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customXml/itemProps5.xml" ContentType="application/vnd.openxmlformats-officedocument.customXmlProperties+xml"/>
  <Override PartName="/customXml/itemProps6.xml" ContentType="application/vnd.openxmlformats-officedocument.customXmlProperties+xml"/>
  <Override PartName="/customXml/itemProps7.xml" ContentType="application/vnd.openxmlformats-officedocument.customXmlProperties+xml"/>
  <Override PartName="/customXml/itemProps8.xml" ContentType="application/vnd.openxmlformats-officedocument.customXmlProperties+xml"/>
  <Override PartName="/customXml/itemProps9.xml" ContentType="application/vnd.openxmlformats-officedocument.customXmlProperties+xml"/>
  <Override PartName="/customXml/itemProps10.xml" ContentType="application/vnd.openxmlformats-officedocument.customXmlProperties+xml"/>
  <Override PartName="/customXml/itemProps11.xml" ContentType="application/vnd.openxmlformats-officedocument.customXmlProperties+xml"/>
  <Override PartName="/customXml/itemProps12.xml" ContentType="application/vnd.openxmlformats-officedocument.customXmlProperties+xml"/>
  <Override PartName="/customXml/itemProps13.xml" ContentType="application/vnd.openxmlformats-officedocument.customXmlProperties+xml"/>
  <Override PartName="/customXml/itemProps14.xml" ContentType="application/vnd.openxmlformats-officedocument.customXmlProperties+xml"/>
  <Override PartName="/customXml/itemProps15.xml" ContentType="application/vnd.openxmlformats-officedocument.customXmlProperties+xml"/>
  <Override PartName="/customXml/itemProps16.xml" ContentType="application/vnd.openxmlformats-officedocument.customXmlProperties+xml"/>
  <Override PartName="/customXml/itemProps17.xml" ContentType="application/vnd.openxmlformats-officedocument.customXmlProperties+xml"/>
  <Override PartName="/customXml/itemProps18.xml" ContentType="application/vnd.openxmlformats-officedocument.customXmlProperties+xml"/>
  <Override PartName="/customXml/itemProps19.xml" ContentType="application/vnd.openxmlformats-officedocument.customXmlProperties+xml"/>
  <Override PartName="/customXml/itemProps20.xml" ContentType="application/vnd.openxmlformats-officedocument.customXmlProperties+xml"/>
  <Override PartName="/customXml/itemProps21.xml" ContentType="application/vnd.openxmlformats-officedocument.customXmlProperties+xml"/>
  <Override PartName="/customXml/itemProps22.xml" ContentType="application/vnd.openxmlformats-officedocument.customXmlProperties+xml"/>
  <Override PartName="/customXml/itemProps23.xml" ContentType="application/vnd.openxmlformats-officedocument.customXmlProperties+xml"/>
  <Override PartName="/customXml/itemProps24.xml" ContentType="application/vnd.openxmlformats-officedocument.customXmlProperties+xml"/>
  <Override PartName="/customXml/itemProps25.xml" ContentType="application/vnd.openxmlformats-officedocument.customXmlProperties+xml"/>
  <Override PartName="/customXml/itemProps26.xml" ContentType="application/vnd.openxmlformats-officedocument.customXmlProperties+xml"/>
  <Override PartName="/customXml/itemProps27.xml" ContentType="application/vnd.openxmlformats-officedocument.customXmlProperties+xml"/>
  <Override PartName="/customXml/itemProps28.xml" ContentType="application/vnd.openxmlformats-officedocument.customXmlProperties+xml"/>
  <Override PartName="/customXml/itemProps29.xml" ContentType="application/vnd.openxmlformats-officedocument.customXmlProperties+xml"/>
  <Override PartName="/customXml/itemProps30.xml" ContentType="application/vnd.openxmlformats-officedocument.customXmlProperties+xml"/>
  <Override PartName="/customXml/itemProps31.xml" ContentType="application/vnd.openxmlformats-officedocument.customXmlProperties+xml"/>
  <Override PartName="/customXml/itemProps32.xml" ContentType="application/vnd.openxmlformats-officedocument.customXmlProperties+xml"/>
  <Override PartName="/customXml/itemProps33.xml" ContentType="application/vnd.openxmlformats-officedocument.customXmlProperties+xml"/>
  <Override PartName="/customXml/itemProps34.xml" ContentType="application/vnd.openxmlformats-officedocument.customXmlProperties+xml"/>
  <Override PartName="/customXml/itemProps35.xml" ContentType="application/vnd.openxmlformats-officedocument.customXmlProperties+xml"/>
  <Override PartName="/customXml/itemProps36.xml" ContentType="application/vnd.openxmlformats-officedocument.customXmlProperties+xml"/>
  <Override PartName="/customXml/itemProps37.xml" ContentType="application/vnd.openxmlformats-officedocument.customXmlProperties+xml"/>
  <Override PartName="/customXml/itemProps38.xml" ContentType="application/vnd.openxmlformats-officedocument.customXmlProperties+xml"/>
  <Override PartName="/customXml/itemProps39.xml" ContentType="application/vnd.openxmlformats-officedocument.customXmlProperties+xml"/>
  <Override PartName="/customXml/itemProps40.xml" ContentType="application/vnd.openxmlformats-officedocument.customXmlProperties+xml"/>
  <Override PartName="/customXml/itemProps41.xml" ContentType="application/vnd.openxmlformats-officedocument.customXmlProperties+xml"/>
  <Override PartName="/customXml/itemProps42.xml" ContentType="application/vnd.openxmlformats-officedocument.customXmlProperties+xml"/>
  <Override PartName="/customXml/itemProps43.xml" ContentType="application/vnd.openxmlformats-officedocument.customXmlProperties+xml"/>
  <Override PartName="/customXml/itemProps44.xml" ContentType="application/vnd.openxmlformats-officedocument.customXmlProperties+xml"/>
  <Override PartName="/customXml/itemProps45.xml" ContentType="application/vnd.openxmlformats-officedocument.customXmlProperties+xml"/>
  <Override PartName="/customXml/itemProps46.xml" ContentType="application/vnd.openxmlformats-officedocument.customXmlProperties+xml"/>
  <Override PartName="/customXml/itemProps47.xml" ContentType="application/vnd.openxmlformats-officedocument.customXmlProperties+xml"/>
  <Override PartName="/customXml/itemProps48.xml" ContentType="application/vnd.openxmlformats-officedocument.customXmlProperties+xml"/>
  <Override PartName="/customXml/itemProps49.xml" ContentType="application/vnd.openxmlformats-officedocument.customXmlProperties+xml"/>
  <Override PartName="/customXml/itemProps50.xml" ContentType="application/vnd.openxmlformats-officedocument.customXmlProperties+xml"/>
  <Override PartName="/customXml/itemProps51.xml" ContentType="application/vnd.openxmlformats-officedocument.customXmlProperties+xml"/>
  <Override PartName="/customXml/itemProps52.xml" ContentType="application/vnd.openxmlformats-officedocument.customXmlProperties+xml"/>
  <Override PartName="/customXml/itemProps53.xml" ContentType="application/vnd.openxmlformats-officedocument.customXmlProperties+xml"/>
  <Override PartName="/customXml/itemProps54.xml" ContentType="application/vnd.openxmlformats-officedocument.customXmlProperties+xml"/>
  <Override PartName="/customXml/itemProps55.xml" ContentType="application/vnd.openxmlformats-officedocument.customXmlProperties+xml"/>
  <Override PartName="/customXml/itemProps56.xml" ContentType="application/vnd.openxmlformats-officedocument.customXmlProperties+xml"/>
  <Override PartName="/customXml/itemProps57.xml" ContentType="application/vnd.openxmlformats-officedocument.customXmlProperties+xml"/>
  <Override PartName="/customXml/itemProps58.xml" ContentType="application/vnd.openxmlformats-officedocument.customXmlProperties+xml"/>
  <Override PartName="/customXml/itemProps59.xml" ContentType="application/vnd.openxmlformats-officedocument.customXmlProperties+xml"/>
  <Override PartName="/customXml/itemProps60.xml" ContentType="application/vnd.openxmlformats-officedocument.customXmlProperties+xml"/>
  <Override PartName="/customXml/itemProps61.xml" ContentType="application/vnd.openxmlformats-officedocument.customXmlProperties+xml"/>
  <Override PartName="/customXml/itemProps62.xml" ContentType="application/vnd.openxmlformats-officedocument.customXmlProperties+xml"/>
  <Override PartName="/customXml/itemProps63.xml" ContentType="application/vnd.openxmlformats-officedocument.customXmlProperties+xml"/>
  <Override PartName="/customXml/itemProps64.xml" ContentType="application/vnd.openxmlformats-officedocument.customXmlProperties+xml"/>
  <Override PartName="/customXml/itemProps65.xml" ContentType="application/vnd.openxmlformats-officedocument.customXmlProperties+xml"/>
  <Override PartName="/customXml/itemProps66.xml" ContentType="application/vnd.openxmlformats-officedocument.customXmlProperties+xml"/>
  <Override PartName="/customXml/itemProps67.xml" ContentType="application/vnd.openxmlformats-officedocument.customXmlProperties+xml"/>
  <Override PartName="/customXml/itemProps68.xml" ContentType="application/vnd.openxmlformats-officedocument.customXmlProperties+xml"/>
  <Override PartName="/customXml/itemProps69.xml" ContentType="application/vnd.openxmlformats-officedocument.customXmlProperties+xml"/>
  <Override PartName="/customXml/itemProps70.xml" ContentType="application/vnd.openxmlformats-officedocument.customXmlProperties+xml"/>
  <Override PartName="/customXml/itemProps71.xml" ContentType="application/vnd.openxmlformats-officedocument.customXmlProperties+xml"/>
  <Override PartName="/customXml/itemProps72.xml" ContentType="application/vnd.openxmlformats-officedocument.customXmlProperties+xml"/>
  <Override PartName="/customXml/itemProps73.xml" ContentType="application/vnd.openxmlformats-officedocument.customXmlProperties+xml"/>
  <Override PartName="/customXml/itemProps74.xml" ContentType="application/vnd.openxmlformats-officedocument.customXmlProperties+xml"/>
  <Override PartName="/customXml/itemProps75.xml" ContentType="application/vnd.openxmlformats-officedocument.customXmlProperties+xml"/>
  <Override PartName="/customXml/itemProps76.xml" ContentType="application/vnd.openxmlformats-officedocument.customXmlProperties+xml"/>
  <Override PartName="/customXml/itemProps77.xml" ContentType="application/vnd.openxmlformats-officedocument.customXmlProperties+xml"/>
  <Override PartName="/customXml/itemProps78.xml" ContentType="application/vnd.openxmlformats-officedocument.customXmlProperties+xml"/>
  <Override PartName="/customXml/itemProps79.xml" ContentType="application/vnd.openxmlformats-officedocument.customXmlProperties+xml"/>
  <Override PartName="/customXml/itemProps80.xml" ContentType="application/vnd.openxmlformats-officedocument.customXmlProperties+xml"/>
  <Override PartName="/customXml/itemProps81.xml" ContentType="application/vnd.openxmlformats-officedocument.customXmlProperties+xml"/>
  <Override PartName="/customXml/itemProps82.xml" ContentType="application/vnd.openxmlformats-officedocument.customXmlProperties+xml"/>
  <Override PartName="/customXml/itemProps83.xml" ContentType="application/vnd.openxmlformats-officedocument.customXmlProperties+xml"/>
  <Override PartName="/customXml/itemProps84.xml" ContentType="application/vnd.openxmlformats-officedocument.customXmlProperties+xml"/>
  <Override PartName="/customXml/itemProps85.xml" ContentType="application/vnd.openxmlformats-officedocument.customXmlProperties+xml"/>
  <Override PartName="/customXml/itemProps86.xml" ContentType="application/vnd.openxmlformats-officedocument.customXmlProperties+xml"/>
  <Override PartName="/customXml/itemProps87.xml" ContentType="application/vnd.openxmlformats-officedocument.customXmlProperties+xml"/>
  <Override PartName="/customXml/itemProps88.xml" ContentType="application/vnd.openxmlformats-officedocument.customXmlProperties+xml"/>
  <Override PartName="/customXml/itemProps89.xml" ContentType="application/vnd.openxmlformats-officedocument.customXmlProperties+xml"/>
  <Override PartName="/customXml/itemProps90.xml" ContentType="application/vnd.openxmlformats-officedocument.customXmlProperties+xml"/>
  <Override PartName="/customXml/itemProps91.xml" ContentType="application/vnd.openxmlformats-officedocument.customXmlProperties+xml"/>
  <Override PartName="/customXml/itemProps92.xml" ContentType="application/vnd.openxmlformats-officedocument.customXmlProperties+xml"/>
  <Override PartName="/customXml/itemProps93.xml" ContentType="application/vnd.openxmlformats-officedocument.customXmlProperties+xml"/>
  <Override PartName="/customXml/itemProps94.xml" ContentType="application/vnd.openxmlformats-officedocument.customXmlProperties+xml"/>
  <Override PartName="/customXml/itemProps95.xml" ContentType="application/vnd.openxmlformats-officedocument.customXmlProperties+xml"/>
  <Override PartName="/customXml/itemProps96.xml" ContentType="application/vnd.openxmlformats-officedocument.customXmlProperties+xml"/>
  <Override PartName="/customXml/itemProps97.xml" ContentType="application/vnd.openxmlformats-officedocument.customXmlProperties+xml"/>
  <Override PartName="/customXml/itemProps98.xml" ContentType="application/vnd.openxmlformats-officedocument.customXmlProperties+xml"/>
  <Override PartName="/customXml/itemProps99.xml" ContentType="application/vnd.openxmlformats-officedocument.customXmlProperties+xml"/>
  <Override PartName="/customXml/itemProps100.xml" ContentType="application/vnd.openxmlformats-officedocument.customXmlProperties+xml"/>
  <Override PartName="/customXml/itemProps101.xml" ContentType="application/vnd.openxmlformats-officedocument.customXmlProperties+xml"/>
  <Override PartName="/customXml/itemProps102.xml" ContentType="application/vnd.openxmlformats-officedocument.customXmlProperties+xml"/>
  <Override PartName="/customXml/itemProps103.xml" ContentType="application/vnd.openxmlformats-officedocument.customXmlProperties+xml"/>
  <Override PartName="/customXml/itemProps104.xml" ContentType="application/vnd.openxmlformats-officedocument.customXmlProperties+xml"/>
  <Override PartName="/customXml/itemProps105.xml" ContentType="application/vnd.openxmlformats-officedocument.customXmlProperties+xml"/>
  <Override PartName="/customXml/itemProps106.xml" ContentType="application/vnd.openxmlformats-officedocument.customXmlProperties+xml"/>
  <Override PartName="/customXml/itemProps107.xml" ContentType="application/vnd.openxmlformats-officedocument.customXmlProperties+xml"/>
  <Override PartName="/customXml/itemProps108.xml" ContentType="application/vnd.openxmlformats-officedocument.customXmlProperties+xml"/>
  <Override PartName="/customXml/itemProps109.xml" ContentType="application/vnd.openxmlformats-officedocument.customXmlProperties+xml"/>
  <Override PartName="/customXml/itemProps110.xml" ContentType="application/vnd.openxmlformats-officedocument.customXmlProperties+xml"/>
  <Override PartName="/customXml/itemProps111.xml" ContentType="application/vnd.openxmlformats-officedocument.customXmlProperties+xml"/>
  <Override PartName="/customXml/itemProps112.xml" ContentType="application/vnd.openxmlformats-officedocument.customXmlProperties+xml"/>
  <Override PartName="/customXml/itemProps113.xml" ContentType="application/vnd.openxmlformats-officedocument.customXmlProperties+xml"/>
  <Override PartName="/customXml/itemProps114.xml" ContentType="application/vnd.openxmlformats-officedocument.customXmlProperties+xml"/>
  <Override PartName="/customXml/itemProps115.xml" ContentType="application/vnd.openxmlformats-officedocument.customXmlProperties+xml"/>
  <Override PartName="/customXml/itemProps116.xml" ContentType="application/vnd.openxmlformats-officedocument.customXmlProperties+xml"/>
  <Override PartName="/customXml/itemProps117.xml" ContentType="application/vnd.openxmlformats-officedocument.customXmlProperties+xml"/>
  <Override PartName="/customXml/itemProps118.xml" ContentType="application/vnd.openxmlformats-officedocument.customXmlProperties+xml"/>
  <Override PartName="/customXml/itemProps119.xml" ContentType="application/vnd.openxmlformats-officedocument.customXmlProperties+xml"/>
  <Override PartName="/customXml/itemProps120.xml" ContentType="application/vnd.openxmlformats-officedocument.customXmlProperties+xml"/>
  <Override PartName="/customXml/itemProps121.xml" ContentType="application/vnd.openxmlformats-officedocument.customXmlProperties+xml"/>
  <Override PartName="/customXml/itemProps122.xml" ContentType="application/vnd.openxmlformats-officedocument.customXmlProperties+xml"/>
  <Override PartName="/customXml/itemProps123.xml" ContentType="application/vnd.openxmlformats-officedocument.customXmlProperties+xml"/>
  <Override PartName="/customXml/itemProps124.xml" ContentType="application/vnd.openxmlformats-officedocument.customXmlProperties+xml"/>
  <Override PartName="/customXml/itemProps125.xml" ContentType="application/vnd.openxmlformats-officedocument.customXmlProperties+xml"/>
  <Override PartName="/customXml/itemProps126.xml" ContentType="application/vnd.openxmlformats-officedocument.customXmlProperties+xml"/>
  <Override PartName="/customXml/itemProps127.xml" ContentType="application/vnd.openxmlformats-officedocument.customXmlProperties+xml"/>
  <Override PartName="/customXml/itemProps128.xml" ContentType="application/vnd.openxmlformats-officedocument.customXmlProperties+xml"/>
  <Override PartName="/customXml/itemProps129.xml" ContentType="application/vnd.openxmlformats-officedocument.customXmlProperties+xml"/>
  <Override PartName="/customXml/itemProps130.xml" ContentType="application/vnd.openxmlformats-officedocument.customXmlProperties+xml"/>
  <Override PartName="/customXml/itemProps131.xml" ContentType="application/vnd.openxmlformats-officedocument.customXmlProperties+xml"/>
  <Override PartName="/customXml/itemProps132.xml" ContentType="application/vnd.openxmlformats-officedocument.customXmlProperties+xml"/>
  <Override PartName="/customXml/itemProps133.xml" ContentType="application/vnd.openxmlformats-officedocument.customXmlProperties+xml"/>
  <Override PartName="/customXml/itemProps134.xml" ContentType="application/vnd.openxmlformats-officedocument.customXmlProperties+xml"/>
  <Override PartName="/customXml/itemProps135.xml" ContentType="application/vnd.openxmlformats-officedocument.customXmlProperties+xml"/>
  <Override PartName="/customXml/itemProps136.xml" ContentType="application/vnd.openxmlformats-officedocument.customXmlProperties+xml"/>
  <Override PartName="/customXml/itemProps137.xml" ContentType="application/vnd.openxmlformats-officedocument.customXmlProperties+xml"/>
  <Override PartName="/customXml/itemProps138.xml" ContentType="application/vnd.openxmlformats-officedocument.customXmlProperties+xml"/>
  <Override PartName="/customXml/itemProps139.xml" ContentType="application/vnd.openxmlformats-officedocument.customXmlProperties+xml"/>
  <Override PartName="/customXml/itemProps140.xml" ContentType="application/vnd.openxmlformats-officedocument.customXmlProperties+xml"/>
  <Override PartName="/customXml/itemProps141.xml" ContentType="application/vnd.openxmlformats-officedocument.customXmlProperties+xml"/>
  <Override PartName="/customXml/itemProps142.xml" ContentType="application/vnd.openxmlformats-officedocument.customXmlProperties+xml"/>
  <Override PartName="/customXml/itemProps143.xml" ContentType="application/vnd.openxmlformats-officedocument.customXmlProperties+xml"/>
  <Override PartName="/customXml/itemProps144.xml" ContentType="application/vnd.openxmlformats-officedocument.customXmlProperties+xml"/>
  <Override PartName="/customXml/itemProps145.xml" ContentType="application/vnd.openxmlformats-officedocument.customXmlProperties+xml"/>
  <Override PartName="/customXml/itemProps146.xml" ContentType="application/vnd.openxmlformats-officedocument.customXmlProperties+xml"/>
  <Override PartName="/customXml/itemProps147.xml" ContentType="application/vnd.openxmlformats-officedocument.customXmlProperties+xml"/>
  <Override PartName="/customXml/itemProps148.xml" ContentType="application/vnd.openxmlformats-officedocument.customXmlProperties+xml"/>
  <Override PartName="/customXml/itemProps149.xml" ContentType="application/vnd.openxmlformats-officedocument.customXmlProperties+xml"/>
  <Override PartName="/customXml/itemProps150.xml" ContentType="application/vnd.openxmlformats-officedocument.customXmlProperties+xml"/>
  <Override PartName="/customXml/itemProps151.xml" ContentType="application/vnd.openxmlformats-officedocument.customXmlProperties+xml"/>
  <Override PartName="/customXml/itemProps152.xml" ContentType="application/vnd.openxmlformats-officedocument.customXmlProperties+xml"/>
  <Override PartName="/customXml/itemProps153.xml" ContentType="application/vnd.openxmlformats-officedocument.customXmlProperties+xml"/>
  <Override PartName="/customXml/itemProps154.xml" ContentType="application/vnd.openxmlformats-officedocument.customXmlProperties+xml"/>
  <Override PartName="/customXml/itemProps155.xml" ContentType="application/vnd.openxmlformats-officedocument.customXmlProperties+xml"/>
  <Override PartName="/customXml/itemProps156.xml" ContentType="application/vnd.openxmlformats-officedocument.customXmlProperties+xml"/>
  <Override PartName="/customXml/itemProps157.xml" ContentType="application/vnd.openxmlformats-officedocument.customXmlProperties+xml"/>
  <Override PartName="/customXml/itemProps158.xml" ContentType="application/vnd.openxmlformats-officedocument.customXmlProperties+xml"/>
  <Override PartName="/customXml/itemProps159.xml" ContentType="application/vnd.openxmlformats-officedocument.customXmlProperties+xml"/>
  <Override PartName="/customXml/itemProps160.xml" ContentType="application/vnd.openxmlformats-officedocument.customXmlProperties+xml"/>
  <Override PartName="/customXml/itemProps161.xml" ContentType="application/vnd.openxmlformats-officedocument.customXmlProperties+xml"/>
  <Override PartName="/customXml/itemProps162.xml" ContentType="application/vnd.openxmlformats-officedocument.customXmlProperties+xml"/>
  <Override PartName="/customXml/itemProps163.xml" ContentType="application/vnd.openxmlformats-officedocument.customXmlProperties+xml"/>
  <Override PartName="/customXml/itemProps164.xml" ContentType="application/vnd.openxmlformats-officedocument.customXmlProperties+xml"/>
  <Override PartName="/customXml/itemProps165.xml" ContentType="application/vnd.openxmlformats-officedocument.customXmlProperties+xml"/>
  <Override PartName="/customXml/itemProps166.xml" ContentType="application/vnd.openxmlformats-officedocument.customXmlProperties+xml"/>
  <Override PartName="/customXml/itemProps167.xml" ContentType="application/vnd.openxmlformats-officedocument.customXmlProperties+xml"/>
  <Override PartName="/customXml/itemProps168.xml" ContentType="application/vnd.openxmlformats-officedocument.customXmlProperties+xml"/>
  <Override PartName="/customXml/itemProps169.xml" ContentType="application/vnd.openxmlformats-officedocument.customXmlProperties+xml"/>
  <Override PartName="/customXml/itemProps170.xml" ContentType="application/vnd.openxmlformats-officedocument.customXmlProperties+xml"/>
  <Override PartName="/customXml/itemProps171.xml" ContentType="application/vnd.openxmlformats-officedocument.customXmlProperties+xml"/>
  <Override PartName="/customXml/itemProps172.xml" ContentType="application/vnd.openxmlformats-officedocument.customXmlProperties+xml"/>
  <Override PartName="/customXml/itemProps173.xml" ContentType="application/vnd.openxmlformats-officedocument.customXmlProperties+xml"/>
  <Override PartName="/customXml/itemProps174.xml" ContentType="application/vnd.openxmlformats-officedocument.customXmlProperties+xml"/>
  <Override PartName="/customXml/itemProps175.xml" ContentType="application/vnd.openxmlformats-officedocument.customXmlProperties+xml"/>
  <Override PartName="/customXml/itemProps176.xml" ContentType="application/vnd.openxmlformats-officedocument.customXmlProperties+xml"/>
  <Override PartName="/customXml/itemProps177.xml" ContentType="application/vnd.openxmlformats-officedocument.customXmlProperties+xml"/>
  <Override PartName="/customXml/itemProps178.xml" ContentType="application/vnd.openxmlformats-officedocument.customXmlProperties+xml"/>
  <Override PartName="/customXml/itemProps179.xml" ContentType="application/vnd.openxmlformats-officedocument.customXmlProperties+xml"/>
  <Override PartName="/customXml/itemProps180.xml" ContentType="application/vnd.openxmlformats-officedocument.customXmlProperties+xml"/>
  <Override PartName="/customXml/itemProps181.xml" ContentType="application/vnd.openxmlformats-officedocument.customXmlProperties+xml"/>
  <Override PartName="/customXml/itemProps182.xml" ContentType="application/vnd.openxmlformats-officedocument.customXmlProperties+xml"/>
  <Override PartName="/customXml/itemProps183.xml" ContentType="application/vnd.openxmlformats-officedocument.customXmlProperties+xml"/>
  <Override PartName="/customXml/itemProps184.xml" ContentType="application/vnd.openxmlformats-officedocument.customXmlProperties+xml"/>
  <Override PartName="/customXml/itemProps185.xml" ContentType="application/vnd.openxmlformats-officedocument.customXmlProperties+xml"/>
  <Override PartName="/customXml/itemProps186.xml" ContentType="application/vnd.openxmlformats-officedocument.customXmlProperties+xml"/>
  <Override PartName="/customXml/itemProps187.xml" ContentType="application/vnd.openxmlformats-officedocument.customXmlProperties+xml"/>
  <Override PartName="/customXml/itemProps188.xml" ContentType="application/vnd.openxmlformats-officedocument.customXmlProperties+xml"/>
  <Override PartName="/customXml/itemProps189.xml" ContentType="application/vnd.openxmlformats-officedocument.customXmlProperties+xml"/>
  <Override PartName="/customXml/itemProps190.xml" ContentType="application/vnd.openxmlformats-officedocument.customXmlProperties+xml"/>
  <Override PartName="/customXml/itemProps191.xml" ContentType="application/vnd.openxmlformats-officedocument.customXmlProperties+xml"/>
  <Override PartName="/customXml/itemProps192.xml" ContentType="application/vnd.openxmlformats-officedocument.customXmlProperties+xml"/>
  <Override PartName="/customXml/itemProps193.xml" ContentType="application/vnd.openxmlformats-officedocument.customXmlProperties+xml"/>
  <Override PartName="/customXml/itemProps194.xml" ContentType="application/vnd.openxmlformats-officedocument.customXmlProperties+xml"/>
  <Override PartName="/customXml/itemProps195.xml" ContentType="application/vnd.openxmlformats-officedocument.customXmlProperties+xml"/>
  <Override PartName="/customXml/itemProps196.xml" ContentType="application/vnd.openxmlformats-officedocument.customXmlProperties+xml"/>
  <Override PartName="/customXml/itemProps197.xml" ContentType="application/vnd.openxmlformats-officedocument.customXmlProperties+xml"/>
  <Override PartName="/customXml/itemProps198.xml" ContentType="application/vnd.openxmlformats-officedocument.customXmlProperties+xml"/>
  <Override PartName="/customXml/itemProps199.xml" ContentType="application/vnd.openxmlformats-officedocument.customXmlProperties+xml"/>
  <Override PartName="/customXml/itemProps200.xml" ContentType="application/vnd.openxmlformats-officedocument.customXmlProperties+xml"/>
  <Override PartName="/customXml/itemProps201.xml" ContentType="application/vnd.openxmlformats-officedocument.customXmlProperties+xml"/>
  <Override PartName="/customXml/itemProps202.xml" ContentType="application/vnd.openxmlformats-officedocument.customXmlProperties+xml"/>
  <Override PartName="/customXml/itemProps203.xml" ContentType="application/vnd.openxmlformats-officedocument.customXmlProperties+xml"/>
  <Override PartName="/customXml/itemProps204.xml" ContentType="application/vnd.openxmlformats-officedocument.customXmlProperties+xml"/>
  <Override PartName="/customXml/itemProps205.xml" ContentType="application/vnd.openxmlformats-officedocument.customXmlProperties+xml"/>
  <Override PartName="/customXml/itemProps206.xml" ContentType="application/vnd.openxmlformats-officedocument.customXmlProperties+xml"/>
  <Override PartName="/customXml/itemProps207.xml" ContentType="application/vnd.openxmlformats-officedocument.customXmlProperties+xml"/>
  <Override PartName="/customXml/itemProps208.xml" ContentType="application/vnd.openxmlformats-officedocument.customXmlProperties+xml"/>
  <Override PartName="/customXml/itemProps209.xml" ContentType="application/vnd.openxmlformats-officedocument.customXmlProperties+xml"/>
  <Override PartName="/customXml/itemProps210.xml" ContentType="application/vnd.openxmlformats-officedocument.customXmlProperties+xml"/>
  <Override PartName="/customXml/itemProps211.xml" ContentType="application/vnd.openxmlformats-officedocument.customXmlProperties+xml"/>
  <Override PartName="/customXml/itemProps212.xml" ContentType="application/vnd.openxmlformats-officedocument.customXmlProperties+xml"/>
  <Override PartName="/customXml/itemProps213.xml" ContentType="application/vnd.openxmlformats-officedocument.customXmlProperties+xml"/>
  <Override PartName="/customXml/itemProps214.xml" ContentType="application/vnd.openxmlformats-officedocument.customXmlProperties+xml"/>
  <Override PartName="/customXml/itemProps215.xml" ContentType="application/vnd.openxmlformats-officedocument.customXmlProperties+xml"/>
  <Override PartName="/customXml/itemProps216.xml" ContentType="application/vnd.openxmlformats-officedocument.customXmlProperties+xml"/>
  <Override PartName="/customXml/itemProps217.xml" ContentType="application/vnd.openxmlformats-officedocument.customXmlProperties+xml"/>
  <Override PartName="/customXml/itemProps218.xml" ContentType="application/vnd.openxmlformats-officedocument.customXmlProperties+xml"/>
  <Override PartName="/customXml/itemProps219.xml" ContentType="application/vnd.openxmlformats-officedocument.customXmlProperties+xml"/>
  <Override PartName="/customXml/itemProps220.xml" ContentType="application/vnd.openxmlformats-officedocument.customXmlProperties+xml"/>
  <Override PartName="/customXml/itemProps221.xml" ContentType="application/vnd.openxmlformats-officedocument.customXmlProperties+xml"/>
  <Override PartName="/customXml/itemProps222.xml" ContentType="application/vnd.openxmlformats-officedocument.customXmlProperties+xml"/>
  <Override PartName="/customXml/itemProps223.xml" ContentType="application/vnd.openxmlformats-officedocument.customXmlProperties+xml"/>
  <Override PartName="/customXml/itemProps224.xml" ContentType="application/vnd.openxmlformats-officedocument.customXmlProperties+xml"/>
  <Override PartName="/customXml/itemProps225.xml" ContentType="application/vnd.openxmlformats-officedocument.customXmlProperties+xml"/>
  <Override PartName="/customXml/itemProps226.xml" ContentType="application/vnd.openxmlformats-officedocument.customXmlProperties+xml"/>
  <Override PartName="/customXml/itemProps227.xml" ContentType="application/vnd.openxmlformats-officedocument.customXmlProperties+xml"/>
  <Override PartName="/customXml/itemProps228.xml" ContentType="application/vnd.openxmlformats-officedocument.customXmlProperties+xml"/>
  <Override PartName="/customXml/itemProps229.xml" ContentType="application/vnd.openxmlformats-officedocument.customXmlProperties+xml"/>
  <Override PartName="/customXml/itemProps230.xml" ContentType="application/vnd.openxmlformats-officedocument.customXmlProperties+xml"/>
  <Override PartName="/customXml/itemProps231.xml" ContentType="application/vnd.openxmlformats-officedocument.customXmlProperties+xml"/>
  <Override PartName="/customXml/itemProps232.xml" ContentType="application/vnd.openxmlformats-officedocument.customXmlProperties+xml"/>
  <Override PartName="/customXml/itemProps233.xml" ContentType="application/vnd.openxmlformats-officedocument.customXmlProperties+xml"/>
  <Override PartName="/customXml/itemProps234.xml" ContentType="application/vnd.openxmlformats-officedocument.customXmlProperties+xml"/>
  <Override PartName="/customXml/itemProps235.xml" ContentType="application/vnd.openxmlformats-officedocument.customXmlProperties+xml"/>
  <Override PartName="/customXml/itemProps236.xml" ContentType="application/vnd.openxmlformats-officedocument.customXmlProperties+xml"/>
  <Override PartName="/customXml/itemProps237.xml" ContentType="application/vnd.openxmlformats-officedocument.customXmlProperties+xml"/>
  <Override PartName="/customXml/itemProps238.xml" ContentType="application/vnd.openxmlformats-officedocument.customXmlProperties+xml"/>
  <Override PartName="/customXml/itemProps239.xml" ContentType="application/vnd.openxmlformats-officedocument.customXmlProperties+xml"/>
  <Override PartName="/customXml/itemProps240.xml" ContentType="application/vnd.openxmlformats-officedocument.customXmlProperties+xml"/>
  <Override PartName="/customXml/itemProps241.xml" ContentType="application/vnd.openxmlformats-officedocument.customXmlProperties+xml"/>
  <Override PartName="/customXml/itemProps242.xml" ContentType="application/vnd.openxmlformats-officedocument.customXmlProperties+xml"/>
  <Override PartName="/customXml/itemProps243.xml" ContentType="application/vnd.openxmlformats-officedocument.customXmlProperties+xml"/>
  <Override PartName="/customXml/itemProps244.xml" ContentType="application/vnd.openxmlformats-officedocument.customXmlProperties+xml"/>
  <Override PartName="/customXml/itemProps245.xml" ContentType="application/vnd.openxmlformats-officedocument.customXmlProperties+xml"/>
  <Override PartName="/customXml/itemProps246.xml" ContentType="application/vnd.openxmlformats-officedocument.customXmlProperties+xml"/>
  <Override PartName="/customXml/itemProps247.xml" ContentType="application/vnd.openxmlformats-officedocument.customXmlProperties+xml"/>
  <Override PartName="/customXml/itemProps248.xml" ContentType="application/vnd.openxmlformats-officedocument.customXmlProperties+xml"/>
  <Override PartName="/customXml/itemProps249.xml" ContentType="application/vnd.openxmlformats-officedocument.customXmlProperties+xml"/>
  <Override PartName="/customXml/itemProps250.xml" ContentType="application/vnd.openxmlformats-officedocument.customXmlProperties+xml"/>
  <Override PartName="/customXml/itemProps251.xml" ContentType="application/vnd.openxmlformats-officedocument.customXmlProperties+xml"/>
  <Override PartName="/customXml/itemProps252.xml" ContentType="application/vnd.openxmlformats-officedocument.customXmlProperties+xml"/>
  <Override PartName="/customXml/itemProps253.xml" ContentType="application/vnd.openxmlformats-officedocument.customXmlProperties+xml"/>
  <Override PartName="/customXml/itemProps254.xml" ContentType="application/vnd.openxmlformats-officedocument.customXmlProperties+xml"/>
  <Override PartName="/customXml/itemProps255.xml" ContentType="application/vnd.openxmlformats-officedocument.customXmlProperties+xml"/>
  <Override PartName="/customXml/itemProps256.xml" ContentType="application/vnd.openxmlformats-officedocument.customXmlProperties+xml"/>
  <Override PartName="/customXml/itemProps257.xml" ContentType="application/vnd.openxmlformats-officedocument.customXmlProperties+xml"/>
  <Override PartName="/customXml/itemProps258.xml" ContentType="application/vnd.openxmlformats-officedocument.customXmlProperties+xml"/>
  <Override PartName="/customXml/itemProps259.xml" ContentType="application/vnd.openxmlformats-officedocument.customXmlProperties+xml"/>
  <Override PartName="/customXml/itemProps260.xml" ContentType="application/vnd.openxmlformats-officedocument.customXmlProperties+xml"/>
  <Override PartName="/customXml/itemProps261.xml" ContentType="application/vnd.openxmlformats-officedocument.customXmlProperties+xml"/>
  <Override PartName="/customXml/itemProps262.xml" ContentType="application/vnd.openxmlformats-officedocument.customXmlProperties+xml"/>
  <Override PartName="/customXml/itemProps263.xml" ContentType="application/vnd.openxmlformats-officedocument.customXmlProperties+xml"/>
  <Override PartName="/customXml/itemProps264.xml" ContentType="application/vnd.openxmlformats-officedocument.customXmlProperties+xml"/>
  <Override PartName="/customXml/itemProps265.xml" ContentType="application/vnd.openxmlformats-officedocument.customXmlProperties+xml"/>
  <Override PartName="/customXml/itemProps266.xml" ContentType="application/vnd.openxmlformats-officedocument.customXmlProperties+xml"/>
  <Override PartName="/customXml/itemProps267.xml" ContentType="application/vnd.openxmlformats-officedocument.customXmlProperties+xml"/>
  <Override PartName="/customXml/itemProps268.xml" ContentType="application/vnd.openxmlformats-officedocument.customXmlProperties+xml"/>
  <Override PartName="/customXml/itemProps269.xml" ContentType="application/vnd.openxmlformats-officedocument.customXmlProperties+xml"/>
  <Override PartName="/customXml/itemProps270.xml" ContentType="application/vnd.openxmlformats-officedocument.customXmlProperties+xml"/>
  <Override PartName="/customXml/itemProps271.xml" ContentType="application/vnd.openxmlformats-officedocument.customXmlProperties+xml"/>
  <Override PartName="/customXml/itemProps272.xml" ContentType="application/vnd.openxmlformats-officedocument.customXmlProperties+xml"/>
  <Override PartName="/customXml/itemProps273.xml" ContentType="application/vnd.openxmlformats-officedocument.customXmlProperties+xml"/>
  <Override PartName="/customXml/itemProps274.xml" ContentType="application/vnd.openxmlformats-officedocument.customXmlProperties+xml"/>
  <Override PartName="/customXml/itemProps275.xml" ContentType="application/vnd.openxmlformats-officedocument.customXmlProperties+xml"/>
  <Override PartName="/customXml/itemProps276.xml" ContentType="application/vnd.openxmlformats-officedocument.customXmlProperties+xml"/>
  <Override PartName="/customXml/itemProps277.xml" ContentType="application/vnd.openxmlformats-officedocument.customXmlProperties+xml"/>
  <Override PartName="/customXml/itemProps278.xml" ContentType="application/vnd.openxmlformats-officedocument.customXmlProperties+xml"/>
  <Override PartName="/customXml/itemProps279.xml" ContentType="application/vnd.openxmlformats-officedocument.customXmlProperties+xml"/>
  <Override PartName="/customXml/itemProps280.xml" ContentType="application/vnd.openxmlformats-officedocument.customXmlProperties+xml"/>
  <Override PartName="/customXml/itemProps281.xml" ContentType="application/vnd.openxmlformats-officedocument.customXmlProperties+xml"/>
  <Override PartName="/customXml/itemProps282.xml" ContentType="application/vnd.openxmlformats-officedocument.customXmlProperties+xml"/>
  <Override PartName="/customXml/itemProps283.xml" ContentType="application/vnd.openxmlformats-officedocument.customXmlProperties+xml"/>
  <Override PartName="/customXml/itemProps284.xml" ContentType="application/vnd.openxmlformats-officedocument.customXmlProperties+xml"/>
  <Override PartName="/customXml/itemProps285.xml" ContentType="application/vnd.openxmlformats-officedocument.customXmlProperties+xml"/>
  <Override PartName="/customXml/itemProps286.xml" ContentType="application/vnd.openxmlformats-officedocument.customXmlProperties+xml"/>
  <Override PartName="/customXml/itemProps287.xml" ContentType="application/vnd.openxmlformats-officedocument.customXmlProperties+xml"/>
  <Override PartName="/customXml/itemProps288.xml" ContentType="application/vnd.openxmlformats-officedocument.customXmlProperties+xml"/>
  <Override PartName="/customXml/itemProps289.xml" ContentType="application/vnd.openxmlformats-officedocument.customXmlProperties+xml"/>
  <Override PartName="/customXml/itemProps290.xml" ContentType="application/vnd.openxmlformats-officedocument.customXmlProperties+xml"/>
  <Override PartName="/customXml/itemProps291.xml" ContentType="application/vnd.openxmlformats-officedocument.customXmlProperties+xml"/>
  <Override PartName="/customXml/itemProps292.xml" ContentType="application/vnd.openxmlformats-officedocument.customXmlProperties+xml"/>
  <Override PartName="/customXml/itemProps293.xml" ContentType="application/vnd.openxmlformats-officedocument.customXmlProperties+xml"/>
  <Override PartName="/customXml/itemProps294.xml" ContentType="application/vnd.openxmlformats-officedocument.customXmlProperties+xml"/>
  <Override PartName="/customXml/itemProps295.xml" ContentType="application/vnd.openxmlformats-officedocument.customXmlProperties+xml"/>
  <Override PartName="/customXml/itemProps296.xml" ContentType="application/vnd.openxmlformats-officedocument.customXmlProperties+xml"/>
  <Override PartName="/customXml/itemProps297.xml" ContentType="application/vnd.openxmlformats-officedocument.customXmlProperties+xml"/>
  <Override PartName="/customXml/itemProps298.xml" ContentType="application/vnd.openxmlformats-officedocument.customXmlProperties+xml"/>
  <Override PartName="/customXml/itemProps299.xml" ContentType="application/vnd.openxmlformats-officedocument.customXmlProperties+xml"/>
  <Override PartName="/customXml/itemProps300.xml" ContentType="application/vnd.openxmlformats-officedocument.customXmlProperties+xml"/>
  <Override PartName="/customXml/itemProps301.xml" ContentType="application/vnd.openxmlformats-officedocument.customXmlProperties+xml"/>
  <Override PartName="/customXml/itemProps302.xml" ContentType="application/vnd.openxmlformats-officedocument.customXmlProperties+xml"/>
  <Override PartName="/customXml/itemProps303.xml" ContentType="application/vnd.openxmlformats-officedocument.customXmlProperties+xml"/>
  <Override PartName="/customXml/itemProps304.xml" ContentType="application/vnd.openxmlformats-officedocument.customXmlProperties+xml"/>
  <Override PartName="/customXml/itemProps305.xml" ContentType="application/vnd.openxmlformats-officedocument.customXmlProperties+xml"/>
  <Override PartName="/customXml/itemProps306.xml" ContentType="application/vnd.openxmlformats-officedocument.customXmlProperties+xml"/>
  <Override PartName="/customXml/itemProps307.xml" ContentType="application/vnd.openxmlformats-officedocument.customXmlProperties+xml"/>
  <Override PartName="/customXml/itemProps308.xml" ContentType="application/vnd.openxmlformats-officedocument.customXmlProperties+xml"/>
  <Override PartName="/customXml/itemProps309.xml" ContentType="application/vnd.openxmlformats-officedocument.customXmlProperties+xml"/>
  <Override PartName="/customXml/itemProps310.xml" ContentType="application/vnd.openxmlformats-officedocument.customXmlProperties+xml"/>
  <Override PartName="/customXml/itemProps311.xml" ContentType="application/vnd.openxmlformats-officedocument.customXmlProperties+xml"/>
  <Override PartName="/customXml/itemProps312.xml" ContentType="application/vnd.openxmlformats-officedocument.customXmlProperties+xml"/>
  <Override PartName="/customXml/itemProps313.xml" ContentType="application/vnd.openxmlformats-officedocument.customXmlProperties+xml"/>
  <Override PartName="/customXml/itemProps314.xml" ContentType="application/vnd.openxmlformats-officedocument.customXmlProperties+xml"/>
  <Override PartName="/customXml/itemProps315.xml" ContentType="application/vnd.openxmlformats-officedocument.customXmlProperties+xml"/>
  <Override PartName="/customXml/itemProps316.xml" ContentType="application/vnd.openxmlformats-officedocument.customXmlProperties+xml"/>
  <Override PartName="/customXml/itemProps317.xml" ContentType="application/vnd.openxmlformats-officedocument.customXmlProperties+xml"/>
  <Override PartName="/customXml/itemProps318.xml" ContentType="application/vnd.openxmlformats-officedocument.customXmlProperties+xml"/>
  <Override PartName="/customXml/itemProps319.xml" ContentType="application/vnd.openxmlformats-officedocument.customXmlProperties+xml"/>
  <Override PartName="/customXml/itemProps320.xml" ContentType="application/vnd.openxmlformats-officedocument.customXmlProperties+xml"/>
  <Override PartName="/customXml/itemProps321.xml" ContentType="application/vnd.openxmlformats-officedocument.customXmlProperties+xml"/>
  <Override PartName="/customXml/itemProps322.xml" ContentType="application/vnd.openxmlformats-officedocument.customXmlProperties+xml"/>
  <Override PartName="/customXml/itemProps323.xml" ContentType="application/vnd.openxmlformats-officedocument.customXmlProperties+xml"/>
  <Override PartName="/customXml/itemProps324.xml" ContentType="application/vnd.openxmlformats-officedocument.customXmlProperties+xml"/>
  <Override PartName="/customXml/itemProps325.xml" ContentType="application/vnd.openxmlformats-officedocument.customXmlProperties+xml"/>
  <Override PartName="/customXml/itemProps326.xml" ContentType="application/vnd.openxmlformats-officedocument.customXmlProperties+xml"/>
  <Override PartName="/customXml/itemProps327.xml" ContentType="application/vnd.openxmlformats-officedocument.customXmlProperties+xml"/>
  <Override PartName="/customXml/itemProps328.xml" ContentType="application/vnd.openxmlformats-officedocument.customXmlProperties+xml"/>
  <Override PartName="/customXml/itemProps329.xml" ContentType="application/vnd.openxmlformats-officedocument.customXmlProperties+xml"/>
  <Override PartName="/customXml/itemProps330.xml" ContentType="application/vnd.openxmlformats-officedocument.customXmlProperties+xml"/>
  <Override PartName="/customXml/itemProps331.xml" ContentType="application/vnd.openxmlformats-officedocument.customXmlProperties+xml"/>
  <Override PartName="/customXml/itemProps332.xml" ContentType="application/vnd.openxmlformats-officedocument.customXmlProperties+xml"/>
  <Override PartName="/customXml/itemProps333.xml" ContentType="application/vnd.openxmlformats-officedocument.customXmlProperties+xml"/>
  <Override PartName="/customXml/itemProps334.xml" ContentType="application/vnd.openxmlformats-officedocument.customXmlProperties+xml"/>
  <Override PartName="/customXml/itemProps335.xml" ContentType="application/vnd.openxmlformats-officedocument.customXmlProperties+xml"/>
  <Override PartName="/customXml/itemProps336.xml" ContentType="application/vnd.openxmlformats-officedocument.customXmlProperties+xml"/>
  <Override PartName="/customXml/itemProps337.xml" ContentType="application/vnd.openxmlformats-officedocument.customXmlProperties+xml"/>
  <Override PartName="/customXml/itemProps338.xml" ContentType="application/vnd.openxmlformats-officedocument.customXmlProperties+xml"/>
  <Override PartName="/customXml/itemProps339.xml" ContentType="application/vnd.openxmlformats-officedocument.customXmlProperties+xml"/>
  <Override PartName="/customXml/itemProps340.xml" ContentType="application/vnd.openxmlformats-officedocument.customXmlProperties+xml"/>
  <Override PartName="/customXml/itemProps341.xml" ContentType="application/vnd.openxmlformats-officedocument.customXmlProperties+xml"/>
  <Override PartName="/customXml/itemProps342.xml" ContentType="application/vnd.openxmlformats-officedocument.customXmlProperties+xml"/>
  <Override PartName="/customXml/itemProps343.xml" ContentType="application/vnd.openxmlformats-officedocument.customXmlProperties+xml"/>
  <Override PartName="/customXml/itemProps344.xml" ContentType="application/vnd.openxmlformats-officedocument.customXmlProperties+xml"/>
  <Override PartName="/customXml/itemProps345.xml" ContentType="application/vnd.openxmlformats-officedocument.customXmlProperties+xml"/>
  <Override PartName="/customXml/itemProps346.xml" ContentType="application/vnd.openxmlformats-officedocument.customXmlProperties+xml"/>
  <Override PartName="/customXml/itemProps347.xml" ContentType="application/vnd.openxmlformats-officedocument.customXmlProperties+xml"/>
  <Override PartName="/customXml/itemProps348.xml" ContentType="application/vnd.openxmlformats-officedocument.customXmlProperties+xml"/>
  <Override PartName="/customXml/itemProps349.xml" ContentType="application/vnd.openxmlformats-officedocument.customXmlProperties+xml"/>
  <Override PartName="/customXml/itemProps350.xml" ContentType="application/vnd.openxmlformats-officedocument.customXmlProperties+xml"/>
  <Override PartName="/customXml/itemProps351.xml" ContentType="application/vnd.openxmlformats-officedocument.customXmlProperties+xml"/>
  <Override PartName="/customXml/itemProps352.xml" ContentType="application/vnd.openxmlformats-officedocument.customXmlProperties+xml"/>
  <Override PartName="/customXml/itemProps353.xml" ContentType="application/vnd.openxmlformats-officedocument.customXmlProperties+xml"/>
  <Override PartName="/customXml/itemProps354.xml" ContentType="application/vnd.openxmlformats-officedocument.customXmlProperties+xml"/>
  <Override PartName="/customXml/itemProps355.xml" ContentType="application/vnd.openxmlformats-officedocument.customXmlProperties+xml"/>
  <Override PartName="/customXml/itemProps356.xml" ContentType="application/vnd.openxmlformats-officedocument.customXmlProperties+xml"/>
  <Override PartName="/customXml/itemProps357.xml" ContentType="application/vnd.openxmlformats-officedocument.customXmlProperties+xml"/>
  <Override PartName="/customXml/itemProps358.xml" ContentType="application/vnd.openxmlformats-officedocument.customXmlProperties+xml"/>
  <Override PartName="/customXml/itemProps359.xml" ContentType="application/vnd.openxmlformats-officedocument.customXmlProperties+xml"/>
  <Override PartName="/customXml/itemProps360.xml" ContentType="application/vnd.openxmlformats-officedocument.customXmlProperties+xml"/>
  <Override PartName="/customXml/itemProps361.xml" ContentType="application/vnd.openxmlformats-officedocument.customXmlProperties+xml"/>
  <Override PartName="/customXml/itemProps362.xml" ContentType="application/vnd.openxmlformats-officedocument.customXmlProperties+xml"/>
  <Override PartName="/customXml/itemProps363.xml" ContentType="application/vnd.openxmlformats-officedocument.customXmlProperties+xml"/>
  <Override PartName="/customXml/itemProps364.xml" ContentType="application/vnd.openxmlformats-officedocument.customXmlProperties+xml"/>
  <Override PartName="/customXml/itemProps365.xml" ContentType="application/vnd.openxmlformats-officedocument.customXmlProperties+xml"/>
  <Override PartName="/customXml/itemProps366.xml" ContentType="application/vnd.openxmlformats-officedocument.customXmlProperties+xml"/>
  <Override PartName="/customXml/itemProps367.xml" ContentType="application/vnd.openxmlformats-officedocument.customXmlProperties+xml"/>
  <Override PartName="/customXml/itemProps368.xml" ContentType="application/vnd.openxmlformats-officedocument.customXmlProperties+xml"/>
  <Override PartName="/customXml/itemProps369.xml" ContentType="application/vnd.openxmlformats-officedocument.customXmlProperties+xml"/>
  <Override PartName="/customXml/itemProps370.xml" ContentType="application/vnd.openxmlformats-officedocument.customXmlProperties+xml"/>
  <Override PartName="/customXml/itemProps371.xml" ContentType="application/vnd.openxmlformats-officedocument.customXmlProperties+xml"/>
  <Override PartName="/customXml/itemProps372.xml" ContentType="application/vnd.openxmlformats-officedocument.customXmlProperties+xml"/>
  <Override PartName="/customXml/itemProps373.xml" ContentType="application/vnd.openxmlformats-officedocument.customXmlProperties+xml"/>
  <Override PartName="/customXml/itemProps374.xml" ContentType="application/vnd.openxmlformats-officedocument.customXmlProperties+xml"/>
  <Override PartName="/customXml/itemProps375.xml" ContentType="application/vnd.openxmlformats-officedocument.customXmlProperties+xml"/>
  <Override PartName="/customXml/itemProps376.xml" ContentType="application/vnd.openxmlformats-officedocument.customXmlProperties+xml"/>
  <Override PartName="/customXml/itemProps377.xml" ContentType="application/vnd.openxmlformats-officedocument.customXmlProperties+xml"/>
  <Override PartName="/customXml/itemProps378.xml" ContentType="application/vnd.openxmlformats-officedocument.customXmlProperties+xml"/>
  <Override PartName="/customXml/itemProps379.xml" ContentType="application/vnd.openxmlformats-officedocument.customXmlProperties+xml"/>
  <Override PartName="/customXml/itemProps380.xml" ContentType="application/vnd.openxmlformats-officedocument.customXmlProperties+xml"/>
  <Override PartName="/customXml/itemProps381.xml" ContentType="application/vnd.openxmlformats-officedocument.customXmlProperties+xml"/>
  <Override PartName="/customXml/itemProps382.xml" ContentType="application/vnd.openxmlformats-officedocument.customXmlProperties+xml"/>
  <Override PartName="/customXml/itemProps383.xml" ContentType="application/vnd.openxmlformats-officedocument.customXmlProperties+xml"/>
  <Override PartName="/customXml/itemProps384.xml" ContentType="application/vnd.openxmlformats-officedocument.customXmlProperties+xml"/>
  <Override PartName="/customXml/itemProps385.xml" ContentType="application/vnd.openxmlformats-officedocument.customXmlProperties+xml"/>
  <Override PartName="/customXml/itemProps386.xml" ContentType="application/vnd.openxmlformats-officedocument.customXmlProperties+xml"/>
  <Override PartName="/customXml/itemProps387.xml" ContentType="application/vnd.openxmlformats-officedocument.customXmlProperties+xml"/>
  <Override PartName="/customXml/itemProps388.xml" ContentType="application/vnd.openxmlformats-officedocument.customXmlProperties+xml"/>
  <Override PartName="/customXml/itemProps389.xml" ContentType="application/vnd.openxmlformats-officedocument.customXmlProperties+xml"/>
  <Override PartName="/customXml/itemProps390.xml" ContentType="application/vnd.openxmlformats-officedocument.customXmlProperties+xml"/>
  <Override PartName="/customXml/itemProps391.xml" ContentType="application/vnd.openxmlformats-officedocument.customXmlProperties+xml"/>
  <Override PartName="/customXml/itemProps392.xml" ContentType="application/vnd.openxmlformats-officedocument.customXmlProperties+xml"/>
  <Override PartName="/customXml/itemProps393.xml" ContentType="application/vnd.openxmlformats-officedocument.customXmlProperties+xml"/>
  <Override PartName="/customXml/itemProps394.xml" ContentType="application/vnd.openxmlformats-officedocument.customXmlProperties+xml"/>
  <Override PartName="/customXml/itemProps395.xml" ContentType="application/vnd.openxmlformats-officedocument.customXmlProperties+xml"/>
  <Override PartName="/customXml/itemProps396.xml" ContentType="application/vnd.openxmlformats-officedocument.customXmlProperties+xml"/>
  <Override PartName="/customXml/itemProps397.xml" ContentType="application/vnd.openxmlformats-officedocument.customXmlProperties+xml"/>
  <Override PartName="/customXml/itemProps398.xml" ContentType="application/vnd.openxmlformats-officedocument.customXmlProperties+xml"/>
  <Override PartName="/customXml/itemProps399.xml" ContentType="application/vnd.openxmlformats-officedocument.customXmlProperties+xml"/>
  <Override PartName="/customXml/itemProps400.xml" ContentType="application/vnd.openxmlformats-officedocument.customXmlProperties+xml"/>
  <Override PartName="/customXml/itemProps401.xml" ContentType="application/vnd.openxmlformats-officedocument.customXmlProperties+xml"/>
  <Override PartName="/customXml/itemProps402.xml" ContentType="application/vnd.openxmlformats-officedocument.customXmlProperties+xml"/>
  <Override PartName="/customXml/itemProps403.xml" ContentType="application/vnd.openxmlformats-officedocument.customXmlProperties+xml"/>
  <Override PartName="/customXml/itemProps404.xml" ContentType="application/vnd.openxmlformats-officedocument.customXmlProperties+xml"/>
  <Override PartName="/customXml/itemProps405.xml" ContentType="application/vnd.openxmlformats-officedocument.customXmlProperties+xml"/>
  <Override PartName="/customXml/itemProps406.xml" ContentType="application/vnd.openxmlformats-officedocument.customXmlProperties+xml"/>
  <Override PartName="/customXml/itemProps407.xml" ContentType="application/vnd.openxmlformats-officedocument.customXmlProperties+xml"/>
  <Override PartName="/customXml/itemProps408.xml" ContentType="application/vnd.openxmlformats-officedocument.customXmlProperties+xml"/>
  <Override PartName="/customXml/itemProps409.xml" ContentType="application/vnd.openxmlformats-officedocument.customXmlProperties+xml"/>
  <Override PartName="/customXml/itemProps410.xml" ContentType="application/vnd.openxmlformats-officedocument.customXmlProperties+xml"/>
  <Override PartName="/customXml/itemProps411.xml" ContentType="application/vnd.openxmlformats-officedocument.customXmlProperties+xml"/>
  <Override PartName="/customXml/itemProps412.xml" ContentType="application/vnd.openxmlformats-officedocument.customXmlProperties+xml"/>
  <Override PartName="/customXml/itemProps413.xml" ContentType="application/vnd.openxmlformats-officedocument.customXmlProperties+xml"/>
  <Override PartName="/customXml/itemProps414.xml" ContentType="application/vnd.openxmlformats-officedocument.customXmlProperties+xml"/>
  <Override PartName="/customXml/itemProps415.xml" ContentType="application/vnd.openxmlformats-officedocument.customXmlProperties+xml"/>
  <Override PartName="/customXml/itemProps416.xml" ContentType="application/vnd.openxmlformats-officedocument.customXmlProperties+xml"/>
  <Override PartName="/customXml/itemProps417.xml" ContentType="application/vnd.openxmlformats-officedocument.customXmlProperties+xml"/>
  <Override PartName="/customXml/itemProps418.xml" ContentType="application/vnd.openxmlformats-officedocument.customXmlProperties+xml"/>
  <Override PartName="/customXml/itemProps419.xml" ContentType="application/vnd.openxmlformats-officedocument.customXmlProperties+xml"/>
  <Override PartName="/customXml/itemProps420.xml" ContentType="application/vnd.openxmlformats-officedocument.customXmlProperties+xml"/>
  <Override PartName="/customXml/itemProps421.xml" ContentType="application/vnd.openxmlformats-officedocument.customXmlProperties+xml"/>
  <Override PartName="/customXml/itemProps422.xml" ContentType="application/vnd.openxmlformats-officedocument.customXmlProperties+xml"/>
  <Override PartName="/customXml/itemProps423.xml" ContentType="application/vnd.openxmlformats-officedocument.customXmlProperties+xml"/>
  <Override PartName="/customXml/itemProps424.xml" ContentType="application/vnd.openxmlformats-officedocument.customXmlProperties+xml"/>
  <Override PartName="/customXml/itemProps425.xml" ContentType="application/vnd.openxmlformats-officedocument.customXmlProperties+xml"/>
  <Override PartName="/customXml/itemProps426.xml" ContentType="application/vnd.openxmlformats-officedocument.customXmlProperties+xml"/>
  <Override PartName="/customXml/itemProps427.xml" ContentType="application/vnd.openxmlformats-officedocument.customXmlProperties+xml"/>
  <Override PartName="/customXml/itemProps428.xml" ContentType="application/vnd.openxmlformats-officedocument.customXmlProperties+xml"/>
  <Override PartName="/customXml/itemProps429.xml" ContentType="application/vnd.openxmlformats-officedocument.customXmlProperties+xml"/>
  <Override PartName="/customXml/itemProps430.xml" ContentType="application/vnd.openxmlformats-officedocument.customXmlProperties+xml"/>
  <Override PartName="/customXml/itemProps431.xml" ContentType="application/vnd.openxmlformats-officedocument.customXmlProperties+xml"/>
  <Override PartName="/customXml/itemProps432.xml" ContentType="application/vnd.openxmlformats-officedocument.customXmlProperties+xml"/>
  <Override PartName="/customXml/itemProps433.xml" ContentType="application/vnd.openxmlformats-officedocument.customXmlProperties+xml"/>
  <Override PartName="/customXml/itemProps434.xml" ContentType="application/vnd.openxmlformats-officedocument.customXmlProperties+xml"/>
  <Override PartName="/customXml/itemProps435.xml" ContentType="application/vnd.openxmlformats-officedocument.customXmlProperties+xml"/>
  <Override PartName="/customXml/itemProps436.xml" ContentType="application/vnd.openxmlformats-officedocument.customXmlProperties+xml"/>
  <Override PartName="/customXml/itemProps437.xml" ContentType="application/vnd.openxmlformats-officedocument.customXmlProperties+xml"/>
  <Override PartName="/customXml/itemProps438.xml" ContentType="application/vnd.openxmlformats-officedocument.customXmlProperties+xml"/>
  <Override PartName="/customXml/itemProps439.xml" ContentType="application/vnd.openxmlformats-officedocument.customXmlProperties+xml"/>
  <Override PartName="/customXml/itemProps440.xml" ContentType="application/vnd.openxmlformats-officedocument.customXmlProperties+xml"/>
  <Override PartName="/customXml/itemProps441.xml" ContentType="application/vnd.openxmlformats-officedocument.customXmlProperties+xml"/>
  <Override PartName="/customXml/itemProps442.xml" ContentType="application/vnd.openxmlformats-officedocument.customXmlProperties+xml"/>
  <Override PartName="/customXml/itemProps443.xml" ContentType="application/vnd.openxmlformats-officedocument.customXmlProperties+xml"/>
  <Override PartName="/customXml/itemProps444.xml" ContentType="application/vnd.openxmlformats-officedocument.customXmlProperties+xml"/>
  <Override PartName="/customXml/itemProps445.xml" ContentType="application/vnd.openxmlformats-officedocument.customXmlProperties+xml"/>
  <Override PartName="/customXml/itemProps446.xml" ContentType="application/vnd.openxmlformats-officedocument.customXmlProperties+xml"/>
  <Override PartName="/customXml/itemProps447.xml" ContentType="application/vnd.openxmlformats-officedocument.customXmlProperties+xml"/>
  <Override PartName="/customXml/itemProps448.xml" ContentType="application/vnd.openxmlformats-officedocument.customXmlProperties+xml"/>
  <Override PartName="/customXml/itemProps449.xml" ContentType="application/vnd.openxmlformats-officedocument.customXmlProperties+xml"/>
  <Override PartName="/customXml/itemProps450.xml" ContentType="application/vnd.openxmlformats-officedocument.customXmlProperties+xml"/>
  <Override PartName="/customXml/itemProps451.xml" ContentType="application/vnd.openxmlformats-officedocument.customXmlProperties+xml"/>
  <Override PartName="/customXml/itemProps452.xml" ContentType="application/vnd.openxmlformats-officedocument.customXmlProperties+xml"/>
  <Override PartName="/customXml/itemProps453.xml" ContentType="application/vnd.openxmlformats-officedocument.customXmlProperties+xml"/>
  <Override PartName="/customXml/itemProps454.xml" ContentType="application/vnd.openxmlformats-officedocument.customXmlProperties+xml"/>
  <Override PartName="/customXml/itemProps455.xml" ContentType="application/vnd.openxmlformats-officedocument.customXmlProperties+xml"/>
  <Override PartName="/customXml/itemProps456.xml" ContentType="application/vnd.openxmlformats-officedocument.customXmlProperties+xml"/>
  <Override PartName="/customXml/itemProps457.xml" ContentType="application/vnd.openxmlformats-officedocument.customXmlProperties+xml"/>
  <Override PartName="/customXml/itemProps458.xml" ContentType="application/vnd.openxmlformats-officedocument.customXmlProperties+xml"/>
  <Override PartName="/customXml/itemProps459.xml" ContentType="application/vnd.openxmlformats-officedocument.customXmlProperties+xml"/>
  <Override PartName="/customXml/itemProps460.xml" ContentType="application/vnd.openxmlformats-officedocument.customXmlProperties+xml"/>
  <Override PartName="/customXml/itemProps461.xml" ContentType="application/vnd.openxmlformats-officedocument.customXmlProperties+xml"/>
  <Override PartName="/customXml/itemProps462.xml" ContentType="application/vnd.openxmlformats-officedocument.customXmlProperties+xml"/>
  <Override PartName="/customXml/itemProps463.xml" ContentType="application/vnd.openxmlformats-officedocument.customXmlProperties+xml"/>
  <Override PartName="/customXml/itemProps464.xml" ContentType="application/vnd.openxmlformats-officedocument.customXmlProperties+xml"/>
  <Override PartName="/customXml/itemProps465.xml" ContentType="application/vnd.openxmlformats-officedocument.customXmlProperties+xml"/>
  <Override PartName="/customXml/itemProps466.xml" ContentType="application/vnd.openxmlformats-officedocument.customXmlProperties+xml"/>
  <Override PartName="/customXml/itemProps467.xml" ContentType="application/vnd.openxmlformats-officedocument.customXmlProperties+xml"/>
  <Override PartName="/customXml/itemProps468.xml" ContentType="application/vnd.openxmlformats-officedocument.customXmlProperties+xml"/>
  <Override PartName="/customXml/itemProps469.xml" ContentType="application/vnd.openxmlformats-officedocument.customXmlProperties+xml"/>
  <Override PartName="/customXml/itemProps470.xml" ContentType="application/vnd.openxmlformats-officedocument.customXmlProperties+xml"/>
  <Override PartName="/customXml/itemProps471.xml" ContentType="application/vnd.openxmlformats-officedocument.customXmlProperties+xml"/>
  <Override PartName="/customXml/itemProps472.xml" ContentType="application/vnd.openxmlformats-officedocument.customXmlProperties+xml"/>
  <Override PartName="/customXml/itemProps473.xml" ContentType="application/vnd.openxmlformats-officedocument.customXmlProperties+xml"/>
  <Override PartName="/customXml/itemProps474.xml" ContentType="application/vnd.openxmlformats-officedocument.customXmlProperties+xml"/>
  <Override PartName="/customXml/itemProps475.xml" ContentType="application/vnd.openxmlformats-officedocument.customXmlProperties+xml"/>
  <Override PartName="/customXml/itemProps476.xml" ContentType="application/vnd.openxmlformats-officedocument.customXmlProperties+xml"/>
  <Override PartName="/customXml/itemProps477.xml" ContentType="application/vnd.openxmlformats-officedocument.customXmlProperties+xml"/>
  <Override PartName="/customXml/itemProps478.xml" ContentType="application/vnd.openxmlformats-officedocument.customXmlProperties+xml"/>
  <Override PartName="/customXml/itemProps479.xml" ContentType="application/vnd.openxmlformats-officedocument.customXmlProperties+xml"/>
  <Override PartName="/customXml/itemProps480.xml" ContentType="application/vnd.openxmlformats-officedocument.customXmlProperties+xml"/>
  <Override PartName="/customXml/itemProps481.xml" ContentType="application/vnd.openxmlformats-officedocument.customXmlProperties+xml"/>
  <Override PartName="/customXml/itemProps482.xml" ContentType="application/vnd.openxmlformats-officedocument.customXmlProperties+xml"/>
  <Override PartName="/customXml/itemProps483.xml" ContentType="application/vnd.openxmlformats-officedocument.customXmlProperties+xml"/>
  <Override PartName="/customXml/itemProps484.xml" ContentType="application/vnd.openxmlformats-officedocument.customXmlProperties+xml"/>
  <Override PartName="/customXml/itemProps485.xml" ContentType="application/vnd.openxmlformats-officedocument.customXmlProperties+xml"/>
  <Override PartName="/customXml/itemProps486.xml" ContentType="application/vnd.openxmlformats-officedocument.customXmlProperties+xml"/>
  <Override PartName="/customXml/itemProps487.xml" ContentType="application/vnd.openxmlformats-officedocument.customXmlProperties+xml"/>
  <Override PartName="/customXml/itemProps488.xml" ContentType="application/vnd.openxmlformats-officedocument.customXmlProperties+xml"/>
  <Override PartName="/customXml/itemProps489.xml" ContentType="application/vnd.openxmlformats-officedocument.customXmlProperties+xml"/>
  <Override PartName="/customXml/itemProps490.xml" ContentType="application/vnd.openxmlformats-officedocument.customXmlProperties+xml"/>
  <Override PartName="/customXml/itemProps491.xml" ContentType="application/vnd.openxmlformats-officedocument.customXmlProperties+xml"/>
  <Override PartName="/customXml/itemProps492.xml" ContentType="application/vnd.openxmlformats-officedocument.customXmlProperties+xml"/>
  <Override PartName="/customXml/itemProps493.xml" ContentType="application/vnd.openxmlformats-officedocument.customXmlProperties+xml"/>
  <Override PartName="/customXml/itemProps494.xml" ContentType="application/vnd.openxmlformats-officedocument.customXmlProperties+xml"/>
  <Override PartName="/customXml/itemProps495.xml" ContentType="application/vnd.openxmlformats-officedocument.customXmlProperties+xml"/>
  <Override PartName="/customXml/itemProps496.xml" ContentType="application/vnd.openxmlformats-officedocument.customXmlProperties+xml"/>
  <Override PartName="/customXml/itemProps497.xml" ContentType="application/vnd.openxmlformats-officedocument.customXmlProperties+xml"/>
  <Override PartName="/customXml/itemProps498.xml" ContentType="application/vnd.openxmlformats-officedocument.customXmlProperties+xml"/>
  <Override PartName="/customXml/itemProps499.xml" ContentType="application/vnd.openxmlformats-officedocument.customXmlProperties+xml"/>
  <Override PartName="/customXml/itemProps500.xml" ContentType="application/vnd.openxmlformats-officedocument.customXmlProperties+xml"/>
  <Override PartName="/customXml/itemProps501.xml" ContentType="application/vnd.openxmlformats-officedocument.customXmlProperties+xml"/>
  <Override PartName="/customXml/itemProps502.xml" ContentType="application/vnd.openxmlformats-officedocument.customXmlProperties+xml"/>
  <Override PartName="/customXml/itemProps503.xml" ContentType="application/vnd.openxmlformats-officedocument.customXmlProperties+xml"/>
  <Override PartName="/customXml/itemProps504.xml" ContentType="application/vnd.openxmlformats-officedocument.customXmlProperties+xml"/>
  <Override PartName="/customXml/itemProps505.xml" ContentType="application/vnd.openxmlformats-officedocument.customXmlProperties+xml"/>
  <Override PartName="/customXml/itemProps506.xml" ContentType="application/vnd.openxmlformats-officedocument.customXmlProperties+xml"/>
  <Override PartName="/customXml/itemProps507.xml" ContentType="application/vnd.openxmlformats-officedocument.customXmlProperties+xml"/>
  <Override PartName="/customXml/itemProps508.xml" ContentType="application/vnd.openxmlformats-officedocument.customXmlProperties+xml"/>
  <Override PartName="/customXml/itemProps509.xml" ContentType="application/vnd.openxmlformats-officedocument.customXmlProperties+xml"/>
  <Override PartName="/customXml/itemProps510.xml" ContentType="application/vnd.openxmlformats-officedocument.customXmlProperties+xml"/>
  <Override PartName="/customXml/itemProps511.xml" ContentType="application/vnd.openxmlformats-officedocument.customXmlProperties+xml"/>
  <Override PartName="/customXml/itemProps512.xml" ContentType="application/vnd.openxmlformats-officedocument.customXmlProperties+xml"/>
  <Override PartName="/customXml/itemProps513.xml" ContentType="application/vnd.openxmlformats-officedocument.customXmlProperties+xml"/>
  <Override PartName="/customXml/itemProps514.xml" ContentType="application/vnd.openxmlformats-officedocument.customXmlProperties+xml"/>
  <Override PartName="/customXml/itemProps515.xml" ContentType="application/vnd.openxmlformats-officedocument.customXmlProperties+xml"/>
  <Override PartName="/customXml/itemProps516.xml" ContentType="application/vnd.openxmlformats-officedocument.customXmlProperties+xml"/>
  <Override PartName="/customXml/itemProps517.xml" ContentType="application/vnd.openxmlformats-officedocument.customXmlProperties+xml"/>
  <Override PartName="/customXml/itemProps518.xml" ContentType="application/vnd.openxmlformats-officedocument.customXmlProperties+xml"/>
  <Override PartName="/customXml/itemProps519.xml" ContentType="application/vnd.openxmlformats-officedocument.customXmlProperties+xml"/>
  <Override PartName="/customXml/itemProps520.xml" ContentType="application/vnd.openxmlformats-officedocument.customXmlProperties+xml"/>
  <Override PartName="/customXml/itemProps521.xml" ContentType="application/vnd.openxmlformats-officedocument.customXmlProperties+xml"/>
  <Override PartName="/customXml/itemProps522.xml" ContentType="application/vnd.openxmlformats-officedocument.customXmlProperties+xml"/>
  <Override PartName="/customXml/itemProps523.xml" ContentType="application/vnd.openxmlformats-officedocument.customXmlProperties+xml"/>
  <Override PartName="/customXml/itemProps524.xml" ContentType="application/vnd.openxmlformats-officedocument.customXmlProperties+xml"/>
  <Override PartName="/customXml/itemProps525.xml" ContentType="application/vnd.openxmlformats-officedocument.customXmlProperties+xml"/>
  <Override PartName="/customXml/itemProps526.xml" ContentType="application/vnd.openxmlformats-officedocument.customXmlProperties+xml"/>
  <Override PartName="/customXml/itemProps527.xml" ContentType="application/vnd.openxmlformats-officedocument.customXmlProperties+xml"/>
  <Override PartName="/customXml/itemProps528.xml" ContentType="application/vnd.openxmlformats-officedocument.customXmlProperties+xml"/>
  <Override PartName="/customXml/itemProps529.xml" ContentType="application/vnd.openxmlformats-officedocument.customXmlProperties+xml"/>
  <Override PartName="/customXml/itemProps530.xml" ContentType="application/vnd.openxmlformats-officedocument.customXmlProperties+xml"/>
  <Override PartName="/customXml/itemProps531.xml" ContentType="application/vnd.openxmlformats-officedocument.customXmlProperties+xml"/>
  <Override PartName="/customXml/itemProps532.xml" ContentType="application/vnd.openxmlformats-officedocument.customXmlProperties+xml"/>
  <Override PartName="/customXml/itemProps533.xml" ContentType="application/vnd.openxmlformats-officedocument.customXmlProperties+xml"/>
  <Override PartName="/customXml/itemProps534.xml" ContentType="application/vnd.openxmlformats-officedocument.customXmlProperties+xml"/>
  <Override PartName="/customXml/itemProps535.xml" ContentType="application/vnd.openxmlformats-officedocument.customXmlProperties+xml"/>
  <Override PartName="/customXml/itemProps536.xml" ContentType="application/vnd.openxmlformats-officedocument.customXmlProperties+xml"/>
  <Override PartName="/customXml/itemProps537.xml" ContentType="application/vnd.openxmlformats-officedocument.customXmlProperties+xml"/>
  <Override PartName="/customXml/itemProps538.xml" ContentType="application/vnd.openxmlformats-officedocument.customXmlProperties+xml"/>
  <Override PartName="/customXml/itemProps539.xml" ContentType="application/vnd.openxmlformats-officedocument.customXmlProperties+xml"/>
  <Override PartName="/customXml/itemProps540.xml" ContentType="application/vnd.openxmlformats-officedocument.customXmlProperties+xml"/>
  <Override PartName="/customXml/itemProps541.xml" ContentType="application/vnd.openxmlformats-officedocument.customXmlProperties+xml"/>
  <Override PartName="/customXml/itemProps542.xml" ContentType="application/vnd.openxmlformats-officedocument.customXmlProperties+xml"/>
  <Override PartName="/customXml/itemProps543.xml" ContentType="application/vnd.openxmlformats-officedocument.customXmlProperties+xml"/>
  <Override PartName="/customXml/itemProps544.xml" ContentType="application/vnd.openxmlformats-officedocument.customXmlProperties+xml"/>
  <Override PartName="/customXml/itemProps545.xml" ContentType="application/vnd.openxmlformats-officedocument.customXmlProperties+xml"/>
  <Override PartName="/customXml/itemProps546.xml" ContentType="application/vnd.openxmlformats-officedocument.customXmlProperties+xml"/>
  <Override PartName="/customXml/itemProps547.xml" ContentType="application/vnd.openxmlformats-officedocument.customXmlProperties+xml"/>
  <Override PartName="/customXml/itemProps548.xml" ContentType="application/vnd.openxmlformats-officedocument.customXmlProperties+xml"/>
  <Override PartName="/customXml/itemProps549.xml" ContentType="application/vnd.openxmlformats-officedocument.customXmlProperties+xml"/>
  <Override PartName="/customXml/itemProps550.xml" ContentType="application/vnd.openxmlformats-officedocument.customXmlProperties+xml"/>
  <Override PartName="/customXml/itemProps551.xml" ContentType="application/vnd.openxmlformats-officedocument.customXmlProperties+xml"/>
  <Override PartName="/customXml/itemProps552.xml" ContentType="application/vnd.openxmlformats-officedocument.customXmlProperties+xml"/>
  <Override PartName="/customXml/itemProps553.xml" ContentType="application/vnd.openxmlformats-officedocument.customXmlProperties+xml"/>
  <Override PartName="/customXml/itemProps554.xml" ContentType="application/vnd.openxmlformats-officedocument.customXmlProperties+xml"/>
  <Override PartName="/customXml/itemProps555.xml" ContentType="application/vnd.openxmlformats-officedocument.customXmlProperties+xml"/>
  <Override PartName="/customXml/itemProps556.xml" ContentType="application/vnd.openxmlformats-officedocument.customXmlProperties+xml"/>
  <Override PartName="/customXml/itemProps557.xml" ContentType="application/vnd.openxmlformats-officedocument.customXmlProperties+xml"/>
  <Override PartName="/customXml/itemProps558.xml" ContentType="application/vnd.openxmlformats-officedocument.customXmlProperties+xml"/>
  <Override PartName="/customXml/itemProps559.xml" ContentType="application/vnd.openxmlformats-officedocument.customXmlProperties+xml"/>
  <Override PartName="/customXml/itemProps560.xml" ContentType="application/vnd.openxmlformats-officedocument.customXmlProperties+xml"/>
  <Override PartName="/customXml/itemProps561.xml" ContentType="application/vnd.openxmlformats-officedocument.customXmlProperties+xml"/>
  <Override PartName="/customXml/itemProps562.xml" ContentType="application/vnd.openxmlformats-officedocument.customXmlProperties+xml"/>
  <Override PartName="/customXml/itemProps563.xml" ContentType="application/vnd.openxmlformats-officedocument.customXmlProperties+xml"/>
  <Override PartName="/customXml/itemProps564.xml" ContentType="application/vnd.openxmlformats-officedocument.customXmlProperties+xml"/>
  <Override PartName="/customXml/itemProps565.xml" ContentType="application/vnd.openxmlformats-officedocument.customXmlProperties+xml"/>
  <Override PartName="/customXml/itemProps566.xml" ContentType="application/vnd.openxmlformats-officedocument.customXmlProperties+xml"/>
  <Override PartName="/customXml/itemProps567.xml" ContentType="application/vnd.openxmlformats-officedocument.customXmlProperties+xml"/>
  <Override PartName="/customXml/itemProps568.xml" ContentType="application/vnd.openxmlformats-officedocument.customXmlProperties+xml"/>
  <Override PartName="/customXml/itemProps569.xml" ContentType="application/vnd.openxmlformats-officedocument.customXmlProperties+xml"/>
  <Override PartName="/customXml/itemProps570.xml" ContentType="application/vnd.openxmlformats-officedocument.customXmlProperties+xml"/>
  <Override PartName="/customXml/itemProps571.xml" ContentType="application/vnd.openxmlformats-officedocument.customXmlProperties+xml"/>
  <Override PartName="/customXml/itemProps572.xml" ContentType="application/vnd.openxmlformats-officedocument.customXmlProperties+xml"/>
  <Override PartName="/customXml/itemProps573.xml" ContentType="application/vnd.openxmlformats-officedocument.customXmlProperties+xml"/>
  <Override PartName="/customXml/itemProps574.xml" ContentType="application/vnd.openxmlformats-officedocument.customXmlProperties+xml"/>
  <Override PartName="/customXml/itemProps575.xml" ContentType="application/vnd.openxmlformats-officedocument.customXmlProperties+xml"/>
  <Override PartName="/customXml/itemProps576.xml" ContentType="application/vnd.openxmlformats-officedocument.customXmlProperties+xml"/>
  <Override PartName="/customXml/itemProps577.xml" ContentType="application/vnd.openxmlformats-officedocument.customXmlProperties+xml"/>
  <Override PartName="/customXml/itemProps578.xml" ContentType="application/vnd.openxmlformats-officedocument.customXmlProperties+xml"/>
  <Override PartName="/customXml/itemProps579.xml" ContentType="application/vnd.openxmlformats-officedocument.customXmlProperties+xml"/>
  <Override PartName="/customXml/itemProps580.xml" ContentType="application/vnd.openxmlformats-officedocument.customXmlProperties+xml"/>
  <Override PartName="/customXml/itemProps581.xml" ContentType="application/vnd.openxmlformats-officedocument.customXmlProperties+xml"/>
  <Override PartName="/customXml/itemProps582.xml" ContentType="application/vnd.openxmlformats-officedocument.customXmlProperties+xml"/>
  <Override PartName="/customXml/itemProps583.xml" ContentType="application/vnd.openxmlformats-officedocument.customXmlProperties+xml"/>
  <Override PartName="/customXml/itemProps584.xml" ContentType="application/vnd.openxmlformats-officedocument.customXmlProperties+xml"/>
  <Override PartName="/customXml/itemProps585.xml" ContentType="application/vnd.openxmlformats-officedocument.customXmlProperties+xml"/>
  <Override PartName="/customXml/itemProps586.xml" ContentType="application/vnd.openxmlformats-officedocument.customXmlProperties+xml"/>
  <Override PartName="/customXml/itemProps587.xml" ContentType="application/vnd.openxmlformats-officedocument.customXmlProperties+xml"/>
  <Override PartName="/customXml/itemProps588.xml" ContentType="application/vnd.openxmlformats-officedocument.customXmlProperties+xml"/>
  <Override PartName="/customXml/itemProps589.xml" ContentType="application/vnd.openxmlformats-officedocument.customXmlProperties+xml"/>
  <Override PartName="/customXml/itemProps590.xml" ContentType="application/vnd.openxmlformats-officedocument.customXmlProperties+xml"/>
  <Override PartName="/customXml/itemProps591.xml" ContentType="application/vnd.openxmlformats-officedocument.customXmlProperties+xml"/>
  <Override PartName="/customXml/itemProps592.xml" ContentType="application/vnd.openxmlformats-officedocument.customXmlProperties+xml"/>
  <Override PartName="/customXml/itemProps593.xml" ContentType="application/vnd.openxmlformats-officedocument.customXmlProperties+xml"/>
  <Override PartName="/customXml/itemProps594.xml" ContentType="application/vnd.openxmlformats-officedocument.customXmlProperties+xml"/>
  <Override PartName="/customXml/itemProps595.xml" ContentType="application/vnd.openxmlformats-officedocument.customXmlProperties+xml"/>
  <Override PartName="/customXml/itemProps596.xml" ContentType="application/vnd.openxmlformats-officedocument.customXmlProperties+xml"/>
  <Override PartName="/customXml/itemProps597.xml" ContentType="application/vnd.openxmlformats-officedocument.customXmlProperties+xml"/>
  <Override PartName="/customXml/itemProps598.xml" ContentType="application/vnd.openxmlformats-officedocument.customXmlProperties+xml"/>
  <Override PartName="/customXml/itemProps599.xml" ContentType="application/vnd.openxmlformats-officedocument.customXmlProperties+xml"/>
  <Override PartName="/customXml/itemProps600.xml" ContentType="application/vnd.openxmlformats-officedocument.customXmlProperties+xml"/>
  <Override PartName="/customXml/itemProps601.xml" ContentType="application/vnd.openxmlformats-officedocument.customXmlProperties+xml"/>
  <Override PartName="/customXml/itemProps602.xml" ContentType="application/vnd.openxmlformats-officedocument.customXmlProperties+xml"/>
  <Override PartName="/customXml/itemProps603.xml" ContentType="application/vnd.openxmlformats-officedocument.customXmlProperties+xml"/>
  <Override PartName="/customXml/itemProps604.xml" ContentType="application/vnd.openxmlformats-officedocument.customXmlProperties+xml"/>
  <Override PartName="/customXml/itemProps605.xml" ContentType="application/vnd.openxmlformats-officedocument.customXmlProperties+xml"/>
  <Override PartName="/customXml/itemProps606.xml" ContentType="application/vnd.openxmlformats-officedocument.customXmlProperties+xml"/>
  <Override PartName="/customXml/itemProps607.xml" ContentType="application/vnd.openxmlformats-officedocument.customXmlProperties+xml"/>
  <Override PartName="/customXml/itemProps608.xml" ContentType="application/vnd.openxmlformats-officedocument.customXmlProperties+xml"/>
  <Override PartName="/customXml/itemProps609.xml" ContentType="application/vnd.openxmlformats-officedocument.customXmlProperties+xml"/>
  <Override PartName="/customXml/itemProps610.xml" ContentType="application/vnd.openxmlformats-officedocument.customXmlProperties+xml"/>
  <Override PartName="/customXml/itemProps611.xml" ContentType="application/vnd.openxmlformats-officedocument.customXmlProperties+xml"/>
  <Override PartName="/customXml/itemProps612.xml" ContentType="application/vnd.openxmlformats-officedocument.customXmlProperties+xml"/>
  <Override PartName="/customXml/itemProps613.xml" ContentType="application/vnd.openxmlformats-officedocument.customXmlProperties+xml"/>
  <Override PartName="/customXml/itemProps614.xml" ContentType="application/vnd.openxmlformats-officedocument.customXmlProperties+xml"/>
  <Override PartName="/customXml/itemProps615.xml" ContentType="application/vnd.openxmlformats-officedocument.customXmlProperties+xml"/>
  <Override PartName="/customXml/itemProps616.xml" ContentType="application/vnd.openxmlformats-officedocument.customXmlProperties+xml"/>
  <Override PartName="/customXml/itemProps617.xml" ContentType="application/vnd.openxmlformats-officedocument.customXmlProperties+xml"/>
  <Override PartName="/customXml/itemProps618.xml" ContentType="application/vnd.openxmlformats-officedocument.customXmlProperties+xml"/>
  <Override PartName="/customXml/itemProps619.xml" ContentType="application/vnd.openxmlformats-officedocument.customXmlProperties+xml"/>
  <Override PartName="/customXml/itemProps620.xml" ContentType="application/vnd.openxmlformats-officedocument.customXmlProperties+xml"/>
  <Override PartName="/customXml/itemProps621.xml" ContentType="application/vnd.openxmlformats-officedocument.customXmlProperties+xml"/>
  <Override PartName="/customXml/itemProps622.xml" ContentType="application/vnd.openxmlformats-officedocument.customXmlProperties+xml"/>
  <Override PartName="/customXml/itemProps623.xml" ContentType="application/vnd.openxmlformats-officedocument.customXmlProperties+xml"/>
  <Override PartName="/customXml/itemProps624.xml" ContentType="application/vnd.openxmlformats-officedocument.customXmlProperties+xml"/>
  <Override PartName="/customXml/itemProps625.xml" ContentType="application/vnd.openxmlformats-officedocument.customXmlProperties+xml"/>
  <Override PartName="/customXml/itemProps626.xml" ContentType="application/vnd.openxmlformats-officedocument.customXmlProperties+xml"/>
  <Override PartName="/customXml/itemProps627.xml" ContentType="application/vnd.openxmlformats-officedocument.customXmlProperties+xml"/>
  <Override PartName="/customXml/itemProps628.xml" ContentType="application/vnd.openxmlformats-officedocument.customXmlProperties+xml"/>
  <Override PartName="/customXml/itemProps629.xml" ContentType="application/vnd.openxmlformats-officedocument.customXmlProperties+xml"/>
  <Override PartName="/customXml/itemProps630.xml" ContentType="application/vnd.openxmlformats-officedocument.customXmlProperties+xml"/>
  <Override PartName="/customXml/itemProps631.xml" ContentType="application/vnd.openxmlformats-officedocument.customXmlProperties+xml"/>
  <Override PartName="/customXml/itemProps632.xml" ContentType="application/vnd.openxmlformats-officedocument.customXmlProperties+xml"/>
  <Override PartName="/customXml/itemProps633.xml" ContentType="application/vnd.openxmlformats-officedocument.customXmlProperties+xml"/>
  <Override PartName="/customXml/itemProps634.xml" ContentType="application/vnd.openxmlformats-officedocument.customXmlProperties+xml"/>
  <Override PartName="/customXml/itemProps635.xml" ContentType="application/vnd.openxmlformats-officedocument.customXmlProperties+xml"/>
  <Override PartName="/customXml/itemProps636.xml" ContentType="application/vnd.openxmlformats-officedocument.customXmlProperties+xml"/>
  <Override PartName="/customXml/itemProps637.xml" ContentType="application/vnd.openxmlformats-officedocument.customXmlProperties+xml"/>
  <Override PartName="/customXml/itemProps638.xml" ContentType="application/vnd.openxmlformats-officedocument.customXmlProperties+xml"/>
  <Override PartName="/customXml/itemProps639.xml" ContentType="application/vnd.openxmlformats-officedocument.customXmlProperties+xml"/>
  <Override PartName="/customXml/itemProps640.xml" ContentType="application/vnd.openxmlformats-officedocument.customXmlProperties+xml"/>
  <Override PartName="/customXml/itemProps641.xml" ContentType="application/vnd.openxmlformats-officedocument.customXmlProperties+xml"/>
  <Override PartName="/customXml/itemProps642.xml" ContentType="application/vnd.openxmlformats-officedocument.customXmlProperties+xml"/>
  <Override PartName="/customXml/itemProps643.xml" ContentType="application/vnd.openxmlformats-officedocument.customXmlProperties+xml"/>
  <Override PartName="/customXml/itemProps644.xml" ContentType="application/vnd.openxmlformats-officedocument.customXmlProperties+xml"/>
  <Override PartName="/customXml/itemProps645.xml" ContentType="application/vnd.openxmlformats-officedocument.customXmlProperties+xml"/>
  <Override PartName="/customXml/itemProps646.xml" ContentType="application/vnd.openxmlformats-officedocument.customXmlProperties+xml"/>
  <Override PartName="/customXml/itemProps647.xml" ContentType="application/vnd.openxmlformats-officedocument.customXmlProperties+xml"/>
  <Override PartName="/customXml/itemProps648.xml" ContentType="application/vnd.openxmlformats-officedocument.customXmlProperties+xml"/>
  <Override PartName="/customXml/itemProps649.xml" ContentType="application/vnd.openxmlformats-officedocument.customXmlProperties+xml"/>
  <Override PartName="/customXml/itemProps650.xml" ContentType="application/vnd.openxmlformats-officedocument.customXmlProperties+xml"/>
  <Override PartName="/customXml/itemProps651.xml" ContentType="application/vnd.openxmlformats-officedocument.customXmlProperties+xml"/>
  <Override PartName="/customXml/itemProps652.xml" ContentType="application/vnd.openxmlformats-officedocument.customXmlProperties+xml"/>
  <Override PartName="/customXml/itemProps653.xml" ContentType="application/vnd.openxmlformats-officedocument.customXmlProperties+xml"/>
  <Override PartName="/customXml/itemProps654.xml" ContentType="application/vnd.openxmlformats-officedocument.customXmlProperties+xml"/>
  <Override PartName="/customXml/itemProps655.xml" ContentType="application/vnd.openxmlformats-officedocument.customXmlProperties+xml"/>
  <Override PartName="/customXml/itemProps656.xml" ContentType="application/vnd.openxmlformats-officedocument.customXmlProperties+xml"/>
  <Override PartName="/customXml/itemProps657.xml" ContentType="application/vnd.openxmlformats-officedocument.customXmlProperties+xml"/>
  <Override PartName="/customXml/itemProps658.xml" ContentType="application/vnd.openxmlformats-officedocument.customXmlProperties+xml"/>
  <Override PartName="/customXml/itemProps659.xml" ContentType="application/vnd.openxmlformats-officedocument.customXmlProperties+xml"/>
  <Override PartName="/customXml/itemProps660.xml" ContentType="application/vnd.openxmlformats-officedocument.customXmlProperties+xml"/>
  <Override PartName="/customXml/itemProps661.xml" ContentType="application/vnd.openxmlformats-officedocument.customXmlProperties+xml"/>
  <Override PartName="/customXml/itemProps662.xml" ContentType="application/vnd.openxmlformats-officedocument.customXmlProperties+xml"/>
  <Override PartName="/customXml/itemProps663.xml" ContentType="application/vnd.openxmlformats-officedocument.customXmlProperties+xml"/>
  <Override PartName="/customXml/itemProps664.xml" ContentType="application/vnd.openxmlformats-officedocument.customXmlProperties+xml"/>
  <Override PartName="/customXml/itemProps665.xml" ContentType="application/vnd.openxmlformats-officedocument.customXmlProperties+xml"/>
  <Override PartName="/customXml/itemProps666.xml" ContentType="application/vnd.openxmlformats-officedocument.customXmlProperties+xml"/>
  <Override PartName="/customXml/itemProps667.xml" ContentType="application/vnd.openxmlformats-officedocument.customXmlProperties+xml"/>
  <Override PartName="/customXml/itemProps668.xml" ContentType="application/vnd.openxmlformats-officedocument.customXmlProperties+xml"/>
  <Override PartName="/customXml/itemProps669.xml" ContentType="application/vnd.openxmlformats-officedocument.customXmlProperties+xml"/>
  <Override PartName="/customXml/itemProps670.xml" ContentType="application/vnd.openxmlformats-officedocument.customXmlProperties+xml"/>
  <Override PartName="/customXml/itemProps671.xml" ContentType="application/vnd.openxmlformats-officedocument.customXmlProperties+xml"/>
  <Override PartName="/customXml/itemProps672.xml" ContentType="application/vnd.openxmlformats-officedocument.customXmlProperties+xml"/>
  <Override PartName="/customXml/itemProps673.xml" ContentType="application/vnd.openxmlformats-officedocument.customXmlProperties+xml"/>
  <Override PartName="/customXml/itemProps674.xml" ContentType="application/vnd.openxmlformats-officedocument.customXmlProperties+xml"/>
  <Override PartName="/customXml/itemProps675.xml" ContentType="application/vnd.openxmlformats-officedocument.customXmlProperties+xml"/>
  <Override PartName="/customXml/itemProps676.xml" ContentType="application/vnd.openxmlformats-officedocument.customXmlProperties+xml"/>
  <Override PartName="/customXml/itemProps677.xml" ContentType="application/vnd.openxmlformats-officedocument.customXmlProperties+xml"/>
  <Override PartName="/customXml/itemProps678.xml" ContentType="application/vnd.openxmlformats-officedocument.customXmlProperties+xml"/>
  <Override PartName="/customXml/itemProps679.xml" ContentType="application/vnd.openxmlformats-officedocument.customXmlProperties+xml"/>
  <Override PartName="/customXml/itemProps680.xml" ContentType="application/vnd.openxmlformats-officedocument.customXmlProperties+xml"/>
  <Override PartName="/customXml/itemProps681.xml" ContentType="application/vnd.openxmlformats-officedocument.customXmlProperties+xml"/>
  <Override PartName="/customXml/itemProps682.xml" ContentType="application/vnd.openxmlformats-officedocument.customXmlProperties+xml"/>
  <Override PartName="/customXml/itemProps683.xml" ContentType="application/vnd.openxmlformats-officedocument.customXmlProperties+xml"/>
  <Override PartName="/customXml/itemProps684.xml" ContentType="application/vnd.openxmlformats-officedocument.customXmlProperties+xml"/>
  <Override PartName="/customXml/itemProps685.xml" ContentType="application/vnd.openxmlformats-officedocument.customXmlProperties+xml"/>
  <Override PartName="/customXml/itemProps686.xml" ContentType="application/vnd.openxmlformats-officedocument.customXmlProperties+xml"/>
  <Override PartName="/customXml/itemProps687.xml" ContentType="application/vnd.openxmlformats-officedocument.customXmlProperties+xml"/>
  <Override PartName="/customXml/itemProps688.xml" ContentType="application/vnd.openxmlformats-officedocument.customXmlProperties+xml"/>
  <Override PartName="/customXml/itemProps689.xml" ContentType="application/vnd.openxmlformats-officedocument.customXmlProperties+xml"/>
  <Override PartName="/customXml/itemProps690.xml" ContentType="application/vnd.openxmlformats-officedocument.customXmlProperties+xml"/>
  <Override PartName="/customXml/itemProps691.xml" ContentType="application/vnd.openxmlformats-officedocument.customXmlProperties+xml"/>
  <Override PartName="/customXml/itemProps692.xml" ContentType="application/vnd.openxmlformats-officedocument.customXmlProperties+xml"/>
  <Override PartName="/customXml/itemProps693.xml" ContentType="application/vnd.openxmlformats-officedocument.customXmlProperties+xml"/>
  <Override PartName="/customXml/itemProps694.xml" ContentType="application/vnd.openxmlformats-officedocument.customXmlProperties+xml"/>
  <Override PartName="/customXml/itemProps695.xml" ContentType="application/vnd.openxmlformats-officedocument.customXmlProperties+xml"/>
  <Override PartName="/customXml/itemProps696.xml" ContentType="application/vnd.openxmlformats-officedocument.customXmlProperties+xml"/>
  <Override PartName="/customXml/itemProps697.xml" ContentType="application/vnd.openxmlformats-officedocument.customXmlProperties+xml"/>
  <Override PartName="/customXml/itemProps698.xml" ContentType="application/vnd.openxmlformats-officedocument.customXmlProperties+xml"/>
  <Override PartName="/customXml/itemProps699.xml" ContentType="application/vnd.openxmlformats-officedocument.customXmlProperties+xml"/>
  <Override PartName="/customXml/itemProps700.xml" ContentType="application/vnd.openxmlformats-officedocument.customXmlProperties+xml"/>
  <Override PartName="/customXml/itemProps701.xml" ContentType="application/vnd.openxmlformats-officedocument.customXmlProperties+xml"/>
  <Override PartName="/customXml/itemProps702.xml" ContentType="application/vnd.openxmlformats-officedocument.customXmlProperties+xml"/>
  <Override PartName="/customXml/itemProps703.xml" ContentType="application/vnd.openxmlformats-officedocument.customXmlProperties+xml"/>
  <Override PartName="/customXml/itemProps704.xml" ContentType="application/vnd.openxmlformats-officedocument.customXmlProperties+xml"/>
  <Override PartName="/customXml/itemProps705.xml" ContentType="application/vnd.openxmlformats-officedocument.customXmlProperties+xml"/>
  <Override PartName="/customXml/itemProps706.xml" ContentType="application/vnd.openxmlformats-officedocument.customXmlProperties+xml"/>
  <Override PartName="/customXml/itemProps707.xml" ContentType="application/vnd.openxmlformats-officedocument.customXmlProperties+xml"/>
  <Override PartName="/customXml/itemProps708.xml" ContentType="application/vnd.openxmlformats-officedocument.customXmlProperties+xml"/>
  <Override PartName="/customXml/itemProps709.xml" ContentType="application/vnd.openxmlformats-officedocument.customXmlProperties+xml"/>
  <Override PartName="/customXml/itemProps710.xml" ContentType="application/vnd.openxmlformats-officedocument.customXmlProperties+xml"/>
  <Override PartName="/customXml/itemProps711.xml" ContentType="application/vnd.openxmlformats-officedocument.customXmlProperties+xml"/>
  <Override PartName="/customXml/itemProps712.xml" ContentType="application/vnd.openxmlformats-officedocument.customXmlProperties+xml"/>
  <Override PartName="/customXml/itemProps713.xml" ContentType="application/vnd.openxmlformats-officedocument.customXmlProperties+xml"/>
  <Override PartName="/customXml/itemProps714.xml" ContentType="application/vnd.openxmlformats-officedocument.customXmlProperties+xml"/>
  <Override PartName="/customXml/itemProps715.xml" ContentType="application/vnd.openxmlformats-officedocument.customXmlProperties+xml"/>
  <Override PartName="/customXml/itemProps716.xml" ContentType="application/vnd.openxmlformats-officedocument.customXmlProperties+xml"/>
  <Override PartName="/customXml/itemProps717.xml" ContentType="application/vnd.openxmlformats-officedocument.customXmlProperties+xml"/>
  <Override PartName="/customXml/itemProps718.xml" ContentType="application/vnd.openxmlformats-officedocument.customXmlProperties+xml"/>
  <Override PartName="/customXml/itemProps719.xml" ContentType="application/vnd.openxmlformats-officedocument.customXmlProperties+xml"/>
  <Override PartName="/customXml/itemProps720.xml" ContentType="application/vnd.openxmlformats-officedocument.customXmlProperties+xml"/>
  <Override PartName="/customXml/itemProps721.xml" ContentType="application/vnd.openxmlformats-officedocument.customXmlProperties+xml"/>
  <Override PartName="/customXml/itemProps722.xml" ContentType="application/vnd.openxmlformats-officedocument.customXmlProperties+xml"/>
  <Override PartName="/customXml/itemProps723.xml" ContentType="application/vnd.openxmlformats-officedocument.customXmlProperties+xml"/>
  <Override PartName="/customXml/itemProps724.xml" ContentType="application/vnd.openxmlformats-officedocument.customXmlProperties+xml"/>
  <Override PartName="/customXml/itemProps725.xml" ContentType="application/vnd.openxmlformats-officedocument.customXmlProperties+xml"/>
  <Override PartName="/customXml/itemProps726.xml" ContentType="application/vnd.openxmlformats-officedocument.customXmlProperties+xml"/>
  <Override PartName="/customXml/itemProps727.xml" ContentType="application/vnd.openxmlformats-officedocument.customXmlProperties+xml"/>
  <Override PartName="/customXml/itemProps728.xml" ContentType="application/vnd.openxmlformats-officedocument.customXmlProperties+xml"/>
  <Override PartName="/customXml/itemProps729.xml" ContentType="application/vnd.openxmlformats-officedocument.customXmlProperties+xml"/>
  <Override PartName="/customXml/itemProps730.xml" ContentType="application/vnd.openxmlformats-officedocument.customXmlProperties+xml"/>
  <Override PartName="/customXml/itemProps731.xml" ContentType="application/vnd.openxmlformats-officedocument.customXmlProperties+xml"/>
  <Override PartName="/customXml/itemProps732.xml" ContentType="application/vnd.openxmlformats-officedocument.customXmlProperties+xml"/>
  <Override PartName="/customXml/itemProps733.xml" ContentType="application/vnd.openxmlformats-officedocument.customXmlProperties+xml"/>
  <Override PartName="/customXml/itemProps734.xml" ContentType="application/vnd.openxmlformats-officedocument.customXmlProperties+xml"/>
  <Override PartName="/customXml/itemProps735.xml" ContentType="application/vnd.openxmlformats-officedocument.customXmlProperties+xml"/>
  <Override PartName="/customXml/itemProps736.xml" ContentType="application/vnd.openxmlformats-officedocument.customXmlProperties+xml"/>
  <Override PartName="/customXml/itemProps737.xml" ContentType="application/vnd.openxmlformats-officedocument.customXmlProperties+xml"/>
  <Override PartName="/customXml/itemProps738.xml" ContentType="application/vnd.openxmlformats-officedocument.customXmlProperties+xml"/>
  <Override PartName="/customXml/itemProps739.xml" ContentType="application/vnd.openxmlformats-officedocument.customXmlProperties+xml"/>
  <Override PartName="/customXml/itemProps740.xml" ContentType="application/vnd.openxmlformats-officedocument.customXmlProperties+xml"/>
  <Override PartName="/customXml/itemProps741.xml" ContentType="application/vnd.openxmlformats-officedocument.customXmlProperties+xml"/>
  <Override PartName="/customXml/itemProps742.xml" ContentType="application/vnd.openxmlformats-officedocument.customXmlProperties+xml"/>
  <Override PartName="/customXml/itemProps743.xml" ContentType="application/vnd.openxmlformats-officedocument.customXmlProperties+xml"/>
  <Override PartName="/customXml/itemProps744.xml" ContentType="application/vnd.openxmlformats-officedocument.customXmlProperties+xml"/>
  <Override PartName="/customXml/itemProps745.xml" ContentType="application/vnd.openxmlformats-officedocument.customXmlProperties+xml"/>
  <Override PartName="/customXml/itemProps746.xml" ContentType="application/vnd.openxmlformats-officedocument.customXmlProperties+xml"/>
  <Override PartName="/customXml/itemProps747.xml" ContentType="application/vnd.openxmlformats-officedocument.customXmlProperties+xml"/>
  <Override PartName="/customXml/itemProps748.xml" ContentType="application/vnd.openxmlformats-officedocument.customXmlProperties+xml"/>
  <Override PartName="/customXml/itemProps749.xml" ContentType="application/vnd.openxmlformats-officedocument.customXmlProperties+xml"/>
  <Override PartName="/customXml/itemProps750.xml" ContentType="application/vnd.openxmlformats-officedocument.customXmlProperties+xml"/>
  <Override PartName="/customXml/itemProps751.xml" ContentType="application/vnd.openxmlformats-officedocument.customXmlProperties+xml"/>
  <Override PartName="/customXml/itemProps752.xml" ContentType="application/vnd.openxmlformats-officedocument.customXmlProperties+xml"/>
  <Override PartName="/customXml/itemProps753.xml" ContentType="application/vnd.openxmlformats-officedocument.customXmlProperties+xml"/>
  <Override PartName="/customXml/itemProps754.xml" ContentType="application/vnd.openxmlformats-officedocument.customXmlProperties+xml"/>
  <Override PartName="/customXml/itemProps755.xml" ContentType="application/vnd.openxmlformats-officedocument.customXmlProperties+xml"/>
  <Override PartName="/customXml/itemProps756.xml" ContentType="application/vnd.openxmlformats-officedocument.customXmlProperties+xml"/>
  <Override PartName="/customXml/itemProps757.xml" ContentType="application/vnd.openxmlformats-officedocument.customXmlProperties+xml"/>
  <Override PartName="/customXml/itemProps758.xml" ContentType="application/vnd.openxmlformats-officedocument.customXmlProperties+xml"/>
  <Override PartName="/customXml/itemProps759.xml" ContentType="application/vnd.openxmlformats-officedocument.customXmlProperties+xml"/>
  <Override PartName="/customXml/itemProps760.xml" ContentType="application/vnd.openxmlformats-officedocument.customXmlProperties+xml"/>
  <Override PartName="/customXml/itemProps761.xml" ContentType="application/vnd.openxmlformats-officedocument.customXmlProperties+xml"/>
  <Override PartName="/customXml/itemProps762.xml" ContentType="application/vnd.openxmlformats-officedocument.customXmlProperties+xml"/>
  <Override PartName="/customXml/itemProps763.xml" ContentType="application/vnd.openxmlformats-officedocument.customXmlProperties+xml"/>
  <Override PartName="/customXml/itemProps764.xml" ContentType="application/vnd.openxmlformats-officedocument.customXmlProperties+xml"/>
  <Override PartName="/customXml/itemProps765.xml" ContentType="application/vnd.openxmlformats-officedocument.customXmlProperties+xml"/>
  <Override PartName="/customXml/itemProps766.xml" ContentType="application/vnd.openxmlformats-officedocument.customXmlProperties+xml"/>
  <Override PartName="/customXml/itemProps767.xml" ContentType="application/vnd.openxmlformats-officedocument.customXmlProperties+xml"/>
  <Override PartName="/customXml/itemProps768.xml" ContentType="application/vnd.openxmlformats-officedocument.customXmlProperties+xml"/>
  <Override PartName="/customXml/itemProps769.xml" ContentType="application/vnd.openxmlformats-officedocument.customXmlProperties+xml"/>
  <Override PartName="/customXml/itemProps770.xml" ContentType="application/vnd.openxmlformats-officedocument.customXmlProperties+xml"/>
  <Override PartName="/customXml/itemProps771.xml" ContentType="application/vnd.openxmlformats-officedocument.customXmlProperties+xml"/>
  <Override PartName="/customXml/itemProps772.xml" ContentType="application/vnd.openxmlformats-officedocument.customXmlProperties+xml"/>
  <Override PartName="/customXml/itemProps773.xml" ContentType="application/vnd.openxmlformats-officedocument.customXmlProperties+xml"/>
  <Override PartName="/customXml/itemProps774.xml" ContentType="application/vnd.openxmlformats-officedocument.customXmlProperties+xml"/>
  <Override PartName="/customXml/itemProps775.xml" ContentType="application/vnd.openxmlformats-officedocument.customXmlProperties+xml"/>
  <Override PartName="/customXml/itemProps776.xml" ContentType="application/vnd.openxmlformats-officedocument.customXmlProperties+xml"/>
  <Override PartName="/customXml/itemProps777.xml" ContentType="application/vnd.openxmlformats-officedocument.customXmlProperties+xml"/>
  <Override PartName="/customXml/itemProps778.xml" ContentType="application/vnd.openxmlformats-officedocument.customXmlProperties+xml"/>
  <Override PartName="/customXml/itemProps779.xml" ContentType="application/vnd.openxmlformats-officedocument.customXmlProperties+xml"/>
  <Override PartName="/customXml/itemProps780.xml" ContentType="application/vnd.openxmlformats-officedocument.customXmlProperties+xml"/>
  <Override PartName="/customXml/itemProps781.xml" ContentType="application/vnd.openxmlformats-officedocument.customXmlProperties+xml"/>
  <Override PartName="/customXml/itemProps782.xml" ContentType="application/vnd.openxmlformats-officedocument.customXmlProperties+xml"/>
  <Override PartName="/customXml/itemProps783.xml" ContentType="application/vnd.openxmlformats-officedocument.customXmlProperties+xml"/>
  <Override PartName="/customXml/itemProps784.xml" ContentType="application/vnd.openxmlformats-officedocument.customXmlProperties+xml"/>
  <Override PartName="/customXml/itemProps785.xml" ContentType="application/vnd.openxmlformats-officedocument.customXmlProperties+xml"/>
  <Override PartName="/customXml/itemProps786.xml" ContentType="application/vnd.openxmlformats-officedocument.customXmlProperties+xml"/>
  <Override PartName="/customXml/itemProps787.xml" ContentType="application/vnd.openxmlformats-officedocument.customXmlProperties+xml"/>
  <Override PartName="/customXml/itemProps788.xml" ContentType="application/vnd.openxmlformats-officedocument.customXmlProperties+xml"/>
  <Override PartName="/customXml/itemProps789.xml" ContentType="application/vnd.openxmlformats-officedocument.customXmlProperties+xml"/>
  <Override PartName="/customXml/itemProps790.xml" ContentType="application/vnd.openxmlformats-officedocument.customXmlProperties+xml"/>
  <Override PartName="/customXml/itemProps791.xml" ContentType="application/vnd.openxmlformats-officedocument.customXmlProperties+xml"/>
  <Override PartName="/customXml/itemProps792.xml" ContentType="application/vnd.openxmlformats-officedocument.customXmlProperties+xml"/>
  <Override PartName="/customXml/itemProps793.xml" ContentType="application/vnd.openxmlformats-officedocument.customXmlProperties+xml"/>
  <Override PartName="/customXml/itemProps794.xml" ContentType="application/vnd.openxmlformats-officedocument.customXmlProperties+xml"/>
  <Override PartName="/customXml/itemProps795.xml" ContentType="application/vnd.openxmlformats-officedocument.customXmlProperties+xml"/>
  <Override PartName="/customXml/itemProps796.xml" ContentType="application/vnd.openxmlformats-officedocument.customXmlProperties+xml"/>
  <Override PartName="/customXml/itemProps797.xml" ContentType="application/vnd.openxmlformats-officedocument.customXmlProperties+xml"/>
  <Override PartName="/customXml/itemProps798.xml" ContentType="application/vnd.openxmlformats-officedocument.customXmlProperties+xml"/>
  <Override PartName="/customXml/itemProps799.xml" ContentType="application/vnd.openxmlformats-officedocument.customXmlProperties+xml"/>
  <Override PartName="/customXml/itemProps800.xml" ContentType="application/vnd.openxmlformats-officedocument.customXmlProperties+xml"/>
  <Override PartName="/customXml/itemProps801.xml" ContentType="application/vnd.openxmlformats-officedocument.customXmlProperties+xml"/>
  <Override PartName="/customXml/itemProps802.xml" ContentType="application/vnd.openxmlformats-officedocument.customXmlProperties+xml"/>
  <Override PartName="/customXml/itemProps803.xml" ContentType="application/vnd.openxmlformats-officedocument.customXmlProperties+xml"/>
  <Override PartName="/customXml/itemProps804.xml" ContentType="application/vnd.openxmlformats-officedocument.customXmlProperties+xml"/>
  <Override PartName="/customXml/itemProps805.xml" ContentType="application/vnd.openxmlformats-officedocument.customXmlProperties+xml"/>
  <Override PartName="/customXml/itemProps806.xml" ContentType="application/vnd.openxmlformats-officedocument.customXmlProperties+xml"/>
  <Override PartName="/customXml/itemProps807.xml" ContentType="application/vnd.openxmlformats-officedocument.customXmlProperties+xml"/>
  <Override PartName="/customXml/itemProps808.xml" ContentType="application/vnd.openxmlformats-officedocument.customXmlProperties+xml"/>
  <Override PartName="/customXml/itemProps809.xml" ContentType="application/vnd.openxmlformats-officedocument.customXmlProperties+xml"/>
  <Override PartName="/customXml/itemProps810.xml" ContentType="application/vnd.openxmlformats-officedocument.customXmlProperties+xml"/>
  <Override PartName="/customXml/itemProps811.xml" ContentType="application/vnd.openxmlformats-officedocument.customXmlProperties+xml"/>
  <Override PartName="/customXml/itemProps812.xml" ContentType="application/vnd.openxmlformats-officedocument.customXmlProperties+xml"/>
  <Override PartName="/customXml/itemProps813.xml" ContentType="application/vnd.openxmlformats-officedocument.customXmlProperties+xml"/>
  <Override PartName="/customXml/itemProps814.xml" ContentType="application/vnd.openxmlformats-officedocument.customXmlProperties+xml"/>
  <Override PartName="/customXml/itemProps815.xml" ContentType="application/vnd.openxmlformats-officedocument.customXmlProperties+xml"/>
  <Override PartName="/customXml/itemProps816.xml" ContentType="application/vnd.openxmlformats-officedocument.customXmlProperties+xml"/>
  <Override PartName="/customXml/itemProps817.xml" ContentType="application/vnd.openxmlformats-officedocument.customXmlProperties+xml"/>
  <Override PartName="/customXml/itemProps818.xml" ContentType="application/vnd.openxmlformats-officedocument.customXmlProperties+xml"/>
  <Override PartName="/customXml/itemProps819.xml" ContentType="application/vnd.openxmlformats-officedocument.customXmlProperties+xml"/>
  <Override PartName="/customXml/itemProps820.xml" ContentType="application/vnd.openxmlformats-officedocument.customXmlProperties+xml"/>
  <Override PartName="/customXml/itemProps821.xml" ContentType="application/vnd.openxmlformats-officedocument.customXmlProperties+xml"/>
  <Override PartName="/customXml/itemProps822.xml" ContentType="application/vnd.openxmlformats-officedocument.customXmlProperties+xml"/>
  <Override PartName="/customXml/itemProps823.xml" ContentType="application/vnd.openxmlformats-officedocument.customXmlProperties+xml"/>
  <Override PartName="/customXml/itemProps824.xml" ContentType="application/vnd.openxmlformats-officedocument.customXmlProperties+xml"/>
  <Override PartName="/customXml/itemProps825.xml" ContentType="application/vnd.openxmlformats-officedocument.customXmlProperties+xml"/>
  <Override PartName="/customXml/itemProps826.xml" ContentType="application/vnd.openxmlformats-officedocument.customXmlProperties+xml"/>
  <Override PartName="/customXml/itemProps827.xml" ContentType="application/vnd.openxmlformats-officedocument.customXmlProperties+xml"/>
  <Override PartName="/customXml/itemProps828.xml" ContentType="application/vnd.openxmlformats-officedocument.customXmlProperties+xml"/>
  <Override PartName="/customXml/itemProps829.xml" ContentType="application/vnd.openxmlformats-officedocument.customXmlProperties+xml"/>
  <Override PartName="/customXml/itemProps830.xml" ContentType="application/vnd.openxmlformats-officedocument.customXmlProperties+xml"/>
  <Override PartName="/customXml/itemProps831.xml" ContentType="application/vnd.openxmlformats-officedocument.customXmlProperties+xml"/>
  <Override PartName="/customXml/itemProps832.xml" ContentType="application/vnd.openxmlformats-officedocument.customXmlProperties+xml"/>
  <Override PartName="/customXml/itemProps833.xml" ContentType="application/vnd.openxmlformats-officedocument.customXmlProperties+xml"/>
  <Override PartName="/customXml/itemProps834.xml" ContentType="application/vnd.openxmlformats-officedocument.customXmlProperties+xml"/>
  <Override PartName="/customXml/itemProps835.xml" ContentType="application/vnd.openxmlformats-officedocument.customXmlProperties+xml"/>
  <Override PartName="/customXml/itemProps836.xml" ContentType="application/vnd.openxmlformats-officedocument.customXmlProperties+xml"/>
  <Override PartName="/customXml/itemProps837.xml" ContentType="application/vnd.openxmlformats-officedocument.customXmlProperties+xml"/>
  <Override PartName="/customXml/itemProps838.xml" ContentType="application/vnd.openxmlformats-officedocument.customXmlProperties+xml"/>
  <Override PartName="/customXml/itemProps839.xml" ContentType="application/vnd.openxmlformats-officedocument.customXmlProperties+xml"/>
  <Override PartName="/customXml/itemProps840.xml" ContentType="application/vnd.openxmlformats-officedocument.customXmlProperties+xml"/>
  <Override PartName="/customXml/itemProps841.xml" ContentType="application/vnd.openxmlformats-officedocument.customXmlProperties+xml"/>
  <Override PartName="/customXml/itemProps842.xml" ContentType="application/vnd.openxmlformats-officedocument.customXmlProperties+xml"/>
  <Override PartName="/customXml/itemProps843.xml" ContentType="application/vnd.openxmlformats-officedocument.customXmlProperties+xml"/>
  <Override PartName="/customXml/itemProps844.xml" ContentType="application/vnd.openxmlformats-officedocument.customXmlProperties+xml"/>
  <Override PartName="/customXml/itemProps845.xml" ContentType="application/vnd.openxmlformats-officedocument.customXmlProperties+xml"/>
  <Override PartName="/customXml/itemProps846.xml" ContentType="application/vnd.openxmlformats-officedocument.customXmlProperties+xml"/>
  <Override PartName="/customXml/itemProps847.xml" ContentType="application/vnd.openxmlformats-officedocument.customXmlProperties+xml"/>
  <Override PartName="/customXml/itemProps848.xml" ContentType="application/vnd.openxmlformats-officedocument.customXmlProperties+xml"/>
  <Override PartName="/customXml/itemProps849.xml" ContentType="application/vnd.openxmlformats-officedocument.customXmlProperties+xml"/>
  <Override PartName="/customXml/itemProps850.xml" ContentType="application/vnd.openxmlformats-officedocument.customXmlProperties+xml"/>
  <Override PartName="/customXml/itemProps851.xml" ContentType="application/vnd.openxmlformats-officedocument.customXmlProperties+xml"/>
  <Override PartName="/customXml/itemProps852.xml" ContentType="application/vnd.openxmlformats-officedocument.customXmlProperties+xml"/>
  <Override PartName="/customXml/itemProps853.xml" ContentType="application/vnd.openxmlformats-officedocument.customXmlProperties+xml"/>
  <Override PartName="/customXml/itemProps854.xml" ContentType="application/vnd.openxmlformats-officedocument.customXmlProperties+xml"/>
  <Override PartName="/customXml/itemProps855.xml" ContentType="application/vnd.openxmlformats-officedocument.customXmlProperties+xml"/>
  <Override PartName="/customXml/itemProps856.xml" ContentType="application/vnd.openxmlformats-officedocument.customXmlProperties+xml"/>
  <Override PartName="/customXml/itemProps857.xml" ContentType="application/vnd.openxmlformats-officedocument.customXmlProperties+xml"/>
  <Override PartName="/customXml/itemProps858.xml" ContentType="application/vnd.openxmlformats-officedocument.customXmlProperties+xml"/>
  <Override PartName="/customXml/itemProps859.xml" ContentType="application/vnd.openxmlformats-officedocument.customXmlProperties+xml"/>
  <Override PartName="/customXml/itemProps860.xml" ContentType="application/vnd.openxmlformats-officedocument.customXmlProperties+xml"/>
  <Override PartName="/customXml/itemProps861.xml" ContentType="application/vnd.openxmlformats-officedocument.customXmlProperties+xml"/>
  <Override PartName="/customXml/itemProps862.xml" ContentType="application/vnd.openxmlformats-officedocument.customXmlProperties+xml"/>
  <Override PartName="/customXml/itemProps863.xml" ContentType="application/vnd.openxmlformats-officedocument.customXmlProperties+xml"/>
  <Override PartName="/customXml/itemProps864.xml" ContentType="application/vnd.openxmlformats-officedocument.customXmlProperties+xml"/>
  <Override PartName="/customXml/itemProps865.xml" ContentType="application/vnd.openxmlformats-officedocument.customXmlProperties+xml"/>
  <Override PartName="/customXml/itemProps866.xml" ContentType="application/vnd.openxmlformats-officedocument.customXmlProperties+xml"/>
  <Override PartName="/customXml/itemProps867.xml" ContentType="application/vnd.openxmlformats-officedocument.customXmlProperties+xml"/>
  <Override PartName="/customXml/itemProps868.xml" ContentType="application/vnd.openxmlformats-officedocument.customXmlProperties+xml"/>
  <Override PartName="/customXml/itemProps869.xml" ContentType="application/vnd.openxmlformats-officedocument.customXmlProperties+xml"/>
  <Override PartName="/customXml/itemProps870.xml" ContentType="application/vnd.openxmlformats-officedocument.customXmlProperties+xml"/>
  <Override PartName="/customXml/itemProps871.xml" ContentType="application/vnd.openxmlformats-officedocument.customXmlProperties+xml"/>
  <Override PartName="/customXml/itemProps872.xml" ContentType="application/vnd.openxmlformats-officedocument.customXmlProperties+xml"/>
  <Override PartName="/customXml/itemProps873.xml" ContentType="application/vnd.openxmlformats-officedocument.customXmlProperties+xml"/>
  <Override PartName="/customXml/itemProps874.xml" ContentType="application/vnd.openxmlformats-officedocument.customXmlProperties+xml"/>
  <Override PartName="/customXml/itemProps875.xml" ContentType="application/vnd.openxmlformats-officedocument.customXmlProperties+xml"/>
  <Override PartName="/customXml/itemProps876.xml" ContentType="application/vnd.openxmlformats-officedocument.customXmlProperties+xml"/>
  <Override PartName="/customXml/itemProps877.xml" ContentType="application/vnd.openxmlformats-officedocument.customXmlProperties+xml"/>
  <Override PartName="/customXml/itemProps878.xml" ContentType="application/vnd.openxmlformats-officedocument.customXmlProperties+xml"/>
  <Override PartName="/customXml/itemProps879.xml" ContentType="application/vnd.openxmlformats-officedocument.customXmlProperties+xml"/>
  <Override PartName="/customXml/itemProps880.xml" ContentType="application/vnd.openxmlformats-officedocument.customXmlProperties+xml"/>
  <Override PartName="/customXml/itemProps881.xml" ContentType="application/vnd.openxmlformats-officedocument.customXmlProperties+xml"/>
  <Override PartName="/customXml/itemProps882.xml" ContentType="application/vnd.openxmlformats-officedocument.customXmlProperties+xml"/>
  <Override PartName="/customXml/itemProps883.xml" ContentType="application/vnd.openxmlformats-officedocument.customXmlProperties+xml"/>
  <Override PartName="/customXml/itemProps884.xml" ContentType="application/vnd.openxmlformats-officedocument.customXmlProperties+xml"/>
  <Override PartName="/customXml/itemProps885.xml" ContentType="application/vnd.openxmlformats-officedocument.customXmlProperties+xml"/>
  <Override PartName="/customXml/itemProps886.xml" ContentType="application/vnd.openxmlformats-officedocument.customXmlProperties+xml"/>
  <Override PartName="/customXml/itemProps887.xml" ContentType="application/vnd.openxmlformats-officedocument.customXmlProperties+xml"/>
  <Override PartName="/customXml/itemProps888.xml" ContentType="application/vnd.openxmlformats-officedocument.customXmlProperties+xml"/>
  <Override PartName="/customXml/itemProps889.xml" ContentType="application/vnd.openxmlformats-officedocument.customXmlProperties+xml"/>
  <Override PartName="/customXml/itemProps890.xml" ContentType="application/vnd.openxmlformats-officedocument.customXmlProperties+xml"/>
  <Override PartName="/customXml/itemProps891.xml" ContentType="application/vnd.openxmlformats-officedocument.customXmlProperties+xml"/>
  <Override PartName="/customXml/itemProps892.xml" ContentType="application/vnd.openxmlformats-officedocument.customXmlProperties+xml"/>
  <Override PartName="/customXml/itemProps893.xml" ContentType="application/vnd.openxmlformats-officedocument.customXmlProperties+xml"/>
  <Override PartName="/customXml/itemProps894.xml" ContentType="application/vnd.openxmlformats-officedocument.customXmlProperties+xml"/>
  <Override PartName="/customXml/itemProps895.xml" ContentType="application/vnd.openxmlformats-officedocument.customXmlProperties+xml"/>
  <Override PartName="/customXml/itemProps896.xml" ContentType="application/vnd.openxmlformats-officedocument.customXmlProperties+xml"/>
  <Override PartName="/customXml/itemProps897.xml" ContentType="application/vnd.openxmlformats-officedocument.customXmlProperties+xml"/>
  <Override PartName="/customXml/itemProps898.xml" ContentType="application/vnd.openxmlformats-officedocument.customXmlProperties+xml"/>
  <Override PartName="/customXml/itemProps899.xml" ContentType="application/vnd.openxmlformats-officedocument.customXmlProperties+xml"/>
  <Override PartName="/customXml/itemProps900.xml" ContentType="application/vnd.openxmlformats-officedocument.customXmlProperties+xml"/>
  <Override PartName="/customXml/itemProps901.xml" ContentType="application/vnd.openxmlformats-officedocument.customXmlProperties+xml"/>
  <Override PartName="/customXml/itemProps902.xml" ContentType="application/vnd.openxmlformats-officedocument.customXmlProperties+xml"/>
  <Override PartName="/customXml/itemProps903.xml" ContentType="application/vnd.openxmlformats-officedocument.customXmlProperties+xml"/>
  <Override PartName="/customXml/itemProps904.xml" ContentType="application/vnd.openxmlformats-officedocument.customXmlProperties+xml"/>
  <Override PartName="/customXml/itemProps905.xml" ContentType="application/vnd.openxmlformats-officedocument.customXmlProperties+xml"/>
  <Override PartName="/customXml/itemProps906.xml" ContentType="application/vnd.openxmlformats-officedocument.customXmlProperties+xml"/>
  <Override PartName="/customXml/itemProps907.xml" ContentType="application/vnd.openxmlformats-officedocument.customXmlProperties+xml"/>
  <Override PartName="/customXml/itemProps908.xml" ContentType="application/vnd.openxmlformats-officedocument.customXmlProperties+xml"/>
  <Override PartName="/customXml/itemProps909.xml" ContentType="application/vnd.openxmlformats-officedocument.customXmlProperties+xml"/>
  <Override PartName="/customXml/itemProps910.xml" ContentType="application/vnd.openxmlformats-officedocument.customXmlProperties+xml"/>
  <Override PartName="/customXml/itemProps911.xml" ContentType="application/vnd.openxmlformats-officedocument.customXmlProperties+xml"/>
  <Override PartName="/customXml/itemProps912.xml" ContentType="application/vnd.openxmlformats-officedocument.customXmlProperties+xml"/>
  <Override PartName="/customXml/itemProps913.xml" ContentType="application/vnd.openxmlformats-officedocument.customXmlProperties+xml"/>
  <Override PartName="/customXml/itemProps914.xml" ContentType="application/vnd.openxmlformats-officedocument.customXmlProperties+xml"/>
  <Override PartName="/customXml/itemProps915.xml" ContentType="application/vnd.openxmlformats-officedocument.customXmlProperties+xml"/>
  <Override PartName="/customXml/itemProps916.xml" ContentType="application/vnd.openxmlformats-officedocument.customXmlProperties+xml"/>
  <Override PartName="/customXml/itemProps917.xml" ContentType="application/vnd.openxmlformats-officedocument.customXmlProperties+xml"/>
  <Override PartName="/customXml/itemProps918.xml" ContentType="application/vnd.openxmlformats-officedocument.customXmlProperties+xml"/>
  <Override PartName="/customXml/itemProps919.xml" ContentType="application/vnd.openxmlformats-officedocument.customXmlProperties+xml"/>
  <Override PartName="/customXml/itemProps920.xml" ContentType="application/vnd.openxmlformats-officedocument.customXmlProperties+xml"/>
  <Override PartName="/customXml/itemProps921.xml" ContentType="application/vnd.openxmlformats-officedocument.customXmlProperties+xml"/>
  <Override PartName="/customXml/itemProps922.xml" ContentType="application/vnd.openxmlformats-officedocument.customXmlProperties+xml"/>
  <Override PartName="/customXml/itemProps923.xml" ContentType="application/vnd.openxmlformats-officedocument.customXmlProperties+xml"/>
  <Override PartName="/customXml/itemProps924.xml" ContentType="application/vnd.openxmlformats-officedocument.customXmlProperties+xml"/>
  <Override PartName="/customXml/itemProps925.xml" ContentType="application/vnd.openxmlformats-officedocument.customXmlProperties+xml"/>
  <Override PartName="/customXml/itemProps926.xml" ContentType="application/vnd.openxmlformats-officedocument.customXmlProperties+xml"/>
  <Override PartName="/customXml/itemProps927.xml" ContentType="application/vnd.openxmlformats-officedocument.customXmlProperties+xml"/>
  <Override PartName="/customXml/itemProps928.xml" ContentType="application/vnd.openxmlformats-officedocument.customXmlProperties+xml"/>
  <Override PartName="/customXml/itemProps929.xml" ContentType="application/vnd.openxmlformats-officedocument.customXmlProperties+xml"/>
  <Override PartName="/customXml/itemProps930.xml" ContentType="application/vnd.openxmlformats-officedocument.customXmlProperties+xml"/>
  <Override PartName="/customXml/itemProps931.xml" ContentType="application/vnd.openxmlformats-officedocument.customXmlProperties+xml"/>
  <Override PartName="/customXml/itemProps932.xml" ContentType="application/vnd.openxmlformats-officedocument.customXmlProperties+xml"/>
  <Override PartName="/customXml/itemProps933.xml" ContentType="application/vnd.openxmlformats-officedocument.customXmlProperties+xml"/>
  <Override PartName="/customXml/itemProps934.xml" ContentType="application/vnd.openxmlformats-officedocument.customXmlProperties+xml"/>
  <Override PartName="/customXml/itemProps935.xml" ContentType="application/vnd.openxmlformats-officedocument.customXmlProperties+xml"/>
  <Override PartName="/customXml/itemProps936.xml" ContentType="application/vnd.openxmlformats-officedocument.customXmlProperties+xml"/>
  <Override PartName="/customXml/itemProps937.xml" ContentType="application/vnd.openxmlformats-officedocument.customXmlProperties+xml"/>
  <Override PartName="/customXml/itemProps938.xml" ContentType="application/vnd.openxmlformats-officedocument.customXmlProperties+xml"/>
  <Override PartName="/customXml/itemProps939.xml" ContentType="application/vnd.openxmlformats-officedocument.customXmlProperties+xml"/>
  <Override PartName="/customXml/itemProps940.xml" ContentType="application/vnd.openxmlformats-officedocument.customXmlProperties+xml"/>
  <Override PartName="/customXml/itemProps941.xml" ContentType="application/vnd.openxmlformats-officedocument.customXmlProperties+xml"/>
  <Override PartName="/customXml/itemProps942.xml" ContentType="application/vnd.openxmlformats-officedocument.customXmlProperties+xml"/>
  <Override PartName="/customXml/itemProps943.xml" ContentType="application/vnd.openxmlformats-officedocument.customXmlProperties+xml"/>
  <Override PartName="/customXml/itemProps944.xml" ContentType="application/vnd.openxmlformats-officedocument.customXmlProperties+xml"/>
  <Override PartName="/customXml/itemProps945.xml" ContentType="application/vnd.openxmlformats-officedocument.customXmlProperties+xml"/>
  <Override PartName="/customXml/itemProps946.xml" ContentType="application/vnd.openxmlformats-officedocument.customXmlProperties+xml"/>
  <Override PartName="/customXml/itemProps947.xml" ContentType="application/vnd.openxmlformats-officedocument.customXmlProperties+xml"/>
  <Override PartName="/customXml/itemProps948.xml" ContentType="application/vnd.openxmlformats-officedocument.customXmlProperties+xml"/>
  <Override PartName="/customXml/itemProps949.xml" ContentType="application/vnd.openxmlformats-officedocument.customXmlProperties+xml"/>
  <Override PartName="/customXml/itemProps950.xml" ContentType="application/vnd.openxmlformats-officedocument.customXmlProperties+xml"/>
  <Override PartName="/customXml/itemProps951.xml" ContentType="application/vnd.openxmlformats-officedocument.customXmlProperties+xml"/>
  <Override PartName="/customXml/itemProps952.xml" ContentType="application/vnd.openxmlformats-officedocument.customXmlProperties+xml"/>
  <Override PartName="/customXml/itemProps953.xml" ContentType="application/vnd.openxmlformats-officedocument.customXmlProperties+xml"/>
  <Override PartName="/customXml/itemProps954.xml" ContentType="application/vnd.openxmlformats-officedocument.customXmlProperties+xml"/>
  <Override PartName="/customXml/itemProps955.xml" ContentType="application/vnd.openxmlformats-officedocument.customXmlProperties+xml"/>
  <Override PartName="/customXml/itemProps956.xml" ContentType="application/vnd.openxmlformats-officedocument.customXmlProperties+xml"/>
  <Override PartName="/customXml/itemProps957.xml" ContentType="application/vnd.openxmlformats-officedocument.customXmlProperties+xml"/>
  <Override PartName="/customXml/itemProps958.xml" ContentType="application/vnd.openxmlformats-officedocument.customXmlProperties+xml"/>
  <Override PartName="/customXml/itemProps959.xml" ContentType="application/vnd.openxmlformats-officedocument.customXmlProperties+xml"/>
  <Override PartName="/customXml/itemProps960.xml" ContentType="application/vnd.openxmlformats-officedocument.customXmlProperties+xml"/>
  <Override PartName="/customXml/itemProps961.xml" ContentType="application/vnd.openxmlformats-officedocument.customXmlProperties+xml"/>
  <Override PartName="/customXml/itemProps962.xml" ContentType="application/vnd.openxmlformats-officedocument.customXmlProperties+xml"/>
  <Override PartName="/customXml/itemProps963.xml" ContentType="application/vnd.openxmlformats-officedocument.customXmlProperties+xml"/>
  <Override PartName="/customXml/itemProps964.xml" ContentType="application/vnd.openxmlformats-officedocument.customXmlProperties+xml"/>
  <Override PartName="/customXml/itemProps965.xml" ContentType="application/vnd.openxmlformats-officedocument.customXmlProperties+xml"/>
  <Override PartName="/customXml/itemProps966.xml" ContentType="application/vnd.openxmlformats-officedocument.customXmlProperties+xml"/>
  <Override PartName="/customXml/itemProps967.xml" ContentType="application/vnd.openxmlformats-officedocument.customXmlProperties+xml"/>
  <Override PartName="/customXml/itemProps968.xml" ContentType="application/vnd.openxmlformats-officedocument.customXmlProperties+xml"/>
  <Override PartName="/customXml/itemProps969.xml" ContentType="application/vnd.openxmlformats-officedocument.customXmlProperties+xml"/>
  <Override PartName="/customXml/itemProps970.xml" ContentType="application/vnd.openxmlformats-officedocument.customXmlProperties+xml"/>
  <Override PartName="/customXml/itemProps971.xml" ContentType="application/vnd.openxmlformats-officedocument.customXmlProperties+xml"/>
  <Override PartName="/customXml/itemProps972.xml" ContentType="application/vnd.openxmlformats-officedocument.customXmlProperties+xml"/>
  <Override PartName="/customXml/itemProps973.xml" ContentType="application/vnd.openxmlformats-officedocument.customXmlProperties+xml"/>
  <Override PartName="/customXml/itemProps974.xml" ContentType="application/vnd.openxmlformats-officedocument.customXmlProperties+xml"/>
  <Override PartName="/customXml/itemProps975.xml" ContentType="application/vnd.openxmlformats-officedocument.customXmlProperties+xml"/>
  <Override PartName="/customXml/itemProps976.xml" ContentType="application/vnd.openxmlformats-officedocument.customXmlProperties+xml"/>
  <Override PartName="/customXml/itemProps977.xml" ContentType="application/vnd.openxmlformats-officedocument.customXmlProperties+xml"/>
  <Override PartName="/customXml/itemProps978.xml" ContentType="application/vnd.openxmlformats-officedocument.customXmlProperties+xml"/>
  <Override PartName="/customXml/itemProps979.xml" ContentType="application/vnd.openxmlformats-officedocument.customXmlProperties+xml"/>
  <Override PartName="/customXml/itemProps980.xml" ContentType="application/vnd.openxmlformats-officedocument.customXmlProperties+xml"/>
  <Override PartName="/customXml/itemProps981.xml" ContentType="application/vnd.openxmlformats-officedocument.customXmlProperties+xml"/>
  <Override PartName="/customXml/itemProps982.xml" ContentType="application/vnd.openxmlformats-officedocument.customXmlProperties+xml"/>
  <Override PartName="/customXml/itemProps983.xml" ContentType="application/vnd.openxmlformats-officedocument.customXmlProperties+xml"/>
  <Override PartName="/customXml/itemProps984.xml" ContentType="application/vnd.openxmlformats-officedocument.customXmlProperties+xml"/>
  <Override PartName="/customXml/itemProps985.xml" ContentType="application/vnd.openxmlformats-officedocument.customXmlProperties+xml"/>
  <Override PartName="/customXml/itemProps986.xml" ContentType="application/vnd.openxmlformats-officedocument.customXmlProperties+xml"/>
  <Override PartName="/customXml/itemProps987.xml" ContentType="application/vnd.openxmlformats-officedocument.customXmlProperties+xml"/>
  <Override PartName="/customXml/itemProps988.xml" ContentType="application/vnd.openxmlformats-officedocument.customXmlProperties+xml"/>
  <Override PartName="/customXml/itemProps989.xml" ContentType="application/vnd.openxmlformats-officedocument.customXmlProperties+xml"/>
  <Override PartName="/customXml/itemProps990.xml" ContentType="application/vnd.openxmlformats-officedocument.customXmlProperties+xml"/>
  <Override PartName="/customXml/itemProps991.xml" ContentType="application/vnd.openxmlformats-officedocument.customXmlProperties+xml"/>
  <Override PartName="/customXml/itemProps992.xml" ContentType="application/vnd.openxmlformats-officedocument.customXmlProperties+xml"/>
  <Override PartName="/customXml/itemProps993.xml" ContentType="application/vnd.openxmlformats-officedocument.customXmlProperties+xml"/>
  <Override PartName="/customXml/itemProps994.xml" ContentType="application/vnd.openxmlformats-officedocument.customXmlProperties+xml"/>
  <Override PartName="/customXml/itemProps995.xml" ContentType="application/vnd.openxmlformats-officedocument.customXmlProperties+xml"/>
  <Override PartName="/customXml/itemProps996.xml" ContentType="application/vnd.openxmlformats-officedocument.customXmlProperties+xml"/>
  <Override PartName="/customXml/itemProps997.xml" ContentType="application/vnd.openxmlformats-officedocument.customXmlProperties+xml"/>
  <Override PartName="/customXml/itemProps998.xml" ContentType="application/vnd.openxmlformats-officedocument.customXmlProperties+xml"/>
  <Override PartName="/customXml/itemProps999.xml" ContentType="application/vnd.openxmlformats-officedocument.customXmlProperties+xml"/>
  <Override PartName="/customXml/itemProps1000.xml" ContentType="application/vnd.openxmlformats-officedocument.customXmlProperties+xml"/>
  <Override PartName="/customXml/itemProps1001.xml" ContentType="application/vnd.openxmlformats-officedocument.customXmlProperties+xml"/>
  <Override PartName="/customXml/itemProps1002.xml" ContentType="application/vnd.openxmlformats-officedocument.customXmlProperties+xml"/>
  <Override PartName="/customXml/itemProps1003.xml" ContentType="application/vnd.openxmlformats-officedocument.customXmlProperties+xml"/>
  <Override PartName="/customXml/itemProps1004.xml" ContentType="application/vnd.openxmlformats-officedocument.customXmlProperties+xml"/>
  <Override PartName="/customXml/itemProps1005.xml" ContentType="application/vnd.openxmlformats-officedocument.customXmlProperties+xml"/>
  <Override PartName="/customXml/itemProps1006.xml" ContentType="application/vnd.openxmlformats-officedocument.customXmlProperties+xml"/>
  <Override PartName="/customXml/itemProps1007.xml" ContentType="application/vnd.openxmlformats-officedocument.customXmlProperties+xml"/>
  <Override PartName="/customXml/itemProps1008.xml" ContentType="application/vnd.openxmlformats-officedocument.customXmlProperties+xml"/>
  <Override PartName="/customXml/itemProps1009.xml" ContentType="application/vnd.openxmlformats-officedocument.customXmlProperties+xml"/>
  <Override PartName="/customXml/itemProps1010.xml" ContentType="application/vnd.openxmlformats-officedocument.customXmlProperties+xml"/>
  <Override PartName="/customXml/itemProps1011.xml" ContentType="application/vnd.openxmlformats-officedocument.customXmlProperties+xml"/>
  <Override PartName="/customXml/itemProps1012.xml" ContentType="application/vnd.openxmlformats-officedocument.customXmlProperties+xml"/>
  <Override PartName="/customXml/itemProps1013.xml" ContentType="application/vnd.openxmlformats-officedocument.customXmlProperties+xml"/>
  <Override PartName="/customXml/itemProps1014.xml" ContentType="application/vnd.openxmlformats-officedocument.customXmlProperties+xml"/>
  <Override PartName="/customXml/itemProps1015.xml" ContentType="application/vnd.openxmlformats-officedocument.customXmlProperties+xml"/>
  <Override PartName="/customXml/itemProps1016.xml" ContentType="application/vnd.openxmlformats-officedocument.customXmlProperties+xml"/>
  <Override PartName="/customXml/itemProps1017.xml" ContentType="application/vnd.openxmlformats-officedocument.customXmlProperties+xml"/>
  <Override PartName="/customXml/itemProps1018.xml" ContentType="application/vnd.openxmlformats-officedocument.customXmlProperties+xml"/>
  <Override PartName="/customXml/itemProps1019.xml" ContentType="application/vnd.openxmlformats-officedocument.customXmlProperties+xml"/>
  <Override PartName="/customXml/itemProps1020.xml" ContentType="application/vnd.openxmlformats-officedocument.customXmlProperties+xml"/>
  <Override PartName="/customXml/itemProps1021.xml" ContentType="application/vnd.openxmlformats-officedocument.customXmlProperties+xml"/>
  <Override PartName="/customXml/itemProps1022.xml" ContentType="application/vnd.openxmlformats-officedocument.customXmlProperties+xml"/>
  <Override PartName="/customXml/itemProps1023.xml" ContentType="application/vnd.openxmlformats-officedocument.customXmlProperties+xml"/>
  <Override PartName="/customXml/itemProps1024.xml" ContentType="application/vnd.openxmlformats-officedocument.customXmlProperties+xml"/>
  <Override PartName="/customXml/itemProps1025.xml" ContentType="application/vnd.openxmlformats-officedocument.customXmlProperties+xml"/>
  <Override PartName="/customXml/itemProps1026.xml" ContentType="application/vnd.openxmlformats-officedocument.customXmlProperties+xml"/>
  <Override PartName="/customXml/itemProps1027.xml" ContentType="application/vnd.openxmlformats-officedocument.customXmlProperties+xml"/>
  <Override PartName="/customXml/itemProps1028.xml" ContentType="application/vnd.openxmlformats-officedocument.customXmlProperties+xml"/>
  <Override PartName="/customXml/itemProps1029.xml" ContentType="application/vnd.openxmlformats-officedocument.customXmlProperties+xml"/>
  <Override PartName="/customXml/itemProps1030.xml" ContentType="application/vnd.openxmlformats-officedocument.customXmlProperties+xml"/>
  <Override PartName="/customXml/itemProps1031.xml" ContentType="application/vnd.openxmlformats-officedocument.customXmlProperties+xml"/>
  <Override PartName="/customXml/itemProps1032.xml" ContentType="application/vnd.openxmlformats-officedocument.customXmlProperties+xml"/>
  <Override PartName="/customXml/itemProps1033.xml" ContentType="application/vnd.openxmlformats-officedocument.customXmlProperties+xml"/>
  <Override PartName="/customXml/itemProps1034.xml" ContentType="application/vnd.openxmlformats-officedocument.customXmlProperties+xml"/>
  <Override PartName="/customXml/itemProps1035.xml" ContentType="application/vnd.openxmlformats-officedocument.customXmlProperties+xml"/>
  <Override PartName="/customXml/itemProps1036.xml" ContentType="application/vnd.openxmlformats-officedocument.customXmlProperties+xml"/>
  <Override PartName="/customXml/itemProps1037.xml" ContentType="application/vnd.openxmlformats-officedocument.customXmlProperties+xml"/>
  <Override PartName="/customXml/itemProps1038.xml" ContentType="application/vnd.openxmlformats-officedocument.customXmlProperties+xml"/>
  <Override PartName="/customXml/itemProps1039.xml" ContentType="application/vnd.openxmlformats-officedocument.customXmlProperties+xml"/>
  <Override PartName="/customXml/itemProps1040.xml" ContentType="application/vnd.openxmlformats-officedocument.customXmlProperties+xml"/>
  <Override PartName="/customXml/itemProps1041.xml" ContentType="application/vnd.openxmlformats-officedocument.customXmlProperties+xml"/>
  <Override PartName="/customXml/itemProps1042.xml" ContentType="application/vnd.openxmlformats-officedocument.customXmlProperties+xml"/>
  <Override PartName="/customXml/itemProps1043.xml" ContentType="application/vnd.openxmlformats-officedocument.customXmlProperties+xml"/>
  <Override PartName="/customXml/itemProps1044.xml" ContentType="application/vnd.openxmlformats-officedocument.customXmlProperties+xml"/>
  <Override PartName="/customXml/itemProps1045.xml" ContentType="application/vnd.openxmlformats-officedocument.customXmlProperties+xml"/>
  <Override PartName="/customXml/itemProps1046.xml" ContentType="application/vnd.openxmlformats-officedocument.customXmlProperties+xml"/>
  <Override PartName="/customXml/itemProps1047.xml" ContentType="application/vnd.openxmlformats-officedocument.customXmlProperties+xml"/>
  <Override PartName="/customXml/itemProps1048.xml" ContentType="application/vnd.openxmlformats-officedocument.customXmlProperties+xml"/>
  <Override PartName="/customXml/itemProps1049.xml" ContentType="application/vnd.openxmlformats-officedocument.customXmlProperties+xml"/>
  <Override PartName="/customXml/itemProps1050.xml" ContentType="application/vnd.openxmlformats-officedocument.customXmlProperties+xml"/>
  <Override PartName="/customXml/itemProps1051.xml" ContentType="application/vnd.openxmlformats-officedocument.customXmlProperties+xml"/>
  <Override PartName="/customXml/itemProps1052.xml" ContentType="application/vnd.openxmlformats-officedocument.customXmlProperties+xml"/>
  <Override PartName="/customXml/itemProps1053.xml" ContentType="application/vnd.openxmlformats-officedocument.customXmlProperties+xml"/>
  <Override PartName="/customXml/itemProps1054.xml" ContentType="application/vnd.openxmlformats-officedocument.customXmlProperties+xml"/>
  <Override PartName="/customXml/itemProps1055.xml" ContentType="application/vnd.openxmlformats-officedocument.customXmlProperties+xml"/>
  <Override PartName="/customXml/itemProps1056.xml" ContentType="application/vnd.openxmlformats-officedocument.customXmlProperties+xml"/>
  <Override PartName="/customXml/itemProps1057.xml" ContentType="application/vnd.openxmlformats-officedocument.customXmlProperties+xml"/>
  <Override PartName="/customXml/itemProps1058.xml" ContentType="application/vnd.openxmlformats-officedocument.customXmlProperties+xml"/>
  <Override PartName="/customXml/itemProps1059.xml" ContentType="application/vnd.openxmlformats-officedocument.customXmlProperties+xml"/>
  <Override PartName="/customXml/itemProps1060.xml" ContentType="application/vnd.openxmlformats-officedocument.customXmlProperties+xml"/>
  <Override PartName="/customXml/itemProps1061.xml" ContentType="application/vnd.openxmlformats-officedocument.customXmlProperties+xml"/>
  <Override PartName="/customXml/itemProps1062.xml" ContentType="application/vnd.openxmlformats-officedocument.customXmlProperties+xml"/>
  <Override PartName="/customXml/itemProps1063.xml" ContentType="application/vnd.openxmlformats-officedocument.customXmlProperties+xml"/>
  <Override PartName="/customXml/itemProps1064.xml" ContentType="application/vnd.openxmlformats-officedocument.customXmlProperties+xml"/>
  <Override PartName="/customXml/itemProps1065.xml" ContentType="application/vnd.openxmlformats-officedocument.customXmlProperties+xml"/>
  <Override PartName="/customXml/itemProps1066.xml" ContentType="application/vnd.openxmlformats-officedocument.customXmlProperties+xml"/>
  <Override PartName="/customXml/itemProps1067.xml" ContentType="application/vnd.openxmlformats-officedocument.customXmlProperties+xml"/>
  <Override PartName="/customXml/itemProps1068.xml" ContentType="application/vnd.openxmlformats-officedocument.customXmlProperties+xml"/>
  <Override PartName="/customXml/itemProps1069.xml" ContentType="application/vnd.openxmlformats-officedocument.customXmlProperties+xml"/>
  <Override PartName="/customXml/itemProps1070.xml" ContentType="application/vnd.openxmlformats-officedocument.customXmlProperties+xml"/>
  <Override PartName="/customXml/itemProps1071.xml" ContentType="application/vnd.openxmlformats-officedocument.customXmlProperties+xml"/>
  <Override PartName="/customXml/itemProps1072.xml" ContentType="application/vnd.openxmlformats-officedocument.customXmlProperties+xml"/>
  <Override PartName="/customXml/itemProps1073.xml" ContentType="application/vnd.openxmlformats-officedocument.customXmlProperties+xml"/>
  <Override PartName="/customXml/itemProps1074.xml" ContentType="application/vnd.openxmlformats-officedocument.customXmlProperties+xml"/>
  <Override PartName="/customXml/itemProps1075.xml" ContentType="application/vnd.openxmlformats-officedocument.customXmlProperties+xml"/>
  <Override PartName="/customXml/itemProps1076.xml" ContentType="application/vnd.openxmlformats-officedocument.customXmlProperties+xml"/>
  <Override PartName="/customXml/itemProps1077.xml" ContentType="application/vnd.openxmlformats-officedocument.customXmlProperties+xml"/>
  <Override PartName="/customXml/itemProps1078.xml" ContentType="application/vnd.openxmlformats-officedocument.customXmlProperties+xml"/>
  <Override PartName="/customXml/itemProps1079.xml" ContentType="application/vnd.openxmlformats-officedocument.customXmlProperties+xml"/>
  <Override PartName="/customXml/itemProps1080.xml" ContentType="application/vnd.openxmlformats-officedocument.customXmlProperties+xml"/>
  <Override PartName="/customXml/itemProps1081.xml" ContentType="application/vnd.openxmlformats-officedocument.customXmlProperties+xml"/>
  <Override PartName="/customXml/itemProps1082.xml" ContentType="application/vnd.openxmlformats-officedocument.customXmlProperties+xml"/>
  <Override PartName="/customXml/itemProps1083.xml" ContentType="application/vnd.openxmlformats-officedocument.customXmlProperties+xml"/>
  <Override PartName="/customXml/itemProps1084.xml" ContentType="application/vnd.openxmlformats-officedocument.customXmlProperties+xml"/>
  <Override PartName="/customXml/itemProps1085.xml" ContentType="application/vnd.openxmlformats-officedocument.customXmlProperties+xml"/>
  <Override PartName="/customXml/itemProps1086.xml" ContentType="application/vnd.openxmlformats-officedocument.customXmlProperties+xml"/>
  <Override PartName="/customXml/itemProps1087.xml" ContentType="application/vnd.openxmlformats-officedocument.customXmlProperties+xml"/>
  <Override PartName="/customXml/itemProps1088.xml" ContentType="application/vnd.openxmlformats-officedocument.customXmlProperties+xml"/>
  <Override PartName="/customXml/itemProps1089.xml" ContentType="application/vnd.openxmlformats-officedocument.customXmlProperties+xml"/>
  <Override PartName="/customXml/itemProps1090.xml" ContentType="application/vnd.openxmlformats-officedocument.customXmlProperties+xml"/>
  <Override PartName="/customXml/itemProps1091.xml" ContentType="application/vnd.openxmlformats-officedocument.customXmlProperties+xml"/>
  <Override PartName="/customXml/itemProps1092.xml" ContentType="application/vnd.openxmlformats-officedocument.customXmlProperties+xml"/>
  <Override PartName="/customXml/itemProps1093.xml" ContentType="application/vnd.openxmlformats-officedocument.customXmlProperties+xml"/>
  <Override PartName="/customXml/itemProps1094.xml" ContentType="application/vnd.openxmlformats-officedocument.customXmlProperties+xml"/>
  <Override PartName="/customXml/itemProps1095.xml" ContentType="application/vnd.openxmlformats-officedocument.customXmlProperties+xml"/>
  <Override PartName="/customXml/itemProps1096.xml" ContentType="application/vnd.openxmlformats-officedocument.customXmlProperties+xml"/>
  <Override PartName="/customXml/itemProps1097.xml" ContentType="application/vnd.openxmlformats-officedocument.customXmlProperties+xml"/>
  <Override PartName="/customXml/itemProps1098.xml" ContentType="application/vnd.openxmlformats-officedocument.customXmlProperties+xml"/>
  <Override PartName="/customXml/itemProps1099.xml" ContentType="application/vnd.openxmlformats-officedocument.customXmlProperties+xml"/>
  <Override PartName="/customXml/itemProps1100.xml" ContentType="application/vnd.openxmlformats-officedocument.customXmlProperties+xml"/>
  <Override PartName="/customXml/itemProps1101.xml" ContentType="application/vnd.openxmlformats-officedocument.customXmlProperties+xml"/>
  <Override PartName="/customXml/itemProps1102.xml" ContentType="application/vnd.openxmlformats-officedocument.customXmlProperties+xml"/>
  <Override PartName="/customXml/itemProps1103.xml" ContentType="application/vnd.openxmlformats-officedocument.customXmlProperties+xml"/>
  <Override PartName="/customXml/itemProps1104.xml" ContentType="application/vnd.openxmlformats-officedocument.customXmlProperties+xml"/>
  <Override PartName="/customXml/itemProps1105.xml" ContentType="application/vnd.openxmlformats-officedocument.customXmlProperties+xml"/>
  <Override PartName="/customXml/itemProps1106.xml" ContentType="application/vnd.openxmlformats-officedocument.customXmlProperties+xml"/>
  <Override PartName="/customXml/itemProps1107.xml" ContentType="application/vnd.openxmlformats-officedocument.customXmlProperties+xml"/>
  <Override PartName="/customXml/itemProps1108.xml" ContentType="application/vnd.openxmlformats-officedocument.customXmlProperties+xml"/>
  <Override PartName="/customXml/itemProps1109.xml" ContentType="application/vnd.openxmlformats-officedocument.customXmlProperties+xml"/>
  <Override PartName="/customXml/itemProps1110.xml" ContentType="application/vnd.openxmlformats-officedocument.customXmlProperties+xml"/>
  <Override PartName="/customXml/itemProps1111.xml" ContentType="application/vnd.openxmlformats-officedocument.customXmlProperties+xml"/>
  <Override PartName="/customXml/itemProps1112.xml" ContentType="application/vnd.openxmlformats-officedocument.customXmlProperties+xml"/>
  <Override PartName="/customXml/itemProps1113.xml" ContentType="application/vnd.openxmlformats-officedocument.customXmlProperties+xml"/>
  <Override PartName="/customXml/itemProps1114.xml" ContentType="application/vnd.openxmlformats-officedocument.customXmlProperties+xml"/>
  <Override PartName="/customXml/itemProps1115.xml" ContentType="application/vnd.openxmlformats-officedocument.customXmlProperties+xml"/>
  <Override PartName="/customXml/itemProps1116.xml" ContentType="application/vnd.openxmlformats-officedocument.customXmlProperties+xml"/>
  <Override PartName="/customXml/itemProps1117.xml" ContentType="application/vnd.openxmlformats-officedocument.customXmlProperties+xml"/>
  <Override PartName="/customXml/itemProps1118.xml" ContentType="application/vnd.openxmlformats-officedocument.customXmlProperties+xml"/>
  <Override PartName="/customXml/itemProps1119.xml" ContentType="application/vnd.openxmlformats-officedocument.customXmlProperties+xml"/>
  <Override PartName="/customXml/itemProps1120.xml" ContentType="application/vnd.openxmlformats-officedocument.customXmlProperties+xml"/>
  <Override PartName="/customXml/itemProps1121.xml" ContentType="application/vnd.openxmlformats-officedocument.customXmlProperties+xml"/>
  <Override PartName="/customXml/itemProps1122.xml" ContentType="application/vnd.openxmlformats-officedocument.customXmlProperties+xml"/>
  <Override PartName="/customXml/itemProps1123.xml" ContentType="application/vnd.openxmlformats-officedocument.customXmlProperties+xml"/>
  <Override PartName="/customXml/itemProps1124.xml" ContentType="application/vnd.openxmlformats-officedocument.customXmlProperties+xml"/>
  <Override PartName="/customXml/itemProps1125.xml" ContentType="application/vnd.openxmlformats-officedocument.customXmlProperties+xml"/>
  <Override PartName="/customXml/itemProps1126.xml" ContentType="application/vnd.openxmlformats-officedocument.customXmlProperties+xml"/>
  <Override PartName="/customXml/itemProps1127.xml" ContentType="application/vnd.openxmlformats-officedocument.customXmlProperties+xml"/>
  <Override PartName="/customXml/itemProps1128.xml" ContentType="application/vnd.openxmlformats-officedocument.customXmlProperties+xml"/>
  <Override PartName="/customXml/itemProps1129.xml" ContentType="application/vnd.openxmlformats-officedocument.customXmlProperties+xml"/>
  <Override PartName="/customXml/itemProps1130.xml" ContentType="application/vnd.openxmlformats-officedocument.customXmlProperties+xml"/>
  <Override PartName="/customXml/itemProps1131.xml" ContentType="application/vnd.openxmlformats-officedocument.customXmlProperties+xml"/>
  <Override PartName="/customXml/itemProps1132.xml" ContentType="application/vnd.openxmlformats-officedocument.customXmlProperties+xml"/>
  <Override PartName="/customXml/itemProps1133.xml" ContentType="application/vnd.openxmlformats-officedocument.customXmlProperties+xml"/>
  <Override PartName="/customXml/itemProps1134.xml" ContentType="application/vnd.openxmlformats-officedocument.customXmlProperties+xml"/>
  <Override PartName="/customXml/itemProps1135.xml" ContentType="application/vnd.openxmlformats-officedocument.customXmlProperties+xml"/>
  <Override PartName="/customXml/itemProps1136.xml" ContentType="application/vnd.openxmlformats-officedocument.customXmlProperties+xml"/>
  <Override PartName="/customXml/itemProps1137.xml" ContentType="application/vnd.openxmlformats-officedocument.customXmlProperties+xml"/>
  <Override PartName="/customXml/itemProps1138.xml" ContentType="application/vnd.openxmlformats-officedocument.customXmlProperties+xml"/>
  <Override PartName="/customXml/itemProps1139.xml" ContentType="application/vnd.openxmlformats-officedocument.customXmlProperties+xml"/>
  <Override PartName="/customXml/itemProps1140.xml" ContentType="application/vnd.openxmlformats-officedocument.customXmlProperties+xml"/>
  <Override PartName="/customXml/itemProps1141.xml" ContentType="application/vnd.openxmlformats-officedocument.customXmlProperties+xml"/>
  <Override PartName="/customXml/itemProps1142.xml" ContentType="application/vnd.openxmlformats-officedocument.customXmlProperties+xml"/>
  <Override PartName="/customXml/itemProps1143.xml" ContentType="application/vnd.openxmlformats-officedocument.customXmlProperties+xml"/>
  <Override PartName="/customXml/itemProps1144.xml" ContentType="application/vnd.openxmlformats-officedocument.customXmlProperties+xml"/>
  <Override PartName="/customXml/itemProps1145.xml" ContentType="application/vnd.openxmlformats-officedocument.customXmlProperties+xml"/>
  <Override PartName="/customXml/itemProps1146.xml" ContentType="application/vnd.openxmlformats-officedocument.customXmlProperties+xml"/>
  <Override PartName="/customXml/itemProps1147.xml" ContentType="application/vnd.openxmlformats-officedocument.customXmlProperties+xml"/>
  <Override PartName="/customXml/itemProps1148.xml" ContentType="application/vnd.openxmlformats-officedocument.customXmlProperties+xml"/>
  <Override PartName="/customXml/itemProps1149.xml" ContentType="application/vnd.openxmlformats-officedocument.customXmlProperties+xml"/>
  <Override PartName="/customXml/itemProps1150.xml" ContentType="application/vnd.openxmlformats-officedocument.customXmlProperties+xml"/>
  <Override PartName="/customXml/itemProps1151.xml" ContentType="application/vnd.openxmlformats-officedocument.customXmlProperties+xml"/>
  <Override PartName="/customXml/itemProps1152.xml" ContentType="application/vnd.openxmlformats-officedocument.customXmlProperties+xml"/>
  <Override PartName="/customXml/itemProps1153.xml" ContentType="application/vnd.openxmlformats-officedocument.customXmlProperties+xml"/>
  <Override PartName="/customXml/itemProps1154.xml" ContentType="application/vnd.openxmlformats-officedocument.customXmlProperties+xml"/>
  <Override PartName="/customXml/itemProps1155.xml" ContentType="application/vnd.openxmlformats-officedocument.customXmlProperties+xml"/>
  <Override PartName="/customXml/itemProps1156.xml" ContentType="application/vnd.openxmlformats-officedocument.customXmlProperties+xml"/>
  <Override PartName="/customXml/itemProps1157.xml" ContentType="application/vnd.openxmlformats-officedocument.customXmlProperties+xml"/>
  <Override PartName="/customXml/itemProps1158.xml" ContentType="application/vnd.openxmlformats-officedocument.customXmlProperties+xml"/>
  <Override PartName="/customXml/itemProps1159.xml" ContentType="application/vnd.openxmlformats-officedocument.customXmlProperties+xml"/>
  <Override PartName="/customXml/itemProps1160.xml" ContentType="application/vnd.openxmlformats-officedocument.customXmlProperties+xml"/>
  <Override PartName="/customXml/itemProps1161.xml" ContentType="application/vnd.openxmlformats-officedocument.customXmlProperties+xml"/>
  <Override PartName="/customXml/itemProps1162.xml" ContentType="application/vnd.openxmlformats-officedocument.customXmlProperties+xml"/>
  <Override PartName="/customXml/itemProps1163.xml" ContentType="application/vnd.openxmlformats-officedocument.customXmlProperties+xml"/>
  <Override PartName="/customXml/itemProps1164.xml" ContentType="application/vnd.openxmlformats-officedocument.customXmlProperties+xml"/>
  <Override PartName="/customXml/itemProps1165.xml" ContentType="application/vnd.openxmlformats-officedocument.customXmlProperties+xml"/>
  <Override PartName="/customXml/itemProps1166.xml" ContentType="application/vnd.openxmlformats-officedocument.customXmlProperties+xml"/>
  <Override PartName="/customXml/itemProps1167.xml" ContentType="application/vnd.openxmlformats-officedocument.customXmlProperties+xml"/>
  <Override PartName="/customXml/itemProps1168.xml" ContentType="application/vnd.openxmlformats-officedocument.customXmlProperties+xml"/>
  <Override PartName="/customXml/itemProps1169.xml" ContentType="application/vnd.openxmlformats-officedocument.customXmlProperties+xml"/>
  <Override PartName="/customXml/itemProps1170.xml" ContentType="application/vnd.openxmlformats-officedocument.customXmlProperties+xml"/>
  <Override PartName="/customXml/itemProps1171.xml" ContentType="application/vnd.openxmlformats-officedocument.customXmlProperties+xml"/>
  <Override PartName="/customXml/itemProps1172.xml" ContentType="application/vnd.openxmlformats-officedocument.customXmlProperties+xml"/>
  <Override PartName="/customXml/itemProps1173.xml" ContentType="application/vnd.openxmlformats-officedocument.customXmlProperties+xml"/>
  <Override PartName="/customXml/itemProps1174.xml" ContentType="application/vnd.openxmlformats-officedocument.customXmlProperties+xml"/>
  <Override PartName="/customXml/itemProps1175.xml" ContentType="application/vnd.openxmlformats-officedocument.customXmlProperties+xml"/>
  <Override PartName="/customXml/itemProps1176.xml" ContentType="application/vnd.openxmlformats-officedocument.customXmlProperties+xml"/>
  <Override PartName="/customXml/itemProps1177.xml" ContentType="application/vnd.openxmlformats-officedocument.customXmlProperties+xml"/>
  <Override PartName="/customXml/itemProps1178.xml" ContentType="application/vnd.openxmlformats-officedocument.customXmlProperties+xml"/>
  <Override PartName="/customXml/itemProps1179.xml" ContentType="application/vnd.openxmlformats-officedocument.customXmlProperties+xml"/>
  <Override PartName="/customXml/itemProps1180.xml" ContentType="application/vnd.openxmlformats-officedocument.customXmlProperties+xml"/>
  <Override PartName="/customXml/itemProps1181.xml" ContentType="application/vnd.openxmlformats-officedocument.customXmlProperties+xml"/>
  <Override PartName="/customXml/itemProps1182.xml" ContentType="application/vnd.openxmlformats-officedocument.customXmlProperties+xml"/>
  <Override PartName="/customXml/itemProps1183.xml" ContentType="application/vnd.openxmlformats-officedocument.customXmlProperties+xml"/>
  <Override PartName="/customXml/itemProps1184.xml" ContentType="application/vnd.openxmlformats-officedocument.customXmlProperties+xml"/>
  <Override PartName="/customXml/itemProps1185.xml" ContentType="application/vnd.openxmlformats-officedocument.customXmlProperties+xml"/>
  <Override PartName="/customXml/itemProps1186.xml" ContentType="application/vnd.openxmlformats-officedocument.customXmlProperties+xml"/>
  <Override PartName="/customXml/itemProps1187.xml" ContentType="application/vnd.openxmlformats-officedocument.customXmlProperties+xml"/>
  <Override PartName="/customXml/itemProps1188.xml" ContentType="application/vnd.openxmlformats-officedocument.customXmlProperties+xml"/>
  <Override PartName="/customXml/itemProps1189.xml" ContentType="application/vnd.openxmlformats-officedocument.customXmlProperties+xml"/>
  <Override PartName="/customXml/itemProps1190.xml" ContentType="application/vnd.openxmlformats-officedocument.customXmlProperties+xml"/>
  <Override PartName="/customXml/itemProps1191.xml" ContentType="application/vnd.openxmlformats-officedocument.customXmlProperties+xml"/>
  <Override PartName="/customXml/itemProps1192.xml" ContentType="application/vnd.openxmlformats-officedocument.customXmlProperties+xml"/>
  <Override PartName="/customXml/itemProps1193.xml" ContentType="application/vnd.openxmlformats-officedocument.customXmlProperties+xml"/>
  <Override PartName="/customXml/itemProps1194.xml" ContentType="application/vnd.openxmlformats-officedocument.customXmlProperties+xml"/>
  <Override PartName="/customXml/itemProps1195.xml" ContentType="application/vnd.openxmlformats-officedocument.customXmlProperties+xml"/>
  <Override PartName="/customXml/itemProps1196.xml" ContentType="application/vnd.openxmlformats-officedocument.customXmlProperties+xml"/>
  <Override PartName="/customXml/itemProps1197.xml" ContentType="application/vnd.openxmlformats-officedocument.customXmlProperties+xml"/>
  <Override PartName="/customXml/itemProps1198.xml" ContentType="application/vnd.openxmlformats-officedocument.customXmlProperties+xml"/>
  <Override PartName="/customXml/itemProps1199.xml" ContentType="application/vnd.openxmlformats-officedocument.customXmlProperties+xml"/>
  <Override PartName="/customXml/itemProps1200.xml" ContentType="application/vnd.openxmlformats-officedocument.customXmlProperties+xml"/>
  <Override PartName="/customXml/itemProps1201.xml" ContentType="application/vnd.openxmlformats-officedocument.customXmlProperties+xml"/>
  <Override PartName="/customXml/itemProps1202.xml" ContentType="application/vnd.openxmlformats-officedocument.customXmlProperties+xml"/>
  <Override PartName="/customXml/itemProps1203.xml" ContentType="application/vnd.openxmlformats-officedocument.customXmlProperties+xml"/>
  <Override PartName="/customXml/itemProps1204.xml" ContentType="application/vnd.openxmlformats-officedocument.customXmlProperties+xml"/>
  <Override PartName="/customXml/itemProps1205.xml" ContentType="application/vnd.openxmlformats-officedocument.customXmlProperties+xml"/>
  <Override PartName="/customXml/itemProps1206.xml" ContentType="application/vnd.openxmlformats-officedocument.customXmlProperties+xml"/>
  <Override PartName="/customXml/itemProps1207.xml" ContentType="application/vnd.openxmlformats-officedocument.customXmlProperties+xml"/>
  <Override PartName="/customXml/itemProps1208.xml" ContentType="application/vnd.openxmlformats-officedocument.customXmlProperties+xml"/>
  <Override PartName="/customXml/itemProps1209.xml" ContentType="application/vnd.openxmlformats-officedocument.customXmlProperties+xml"/>
  <Override PartName="/customXml/itemProps1210.xml" ContentType="application/vnd.openxmlformats-officedocument.customXmlProperties+xml"/>
  <Override PartName="/customXml/itemProps1211.xml" ContentType="application/vnd.openxmlformats-officedocument.customXmlProperties+xml"/>
  <Override PartName="/customXml/itemProps1212.xml" ContentType="application/vnd.openxmlformats-officedocument.customXmlProperties+xml"/>
  <Override PartName="/customXml/itemProps1213.xml" ContentType="application/vnd.openxmlformats-officedocument.customXmlProperties+xml"/>
  <Override PartName="/customXml/itemProps1214.xml" ContentType="application/vnd.openxmlformats-officedocument.customXmlProperties+xml"/>
  <Override PartName="/customXml/itemProps1215.xml" ContentType="application/vnd.openxmlformats-officedocument.customXmlProperties+xml"/>
  <Override PartName="/customXml/itemProps1216.xml" ContentType="application/vnd.openxmlformats-officedocument.customXmlProperties+xml"/>
  <Override PartName="/customXml/itemProps1217.xml" ContentType="application/vnd.openxmlformats-officedocument.customXmlProperties+xml"/>
  <Override PartName="/customXml/itemProps1218.xml" ContentType="application/vnd.openxmlformats-officedocument.customXmlProperties+xml"/>
  <Override PartName="/customXml/itemProps1219.xml" ContentType="application/vnd.openxmlformats-officedocument.customXmlProperties+xml"/>
  <Override PartName="/customXml/itemProps1220.xml" ContentType="application/vnd.openxmlformats-officedocument.customXmlProperties+xml"/>
  <Override PartName="/customXml/itemProps1221.xml" ContentType="application/vnd.openxmlformats-officedocument.customXmlProperties+xml"/>
  <Override PartName="/customXml/itemProps1222.xml" ContentType="application/vnd.openxmlformats-officedocument.customXmlProperties+xml"/>
  <Override PartName="/customXml/itemProps1223.xml" ContentType="application/vnd.openxmlformats-officedocument.customXmlProperties+xml"/>
  <Override PartName="/customXml/itemProps1224.xml" ContentType="application/vnd.openxmlformats-officedocument.customXmlProperties+xml"/>
  <Override PartName="/customXml/itemProps1225.xml" ContentType="application/vnd.openxmlformats-officedocument.customXmlProperties+xml"/>
  <Override PartName="/customXml/itemProps1226.xml" ContentType="application/vnd.openxmlformats-officedocument.customXmlProperties+xml"/>
  <Override PartName="/customXml/itemProps1227.xml" ContentType="application/vnd.openxmlformats-officedocument.customXmlProperties+xml"/>
  <Override PartName="/customXml/itemProps1228.xml" ContentType="application/vnd.openxmlformats-officedocument.customXmlProperties+xml"/>
  <Override PartName="/customXml/itemProps1229.xml" ContentType="application/vnd.openxmlformats-officedocument.customXmlProperties+xml"/>
  <Override PartName="/customXml/itemProps1230.xml" ContentType="application/vnd.openxmlformats-officedocument.customXmlProperties+xml"/>
  <Override PartName="/customXml/itemProps1231.xml" ContentType="application/vnd.openxmlformats-officedocument.customXmlProperties+xml"/>
  <Override PartName="/customXml/itemProps1232.xml" ContentType="application/vnd.openxmlformats-officedocument.customXmlProperties+xml"/>
  <Override PartName="/customXml/itemProps1233.xml" ContentType="application/vnd.openxmlformats-officedocument.customXmlProperties+xml"/>
  <Override PartName="/customXml/itemProps1234.xml" ContentType="application/vnd.openxmlformats-officedocument.customXmlProperties+xml"/>
  <Override PartName="/customXml/itemProps1235.xml" ContentType="application/vnd.openxmlformats-officedocument.customXmlProperties+xml"/>
  <Override PartName="/customXml/itemProps1236.xml" ContentType="application/vnd.openxmlformats-officedocument.customXmlProperties+xml"/>
  <Override PartName="/customXml/itemProps1237.xml" ContentType="application/vnd.openxmlformats-officedocument.customXmlProperties+xml"/>
  <Override PartName="/customXml/itemProps1238.xml" ContentType="application/vnd.openxmlformats-officedocument.customXmlProperties+xml"/>
  <Override PartName="/customXml/itemProps1239.xml" ContentType="application/vnd.openxmlformats-officedocument.customXmlProperties+xml"/>
  <Override PartName="/customXml/itemProps1240.xml" ContentType="application/vnd.openxmlformats-officedocument.customXmlProperties+xml"/>
  <Override PartName="/customXml/itemProps1241.xml" ContentType="application/vnd.openxmlformats-officedocument.customXmlProperties+xml"/>
  <Override PartName="/customXml/itemProps1242.xml" ContentType="application/vnd.openxmlformats-officedocument.customXmlProperties+xml"/>
  <Override PartName="/customXml/itemProps1243.xml" ContentType="application/vnd.openxmlformats-officedocument.customXmlProperties+xml"/>
  <Override PartName="/customXml/itemProps1244.xml" ContentType="application/vnd.openxmlformats-officedocument.customXmlProperties+xml"/>
  <Override PartName="/customXml/itemProps1245.xml" ContentType="application/vnd.openxmlformats-officedocument.customXmlProperties+xml"/>
  <Override PartName="/customXml/itemProps1246.xml" ContentType="application/vnd.openxmlformats-officedocument.customXmlProperties+xml"/>
  <Override PartName="/customXml/itemProps1247.xml" ContentType="application/vnd.openxmlformats-officedocument.customXmlProperties+xml"/>
  <Override PartName="/customXml/itemProps1248.xml" ContentType="application/vnd.openxmlformats-officedocument.customXmlProperties+xml"/>
  <Override PartName="/customXml/itemProps1249.xml" ContentType="application/vnd.openxmlformats-officedocument.customXmlProperties+xml"/>
  <Override PartName="/customXml/itemProps1250.xml" ContentType="application/vnd.openxmlformats-officedocument.customXmlProperties+xml"/>
  <Override PartName="/customXml/itemProps1251.xml" ContentType="application/vnd.openxmlformats-officedocument.customXmlProperties+xml"/>
  <Override PartName="/customXml/itemProps1252.xml" ContentType="application/vnd.openxmlformats-officedocument.customXmlProperties+xml"/>
  <Override PartName="/customXml/itemProps1253.xml" ContentType="application/vnd.openxmlformats-officedocument.customXmlProperties+xml"/>
  <Override PartName="/customXml/itemProps1254.xml" ContentType="application/vnd.openxmlformats-officedocument.customXmlProperties+xml"/>
  <Override PartName="/customXml/itemProps1255.xml" ContentType="application/vnd.openxmlformats-officedocument.customXmlProperties+xml"/>
  <Override PartName="/customXml/itemProps1256.xml" ContentType="application/vnd.openxmlformats-officedocument.customXmlProperties+xml"/>
  <Override PartName="/customXml/itemProps1257.xml" ContentType="application/vnd.openxmlformats-officedocument.customXmlProperties+xml"/>
  <Override PartName="/customXml/itemProps1258.xml" ContentType="application/vnd.openxmlformats-officedocument.customXmlProperties+xml"/>
  <Override PartName="/customXml/itemProps1259.xml" ContentType="application/vnd.openxmlformats-officedocument.customXmlProperties+xml"/>
  <Override PartName="/customXml/itemProps1260.xml" ContentType="application/vnd.openxmlformats-officedocument.customXmlProperties+xml"/>
  <Override PartName="/customXml/itemProps1261.xml" ContentType="application/vnd.openxmlformats-officedocument.customXmlProperties+xml"/>
  <Override PartName="/customXml/itemProps1262.xml" ContentType="application/vnd.openxmlformats-officedocument.customXmlProperties+xml"/>
  <Override PartName="/customXml/itemProps1263.xml" ContentType="application/vnd.openxmlformats-officedocument.customXmlProperties+xml"/>
  <Override PartName="/customXml/itemProps1264.xml" ContentType="application/vnd.openxmlformats-officedocument.customXmlProperties+xml"/>
  <Override PartName="/customXml/itemProps1265.xml" ContentType="application/vnd.openxmlformats-officedocument.customXmlProperties+xml"/>
  <Override PartName="/customXml/itemProps1266.xml" ContentType="application/vnd.openxmlformats-officedocument.customXmlProperties+xml"/>
  <Override PartName="/customXml/itemProps1267.xml" ContentType="application/vnd.openxmlformats-officedocument.customXmlProperties+xml"/>
  <Override PartName="/customXml/itemProps1268.xml" ContentType="application/vnd.openxmlformats-officedocument.customXmlProperties+xml"/>
  <Override PartName="/customXml/itemProps1269.xml" ContentType="application/vnd.openxmlformats-officedocument.customXmlProperties+xml"/>
  <Override PartName="/customXml/itemProps1270.xml" ContentType="application/vnd.openxmlformats-officedocument.customXmlProperties+xml"/>
  <Override PartName="/customXml/itemProps1271.xml" ContentType="application/vnd.openxmlformats-officedocument.customXmlProperties+xml"/>
  <Override PartName="/customXml/itemProps1272.xml" ContentType="application/vnd.openxmlformats-officedocument.customXmlProperties+xml"/>
  <Override PartName="/customXml/itemProps1273.xml" ContentType="application/vnd.openxmlformats-officedocument.customXmlProperties+xml"/>
  <Override PartName="/customXml/itemProps1274.xml" ContentType="application/vnd.openxmlformats-officedocument.customXmlProperties+xml"/>
  <Override PartName="/customXml/itemProps1275.xml" ContentType="application/vnd.openxmlformats-officedocument.customXmlProperties+xml"/>
  <Override PartName="/customXml/itemProps1276.xml" ContentType="application/vnd.openxmlformats-officedocument.customXmlProperties+xml"/>
  <Override PartName="/customXml/itemProps1277.xml" ContentType="application/vnd.openxmlformats-officedocument.customXmlProperties+xml"/>
  <Override PartName="/customXml/itemProps1278.xml" ContentType="application/vnd.openxmlformats-officedocument.customXmlProperties+xml"/>
  <Override PartName="/customXml/itemProps1279.xml" ContentType="application/vnd.openxmlformats-officedocument.customXmlProperties+xml"/>
  <Override PartName="/customXml/itemProps1280.xml" ContentType="application/vnd.openxmlformats-officedocument.customXmlProperties+xml"/>
  <Override PartName="/customXml/itemProps1281.xml" ContentType="application/vnd.openxmlformats-officedocument.customXmlProperties+xml"/>
  <Override PartName="/customXml/itemProps1282.xml" ContentType="application/vnd.openxmlformats-officedocument.customXmlProperties+xml"/>
  <Override PartName="/customXml/itemProps1283.xml" ContentType="application/vnd.openxmlformats-officedocument.customXmlProperties+xml"/>
  <Override PartName="/customXml/itemProps1284.xml" ContentType="application/vnd.openxmlformats-officedocument.customXmlProperties+xml"/>
  <Override PartName="/customXml/itemProps1285.xml" ContentType="application/vnd.openxmlformats-officedocument.customXmlProperties+xml"/>
  <Override PartName="/customXml/itemProps1286.xml" ContentType="application/vnd.openxmlformats-officedocument.customXmlProperties+xml"/>
  <Override PartName="/customXml/itemProps1287.xml" ContentType="application/vnd.openxmlformats-officedocument.customXmlProperties+xml"/>
  <Override PartName="/customXml/itemProps1288.xml" ContentType="application/vnd.openxmlformats-officedocument.customXmlProperties+xml"/>
  <Override PartName="/customXml/itemProps1289.xml" ContentType="application/vnd.openxmlformats-officedocument.customXmlProperties+xml"/>
  <Override PartName="/customXml/itemProps1290.xml" ContentType="application/vnd.openxmlformats-officedocument.customXmlProperties+xml"/>
  <Override PartName="/customXml/itemProps1291.xml" ContentType="application/vnd.openxmlformats-officedocument.customXmlProperties+xml"/>
  <Override PartName="/customXml/itemProps1292.xml" ContentType="application/vnd.openxmlformats-officedocument.customXmlProperties+xml"/>
  <Override PartName="/customXml/itemProps1293.xml" ContentType="application/vnd.openxmlformats-officedocument.customXmlProperties+xml"/>
  <Override PartName="/customXml/itemProps1294.xml" ContentType="application/vnd.openxmlformats-officedocument.customXmlProperties+xml"/>
  <Override PartName="/customXml/itemProps1295.xml" ContentType="application/vnd.openxmlformats-officedocument.customXmlProperties+xml"/>
  <Override PartName="/customXml/itemProps1296.xml" ContentType="application/vnd.openxmlformats-officedocument.customXmlProperties+xml"/>
  <Override PartName="/customXml/itemProps1297.xml" ContentType="application/vnd.openxmlformats-officedocument.customXmlProperties+xml"/>
  <Override PartName="/customXml/itemProps1298.xml" ContentType="application/vnd.openxmlformats-officedocument.customXmlProperties+xml"/>
  <Override PartName="/customXml/itemProps1299.xml" ContentType="application/vnd.openxmlformats-officedocument.customXmlProperties+xml"/>
  <Override PartName="/customXml/itemProps1300.xml" ContentType="application/vnd.openxmlformats-officedocument.customXmlProperties+xml"/>
  <Override PartName="/customXml/itemProps1301.xml" ContentType="application/vnd.openxmlformats-officedocument.customXmlProperties+xml"/>
  <Override PartName="/customXml/itemProps1302.xml" ContentType="application/vnd.openxmlformats-officedocument.customXmlProperties+xml"/>
  <Override PartName="/customXml/itemProps1303.xml" ContentType="application/vnd.openxmlformats-officedocument.customXmlProperties+xml"/>
  <Override PartName="/customXml/itemProps1304.xml" ContentType="application/vnd.openxmlformats-officedocument.customXmlProperties+xml"/>
  <Override PartName="/customXml/itemProps1305.xml" ContentType="application/vnd.openxmlformats-officedocument.customXmlProperties+xml"/>
  <Override PartName="/customXml/itemProps1306.xml" ContentType="application/vnd.openxmlformats-officedocument.customXmlProperties+xml"/>
  <Override PartName="/customXml/itemProps1307.xml" ContentType="application/vnd.openxmlformats-officedocument.customXmlProperties+xml"/>
  <Override PartName="/customXml/itemProps1308.xml" ContentType="application/vnd.openxmlformats-officedocument.customXmlProperties+xml"/>
  <Override PartName="/customXml/itemProps1309.xml" ContentType="application/vnd.openxmlformats-officedocument.customXmlProperties+xml"/>
  <Override PartName="/customXml/itemProps1310.xml" ContentType="application/vnd.openxmlformats-officedocument.customXmlProperties+xml"/>
  <Override PartName="/customXml/itemProps1311.xml" ContentType="application/vnd.openxmlformats-officedocument.customXmlProperties+xml"/>
  <Override PartName="/customXml/itemProps1312.xml" ContentType="application/vnd.openxmlformats-officedocument.customXmlProperties+xml"/>
  <Override PartName="/customXml/itemProps1313.xml" ContentType="application/vnd.openxmlformats-officedocument.customXmlProperties+xml"/>
  <Override PartName="/customXml/itemProps1314.xml" ContentType="application/vnd.openxmlformats-officedocument.customXmlProperties+xml"/>
  <Override PartName="/customXml/itemProps1315.xml" ContentType="application/vnd.openxmlformats-officedocument.customXmlProperties+xml"/>
  <Override PartName="/customXml/itemProps1316.xml" ContentType="application/vnd.openxmlformats-officedocument.customXmlProperties+xml"/>
  <Override PartName="/customXml/itemProps1317.xml" ContentType="application/vnd.openxmlformats-officedocument.customXmlProperties+xml"/>
  <Override PartName="/customXml/itemProps1318.xml" ContentType="application/vnd.openxmlformats-officedocument.customXmlProperties+xml"/>
  <Override PartName="/customXml/itemProps1319.xml" ContentType="application/vnd.openxmlformats-officedocument.customXmlProperties+xml"/>
  <Override PartName="/customXml/itemProps1320.xml" ContentType="application/vnd.openxmlformats-officedocument.customXmlProperties+xml"/>
  <Override PartName="/customXml/itemProps1321.xml" ContentType="application/vnd.openxmlformats-officedocument.customXmlProperties+xml"/>
  <Override PartName="/customXml/itemProps1322.xml" ContentType="application/vnd.openxmlformats-officedocument.customXmlProperties+xml"/>
  <Override PartName="/customXml/itemProps1323.xml" ContentType="application/vnd.openxmlformats-officedocument.customXmlProperties+xml"/>
  <Override PartName="/customXml/itemProps1324.xml" ContentType="application/vnd.openxmlformats-officedocument.customXmlProperties+xml"/>
  <Override PartName="/customXml/itemProps1325.xml" ContentType="application/vnd.openxmlformats-officedocument.customXmlProperties+xml"/>
  <Override PartName="/customXml/itemProps1326.xml" ContentType="application/vnd.openxmlformats-officedocument.customXmlProperties+xml"/>
  <Override PartName="/customXml/itemProps1327.xml" ContentType="application/vnd.openxmlformats-officedocument.customXmlProperties+xml"/>
  <Override PartName="/customXml/itemProps1328.xml" ContentType="application/vnd.openxmlformats-officedocument.customXmlProperties+xml"/>
  <Override PartName="/customXml/itemProps1329.xml" ContentType="application/vnd.openxmlformats-officedocument.customXmlProperties+xml"/>
  <Override PartName="/customXml/itemProps1330.xml" ContentType="application/vnd.openxmlformats-officedocument.customXmlProperties+xml"/>
  <Override PartName="/customXml/itemProps1331.xml" ContentType="application/vnd.openxmlformats-officedocument.customXmlProperties+xml"/>
  <Override PartName="/customXml/itemProps1332.xml" ContentType="application/vnd.openxmlformats-officedocument.customXmlProperties+xml"/>
  <Override PartName="/customXml/itemProps1333.xml" ContentType="application/vnd.openxmlformats-officedocument.customXmlProperties+xml"/>
  <Override PartName="/customXml/itemProps1334.xml" ContentType="application/vnd.openxmlformats-officedocument.customXmlProperties+xml"/>
  <Override PartName="/customXml/itemProps1335.xml" ContentType="application/vnd.openxmlformats-officedocument.customXmlProperties+xml"/>
  <Override PartName="/customXml/itemProps1336.xml" ContentType="application/vnd.openxmlformats-officedocument.customXmlProperties+xml"/>
  <Override PartName="/customXml/itemProps1337.xml" ContentType="application/vnd.openxmlformats-officedocument.customXmlProperties+xml"/>
  <Override PartName="/customXml/itemProps1338.xml" ContentType="application/vnd.openxmlformats-officedocument.customXmlProperties+xml"/>
  <Override PartName="/customXml/itemProps1339.xml" ContentType="application/vnd.openxmlformats-officedocument.customXmlProperties+xml"/>
  <Override PartName="/customXml/itemProps1340.xml" ContentType="application/vnd.openxmlformats-officedocument.customXmlProperties+xml"/>
  <Override PartName="/customXml/itemProps1341.xml" ContentType="application/vnd.openxmlformats-officedocument.customXmlProperties+xml"/>
  <Override PartName="/customXml/itemProps1342.xml" ContentType="application/vnd.openxmlformats-officedocument.customXmlProperties+xml"/>
  <Override PartName="/customXml/itemProps1343.xml" ContentType="application/vnd.openxmlformats-officedocument.customXmlProperties+xml"/>
  <Override PartName="/customXml/itemProps1344.xml" ContentType="application/vnd.openxmlformats-officedocument.customXmlProperties+xml"/>
  <Override PartName="/customXml/itemProps1345.xml" ContentType="application/vnd.openxmlformats-officedocument.customXmlProperties+xml"/>
  <Override PartName="/customXml/itemProps1346.xml" ContentType="application/vnd.openxmlformats-officedocument.customXmlProperties+xml"/>
  <Override PartName="/customXml/itemProps1347.xml" ContentType="application/vnd.openxmlformats-officedocument.customXmlProperties+xml"/>
  <Override PartName="/customXml/itemProps1348.xml" ContentType="application/vnd.openxmlformats-officedocument.customXmlProperties+xml"/>
  <Override PartName="/customXml/itemProps1349.xml" ContentType="application/vnd.openxmlformats-officedocument.customXmlProperties+xml"/>
  <Override PartName="/customXml/itemProps1350.xml" ContentType="application/vnd.openxmlformats-officedocument.customXmlProperties+xml"/>
  <Override PartName="/customXml/itemProps1351.xml" ContentType="application/vnd.openxmlformats-officedocument.customXmlProperties+xml"/>
  <Override PartName="/customXml/itemProps1352.xml" ContentType="application/vnd.openxmlformats-officedocument.customXmlProperties+xml"/>
  <Override PartName="/customXml/itemProps1353.xml" ContentType="application/vnd.openxmlformats-officedocument.customXmlProperties+xml"/>
  <Override PartName="/customXml/itemProps1354.xml" ContentType="application/vnd.openxmlformats-officedocument.customXmlProperties+xml"/>
  <Override PartName="/customXml/itemProps1355.xml" ContentType="application/vnd.openxmlformats-officedocument.customXmlProperties+xml"/>
  <Override PartName="/customXml/itemProps1356.xml" ContentType="application/vnd.openxmlformats-officedocument.customXmlProperties+xml"/>
  <Override PartName="/customXml/itemProps1357.xml" ContentType="application/vnd.openxmlformats-officedocument.customXmlProperties+xml"/>
  <Override PartName="/customXml/itemProps1358.xml" ContentType="application/vnd.openxmlformats-officedocument.customXmlProperties+xml"/>
  <Override PartName="/customXml/itemProps1359.xml" ContentType="application/vnd.openxmlformats-officedocument.customXmlProperties+xml"/>
  <Override PartName="/customXml/itemProps1360.xml" ContentType="application/vnd.openxmlformats-officedocument.customXmlProperties+xml"/>
  <Override PartName="/customXml/itemProps1361.xml" ContentType="application/vnd.openxmlformats-officedocument.customXmlProperties+xml"/>
  <Override PartName="/customXml/itemProps1362.xml" ContentType="application/vnd.openxmlformats-officedocument.customXmlProperties+xml"/>
  <Override PartName="/customXml/itemProps1363.xml" ContentType="application/vnd.openxmlformats-officedocument.customXmlProperties+xml"/>
  <Override PartName="/customXml/itemProps1364.xml" ContentType="application/vnd.openxmlformats-officedocument.customXmlProperties+xml"/>
  <Override PartName="/customXml/itemProps1365.xml" ContentType="application/vnd.openxmlformats-officedocument.customXmlProperties+xml"/>
  <Override PartName="/customXml/itemProps1366.xml" ContentType="application/vnd.openxmlformats-officedocument.customXmlProperties+xml"/>
  <Override PartName="/customXml/itemProps1367.xml" ContentType="application/vnd.openxmlformats-officedocument.customXmlProperties+xml"/>
  <Override PartName="/customXml/itemProps1368.xml" ContentType="application/vnd.openxmlformats-officedocument.customXmlProperties+xml"/>
  <Override PartName="/customXml/itemProps1369.xml" ContentType="application/vnd.openxmlformats-officedocument.customXmlProperties+xml"/>
  <Override PartName="/customXml/itemProps1370.xml" ContentType="application/vnd.openxmlformats-officedocument.customXmlProperties+xml"/>
  <Override PartName="/customXml/itemProps1371.xml" ContentType="application/vnd.openxmlformats-officedocument.customXmlProperties+xml"/>
  <Override PartName="/customXml/itemProps1372.xml" ContentType="application/vnd.openxmlformats-officedocument.customXmlProperties+xml"/>
  <Override PartName="/customXml/itemProps1373.xml" ContentType="application/vnd.openxmlformats-officedocument.customXmlProperties+xml"/>
  <Override PartName="/customXml/itemProps1374.xml" ContentType="application/vnd.openxmlformats-officedocument.customXmlProperties+xml"/>
  <Override PartName="/customXml/itemProps1375.xml" ContentType="application/vnd.openxmlformats-officedocument.customXmlProperties+xml"/>
  <Override PartName="/customXml/itemProps1376.xml" ContentType="application/vnd.openxmlformats-officedocument.customXmlProperties+xml"/>
  <Override PartName="/customXml/itemProps1377.xml" ContentType="application/vnd.openxmlformats-officedocument.customXmlProperties+xml"/>
  <Override PartName="/customXml/itemProps1378.xml" ContentType="application/vnd.openxmlformats-officedocument.customXmlProperties+xml"/>
  <Override PartName="/customXml/itemProps1379.xml" ContentType="application/vnd.openxmlformats-officedocument.customXmlProperties+xml"/>
  <Override PartName="/customXml/itemProps1380.xml" ContentType="application/vnd.openxmlformats-officedocument.customXmlProperties+xml"/>
  <Override PartName="/customXml/itemProps1381.xml" ContentType="application/vnd.openxmlformats-officedocument.customXmlProperties+xml"/>
  <Override PartName="/customXml/itemProps1382.xml" ContentType="application/vnd.openxmlformats-officedocument.customXmlProperties+xml"/>
  <Override PartName="/customXml/itemProps1383.xml" ContentType="application/vnd.openxmlformats-officedocument.customXmlProperties+xml"/>
  <Override PartName="/customXml/itemProps1384.xml" ContentType="application/vnd.openxmlformats-officedocument.customXmlProperties+xml"/>
  <Override PartName="/customXml/itemProps1385.xml" ContentType="application/vnd.openxmlformats-officedocument.customXmlProperties+xml"/>
  <Override PartName="/customXml/itemProps1386.xml" ContentType="application/vnd.openxmlformats-officedocument.customXmlProperties+xml"/>
  <Override PartName="/customXml/itemProps1387.xml" ContentType="application/vnd.openxmlformats-officedocument.customXmlProperties+xml"/>
  <Override PartName="/customXml/itemProps1388.xml" ContentType="application/vnd.openxmlformats-officedocument.customXmlProperties+xml"/>
  <Override PartName="/customXml/itemProps1389.xml" ContentType="application/vnd.openxmlformats-officedocument.customXmlProperties+xml"/>
  <Override PartName="/customXml/itemProps1390.xml" ContentType="application/vnd.openxmlformats-officedocument.customXmlProperties+xml"/>
  <Override PartName="/customXml/itemProps1391.xml" ContentType="application/vnd.openxmlformats-officedocument.customXmlProperties+xml"/>
  <Override PartName="/customXml/itemProps1392.xml" ContentType="application/vnd.openxmlformats-officedocument.customXmlProperties+xml"/>
  <Override PartName="/customXml/itemProps1393.xml" ContentType="application/vnd.openxmlformats-officedocument.customXmlProperties+xml"/>
  <Override PartName="/customXml/itemProps1394.xml" ContentType="application/vnd.openxmlformats-officedocument.customXmlProperties+xml"/>
  <Override PartName="/customXml/itemProps1395.xml" ContentType="application/vnd.openxmlformats-officedocument.customXmlProperties+xml"/>
  <Override PartName="/customXml/itemProps1396.xml" ContentType="application/vnd.openxmlformats-officedocument.customXmlProperties+xml"/>
  <Override PartName="/customXml/itemProps1397.xml" ContentType="application/vnd.openxmlformats-officedocument.customXmlProperties+xml"/>
  <Override PartName="/customXml/itemProps1398.xml" ContentType="application/vnd.openxmlformats-officedocument.customXmlProperties+xml"/>
  <Override PartName="/customXml/itemProps1399.xml" ContentType="application/vnd.openxmlformats-officedocument.customXmlProperties+xml"/>
  <Override PartName="/customXml/itemProps1400.xml" ContentType="application/vnd.openxmlformats-officedocument.customXmlProperties+xml"/>
  <Override PartName="/customXml/itemProps1401.xml" ContentType="application/vnd.openxmlformats-officedocument.customXmlProperties+xml"/>
  <Override PartName="/customXml/itemProps1402.xml" ContentType="application/vnd.openxmlformats-officedocument.customXmlProperties+xml"/>
  <Override PartName="/customXml/itemProps1403.xml" ContentType="application/vnd.openxmlformats-officedocument.customXmlProperties+xml"/>
  <Override PartName="/customXml/itemProps1404.xml" ContentType="application/vnd.openxmlformats-officedocument.customXmlProperties+xml"/>
  <Override PartName="/customXml/itemProps1405.xml" ContentType="application/vnd.openxmlformats-officedocument.customXmlProperties+xml"/>
  <Override PartName="/customXml/itemProps1406.xml" ContentType="application/vnd.openxmlformats-officedocument.customXmlProperties+xml"/>
  <Override PartName="/customXml/itemProps1407.xml" ContentType="application/vnd.openxmlformats-officedocument.customXmlProperties+xml"/>
  <Override PartName="/customXml/itemProps1408.xml" ContentType="application/vnd.openxmlformats-officedocument.customXmlProperties+xml"/>
  <Override PartName="/customXml/itemProps1409.xml" ContentType="application/vnd.openxmlformats-officedocument.customXmlProperties+xml"/>
  <Override PartName="/customXml/itemProps1410.xml" ContentType="application/vnd.openxmlformats-officedocument.customXmlProperties+xml"/>
  <Override PartName="/customXml/itemProps1411.xml" ContentType="application/vnd.openxmlformats-officedocument.customXmlProperties+xml"/>
  <Override PartName="/customXml/itemProps1412.xml" ContentType="application/vnd.openxmlformats-officedocument.customXmlProperties+xml"/>
  <Override PartName="/customXml/itemProps1413.xml" ContentType="application/vnd.openxmlformats-officedocument.customXmlProperties+xml"/>
  <Override PartName="/customXml/itemProps1414.xml" ContentType="application/vnd.openxmlformats-officedocument.customXmlProperties+xml"/>
  <Override PartName="/customXml/itemProps1415.xml" ContentType="application/vnd.openxmlformats-officedocument.customXmlProperties+xml"/>
  <Override PartName="/customXml/itemProps1416.xml" ContentType="application/vnd.openxmlformats-officedocument.customXmlProperties+xml"/>
  <Override PartName="/customXml/itemProps1417.xml" ContentType="application/vnd.openxmlformats-officedocument.customXmlProperties+xml"/>
  <Override PartName="/customXml/itemProps1418.xml" ContentType="application/vnd.openxmlformats-officedocument.customXmlProperties+xml"/>
  <Override PartName="/customXml/itemProps1419.xml" ContentType="application/vnd.openxmlformats-officedocument.customXmlProperties+xml"/>
  <Override PartName="/customXml/itemProps1420.xml" ContentType="application/vnd.openxmlformats-officedocument.customXmlProperties+xml"/>
  <Override PartName="/customXml/itemProps1421.xml" ContentType="application/vnd.openxmlformats-officedocument.customXmlProperties+xml"/>
  <Override PartName="/customXml/itemProps1422.xml" ContentType="application/vnd.openxmlformats-officedocument.customXmlProperties+xml"/>
  <Override PartName="/customXml/itemProps1423.xml" ContentType="application/vnd.openxmlformats-officedocument.customXmlProperties+xml"/>
  <Override PartName="/customXml/itemProps1424.xml" ContentType="application/vnd.openxmlformats-officedocument.customXmlProperties+xml"/>
  <Override PartName="/customXml/itemProps1425.xml" ContentType="application/vnd.openxmlformats-officedocument.customXmlProperties+xml"/>
  <Override PartName="/customXml/itemProps1426.xml" ContentType="application/vnd.openxmlformats-officedocument.customXmlProperties+xml"/>
  <Override PartName="/customXml/itemProps1427.xml" ContentType="application/vnd.openxmlformats-officedocument.customXmlProperties+xml"/>
  <Override PartName="/customXml/itemProps1428.xml" ContentType="application/vnd.openxmlformats-officedocument.customXmlProperties+xml"/>
  <Override PartName="/customXml/itemProps1429.xml" ContentType="application/vnd.openxmlformats-officedocument.customXmlProperties+xml"/>
  <Override PartName="/customXml/itemProps1430.xml" ContentType="application/vnd.openxmlformats-officedocument.customXmlProperties+xml"/>
  <Override PartName="/customXml/itemProps1431.xml" ContentType="application/vnd.openxmlformats-officedocument.customXmlProperties+xml"/>
  <Override PartName="/customXml/itemProps1432.xml" ContentType="application/vnd.openxmlformats-officedocument.customXmlProperties+xml"/>
  <Override PartName="/customXml/itemProps1433.xml" ContentType="application/vnd.openxmlformats-officedocument.customXmlProperties+xml"/>
  <Override PartName="/customXml/itemProps1434.xml" ContentType="application/vnd.openxmlformats-officedocument.customXmlProperties+xml"/>
  <Override PartName="/customXml/itemProps1435.xml" ContentType="application/vnd.openxmlformats-officedocument.customXmlProperties+xml"/>
  <Override PartName="/customXml/itemProps1436.xml" ContentType="application/vnd.openxmlformats-officedocument.customXmlProperties+xml"/>
  <Override PartName="/customXml/itemProps1437.xml" ContentType="application/vnd.openxmlformats-officedocument.customXmlProperties+xml"/>
  <Override PartName="/customXml/itemProps1438.xml" ContentType="application/vnd.openxmlformats-officedocument.customXmlProperties+xml"/>
  <Override PartName="/customXml/itemProps1439.xml" ContentType="application/vnd.openxmlformats-officedocument.customXmlProperties+xml"/>
  <Override PartName="/customXml/itemProps1440.xml" ContentType="application/vnd.openxmlformats-officedocument.customXmlProperties+xml"/>
  <Override PartName="/customXml/itemProps1441.xml" ContentType="application/vnd.openxmlformats-officedocument.customXmlProperties+xml"/>
  <Override PartName="/customXml/itemProps1442.xml" ContentType="application/vnd.openxmlformats-officedocument.customXmlProperties+xml"/>
  <Override PartName="/customXml/itemProps1443.xml" ContentType="application/vnd.openxmlformats-officedocument.customXmlProperties+xml"/>
  <Override PartName="/customXml/itemProps1444.xml" ContentType="application/vnd.openxmlformats-officedocument.customXmlProperties+xml"/>
  <Override PartName="/customXml/itemProps1445.xml" ContentType="application/vnd.openxmlformats-officedocument.customXmlProperties+xml"/>
  <Override PartName="/customXml/itemProps1446.xml" ContentType="application/vnd.openxmlformats-officedocument.customXmlProperties+xml"/>
  <Override PartName="/customXml/itemProps1447.xml" ContentType="application/vnd.openxmlformats-officedocument.customXmlProperties+xml"/>
  <Override PartName="/customXml/itemProps1448.xml" ContentType="application/vnd.openxmlformats-officedocument.customXmlProperties+xml"/>
  <Override PartName="/customXml/itemProps1449.xml" ContentType="application/vnd.openxmlformats-officedocument.customXmlProperties+xml"/>
  <Override PartName="/customXml/itemProps1450.xml" ContentType="application/vnd.openxmlformats-officedocument.customXmlProperties+xml"/>
  <Override PartName="/customXml/itemProps1451.xml" ContentType="application/vnd.openxmlformats-officedocument.customXmlProperties+xml"/>
  <Override PartName="/customXml/itemProps1452.xml" ContentType="application/vnd.openxmlformats-officedocument.customXmlProperties+xml"/>
  <Override PartName="/customXml/itemProps1453.xml" ContentType="application/vnd.openxmlformats-officedocument.customXmlProperties+xml"/>
  <Override PartName="/customXml/itemProps1454.xml" ContentType="application/vnd.openxmlformats-officedocument.customXmlProperties+xml"/>
  <Override PartName="/customXml/itemProps1455.xml" ContentType="application/vnd.openxmlformats-officedocument.customXmlProperties+xml"/>
  <Override PartName="/customXml/itemProps1456.xml" ContentType="application/vnd.openxmlformats-officedocument.customXmlProperties+xml"/>
  <Override PartName="/customXml/itemProps1457.xml" ContentType="application/vnd.openxmlformats-officedocument.customXmlProperties+xml"/>
  <Override PartName="/customXml/itemProps1458.xml" ContentType="application/vnd.openxmlformats-officedocument.customXmlProperties+xml"/>
  <Override PartName="/customXml/itemProps1459.xml" ContentType="application/vnd.openxmlformats-officedocument.customXmlProperties+xml"/>
  <Override PartName="/customXml/itemProps1460.xml" ContentType="application/vnd.openxmlformats-officedocument.customXmlProperties+xml"/>
  <Override PartName="/customXml/itemProps1461.xml" ContentType="application/vnd.openxmlformats-officedocument.customXmlProperties+xml"/>
  <Override PartName="/customXml/itemProps1462.xml" ContentType="application/vnd.openxmlformats-officedocument.customXmlProperties+xml"/>
  <Override PartName="/customXml/itemProps1463.xml" ContentType="application/vnd.openxmlformats-officedocument.customXmlProperties+xml"/>
  <Override PartName="/customXml/itemProps1464.xml" ContentType="application/vnd.openxmlformats-officedocument.customXmlProperties+xml"/>
  <Override PartName="/customXml/itemProps1465.xml" ContentType="application/vnd.openxmlformats-officedocument.customXmlProperties+xml"/>
  <Override PartName="/customXml/itemProps1466.xml" ContentType="application/vnd.openxmlformats-officedocument.customXmlProperties+xml"/>
  <Override PartName="/customXml/itemProps1467.xml" ContentType="application/vnd.openxmlformats-officedocument.customXmlProperties+xml"/>
  <Override PartName="/customXml/itemProps1468.xml" ContentType="application/vnd.openxmlformats-officedocument.customXmlProperties+xml"/>
  <Override PartName="/customXml/itemProps1469.xml" ContentType="application/vnd.openxmlformats-officedocument.customXmlProperties+xml"/>
  <Override PartName="/customXml/itemProps1470.xml" ContentType="application/vnd.openxmlformats-officedocument.customXmlProperties+xml"/>
  <Override PartName="/customXml/itemProps1471.xml" ContentType="application/vnd.openxmlformats-officedocument.customXmlProperties+xml"/>
  <Override PartName="/customXml/itemProps1472.xml" ContentType="application/vnd.openxmlformats-officedocument.customXmlProperties+xml"/>
  <Override PartName="/customXml/itemProps1473.xml" ContentType="application/vnd.openxmlformats-officedocument.customXmlProperties+xml"/>
  <Override PartName="/customXml/itemProps1474.xml" ContentType="application/vnd.openxmlformats-officedocument.customXmlProperties+xml"/>
  <Override PartName="/customXml/itemProps1475.xml" ContentType="application/vnd.openxmlformats-officedocument.customXmlProperties+xml"/>
  <Override PartName="/customXml/itemProps1476.xml" ContentType="application/vnd.openxmlformats-officedocument.customXmlProperties+xml"/>
  <Override PartName="/customXml/itemProps1477.xml" ContentType="application/vnd.openxmlformats-officedocument.customXmlProperties+xml"/>
  <Override PartName="/customXml/itemProps1478.xml" ContentType="application/vnd.openxmlformats-officedocument.customXmlProperties+xml"/>
  <Override PartName="/customXml/itemProps1479.xml" ContentType="application/vnd.openxmlformats-officedocument.customXmlProperties+xml"/>
  <Override PartName="/customXml/itemProps1480.xml" ContentType="application/vnd.openxmlformats-officedocument.customXmlProperties+xml"/>
  <Override PartName="/customXml/itemProps1481.xml" ContentType="application/vnd.openxmlformats-officedocument.customXmlProperties+xml"/>
  <Override PartName="/customXml/itemProps1482.xml" ContentType="application/vnd.openxmlformats-officedocument.customXmlProperties+xml"/>
  <Override PartName="/customXml/itemProps1483.xml" ContentType="application/vnd.openxmlformats-officedocument.customXmlProperties+xml"/>
  <Override PartName="/customXml/itemProps1484.xml" ContentType="application/vnd.openxmlformats-officedocument.customXmlProperties+xml"/>
  <Override PartName="/customXml/itemProps1485.xml" ContentType="application/vnd.openxmlformats-officedocument.customXmlProperties+xml"/>
  <Override PartName="/customXml/itemProps1486.xml" ContentType="application/vnd.openxmlformats-officedocument.customXmlProperties+xml"/>
  <Override PartName="/customXml/itemProps1487.xml" ContentType="application/vnd.openxmlformats-officedocument.customXmlProperties+xml"/>
  <Override PartName="/customXml/itemProps1488.xml" ContentType="application/vnd.openxmlformats-officedocument.customXmlProperties+xml"/>
  <Override PartName="/customXml/itemProps1489.xml" ContentType="application/vnd.openxmlformats-officedocument.customXmlProperties+xml"/>
  <Override PartName="/customXml/itemProps1490.xml" ContentType="application/vnd.openxmlformats-officedocument.customXmlProperties+xml"/>
  <Override PartName="/customXml/itemProps1491.xml" ContentType="application/vnd.openxmlformats-officedocument.customXmlProperties+xml"/>
  <Override PartName="/customXml/itemProps1492.xml" ContentType="application/vnd.openxmlformats-officedocument.customXmlProperties+xml"/>
  <Override PartName="/customXml/itemProps1493.xml" ContentType="application/vnd.openxmlformats-officedocument.customXmlProperties+xml"/>
  <Override PartName="/customXml/itemProps1494.xml" ContentType="application/vnd.openxmlformats-officedocument.customXmlProperties+xml"/>
  <Override PartName="/customXml/itemProps1495.xml" ContentType="application/vnd.openxmlformats-officedocument.customXmlProperties+xml"/>
  <Override PartName="/customXml/itemProps1496.xml" ContentType="application/vnd.openxmlformats-officedocument.customXmlProperties+xml"/>
  <Override PartName="/customXml/itemProps1497.xml" ContentType="application/vnd.openxmlformats-officedocument.customXmlProperties+xml"/>
  <Override PartName="/customXml/itemProps1498.xml" ContentType="application/vnd.openxmlformats-officedocument.customXmlProperties+xml"/>
  <Override PartName="/customXml/itemProps1499.xml" ContentType="application/vnd.openxmlformats-officedocument.customXmlProperties+xml"/>
  <Override PartName="/customXml/itemProps1500.xml" ContentType="application/vnd.openxmlformats-officedocument.customXmlProperties+xml"/>
  <Override PartName="/customXml/itemProps1501.xml" ContentType="application/vnd.openxmlformats-officedocument.customXmlProperties+xml"/>
  <Override PartName="/customXml/itemProps1502.xml" ContentType="application/vnd.openxmlformats-officedocument.customXmlProperties+xml"/>
  <Override PartName="/customXml/itemProps1503.xml" ContentType="application/vnd.openxmlformats-officedocument.customXmlProperties+xml"/>
  <Override PartName="/customXml/itemProps1504.xml" ContentType="application/vnd.openxmlformats-officedocument.customXmlProperties+xml"/>
  <Override PartName="/customXml/itemProps1505.xml" ContentType="application/vnd.openxmlformats-officedocument.customXmlProperties+xml"/>
  <Override PartName="/customXml/itemProps1506.xml" ContentType="application/vnd.openxmlformats-officedocument.customXmlProperties+xml"/>
  <Override PartName="/customXml/itemProps1507.xml" ContentType="application/vnd.openxmlformats-officedocument.customXmlProperties+xml"/>
  <Override PartName="/customXml/itemProps1508.xml" ContentType="application/vnd.openxmlformats-officedocument.customXmlProperties+xml"/>
  <Override PartName="/customXml/itemProps1509.xml" ContentType="application/vnd.openxmlformats-officedocument.customXmlProperties+xml"/>
  <Override PartName="/customXml/itemProps1510.xml" ContentType="application/vnd.openxmlformats-officedocument.customXmlProperties+xml"/>
  <Override PartName="/customXml/itemProps1511.xml" ContentType="application/vnd.openxmlformats-officedocument.customXmlProperties+xml"/>
  <Override PartName="/customXml/itemProps1512.xml" ContentType="application/vnd.openxmlformats-officedocument.customXmlProperties+xml"/>
  <Override PartName="/customXml/itemProps1513.xml" ContentType="application/vnd.openxmlformats-officedocument.customXmlProperties+xml"/>
  <Override PartName="/customXml/itemProps1514.xml" ContentType="application/vnd.openxmlformats-officedocument.customXmlProperties+xml"/>
  <Override PartName="/customXml/itemProps1515.xml" ContentType="application/vnd.openxmlformats-officedocument.customXmlProperties+xml"/>
  <Override PartName="/customXml/itemProps1516.xml" ContentType="application/vnd.openxmlformats-officedocument.customXmlProperties+xml"/>
  <Override PartName="/customXml/itemProps1517.xml" ContentType="application/vnd.openxmlformats-officedocument.customXmlProperties+xml"/>
  <Override PartName="/customXml/itemProps1518.xml" ContentType="application/vnd.openxmlformats-officedocument.customXmlProperties+xml"/>
  <Override PartName="/customXml/itemProps1519.xml" ContentType="application/vnd.openxmlformats-officedocument.customXmlProperties+xml"/>
  <Override PartName="/customXml/itemProps1520.xml" ContentType="application/vnd.openxmlformats-officedocument.customXmlProperties+xml"/>
  <Override PartName="/customXml/itemProps1521.xml" ContentType="application/vnd.openxmlformats-officedocument.customXmlProperties+xml"/>
  <Override PartName="/customXml/itemProps1522.xml" ContentType="application/vnd.openxmlformats-officedocument.customXmlProperties+xml"/>
  <Override PartName="/customXml/itemProps1523.xml" ContentType="application/vnd.openxmlformats-officedocument.customXmlProperties+xml"/>
  <Override PartName="/customXml/itemProps1524.xml" ContentType="application/vnd.openxmlformats-officedocument.customXmlProperties+xml"/>
  <Override PartName="/customXml/itemProps1525.xml" ContentType="application/vnd.openxmlformats-officedocument.customXmlProperties+xml"/>
  <Override PartName="/customXml/itemProps1526.xml" ContentType="application/vnd.openxmlformats-officedocument.customXmlProperties+xml"/>
  <Override PartName="/customXml/itemProps1527.xml" ContentType="application/vnd.openxmlformats-officedocument.customXmlProperties+xml"/>
  <Override PartName="/customXml/itemProps1528.xml" ContentType="application/vnd.openxmlformats-officedocument.customXmlProperties+xml"/>
  <Override PartName="/customXml/itemProps1529.xml" ContentType="application/vnd.openxmlformats-officedocument.customXmlProperties+xml"/>
  <Override PartName="/customXml/itemProps1530.xml" ContentType="application/vnd.openxmlformats-officedocument.customXmlProperties+xml"/>
  <Override PartName="/customXml/itemProps1531.xml" ContentType="application/vnd.openxmlformats-officedocument.customXmlProperties+xml"/>
  <Override PartName="/customXml/itemProps1532.xml" ContentType="application/vnd.openxmlformats-officedocument.customXmlProperties+xml"/>
  <Override PartName="/customXml/itemProps1533.xml" ContentType="application/vnd.openxmlformats-officedocument.customXmlProperties+xml"/>
  <Override PartName="/customXml/itemProps1534.xml" ContentType="application/vnd.openxmlformats-officedocument.customXmlProperties+xml"/>
  <Override PartName="/customXml/itemProps1535.xml" ContentType="application/vnd.openxmlformats-officedocument.customXmlProperties+xml"/>
  <Override PartName="/customXml/itemProps1536.xml" ContentType="application/vnd.openxmlformats-officedocument.customXmlProperties+xml"/>
  <Override PartName="/customXml/itemProps1537.xml" ContentType="application/vnd.openxmlformats-officedocument.customXmlProperties+xml"/>
  <Override PartName="/customXml/itemProps1538.xml" ContentType="application/vnd.openxmlformats-officedocument.customXmlProperties+xml"/>
  <Override PartName="/customXml/itemProps1539.xml" ContentType="application/vnd.openxmlformats-officedocument.customXmlProperties+xml"/>
  <Override PartName="/customXml/itemProps1540.xml" ContentType="application/vnd.openxmlformats-officedocument.customXmlProperties+xml"/>
  <Override PartName="/customXml/itemProps1541.xml" ContentType="application/vnd.openxmlformats-officedocument.customXmlProperties+xml"/>
  <Override PartName="/customXml/itemProps1542.xml" ContentType="application/vnd.openxmlformats-officedocument.customXmlProperties+xml"/>
  <Override PartName="/customXml/itemProps1543.xml" ContentType="application/vnd.openxmlformats-officedocument.customXmlProperties+xml"/>
  <Override PartName="/customXml/itemProps1544.xml" ContentType="application/vnd.openxmlformats-officedocument.customXmlProperties+xml"/>
  <Override PartName="/customXml/itemProps1545.xml" ContentType="application/vnd.openxmlformats-officedocument.customXmlProperties+xml"/>
  <Override PartName="/customXml/itemProps1546.xml" ContentType="application/vnd.openxmlformats-officedocument.customXmlProperties+xml"/>
  <Override PartName="/customXml/itemProps1547.xml" ContentType="application/vnd.openxmlformats-officedocument.customXmlProperties+xml"/>
  <Override PartName="/customXml/itemProps1548.xml" ContentType="application/vnd.openxmlformats-officedocument.customXmlProperties+xml"/>
  <Override PartName="/customXml/itemProps1549.xml" ContentType="application/vnd.openxmlformats-officedocument.customXmlProperties+xml"/>
  <Override PartName="/customXml/itemProps1550.xml" ContentType="application/vnd.openxmlformats-officedocument.customXmlProperties+xml"/>
  <Override PartName="/customXml/itemProps1551.xml" ContentType="application/vnd.openxmlformats-officedocument.customXmlProperties+xml"/>
  <Override PartName="/customXml/itemProps1552.xml" ContentType="application/vnd.openxmlformats-officedocument.customXmlProperties+xml"/>
  <Override PartName="/customXml/itemProps1553.xml" ContentType="application/vnd.openxmlformats-officedocument.customXmlProperties+xml"/>
  <Override PartName="/customXml/itemProps1554.xml" ContentType="application/vnd.openxmlformats-officedocument.customXmlProperties+xml"/>
  <Override PartName="/customXml/itemProps1555.xml" ContentType="application/vnd.openxmlformats-officedocument.customXmlProperties+xml"/>
  <Override PartName="/customXml/itemProps1556.xml" ContentType="application/vnd.openxmlformats-officedocument.customXmlProperties+xml"/>
  <Override PartName="/customXml/itemProps1557.xml" ContentType="application/vnd.openxmlformats-officedocument.customXmlProperties+xml"/>
  <Override PartName="/customXml/itemProps1558.xml" ContentType="application/vnd.openxmlformats-officedocument.customXmlProperties+xml"/>
  <Override PartName="/customXml/itemProps1559.xml" ContentType="application/vnd.openxmlformats-officedocument.customXmlProperties+xml"/>
  <Override PartName="/customXml/itemProps1560.xml" ContentType="application/vnd.openxmlformats-officedocument.customXmlProperties+xml"/>
  <Override PartName="/customXml/itemProps1561.xml" ContentType="application/vnd.openxmlformats-officedocument.customXmlProperties+xml"/>
  <Override PartName="/customXml/itemProps1562.xml" ContentType="application/vnd.openxmlformats-officedocument.customXmlProperties+xml"/>
  <Override PartName="/customXml/itemProps1563.xml" ContentType="application/vnd.openxmlformats-officedocument.customXmlProperties+xml"/>
  <Override PartName="/customXml/itemProps1564.xml" ContentType="application/vnd.openxmlformats-officedocument.customXmlProperties+xml"/>
  <Override PartName="/customXml/itemProps1565.xml" ContentType="application/vnd.openxmlformats-officedocument.customXmlProperties+xml"/>
  <Override PartName="/customXml/itemProps1566.xml" ContentType="application/vnd.openxmlformats-officedocument.customXmlProperties+xml"/>
  <Override PartName="/customXml/itemProps1567.xml" ContentType="application/vnd.openxmlformats-officedocument.customXmlProperties+xml"/>
  <Override PartName="/customXml/itemProps1568.xml" ContentType="application/vnd.openxmlformats-officedocument.customXmlProperties+xml"/>
  <Override PartName="/customXml/itemProps1569.xml" ContentType="application/vnd.openxmlformats-officedocument.customXmlProperties+xml"/>
  <Override PartName="/customXml/itemProps1570.xml" ContentType="application/vnd.openxmlformats-officedocument.customXmlProperties+xml"/>
  <Override PartName="/customXml/itemProps1571.xml" ContentType="application/vnd.openxmlformats-officedocument.customXmlProperties+xml"/>
  <Override PartName="/customXml/itemProps1572.xml" ContentType="application/vnd.openxmlformats-officedocument.customXmlProperties+xml"/>
  <Override PartName="/customXml/itemProps1573.xml" ContentType="application/vnd.openxmlformats-officedocument.customXmlProperties+xml"/>
  <Override PartName="/customXml/itemProps1574.xml" ContentType="application/vnd.openxmlformats-officedocument.customXmlProperties+xml"/>
  <Override PartName="/customXml/itemProps1575.xml" ContentType="application/vnd.openxmlformats-officedocument.customXmlProperties+xml"/>
  <Override PartName="/customXml/itemProps1576.xml" ContentType="application/vnd.openxmlformats-officedocument.customXmlProperties+xml"/>
  <Override PartName="/customXml/itemProps1577.xml" ContentType="application/vnd.openxmlformats-officedocument.customXmlProperties+xml"/>
  <Override PartName="/customXml/itemProps1578.xml" ContentType="application/vnd.openxmlformats-officedocument.customXmlProperties+xml"/>
  <Override PartName="/customXml/itemProps1579.xml" ContentType="application/vnd.openxmlformats-officedocument.customXmlProperties+xml"/>
  <Override PartName="/customXml/itemProps1580.xml" ContentType="application/vnd.openxmlformats-officedocument.customXmlProperties+xml"/>
  <Override PartName="/customXml/itemProps1581.xml" ContentType="application/vnd.openxmlformats-officedocument.customXmlProperties+xml"/>
  <Override PartName="/customXml/itemProps1582.xml" ContentType="application/vnd.openxmlformats-officedocument.customXmlProperties+xml"/>
  <Override PartName="/customXml/itemProps1583.xml" ContentType="application/vnd.openxmlformats-officedocument.customXmlProperties+xml"/>
  <Override PartName="/customXml/itemProps1584.xml" ContentType="application/vnd.openxmlformats-officedocument.customXmlProperties+xml"/>
  <Override PartName="/customXml/itemProps1585.xml" ContentType="application/vnd.openxmlformats-officedocument.customXmlProperties+xml"/>
  <Override PartName="/customXml/itemProps1586.xml" ContentType="application/vnd.openxmlformats-officedocument.customXmlProperties+xml"/>
  <Override PartName="/customXml/itemProps1587.xml" ContentType="application/vnd.openxmlformats-officedocument.customXmlProperties+xml"/>
  <Override PartName="/customXml/itemProps1588.xml" ContentType="application/vnd.openxmlformats-officedocument.customXmlProperties+xml"/>
  <Override PartName="/customXml/itemProps1589.xml" ContentType="application/vnd.openxmlformats-officedocument.customXmlProperties+xml"/>
  <Override PartName="/customXml/itemProps1590.xml" ContentType="application/vnd.openxmlformats-officedocument.customXmlProperties+xml"/>
  <Override PartName="/customXml/itemProps1591.xml" ContentType="application/vnd.openxmlformats-officedocument.customXmlProperties+xml"/>
  <Override PartName="/customXml/itemProps1592.xml" ContentType="application/vnd.openxmlformats-officedocument.customXmlProperties+xml"/>
  <Override PartName="/customXml/itemProps1593.xml" ContentType="application/vnd.openxmlformats-officedocument.customXmlProperties+xml"/>
  <Override PartName="/customXml/itemProps1594.xml" ContentType="application/vnd.openxmlformats-officedocument.customXmlProperties+xml"/>
  <Override PartName="/customXml/itemProps1595.xml" ContentType="application/vnd.openxmlformats-officedocument.customXmlProperties+xml"/>
  <Override PartName="/customXml/itemProps1596.xml" ContentType="application/vnd.openxmlformats-officedocument.customXmlProperties+xml"/>
  <Override PartName="/customXml/itemProps1597.xml" ContentType="application/vnd.openxmlformats-officedocument.customXmlProperties+xml"/>
  <Override PartName="/customXml/itemProps1598.xml" ContentType="application/vnd.openxmlformats-officedocument.customXmlProperties+xml"/>
  <Override PartName="/customXml/itemProps1599.xml" ContentType="application/vnd.openxmlformats-officedocument.customXmlProperties+xml"/>
  <Override PartName="/customXml/itemProps1600.xml" ContentType="application/vnd.openxmlformats-officedocument.customXmlProperties+xml"/>
  <Override PartName="/customXml/itemProps1601.xml" ContentType="application/vnd.openxmlformats-officedocument.customXmlProperties+xml"/>
  <Override PartName="/customXml/itemProps1602.xml" ContentType="application/vnd.openxmlformats-officedocument.customXmlProperties+xml"/>
  <Override PartName="/customXml/itemProps1603.xml" ContentType="application/vnd.openxmlformats-officedocument.customXmlProperties+xml"/>
  <Override PartName="/customXml/itemProps1604.xml" ContentType="application/vnd.openxmlformats-officedocument.customXmlProperties+xml"/>
  <Override PartName="/customXml/itemProps1605.xml" ContentType="application/vnd.openxmlformats-officedocument.customXmlProperties+xml"/>
  <Override PartName="/customXml/itemProps1606.xml" ContentType="application/vnd.openxmlformats-officedocument.customXmlProperties+xml"/>
  <Override PartName="/customXml/itemProps1607.xml" ContentType="application/vnd.openxmlformats-officedocument.customXmlProperties+xml"/>
  <Override PartName="/customXml/itemProps1608.xml" ContentType="application/vnd.openxmlformats-officedocument.customXmlProperties+xml"/>
  <Override PartName="/customXml/itemProps1609.xml" ContentType="application/vnd.openxmlformats-officedocument.customXmlProperties+xml"/>
  <Override PartName="/customXml/itemProps1610.xml" ContentType="application/vnd.openxmlformats-officedocument.customXmlProperties+xml"/>
  <Override PartName="/customXml/itemProps1611.xml" ContentType="application/vnd.openxmlformats-officedocument.customXmlProperties+xml"/>
  <Override PartName="/customXml/itemProps1612.xml" ContentType="application/vnd.openxmlformats-officedocument.customXmlProperties+xml"/>
  <Override PartName="/customXml/itemProps1613.xml" ContentType="application/vnd.openxmlformats-officedocument.customXmlProperties+xml"/>
  <Override PartName="/customXml/itemProps1614.xml" ContentType="application/vnd.openxmlformats-officedocument.customXmlProperties+xml"/>
  <Override PartName="/customXml/itemProps1615.xml" ContentType="application/vnd.openxmlformats-officedocument.customXmlProperties+xml"/>
  <Override PartName="/customXml/itemProps1616.xml" ContentType="application/vnd.openxmlformats-officedocument.customXmlProperties+xml"/>
  <Override PartName="/customXml/itemProps1617.xml" ContentType="application/vnd.openxmlformats-officedocument.customXmlProperties+xml"/>
  <Override PartName="/customXml/itemProps1618.xml" ContentType="application/vnd.openxmlformats-officedocument.customXmlProperties+xml"/>
  <Override PartName="/customXml/itemProps1619.xml" ContentType="application/vnd.openxmlformats-officedocument.customXmlProperties+xml"/>
  <Override PartName="/customXml/itemProps1620.xml" ContentType="application/vnd.openxmlformats-officedocument.customXmlProperties+xml"/>
  <Override PartName="/customXml/itemProps1621.xml" ContentType="application/vnd.openxmlformats-officedocument.customXmlProperties+xml"/>
  <Override PartName="/customXml/itemProps1622.xml" ContentType="application/vnd.openxmlformats-officedocument.customXmlProperties+xml"/>
  <Override PartName="/customXml/itemProps1623.xml" ContentType="application/vnd.openxmlformats-officedocument.customXmlProperties+xml"/>
  <Override PartName="/customXml/itemProps1624.xml" ContentType="application/vnd.openxmlformats-officedocument.customXmlProperties+xml"/>
  <Override PartName="/customXml/itemProps1625.xml" ContentType="application/vnd.openxmlformats-officedocument.customXmlProperties+xml"/>
  <Override PartName="/customXml/itemProps1626.xml" ContentType="application/vnd.openxmlformats-officedocument.customXmlProperties+xml"/>
  <Override PartName="/customXml/itemProps1627.xml" ContentType="application/vnd.openxmlformats-officedocument.customXmlProperties+xml"/>
  <Override PartName="/customXml/itemProps1628.xml" ContentType="application/vnd.openxmlformats-officedocument.customXmlProperties+xml"/>
  <Override PartName="/customXml/itemProps1629.xml" ContentType="application/vnd.openxmlformats-officedocument.customXmlProperties+xml"/>
  <Override PartName="/customXml/itemProps1630.xml" ContentType="application/vnd.openxmlformats-officedocument.customXmlProperties+xml"/>
  <Override PartName="/customXml/itemProps1631.xml" ContentType="application/vnd.openxmlformats-officedocument.customXmlProperties+xml"/>
  <Override PartName="/customXml/itemProps1632.xml" ContentType="application/vnd.openxmlformats-officedocument.customXmlProperties+xml"/>
  <Override PartName="/customXml/itemProps1633.xml" ContentType="application/vnd.openxmlformats-officedocument.customXmlProperties+xml"/>
  <Override PartName="/customXml/itemProps1634.xml" ContentType="application/vnd.openxmlformats-officedocument.customXmlProperties+xml"/>
  <Override PartName="/customXml/itemProps1635.xml" ContentType="application/vnd.openxmlformats-officedocument.customXmlProperties+xml"/>
  <Override PartName="/customXml/itemProps1636.xml" ContentType="application/vnd.openxmlformats-officedocument.customXmlProperties+xml"/>
  <Override PartName="/customXml/itemProps1637.xml" ContentType="application/vnd.openxmlformats-officedocument.customXmlProperties+xml"/>
  <Override PartName="/customXml/itemProps1638.xml" ContentType="application/vnd.openxmlformats-officedocument.customXmlProperties+xml"/>
  <Override PartName="/customXml/itemProps1639.xml" ContentType="application/vnd.openxmlformats-officedocument.customXmlProperties+xml"/>
  <Override PartName="/customXml/itemProps1640.xml" ContentType="application/vnd.openxmlformats-officedocument.customXmlProperties+xml"/>
  <Override PartName="/customXml/itemProps1641.xml" ContentType="application/vnd.openxmlformats-officedocument.customXmlProperties+xml"/>
  <Override PartName="/customXml/itemProps1642.xml" ContentType="application/vnd.openxmlformats-officedocument.customXmlProperties+xml"/>
  <Override PartName="/customXml/itemProps1643.xml" ContentType="application/vnd.openxmlformats-officedocument.customXmlProperties+xml"/>
  <Override PartName="/customXml/itemProps1644.xml" ContentType="application/vnd.openxmlformats-officedocument.customXmlProperties+xml"/>
  <Override PartName="/customXml/itemProps1645.xml" ContentType="application/vnd.openxmlformats-officedocument.customXmlProperties+xml"/>
  <Override PartName="/customXml/itemProps1646.xml" ContentType="application/vnd.openxmlformats-officedocument.customXmlProperties+xml"/>
  <Override PartName="/customXml/itemProps1647.xml" ContentType="application/vnd.openxmlformats-officedocument.customXmlProperties+xml"/>
  <Override PartName="/customXml/itemProps1648.xml" ContentType="application/vnd.openxmlformats-officedocument.customXmlProperties+xml"/>
  <Override PartName="/customXml/itemProps1649.xml" ContentType="application/vnd.openxmlformats-officedocument.customXmlProperties+xml"/>
  <Override PartName="/customXml/itemProps1650.xml" ContentType="application/vnd.openxmlformats-officedocument.customXmlProperties+xml"/>
  <Override PartName="/customXml/itemProps1651.xml" ContentType="application/vnd.openxmlformats-officedocument.customXmlProperties+xml"/>
  <Override PartName="/customXml/itemProps1652.xml" ContentType="application/vnd.openxmlformats-officedocument.customXmlProperties+xml"/>
  <Override PartName="/customXml/itemProps1653.xml" ContentType="application/vnd.openxmlformats-officedocument.customXmlProperties+xml"/>
  <Override PartName="/customXml/itemProps1654.xml" ContentType="application/vnd.openxmlformats-officedocument.customXmlProperties+xml"/>
  <Override PartName="/customXml/itemProps1655.xml" ContentType="application/vnd.openxmlformats-officedocument.customXmlProperties+xml"/>
  <Override PartName="/customXml/itemProps1656.xml" ContentType="application/vnd.openxmlformats-officedocument.customXmlProperties+xml"/>
  <Override PartName="/customXml/itemProps1657.xml" ContentType="application/vnd.openxmlformats-officedocument.customXmlProperties+xml"/>
  <Override PartName="/customXml/itemProps1658.xml" ContentType="application/vnd.openxmlformats-officedocument.customXmlProperties+xml"/>
  <Override PartName="/customXml/itemProps1659.xml" ContentType="application/vnd.openxmlformats-officedocument.customXmlProperties+xml"/>
  <Override PartName="/customXml/itemProps1660.xml" ContentType="application/vnd.openxmlformats-officedocument.customXmlProperties+xml"/>
  <Override PartName="/customXml/itemProps1661.xml" ContentType="application/vnd.openxmlformats-officedocument.customXmlProperties+xml"/>
  <Override PartName="/customXml/itemProps1662.xml" ContentType="application/vnd.openxmlformats-officedocument.customXmlProperties+xml"/>
  <Override PartName="/customXml/itemProps1663.xml" ContentType="application/vnd.openxmlformats-officedocument.customXmlProperties+xml"/>
  <Override PartName="/customXml/itemProps1664.xml" ContentType="application/vnd.openxmlformats-officedocument.customXmlProperties+xml"/>
  <Override PartName="/customXml/itemProps1665.xml" ContentType="application/vnd.openxmlformats-officedocument.customXmlProperties+xml"/>
  <Override PartName="/customXml/itemProps1666.xml" ContentType="application/vnd.openxmlformats-officedocument.customXmlProperties+xml"/>
  <Override PartName="/customXml/itemProps1667.xml" ContentType="application/vnd.openxmlformats-officedocument.customXmlProperties+xml"/>
  <Override PartName="/customXml/itemProps1668.xml" ContentType="application/vnd.openxmlformats-officedocument.customXmlProperties+xml"/>
  <Override PartName="/customXml/itemProps1669.xml" ContentType="application/vnd.openxmlformats-officedocument.customXmlProperties+xml"/>
  <Override PartName="/customXml/itemProps1670.xml" ContentType="application/vnd.openxmlformats-officedocument.customXmlProperties+xml"/>
  <Override PartName="/customXml/itemProps1671.xml" ContentType="application/vnd.openxmlformats-officedocument.customXmlProperties+xml"/>
  <Override PartName="/customXml/itemProps1672.xml" ContentType="application/vnd.openxmlformats-officedocument.customXmlProperties+xml"/>
  <Override PartName="/customXml/itemProps1673.xml" ContentType="application/vnd.openxmlformats-officedocument.customXmlProperties+xml"/>
  <Override PartName="/customXml/itemProps1674.xml" ContentType="application/vnd.openxmlformats-officedocument.customXmlProperties+xml"/>
  <Override PartName="/customXml/itemProps1675.xml" ContentType="application/vnd.openxmlformats-officedocument.customXmlProperties+xml"/>
  <Override PartName="/customXml/itemProps1676.xml" ContentType="application/vnd.openxmlformats-officedocument.customXmlProperties+xml"/>
  <Override PartName="/customXml/itemProps1677.xml" ContentType="application/vnd.openxmlformats-officedocument.customXmlProperties+xml"/>
  <Override PartName="/customXml/itemProps1678.xml" ContentType="application/vnd.openxmlformats-officedocument.customXmlProperties+xml"/>
  <Override PartName="/customXml/itemProps1679.xml" ContentType="application/vnd.openxmlformats-officedocument.customXmlProperties+xml"/>
  <Override PartName="/customXml/itemProps1680.xml" ContentType="application/vnd.openxmlformats-officedocument.customXmlProperties+xml"/>
  <Override PartName="/customXml/itemProps1681.xml" ContentType="application/vnd.openxmlformats-officedocument.customXmlProperties+xml"/>
  <Override PartName="/customXml/itemProps1682.xml" ContentType="application/vnd.openxmlformats-officedocument.customXmlProperties+xml"/>
  <Override PartName="/customXml/itemProps1683.xml" ContentType="application/vnd.openxmlformats-officedocument.customXmlProperties+xml"/>
  <Override PartName="/customXml/itemProps1684.xml" ContentType="application/vnd.openxmlformats-officedocument.customXmlProperties+xml"/>
  <Override PartName="/customXml/itemProps1685.xml" ContentType="application/vnd.openxmlformats-officedocument.customXmlProperties+xml"/>
  <Override PartName="/customXml/itemProps1686.xml" ContentType="application/vnd.openxmlformats-officedocument.customXmlProperties+xml"/>
  <Override PartName="/customXml/itemProps1687.xml" ContentType="application/vnd.openxmlformats-officedocument.customXmlProperties+xml"/>
  <Override PartName="/customXml/itemProps1688.xml" ContentType="application/vnd.openxmlformats-officedocument.customXmlProperties+xml"/>
  <Override PartName="/customXml/itemProps1689.xml" ContentType="application/vnd.openxmlformats-officedocument.customXmlProperties+xml"/>
  <Override PartName="/customXml/itemProps1690.xml" ContentType="application/vnd.openxmlformats-officedocument.customXmlProperties+xml"/>
  <Override PartName="/customXml/itemProps1691.xml" ContentType="application/vnd.openxmlformats-officedocument.customXmlProperties+xml"/>
  <Override PartName="/customXml/itemProps1692.xml" ContentType="application/vnd.openxmlformats-officedocument.customXmlProperties+xml"/>
  <Override PartName="/customXml/itemProps1693.xml" ContentType="application/vnd.openxmlformats-officedocument.customXmlProperties+xml"/>
  <Override PartName="/customXml/itemProps1694.xml" ContentType="application/vnd.openxmlformats-officedocument.customXmlProperties+xml"/>
  <Override PartName="/customXml/itemProps1695.xml" ContentType="application/vnd.openxmlformats-officedocument.customXmlProperties+xml"/>
  <Override PartName="/customXml/itemProps1696.xml" ContentType="application/vnd.openxmlformats-officedocument.customXmlProperties+xml"/>
  <Override PartName="/customXml/itemProps1697.xml" ContentType="application/vnd.openxmlformats-officedocument.customXmlProperties+xml"/>
  <Override PartName="/customXml/itemProps1698.xml" ContentType="application/vnd.openxmlformats-officedocument.customXmlProperties+xml"/>
  <Override PartName="/customXml/itemProps1699.xml" ContentType="application/vnd.openxmlformats-officedocument.customXmlProperties+xml"/>
  <Override PartName="/customXml/itemProps1700.xml" ContentType="application/vnd.openxmlformats-officedocument.customXmlProperties+xml"/>
  <Override PartName="/customXml/itemProps1701.xml" ContentType="application/vnd.openxmlformats-officedocument.customXmlProperties+xml"/>
  <Override PartName="/customXml/itemProps1702.xml" ContentType="application/vnd.openxmlformats-officedocument.customXmlProperties+xml"/>
  <Override PartName="/customXml/itemProps1703.xml" ContentType="application/vnd.openxmlformats-officedocument.customXmlProperties+xml"/>
  <Override PartName="/customXml/itemProps1704.xml" ContentType="application/vnd.openxmlformats-officedocument.customXmlProperties+xml"/>
  <Override PartName="/customXml/itemProps1705.xml" ContentType="application/vnd.openxmlformats-officedocument.customXmlProperties+xml"/>
  <Override PartName="/customXml/itemProps1706.xml" ContentType="application/vnd.openxmlformats-officedocument.customXmlProperties+xml"/>
  <Override PartName="/customXml/itemProps1707.xml" ContentType="application/vnd.openxmlformats-officedocument.customXmlProperties+xml"/>
  <Override PartName="/customXml/itemProps1708.xml" ContentType="application/vnd.openxmlformats-officedocument.customXmlProperties+xml"/>
  <Override PartName="/customXml/itemProps1709.xml" ContentType="application/vnd.openxmlformats-officedocument.customXmlProperties+xml"/>
  <Override PartName="/customXml/itemProps1710.xml" ContentType="application/vnd.openxmlformats-officedocument.customXmlProperties+xml"/>
  <Override PartName="/customXml/itemProps1711.xml" ContentType="application/vnd.openxmlformats-officedocument.customXmlProperties+xml"/>
  <Override PartName="/customXml/itemProps1712.xml" ContentType="application/vnd.openxmlformats-officedocument.customXmlProperties+xml"/>
  <Override PartName="/customXml/itemProps1713.xml" ContentType="application/vnd.openxmlformats-officedocument.customXmlProperties+xml"/>
  <Override PartName="/customXml/itemProps1714.xml" ContentType="application/vnd.openxmlformats-officedocument.customXmlProperties+xml"/>
  <Override PartName="/customXml/itemProps1715.xml" ContentType="application/vnd.openxmlformats-officedocument.customXmlProperties+xml"/>
  <Override PartName="/customXml/itemProps1716.xml" ContentType="application/vnd.openxmlformats-officedocument.customXmlProperties+xml"/>
  <Override PartName="/customXml/itemProps1717.xml" ContentType="application/vnd.openxmlformats-officedocument.customXmlProperties+xml"/>
  <Override PartName="/customXml/itemProps1718.xml" ContentType="application/vnd.openxmlformats-officedocument.customXmlProperties+xml"/>
  <Override PartName="/customXml/itemProps1719.xml" ContentType="application/vnd.openxmlformats-officedocument.customXmlProperties+xml"/>
  <Override PartName="/customXml/itemProps1720.xml" ContentType="application/vnd.openxmlformats-officedocument.customXmlProperties+xml"/>
  <Override PartName="/customXml/itemProps1721.xml" ContentType="application/vnd.openxmlformats-officedocument.customXmlProperties+xml"/>
  <Override PartName="/customXml/itemProps1722.xml" ContentType="application/vnd.openxmlformats-officedocument.customXmlProperties+xml"/>
  <Override PartName="/customXml/itemProps1723.xml" ContentType="application/vnd.openxmlformats-officedocument.customXmlProperties+xml"/>
  <Override PartName="/customXml/itemProps1724.xml" ContentType="application/vnd.openxmlformats-officedocument.customXmlProperties+xml"/>
  <Override PartName="/customXml/itemProps1725.xml" ContentType="application/vnd.openxmlformats-officedocument.customXmlProperties+xml"/>
  <Override PartName="/customXml/itemProps1726.xml" ContentType="application/vnd.openxmlformats-officedocument.customXmlProperties+xml"/>
  <Override PartName="/customXml/itemProps1727.xml" ContentType="application/vnd.openxmlformats-officedocument.customXmlProperties+xml"/>
  <Override PartName="/customXml/itemProps1728.xml" ContentType="application/vnd.openxmlformats-officedocument.customXmlProperties+xml"/>
  <Override PartName="/customXml/itemProps1729.xml" ContentType="application/vnd.openxmlformats-officedocument.customXmlProperties+xml"/>
  <Override PartName="/customXml/itemProps1730.xml" ContentType="application/vnd.openxmlformats-officedocument.customXmlProperties+xml"/>
  <Override PartName="/customXml/itemProps1731.xml" ContentType="application/vnd.openxmlformats-officedocument.customXmlProperties+xml"/>
  <Override PartName="/customXml/itemProps1732.xml" ContentType="application/vnd.openxmlformats-officedocument.customXmlProperties+xml"/>
  <Override PartName="/customXml/itemProps1733.xml" ContentType="application/vnd.openxmlformats-officedocument.customXmlProperties+xml"/>
  <Override PartName="/customXml/itemProps1734.xml" ContentType="application/vnd.openxmlformats-officedocument.customXmlProperties+xml"/>
  <Override PartName="/customXml/itemProps1735.xml" ContentType="application/vnd.openxmlformats-officedocument.customXmlProperties+xml"/>
  <Override PartName="/customXml/itemProps1736.xml" ContentType="application/vnd.openxmlformats-officedocument.customXmlProperties+xml"/>
  <Override PartName="/customXml/itemProps1737.xml" ContentType="application/vnd.openxmlformats-officedocument.customXmlProperties+xml"/>
  <Override PartName="/customXml/itemProps1738.xml" ContentType="application/vnd.openxmlformats-officedocument.customXmlProperties+xml"/>
  <Override PartName="/customXml/itemProps1739.xml" ContentType="application/vnd.openxmlformats-officedocument.customXmlProperties+xml"/>
  <Override PartName="/customXml/itemProps1740.xml" ContentType="application/vnd.openxmlformats-officedocument.customXmlProperties+xml"/>
  <Override PartName="/customXml/itemProps1741.xml" ContentType="application/vnd.openxmlformats-officedocument.customXmlProperties+xml"/>
  <Override PartName="/customXml/itemProps1742.xml" ContentType="application/vnd.openxmlformats-officedocument.customXmlProperties+xml"/>
  <Override PartName="/customXml/itemProps1743.xml" ContentType="application/vnd.openxmlformats-officedocument.customXmlProperties+xml"/>
  <Override PartName="/customXml/itemProps1744.xml" ContentType="application/vnd.openxmlformats-officedocument.customXmlProperties+xml"/>
  <Override PartName="/customXml/itemProps1745.xml" ContentType="application/vnd.openxmlformats-officedocument.customXmlProperties+xml"/>
  <Override PartName="/customXml/itemProps1746.xml" ContentType="application/vnd.openxmlformats-officedocument.customXmlProperties+xml"/>
  <Override PartName="/customXml/itemProps1747.xml" ContentType="application/vnd.openxmlformats-officedocument.customXmlProperties+xml"/>
  <Override PartName="/customXml/itemProps1748.xml" ContentType="application/vnd.openxmlformats-officedocument.customXmlProperties+xml"/>
  <Override PartName="/customXml/itemProps1749.xml" ContentType="application/vnd.openxmlformats-officedocument.customXmlProperties+xml"/>
  <Override PartName="/customXml/itemProps1750.xml" ContentType="application/vnd.openxmlformats-officedocument.customXmlProperties+xml"/>
  <Override PartName="/customXml/itemProps1751.xml" ContentType="application/vnd.openxmlformats-officedocument.customXmlProperties+xml"/>
  <Override PartName="/customXml/itemProps1752.xml" ContentType="application/vnd.openxmlformats-officedocument.customXmlProperties+xml"/>
  <Override PartName="/customXml/itemProps1753.xml" ContentType="application/vnd.openxmlformats-officedocument.customXmlProperties+xml"/>
  <Override PartName="/customXml/itemProps1754.xml" ContentType="application/vnd.openxmlformats-officedocument.customXmlProperties+xml"/>
  <Override PartName="/customXml/itemProps1755.xml" ContentType="application/vnd.openxmlformats-officedocument.customXmlProperties+xml"/>
  <Override PartName="/customXml/itemProps1756.xml" ContentType="application/vnd.openxmlformats-officedocument.customXmlProperties+xml"/>
  <Override PartName="/customXml/itemProps1757.xml" ContentType="application/vnd.openxmlformats-officedocument.customXmlProperties+xml"/>
  <Override PartName="/customXml/itemProps1758.xml" ContentType="application/vnd.openxmlformats-officedocument.customXmlProperties+xml"/>
  <Override PartName="/customXml/itemProps1759.xml" ContentType="application/vnd.openxmlformats-officedocument.customXmlProperties+xml"/>
  <Override PartName="/customXml/itemProps1760.xml" ContentType="application/vnd.openxmlformats-officedocument.customXmlProperties+xml"/>
  <Override PartName="/customXml/itemProps1761.xml" ContentType="application/vnd.openxmlformats-officedocument.customXmlProperties+xml"/>
  <Override PartName="/customXml/itemProps1762.xml" ContentType="application/vnd.openxmlformats-officedocument.customXmlProperties+xml"/>
  <Override PartName="/customXml/itemProps1763.xml" ContentType="application/vnd.openxmlformats-officedocument.customXmlProperties+xml"/>
  <Override PartName="/customXml/itemProps1764.xml" ContentType="application/vnd.openxmlformats-officedocument.customXmlProperties+xml"/>
  <Override PartName="/customXml/itemProps1765.xml" ContentType="application/vnd.openxmlformats-officedocument.customXmlProperties+xml"/>
  <Override PartName="/customXml/itemProps1766.xml" ContentType="application/vnd.openxmlformats-officedocument.customXmlProperties+xml"/>
  <Override PartName="/customXml/itemProps1767.xml" ContentType="application/vnd.openxmlformats-officedocument.customXmlProperties+xml"/>
  <Override PartName="/customXml/itemProps1768.xml" ContentType="application/vnd.openxmlformats-officedocument.customXmlProperties+xml"/>
  <Override PartName="/customXml/itemProps1769.xml" ContentType="application/vnd.openxmlformats-officedocument.customXmlProperties+xml"/>
  <Override PartName="/customXml/itemProps1770.xml" ContentType="application/vnd.openxmlformats-officedocument.customXmlProperties+xml"/>
  <Override PartName="/customXml/itemProps1771.xml" ContentType="application/vnd.openxmlformats-officedocument.customXmlProperties+xml"/>
  <Override PartName="/customXml/itemProps1772.xml" ContentType="application/vnd.openxmlformats-officedocument.customXmlProperties+xml"/>
  <Override PartName="/customXml/itemProps1773.xml" ContentType="application/vnd.openxmlformats-officedocument.customXmlProperties+xml"/>
  <Override PartName="/customXml/itemProps1774.xml" ContentType="application/vnd.openxmlformats-officedocument.customXmlProperties+xml"/>
  <Override PartName="/customXml/itemProps1775.xml" ContentType="application/vnd.openxmlformats-officedocument.customXmlProperties+xml"/>
  <Override PartName="/customXml/itemProps1776.xml" ContentType="application/vnd.openxmlformats-officedocument.customXmlProperties+xml"/>
  <Override PartName="/customXml/itemProps1777.xml" ContentType="application/vnd.openxmlformats-officedocument.customXmlProperties+xml"/>
  <Override PartName="/customXml/itemProps1778.xml" ContentType="application/vnd.openxmlformats-officedocument.customXmlProperties+xml"/>
  <Override PartName="/customXml/itemProps1779.xml" ContentType="application/vnd.openxmlformats-officedocument.customXmlProperties+xml"/>
  <Override PartName="/customXml/itemProps1780.xml" ContentType="application/vnd.openxmlformats-officedocument.customXmlProperties+xml"/>
  <Override PartName="/customXml/itemProps1781.xml" ContentType="application/vnd.openxmlformats-officedocument.customXmlProperties+xml"/>
  <Override PartName="/customXml/itemProps1782.xml" ContentType="application/vnd.openxmlformats-officedocument.customXmlProperties+xml"/>
  <Override PartName="/customXml/itemProps1783.xml" ContentType="application/vnd.openxmlformats-officedocument.customXmlProperties+xml"/>
  <Override PartName="/customXml/itemProps1784.xml" ContentType="application/vnd.openxmlformats-officedocument.customXmlProperties+xml"/>
  <Override PartName="/customXml/itemProps1785.xml" ContentType="application/vnd.openxmlformats-officedocument.customXmlProperties+xml"/>
  <Override PartName="/customXml/itemProps1786.xml" ContentType="application/vnd.openxmlformats-officedocument.customXmlProperties+xml"/>
  <Override PartName="/customXml/itemProps1787.xml" ContentType="application/vnd.openxmlformats-officedocument.customXmlProperties+xml"/>
  <Override PartName="/customXml/itemProps1788.xml" ContentType="application/vnd.openxmlformats-officedocument.customXmlProperties+xml"/>
  <Override PartName="/customXml/itemProps1789.xml" ContentType="application/vnd.openxmlformats-officedocument.customXmlProperties+xml"/>
  <Override PartName="/customXml/itemProps1790.xml" ContentType="application/vnd.openxmlformats-officedocument.customXmlProperties+xml"/>
  <Override PartName="/customXml/itemProps1791.xml" ContentType="application/vnd.openxmlformats-officedocument.customXmlProperties+xml"/>
  <Override PartName="/customXml/itemProps1792.xml" ContentType="application/vnd.openxmlformats-officedocument.customXmlProperties+xml"/>
  <Override PartName="/customXml/itemProps1793.xml" ContentType="application/vnd.openxmlformats-officedocument.customXmlProperties+xml"/>
  <Override PartName="/customXml/itemProps1794.xml" ContentType="application/vnd.openxmlformats-officedocument.customXmlProperties+xml"/>
  <Override PartName="/customXml/itemProps1795.xml" ContentType="application/vnd.openxmlformats-officedocument.customXmlProperties+xml"/>
  <Override PartName="/customXml/itemProps1796.xml" ContentType="application/vnd.openxmlformats-officedocument.customXmlProperties+xml"/>
  <Override PartName="/customXml/itemProps1797.xml" ContentType="application/vnd.openxmlformats-officedocument.customXmlProperties+xml"/>
  <Override PartName="/customXml/itemProps1798.xml" ContentType="application/vnd.openxmlformats-officedocument.customXmlProperties+xml"/>
  <Override PartName="/customXml/itemProps1799.xml" ContentType="application/vnd.openxmlformats-officedocument.customXmlProperties+xml"/>
  <Override PartName="/customXml/itemProps1800.xml" ContentType="application/vnd.openxmlformats-officedocument.customXmlProperties+xml"/>
  <Override PartName="/customXml/itemProps1801.xml" ContentType="application/vnd.openxmlformats-officedocument.customXmlProperties+xml"/>
  <Override PartName="/customXml/itemProps1802.xml" ContentType="application/vnd.openxmlformats-officedocument.customXmlProperties+xml"/>
  <Override PartName="/customXml/itemProps1803.xml" ContentType="application/vnd.openxmlformats-officedocument.customXmlProperties+xml"/>
  <Override PartName="/customXml/itemProps1804.xml" ContentType="application/vnd.openxmlformats-officedocument.customXmlProperties+xml"/>
  <Override PartName="/customXml/itemProps1805.xml" ContentType="application/vnd.openxmlformats-officedocument.customXmlProperties+xml"/>
  <Override PartName="/customXml/itemProps1806.xml" ContentType="application/vnd.openxmlformats-officedocument.customXmlProperties+xml"/>
  <Override PartName="/customXml/itemProps1807.xml" ContentType="application/vnd.openxmlformats-officedocument.customXmlProperties+xml"/>
  <Override PartName="/customXml/itemProps1808.xml" ContentType="application/vnd.openxmlformats-officedocument.customXmlProperties+xml"/>
  <Override PartName="/customXml/itemProps1809.xml" ContentType="application/vnd.openxmlformats-officedocument.customXmlProperties+xml"/>
  <Override PartName="/customXml/itemProps1810.xml" ContentType="application/vnd.openxmlformats-officedocument.customXmlProperties+xml"/>
  <Override PartName="/customXml/itemProps1811.xml" ContentType="application/vnd.openxmlformats-officedocument.customXmlProperties+xml"/>
  <Override PartName="/customXml/itemProps1812.xml" ContentType="application/vnd.openxmlformats-officedocument.customXmlProperties+xml"/>
  <Override PartName="/customXml/itemProps1813.xml" ContentType="application/vnd.openxmlformats-officedocument.customXmlProperties+xml"/>
  <Override PartName="/customXml/itemProps1814.xml" ContentType="application/vnd.openxmlformats-officedocument.customXmlProperties+xml"/>
  <Override PartName="/customXml/itemProps1815.xml" ContentType="application/vnd.openxmlformats-officedocument.customXmlProperties+xml"/>
  <Override PartName="/customXml/itemProps1816.xml" ContentType="application/vnd.openxmlformats-officedocument.customXmlProperties+xml"/>
  <Override PartName="/customXml/itemProps1817.xml" ContentType="application/vnd.openxmlformats-officedocument.customXmlProperties+xml"/>
  <Override PartName="/customXml/itemProps1818.xml" ContentType="application/vnd.openxmlformats-officedocument.customXmlProperties+xml"/>
  <Override PartName="/customXml/itemProps1819.xml" ContentType="application/vnd.openxmlformats-officedocument.customXmlProperties+xml"/>
  <Override PartName="/customXml/itemProps1820.xml" ContentType="application/vnd.openxmlformats-officedocument.customXmlProperties+xml"/>
  <Override PartName="/customXml/itemProps1821.xml" ContentType="application/vnd.openxmlformats-officedocument.customXmlProperties+xml"/>
  <Override PartName="/customXml/itemProps1822.xml" ContentType="application/vnd.openxmlformats-officedocument.customXmlProperties+xml"/>
  <Override PartName="/customXml/itemProps1823.xml" ContentType="application/vnd.openxmlformats-officedocument.customXmlProperties+xml"/>
  <Override PartName="/customXml/itemProps1824.xml" ContentType="application/vnd.openxmlformats-officedocument.customXmlProperties+xml"/>
  <Override PartName="/customXml/itemProps1825.xml" ContentType="application/vnd.openxmlformats-officedocument.customXmlProperties+xml"/>
  <Override PartName="/customXml/itemProps1826.xml" ContentType="application/vnd.openxmlformats-officedocument.customXmlProperties+xml"/>
  <Override PartName="/customXml/itemProps1827.xml" ContentType="application/vnd.openxmlformats-officedocument.customXmlProperties+xml"/>
  <Override PartName="/customXml/itemProps1828.xml" ContentType="application/vnd.openxmlformats-officedocument.customXmlProperties+xml"/>
  <Override PartName="/customXml/itemProps1829.xml" ContentType="application/vnd.openxmlformats-officedocument.customXmlProperties+xml"/>
  <Override PartName="/customXml/itemProps1830.xml" ContentType="application/vnd.openxmlformats-officedocument.customXmlProperties+xml"/>
  <Override PartName="/customXml/itemProps1831.xml" ContentType="application/vnd.openxmlformats-officedocument.customXmlProperties+xml"/>
  <Override PartName="/customXml/itemProps1832.xml" ContentType="application/vnd.openxmlformats-officedocument.customXmlProperties+xml"/>
  <Override PartName="/customXml/itemProps1833.xml" ContentType="application/vnd.openxmlformats-officedocument.customXmlProperties+xml"/>
  <Override PartName="/customXml/itemProps1834.xml" ContentType="application/vnd.openxmlformats-officedocument.customXmlProperties+xml"/>
  <Override PartName="/customXml/itemProps1835.xml" ContentType="application/vnd.openxmlformats-officedocument.customXmlProperties+xml"/>
  <Override PartName="/customXml/itemProps1836.xml" ContentType="application/vnd.openxmlformats-officedocument.customXmlProperties+xml"/>
  <Override PartName="/customXml/itemProps1837.xml" ContentType="application/vnd.openxmlformats-officedocument.customXmlProperties+xml"/>
  <Override PartName="/customXml/itemProps1838.xml" ContentType="application/vnd.openxmlformats-officedocument.customXmlProperties+xml"/>
  <Override PartName="/customXml/itemProps1839.xml" ContentType="application/vnd.openxmlformats-officedocument.customXmlProperties+xml"/>
  <Override PartName="/customXml/itemProps1840.xml" ContentType="application/vnd.openxmlformats-officedocument.customXmlProperties+xml"/>
  <Override PartName="/customXml/itemProps1841.xml" ContentType="application/vnd.openxmlformats-officedocument.customXmlProperties+xml"/>
  <Override PartName="/customXml/itemProps1842.xml" ContentType="application/vnd.openxmlformats-officedocument.customXmlProperties+xml"/>
  <Override PartName="/customXml/itemProps1843.xml" ContentType="application/vnd.openxmlformats-officedocument.customXmlProperties+xml"/>
  <Override PartName="/customXml/itemProps1844.xml" ContentType="application/vnd.openxmlformats-officedocument.customXmlProperties+xml"/>
  <Override PartName="/customXml/itemProps1845.xml" ContentType="application/vnd.openxmlformats-officedocument.customXmlProperties+xml"/>
  <Override PartName="/customXml/itemProps1846.xml" ContentType="application/vnd.openxmlformats-officedocument.customXmlProperties+xml"/>
  <Override PartName="/customXml/itemProps1847.xml" ContentType="application/vnd.openxmlformats-officedocument.customXmlProperties+xml"/>
  <Override PartName="/customXml/itemProps1848.xml" ContentType="application/vnd.openxmlformats-officedocument.customXmlProperties+xml"/>
  <Override PartName="/customXml/itemProps1849.xml" ContentType="application/vnd.openxmlformats-officedocument.customXmlProperties+xml"/>
  <Override PartName="/customXml/itemProps1850.xml" ContentType="application/vnd.openxmlformats-officedocument.customXmlProperties+xml"/>
  <Override PartName="/customXml/itemProps1851.xml" ContentType="application/vnd.openxmlformats-officedocument.customXmlProperties+xml"/>
  <Override PartName="/customXml/itemProps1852.xml" ContentType="application/vnd.openxmlformats-officedocument.customXmlProperties+xml"/>
  <Override PartName="/customXml/itemProps1853.xml" ContentType="application/vnd.openxmlformats-officedocument.customXmlProperties+xml"/>
  <Override PartName="/customXml/itemProps1854.xml" ContentType="application/vnd.openxmlformats-officedocument.customXmlProperties+xml"/>
  <Override PartName="/customXml/itemProps1855.xml" ContentType="application/vnd.openxmlformats-officedocument.customXmlProperties+xml"/>
  <Override PartName="/customXml/itemProps1856.xml" ContentType="application/vnd.openxmlformats-officedocument.customXmlProperties+xml"/>
  <Override PartName="/customXml/itemProps1857.xml" ContentType="application/vnd.openxmlformats-officedocument.customXmlProperties+xml"/>
  <Override PartName="/customXml/itemProps1858.xml" ContentType="application/vnd.openxmlformats-officedocument.customXmlProperties+xml"/>
  <Override PartName="/customXml/itemProps1859.xml" ContentType="application/vnd.openxmlformats-officedocument.customXmlProperties+xml"/>
  <Override PartName="/customXml/itemProps1860.xml" ContentType="application/vnd.openxmlformats-officedocument.customXmlProperties+xml"/>
  <Override PartName="/customXml/itemProps1861.xml" ContentType="application/vnd.openxmlformats-officedocument.customXmlProperties+xml"/>
  <Override PartName="/customXml/itemProps1862.xml" ContentType="application/vnd.openxmlformats-officedocument.customXmlProperties+xml"/>
  <Override PartName="/customXml/itemProps1863.xml" ContentType="application/vnd.openxmlformats-officedocument.customXmlProperties+xml"/>
  <Override PartName="/customXml/itemProps1864.xml" ContentType="application/vnd.openxmlformats-officedocument.customXmlProperties+xml"/>
  <Override PartName="/customXml/itemProps1865.xml" ContentType="application/vnd.openxmlformats-officedocument.customXmlProperties+xml"/>
  <Override PartName="/customXml/itemProps1866.xml" ContentType="application/vnd.openxmlformats-officedocument.customXmlProperties+xml"/>
  <Override PartName="/customXml/itemProps1867.xml" ContentType="application/vnd.openxmlformats-officedocument.customXmlProperties+xml"/>
  <Override PartName="/customXml/itemProps1868.xml" ContentType="application/vnd.openxmlformats-officedocument.customXmlProperties+xml"/>
  <Override PartName="/customXml/itemProps1869.xml" ContentType="application/vnd.openxmlformats-officedocument.customXmlProperties+xml"/>
  <Override PartName="/customXml/itemProps1870.xml" ContentType="application/vnd.openxmlformats-officedocument.customXmlProperties+xml"/>
  <Override PartName="/customXml/itemProps1871.xml" ContentType="application/vnd.openxmlformats-officedocument.customXmlProperties+xml"/>
  <Override PartName="/customXml/itemProps1872.xml" ContentType="application/vnd.openxmlformats-officedocument.customXmlProperties+xml"/>
  <Override PartName="/customXml/itemProps1873.xml" ContentType="application/vnd.openxmlformats-officedocument.customXmlProperties+xml"/>
  <Override PartName="/customXml/itemProps1874.xml" ContentType="application/vnd.openxmlformats-officedocument.customXmlProperties+xml"/>
  <Override PartName="/customXml/itemProps1875.xml" ContentType="application/vnd.openxmlformats-officedocument.customXmlProperties+xml"/>
  <Override PartName="/customXml/itemProps1876.xml" ContentType="application/vnd.openxmlformats-officedocument.customXmlProperties+xml"/>
  <Override PartName="/customXml/itemProps1877.xml" ContentType="application/vnd.openxmlformats-officedocument.customXmlProperties+xml"/>
  <Override PartName="/customXml/itemProps1878.xml" ContentType="application/vnd.openxmlformats-officedocument.customXmlProperties+xml"/>
  <Override PartName="/customXml/itemProps1879.xml" ContentType="application/vnd.openxmlformats-officedocument.customXmlProperties+xml"/>
  <Override PartName="/customXml/itemProps1880.xml" ContentType="application/vnd.openxmlformats-officedocument.customXmlProperties+xml"/>
  <Override PartName="/customXml/itemProps1881.xml" ContentType="application/vnd.openxmlformats-officedocument.customXmlProperties+xml"/>
  <Override PartName="/customXml/itemProps1882.xml" ContentType="application/vnd.openxmlformats-officedocument.customXmlProperties+xml"/>
  <Override PartName="/customXml/itemProps1883.xml" ContentType="application/vnd.openxmlformats-officedocument.customXmlProperties+xml"/>
  <Override PartName="/customXml/itemProps1884.xml" ContentType="application/vnd.openxmlformats-officedocument.customXmlProperties+xml"/>
  <Override PartName="/customXml/itemProps1885.xml" ContentType="application/vnd.openxmlformats-officedocument.customXmlProperties+xml"/>
  <Override PartName="/customXml/itemProps1886.xml" ContentType="application/vnd.openxmlformats-officedocument.customXmlProperties+xml"/>
  <Override PartName="/customXml/itemProps1887.xml" ContentType="application/vnd.openxmlformats-officedocument.customXmlProperties+xml"/>
  <Override PartName="/customXml/itemProps1888.xml" ContentType="application/vnd.openxmlformats-officedocument.customXmlProperties+xml"/>
  <Override PartName="/customXml/itemProps1889.xml" ContentType="application/vnd.openxmlformats-officedocument.customXmlProperties+xml"/>
  <Override PartName="/customXml/itemProps1890.xml" ContentType="application/vnd.openxmlformats-officedocument.customXmlProperties+xml"/>
  <Override PartName="/customXml/itemProps1891.xml" ContentType="application/vnd.openxmlformats-officedocument.customXmlProperties+xml"/>
  <Override PartName="/customXml/itemProps1892.xml" ContentType="application/vnd.openxmlformats-officedocument.customXmlProperties+xml"/>
  <Override PartName="/customXml/itemProps1893.xml" ContentType="application/vnd.openxmlformats-officedocument.customXmlProperties+xml"/>
  <Override PartName="/customXml/itemProps1894.xml" ContentType="application/vnd.openxmlformats-officedocument.customXmlProperties+xml"/>
  <Override PartName="/customXml/itemProps1895.xml" ContentType="application/vnd.openxmlformats-officedocument.customXmlProperties+xml"/>
  <Override PartName="/customXml/itemProps1896.xml" ContentType="application/vnd.openxmlformats-officedocument.customXmlProperties+xml"/>
  <Override PartName="/customXml/itemProps1897.xml" ContentType="application/vnd.openxmlformats-officedocument.customXmlProperties+xml"/>
  <Override PartName="/customXml/itemProps1898.xml" ContentType="application/vnd.openxmlformats-officedocument.customXmlProperties+xml"/>
  <Override PartName="/customXml/itemProps1899.xml" ContentType="application/vnd.openxmlformats-officedocument.customXmlProperties+xml"/>
  <Override PartName="/customXml/itemProps1900.xml" ContentType="application/vnd.openxmlformats-officedocument.customXmlProperties+xml"/>
  <Override PartName="/customXml/itemProps1901.xml" ContentType="application/vnd.openxmlformats-officedocument.customXmlProperties+xml"/>
  <Override PartName="/customXml/itemProps1902.xml" ContentType="application/vnd.openxmlformats-officedocument.customXmlProperties+xml"/>
  <Override PartName="/customXml/itemProps1903.xml" ContentType="application/vnd.openxmlformats-officedocument.customXmlProperties+xml"/>
  <Override PartName="/customXml/itemProps1904.xml" ContentType="application/vnd.openxmlformats-officedocument.customXmlProperties+xml"/>
  <Override PartName="/customXml/itemProps1905.xml" ContentType="application/vnd.openxmlformats-officedocument.customXmlProperties+xml"/>
  <Override PartName="/customXml/itemProps1906.xml" ContentType="application/vnd.openxmlformats-officedocument.customXmlProperties+xml"/>
  <Override PartName="/customXml/itemProps1907.xml" ContentType="application/vnd.openxmlformats-officedocument.customXmlProperties+xml"/>
  <Override PartName="/customXml/itemProps1908.xml" ContentType="application/vnd.openxmlformats-officedocument.customXmlProperties+xml"/>
  <Override PartName="/customXml/itemProps1909.xml" ContentType="application/vnd.openxmlformats-officedocument.customXmlProperties+xml"/>
  <Override PartName="/customXml/itemProps1910.xml" ContentType="application/vnd.openxmlformats-officedocument.customXmlProperties+xml"/>
  <Override PartName="/customXml/itemProps1911.xml" ContentType="application/vnd.openxmlformats-officedocument.customXmlProperties+xml"/>
  <Override PartName="/customXml/itemProps1912.xml" ContentType="application/vnd.openxmlformats-officedocument.customXmlProperties+xml"/>
  <Override PartName="/customXml/itemProps1913.xml" ContentType="application/vnd.openxmlformats-officedocument.customXmlProperties+xml"/>
  <Override PartName="/customXml/itemProps1914.xml" ContentType="application/vnd.openxmlformats-officedocument.customXmlProperties+xml"/>
  <Override PartName="/customXml/itemProps1915.xml" ContentType="application/vnd.openxmlformats-officedocument.customXmlProperties+xml"/>
  <Override PartName="/customXml/itemProps1916.xml" ContentType="application/vnd.openxmlformats-officedocument.customXmlProperties+xml"/>
  <Override PartName="/customXml/itemProps1917.xml" ContentType="application/vnd.openxmlformats-officedocument.customXmlProperties+xml"/>
  <Override PartName="/customXml/itemProps1918.xml" ContentType="application/vnd.openxmlformats-officedocument.customXmlProperties+xml"/>
  <Override PartName="/customXml/itemProps1919.xml" ContentType="application/vnd.openxmlformats-officedocument.customXmlProperties+xml"/>
  <Override PartName="/customXml/itemProps1920.xml" ContentType="application/vnd.openxmlformats-officedocument.customXmlProperties+xml"/>
  <Override PartName="/customXml/itemProps1921.xml" ContentType="application/vnd.openxmlformats-officedocument.customXmlProperties+xml"/>
  <Override PartName="/customXml/itemProps1922.xml" ContentType="application/vnd.openxmlformats-officedocument.customXmlProperties+xml"/>
  <Override PartName="/customXml/itemProps1923.xml" ContentType="application/vnd.openxmlformats-officedocument.customXmlProperties+xml"/>
  <Override PartName="/customXml/itemProps1924.xml" ContentType="application/vnd.openxmlformats-officedocument.customXmlProperties+xml"/>
  <Override PartName="/customXml/itemProps1925.xml" ContentType="application/vnd.openxmlformats-officedocument.customXmlProperties+xml"/>
  <Override PartName="/customXml/itemProps1926.xml" ContentType="application/vnd.openxmlformats-officedocument.customXmlProperties+xml"/>
  <Override PartName="/customXml/itemProps1927.xml" ContentType="application/vnd.openxmlformats-officedocument.customXmlProperties+xml"/>
  <Override PartName="/customXml/itemProps1928.xml" ContentType="application/vnd.openxmlformats-officedocument.customXmlProperties+xml"/>
  <Override PartName="/customXml/itemProps1929.xml" ContentType="application/vnd.openxmlformats-officedocument.customXmlProperties+xml"/>
  <Override PartName="/customXml/itemProps1930.xml" ContentType="application/vnd.openxmlformats-officedocument.customXmlProperties+xml"/>
  <Override PartName="/customXml/itemProps1931.xml" ContentType="application/vnd.openxmlformats-officedocument.customXmlProperties+xml"/>
  <Override PartName="/customXml/itemProps1932.xml" ContentType="application/vnd.openxmlformats-officedocument.customXmlProperties+xml"/>
  <Override PartName="/customXml/itemProps1933.xml" ContentType="application/vnd.openxmlformats-officedocument.customXmlProperties+xml"/>
  <Override PartName="/customXml/itemProps1934.xml" ContentType="application/vnd.openxmlformats-officedocument.customXmlProperties+xml"/>
  <Override PartName="/customXml/itemProps1935.xml" ContentType="application/vnd.openxmlformats-officedocument.customXmlProperties+xml"/>
  <Override PartName="/customXml/itemProps1936.xml" ContentType="application/vnd.openxmlformats-officedocument.customXmlProperties+xml"/>
  <Override PartName="/customXml/itemProps1937.xml" ContentType="application/vnd.openxmlformats-officedocument.customXmlProperties+xml"/>
  <Override PartName="/customXml/itemProps1938.xml" ContentType="application/vnd.openxmlformats-officedocument.customXmlProperties+xml"/>
  <Override PartName="/customXml/itemProps1939.xml" ContentType="application/vnd.openxmlformats-officedocument.customXmlProperties+xml"/>
  <Override PartName="/customXml/itemProps1940.xml" ContentType="application/vnd.openxmlformats-officedocument.customXmlProperties+xml"/>
  <Override PartName="/customXml/itemProps1941.xml" ContentType="application/vnd.openxmlformats-officedocument.customXmlProperties+xml"/>
  <Override PartName="/customXml/itemProps1942.xml" ContentType="application/vnd.openxmlformats-officedocument.customXmlProperties+xml"/>
  <Override PartName="/customXml/itemProps1943.xml" ContentType="application/vnd.openxmlformats-officedocument.customXmlProperties+xml"/>
  <Override PartName="/customXml/itemProps1944.xml" ContentType="application/vnd.openxmlformats-officedocument.customXmlProperties+xml"/>
  <Override PartName="/customXml/itemProps1945.xml" ContentType="application/vnd.openxmlformats-officedocument.customXmlProperties+xml"/>
  <Override PartName="/customXml/itemProps1946.xml" ContentType="application/vnd.openxmlformats-officedocument.customXmlProperties+xml"/>
  <Override PartName="/customXml/itemProps1947.xml" ContentType="application/vnd.openxmlformats-officedocument.customXmlProperties+xml"/>
  <Override PartName="/customXml/itemProps1948.xml" ContentType="application/vnd.openxmlformats-officedocument.customXmlProperties+xml"/>
  <Override PartName="/customXml/itemProps1949.xml" ContentType="application/vnd.openxmlformats-officedocument.customXmlProperties+xml"/>
  <Override PartName="/customXml/itemProps1950.xml" ContentType="application/vnd.openxmlformats-officedocument.customXmlProperties+xml"/>
  <Override PartName="/customXml/itemProps1951.xml" ContentType="application/vnd.openxmlformats-officedocument.customXmlProperties+xml"/>
  <Override PartName="/customXml/itemProps1952.xml" ContentType="application/vnd.openxmlformats-officedocument.customXmlProperties+xml"/>
  <Override PartName="/customXml/itemProps1953.xml" ContentType="application/vnd.openxmlformats-officedocument.customXmlProperties+xml"/>
  <Override PartName="/customXml/itemProps1954.xml" ContentType="application/vnd.openxmlformats-officedocument.customXmlProperties+xml"/>
  <Override PartName="/customXml/itemProps1955.xml" ContentType="application/vnd.openxmlformats-officedocument.customXmlProperties+xml"/>
  <Override PartName="/customXml/itemProps1956.xml" ContentType="application/vnd.openxmlformats-officedocument.customXmlProperties+xml"/>
  <Override PartName="/customXml/itemProps1957.xml" ContentType="application/vnd.openxmlformats-officedocument.customXmlProperties+xml"/>
  <Override PartName="/customXml/itemProps1958.xml" ContentType="application/vnd.openxmlformats-officedocument.customXmlProperties+xml"/>
  <Override PartName="/customXml/itemProps1959.xml" ContentType="application/vnd.openxmlformats-officedocument.customXmlProperties+xml"/>
  <Override PartName="/customXml/itemProps1960.xml" ContentType="application/vnd.openxmlformats-officedocument.customXmlProperties+xml"/>
  <Override PartName="/customXml/itemProps1961.xml" ContentType="application/vnd.openxmlformats-officedocument.customXmlProperties+xml"/>
  <Override PartName="/customXml/itemProps1962.xml" ContentType="application/vnd.openxmlformats-officedocument.customXmlProperties+xml"/>
  <Override PartName="/customXml/itemProps1963.xml" ContentType="application/vnd.openxmlformats-officedocument.customXmlProperties+xml"/>
  <Override PartName="/customXml/itemProps1964.xml" ContentType="application/vnd.openxmlformats-officedocument.customXmlProperties+xml"/>
  <Override PartName="/customXml/itemProps1965.xml" ContentType="application/vnd.openxmlformats-officedocument.customXmlProperties+xml"/>
  <Override PartName="/customXml/itemProps1966.xml" ContentType="application/vnd.openxmlformats-officedocument.customXmlProperties+xml"/>
  <Override PartName="/customXml/itemProps1967.xml" ContentType="application/vnd.openxmlformats-officedocument.customXmlProperties+xml"/>
  <Override PartName="/customXml/itemProps1968.xml" ContentType="application/vnd.openxmlformats-officedocument.customXmlProperties+xml"/>
  <Override PartName="/customXml/itemProps1969.xml" ContentType="application/vnd.openxmlformats-officedocument.customXmlProperties+xml"/>
  <Override PartName="/customXml/itemProps1970.xml" ContentType="application/vnd.openxmlformats-officedocument.customXmlProperties+xml"/>
  <Override PartName="/customXml/itemProps1971.xml" ContentType="application/vnd.openxmlformats-officedocument.customXmlProperties+xml"/>
  <Override PartName="/customXml/itemProps1972.xml" ContentType="application/vnd.openxmlformats-officedocument.customXmlProperties+xml"/>
  <Override PartName="/customXml/itemProps1973.xml" ContentType="application/vnd.openxmlformats-officedocument.customXmlProperties+xml"/>
  <Override PartName="/customXml/itemProps1974.xml" ContentType="application/vnd.openxmlformats-officedocument.customXmlProperties+xml"/>
  <Override PartName="/customXml/itemProps1975.xml" ContentType="application/vnd.openxmlformats-officedocument.customXmlProperties+xml"/>
  <Override PartName="/customXml/itemProps1976.xml" ContentType="application/vnd.openxmlformats-officedocument.customXmlProperties+xml"/>
  <Override PartName="/customXml/itemProps1977.xml" ContentType="application/vnd.openxmlformats-officedocument.customXmlProperties+xml"/>
  <Override PartName="/customXml/itemProps1978.xml" ContentType="application/vnd.openxmlformats-officedocument.customXmlProperties+xml"/>
  <Override PartName="/customXml/itemProps1979.xml" ContentType="application/vnd.openxmlformats-officedocument.customXmlProperties+xml"/>
  <Override PartName="/customXml/itemProps1980.xml" ContentType="application/vnd.openxmlformats-officedocument.customXmlProperties+xml"/>
  <Override PartName="/customXml/itemProps1981.xml" ContentType="application/vnd.openxmlformats-officedocument.customXmlProperties+xml"/>
  <Override PartName="/customXml/itemProps1982.xml" ContentType="application/vnd.openxmlformats-officedocument.customXmlProperties+xml"/>
  <Override PartName="/customXml/itemProps1983.xml" ContentType="application/vnd.openxmlformats-officedocument.customXmlProperties+xml"/>
  <Override PartName="/customXml/itemProps1984.xml" ContentType="application/vnd.openxmlformats-officedocument.customXmlProperties+xml"/>
  <Override PartName="/customXml/itemProps1985.xml" ContentType="application/vnd.openxmlformats-officedocument.customXmlProperties+xml"/>
  <Override PartName="/customXml/itemProps1986.xml" ContentType="application/vnd.openxmlformats-officedocument.customXmlProperties+xml"/>
  <Override PartName="/customXml/itemProps1987.xml" ContentType="application/vnd.openxmlformats-officedocument.customXmlProperties+xml"/>
  <Override PartName="/customXml/itemProps1988.xml" ContentType="application/vnd.openxmlformats-officedocument.customXmlProperties+xml"/>
  <Override PartName="/customXml/itemProps1989.xml" ContentType="application/vnd.openxmlformats-officedocument.customXmlProperties+xml"/>
  <Override PartName="/customXml/itemProps1990.xml" ContentType="application/vnd.openxmlformats-officedocument.customXmlProperties+xml"/>
  <Override PartName="/customXml/itemProps1991.xml" ContentType="application/vnd.openxmlformats-officedocument.customXmlProperties+xml"/>
  <Override PartName="/customXml/itemProps1992.xml" ContentType="application/vnd.openxmlformats-officedocument.customXmlProperties+xml"/>
  <Override PartName="/customXml/itemProps1993.xml" ContentType="application/vnd.openxmlformats-officedocument.customXmlProperties+xml"/>
  <Override PartName="/customXml/itemProps1994.xml" ContentType="application/vnd.openxmlformats-officedocument.customXmlProperties+xml"/>
  <Override PartName="/customXml/itemProps1995.xml" ContentType="application/vnd.openxmlformats-officedocument.customXmlProperties+xml"/>
  <Override PartName="/customXml/itemProps1996.xml" ContentType="application/vnd.openxmlformats-officedocument.customXmlProperties+xml"/>
  <Override PartName="/customXml/itemProps1997.xml" ContentType="application/vnd.openxmlformats-officedocument.customXmlProperties+xml"/>
  <Override PartName="/customXml/itemProps1998.xml" ContentType="application/vnd.openxmlformats-officedocument.customXmlProperties+xml"/>
  <Override PartName="/customXml/itemProps1999.xml" ContentType="application/vnd.openxmlformats-officedocument.customXmlProperties+xml"/>
  <Override PartName="/customXml/itemProps2000.xml" ContentType="application/vnd.openxmlformats-officedocument.customXmlProperties+xml"/>
  <Override PartName="/customXml/itemProps2001.xml" ContentType="application/vnd.openxmlformats-officedocument.customXmlProperties+xml"/>
  <Override PartName="/customXml/itemProps2002.xml" ContentType="application/vnd.openxmlformats-officedocument.customXmlProperties+xml"/>
  <Override PartName="/customXml/itemProps2003.xml" ContentType="application/vnd.openxmlformats-officedocument.customXmlProperties+xml"/>
  <Override PartName="/customXml/itemProps2004.xml" ContentType="application/vnd.openxmlformats-officedocument.customXmlProperties+xml"/>
  <Override PartName="/customXml/itemProps2005.xml" ContentType="application/vnd.openxmlformats-officedocument.customXmlProperties+xml"/>
  <Override PartName="/customXml/itemProps2006.xml" ContentType="application/vnd.openxmlformats-officedocument.customXmlProperties+xml"/>
  <Override PartName="/customXml/itemProps2007.xml" ContentType="application/vnd.openxmlformats-officedocument.customXmlProperties+xml"/>
  <Override PartName="/customXml/itemProps2008.xml" ContentType="application/vnd.openxmlformats-officedocument.customXmlProperties+xml"/>
  <Override PartName="/customXml/itemProps2009.xml" ContentType="application/vnd.openxmlformats-officedocument.customXmlProperties+xml"/>
  <Override PartName="/customXml/itemProps2010.xml" ContentType="application/vnd.openxmlformats-officedocument.customXmlProperties+xml"/>
  <Override PartName="/customXml/itemProps2011.xml" ContentType="application/vnd.openxmlformats-officedocument.customXmlProperties+xml"/>
  <Override PartName="/customXml/itemProps2012.xml" ContentType="application/vnd.openxmlformats-officedocument.customXmlProperties+xml"/>
  <Override PartName="/customXml/itemProps2013.xml" ContentType="application/vnd.openxmlformats-officedocument.customXmlProperties+xml"/>
  <Override PartName="/customXml/itemProps2014.xml" ContentType="application/vnd.openxmlformats-officedocument.customXmlProperties+xml"/>
  <Override PartName="/customXml/itemProps2015.xml" ContentType="application/vnd.openxmlformats-officedocument.customXmlProperties+xml"/>
  <Override PartName="/customXml/itemProps2016.xml" ContentType="application/vnd.openxmlformats-officedocument.customXmlProperties+xml"/>
  <Override PartName="/customXml/itemProps2017.xml" ContentType="application/vnd.openxmlformats-officedocument.customXmlProperties+xml"/>
  <Override PartName="/customXml/itemProps2018.xml" ContentType="application/vnd.openxmlformats-officedocument.customXmlProperties+xml"/>
  <Override PartName="/customXml/itemProps2019.xml" ContentType="application/vnd.openxmlformats-officedocument.customXmlProperties+xml"/>
  <Override PartName="/customXml/itemProps2020.xml" ContentType="application/vnd.openxmlformats-officedocument.customXmlProperties+xml"/>
  <Override PartName="/customXml/itemProps2021.xml" ContentType="application/vnd.openxmlformats-officedocument.customXmlProperties+xml"/>
  <Override PartName="/customXml/itemProps2022.xml" ContentType="application/vnd.openxmlformats-officedocument.customXmlProperties+xml"/>
  <Override PartName="/customXml/itemProps2023.xml" ContentType="application/vnd.openxmlformats-officedocument.customXmlProperties+xml"/>
  <Override PartName="/customXml/itemProps2024.xml" ContentType="application/vnd.openxmlformats-officedocument.customXmlProperties+xml"/>
  <Override PartName="/customXml/itemProps2025.xml" ContentType="application/vnd.openxmlformats-officedocument.customXmlProperties+xml"/>
  <Override PartName="/customXml/itemProps2026.xml" ContentType="application/vnd.openxmlformats-officedocument.customXmlProperties+xml"/>
  <Override PartName="/customXml/itemProps2027.xml" ContentType="application/vnd.openxmlformats-officedocument.customXmlProperties+xml"/>
  <Override PartName="/customXml/itemProps2028.xml" ContentType="application/vnd.openxmlformats-officedocument.customXmlProperties+xml"/>
  <Override PartName="/customXml/itemProps2029.xml" ContentType="application/vnd.openxmlformats-officedocument.customXmlProperties+xml"/>
  <Override PartName="/customXml/itemProps2030.xml" ContentType="application/vnd.openxmlformats-officedocument.customXmlProperties+xml"/>
  <Override PartName="/customXml/itemProps2031.xml" ContentType="application/vnd.openxmlformats-officedocument.customXmlProperties+xml"/>
  <Override PartName="/customXml/itemProps2032.xml" ContentType="application/vnd.openxmlformats-officedocument.customXmlProperties+xml"/>
  <Override PartName="/customXml/itemProps2033.xml" ContentType="application/vnd.openxmlformats-officedocument.customXmlProperties+xml"/>
  <Override PartName="/customXml/itemProps2034.xml" ContentType="application/vnd.openxmlformats-officedocument.customXmlProperties+xml"/>
  <Override PartName="/customXml/itemProps2035.xml" ContentType="application/vnd.openxmlformats-officedocument.customXmlProperties+xml"/>
  <Override PartName="/customXml/itemProps2036.xml" ContentType="application/vnd.openxmlformats-officedocument.customXmlProperties+xml"/>
  <Override PartName="/customXml/itemProps2037.xml" ContentType="application/vnd.openxmlformats-officedocument.customXmlProperties+xml"/>
  <Override PartName="/customXml/itemProps2038.xml" ContentType="application/vnd.openxmlformats-officedocument.customXmlProperties+xml"/>
  <Override PartName="/customXml/itemProps2039.xml" ContentType="application/vnd.openxmlformats-officedocument.customXmlProperties+xml"/>
  <Override PartName="/customXml/itemProps2040.xml" ContentType="application/vnd.openxmlformats-officedocument.customXmlProperties+xml"/>
  <Override PartName="/customXml/itemProps2041.xml" ContentType="application/vnd.openxmlformats-officedocument.customXmlProperties+xml"/>
  <Override PartName="/customXml/itemProps2042.xml" ContentType="application/vnd.openxmlformats-officedocument.customXmlProperties+xml"/>
  <Override PartName="/customXml/itemProps2043.xml" ContentType="application/vnd.openxmlformats-officedocument.customXmlProperties+xml"/>
  <Override PartName="/customXml/itemProps2044.xml" ContentType="application/vnd.openxmlformats-officedocument.customXmlProperties+xml"/>
  <Override PartName="/customXml/itemProps2045.xml" ContentType="application/vnd.openxmlformats-officedocument.customXmlProperties+xml"/>
  <Override PartName="/customXml/itemProps2046.xml" ContentType="application/vnd.openxmlformats-officedocument.customXmlProperties+xml"/>
  <Override PartName="/customXml/itemProps2047.xml" ContentType="application/vnd.openxmlformats-officedocument.customXmlProperties+xml"/>
  <Override PartName="/customXml/itemProps2048.xml" ContentType="application/vnd.openxmlformats-officedocument.customXmlProperties+xml"/>
  <Override PartName="/customXml/itemProps2049.xml" ContentType="application/vnd.openxmlformats-officedocument.customXmlProperties+xml"/>
  <Override PartName="/customXml/itemProps2050.xml" ContentType="application/vnd.openxmlformats-officedocument.customXmlProperties+xml"/>
  <Override PartName="/customXml/itemProps2051.xml" ContentType="application/vnd.openxmlformats-officedocument.customXmlProperties+xml"/>
  <Override PartName="/customXml/itemProps2052.xml" ContentType="application/vnd.openxmlformats-officedocument.customXmlProperties+xml"/>
  <Override PartName="/customXml/itemProps2053.xml" ContentType="application/vnd.openxmlformats-officedocument.customXmlProperties+xml"/>
  <Override PartName="/customXml/itemProps2054.xml" ContentType="application/vnd.openxmlformats-officedocument.customXmlProperties+xml"/>
  <Override PartName="/customXml/itemProps2055.xml" ContentType="application/vnd.openxmlformats-officedocument.customXmlProperties+xml"/>
  <Override PartName="/customXml/itemProps2056.xml" ContentType="application/vnd.openxmlformats-officedocument.customXmlProperties+xml"/>
  <Override PartName="/customXml/itemProps2057.xml" ContentType="application/vnd.openxmlformats-officedocument.customXmlProperties+xml"/>
  <Override PartName="/customXml/itemProps2058.xml" ContentType="application/vnd.openxmlformats-officedocument.customXmlProperties+xml"/>
  <Override PartName="/customXml/itemProps2059.xml" ContentType="application/vnd.openxmlformats-officedocument.customXmlProperties+xml"/>
  <Override PartName="/customXml/itemProps2060.xml" ContentType="application/vnd.openxmlformats-officedocument.customXmlProperties+xml"/>
  <Override PartName="/customXml/itemProps2061.xml" ContentType="application/vnd.openxmlformats-officedocument.customXmlProperties+xml"/>
  <Override PartName="/customXml/itemProps2062.xml" ContentType="application/vnd.openxmlformats-officedocument.customXmlProperties+xml"/>
  <Override PartName="/customXml/itemProps2063.xml" ContentType="application/vnd.openxmlformats-officedocument.customXmlProperties+xml"/>
  <Override PartName="/customXml/itemProps2064.xml" ContentType="application/vnd.openxmlformats-officedocument.customXmlProperties+xml"/>
  <Override PartName="/customXml/itemProps2065.xml" ContentType="application/vnd.openxmlformats-officedocument.customXmlProperties+xml"/>
  <Override PartName="/customXml/itemProps2066.xml" ContentType="application/vnd.openxmlformats-officedocument.customXmlProperties+xml"/>
  <Override PartName="/customXml/itemProps2067.xml" ContentType="application/vnd.openxmlformats-officedocument.customXmlProperties+xml"/>
  <Override PartName="/customXml/itemProps2068.xml" ContentType="application/vnd.openxmlformats-officedocument.customXmlProperties+xml"/>
  <Override PartName="/customXml/itemProps2069.xml" ContentType="application/vnd.openxmlformats-officedocument.customXmlProperties+xml"/>
  <Override PartName="/customXml/itemProps2070.xml" ContentType="application/vnd.openxmlformats-officedocument.customXmlProperties+xml"/>
  <Override PartName="/customXml/itemProps2071.xml" ContentType="application/vnd.openxmlformats-officedocument.customXmlProperties+xml"/>
  <Override PartName="/customXml/itemProps2072.xml" ContentType="application/vnd.openxmlformats-officedocument.customXmlProperties+xml"/>
  <Override PartName="/customXml/itemProps2073.xml" ContentType="application/vnd.openxmlformats-officedocument.customXmlProperties+xml"/>
  <Override PartName="/customXml/itemProps2074.xml" ContentType="application/vnd.openxmlformats-officedocument.customXmlProperties+xml"/>
  <Override PartName="/customXml/itemProps2075.xml" ContentType="application/vnd.openxmlformats-officedocument.customXmlProperties+xml"/>
  <Override PartName="/customXml/itemProps2076.xml" ContentType="application/vnd.openxmlformats-officedocument.customXmlProperties+xml"/>
  <Override PartName="/customXml/itemProps2077.xml" ContentType="application/vnd.openxmlformats-officedocument.customXmlProperties+xml"/>
  <Override PartName="/customXml/itemProps2078.xml" ContentType="application/vnd.openxmlformats-officedocument.customXmlProperties+xml"/>
  <Override PartName="/customXml/itemProps2079.xml" ContentType="application/vnd.openxmlformats-officedocument.customXmlProperties+xml"/>
  <Override PartName="/customXml/itemProps2080.xml" ContentType="application/vnd.openxmlformats-officedocument.customXmlProperties+xml"/>
  <Override PartName="/customXml/itemProps2081.xml" ContentType="application/vnd.openxmlformats-officedocument.customXmlProperties+xml"/>
  <Override PartName="/customXml/itemProps2082.xml" ContentType="application/vnd.openxmlformats-officedocument.customXmlProperties+xml"/>
  <Override PartName="/customXml/itemProps2083.xml" ContentType="application/vnd.openxmlformats-officedocument.customXmlProperties+xml"/>
  <Override PartName="/customXml/itemProps2084.xml" ContentType="application/vnd.openxmlformats-officedocument.customXmlProperties+xml"/>
  <Override PartName="/customXml/itemProps2085.xml" ContentType="application/vnd.openxmlformats-officedocument.customXmlProperties+xml"/>
  <Override PartName="/customXml/itemProps2086.xml" ContentType="application/vnd.openxmlformats-officedocument.customXmlProperties+xml"/>
  <Override PartName="/customXml/itemProps2087.xml" ContentType="application/vnd.openxmlformats-officedocument.customXmlProperties+xml"/>
  <Override PartName="/customXml/itemProps2088.xml" ContentType="application/vnd.openxmlformats-officedocument.customXmlProperties+xml"/>
  <Override PartName="/customXml/itemProps2089.xml" ContentType="application/vnd.openxmlformats-officedocument.customXmlProperties+xml"/>
  <Override PartName="/customXml/itemProps2090.xml" ContentType="application/vnd.openxmlformats-officedocument.customXmlProperties+xml"/>
  <Override PartName="/customXml/itemProps2091.xml" ContentType="application/vnd.openxmlformats-officedocument.customXmlProperties+xml"/>
  <Override PartName="/customXml/itemProps2092.xml" ContentType="application/vnd.openxmlformats-officedocument.customXmlProperties+xml"/>
  <Override PartName="/customXml/itemProps2093.xml" ContentType="application/vnd.openxmlformats-officedocument.customXmlProperties+xml"/>
  <Override PartName="/customXml/itemProps2094.xml" ContentType="application/vnd.openxmlformats-officedocument.customXmlProperties+xml"/>
  <Override PartName="/customXml/itemProps2095.xml" ContentType="application/vnd.openxmlformats-officedocument.customXmlProperties+xml"/>
  <Override PartName="/customXml/itemProps2096.xml" ContentType="application/vnd.openxmlformats-officedocument.customXmlProperties+xml"/>
  <Override PartName="/customXml/itemProps2097.xml" ContentType="application/vnd.openxmlformats-officedocument.customXmlProperties+xml"/>
  <Override PartName="/customXml/itemProps2098.xml" ContentType="application/vnd.openxmlformats-officedocument.customXmlProperties+xml"/>
  <Override PartName="/customXml/itemProps2099.xml" ContentType="application/vnd.openxmlformats-officedocument.customXmlProperties+xml"/>
  <Override PartName="/customXml/itemProps2100.xml" ContentType="application/vnd.openxmlformats-officedocument.customXmlProperties+xml"/>
  <Override PartName="/customXml/itemProps2101.xml" ContentType="application/vnd.openxmlformats-officedocument.customXmlProperties+xml"/>
  <Override PartName="/customXml/itemProps2102.xml" ContentType="application/vnd.openxmlformats-officedocument.customXmlProperties+xml"/>
  <Override PartName="/customXml/itemProps2103.xml" ContentType="application/vnd.openxmlformats-officedocument.customXmlProperties+xml"/>
  <Override PartName="/customXml/itemProps2104.xml" ContentType="application/vnd.openxmlformats-officedocument.customXmlProperties+xml"/>
  <Override PartName="/customXml/itemProps2105.xml" ContentType="application/vnd.openxmlformats-officedocument.customXmlProperties+xml"/>
  <Override PartName="/customXml/itemProps2106.xml" ContentType="application/vnd.openxmlformats-officedocument.customXmlProperties+xml"/>
  <Override PartName="/customXml/itemProps2107.xml" ContentType="application/vnd.openxmlformats-officedocument.customXmlProperties+xml"/>
  <Override PartName="/customXml/itemProps2108.xml" ContentType="application/vnd.openxmlformats-officedocument.customXmlProperties+xml"/>
  <Override PartName="/customXml/itemProps2109.xml" ContentType="application/vnd.openxmlformats-officedocument.customXmlProperties+xml"/>
  <Override PartName="/customXml/itemProps2110.xml" ContentType="application/vnd.openxmlformats-officedocument.customXmlProperties+xml"/>
  <Override PartName="/customXml/itemProps2111.xml" ContentType="application/vnd.openxmlformats-officedocument.customXmlProperties+xml"/>
  <Override PartName="/customXml/itemProps2112.xml" ContentType="application/vnd.openxmlformats-officedocument.customXmlProperties+xml"/>
  <Override PartName="/customXml/itemProps2113.xml" ContentType="application/vnd.openxmlformats-officedocument.customXmlProperties+xml"/>
  <Override PartName="/customXml/itemProps2114.xml" ContentType="application/vnd.openxmlformats-officedocument.customXmlProperties+xml"/>
  <Override PartName="/customXml/itemProps2115.xml" ContentType="application/vnd.openxmlformats-officedocument.customXmlProperties+xml"/>
  <Override PartName="/customXml/itemProps2116.xml" ContentType="application/vnd.openxmlformats-officedocument.customXmlProperties+xml"/>
  <Override PartName="/customXml/itemProps2117.xml" ContentType="application/vnd.openxmlformats-officedocument.customXmlProperties+xml"/>
  <Override PartName="/customXml/itemProps2118.xml" ContentType="application/vnd.openxmlformats-officedocument.customXmlProperties+xml"/>
  <Override PartName="/customXml/itemProps2119.xml" ContentType="application/vnd.openxmlformats-officedocument.customXmlProperties+xml"/>
  <Override PartName="/customXml/itemProps2120.xml" ContentType="application/vnd.openxmlformats-officedocument.customXmlProperties+xml"/>
  <Override PartName="/customXml/itemProps2121.xml" ContentType="application/vnd.openxmlformats-officedocument.customXmlProperties+xml"/>
  <Override PartName="/customXml/itemProps2122.xml" ContentType="application/vnd.openxmlformats-officedocument.customXmlProperties+xml"/>
  <Override PartName="/customXml/itemProps2123.xml" ContentType="application/vnd.openxmlformats-officedocument.customXmlProperties+xml"/>
  <Override PartName="/customXml/itemProps2124.xml" ContentType="application/vnd.openxmlformats-officedocument.customXmlProperties+xml"/>
  <Override PartName="/customXml/itemProps2125.xml" ContentType="application/vnd.openxmlformats-officedocument.customXmlProperties+xml"/>
  <Override PartName="/customXml/itemProps2126.xml" ContentType="application/vnd.openxmlformats-officedocument.customXmlProperties+xml"/>
  <Override PartName="/customXml/itemProps2127.xml" ContentType="application/vnd.openxmlformats-officedocument.customXmlProperties+xml"/>
  <Override PartName="/customXml/itemProps2128.xml" ContentType="application/vnd.openxmlformats-officedocument.customXmlProperties+xml"/>
  <Override PartName="/customXml/itemProps2129.xml" ContentType="application/vnd.openxmlformats-officedocument.customXmlProperties+xml"/>
  <Override PartName="/customXml/itemProps2130.xml" ContentType="application/vnd.openxmlformats-officedocument.customXmlProperties+xml"/>
  <Override PartName="/customXml/itemProps2131.xml" ContentType="application/vnd.openxmlformats-officedocument.customXmlProperties+xml"/>
  <Override PartName="/customXml/itemProps2132.xml" ContentType="application/vnd.openxmlformats-officedocument.customXmlProperties+xml"/>
  <Override PartName="/customXml/itemProps2133.xml" ContentType="application/vnd.openxmlformats-officedocument.customXmlProperties+xml"/>
  <Override PartName="/customXml/itemProps2134.xml" ContentType="application/vnd.openxmlformats-officedocument.customXmlProperties+xml"/>
  <Override PartName="/customXml/itemProps2135.xml" ContentType="application/vnd.openxmlformats-officedocument.customXmlProperties+xml"/>
  <Override PartName="/customXml/itemProps2136.xml" ContentType="application/vnd.openxmlformats-officedocument.customXmlProperties+xml"/>
  <Override PartName="/customXml/itemProps2137.xml" ContentType="application/vnd.openxmlformats-officedocument.customXmlProperties+xml"/>
  <Override PartName="/customXml/itemProps2138.xml" ContentType="application/vnd.openxmlformats-officedocument.customXmlProperties+xml"/>
  <Override PartName="/customXml/itemProps2139.xml" ContentType="application/vnd.openxmlformats-officedocument.customXmlProperties+xml"/>
  <Override PartName="/customXml/itemProps2140.xml" ContentType="application/vnd.openxmlformats-officedocument.customXmlProperties+xml"/>
  <Override PartName="/customXml/itemProps2141.xml" ContentType="application/vnd.openxmlformats-officedocument.customXmlProperties+xml"/>
  <Override PartName="/customXml/itemProps2142.xml" ContentType="application/vnd.openxmlformats-officedocument.customXmlProperties+xml"/>
  <Override PartName="/customXml/itemProps2143.xml" ContentType="application/vnd.openxmlformats-officedocument.customXmlProperties+xml"/>
  <Override PartName="/customXml/itemProps2144.xml" ContentType="application/vnd.openxmlformats-officedocument.customXmlProperties+xml"/>
  <Override PartName="/customXml/itemProps2145.xml" ContentType="application/vnd.openxmlformats-officedocument.customXmlProperties+xml"/>
  <Override PartName="/customXml/itemProps2146.xml" ContentType="application/vnd.openxmlformats-officedocument.customXmlProperties+xml"/>
  <Override PartName="/customXml/itemProps2147.xml" ContentType="application/vnd.openxmlformats-officedocument.customXmlProperties+xml"/>
  <Override PartName="/customXml/itemProps2148.xml" ContentType="application/vnd.openxmlformats-officedocument.customXmlProperties+xml"/>
  <Override PartName="/customXml/itemProps2149.xml" ContentType="application/vnd.openxmlformats-officedocument.customXmlProperties+xml"/>
  <Override PartName="/customXml/itemProps2150.xml" ContentType="application/vnd.openxmlformats-officedocument.customXmlProperties+xml"/>
  <Override PartName="/customXml/itemProps2151.xml" ContentType="application/vnd.openxmlformats-officedocument.customXmlProperties+xml"/>
  <Override PartName="/customXml/itemProps2152.xml" ContentType="application/vnd.openxmlformats-officedocument.customXmlProperties+xml"/>
  <Override PartName="/customXml/itemProps2153.xml" ContentType="application/vnd.openxmlformats-officedocument.customXmlProperties+xml"/>
  <Override PartName="/customXml/itemProps2154.xml" ContentType="application/vnd.openxmlformats-officedocument.customXmlProperties+xml"/>
  <Override PartName="/customXml/itemProps2155.xml" ContentType="application/vnd.openxmlformats-officedocument.customXmlProperties+xml"/>
  <Override PartName="/customXml/itemProps2156.xml" ContentType="application/vnd.openxmlformats-officedocument.customXmlProperties+xml"/>
  <Override PartName="/customXml/itemProps2157.xml" ContentType="application/vnd.openxmlformats-officedocument.customXmlProperties+xml"/>
  <Override PartName="/customXml/itemProps2158.xml" ContentType="application/vnd.openxmlformats-officedocument.customXmlProperties+xml"/>
  <Override PartName="/customXml/itemProps2159.xml" ContentType="application/vnd.openxmlformats-officedocument.customXmlProperties+xml"/>
  <Override PartName="/customXml/itemProps2160.xml" ContentType="application/vnd.openxmlformats-officedocument.customXmlProperties+xml"/>
  <Override PartName="/customXml/itemProps2161.xml" ContentType="application/vnd.openxmlformats-officedocument.customXmlProperties+xml"/>
  <Override PartName="/customXml/itemProps2162.xml" ContentType="application/vnd.openxmlformats-officedocument.customXmlProperties+xml"/>
  <Override PartName="/customXml/itemProps2163.xml" ContentType="application/vnd.openxmlformats-officedocument.customXmlProperties+xml"/>
  <Override PartName="/customXml/itemProps2164.xml" ContentType="application/vnd.openxmlformats-officedocument.customXmlProperties+xml"/>
  <Override PartName="/customXml/itemProps2165.xml" ContentType="application/vnd.openxmlformats-officedocument.customXmlProperties+xml"/>
  <Override PartName="/customXml/itemProps2166.xml" ContentType="application/vnd.openxmlformats-officedocument.customXmlProperties+xml"/>
  <Override PartName="/customXml/itemProps2167.xml" ContentType="application/vnd.openxmlformats-officedocument.customXmlProperties+xml"/>
  <Override PartName="/customXml/itemProps2168.xml" ContentType="application/vnd.openxmlformats-officedocument.customXmlProperties+xml"/>
  <Override PartName="/customXml/itemProps2169.xml" ContentType="application/vnd.openxmlformats-officedocument.customXmlProperties+xml"/>
  <Override PartName="/customXml/itemProps2170.xml" ContentType="application/vnd.openxmlformats-officedocument.customXmlProperties+xml"/>
  <Override PartName="/customXml/itemProps2171.xml" ContentType="application/vnd.openxmlformats-officedocument.customXmlProperties+xml"/>
  <Override PartName="/customXml/itemProps2172.xml" ContentType="application/vnd.openxmlformats-officedocument.customXmlProperties+xml"/>
  <Override PartName="/customXml/itemProps2173.xml" ContentType="application/vnd.openxmlformats-officedocument.customXmlProperties+xml"/>
  <Override PartName="/customXml/itemProps2174.xml" ContentType="application/vnd.openxmlformats-officedocument.customXmlProperties+xml"/>
  <Override PartName="/customXml/itemProps2175.xml" ContentType="application/vnd.openxmlformats-officedocument.customXmlProperties+xml"/>
  <Override PartName="/customXml/itemProps2176.xml" ContentType="application/vnd.openxmlformats-officedocument.customXmlProperties+xml"/>
  <Override PartName="/customXml/itemProps2177.xml" ContentType="application/vnd.openxmlformats-officedocument.customXmlProperties+xml"/>
  <Override PartName="/customXml/itemProps2178.xml" ContentType="application/vnd.openxmlformats-officedocument.customXmlProperties+xml"/>
  <Override PartName="/customXml/itemProps2179.xml" ContentType="application/vnd.openxmlformats-officedocument.customXmlProperties+xml"/>
  <Override PartName="/customXml/itemProps2180.xml" ContentType="application/vnd.openxmlformats-officedocument.customXmlProperties+xml"/>
  <Override PartName="/customXml/itemProps2181.xml" ContentType="application/vnd.openxmlformats-officedocument.customXmlProperties+xml"/>
  <Override PartName="/customXml/itemProps2182.xml" ContentType="application/vnd.openxmlformats-officedocument.customXmlProperties+xml"/>
  <Override PartName="/customXml/itemProps2183.xml" ContentType="application/vnd.openxmlformats-officedocument.customXmlProperties+xml"/>
  <Override PartName="/customXml/itemProps2184.xml" ContentType="application/vnd.openxmlformats-officedocument.customXmlProperties+xml"/>
  <Override PartName="/customXml/itemProps2185.xml" ContentType="application/vnd.openxmlformats-officedocument.customXmlProperties+xml"/>
  <Override PartName="/customXml/itemProps2186.xml" ContentType="application/vnd.openxmlformats-officedocument.customXmlProperties+xml"/>
  <Override PartName="/customXml/itemProps2187.xml" ContentType="application/vnd.openxmlformats-officedocument.customXmlProperties+xml"/>
  <Override PartName="/customXml/itemProps2188.xml" ContentType="application/vnd.openxmlformats-officedocument.customXmlProperties+xml"/>
  <Override PartName="/customXml/itemProps2189.xml" ContentType="application/vnd.openxmlformats-officedocument.customXmlProperties+xml"/>
  <Override PartName="/customXml/itemProps2190.xml" ContentType="application/vnd.openxmlformats-officedocument.customXmlProperties+xml"/>
  <Override PartName="/customXml/itemProps2191.xml" ContentType="application/vnd.openxmlformats-officedocument.customXmlProperties+xml"/>
  <Override PartName="/customXml/itemProps2192.xml" ContentType="application/vnd.openxmlformats-officedocument.customXmlProperties+xml"/>
  <Override PartName="/customXml/itemProps2193.xml" ContentType="application/vnd.openxmlformats-officedocument.customXmlProperties+xml"/>
  <Override PartName="/customXml/itemProps2194.xml" ContentType="application/vnd.openxmlformats-officedocument.customXmlProperties+xml"/>
  <Override PartName="/customXml/itemProps2195.xml" ContentType="application/vnd.openxmlformats-officedocument.customXmlProperties+xml"/>
  <Override PartName="/customXml/itemProps2196.xml" ContentType="application/vnd.openxmlformats-officedocument.customXmlProperties+xml"/>
  <Override PartName="/customXml/itemProps2197.xml" ContentType="application/vnd.openxmlformats-officedocument.customXmlProperties+xml"/>
  <Override PartName="/customXml/itemProps2198.xml" ContentType="application/vnd.openxmlformats-officedocument.customXmlProperties+xml"/>
  <Override PartName="/customXml/itemProps2199.xml" ContentType="application/vnd.openxmlformats-officedocument.customXmlProperties+xml"/>
  <Override PartName="/customXml/itemProps2200.xml" ContentType="application/vnd.openxmlformats-officedocument.customXmlProperties+xml"/>
  <Override PartName="/customXml/itemProps2201.xml" ContentType="application/vnd.openxmlformats-officedocument.customXmlProperties+xml"/>
  <Override PartName="/customXml/itemProps2202.xml" ContentType="application/vnd.openxmlformats-officedocument.customXmlProperties+xml"/>
  <Override PartName="/customXml/itemProps2203.xml" ContentType="application/vnd.openxmlformats-officedocument.customXmlProperties+xml"/>
  <Override PartName="/customXml/itemProps2204.xml" ContentType="application/vnd.openxmlformats-officedocument.customXmlProperties+xml"/>
  <Override PartName="/customXml/itemProps2205.xml" ContentType="application/vnd.openxmlformats-officedocument.customXmlProperties+xml"/>
  <Override PartName="/customXml/itemProps2206.xml" ContentType="application/vnd.openxmlformats-officedocument.customXmlProperties+xml"/>
  <Override PartName="/customXml/itemProps2207.xml" ContentType="application/vnd.openxmlformats-officedocument.customXmlProperties+xml"/>
  <Override PartName="/customXml/itemProps2208.xml" ContentType="application/vnd.openxmlformats-officedocument.customXmlProperties+xml"/>
  <Override PartName="/customXml/itemProps2209.xml" ContentType="application/vnd.openxmlformats-officedocument.customXmlProperties+xml"/>
  <Override PartName="/customXml/itemProps2210.xml" ContentType="application/vnd.openxmlformats-officedocument.customXmlProperties+xml"/>
  <Override PartName="/customXml/itemProps2211.xml" ContentType="application/vnd.openxmlformats-officedocument.customXmlProperties+xml"/>
  <Override PartName="/customXml/itemProps2212.xml" ContentType="application/vnd.openxmlformats-officedocument.customXmlProperties+xml"/>
  <Override PartName="/customXml/itemProps2213.xml" ContentType="application/vnd.openxmlformats-officedocument.customXmlProperties+xml"/>
  <Override PartName="/customXml/itemProps2214.xml" ContentType="application/vnd.openxmlformats-officedocument.customXmlProperties+xml"/>
  <Override PartName="/customXml/itemProps2215.xml" ContentType="application/vnd.openxmlformats-officedocument.customXmlProperties+xml"/>
  <Override PartName="/customXml/itemProps2216.xml" ContentType="application/vnd.openxmlformats-officedocument.customXmlProperties+xml"/>
  <Override PartName="/customXml/itemProps2217.xml" ContentType="application/vnd.openxmlformats-officedocument.customXmlProperties+xml"/>
  <Override PartName="/customXml/itemProps2218.xml" ContentType="application/vnd.openxmlformats-officedocument.customXmlProperties+xml"/>
  <Override PartName="/customXml/itemProps2219.xml" ContentType="application/vnd.openxmlformats-officedocument.customXmlProperties+xml"/>
  <Override PartName="/customXml/itemProps2220.xml" ContentType="application/vnd.openxmlformats-officedocument.customXmlProperties+xml"/>
  <Override PartName="/customXml/itemProps2221.xml" ContentType="application/vnd.openxmlformats-officedocument.customXmlProperties+xml"/>
  <Override PartName="/customXml/itemProps2222.xml" ContentType="application/vnd.openxmlformats-officedocument.customXmlProperties+xml"/>
  <Override PartName="/customXml/itemProps2223.xml" ContentType="application/vnd.openxmlformats-officedocument.customXmlProperties+xml"/>
  <Override PartName="/customXml/itemProps2224.xml" ContentType="application/vnd.openxmlformats-officedocument.customXmlProperties+xml"/>
  <Override PartName="/customXml/itemProps2225.xml" ContentType="application/vnd.openxmlformats-officedocument.customXmlProperties+xml"/>
  <Override PartName="/customXml/itemProps2226.xml" ContentType="application/vnd.openxmlformats-officedocument.customXmlProperties+xml"/>
  <Override PartName="/customXml/itemProps2227.xml" ContentType="application/vnd.openxmlformats-officedocument.customXmlProperties+xml"/>
  <Override PartName="/customXml/itemProps2228.xml" ContentType="application/vnd.openxmlformats-officedocument.customXmlProperties+xml"/>
  <Override PartName="/customXml/itemProps2229.xml" ContentType="application/vnd.openxmlformats-officedocument.customXmlProperties+xml"/>
  <Override PartName="/customXml/itemProps2230.xml" ContentType="application/vnd.openxmlformats-officedocument.customXmlProperties+xml"/>
  <Override PartName="/customXml/itemProps2231.xml" ContentType="application/vnd.openxmlformats-officedocument.customXmlProperties+xml"/>
  <Override PartName="/customXml/itemProps2232.xml" ContentType="application/vnd.openxmlformats-officedocument.customXmlProperties+xml"/>
  <Override PartName="/customXml/itemProps2233.xml" ContentType="application/vnd.openxmlformats-officedocument.customXmlProperties+xml"/>
  <Override PartName="/customXml/itemProps2234.xml" ContentType="application/vnd.openxmlformats-officedocument.customXmlProperties+xml"/>
  <Override PartName="/customXml/itemProps2235.xml" ContentType="application/vnd.openxmlformats-officedocument.customXmlProperties+xml"/>
  <Override PartName="/customXml/itemProps2236.xml" ContentType="application/vnd.openxmlformats-officedocument.customXmlProperties+xml"/>
  <Override PartName="/customXml/itemProps2237.xml" ContentType="application/vnd.openxmlformats-officedocument.customXmlProperties+xml"/>
  <Override PartName="/customXml/itemProps2238.xml" ContentType="application/vnd.openxmlformats-officedocument.customXmlProperties+xml"/>
  <Override PartName="/customXml/itemProps2239.xml" ContentType="application/vnd.openxmlformats-officedocument.customXmlProperties+xml"/>
  <Override PartName="/customXml/itemProps2240.xml" ContentType="application/vnd.openxmlformats-officedocument.customXmlProperties+xml"/>
  <Override PartName="/customXml/itemProps2241.xml" ContentType="application/vnd.openxmlformats-officedocument.customXmlProperties+xml"/>
  <Override PartName="/customXml/itemProps2242.xml" ContentType="application/vnd.openxmlformats-officedocument.customXmlProperties+xml"/>
  <Override PartName="/customXml/itemProps2243.xml" ContentType="application/vnd.openxmlformats-officedocument.customXmlProperties+xml"/>
  <Override PartName="/customXml/itemProps2244.xml" ContentType="application/vnd.openxmlformats-officedocument.customXmlProperties+xml"/>
  <Override PartName="/customXml/itemProps2245.xml" ContentType="application/vnd.openxmlformats-officedocument.customXmlProperties+xml"/>
  <Override PartName="/customXml/itemProps2246.xml" ContentType="application/vnd.openxmlformats-officedocument.customXmlProperties+xml"/>
  <Override PartName="/customXml/itemProps2247.xml" ContentType="application/vnd.openxmlformats-officedocument.customXmlProperties+xml"/>
  <Override PartName="/customXml/itemProps2248.xml" ContentType="application/vnd.openxmlformats-officedocument.customXmlProperties+xml"/>
  <Override PartName="/customXml/itemProps2249.xml" ContentType="application/vnd.openxmlformats-officedocument.customXmlProperties+xml"/>
  <Override PartName="/customXml/itemProps2250.xml" ContentType="application/vnd.openxmlformats-officedocument.customXmlProperties+xml"/>
  <Override PartName="/customXml/itemProps2251.xml" ContentType="application/vnd.openxmlformats-officedocument.customXmlProperties+xml"/>
  <Override PartName="/customXml/itemProps2252.xml" ContentType="application/vnd.openxmlformats-officedocument.customXmlProperties+xml"/>
  <Override PartName="/customXml/itemProps2253.xml" ContentType="application/vnd.openxmlformats-officedocument.customXmlProperties+xml"/>
  <Override PartName="/customXml/itemProps2254.xml" ContentType="application/vnd.openxmlformats-officedocument.customXmlProperties+xml"/>
  <Override PartName="/customXml/itemProps2255.xml" ContentType="application/vnd.openxmlformats-officedocument.customXmlProperties+xml"/>
  <Override PartName="/customXml/itemProps2256.xml" ContentType="application/vnd.openxmlformats-officedocument.customXmlProperties+xml"/>
  <Override PartName="/customXml/itemProps2257.xml" ContentType="application/vnd.openxmlformats-officedocument.customXmlProperties+xml"/>
  <Override PartName="/customXml/itemProps2258.xml" ContentType="application/vnd.openxmlformats-officedocument.customXmlProperties+xml"/>
  <Override PartName="/customXml/itemProps2259.xml" ContentType="application/vnd.openxmlformats-officedocument.customXmlProperties+xml"/>
  <Override PartName="/customXml/itemProps2260.xml" ContentType="application/vnd.openxmlformats-officedocument.customXmlProperties+xml"/>
  <Override PartName="/customXml/itemProps2261.xml" ContentType="application/vnd.openxmlformats-officedocument.customXmlProperties+xml"/>
  <Override PartName="/customXml/itemProps2262.xml" ContentType="application/vnd.openxmlformats-officedocument.customXmlProperties+xml"/>
  <Override PartName="/customXml/itemProps2263.xml" ContentType="application/vnd.openxmlformats-officedocument.customXmlProperties+xml"/>
  <Override PartName="/customXml/itemProps2264.xml" ContentType="application/vnd.openxmlformats-officedocument.customXmlProperties+xml"/>
  <Override PartName="/customXml/itemProps2265.xml" ContentType="application/vnd.openxmlformats-officedocument.customXmlProperties+xml"/>
  <Override PartName="/customXml/itemProps2266.xml" ContentType="application/vnd.openxmlformats-officedocument.customXmlProperties+xml"/>
  <Override PartName="/customXml/itemProps2267.xml" ContentType="application/vnd.openxmlformats-officedocument.customXmlProperties+xml"/>
  <Override PartName="/customXml/itemProps2268.xml" ContentType="application/vnd.openxmlformats-officedocument.customXmlProperties+xml"/>
  <Override PartName="/customXml/itemProps2269.xml" ContentType="application/vnd.openxmlformats-officedocument.customXmlProperties+xml"/>
  <Override PartName="/customXml/itemProps2270.xml" ContentType="application/vnd.openxmlformats-officedocument.customXmlProperties+xml"/>
  <Override PartName="/customXml/itemProps2271.xml" ContentType="application/vnd.openxmlformats-officedocument.customXmlProperties+xml"/>
  <Override PartName="/customXml/itemProps2272.xml" ContentType="application/vnd.openxmlformats-officedocument.customXmlProperties+xml"/>
  <Override PartName="/customXml/itemProps2273.xml" ContentType="application/vnd.openxmlformats-officedocument.customXmlProperties+xml"/>
  <Override PartName="/customXml/itemProps2274.xml" ContentType="application/vnd.openxmlformats-officedocument.customXmlProperties+xml"/>
  <Override PartName="/customXml/itemProps2275.xml" ContentType="application/vnd.openxmlformats-officedocument.customXmlProperties+xml"/>
  <Override PartName="/customXml/itemProps2276.xml" ContentType="application/vnd.openxmlformats-officedocument.customXmlProperties+xml"/>
  <Override PartName="/customXml/itemProps2277.xml" ContentType="application/vnd.openxmlformats-officedocument.customXmlProperties+xml"/>
  <Override PartName="/customXml/itemProps2278.xml" ContentType="application/vnd.openxmlformats-officedocument.customXmlProperties+xml"/>
  <Override PartName="/customXml/itemProps2279.xml" ContentType="application/vnd.openxmlformats-officedocument.customXmlProperties+xml"/>
  <Override PartName="/customXml/itemProps2280.xml" ContentType="application/vnd.openxmlformats-officedocument.customXmlProperties+xml"/>
  <Override PartName="/customXml/itemProps2281.xml" ContentType="application/vnd.openxmlformats-officedocument.customXmlProperties+xml"/>
  <Override PartName="/customXml/itemProps2282.xml" ContentType="application/vnd.openxmlformats-officedocument.customXmlProperties+xml"/>
  <Override PartName="/customXml/itemProps2283.xml" ContentType="application/vnd.openxmlformats-officedocument.customXmlProperties+xml"/>
  <Override PartName="/customXml/itemProps2284.xml" ContentType="application/vnd.openxmlformats-officedocument.customXmlProperties+xml"/>
  <Override PartName="/customXml/itemProps2285.xml" ContentType="application/vnd.openxmlformats-officedocument.customXmlProperties+xml"/>
  <Override PartName="/customXml/itemProps2286.xml" ContentType="application/vnd.openxmlformats-officedocument.customXmlProperties+xml"/>
  <Override PartName="/customXml/itemProps2287.xml" ContentType="application/vnd.openxmlformats-officedocument.customXmlProperties+xml"/>
  <Override PartName="/customXml/itemProps2288.xml" ContentType="application/vnd.openxmlformats-officedocument.customXmlProperties+xml"/>
  <Override PartName="/customXml/itemProps2289.xml" ContentType="application/vnd.openxmlformats-officedocument.customXmlProperties+xml"/>
  <Override PartName="/customXml/itemProps2290.xml" ContentType="application/vnd.openxmlformats-officedocument.customXmlProperties+xml"/>
  <Override PartName="/customXml/itemProps2291.xml" ContentType="application/vnd.openxmlformats-officedocument.customXmlProperties+xml"/>
  <Override PartName="/customXml/itemProps2292.xml" ContentType="application/vnd.openxmlformats-officedocument.customXmlProperties+xml"/>
  <Override PartName="/customXml/itemProps2293.xml" ContentType="application/vnd.openxmlformats-officedocument.customXmlProperties+xml"/>
  <Override PartName="/customXml/itemProps2294.xml" ContentType="application/vnd.openxmlformats-officedocument.customXmlProperties+xml"/>
  <Override PartName="/customXml/itemProps2295.xml" ContentType="application/vnd.openxmlformats-officedocument.customXmlProperties+xml"/>
  <Override PartName="/customXml/itemProps2296.xml" ContentType="application/vnd.openxmlformats-officedocument.customXmlProperties+xml"/>
  <Override PartName="/customXml/itemProps2297.xml" ContentType="application/vnd.openxmlformats-officedocument.customXmlProperties+xml"/>
  <Override PartName="/customXml/itemProps2298.xml" ContentType="application/vnd.openxmlformats-officedocument.customXmlProperties+xml"/>
  <Override PartName="/customXml/itemProps2299.xml" ContentType="application/vnd.openxmlformats-officedocument.customXmlProperties+xml"/>
  <Override PartName="/customXml/itemProps2300.xml" ContentType="application/vnd.openxmlformats-officedocument.customXmlProperties+xml"/>
  <Override PartName="/customXml/itemProps2301.xml" ContentType="application/vnd.openxmlformats-officedocument.customXmlProperties+xml"/>
  <Override PartName="/customXml/itemProps2302.xml" ContentType="application/vnd.openxmlformats-officedocument.customXmlProperties+xml"/>
  <Override PartName="/customXml/itemProps2303.xml" ContentType="application/vnd.openxmlformats-officedocument.customXmlProperties+xml"/>
  <Override PartName="/customXml/itemProps2304.xml" ContentType="application/vnd.openxmlformats-officedocument.customXmlProperties+xml"/>
  <Override PartName="/customXml/itemProps2305.xml" ContentType="application/vnd.openxmlformats-officedocument.customXmlProperties+xml"/>
  <Override PartName="/customXml/itemProps2306.xml" ContentType="application/vnd.openxmlformats-officedocument.customXmlProperties+xml"/>
  <Override PartName="/customXml/itemProps2307.xml" ContentType="application/vnd.openxmlformats-officedocument.customXmlProperties+xml"/>
  <Override PartName="/customXml/itemProps2308.xml" ContentType="application/vnd.openxmlformats-officedocument.customXmlProperties+xml"/>
  <Override PartName="/customXml/itemProps2309.xml" ContentType="application/vnd.openxmlformats-officedocument.customXmlProperties+xml"/>
  <Override PartName="/customXml/itemProps2310.xml" ContentType="application/vnd.openxmlformats-officedocument.customXmlProperties+xml"/>
  <Override PartName="/customXml/itemProps2311.xml" ContentType="application/vnd.openxmlformats-officedocument.customXmlProperties+xml"/>
  <Override PartName="/customXml/itemProps2312.xml" ContentType="application/vnd.openxmlformats-officedocument.customXmlProperties+xml"/>
  <Override PartName="/customXml/itemProps2313.xml" ContentType="application/vnd.openxmlformats-officedocument.customXmlProperties+xml"/>
  <Override PartName="/customXml/itemProps2314.xml" ContentType="application/vnd.openxmlformats-officedocument.customXmlProperties+xml"/>
  <Override PartName="/customXml/itemProps2315.xml" ContentType="application/vnd.openxmlformats-officedocument.customXmlProperties+xml"/>
  <Override PartName="/customXml/itemProps2316.xml" ContentType="application/vnd.openxmlformats-officedocument.customXmlProperties+xml"/>
  <Override PartName="/customXml/itemProps2317.xml" ContentType="application/vnd.openxmlformats-officedocument.customXmlProperties+xml"/>
  <Override PartName="/customXml/itemProps2318.xml" ContentType="application/vnd.openxmlformats-officedocument.customXmlProperties+xml"/>
  <Override PartName="/customXml/itemProps2319.xml" ContentType="application/vnd.openxmlformats-officedocument.customXmlProperties+xml"/>
  <Override PartName="/customXml/itemProps2320.xml" ContentType="application/vnd.openxmlformats-officedocument.customXmlProperties+xml"/>
  <Override PartName="/customXml/itemProps2321.xml" ContentType="application/vnd.openxmlformats-officedocument.customXmlProperties+xml"/>
  <Override PartName="/customXml/itemProps2322.xml" ContentType="application/vnd.openxmlformats-officedocument.customXmlProperties+xml"/>
  <Override PartName="/customXml/itemProps2323.xml" ContentType="application/vnd.openxmlformats-officedocument.customXmlProperties+xml"/>
  <Override PartName="/customXml/itemProps2324.xml" ContentType="application/vnd.openxmlformats-officedocument.customXmlProperties+xml"/>
  <Override PartName="/customXml/itemProps2325.xml" ContentType="application/vnd.openxmlformats-officedocument.customXmlProperties+xml"/>
  <Override PartName="/customXml/itemProps2326.xml" ContentType="application/vnd.openxmlformats-officedocument.customXmlProperties+xml"/>
  <Override PartName="/customXml/itemProps2327.xml" ContentType="application/vnd.openxmlformats-officedocument.customXmlProperties+xml"/>
  <Override PartName="/customXml/itemProps2328.xml" ContentType="application/vnd.openxmlformats-officedocument.customXmlProperties+xml"/>
  <Override PartName="/customXml/itemProps2329.xml" ContentType="application/vnd.openxmlformats-officedocument.customXmlProperties+xml"/>
  <Override PartName="/customXml/itemProps2330.xml" ContentType="application/vnd.openxmlformats-officedocument.customXmlProperties+xml"/>
  <Override PartName="/customXml/itemProps2331.xml" ContentType="application/vnd.openxmlformats-officedocument.customXmlProperties+xml"/>
  <Override PartName="/customXml/itemProps2332.xml" ContentType="application/vnd.openxmlformats-officedocument.customXmlProperties+xml"/>
  <Override PartName="/customXml/itemProps2333.xml" ContentType="application/vnd.openxmlformats-officedocument.customXmlProperties+xml"/>
  <Override PartName="/customXml/itemProps2334.xml" ContentType="application/vnd.openxmlformats-officedocument.customXmlProperties+xml"/>
  <Override PartName="/customXml/itemProps2335.xml" ContentType="application/vnd.openxmlformats-officedocument.customXmlProperties+xml"/>
  <Override PartName="/customXml/itemProps2336.xml" ContentType="application/vnd.openxmlformats-officedocument.customXmlProperties+xml"/>
  <Override PartName="/customXml/itemProps2337.xml" ContentType="application/vnd.openxmlformats-officedocument.customXmlProperties+xml"/>
  <Override PartName="/customXml/itemProps2338.xml" ContentType="application/vnd.openxmlformats-officedocument.customXmlProperties+xml"/>
  <Override PartName="/customXml/itemProps2339.xml" ContentType="application/vnd.openxmlformats-officedocument.customXmlProperties+xml"/>
  <Override PartName="/customXml/itemProps2340.xml" ContentType="application/vnd.openxmlformats-officedocument.customXmlProperties+xml"/>
  <Override PartName="/customXml/itemProps2341.xml" ContentType="application/vnd.openxmlformats-officedocument.customXmlProperties+xml"/>
  <Override PartName="/customXml/itemProps2342.xml" ContentType="application/vnd.openxmlformats-officedocument.customXmlProperties+xml"/>
  <Override PartName="/customXml/itemProps2343.xml" ContentType="application/vnd.openxmlformats-officedocument.customXmlProperties+xml"/>
  <Override PartName="/customXml/itemProps2344.xml" ContentType="application/vnd.openxmlformats-officedocument.customXmlProperties+xml"/>
  <Override PartName="/customXml/itemProps2345.xml" ContentType="application/vnd.openxmlformats-officedocument.customXmlProperties+xml"/>
  <Override PartName="/customXml/itemProps2346.xml" ContentType="application/vnd.openxmlformats-officedocument.customXmlProperties+xml"/>
  <Override PartName="/customXml/itemProps2347.xml" ContentType="application/vnd.openxmlformats-officedocument.customXmlProperties+xml"/>
  <Override PartName="/customXml/itemProps2348.xml" ContentType="application/vnd.openxmlformats-officedocument.customXmlProperties+xml"/>
  <Override PartName="/customXml/itemProps2349.xml" ContentType="application/vnd.openxmlformats-officedocument.customXmlProperties+xml"/>
  <Override PartName="/customXml/itemProps2350.xml" ContentType="application/vnd.openxmlformats-officedocument.customXmlProperties+xml"/>
  <Override PartName="/customXml/itemProps2351.xml" ContentType="application/vnd.openxmlformats-officedocument.customXmlProperties+xml"/>
  <Override PartName="/customXml/itemProps2352.xml" ContentType="application/vnd.openxmlformats-officedocument.customXmlProperties+xml"/>
  <Override PartName="/customXml/itemProps2353.xml" ContentType="application/vnd.openxmlformats-officedocument.customXmlProperties+xml"/>
  <Override PartName="/customXml/itemProps2354.xml" ContentType="application/vnd.openxmlformats-officedocument.customXmlProperties+xml"/>
  <Override PartName="/customXml/itemProps2355.xml" ContentType="application/vnd.openxmlformats-officedocument.customXmlProperties+xml"/>
  <Override PartName="/customXml/itemProps2356.xml" ContentType="application/vnd.openxmlformats-officedocument.customXmlProperties+xml"/>
  <Override PartName="/customXml/itemProps2357.xml" ContentType="application/vnd.openxmlformats-officedocument.customXmlProperties+xml"/>
  <Override PartName="/customXml/itemProps2358.xml" ContentType="application/vnd.openxmlformats-officedocument.customXmlProperties+xml"/>
  <Override PartName="/customXml/itemProps2359.xml" ContentType="application/vnd.openxmlformats-officedocument.customXmlProperties+xml"/>
  <Override PartName="/customXml/itemProps2360.xml" ContentType="application/vnd.openxmlformats-officedocument.customXmlProperties+xml"/>
  <Override PartName="/customXml/itemProps2361.xml" ContentType="application/vnd.openxmlformats-officedocument.customXmlProperties+xml"/>
  <Override PartName="/customXml/itemProps2362.xml" ContentType="application/vnd.openxmlformats-officedocument.customXmlProperties+xml"/>
  <Override PartName="/customXml/itemProps2363.xml" ContentType="application/vnd.openxmlformats-officedocument.customXmlProperties+xml"/>
  <Override PartName="/customXml/itemProps2364.xml" ContentType="application/vnd.openxmlformats-officedocument.customXmlProperties+xml"/>
  <Override PartName="/customXml/itemProps2365.xml" ContentType="application/vnd.openxmlformats-officedocument.customXmlProperties+xml"/>
  <Override PartName="/customXml/itemProps2366.xml" ContentType="application/vnd.openxmlformats-officedocument.customXmlProperties+xml"/>
  <Override PartName="/customXml/itemProps2367.xml" ContentType="application/vnd.openxmlformats-officedocument.customXmlProperties+xml"/>
  <Override PartName="/customXml/itemProps2368.xml" ContentType="application/vnd.openxmlformats-officedocument.customXmlProperties+xml"/>
  <Override PartName="/customXml/itemProps2369.xml" ContentType="application/vnd.openxmlformats-officedocument.customXmlProperties+xml"/>
  <Override PartName="/customXml/itemProps2370.xml" ContentType="application/vnd.openxmlformats-officedocument.customXmlProperties+xml"/>
  <Override PartName="/customXml/itemProps2371.xml" ContentType="application/vnd.openxmlformats-officedocument.customXmlProperties+xml"/>
  <Override PartName="/customXml/itemProps2372.xml" ContentType="application/vnd.openxmlformats-officedocument.customXmlProperties+xml"/>
  <Override PartName="/customXml/itemProps2373.xml" ContentType="application/vnd.openxmlformats-officedocument.customXmlProperties+xml"/>
  <Override PartName="/customXml/itemProps2374.xml" ContentType="application/vnd.openxmlformats-officedocument.customXmlProperties+xml"/>
  <Override PartName="/customXml/itemProps2375.xml" ContentType="application/vnd.openxmlformats-officedocument.customXmlProperties+xml"/>
  <Override PartName="/customXml/itemProps2376.xml" ContentType="application/vnd.openxmlformats-officedocument.customXmlProperties+xml"/>
  <Override PartName="/customXml/itemProps2377.xml" ContentType="application/vnd.openxmlformats-officedocument.customXmlProperties+xml"/>
  <Override PartName="/customXml/itemProps2378.xml" ContentType="application/vnd.openxmlformats-officedocument.customXmlProperties+xml"/>
  <Override PartName="/customXml/itemProps2379.xml" ContentType="application/vnd.openxmlformats-officedocument.customXmlProperties+xml"/>
  <Override PartName="/customXml/itemProps2380.xml" ContentType="application/vnd.openxmlformats-officedocument.customXmlProperties+xml"/>
  <Override PartName="/customXml/itemProps2381.xml" ContentType="application/vnd.openxmlformats-officedocument.customXmlProperties+xml"/>
  <Override PartName="/customXml/itemProps2382.xml" ContentType="application/vnd.openxmlformats-officedocument.customXmlProperties+xml"/>
  <Override PartName="/customXml/itemProps2383.xml" ContentType="application/vnd.openxmlformats-officedocument.customXmlProperties+xml"/>
  <Override PartName="/customXml/itemProps2384.xml" ContentType="application/vnd.openxmlformats-officedocument.customXmlProperties+xml"/>
  <Override PartName="/customXml/itemProps2385.xml" ContentType="application/vnd.openxmlformats-officedocument.customXmlProperties+xml"/>
  <Override PartName="/customXml/itemProps2386.xml" ContentType="application/vnd.openxmlformats-officedocument.customXmlProperties+xml"/>
  <Override PartName="/customXml/itemProps2387.xml" ContentType="application/vnd.openxmlformats-officedocument.customXmlProperties+xml"/>
  <Override PartName="/customXml/itemProps2388.xml" ContentType="application/vnd.openxmlformats-officedocument.customXmlProperties+xml"/>
  <Override PartName="/customXml/itemProps2389.xml" ContentType="application/vnd.openxmlformats-officedocument.customXmlProperties+xml"/>
  <Override PartName="/customXml/itemProps2390.xml" ContentType="application/vnd.openxmlformats-officedocument.customXmlProperties+xml"/>
  <Override PartName="/customXml/itemProps2391.xml" ContentType="application/vnd.openxmlformats-officedocument.customXmlProperties+xml"/>
  <Override PartName="/customXml/itemProps2392.xml" ContentType="application/vnd.openxmlformats-officedocument.customXmlProperties+xml"/>
  <Override PartName="/customXml/itemProps2393.xml" ContentType="application/vnd.openxmlformats-officedocument.customXmlProperties+xml"/>
  <Override PartName="/customXml/itemProps2394.xml" ContentType="application/vnd.openxmlformats-officedocument.customXmlProperties+xml"/>
  <Override PartName="/customXml/itemProps2395.xml" ContentType="application/vnd.openxmlformats-officedocument.customXmlProperties+xml"/>
  <Override PartName="/customXml/itemProps2396.xml" ContentType="application/vnd.openxmlformats-officedocument.customXmlProperties+xml"/>
  <Override PartName="/customXml/itemProps2397.xml" ContentType="application/vnd.openxmlformats-officedocument.customXmlProperties+xml"/>
  <Override PartName="/customXml/itemProps2398.xml" ContentType="application/vnd.openxmlformats-officedocument.customXmlProperties+xml"/>
  <Override PartName="/customXml/itemProps2399.xml" ContentType="application/vnd.openxmlformats-officedocument.customXmlProperties+xml"/>
  <Override PartName="/customXml/itemProps2400.xml" ContentType="application/vnd.openxmlformats-officedocument.customXmlProperties+xml"/>
  <Override PartName="/customXml/itemProps2401.xml" ContentType="application/vnd.openxmlformats-officedocument.customXmlProperties+xml"/>
  <Override PartName="/customXml/itemProps2402.xml" ContentType="application/vnd.openxmlformats-officedocument.customXmlProperties+xml"/>
  <Override PartName="/customXml/itemProps2403.xml" ContentType="application/vnd.openxmlformats-officedocument.customXmlProperties+xml"/>
  <Override PartName="/customXml/itemProps2404.xml" ContentType="application/vnd.openxmlformats-officedocument.customXmlProperties+xml"/>
  <Override PartName="/customXml/itemProps2405.xml" ContentType="application/vnd.openxmlformats-officedocument.customXmlProperties+xml"/>
  <Override PartName="/customXml/itemProps2406.xml" ContentType="application/vnd.openxmlformats-officedocument.customXmlProperties+xml"/>
  <Override PartName="/customXml/itemProps2407.xml" ContentType="application/vnd.openxmlformats-officedocument.customXmlProperties+xml"/>
  <Override PartName="/customXml/itemProps2408.xml" ContentType="application/vnd.openxmlformats-officedocument.customXmlProperties+xml"/>
  <Override PartName="/customXml/itemProps2409.xml" ContentType="application/vnd.openxmlformats-officedocument.customXmlProperties+xml"/>
  <Override PartName="/customXml/itemProps2410.xml" ContentType="application/vnd.openxmlformats-officedocument.customXmlProperties+xml"/>
  <Override PartName="/customXml/itemProps2411.xml" ContentType="application/vnd.openxmlformats-officedocument.customXmlProperties+xml"/>
  <Override PartName="/customXml/itemProps2412.xml" ContentType="application/vnd.openxmlformats-officedocument.customXmlProperties+xml"/>
  <Override PartName="/customXml/itemProps2413.xml" ContentType="application/vnd.openxmlformats-officedocument.customXmlProperties+xml"/>
  <Override PartName="/customXml/itemProps2414.xml" ContentType="application/vnd.openxmlformats-officedocument.customXmlProperties+xml"/>
  <Override PartName="/customXml/itemProps2415.xml" ContentType="application/vnd.openxmlformats-officedocument.customXmlProperties+xml"/>
  <Override PartName="/customXml/itemProps2416.xml" ContentType="application/vnd.openxmlformats-officedocument.customXmlProperties+xml"/>
  <Override PartName="/customXml/itemProps2417.xml" ContentType="application/vnd.openxmlformats-officedocument.customXmlProperties+xml"/>
  <Override PartName="/customXml/itemProps2418.xml" ContentType="application/vnd.openxmlformats-officedocument.customXmlProperties+xml"/>
  <Override PartName="/customXml/itemProps2419.xml" ContentType="application/vnd.openxmlformats-officedocument.customXmlProperties+xml"/>
  <Override PartName="/customXml/itemProps2420.xml" ContentType="application/vnd.openxmlformats-officedocument.customXmlProperties+xml"/>
  <Override PartName="/customXml/itemProps2421.xml" ContentType="application/vnd.openxmlformats-officedocument.customXmlProperties+xml"/>
  <Override PartName="/customXml/itemProps2422.xml" ContentType="application/vnd.openxmlformats-officedocument.customXmlProperties+xml"/>
  <Override PartName="/customXml/itemProps2423.xml" ContentType="application/vnd.openxmlformats-officedocument.customXmlProperties+xml"/>
  <Override PartName="/customXml/itemProps2424.xml" ContentType="application/vnd.openxmlformats-officedocument.customXmlProperties+xml"/>
  <Override PartName="/customXml/itemProps2425.xml" ContentType="application/vnd.openxmlformats-officedocument.customXmlProperties+xml"/>
  <Override PartName="/customXml/itemProps2426.xml" ContentType="application/vnd.openxmlformats-officedocument.customXmlProperties+xml"/>
  <Override PartName="/customXml/itemProps2427.xml" ContentType="application/vnd.openxmlformats-officedocument.customXmlProperties+xml"/>
  <Override PartName="/customXml/itemProps2428.xml" ContentType="application/vnd.openxmlformats-officedocument.customXmlProperties+xml"/>
  <Override PartName="/customXml/itemProps2429.xml" ContentType="application/vnd.openxmlformats-officedocument.customXmlProperties+xml"/>
  <Override PartName="/customXml/itemProps2430.xml" ContentType="application/vnd.openxmlformats-officedocument.customXmlProperties+xml"/>
  <Override PartName="/customXml/itemProps2431.xml" ContentType="application/vnd.openxmlformats-officedocument.customXmlProperties+xml"/>
  <Override PartName="/customXml/itemProps2432.xml" ContentType="application/vnd.openxmlformats-officedocument.customXmlProperties+xml"/>
  <Override PartName="/customXml/itemProps2433.xml" ContentType="application/vnd.openxmlformats-officedocument.customXmlProperties+xml"/>
  <Override PartName="/customXml/itemProps2434.xml" ContentType="application/vnd.openxmlformats-officedocument.customXmlProperties+xml"/>
  <Override PartName="/customXml/itemProps2435.xml" ContentType="application/vnd.openxmlformats-officedocument.customXmlProperties+xml"/>
  <Override PartName="/customXml/itemProps2436.xml" ContentType="application/vnd.openxmlformats-officedocument.customXmlProperties+xml"/>
  <Override PartName="/customXml/itemProps2437.xml" ContentType="application/vnd.openxmlformats-officedocument.customXmlProperties+xml"/>
  <Override PartName="/customXml/itemProps2438.xml" ContentType="application/vnd.openxmlformats-officedocument.customXmlProperties+xml"/>
  <Override PartName="/customXml/itemProps2439.xml" ContentType="application/vnd.openxmlformats-officedocument.customXmlProperties+xml"/>
  <Override PartName="/customXml/itemProps2440.xml" ContentType="application/vnd.openxmlformats-officedocument.customXmlProperties+xml"/>
  <Override PartName="/customXml/itemProps2441.xml" ContentType="application/vnd.openxmlformats-officedocument.customXmlProperties+xml"/>
  <Override PartName="/customXml/itemProps2442.xml" ContentType="application/vnd.openxmlformats-officedocument.customXmlProperties+xml"/>
  <Override PartName="/customXml/itemProps2443.xml" ContentType="application/vnd.openxmlformats-officedocument.customXmlProperties+xml"/>
  <Override PartName="/customXml/itemProps2444.xml" ContentType="application/vnd.openxmlformats-officedocument.customXmlProperties+xml"/>
  <Override PartName="/customXml/itemProps2445.xml" ContentType="application/vnd.openxmlformats-officedocument.customXmlProperties+xml"/>
  <Override PartName="/customXml/itemProps2446.xml" ContentType="application/vnd.openxmlformats-officedocument.customXmlProperties+xml"/>
  <Override PartName="/customXml/itemProps2447.xml" ContentType="application/vnd.openxmlformats-officedocument.customXmlProperties+xml"/>
  <Override PartName="/customXml/itemProps2448.xml" ContentType="application/vnd.openxmlformats-officedocument.customXmlProperties+xml"/>
  <Override PartName="/customXml/itemProps2449.xml" ContentType="application/vnd.openxmlformats-officedocument.customXmlProperties+xml"/>
  <Override PartName="/customXml/itemProps2450.xml" ContentType="application/vnd.openxmlformats-officedocument.customXmlProperties+xml"/>
  <Override PartName="/customXml/itemProps2451.xml" ContentType="application/vnd.openxmlformats-officedocument.customXmlProperties+xml"/>
  <Override PartName="/customXml/itemProps2452.xml" ContentType="application/vnd.openxmlformats-officedocument.customXmlProperties+xml"/>
  <Override PartName="/customXml/itemProps2453.xml" ContentType="application/vnd.openxmlformats-officedocument.customXmlProperties+xml"/>
  <Override PartName="/customXml/itemProps2454.xml" ContentType="application/vnd.openxmlformats-officedocument.customXmlProperties+xml"/>
  <Override PartName="/customXml/itemProps2455.xml" ContentType="application/vnd.openxmlformats-officedocument.customXmlProperties+xml"/>
  <Override PartName="/customXml/itemProps2456.xml" ContentType="application/vnd.openxmlformats-officedocument.customXmlProperties+xml"/>
  <Override PartName="/customXml/itemProps2457.xml" ContentType="application/vnd.openxmlformats-officedocument.customXmlProperties+xml"/>
  <Override PartName="/customXml/itemProps2458.xml" ContentType="application/vnd.openxmlformats-officedocument.customXmlProperties+xml"/>
  <Override PartName="/customXml/itemProps2459.xml" ContentType="application/vnd.openxmlformats-officedocument.customXmlProperties+xml"/>
  <Override PartName="/customXml/itemProps2460.xml" ContentType="application/vnd.openxmlformats-officedocument.customXmlProperties+xml"/>
  <Override PartName="/customXml/itemProps2461.xml" ContentType="application/vnd.openxmlformats-officedocument.customXmlProperties+xml"/>
  <Override PartName="/customXml/itemProps2462.xml" ContentType="application/vnd.openxmlformats-officedocument.customXmlProperties+xml"/>
  <Override PartName="/customXml/itemProps2463.xml" ContentType="application/vnd.openxmlformats-officedocument.customXmlProperties+xml"/>
  <Override PartName="/customXml/itemProps2464.xml" ContentType="application/vnd.openxmlformats-officedocument.customXmlProperties+xml"/>
  <Override PartName="/customXml/itemProps2465.xml" ContentType="application/vnd.openxmlformats-officedocument.customXmlProperties+xml"/>
  <Override PartName="/customXml/itemProps2466.xml" ContentType="application/vnd.openxmlformats-officedocument.customXmlProperties+xml"/>
  <Override PartName="/customXml/itemProps2467.xml" ContentType="application/vnd.openxmlformats-officedocument.customXmlProperties+xml"/>
  <Override PartName="/customXml/itemProps2468.xml" ContentType="application/vnd.openxmlformats-officedocument.customXmlProperties+xml"/>
  <Override PartName="/customXml/itemProps2469.xml" ContentType="application/vnd.openxmlformats-officedocument.customXmlProperties+xml"/>
  <Override PartName="/customXml/itemProps2470.xml" ContentType="application/vnd.openxmlformats-officedocument.customXmlProperties+xml"/>
  <Override PartName="/customXml/itemProps2471.xml" ContentType="application/vnd.openxmlformats-officedocument.customXmlProperties+xml"/>
  <Override PartName="/customXml/itemProps2472.xml" ContentType="application/vnd.openxmlformats-officedocument.customXmlProperties+xml"/>
  <Override PartName="/customXml/itemProps2473.xml" ContentType="application/vnd.openxmlformats-officedocument.customXmlProperties+xml"/>
  <Override PartName="/customXml/itemProps2474.xml" ContentType="application/vnd.openxmlformats-officedocument.customXmlProperties+xml"/>
  <Override PartName="/customXml/itemProps2475.xml" ContentType="application/vnd.openxmlformats-officedocument.customXmlProperties+xml"/>
  <Override PartName="/customXml/itemProps2476.xml" ContentType="application/vnd.openxmlformats-officedocument.customXmlProperties+xml"/>
  <Override PartName="/customXml/itemProps2477.xml" ContentType="application/vnd.openxmlformats-officedocument.customXmlProperties+xml"/>
  <Override PartName="/customXml/itemProps2478.xml" ContentType="application/vnd.openxmlformats-officedocument.customXmlProperties+xml"/>
  <Override PartName="/customXml/itemProps2479.xml" ContentType="application/vnd.openxmlformats-officedocument.customXmlProperties+xml"/>
  <Override PartName="/customXml/itemProps2480.xml" ContentType="application/vnd.openxmlformats-officedocument.customXmlProperties+xml"/>
  <Override PartName="/customXml/itemProps2481.xml" ContentType="application/vnd.openxmlformats-officedocument.customXmlProperties+xml"/>
  <Override PartName="/customXml/itemProps2482.xml" ContentType="application/vnd.openxmlformats-officedocument.customXmlProperties+xml"/>
  <Override PartName="/customXml/itemProps2483.xml" ContentType="application/vnd.openxmlformats-officedocument.customXmlProperties+xml"/>
  <Override PartName="/customXml/itemProps2484.xml" ContentType="application/vnd.openxmlformats-officedocument.customXmlProperties+xml"/>
  <Override PartName="/customXml/itemProps2485.xml" ContentType="application/vnd.openxmlformats-officedocument.customXmlProperties+xml"/>
  <Override PartName="/customXml/itemProps2486.xml" ContentType="application/vnd.openxmlformats-officedocument.customXmlProperties+xml"/>
  <Override PartName="/customXml/itemProps2487.xml" ContentType="application/vnd.openxmlformats-officedocument.customXmlProperties+xml"/>
  <Override PartName="/customXml/itemProps2488.xml" ContentType="application/vnd.openxmlformats-officedocument.customXmlProperties+xml"/>
  <Override PartName="/customXml/itemProps2489.xml" ContentType="application/vnd.openxmlformats-officedocument.customXmlProperties+xml"/>
  <Override PartName="/customXml/itemProps2490.xml" ContentType="application/vnd.openxmlformats-officedocument.customXmlProperties+xml"/>
  <Override PartName="/customXml/itemProps2491.xml" ContentType="application/vnd.openxmlformats-officedocument.customXmlProperties+xml"/>
  <Override PartName="/customXml/itemProps2492.xml" ContentType="application/vnd.openxmlformats-officedocument.customXmlProperties+xml"/>
  <Override PartName="/customXml/itemProps2493.xml" ContentType="application/vnd.openxmlformats-officedocument.customXmlProperties+xml"/>
  <Override PartName="/customXml/itemProps2494.xml" ContentType="application/vnd.openxmlformats-officedocument.customXmlProperties+xml"/>
  <Override PartName="/customXml/itemProps2495.xml" ContentType="application/vnd.openxmlformats-officedocument.customXmlProperties+xml"/>
  <Override PartName="/customXml/itemProps2496.xml" ContentType="application/vnd.openxmlformats-officedocument.customXmlProperties+xml"/>
  <Override PartName="/customXml/itemProps2497.xml" ContentType="application/vnd.openxmlformats-officedocument.customXmlProperties+xml"/>
  <Override PartName="/customXml/itemProps2498.xml" ContentType="application/vnd.openxmlformats-officedocument.customXmlProperties+xml"/>
  <Override PartName="/customXml/itemProps2499.xml" ContentType="application/vnd.openxmlformats-officedocument.customXmlProperties+xml"/>
  <Override PartName="/customXml/itemProps2500.xml" ContentType="application/vnd.openxmlformats-officedocument.customXmlProperties+xml"/>
  <Override PartName="/customXml/itemProps2501.xml" ContentType="application/vnd.openxmlformats-officedocument.customXmlProperties+xml"/>
  <Override PartName="/customXml/itemProps2502.xml" ContentType="application/vnd.openxmlformats-officedocument.customXmlProperties+xml"/>
  <Override PartName="/customXml/itemProps2503.xml" ContentType="application/vnd.openxmlformats-officedocument.customXmlProperties+xml"/>
  <Override PartName="/customXml/itemProps2504.xml" ContentType="application/vnd.openxmlformats-officedocument.customXmlProperties+xml"/>
  <Override PartName="/customXml/itemProps2505.xml" ContentType="application/vnd.openxmlformats-officedocument.customXmlProperties+xml"/>
  <Override PartName="/customXml/itemProps2506.xml" ContentType="application/vnd.openxmlformats-officedocument.customXmlProperties+xml"/>
  <Override PartName="/customXml/itemProps2507.xml" ContentType="application/vnd.openxmlformats-officedocument.customXmlProperties+xml"/>
  <Override PartName="/customXml/itemProps2508.xml" ContentType="application/vnd.openxmlformats-officedocument.customXmlProperties+xml"/>
  <Override PartName="/customXml/itemProps2509.xml" ContentType="application/vnd.openxmlformats-officedocument.customXmlProperties+xml"/>
  <Override PartName="/customXml/itemProps2510.xml" ContentType="application/vnd.openxmlformats-officedocument.customXmlProperties+xml"/>
  <Override PartName="/customXml/itemProps2511.xml" ContentType="application/vnd.openxmlformats-officedocument.customXmlProperties+xml"/>
  <Override PartName="/customXml/itemProps2512.xml" ContentType="application/vnd.openxmlformats-officedocument.customXmlProperties+xml"/>
  <Override PartName="/customXml/itemProps2513.xml" ContentType="application/vnd.openxmlformats-officedocument.customXmlProperties+xml"/>
  <Override PartName="/customXml/itemProps2514.xml" ContentType="application/vnd.openxmlformats-officedocument.customXmlProperties+xml"/>
  <Override PartName="/customXml/itemProps2515.xml" ContentType="application/vnd.openxmlformats-officedocument.customXmlProperties+xml"/>
  <Override PartName="/customXml/itemProps2516.xml" ContentType="application/vnd.openxmlformats-officedocument.customXmlProperties+xml"/>
  <Override PartName="/customXml/itemProps2517.xml" ContentType="application/vnd.openxmlformats-officedocument.customXmlProperties+xml"/>
  <Override PartName="/customXml/itemProps2518.xml" ContentType="application/vnd.openxmlformats-officedocument.customXmlProperties+xml"/>
  <Override PartName="/customXml/itemProps2519.xml" ContentType="application/vnd.openxmlformats-officedocument.customXmlProperties+xml"/>
  <Override PartName="/customXml/itemProps2520.xml" ContentType="application/vnd.openxmlformats-officedocument.customXmlProperties+xml"/>
  <Override PartName="/customXml/itemProps2521.xml" ContentType="application/vnd.openxmlformats-officedocument.customXmlProperties+xml"/>
  <Override PartName="/customXml/itemProps2522.xml" ContentType="application/vnd.openxmlformats-officedocument.customXmlProperties+xml"/>
  <Override PartName="/customXml/itemProps2523.xml" ContentType="application/vnd.openxmlformats-officedocument.customXmlProperties+xml"/>
  <Override PartName="/customXml/itemProps2524.xml" ContentType="application/vnd.openxmlformats-officedocument.customXmlProperties+xml"/>
  <Override PartName="/customXml/itemProps2525.xml" ContentType="application/vnd.openxmlformats-officedocument.customXmlProperties+xml"/>
  <Override PartName="/customXml/itemProps2526.xml" ContentType="application/vnd.openxmlformats-officedocument.customXmlProperties+xml"/>
  <Override PartName="/customXml/itemProps2527.xml" ContentType="application/vnd.openxmlformats-officedocument.customXmlProperties+xml"/>
  <Override PartName="/customXml/itemProps2528.xml" ContentType="application/vnd.openxmlformats-officedocument.customXmlProperties+xml"/>
  <Override PartName="/customXml/itemProps2529.xml" ContentType="application/vnd.openxmlformats-officedocument.customXmlProperties+xml"/>
  <Override PartName="/customXml/itemProps2530.xml" ContentType="application/vnd.openxmlformats-officedocument.customXmlProperties+xml"/>
  <Override PartName="/customXml/itemProps2531.xml" ContentType="application/vnd.openxmlformats-officedocument.customXmlProperties+xml"/>
  <Override PartName="/customXml/itemProps2532.xml" ContentType="application/vnd.openxmlformats-officedocument.customXmlProperties+xml"/>
  <Override PartName="/customXml/itemProps2533.xml" ContentType="application/vnd.openxmlformats-officedocument.customXmlProperties+xml"/>
  <Override PartName="/customXml/itemProps2534.xml" ContentType="application/vnd.openxmlformats-officedocument.customXmlProperties+xml"/>
  <Override PartName="/customXml/itemProps2535.xml" ContentType="application/vnd.openxmlformats-officedocument.customXmlProperties+xml"/>
  <Override PartName="/customXml/itemProps2536.xml" ContentType="application/vnd.openxmlformats-officedocument.customXmlProperties+xml"/>
  <Override PartName="/customXml/itemProps2537.xml" ContentType="application/vnd.openxmlformats-officedocument.customXmlProperties+xml"/>
  <Override PartName="/customXml/itemProps2538.xml" ContentType="application/vnd.openxmlformats-officedocument.customXmlProperties+xml"/>
  <Override PartName="/customXml/itemProps2539.xml" ContentType="application/vnd.openxmlformats-officedocument.customXmlProperties+xml"/>
  <Override PartName="/customXml/itemProps2540.xml" ContentType="application/vnd.openxmlformats-officedocument.customXmlProperties+xml"/>
  <Override PartName="/customXml/itemProps2541.xml" ContentType="application/vnd.openxmlformats-officedocument.customXmlProperties+xml"/>
  <Override PartName="/customXml/itemProps2542.xml" ContentType="application/vnd.openxmlformats-officedocument.customXmlProperties+xml"/>
  <Override PartName="/customXml/itemProps2543.xml" ContentType="application/vnd.openxmlformats-officedocument.customXmlProperties+xml"/>
  <Override PartName="/customXml/itemProps2544.xml" ContentType="application/vnd.openxmlformats-officedocument.customXmlProperties+xml"/>
  <Override PartName="/customXml/itemProps2545.xml" ContentType="application/vnd.openxmlformats-officedocument.customXmlProperties+xml"/>
  <Override PartName="/customXml/itemProps2546.xml" ContentType="application/vnd.openxmlformats-officedocument.customXmlProperties+xml"/>
  <Override PartName="/customXml/itemProps2547.xml" ContentType="application/vnd.openxmlformats-officedocument.customXmlProperties+xml"/>
  <Override PartName="/customXml/itemProps2548.xml" ContentType="application/vnd.openxmlformats-officedocument.customXmlProperties+xml"/>
  <Override PartName="/customXml/itemProps2549.xml" ContentType="application/vnd.openxmlformats-officedocument.customXmlProperties+xml"/>
  <Override PartName="/customXml/itemProps2550.xml" ContentType="application/vnd.openxmlformats-officedocument.customXmlProperties+xml"/>
  <Override PartName="/customXml/itemProps2551.xml" ContentType="application/vnd.openxmlformats-officedocument.customXmlProperties+xml"/>
  <Override PartName="/customXml/itemProps2552.xml" ContentType="application/vnd.openxmlformats-officedocument.customXmlProperties+xml"/>
  <Override PartName="/customXml/itemProps2553.xml" ContentType="application/vnd.openxmlformats-officedocument.customXmlProperties+xml"/>
  <Override PartName="/customXml/itemProps2554.xml" ContentType="application/vnd.openxmlformats-officedocument.customXmlProperties+xml"/>
  <Override PartName="/customXml/itemProps2555.xml" ContentType="application/vnd.openxmlformats-officedocument.customXmlProperties+xml"/>
  <Override PartName="/customXml/itemProps2556.xml" ContentType="application/vnd.openxmlformats-officedocument.customXmlProperties+xml"/>
  <Override PartName="/customXml/itemProps2557.xml" ContentType="application/vnd.openxmlformats-officedocument.customXmlProperties+xml"/>
  <Override PartName="/customXml/itemProps2558.xml" ContentType="application/vnd.openxmlformats-officedocument.customXmlProperties+xml"/>
  <Override PartName="/customXml/itemProps2559.xml" ContentType="application/vnd.openxmlformats-officedocument.customXmlProperties+xml"/>
  <Override PartName="/customXml/itemProps2560.xml" ContentType="application/vnd.openxmlformats-officedocument.customXmlProperties+xml"/>
  <Override PartName="/customXml/itemProps2561.xml" ContentType="application/vnd.openxmlformats-officedocument.customXmlProperties+xml"/>
  <Override PartName="/customXml/itemProps2562.xml" ContentType="application/vnd.openxmlformats-officedocument.customXmlProperties+xml"/>
  <Override PartName="/customXml/itemProps2563.xml" ContentType="application/vnd.openxmlformats-officedocument.customXmlProperties+xml"/>
  <Override PartName="/customXml/itemProps2564.xml" ContentType="application/vnd.openxmlformats-officedocument.customXmlProperties+xml"/>
  <Override PartName="/customXml/itemProps2565.xml" ContentType="application/vnd.openxmlformats-officedocument.customXmlProperties+xml"/>
  <Override PartName="/customXml/itemProps2566.xml" ContentType="application/vnd.openxmlformats-officedocument.customXmlProperties+xml"/>
  <Override PartName="/customXml/itemProps2567.xml" ContentType="application/vnd.openxmlformats-officedocument.customXmlProperties+xml"/>
  <Override PartName="/customXml/itemProps2568.xml" ContentType="application/vnd.openxmlformats-officedocument.customXmlProperties+xml"/>
  <Override PartName="/customXml/itemProps2569.xml" ContentType="application/vnd.openxmlformats-officedocument.customXmlProperties+xml"/>
  <Override PartName="/customXml/itemProps2570.xml" ContentType="application/vnd.openxmlformats-officedocument.customXmlProperties+xml"/>
  <Override PartName="/customXml/itemProps2571.xml" ContentType="application/vnd.openxmlformats-officedocument.customXmlProperties+xml"/>
  <Override PartName="/customXml/itemProps2572.xml" ContentType="application/vnd.openxmlformats-officedocument.customXmlProperties+xml"/>
  <Override PartName="/customXml/itemProps2573.xml" ContentType="application/vnd.openxmlformats-officedocument.customXmlProperties+xml"/>
  <Override PartName="/customXml/itemProps2574.xml" ContentType="application/vnd.openxmlformats-officedocument.customXmlProperties+xml"/>
  <Override PartName="/customXml/itemProps2575.xml" ContentType="application/vnd.openxmlformats-officedocument.customXmlProperties+xml"/>
  <Override PartName="/customXml/itemProps2576.xml" ContentType="application/vnd.openxmlformats-officedocument.customXmlProperties+xml"/>
  <Override PartName="/customXml/itemProps2577.xml" ContentType="application/vnd.openxmlformats-officedocument.customXmlProperties+xml"/>
  <Override PartName="/customXml/itemProps2578.xml" ContentType="application/vnd.openxmlformats-officedocument.customXmlProperties+xml"/>
  <Override PartName="/customXml/itemProps2579.xml" ContentType="application/vnd.openxmlformats-officedocument.customXmlProperties+xml"/>
  <Override PartName="/customXml/itemProps2580.xml" ContentType="application/vnd.openxmlformats-officedocument.customXmlProperties+xml"/>
  <Override PartName="/customXml/itemProps2581.xml" ContentType="application/vnd.openxmlformats-officedocument.customXmlProperties+xml"/>
  <Override PartName="/customXml/itemProps2582.xml" ContentType="application/vnd.openxmlformats-officedocument.customXmlProperties+xml"/>
  <Override PartName="/customXml/itemProps2583.xml" ContentType="application/vnd.openxmlformats-officedocument.customXmlProperties+xml"/>
  <Override PartName="/customXml/itemProps2584.xml" ContentType="application/vnd.openxmlformats-officedocument.customXmlProperties+xml"/>
  <Override PartName="/customXml/itemProps2585.xml" ContentType="application/vnd.openxmlformats-officedocument.customXmlProperties+xml"/>
  <Override PartName="/customXml/itemProps2586.xml" ContentType="application/vnd.openxmlformats-officedocument.customXmlProperties+xml"/>
  <Override PartName="/customXml/itemProps2587.xml" ContentType="application/vnd.openxmlformats-officedocument.customXmlProperties+xml"/>
  <Override PartName="/customXml/itemProps2588.xml" ContentType="application/vnd.openxmlformats-officedocument.customXmlProperties+xml"/>
  <Override PartName="/customXml/itemProps2589.xml" ContentType="application/vnd.openxmlformats-officedocument.customXmlProperties+xml"/>
  <Override PartName="/customXml/itemProps2590.xml" ContentType="application/vnd.openxmlformats-officedocument.customXmlProperties+xml"/>
  <Override PartName="/customXml/itemProps2591.xml" ContentType="application/vnd.openxmlformats-officedocument.customXmlProperties+xml"/>
  <Override PartName="/customXml/itemProps2592.xml" ContentType="application/vnd.openxmlformats-officedocument.customXmlProperties+xml"/>
  <Override PartName="/customXml/itemProps2593.xml" ContentType="application/vnd.openxmlformats-officedocument.customXmlProperties+xml"/>
  <Override PartName="/customXml/itemProps2594.xml" ContentType="application/vnd.openxmlformats-officedocument.customXmlProperties+xml"/>
  <Override PartName="/customXml/itemProps2595.xml" ContentType="application/vnd.openxmlformats-officedocument.customXmlProperties+xml"/>
  <Override PartName="/customXml/itemProps2596.xml" ContentType="application/vnd.openxmlformats-officedocument.customXmlProperties+xml"/>
  <Override PartName="/customXml/itemProps2597.xml" ContentType="application/vnd.openxmlformats-officedocument.customXmlProperties+xml"/>
  <Override PartName="/customXml/itemProps2598.xml" ContentType="application/vnd.openxmlformats-officedocument.customXmlProperties+xml"/>
  <Override PartName="/customXml/itemProps2599.xml" ContentType="application/vnd.openxmlformats-officedocument.customXmlProperties+xml"/>
  <Override PartName="/customXml/itemProps2600.xml" ContentType="application/vnd.openxmlformats-officedocument.customXmlProperties+xml"/>
  <Override PartName="/customXml/itemProps2601.xml" ContentType="application/vnd.openxmlformats-officedocument.customXmlProperties+xml"/>
  <Override PartName="/customXml/itemProps2602.xml" ContentType="application/vnd.openxmlformats-officedocument.customXmlProperties+xml"/>
  <Override PartName="/customXml/itemProps2603.xml" ContentType="application/vnd.openxmlformats-officedocument.customXmlProperties+xml"/>
  <Override PartName="/customXml/itemProps2604.xml" ContentType="application/vnd.openxmlformats-officedocument.customXmlProperties+xml"/>
  <Override PartName="/customXml/itemProps2605.xml" ContentType="application/vnd.openxmlformats-officedocument.customXmlProperties+xml"/>
  <Override PartName="/customXml/itemProps2606.xml" ContentType="application/vnd.openxmlformats-officedocument.customXmlProperties+xml"/>
  <Override PartName="/customXml/itemProps2607.xml" ContentType="application/vnd.openxmlformats-officedocument.customXmlProperties+xml"/>
  <Override PartName="/customXml/itemProps2608.xml" ContentType="application/vnd.openxmlformats-officedocument.customXmlProperties+xml"/>
  <Override PartName="/customXml/itemProps2609.xml" ContentType="application/vnd.openxmlformats-officedocument.customXmlProperties+xml"/>
  <Override PartName="/customXml/itemProps2610.xml" ContentType="application/vnd.openxmlformats-officedocument.customXmlProperties+xml"/>
  <Override PartName="/customXml/itemProps2611.xml" ContentType="application/vnd.openxmlformats-officedocument.customXmlProperties+xml"/>
  <Override PartName="/customXml/itemProps2612.xml" ContentType="application/vnd.openxmlformats-officedocument.customXmlProperties+xml"/>
  <Override PartName="/customXml/itemProps2613.xml" ContentType="application/vnd.openxmlformats-officedocument.customXmlProperties+xml"/>
  <Override PartName="/customXml/itemProps2614.xml" ContentType="application/vnd.openxmlformats-officedocument.customXmlProperties+xml"/>
  <Override PartName="/customXml/itemProps2615.xml" ContentType="application/vnd.openxmlformats-officedocument.customXmlProperties+xml"/>
  <Override PartName="/customXml/itemProps2616.xml" ContentType="application/vnd.openxmlformats-officedocument.customXmlProperties+xml"/>
  <Override PartName="/customXml/itemProps2617.xml" ContentType="application/vnd.openxmlformats-officedocument.customXmlProperties+xml"/>
  <Override PartName="/customXml/itemProps2618.xml" ContentType="application/vnd.openxmlformats-officedocument.customXmlProperties+xml"/>
  <Override PartName="/customXml/itemProps2619.xml" ContentType="application/vnd.openxmlformats-officedocument.customXmlProperties+xml"/>
  <Override PartName="/customXml/itemProps2620.xml" ContentType="application/vnd.openxmlformats-officedocument.customXmlProperties+xml"/>
  <Override PartName="/customXml/itemProps2621.xml" ContentType="application/vnd.openxmlformats-officedocument.customXmlProperties+xml"/>
  <Override PartName="/customXml/itemProps2622.xml" ContentType="application/vnd.openxmlformats-officedocument.customXmlProperties+xml"/>
  <Override PartName="/customXml/itemProps2623.xml" ContentType="application/vnd.openxmlformats-officedocument.customXmlProperties+xml"/>
  <Override PartName="/customXml/itemProps2624.xml" ContentType="application/vnd.openxmlformats-officedocument.customXmlProperties+xml"/>
  <Override PartName="/customXml/itemProps2625.xml" ContentType="application/vnd.openxmlformats-officedocument.customXmlProperties+xml"/>
  <Override PartName="/customXml/itemProps2626.xml" ContentType="application/vnd.openxmlformats-officedocument.customXmlProperties+xml"/>
  <Override PartName="/customXml/itemProps2627.xml" ContentType="application/vnd.openxmlformats-officedocument.customXmlProperties+xml"/>
  <Override PartName="/customXml/itemProps2628.xml" ContentType="application/vnd.openxmlformats-officedocument.customXmlProperties+xml"/>
  <Override PartName="/customXml/itemProps2629.xml" ContentType="application/vnd.openxmlformats-officedocument.customXmlProperties+xml"/>
  <Override PartName="/customXml/itemProps2630.xml" ContentType="application/vnd.openxmlformats-officedocument.customXmlProperties+xml"/>
  <Override PartName="/customXml/itemProps2631.xml" ContentType="application/vnd.openxmlformats-officedocument.customXmlProperties+xml"/>
  <Override PartName="/customXml/itemProps2632.xml" ContentType="application/vnd.openxmlformats-officedocument.customXmlProperties+xml"/>
  <Override PartName="/customXml/itemProps2633.xml" ContentType="application/vnd.openxmlformats-officedocument.customXmlProperties+xml"/>
  <Override PartName="/customXml/itemProps2634.xml" ContentType="application/vnd.openxmlformats-officedocument.customXmlProperties+xml"/>
  <Override PartName="/customXml/itemProps2635.xml" ContentType="application/vnd.openxmlformats-officedocument.customXmlProperties+xml"/>
  <Override PartName="/customXml/itemProps2636.xml" ContentType="application/vnd.openxmlformats-officedocument.customXmlProperties+xml"/>
  <Override PartName="/customXml/itemProps2637.xml" ContentType="application/vnd.openxmlformats-officedocument.customXmlProperties+xml"/>
  <Override PartName="/customXml/itemProps2638.xml" ContentType="application/vnd.openxmlformats-officedocument.customXmlProperties+xml"/>
  <Override PartName="/customXml/itemProps2639.xml" ContentType="application/vnd.openxmlformats-officedocument.customXmlProperties+xml"/>
  <Override PartName="/customXml/itemProps2640.xml" ContentType="application/vnd.openxmlformats-officedocument.customXmlProperties+xml"/>
  <Override PartName="/customXml/itemProps2641.xml" ContentType="application/vnd.openxmlformats-officedocument.customXmlProperties+xml"/>
  <Override PartName="/customXml/itemProps2642.xml" ContentType="application/vnd.openxmlformats-officedocument.customXmlProperties+xml"/>
  <Override PartName="/customXml/itemProps2643.xml" ContentType="application/vnd.openxmlformats-officedocument.customXmlProperties+xml"/>
  <Override PartName="/customXml/itemProps2644.xml" ContentType="application/vnd.openxmlformats-officedocument.customXmlProperties+xml"/>
  <Override PartName="/customXml/itemProps2645.xml" ContentType="application/vnd.openxmlformats-officedocument.customXmlProperties+xml"/>
  <Override PartName="/customXml/itemProps2646.xml" ContentType="application/vnd.openxmlformats-officedocument.customXmlProperties+xml"/>
  <Override PartName="/customXml/itemProps2647.xml" ContentType="application/vnd.openxmlformats-officedocument.customXmlProperties+xml"/>
  <Override PartName="/customXml/itemProps2648.xml" ContentType="application/vnd.openxmlformats-officedocument.customXmlProperties+xml"/>
  <Override PartName="/customXml/itemProps2649.xml" ContentType="application/vnd.openxmlformats-officedocument.customXmlProperties+xml"/>
  <Override PartName="/customXml/itemProps2650.xml" ContentType="application/vnd.openxmlformats-officedocument.customXmlProperties+xml"/>
  <Override PartName="/customXml/itemProps2651.xml" ContentType="application/vnd.openxmlformats-officedocument.customXmlProperties+xml"/>
  <Override PartName="/customXml/itemProps2652.xml" ContentType="application/vnd.openxmlformats-officedocument.customXmlProperties+xml"/>
  <Override PartName="/customXml/itemProps2653.xml" ContentType="application/vnd.openxmlformats-officedocument.customXmlProperties+xml"/>
  <Override PartName="/customXml/itemProps2654.xml" ContentType="application/vnd.openxmlformats-officedocument.customXmlProperties+xml"/>
  <Override PartName="/customXml/itemProps2655.xml" ContentType="application/vnd.openxmlformats-officedocument.customXmlProperties+xml"/>
  <Override PartName="/customXml/itemProps2656.xml" ContentType="application/vnd.openxmlformats-officedocument.customXmlProperties+xml"/>
  <Override PartName="/customXml/itemProps2657.xml" ContentType="application/vnd.openxmlformats-officedocument.customXmlProperties+xml"/>
  <Override PartName="/customXml/itemProps2658.xml" ContentType="application/vnd.openxmlformats-officedocument.customXmlProperties+xml"/>
  <Override PartName="/customXml/itemProps2659.xml" ContentType="application/vnd.openxmlformats-officedocument.customXmlProperties+xml"/>
  <Override PartName="/customXml/itemProps2660.xml" ContentType="application/vnd.openxmlformats-officedocument.customXmlProperties+xml"/>
  <Override PartName="/customXml/itemProps2661.xml" ContentType="application/vnd.openxmlformats-officedocument.customXmlProperties+xml"/>
  <Override PartName="/customXml/itemProps2662.xml" ContentType="application/vnd.openxmlformats-officedocument.customXmlProperties+xml"/>
  <Override PartName="/customXml/itemProps2663.xml" ContentType="application/vnd.openxmlformats-officedocument.customXmlProperties+xml"/>
  <Override PartName="/customXml/itemProps2664.xml" ContentType="application/vnd.openxmlformats-officedocument.customXmlProperties+xml"/>
  <Override PartName="/customXml/itemProps2665.xml" ContentType="application/vnd.openxmlformats-officedocument.customXmlProperties+xml"/>
  <Override PartName="/customXml/itemProps2666.xml" ContentType="application/vnd.openxmlformats-officedocument.customXmlProperties+xml"/>
  <Override PartName="/customXml/itemProps2667.xml" ContentType="application/vnd.openxmlformats-officedocument.customXmlProperties+xml"/>
  <Override PartName="/customXml/itemProps2668.xml" ContentType="application/vnd.openxmlformats-officedocument.customXmlProperties+xml"/>
  <Override PartName="/customXml/itemProps2669.xml" ContentType="application/vnd.openxmlformats-officedocument.customXmlProperties+xml"/>
  <Override PartName="/customXml/itemProps2670.xml" ContentType="application/vnd.openxmlformats-officedocument.customXmlProperties+xml"/>
  <Override PartName="/customXml/itemProps2671.xml" ContentType="application/vnd.openxmlformats-officedocument.customXmlProperties+xml"/>
  <Override PartName="/customXml/itemProps2672.xml" ContentType="application/vnd.openxmlformats-officedocument.customXmlProperties+xml"/>
  <Override PartName="/customXml/itemProps2673.xml" ContentType="application/vnd.openxmlformats-officedocument.customXmlProperties+xml"/>
  <Override PartName="/customXml/itemProps2674.xml" ContentType="application/vnd.openxmlformats-officedocument.customXmlProperties+xml"/>
  <Override PartName="/customXml/itemProps2675.xml" ContentType="application/vnd.openxmlformats-officedocument.customXmlProperties+xml"/>
  <Override PartName="/customXml/itemProps2676.xml" ContentType="application/vnd.openxmlformats-officedocument.customXmlProperties+xml"/>
  <Override PartName="/customXml/itemProps2677.xml" ContentType="application/vnd.openxmlformats-officedocument.customXmlProperties+xml"/>
  <Override PartName="/customXml/itemProps2678.xml" ContentType="application/vnd.openxmlformats-officedocument.customXmlProperties+xml"/>
  <Override PartName="/customXml/itemProps2679.xml" ContentType="application/vnd.openxmlformats-officedocument.customXmlProperties+xml"/>
  <Override PartName="/customXml/itemProps2680.xml" ContentType="application/vnd.openxmlformats-officedocument.customXmlProperties+xml"/>
  <Override PartName="/customXml/itemProps2681.xml" ContentType="application/vnd.openxmlformats-officedocument.customXmlProperties+xml"/>
  <Override PartName="/customXml/itemProps2682.xml" ContentType="application/vnd.openxmlformats-officedocument.customXmlProperties+xml"/>
  <Override PartName="/customXml/itemProps2683.xml" ContentType="application/vnd.openxmlformats-officedocument.customXmlProperties+xml"/>
  <Override PartName="/customXml/itemProps2684.xml" ContentType="application/vnd.openxmlformats-officedocument.customXmlProperties+xml"/>
  <Override PartName="/customXml/itemProps2685.xml" ContentType="application/vnd.openxmlformats-officedocument.customXmlProperties+xml"/>
  <Override PartName="/customXml/itemProps2686.xml" ContentType="application/vnd.openxmlformats-officedocument.customXmlProperties+xml"/>
  <Override PartName="/customXml/itemProps2687.xml" ContentType="application/vnd.openxmlformats-officedocument.customXmlProperties+xml"/>
  <Override PartName="/customXml/itemProps2688.xml" ContentType="application/vnd.openxmlformats-officedocument.customXmlProperties+xml"/>
  <Override PartName="/customXml/itemProps2689.xml" ContentType="application/vnd.openxmlformats-officedocument.customXmlProperties+xml"/>
  <Override PartName="/customXml/itemProps2690.xml" ContentType="application/vnd.openxmlformats-officedocument.customXmlProperties+xml"/>
  <Override PartName="/customXml/itemProps2691.xml" ContentType="application/vnd.openxmlformats-officedocument.customXmlProperties+xml"/>
  <Override PartName="/customXml/itemProps2692.xml" ContentType="application/vnd.openxmlformats-officedocument.customXmlProperties+xml"/>
  <Override PartName="/customXml/itemProps2693.xml" ContentType="application/vnd.openxmlformats-officedocument.customXmlProperties+xml"/>
  <Override PartName="/customXml/itemProps2694.xml" ContentType="application/vnd.openxmlformats-officedocument.customXmlProperties+xml"/>
  <Override PartName="/customXml/itemProps2695.xml" ContentType="application/vnd.openxmlformats-officedocument.customXmlProperties+xml"/>
  <Override PartName="/customXml/itemProps2696.xml" ContentType="application/vnd.openxmlformats-officedocument.customXmlProperties+xml"/>
  <Override PartName="/customXml/itemProps2697.xml" ContentType="application/vnd.openxmlformats-officedocument.customXmlProperties+xml"/>
  <Override PartName="/customXml/itemProps2698.xml" ContentType="application/vnd.openxmlformats-officedocument.customXmlProperties+xml"/>
  <Override PartName="/customXml/itemProps2699.xml" ContentType="application/vnd.openxmlformats-officedocument.customXmlProperties+xml"/>
  <Override PartName="/customXml/itemProps2700.xml" ContentType="application/vnd.openxmlformats-officedocument.customXmlProperties+xml"/>
  <Override PartName="/customXml/itemProps2701.xml" ContentType="application/vnd.openxmlformats-officedocument.customXmlProperties+xml"/>
  <Override PartName="/customXml/itemProps2702.xml" ContentType="application/vnd.openxmlformats-officedocument.customXmlProperties+xml"/>
  <Override PartName="/customXml/itemProps2703.xml" ContentType="application/vnd.openxmlformats-officedocument.customXmlProperties+xml"/>
  <Override PartName="/customXml/itemProps2704.xml" ContentType="application/vnd.openxmlformats-officedocument.customXmlProperties+xml"/>
  <Override PartName="/customXml/itemProps2705.xml" ContentType="application/vnd.openxmlformats-officedocument.customXmlProperties+xml"/>
  <Override PartName="/customXml/itemProps2706.xml" ContentType="application/vnd.openxmlformats-officedocument.customXmlProperties+xml"/>
  <Override PartName="/customXml/itemProps2707.xml" ContentType="application/vnd.openxmlformats-officedocument.customXmlProperties+xml"/>
  <Override PartName="/customXml/itemProps2708.xml" ContentType="application/vnd.openxmlformats-officedocument.customXmlProperties+xml"/>
  <Override PartName="/customXml/itemProps2709.xml" ContentType="application/vnd.openxmlformats-officedocument.customXmlProperties+xml"/>
  <Override PartName="/customXml/itemProps2710.xml" ContentType="application/vnd.openxmlformats-officedocument.customXmlProperties+xml"/>
  <Override PartName="/customXml/itemProps2711.xml" ContentType="application/vnd.openxmlformats-officedocument.customXmlProperties+xml"/>
  <Override PartName="/customXml/itemProps2712.xml" ContentType="application/vnd.openxmlformats-officedocument.customXmlProperties+xml"/>
  <Override PartName="/customXml/itemProps2713.xml" ContentType="application/vnd.openxmlformats-officedocument.customXmlProperties+xml"/>
  <Override PartName="/customXml/itemProps2714.xml" ContentType="application/vnd.openxmlformats-officedocument.customXmlProperties+xml"/>
  <Override PartName="/customXml/itemProps2715.xml" ContentType="application/vnd.openxmlformats-officedocument.customXmlProperties+xml"/>
  <Override PartName="/customXml/itemProps2716.xml" ContentType="application/vnd.openxmlformats-officedocument.customXmlProperties+xml"/>
  <Override PartName="/customXml/itemProps2717.xml" ContentType="application/vnd.openxmlformats-officedocument.customXmlProperties+xml"/>
  <Override PartName="/customXml/itemProps2718.xml" ContentType="application/vnd.openxmlformats-officedocument.customXmlProperties+xml"/>
  <Override PartName="/customXml/itemProps2719.xml" ContentType="application/vnd.openxmlformats-officedocument.customXmlProperties+xml"/>
  <Override PartName="/customXml/itemProps2720.xml" ContentType="application/vnd.openxmlformats-officedocument.customXmlProperties+xml"/>
  <Override PartName="/customXml/itemProps2721.xml" ContentType="application/vnd.openxmlformats-officedocument.customXmlProperties+xml"/>
  <Override PartName="/customXml/itemProps2722.xml" ContentType="application/vnd.openxmlformats-officedocument.customXmlProperties+xml"/>
  <Override PartName="/customXml/itemProps2723.xml" ContentType="application/vnd.openxmlformats-officedocument.customXmlProperties+xml"/>
  <Override PartName="/customXml/itemProps2724.xml" ContentType="application/vnd.openxmlformats-officedocument.customXmlProperties+xml"/>
  <Override PartName="/customXml/itemProps2725.xml" ContentType="application/vnd.openxmlformats-officedocument.customXmlProperties+xml"/>
  <Override PartName="/customXml/itemProps2726.xml" ContentType="application/vnd.openxmlformats-officedocument.customXmlProperties+xml"/>
  <Override PartName="/customXml/itemProps2727.xml" ContentType="application/vnd.openxmlformats-officedocument.customXmlProperties+xml"/>
  <Override PartName="/customXml/itemProps2728.xml" ContentType="application/vnd.openxmlformats-officedocument.customXmlProperties+xml"/>
  <Override PartName="/customXml/itemProps2729.xml" ContentType="application/vnd.openxmlformats-officedocument.customXmlProperties+xml"/>
  <Override PartName="/customXml/itemProps2730.xml" ContentType="application/vnd.openxmlformats-officedocument.customXmlProperties+xml"/>
  <Override PartName="/customXml/itemProps2731.xml" ContentType="application/vnd.openxmlformats-officedocument.customXmlProperties+xml"/>
  <Override PartName="/customXml/itemProps2732.xml" ContentType="application/vnd.openxmlformats-officedocument.customXmlProperties+xml"/>
  <Override PartName="/customXml/itemProps2733.xml" ContentType="application/vnd.openxmlformats-officedocument.customXmlProperties+xml"/>
  <Override PartName="/customXml/itemProps2734.xml" ContentType="application/vnd.openxmlformats-officedocument.customXmlProperties+xml"/>
  <Override PartName="/customXml/itemProps2735.xml" ContentType="application/vnd.openxmlformats-officedocument.customXmlProperties+xml"/>
  <Override PartName="/customXml/itemProps2736.xml" ContentType="application/vnd.openxmlformats-officedocument.customXmlProperties+xml"/>
  <Override PartName="/customXml/itemProps2737.xml" ContentType="application/vnd.openxmlformats-officedocument.customXmlProperties+xml"/>
  <Override PartName="/customXml/itemProps2738.xml" ContentType="application/vnd.openxmlformats-officedocument.customXmlProperties+xml"/>
  <Override PartName="/customXml/itemProps2739.xml" ContentType="application/vnd.openxmlformats-officedocument.customXmlProperties+xml"/>
  <Override PartName="/customXml/itemProps2740.xml" ContentType="application/vnd.openxmlformats-officedocument.customXmlProperties+xml"/>
  <Override PartName="/customXml/itemProps2741.xml" ContentType="application/vnd.openxmlformats-officedocument.customXmlProperties+xml"/>
  <Override PartName="/customXml/itemProps2742.xml" ContentType="application/vnd.openxmlformats-officedocument.customXmlProperties+xml"/>
  <Override PartName="/customXml/itemProps2743.xml" ContentType="application/vnd.openxmlformats-officedocument.customXmlProperties+xml"/>
  <Override PartName="/customXml/itemProps2744.xml" ContentType="application/vnd.openxmlformats-officedocument.customXmlProperties+xml"/>
  <Override PartName="/customXml/itemProps2745.xml" ContentType="application/vnd.openxmlformats-officedocument.customXmlProperties+xml"/>
  <Override PartName="/customXml/itemProps2746.xml" ContentType="application/vnd.openxmlformats-officedocument.customXmlProperties+xml"/>
  <Override PartName="/customXml/itemProps2747.xml" ContentType="application/vnd.openxmlformats-officedocument.customXmlProperties+xml"/>
  <Override PartName="/customXml/itemProps2748.xml" ContentType="application/vnd.openxmlformats-officedocument.customXmlProperties+xml"/>
  <Override PartName="/customXml/itemProps2749.xml" ContentType="application/vnd.openxmlformats-officedocument.customXmlProperties+xml"/>
  <Override PartName="/customXml/itemProps2750.xml" ContentType="application/vnd.openxmlformats-officedocument.customXmlProperties+xml"/>
  <Override PartName="/customXml/itemProps2751.xml" ContentType="application/vnd.openxmlformats-officedocument.customXmlProperties+xml"/>
  <Override PartName="/customXml/itemProps2752.xml" ContentType="application/vnd.openxmlformats-officedocument.customXmlProperties+xml"/>
  <Override PartName="/customXml/itemProps2753.xml" ContentType="application/vnd.openxmlformats-officedocument.customXmlProperties+xml"/>
  <Override PartName="/customXml/itemProps2754.xml" ContentType="application/vnd.openxmlformats-officedocument.customXmlProperties+xml"/>
  <Override PartName="/customXml/itemProps2755.xml" ContentType="application/vnd.openxmlformats-officedocument.customXmlProperties+xml"/>
  <Override PartName="/customXml/itemProps2756.xml" ContentType="application/vnd.openxmlformats-officedocument.customXmlProperties+xml"/>
  <Override PartName="/customXml/itemProps2757.xml" ContentType="application/vnd.openxmlformats-officedocument.customXmlProperties+xml"/>
  <Override PartName="/customXml/itemProps2758.xml" ContentType="application/vnd.openxmlformats-officedocument.customXmlProperties+xml"/>
  <Override PartName="/customXml/itemProps2759.xml" ContentType="application/vnd.openxmlformats-officedocument.customXmlProperties+xml"/>
  <Override PartName="/customXml/itemProps2760.xml" ContentType="application/vnd.openxmlformats-officedocument.customXmlProperties+xml"/>
  <Override PartName="/customXml/itemProps2761.xml" ContentType="application/vnd.openxmlformats-officedocument.customXmlProperties+xml"/>
  <Override PartName="/customXml/itemProps2762.xml" ContentType="application/vnd.openxmlformats-officedocument.customXmlProperties+xml"/>
  <Override PartName="/customXml/itemProps2763.xml" ContentType="application/vnd.openxmlformats-officedocument.customXmlProperties+xml"/>
  <Override PartName="/customXml/itemProps2764.xml" ContentType="application/vnd.openxmlformats-officedocument.customXmlProperties+xml"/>
  <Override PartName="/customXml/itemProps2765.xml" ContentType="application/vnd.openxmlformats-officedocument.customXmlProperties+xml"/>
  <Override PartName="/customXml/itemProps2766.xml" ContentType="application/vnd.openxmlformats-officedocument.customXmlProperties+xml"/>
  <Override PartName="/customXml/itemProps2767.xml" ContentType="application/vnd.openxmlformats-officedocument.customXmlProperties+xml"/>
  <Override PartName="/customXml/itemProps2768.xml" ContentType="application/vnd.openxmlformats-officedocument.customXmlProperties+xml"/>
  <Override PartName="/customXml/itemProps2769.xml" ContentType="application/vnd.openxmlformats-officedocument.customXmlProperties+xml"/>
  <Override PartName="/customXml/itemProps2770.xml" ContentType="application/vnd.openxmlformats-officedocument.customXmlProperties+xml"/>
  <Override PartName="/customXml/itemProps2771.xml" ContentType="application/vnd.openxmlformats-officedocument.customXmlProperties+xml"/>
  <Override PartName="/customXml/itemProps2772.xml" ContentType="application/vnd.openxmlformats-officedocument.customXmlProperties+xml"/>
  <Override PartName="/customXml/itemProps2773.xml" ContentType="application/vnd.openxmlformats-officedocument.customXmlProperties+xml"/>
  <Override PartName="/customXml/itemProps2774.xml" ContentType="application/vnd.openxmlformats-officedocument.customXmlProperties+xml"/>
  <Override PartName="/customXml/itemProps2775.xml" ContentType="application/vnd.openxmlformats-officedocument.customXmlProperties+xml"/>
  <Override PartName="/customXml/itemProps2776.xml" ContentType="application/vnd.openxmlformats-officedocument.customXmlProperties+xml"/>
  <Override PartName="/customXml/itemProps2777.xml" ContentType="application/vnd.openxmlformats-officedocument.customXmlProperties+xml"/>
  <Override PartName="/customXml/itemProps2778.xml" ContentType="application/vnd.openxmlformats-officedocument.customXmlProperties+xml"/>
  <Override PartName="/customXml/itemProps2779.xml" ContentType="application/vnd.openxmlformats-officedocument.customXmlProperties+xml"/>
  <Override PartName="/customXml/itemProps2780.xml" ContentType="application/vnd.openxmlformats-officedocument.customXmlProperties+xml"/>
  <Override PartName="/customXml/itemProps2781.xml" ContentType="application/vnd.openxmlformats-officedocument.customXmlProperties+xml"/>
  <Override PartName="/customXml/itemProps2782.xml" ContentType="application/vnd.openxmlformats-officedocument.customXmlProperties+xml"/>
  <Override PartName="/customXml/itemProps2783.xml" ContentType="application/vnd.openxmlformats-officedocument.customXmlProperties+xml"/>
  <Override PartName="/customXml/itemProps2784.xml" ContentType="application/vnd.openxmlformats-officedocument.customXmlProperties+xml"/>
  <Override PartName="/customXml/itemProps2785.xml" ContentType="application/vnd.openxmlformats-officedocument.customXmlProperties+xml"/>
  <Override PartName="/customXml/itemProps2786.xml" ContentType="application/vnd.openxmlformats-officedocument.customXmlProperties+xml"/>
  <Override PartName="/customXml/itemProps2787.xml" ContentType="application/vnd.openxmlformats-officedocument.customXmlProperties+xml"/>
  <Override PartName="/customXml/itemProps2788.xml" ContentType="application/vnd.openxmlformats-officedocument.customXmlProperties+xml"/>
  <Override PartName="/customXml/itemProps2789.xml" ContentType="application/vnd.openxmlformats-officedocument.customXmlProperties+xml"/>
  <Override PartName="/customXml/itemProps2790.xml" ContentType="application/vnd.openxmlformats-officedocument.customXmlProperties+xml"/>
  <Override PartName="/customXml/itemProps2791.xml" ContentType="application/vnd.openxmlformats-officedocument.customXmlProperties+xml"/>
  <Override PartName="/customXml/itemProps2792.xml" ContentType="application/vnd.openxmlformats-officedocument.customXmlProperties+xml"/>
  <Override PartName="/customXml/itemProps2793.xml" ContentType="application/vnd.openxmlformats-officedocument.customXmlProperties+xml"/>
  <Override PartName="/customXml/itemProps2794.xml" ContentType="application/vnd.openxmlformats-officedocument.customXmlProperties+xml"/>
  <Override PartName="/customXml/itemProps2795.xml" ContentType="application/vnd.openxmlformats-officedocument.customXmlProperties+xml"/>
  <Override PartName="/customXml/itemProps2796.xml" ContentType="application/vnd.openxmlformats-officedocument.customXmlProperties+xml"/>
  <Override PartName="/customXml/itemProps2797.xml" ContentType="application/vnd.openxmlformats-officedocument.customXmlProperties+xml"/>
  <Override PartName="/customXml/itemProps2798.xml" ContentType="application/vnd.openxmlformats-officedocument.customXmlProperties+xml"/>
  <Override PartName="/customXml/itemProps2799.xml" ContentType="application/vnd.openxmlformats-officedocument.customXmlProperties+xml"/>
  <Override PartName="/customXml/itemProps2800.xml" ContentType="application/vnd.openxmlformats-officedocument.customXmlProperties+xml"/>
  <Override PartName="/customXml/itemProps2801.xml" ContentType="application/vnd.openxmlformats-officedocument.customXmlProperties+xml"/>
  <Override PartName="/customXml/itemProps2802.xml" ContentType="application/vnd.openxmlformats-officedocument.customXmlProperties+xml"/>
  <Override PartName="/customXml/itemProps2803.xml" ContentType="application/vnd.openxmlformats-officedocument.customXmlProperties+xml"/>
  <Override PartName="/customXml/itemProps2804.xml" ContentType="application/vnd.openxmlformats-officedocument.customXmlProperties+xml"/>
  <Override PartName="/customXml/itemProps2805.xml" ContentType="application/vnd.openxmlformats-officedocument.customXmlProperties+xml"/>
  <Override PartName="/customXml/itemProps2806.xml" ContentType="application/vnd.openxmlformats-officedocument.customXmlProperties+xml"/>
  <Override PartName="/customXml/itemProps2807.xml" ContentType="application/vnd.openxmlformats-officedocument.customXmlProperties+xml"/>
  <Override PartName="/customXml/itemProps2808.xml" ContentType="application/vnd.openxmlformats-officedocument.customXmlProperties+xml"/>
  <Override PartName="/customXml/itemProps2809.xml" ContentType="application/vnd.openxmlformats-officedocument.customXmlProperties+xml"/>
  <Override PartName="/customXml/itemProps2810.xml" ContentType="application/vnd.openxmlformats-officedocument.customXmlProperties+xml"/>
  <Override PartName="/customXml/itemProps2811.xml" ContentType="application/vnd.openxmlformats-officedocument.customXmlProperties+xml"/>
  <Override PartName="/customXml/itemProps2812.xml" ContentType="application/vnd.openxmlformats-officedocument.customXmlProperties+xml"/>
  <Override PartName="/customXml/itemProps2813.xml" ContentType="application/vnd.openxmlformats-officedocument.customXmlProperties+xml"/>
  <Override PartName="/customXml/itemProps2814.xml" ContentType="application/vnd.openxmlformats-officedocument.customXmlProperties+xml"/>
  <Override PartName="/customXml/itemProps2815.xml" ContentType="application/vnd.openxmlformats-officedocument.customXmlProperties+xml"/>
  <Override PartName="/customXml/itemProps2816.xml" ContentType="application/vnd.openxmlformats-officedocument.customXmlProperties+xml"/>
  <Override PartName="/customXml/itemProps2817.xml" ContentType="application/vnd.openxmlformats-officedocument.customXmlProperties+xml"/>
  <Override PartName="/customXml/itemProps2818.xml" ContentType="application/vnd.openxmlformats-officedocument.customXmlProperties+xml"/>
  <Override PartName="/customXml/itemProps2819.xml" ContentType="application/vnd.openxmlformats-officedocument.customXmlProperties+xml"/>
  <Override PartName="/customXml/itemProps2820.xml" ContentType="application/vnd.openxmlformats-officedocument.customXmlProperties+xml"/>
  <Override PartName="/customXml/itemProps2821.xml" ContentType="application/vnd.openxmlformats-officedocument.customXmlProperties+xml"/>
  <Override PartName="/customXml/itemProps2822.xml" ContentType="application/vnd.openxmlformats-officedocument.customXmlProperties+xml"/>
  <Override PartName="/customXml/itemProps2823.xml" ContentType="application/vnd.openxmlformats-officedocument.customXmlProperties+xml"/>
  <Override PartName="/customXml/itemProps2824.xml" ContentType="application/vnd.openxmlformats-officedocument.customXmlProperties+xml"/>
  <Override PartName="/customXml/itemProps2825.xml" ContentType="application/vnd.openxmlformats-officedocument.customXmlProperties+xml"/>
  <Override PartName="/customXml/itemProps2826.xml" ContentType="application/vnd.openxmlformats-officedocument.customXmlProperties+xml"/>
  <Override PartName="/customXml/itemProps2827.xml" ContentType="application/vnd.openxmlformats-officedocument.customXmlProperties+xml"/>
  <Override PartName="/customXml/itemProps2828.xml" ContentType="application/vnd.openxmlformats-officedocument.customXmlProperties+xml"/>
  <Override PartName="/customXml/itemProps2829.xml" ContentType="application/vnd.openxmlformats-officedocument.customXmlProperties+xml"/>
  <Override PartName="/customXml/itemProps2830.xml" ContentType="application/vnd.openxmlformats-officedocument.customXmlProperties+xml"/>
  <Override PartName="/customXml/itemProps2831.xml" ContentType="application/vnd.openxmlformats-officedocument.customXmlProperties+xml"/>
  <Override PartName="/customXml/itemProps2832.xml" ContentType="application/vnd.openxmlformats-officedocument.customXmlProperties+xml"/>
  <Override PartName="/customXml/itemProps2833.xml" ContentType="application/vnd.openxmlformats-officedocument.customXmlProperties+xml"/>
  <Override PartName="/customXml/itemProps2834.xml" ContentType="application/vnd.openxmlformats-officedocument.customXmlProperties+xml"/>
  <Override PartName="/customXml/itemProps2835.xml" ContentType="application/vnd.openxmlformats-officedocument.customXmlProperties+xml"/>
  <Override PartName="/customXml/itemProps2836.xml" ContentType="application/vnd.openxmlformats-officedocument.customXmlProperties+xml"/>
  <Override PartName="/customXml/itemProps2837.xml" ContentType="application/vnd.openxmlformats-officedocument.customXmlProperties+xml"/>
  <Override PartName="/customXml/itemProps2838.xml" ContentType="application/vnd.openxmlformats-officedocument.customXmlProperties+xml"/>
  <Override PartName="/customXml/itemProps2839.xml" ContentType="application/vnd.openxmlformats-officedocument.customXmlProperties+xml"/>
  <Override PartName="/customXml/itemProps2840.xml" ContentType="application/vnd.openxmlformats-officedocument.customXmlProperties+xml"/>
  <Override PartName="/customXml/itemProps2841.xml" ContentType="application/vnd.openxmlformats-officedocument.customXmlProperties+xml"/>
  <Override PartName="/customXml/itemProps2842.xml" ContentType="application/vnd.openxmlformats-officedocument.customXmlProperties+xml"/>
  <Override PartName="/customXml/itemProps2843.xml" ContentType="application/vnd.openxmlformats-officedocument.customXmlProperties+xml"/>
  <Override PartName="/customXml/itemProps2844.xml" ContentType="application/vnd.openxmlformats-officedocument.customXmlProperties+xml"/>
  <Override PartName="/customXml/itemProps2845.xml" ContentType="application/vnd.openxmlformats-officedocument.customXmlProperties+xml"/>
  <Override PartName="/customXml/itemProps2846.xml" ContentType="application/vnd.openxmlformats-officedocument.customXmlProperties+xml"/>
  <Override PartName="/customXml/itemProps2847.xml" ContentType="application/vnd.openxmlformats-officedocument.customXmlProperties+xml"/>
  <Override PartName="/customXml/itemProps2848.xml" ContentType="application/vnd.openxmlformats-officedocument.customXmlProperties+xml"/>
  <Override PartName="/customXml/itemProps2849.xml" ContentType="application/vnd.openxmlformats-officedocument.customXmlProperties+xml"/>
  <Override PartName="/customXml/itemProps2850.xml" ContentType="application/vnd.openxmlformats-officedocument.customXmlProperties+xml"/>
  <Override PartName="/customXml/itemProps2851.xml" ContentType="application/vnd.openxmlformats-officedocument.customXmlProperties+xml"/>
  <Override PartName="/customXml/itemProps2852.xml" ContentType="application/vnd.openxmlformats-officedocument.customXmlProperties+xml"/>
  <Override PartName="/customXml/itemProps2853.xml" ContentType="application/vnd.openxmlformats-officedocument.customXmlProperties+xml"/>
  <Override PartName="/customXml/itemProps2854.xml" ContentType="application/vnd.openxmlformats-officedocument.customXmlProperties+xml"/>
  <Override PartName="/customXml/itemProps2855.xml" ContentType="application/vnd.openxmlformats-officedocument.customXmlProperties+xml"/>
  <Override PartName="/customXml/itemProps2856.xml" ContentType="application/vnd.openxmlformats-officedocument.customXmlProperties+xml"/>
  <Override PartName="/customXml/itemProps2857.xml" ContentType="application/vnd.openxmlformats-officedocument.customXmlProperties+xml"/>
  <Override PartName="/customXml/itemProps2858.xml" ContentType="application/vnd.openxmlformats-officedocument.customXmlProperties+xml"/>
  <Override PartName="/customXml/itemProps2859.xml" ContentType="application/vnd.openxmlformats-officedocument.customXmlProperties+xml"/>
  <Override PartName="/customXml/itemProps2860.xml" ContentType="application/vnd.openxmlformats-officedocument.customXmlProperties+xml"/>
  <Override PartName="/customXml/itemProps2861.xml" ContentType="application/vnd.openxmlformats-officedocument.customXmlProperties+xml"/>
  <Override PartName="/customXml/itemProps2862.xml" ContentType="application/vnd.openxmlformats-officedocument.customXmlProperties+xml"/>
  <Override PartName="/customXml/itemProps2863.xml" ContentType="application/vnd.openxmlformats-officedocument.customXmlProperties+xml"/>
  <Override PartName="/customXml/itemProps2864.xml" ContentType="application/vnd.openxmlformats-officedocument.customXmlProperties+xml"/>
  <Override PartName="/customXml/itemProps2865.xml" ContentType="application/vnd.openxmlformats-officedocument.customXmlProperties+xml"/>
  <Override PartName="/customXml/itemProps2866.xml" ContentType="application/vnd.openxmlformats-officedocument.customXmlProperties+xml"/>
  <Override PartName="/customXml/itemProps2867.xml" ContentType="application/vnd.openxmlformats-officedocument.customXmlProperties+xml"/>
  <Override PartName="/customXml/itemProps2868.xml" ContentType="application/vnd.openxmlformats-officedocument.customXmlProperties+xml"/>
  <Override PartName="/customXml/itemProps2869.xml" ContentType="application/vnd.openxmlformats-officedocument.customXmlProperties+xml"/>
  <Override PartName="/customXml/itemProps2870.xml" ContentType="application/vnd.openxmlformats-officedocument.customXmlProperties+xml"/>
  <Override PartName="/customXml/itemProps2871.xml" ContentType="application/vnd.openxmlformats-officedocument.customXmlProperties+xml"/>
  <Override PartName="/customXml/itemProps2872.xml" ContentType="application/vnd.openxmlformats-officedocument.customXmlProperties+xml"/>
  <Override PartName="/customXml/itemProps2873.xml" ContentType="application/vnd.openxmlformats-officedocument.customXmlProperties+xml"/>
  <Override PartName="/customXml/itemProps2874.xml" ContentType="application/vnd.openxmlformats-officedocument.customXmlProperties+xml"/>
  <Override PartName="/customXml/itemProps2875.xml" ContentType="application/vnd.openxmlformats-officedocument.customXmlProperties+xml"/>
  <Override PartName="/customXml/itemProps2876.xml" ContentType="application/vnd.openxmlformats-officedocument.customXmlProperties+xml"/>
  <Override PartName="/customXml/itemProps2877.xml" ContentType="application/vnd.openxmlformats-officedocument.customXmlProperties+xml"/>
  <Override PartName="/customXml/itemProps2878.xml" ContentType="application/vnd.openxmlformats-officedocument.customXmlProperties+xml"/>
  <Override PartName="/customXml/itemProps2879.xml" ContentType="application/vnd.openxmlformats-officedocument.customXmlProperties+xml"/>
  <Override PartName="/customXml/itemProps2880.xml" ContentType="application/vnd.openxmlformats-officedocument.customXmlProperties+xml"/>
  <Override PartName="/customXml/itemProps2881.xml" ContentType="application/vnd.openxmlformats-officedocument.customXmlProperties+xml"/>
  <Override PartName="/customXml/itemProps2882.xml" ContentType="application/vnd.openxmlformats-officedocument.customXmlProperties+xml"/>
  <Override PartName="/customXml/itemProps2883.xml" ContentType="application/vnd.openxmlformats-officedocument.customXmlProperties+xml"/>
  <Override PartName="/customXml/itemProps2884.xml" ContentType="application/vnd.openxmlformats-officedocument.customXmlProperties+xml"/>
  <Override PartName="/customXml/itemProps2885.xml" ContentType="application/vnd.openxmlformats-officedocument.customXmlProperties+xml"/>
  <Override PartName="/customXml/itemProps2886.xml" ContentType="application/vnd.openxmlformats-officedocument.customXmlProperties+xml"/>
  <Override PartName="/customXml/itemProps2887.xml" ContentType="application/vnd.openxmlformats-officedocument.customXmlProperties+xml"/>
  <Override PartName="/customXml/itemProps2888.xml" ContentType="application/vnd.openxmlformats-officedocument.customXmlProperties+xml"/>
  <Override PartName="/customXml/itemProps2889.xml" ContentType="application/vnd.openxmlformats-officedocument.customXmlProperties+xml"/>
  <Override PartName="/customXml/itemProps2890.xml" ContentType="application/vnd.openxmlformats-officedocument.customXmlProperties+xml"/>
  <Override PartName="/customXml/itemProps2891.xml" ContentType="application/vnd.openxmlformats-officedocument.customXmlProperties+xml"/>
  <Override PartName="/customXml/itemProps2892.xml" ContentType="application/vnd.openxmlformats-officedocument.customXmlProperties+xml"/>
  <Override PartName="/customXml/itemProps2893.xml" ContentType="application/vnd.openxmlformats-officedocument.customXmlProperties+xml"/>
  <Override PartName="/customXml/itemProps2894.xml" ContentType="application/vnd.openxmlformats-officedocument.customXmlProperties+xml"/>
  <Override PartName="/customXml/itemProps2895.xml" ContentType="application/vnd.openxmlformats-officedocument.customXmlProperties+xml"/>
  <Override PartName="/customXml/itemProps2896.xml" ContentType="application/vnd.openxmlformats-officedocument.customXmlProperties+xml"/>
  <Override PartName="/customXml/itemProps2897.xml" ContentType="application/vnd.openxmlformats-officedocument.customXmlProperties+xml"/>
  <Override PartName="/customXml/itemProps2898.xml" ContentType="application/vnd.openxmlformats-officedocument.customXmlProperties+xml"/>
  <Override PartName="/customXml/itemProps2899.xml" ContentType="application/vnd.openxmlformats-officedocument.customXmlProperties+xml"/>
  <Override PartName="/customXml/itemProps2900.xml" ContentType="application/vnd.openxmlformats-officedocument.customXmlProperties+xml"/>
  <Override PartName="/customXml/itemProps2901.xml" ContentType="application/vnd.openxmlformats-officedocument.customXmlProperties+xml"/>
  <Override PartName="/customXml/itemProps2902.xml" ContentType="application/vnd.openxmlformats-officedocument.customXmlProperties+xml"/>
  <Override PartName="/customXml/itemProps2903.xml" ContentType="application/vnd.openxmlformats-officedocument.customXmlProperties+xml"/>
  <Override PartName="/customXml/itemProps2904.xml" ContentType="application/vnd.openxmlformats-officedocument.customXmlProperties+xml"/>
  <Override PartName="/customXml/itemProps2905.xml" ContentType="application/vnd.openxmlformats-officedocument.customXmlProperties+xml"/>
  <Override PartName="/customXml/itemProps2906.xml" ContentType="application/vnd.openxmlformats-officedocument.customXmlProperties+xml"/>
  <Override PartName="/customXml/itemProps2907.xml" ContentType="application/vnd.openxmlformats-officedocument.customXmlProperties+xml"/>
  <Override PartName="/customXml/itemProps2908.xml" ContentType="application/vnd.openxmlformats-officedocument.customXmlProperties+xml"/>
  <Override PartName="/customXml/itemProps2909.xml" ContentType="application/vnd.openxmlformats-officedocument.customXmlProperties+xml"/>
  <Override PartName="/customXml/itemProps2910.xml" ContentType="application/vnd.openxmlformats-officedocument.customXmlProperties+xml"/>
  <Override PartName="/customXml/itemProps2911.xml" ContentType="application/vnd.openxmlformats-officedocument.customXmlProperties+xml"/>
  <Override PartName="/customXml/itemProps2912.xml" ContentType="application/vnd.openxmlformats-officedocument.customXmlProperties+xml"/>
  <Override PartName="/customXml/itemProps2913.xml" ContentType="application/vnd.openxmlformats-officedocument.customXmlProperties+xml"/>
  <Override PartName="/customXml/itemProps2914.xml" ContentType="application/vnd.openxmlformats-officedocument.customXmlProperties+xml"/>
  <Override PartName="/customXml/itemProps2915.xml" ContentType="application/vnd.openxmlformats-officedocument.customXmlProperties+xml"/>
  <Override PartName="/customXml/itemProps2916.xml" ContentType="application/vnd.openxmlformats-officedocument.customXmlProperties+xml"/>
  <Override PartName="/customXml/itemProps2917.xml" ContentType="application/vnd.openxmlformats-officedocument.customXmlProperties+xml"/>
  <Override PartName="/customXml/itemProps2918.xml" ContentType="application/vnd.openxmlformats-officedocument.customXmlProperties+xml"/>
  <Override PartName="/customXml/itemProps2919.xml" ContentType="application/vnd.openxmlformats-officedocument.customXmlProperties+xml"/>
  <Override PartName="/customXml/itemProps2920.xml" ContentType="application/vnd.openxmlformats-officedocument.customXmlProperties+xml"/>
  <Override PartName="/customXml/itemProps2921.xml" ContentType="application/vnd.openxmlformats-officedocument.customXmlProperties+xml"/>
  <Override PartName="/customXml/itemProps2922.xml" ContentType="application/vnd.openxmlformats-officedocument.customXmlProperties+xml"/>
  <Override PartName="/customXml/itemProps2923.xml" ContentType="application/vnd.openxmlformats-officedocument.customXmlProperties+xml"/>
  <Override PartName="/customXml/itemProps2924.xml" ContentType="application/vnd.openxmlformats-officedocument.customXmlProperties+xml"/>
  <Override PartName="/customXml/itemProps2925.xml" ContentType="application/vnd.openxmlformats-officedocument.customXmlProperties+xml"/>
  <Override PartName="/customXml/itemProps2926.xml" ContentType="application/vnd.openxmlformats-officedocument.customXmlProperties+xml"/>
  <Override PartName="/customXml/itemProps2927.xml" ContentType="application/vnd.openxmlformats-officedocument.customXmlProperties+xml"/>
  <Override PartName="/customXml/itemProps2928.xml" ContentType="application/vnd.openxmlformats-officedocument.customXmlProperties+xml"/>
  <Override PartName="/customXml/itemProps2929.xml" ContentType="application/vnd.openxmlformats-officedocument.customXmlProperties+xml"/>
  <Override PartName="/customXml/itemProps2930.xml" ContentType="application/vnd.openxmlformats-officedocument.customXmlProperties+xml"/>
  <Override PartName="/customXml/itemProps2931.xml" ContentType="application/vnd.openxmlformats-officedocument.customXmlProperties+xml"/>
  <Override PartName="/customXml/itemProps2932.xml" ContentType="application/vnd.openxmlformats-officedocument.customXmlProperties+xml"/>
  <Override PartName="/customXml/itemProps2933.xml" ContentType="application/vnd.openxmlformats-officedocument.customXmlProperties+xml"/>
  <Override PartName="/customXml/itemProps2934.xml" ContentType="application/vnd.openxmlformats-officedocument.customXmlProperties+xml"/>
  <Override PartName="/customXml/itemProps2935.xml" ContentType="application/vnd.openxmlformats-officedocument.customXmlProperties+xml"/>
  <Override PartName="/customXml/itemProps2936.xml" ContentType="application/vnd.openxmlformats-officedocument.customXmlProperties+xml"/>
  <Override PartName="/customXml/itemProps2937.xml" ContentType="application/vnd.openxmlformats-officedocument.customXmlProperties+xml"/>
  <Override PartName="/customXml/itemProps2938.xml" ContentType="application/vnd.openxmlformats-officedocument.customXmlProperties+xml"/>
  <Override PartName="/customXml/itemProps2939.xml" ContentType="application/vnd.openxmlformats-officedocument.customXmlProperties+xml"/>
  <Override PartName="/customXml/itemProps2940.xml" ContentType="application/vnd.openxmlformats-officedocument.customXmlProperties+xml"/>
  <Override PartName="/customXml/itemProps2941.xml" ContentType="application/vnd.openxmlformats-officedocument.customXmlProperties+xml"/>
  <Override PartName="/customXml/itemProps2942.xml" ContentType="application/vnd.openxmlformats-officedocument.customXmlProperties+xml"/>
  <Override PartName="/customXml/itemProps2943.xml" ContentType="application/vnd.openxmlformats-officedocument.customXmlProperties+xml"/>
  <Override PartName="/customXml/itemProps2944.xml" ContentType="application/vnd.openxmlformats-officedocument.customXmlProperties+xml"/>
  <Override PartName="/customXml/itemProps2945.xml" ContentType="application/vnd.openxmlformats-officedocument.customXmlProperties+xml"/>
  <Override PartName="/customXml/itemProps2946.xml" ContentType="application/vnd.openxmlformats-officedocument.customXmlProperties+xml"/>
  <Override PartName="/customXml/itemProps2947.xml" ContentType="application/vnd.openxmlformats-officedocument.customXmlProperties+xml"/>
  <Override PartName="/customXml/itemProps2948.xml" ContentType="application/vnd.openxmlformats-officedocument.customXmlProperties+xml"/>
  <Override PartName="/customXml/itemProps2949.xml" ContentType="application/vnd.openxmlformats-officedocument.customXmlProperties+xml"/>
  <Override PartName="/customXml/itemProps2950.xml" ContentType="application/vnd.openxmlformats-officedocument.customXmlProperties+xml"/>
  <Override PartName="/customXml/itemProps2951.xml" ContentType="application/vnd.openxmlformats-officedocument.customXmlProperties+xml"/>
  <Override PartName="/customXml/itemProps2952.xml" ContentType="application/vnd.openxmlformats-officedocument.customXmlProperties+xml"/>
  <Override PartName="/customXml/itemProps2953.xml" ContentType="application/vnd.openxmlformats-officedocument.customXmlProperties+xml"/>
  <Override PartName="/customXml/itemProps2954.xml" ContentType="application/vnd.openxmlformats-officedocument.customXmlProperties+xml"/>
  <Override PartName="/customXml/itemProps2955.xml" ContentType="application/vnd.openxmlformats-officedocument.customXmlProperties+xml"/>
  <Override PartName="/customXml/itemProps2956.xml" ContentType="application/vnd.openxmlformats-officedocument.customXmlProperties+xml"/>
  <Override PartName="/customXml/itemProps2957.xml" ContentType="application/vnd.openxmlformats-officedocument.customXmlProperties+xml"/>
  <Override PartName="/customXml/itemProps2958.xml" ContentType="application/vnd.openxmlformats-officedocument.customXmlProperties+xml"/>
  <Override PartName="/customXml/itemProps2959.xml" ContentType="application/vnd.openxmlformats-officedocument.customXmlProperties+xml"/>
  <Override PartName="/customXml/itemProps2960.xml" ContentType="application/vnd.openxmlformats-officedocument.customXmlProperties+xml"/>
  <Override PartName="/customXml/itemProps2961.xml" ContentType="application/vnd.openxmlformats-officedocument.customXmlProperties+xml"/>
  <Override PartName="/customXml/itemProps2962.xml" ContentType="application/vnd.openxmlformats-officedocument.customXmlProperties+xml"/>
  <Override PartName="/customXml/itemProps2963.xml" ContentType="application/vnd.openxmlformats-officedocument.customXmlProperties+xml"/>
  <Override PartName="/customXml/itemProps2964.xml" ContentType="application/vnd.openxmlformats-officedocument.customXmlProperties+xml"/>
  <Override PartName="/customXml/itemProps2965.xml" ContentType="application/vnd.openxmlformats-officedocument.customXmlProperties+xml"/>
  <Override PartName="/customXml/itemProps2966.xml" ContentType="application/vnd.openxmlformats-officedocument.customXmlProperties+xml"/>
  <Override PartName="/customXml/itemProps2967.xml" ContentType="application/vnd.openxmlformats-officedocument.customXmlProperties+xml"/>
  <Override PartName="/customXml/itemProps2968.xml" ContentType="application/vnd.openxmlformats-officedocument.customXmlProperties+xml"/>
  <Override PartName="/customXml/itemProps2969.xml" ContentType="application/vnd.openxmlformats-officedocument.customXmlProperties+xml"/>
  <Override PartName="/customXml/itemProps2970.xml" ContentType="application/vnd.openxmlformats-officedocument.customXmlProperties+xml"/>
  <Override PartName="/customXml/itemProps2971.xml" ContentType="application/vnd.openxmlformats-officedocument.customXmlProperties+xml"/>
  <Override PartName="/customXml/itemProps2972.xml" ContentType="application/vnd.openxmlformats-officedocument.customXmlProperties+xml"/>
  <Override PartName="/customXml/itemProps2973.xml" ContentType="application/vnd.openxmlformats-officedocument.customXmlProperties+xml"/>
  <Override PartName="/customXml/itemProps2974.xml" ContentType="application/vnd.openxmlformats-officedocument.customXmlProperties+xml"/>
  <Override PartName="/customXml/itemProps2975.xml" ContentType="application/vnd.openxmlformats-officedocument.customXmlProperties+xml"/>
  <Override PartName="/customXml/itemProps2976.xml" ContentType="application/vnd.openxmlformats-officedocument.customXmlProperties+xml"/>
  <Override PartName="/customXml/itemProps2977.xml" ContentType="application/vnd.openxmlformats-officedocument.customXmlProperties+xml"/>
  <Override PartName="/customXml/itemProps2978.xml" ContentType="application/vnd.openxmlformats-officedocument.customXmlProperties+xml"/>
  <Override PartName="/customXml/itemProps2979.xml" ContentType="application/vnd.openxmlformats-officedocument.customXmlProperties+xml"/>
  <Override PartName="/customXml/itemProps2980.xml" ContentType="application/vnd.openxmlformats-officedocument.customXmlProperties+xml"/>
  <Override PartName="/customXml/itemProps2981.xml" ContentType="application/vnd.openxmlformats-officedocument.customXmlProperties+xml"/>
  <Override PartName="/customXml/itemProps2982.xml" ContentType="application/vnd.openxmlformats-officedocument.customXmlProperties+xml"/>
  <Override PartName="/customXml/itemProps2983.xml" ContentType="application/vnd.openxmlformats-officedocument.customXmlProperties+xml"/>
  <Override PartName="/customXml/itemProps2984.xml" ContentType="application/vnd.openxmlformats-officedocument.customXmlProperties+xml"/>
  <Override PartName="/customXml/itemProps2985.xml" ContentType="application/vnd.openxmlformats-officedocument.customXmlProperties+xml"/>
  <Override PartName="/customXml/itemProps2986.xml" ContentType="application/vnd.openxmlformats-officedocument.customXmlProperties+xml"/>
  <Override PartName="/customXml/itemProps2987.xml" ContentType="application/vnd.openxmlformats-officedocument.customXmlProperties+xml"/>
  <Override PartName="/customXml/itemProps2988.xml" ContentType="application/vnd.openxmlformats-officedocument.customXmlProperties+xml"/>
  <Override PartName="/customXml/itemProps2989.xml" ContentType="application/vnd.openxmlformats-officedocument.customXmlProperties+xml"/>
  <Override PartName="/customXml/itemProps2990.xml" ContentType="application/vnd.openxmlformats-officedocument.customXmlProperties+xml"/>
  <Override PartName="/customXml/itemProps2991.xml" ContentType="application/vnd.openxmlformats-officedocument.customXmlProperties+xml"/>
  <Override PartName="/customXml/itemProps2992.xml" ContentType="application/vnd.openxmlformats-officedocument.customXmlProperties+xml"/>
  <Override PartName="/customXml/itemProps2993.xml" ContentType="application/vnd.openxmlformats-officedocument.customXmlProperties+xml"/>
  <Override PartName="/customXml/itemProps2994.xml" ContentType="application/vnd.openxmlformats-officedocument.customXmlProperties+xml"/>
  <Override PartName="/customXml/itemProps2995.xml" ContentType="application/vnd.openxmlformats-officedocument.customXmlProperties+xml"/>
  <Override PartName="/customXml/itemProps2996.xml" ContentType="application/vnd.openxmlformats-officedocument.customXmlProperties+xml"/>
  <Override PartName="/customXml/itemProps2997.xml" ContentType="application/vnd.openxmlformats-officedocument.customXmlProperties+xml"/>
  <Override PartName="/customXml/itemProps2998.xml" ContentType="application/vnd.openxmlformats-officedocument.customXmlProperties+xml"/>
  <Override PartName="/customXml/itemProps2999.xml" ContentType="application/vnd.openxmlformats-officedocument.customXmlProperties+xml"/>
  <Override PartName="/customXml/itemProps3000.xml" ContentType="application/vnd.openxmlformats-officedocument.customXmlProperties+xml"/>
  <Override PartName="/customXml/itemProps3001.xml" ContentType="application/vnd.openxmlformats-officedocument.customXmlProperties+xml"/>
  <Override PartName="/customXml/itemProps3002.xml" ContentType="application/vnd.openxmlformats-officedocument.customXmlProperties+xml"/>
  <Override PartName="/customXml/itemProps3003.xml" ContentType="application/vnd.openxmlformats-officedocument.customXmlProperties+xml"/>
  <Override PartName="/customXml/itemProps3004.xml" ContentType="application/vnd.openxmlformats-officedocument.customXmlProperties+xml"/>
  <Override PartName="/customXml/itemProps3005.xml" ContentType="application/vnd.openxmlformats-officedocument.customXmlProperties+xml"/>
  <Override PartName="/customXml/itemProps3006.xml" ContentType="application/vnd.openxmlformats-officedocument.customXmlProperties+xml"/>
  <Override PartName="/customXml/itemProps3007.xml" ContentType="application/vnd.openxmlformats-officedocument.customXmlProperties+xml"/>
  <Override PartName="/customXml/itemProps3008.xml" ContentType="application/vnd.openxmlformats-officedocument.customXmlProperties+xml"/>
  <Override PartName="/customXml/itemProps3009.xml" ContentType="application/vnd.openxmlformats-officedocument.customXmlProperties+xml"/>
  <Override PartName="/customXml/itemProps3010.xml" ContentType="application/vnd.openxmlformats-officedocument.customXmlProperties+xml"/>
  <Override PartName="/customXml/itemProps3011.xml" ContentType="application/vnd.openxmlformats-officedocument.customXmlProperties+xml"/>
  <Override PartName="/customXml/itemProps3012.xml" ContentType="application/vnd.openxmlformats-officedocument.customXmlProperties+xml"/>
  <Override PartName="/customXml/itemProps3013.xml" ContentType="application/vnd.openxmlformats-officedocument.customXmlProperties+xml"/>
  <Override PartName="/customXml/itemProps3014.xml" ContentType="application/vnd.openxmlformats-officedocument.customXmlProperties+xml"/>
  <Override PartName="/customXml/itemProps3015.xml" ContentType="application/vnd.openxmlformats-officedocument.customXmlProperties+xml"/>
  <Override PartName="/customXml/itemProps3016.xml" ContentType="application/vnd.openxmlformats-officedocument.customXmlProperties+xml"/>
  <Override PartName="/customXml/itemProps3017.xml" ContentType="application/vnd.openxmlformats-officedocument.customXmlProperties+xml"/>
  <Override PartName="/customXml/itemProps3018.xml" ContentType="application/vnd.openxmlformats-officedocument.customXmlProperties+xml"/>
  <Override PartName="/customXml/itemProps3019.xml" ContentType="application/vnd.openxmlformats-officedocument.customXmlProperties+xml"/>
  <Override PartName="/customXml/itemProps3020.xml" ContentType="application/vnd.openxmlformats-officedocument.customXmlProperties+xml"/>
  <Override PartName="/customXml/itemProps3021.xml" ContentType="application/vnd.openxmlformats-officedocument.customXmlProperties+xml"/>
  <Override PartName="/customXml/itemProps3022.xml" ContentType="application/vnd.openxmlformats-officedocument.customXmlProperties+xml"/>
  <Override PartName="/customXml/itemProps3023.xml" ContentType="application/vnd.openxmlformats-officedocument.customXmlProperties+xml"/>
  <Override PartName="/customXml/itemProps3024.xml" ContentType="application/vnd.openxmlformats-officedocument.customXmlProperties+xml"/>
  <Override PartName="/customXml/itemProps3025.xml" ContentType="application/vnd.openxmlformats-officedocument.customXmlProperties+xml"/>
  <Override PartName="/customXml/itemProps3026.xml" ContentType="application/vnd.openxmlformats-officedocument.customXmlProperties+xml"/>
  <Override PartName="/customXml/itemProps3027.xml" ContentType="application/vnd.openxmlformats-officedocument.customXmlProperties+xml"/>
  <Override PartName="/customXml/itemProps3028.xml" ContentType="application/vnd.openxmlformats-officedocument.customXmlProperties+xml"/>
  <Override PartName="/customXml/itemProps3029.xml" ContentType="application/vnd.openxmlformats-officedocument.customXmlProperties+xml"/>
  <Override PartName="/customXml/itemProps3030.xml" ContentType="application/vnd.openxmlformats-officedocument.customXmlProperties+xml"/>
  <Override PartName="/customXml/itemProps3031.xml" ContentType="application/vnd.openxmlformats-officedocument.customXmlProperties+xml"/>
  <Override PartName="/customXml/itemProps3032.xml" ContentType="application/vnd.openxmlformats-officedocument.customXmlProperties+xml"/>
  <Override PartName="/customXml/itemProps3033.xml" ContentType="application/vnd.openxmlformats-officedocument.customXmlProperties+xml"/>
  <Override PartName="/customXml/itemProps3034.xml" ContentType="application/vnd.openxmlformats-officedocument.customXmlProperties+xml"/>
  <Override PartName="/customXml/itemProps3035.xml" ContentType="application/vnd.openxmlformats-officedocument.customXmlProperties+xml"/>
  <Override PartName="/customXml/itemProps3036.xml" ContentType="application/vnd.openxmlformats-officedocument.customXmlProperties+xml"/>
  <Override PartName="/customXml/itemProps3037.xml" ContentType="application/vnd.openxmlformats-officedocument.customXmlProperties+xml"/>
  <Override PartName="/customXml/itemProps3038.xml" ContentType="application/vnd.openxmlformats-officedocument.customXmlProperties+xml"/>
  <Override PartName="/customXml/itemProps3039.xml" ContentType="application/vnd.openxmlformats-officedocument.customXmlProperties+xml"/>
  <Override PartName="/customXml/itemProps3040.xml" ContentType="application/vnd.openxmlformats-officedocument.customXmlProperties+xml"/>
  <Override PartName="/customXml/itemProps3041.xml" ContentType="application/vnd.openxmlformats-officedocument.customXmlProperties+xml"/>
  <Override PartName="/customXml/itemProps3042.xml" ContentType="application/vnd.openxmlformats-officedocument.customXmlProperties+xml"/>
  <Override PartName="/customXml/itemProps3043.xml" ContentType="application/vnd.openxmlformats-officedocument.customXmlProperties+xml"/>
  <Override PartName="/customXml/itemProps3044.xml" ContentType="application/vnd.openxmlformats-officedocument.customXmlProperties+xml"/>
  <Override PartName="/customXml/itemProps3045.xml" ContentType="application/vnd.openxmlformats-officedocument.customXmlProperties+xml"/>
  <Override PartName="/customXml/itemProps3046.xml" ContentType="application/vnd.openxmlformats-officedocument.customXmlProperties+xml"/>
  <Override PartName="/customXml/itemProps3047.xml" ContentType="application/vnd.openxmlformats-officedocument.customXmlProperties+xml"/>
  <Override PartName="/customXml/itemProps3048.xml" ContentType="application/vnd.openxmlformats-officedocument.customXmlProperties+xml"/>
  <Override PartName="/customXml/itemProps3049.xml" ContentType="application/vnd.openxmlformats-officedocument.customXmlProperties+xml"/>
  <Override PartName="/customXml/itemProps3050.xml" ContentType="application/vnd.openxmlformats-officedocument.customXmlProperties+xml"/>
  <Override PartName="/customXml/itemProps3051.xml" ContentType="application/vnd.openxmlformats-officedocument.customXmlProperties+xml"/>
  <Override PartName="/customXml/itemProps3052.xml" ContentType="application/vnd.openxmlformats-officedocument.customXmlProperties+xml"/>
  <Override PartName="/customXml/itemProps3053.xml" ContentType="application/vnd.openxmlformats-officedocument.customXmlProperties+xml"/>
  <Override PartName="/customXml/itemProps3054.xml" ContentType="application/vnd.openxmlformats-officedocument.customXmlProperties+xml"/>
  <Override PartName="/customXml/itemProps3055.xml" ContentType="application/vnd.openxmlformats-officedocument.customXmlProperties+xml"/>
  <Override PartName="/customXml/itemProps3056.xml" ContentType="application/vnd.openxmlformats-officedocument.customXmlProperties+xml"/>
  <Override PartName="/customXml/itemProps3057.xml" ContentType="application/vnd.openxmlformats-officedocument.customXmlProperties+xml"/>
  <Override PartName="/customXml/itemProps3058.xml" ContentType="application/vnd.openxmlformats-officedocument.customXmlProperties+xml"/>
  <Override PartName="/customXml/itemProps3059.xml" ContentType="application/vnd.openxmlformats-officedocument.customXmlProperties+xml"/>
  <Override PartName="/customXml/itemProps3060.xml" ContentType="application/vnd.openxmlformats-officedocument.customXmlProperties+xml"/>
  <Override PartName="/customXml/itemProps3061.xml" ContentType="application/vnd.openxmlformats-officedocument.customXmlProperties+xml"/>
  <Override PartName="/customXml/itemProps3062.xml" ContentType="application/vnd.openxmlformats-officedocument.customXmlProperties+xml"/>
  <Override PartName="/customXml/itemProps3063.xml" ContentType="application/vnd.openxmlformats-officedocument.customXmlProperties+xml"/>
  <Override PartName="/customXml/itemProps3064.xml" ContentType="application/vnd.openxmlformats-officedocument.customXmlProperties+xml"/>
  <Override PartName="/customXml/itemProps3065.xml" ContentType="application/vnd.openxmlformats-officedocument.customXmlProperties+xml"/>
  <Override PartName="/customXml/itemProps3066.xml" ContentType="application/vnd.openxmlformats-officedocument.customXmlProperties+xml"/>
  <Override PartName="/customXml/itemProps3067.xml" ContentType="application/vnd.openxmlformats-officedocument.customXmlProperties+xml"/>
  <Override PartName="/customXml/itemProps3068.xml" ContentType="application/vnd.openxmlformats-officedocument.customXmlProperties+xml"/>
  <Override PartName="/customXml/itemProps3069.xml" ContentType="application/vnd.openxmlformats-officedocument.customXmlProperties+xml"/>
  <Override PartName="/customXml/itemProps3070.xml" ContentType="application/vnd.openxmlformats-officedocument.customXmlProperties+xml"/>
  <Override PartName="/customXml/itemProps3071.xml" ContentType="application/vnd.openxmlformats-officedocument.customXmlProperties+xml"/>
  <Override PartName="/customXml/itemProps3072.xml" ContentType="application/vnd.openxmlformats-officedocument.customXmlProperties+xml"/>
  <Override PartName="/customXml/itemProps3073.xml" ContentType="application/vnd.openxmlformats-officedocument.customXmlProperties+xml"/>
  <Override PartName="/customXml/itemProps3074.xml" ContentType="application/vnd.openxmlformats-officedocument.customXmlProperties+xml"/>
  <Override PartName="/customXml/itemProps3075.xml" ContentType="application/vnd.openxmlformats-officedocument.customXmlProperties+xml"/>
  <Override PartName="/customXml/itemProps3076.xml" ContentType="application/vnd.openxmlformats-officedocument.customXmlProperties+xml"/>
  <Override PartName="/customXml/itemProps3077.xml" ContentType="application/vnd.openxmlformats-officedocument.customXmlProperties+xml"/>
  <Override PartName="/customXml/itemProps3078.xml" ContentType="application/vnd.openxmlformats-officedocument.customXmlProperties+xml"/>
  <Override PartName="/customXml/itemProps3079.xml" ContentType="application/vnd.openxmlformats-officedocument.customXmlProperties+xml"/>
  <Override PartName="/customXml/itemProps3080.xml" ContentType="application/vnd.openxmlformats-officedocument.customXmlProperties+xml"/>
  <Override PartName="/customXml/itemProps3081.xml" ContentType="application/vnd.openxmlformats-officedocument.customXmlProperties+xml"/>
  <Override PartName="/customXml/itemProps3082.xml" ContentType="application/vnd.openxmlformats-officedocument.customXmlProperties+xml"/>
  <Override PartName="/customXml/itemProps3083.xml" ContentType="application/vnd.openxmlformats-officedocument.customXmlProperties+xml"/>
  <Override PartName="/customXml/itemProps3084.xml" ContentType="application/vnd.openxmlformats-officedocument.customXmlProperties+xml"/>
  <Override PartName="/customXml/itemProps3085.xml" ContentType="application/vnd.openxmlformats-officedocument.customXmlProperties+xml"/>
  <Override PartName="/customXml/itemProps3086.xml" ContentType="application/vnd.openxmlformats-officedocument.customXmlProperties+xml"/>
  <Override PartName="/customXml/itemProps3087.xml" ContentType="application/vnd.openxmlformats-officedocument.customXmlProperties+xml"/>
  <Override PartName="/customXml/itemProps3088.xml" ContentType="application/vnd.openxmlformats-officedocument.customXmlProperties+xml"/>
  <Override PartName="/customXml/itemProps3089.xml" ContentType="application/vnd.openxmlformats-officedocument.customXmlProperties+xml"/>
  <Override PartName="/customXml/itemProps3090.xml" ContentType="application/vnd.openxmlformats-officedocument.customXmlProperties+xml"/>
  <Override PartName="/customXml/itemProps3091.xml" ContentType="application/vnd.openxmlformats-officedocument.customXmlProperties+xml"/>
  <Override PartName="/customXml/itemProps3092.xml" ContentType="application/vnd.openxmlformats-officedocument.customXmlProperties+xml"/>
  <Override PartName="/customXml/itemProps3093.xml" ContentType="application/vnd.openxmlformats-officedocument.customXmlProperties+xml"/>
  <Override PartName="/customXml/itemProps3094.xml" ContentType="application/vnd.openxmlformats-officedocument.customXmlProperties+xml"/>
  <Override PartName="/customXml/itemProps3095.xml" ContentType="application/vnd.openxmlformats-officedocument.customXmlProperties+xml"/>
  <Override PartName="/customXml/itemProps3096.xml" ContentType="application/vnd.openxmlformats-officedocument.customXmlProperties+xml"/>
  <Override PartName="/customXml/itemProps3097.xml" ContentType="application/vnd.openxmlformats-officedocument.customXmlProperties+xml"/>
  <Override PartName="/customXml/itemProps3098.xml" ContentType="application/vnd.openxmlformats-officedocument.customXmlProperties+xml"/>
  <Override PartName="/customXml/itemProps3099.xml" ContentType="application/vnd.openxmlformats-officedocument.customXmlProperties+xml"/>
  <Override PartName="/customXml/itemProps3100.xml" ContentType="application/vnd.openxmlformats-officedocument.customXmlProperties+xml"/>
  <Override PartName="/customXml/itemProps3101.xml" ContentType="application/vnd.openxmlformats-officedocument.customXmlProperties+xml"/>
  <Override PartName="/customXml/itemProps3102.xml" ContentType="application/vnd.openxmlformats-officedocument.customXmlProperties+xml"/>
  <Override PartName="/customXml/itemProps3103.xml" ContentType="application/vnd.openxmlformats-officedocument.customXmlProperties+xml"/>
  <Override PartName="/customXml/itemProps3104.xml" ContentType="application/vnd.openxmlformats-officedocument.customXmlProperties+xml"/>
  <Override PartName="/customXml/itemProps3105.xml" ContentType="application/vnd.openxmlformats-officedocument.customXmlProperties+xml"/>
  <Override PartName="/customXml/itemProps3106.xml" ContentType="application/vnd.openxmlformats-officedocument.customXmlProperties+xml"/>
  <Override PartName="/customXml/itemProps3107.xml" ContentType="application/vnd.openxmlformats-officedocument.customXmlProperties+xml"/>
  <Override PartName="/customXml/itemProps3108.xml" ContentType="application/vnd.openxmlformats-officedocument.customXmlProperties+xml"/>
  <Override PartName="/customXml/itemProps3109.xml" ContentType="application/vnd.openxmlformats-officedocument.customXmlProperties+xml"/>
  <Override PartName="/customXml/itemProps3110.xml" ContentType="application/vnd.openxmlformats-officedocument.customXmlProperties+xml"/>
  <Override PartName="/customXml/itemProps3111.xml" ContentType="application/vnd.openxmlformats-officedocument.customXmlProperties+xml"/>
  <Override PartName="/customXml/itemProps3112.xml" ContentType="application/vnd.openxmlformats-officedocument.customXmlProperties+xml"/>
  <Override PartName="/customXml/itemProps3113.xml" ContentType="application/vnd.openxmlformats-officedocument.customXmlProperties+xml"/>
  <Override PartName="/customXml/itemProps3114.xml" ContentType="application/vnd.openxmlformats-officedocument.customXmlProperties+xml"/>
  <Override PartName="/customXml/itemProps3115.xml" ContentType="application/vnd.openxmlformats-officedocument.customXmlProperties+xml"/>
  <Override PartName="/customXml/itemProps3116.xml" ContentType="application/vnd.openxmlformats-officedocument.customXmlProperties+xml"/>
  <Override PartName="/customXml/itemProps3117.xml" ContentType="application/vnd.openxmlformats-officedocument.customXmlProperties+xml"/>
  <Override PartName="/customXml/itemProps3118.xml" ContentType="application/vnd.openxmlformats-officedocument.customXmlProperties+xml"/>
  <Override PartName="/customXml/itemProps3119.xml" ContentType="application/vnd.openxmlformats-officedocument.customXmlProperties+xml"/>
  <Override PartName="/customXml/itemProps3120.xml" ContentType="application/vnd.openxmlformats-officedocument.customXmlProperties+xml"/>
  <Override PartName="/customXml/itemProps3121.xml" ContentType="application/vnd.openxmlformats-officedocument.customXmlProperties+xml"/>
  <Override PartName="/customXml/itemProps3122.xml" ContentType="application/vnd.openxmlformats-officedocument.customXmlProperties+xml"/>
  <Override PartName="/customXml/itemProps3123.xml" ContentType="application/vnd.openxmlformats-officedocument.customXmlProperties+xml"/>
  <Override PartName="/customXml/itemProps3124.xml" ContentType="application/vnd.openxmlformats-officedocument.customXmlProperties+xml"/>
  <Override PartName="/customXml/itemProps3125.xml" ContentType="application/vnd.openxmlformats-officedocument.customXmlProperties+xml"/>
  <Override PartName="/customXml/itemProps3126.xml" ContentType="application/vnd.openxmlformats-officedocument.customXmlProperties+xml"/>
  <Override PartName="/customXml/itemProps3127.xml" ContentType="application/vnd.openxmlformats-officedocument.customXmlProperties+xml"/>
  <Override PartName="/customXml/itemProps3128.xml" ContentType="application/vnd.openxmlformats-officedocument.customXmlProperties+xml"/>
  <Override PartName="/customXml/itemProps3129.xml" ContentType="application/vnd.openxmlformats-officedocument.customXmlProperties+xml"/>
  <Override PartName="/customXml/itemProps3130.xml" ContentType="application/vnd.openxmlformats-officedocument.customXmlProperties+xml"/>
  <Override PartName="/customXml/itemProps3131.xml" ContentType="application/vnd.openxmlformats-officedocument.customXmlProperties+xml"/>
  <Override PartName="/customXml/itemProps3132.xml" ContentType="application/vnd.openxmlformats-officedocument.customXmlProperties+xml"/>
  <Override PartName="/customXml/itemProps3133.xml" ContentType="application/vnd.openxmlformats-officedocument.customXmlProperties+xml"/>
  <Override PartName="/customXml/itemProps3134.xml" ContentType="application/vnd.openxmlformats-officedocument.customXmlProperties+xml"/>
  <Override PartName="/customXml/itemProps3135.xml" ContentType="application/vnd.openxmlformats-officedocument.customXmlProperties+xml"/>
  <Override PartName="/customXml/itemProps3136.xml" ContentType="application/vnd.openxmlformats-officedocument.customXmlProperties+xml"/>
  <Override PartName="/customXml/itemProps3137.xml" ContentType="application/vnd.openxmlformats-officedocument.customXmlProperties+xml"/>
  <Override PartName="/customXml/itemProps3138.xml" ContentType="application/vnd.openxmlformats-officedocument.customXmlProperties+xml"/>
  <Override PartName="/customXml/itemProps3139.xml" ContentType="application/vnd.openxmlformats-officedocument.customXmlProperties+xml"/>
  <Override PartName="/customXml/itemProps3140.xml" ContentType="application/vnd.openxmlformats-officedocument.customXmlProperties+xml"/>
  <Override PartName="/customXml/itemProps3141.xml" ContentType="application/vnd.openxmlformats-officedocument.customXmlProperties+xml"/>
  <Override PartName="/customXml/itemProps3142.xml" ContentType="application/vnd.openxmlformats-officedocument.customXmlProperties+xml"/>
  <Override PartName="/customXml/itemProps3143.xml" ContentType="application/vnd.openxmlformats-officedocument.customXmlProperties+xml"/>
  <Override PartName="/customXml/itemProps3144.xml" ContentType="application/vnd.openxmlformats-officedocument.customXmlProperties+xml"/>
  <Override PartName="/customXml/itemProps3145.xml" ContentType="application/vnd.openxmlformats-officedocument.customXmlProperties+xml"/>
  <Override PartName="/customXml/itemProps3146.xml" ContentType="application/vnd.openxmlformats-officedocument.customXmlProperties+xml"/>
  <Override PartName="/customXml/itemProps3147.xml" ContentType="application/vnd.openxmlformats-officedocument.customXmlProperties+xml"/>
  <Override PartName="/customXml/itemProps3148.xml" ContentType="application/vnd.openxmlformats-officedocument.customXmlProperties+xml"/>
  <Override PartName="/customXml/itemProps3149.xml" ContentType="application/vnd.openxmlformats-officedocument.customXmlProperties+xml"/>
  <Override PartName="/customXml/itemProps3150.xml" ContentType="application/vnd.openxmlformats-officedocument.customXmlProperties+xml"/>
  <Override PartName="/customXml/itemProps3151.xml" ContentType="application/vnd.openxmlformats-officedocument.customXmlProperties+xml"/>
  <Override PartName="/customXml/itemProps3152.xml" ContentType="application/vnd.openxmlformats-officedocument.customXmlProperties+xml"/>
  <Override PartName="/customXml/itemProps3153.xml" ContentType="application/vnd.openxmlformats-officedocument.customXmlProperties+xml"/>
  <Override PartName="/customXml/itemProps3154.xml" ContentType="application/vnd.openxmlformats-officedocument.customXmlProperties+xml"/>
  <Override PartName="/customXml/itemProps3155.xml" ContentType="application/vnd.openxmlformats-officedocument.customXmlProperties+xml"/>
  <Override PartName="/customXml/itemProps3156.xml" ContentType="application/vnd.openxmlformats-officedocument.customXmlProperties+xml"/>
  <Override PartName="/customXml/itemProps3157.xml" ContentType="application/vnd.openxmlformats-officedocument.customXmlProperties+xml"/>
  <Override PartName="/customXml/itemProps3158.xml" ContentType="application/vnd.openxmlformats-officedocument.customXmlProperties+xml"/>
  <Override PartName="/customXml/itemProps3159.xml" ContentType="application/vnd.openxmlformats-officedocument.customXmlProperties+xml"/>
  <Override PartName="/customXml/itemProps3160.xml" ContentType="application/vnd.openxmlformats-officedocument.customXmlProperties+xml"/>
  <Override PartName="/customXml/itemProps3161.xml" ContentType="application/vnd.openxmlformats-officedocument.customXmlProperties+xml"/>
  <Override PartName="/customXml/itemProps3162.xml" ContentType="application/vnd.openxmlformats-officedocument.customXmlProperties+xml"/>
  <Override PartName="/customXml/itemProps3163.xml" ContentType="application/vnd.openxmlformats-officedocument.customXmlProperties+xml"/>
  <Override PartName="/customXml/itemProps3164.xml" ContentType="application/vnd.openxmlformats-officedocument.customXmlProperties+xml"/>
  <Override PartName="/customXml/itemProps3165.xml" ContentType="application/vnd.openxmlformats-officedocument.customXmlProperties+xml"/>
  <Override PartName="/customXml/itemProps3166.xml" ContentType="application/vnd.openxmlformats-officedocument.customXmlProperties+xml"/>
  <Override PartName="/customXml/itemProps3167.xml" ContentType="application/vnd.openxmlformats-officedocument.customXmlProperties+xml"/>
  <Override PartName="/customXml/itemProps3168.xml" ContentType="application/vnd.openxmlformats-officedocument.customXmlProperties+xml"/>
  <Override PartName="/customXml/itemProps3169.xml" ContentType="application/vnd.openxmlformats-officedocument.customXmlProperties+xml"/>
  <Override PartName="/customXml/itemProps3170.xml" ContentType="application/vnd.openxmlformats-officedocument.customXmlProperties+xml"/>
  <Override PartName="/customXml/itemProps3171.xml" ContentType="application/vnd.openxmlformats-officedocument.customXmlProperties+xml"/>
  <Override PartName="/customXml/itemProps3172.xml" ContentType="application/vnd.openxmlformats-officedocument.customXmlProperties+xml"/>
  <Override PartName="/customXml/itemProps3173.xml" ContentType="application/vnd.openxmlformats-officedocument.customXmlProperties+xml"/>
  <Override PartName="/customXml/itemProps3174.xml" ContentType="application/vnd.openxmlformats-officedocument.customXmlProperties+xml"/>
  <Override PartName="/customXml/itemProps3175.xml" ContentType="application/vnd.openxmlformats-officedocument.customXmlProperties+xml"/>
  <Override PartName="/customXml/itemProps3176.xml" ContentType="application/vnd.openxmlformats-officedocument.customXmlProperties+xml"/>
  <Override PartName="/customXml/itemProps3177.xml" ContentType="application/vnd.openxmlformats-officedocument.customXmlProperties+xml"/>
  <Override PartName="/customXml/itemProps3178.xml" ContentType="application/vnd.openxmlformats-officedocument.customXmlProperties+xml"/>
  <Override PartName="/customXml/itemProps3179.xml" ContentType="application/vnd.openxmlformats-officedocument.customXmlProperties+xml"/>
  <Override PartName="/customXml/itemProps3180.xml" ContentType="application/vnd.openxmlformats-officedocument.customXmlProperties+xml"/>
  <Override PartName="/customXml/itemProps3181.xml" ContentType="application/vnd.openxmlformats-officedocument.customXmlProperties+xml"/>
  <Override PartName="/customXml/itemProps3182.xml" ContentType="application/vnd.openxmlformats-officedocument.customXmlProperties+xml"/>
  <Override PartName="/customXml/itemProps3183.xml" ContentType="application/vnd.openxmlformats-officedocument.customXmlProperties+xml"/>
  <Override PartName="/customXml/itemProps3184.xml" ContentType="application/vnd.openxmlformats-officedocument.customXmlProperties+xml"/>
  <Override PartName="/customXml/itemProps3185.xml" ContentType="application/vnd.openxmlformats-officedocument.customXmlProperties+xml"/>
  <Override PartName="/customXml/itemProps3186.xml" ContentType="application/vnd.openxmlformats-officedocument.customXmlProperties+xml"/>
  <Override PartName="/customXml/itemProps3187.xml" ContentType="application/vnd.openxmlformats-officedocument.customXmlProperties+xml"/>
  <Override PartName="/customXml/itemProps3188.xml" ContentType="application/vnd.openxmlformats-officedocument.customXmlProperties+xml"/>
  <Override PartName="/customXml/itemProps3189.xml" ContentType="application/vnd.openxmlformats-officedocument.customXmlProperties+xml"/>
  <Override PartName="/customXml/itemProps3190.xml" ContentType="application/vnd.openxmlformats-officedocument.customXmlProperties+xml"/>
  <Override PartName="/customXml/itemProps3191.xml" ContentType="application/vnd.openxmlformats-officedocument.customXmlProperties+xml"/>
  <Override PartName="/customXml/itemProps3192.xml" ContentType="application/vnd.openxmlformats-officedocument.customXmlProperties+xml"/>
  <Override PartName="/customXml/itemProps3193.xml" ContentType="application/vnd.openxmlformats-officedocument.customXmlProperties+xml"/>
  <Override PartName="/customXml/itemProps3194.xml" ContentType="application/vnd.openxmlformats-officedocument.customXmlProperties+xml"/>
  <Override PartName="/customXml/itemProps3195.xml" ContentType="application/vnd.openxmlformats-officedocument.customXmlProperties+xml"/>
  <Override PartName="/customXml/itemProps3196.xml" ContentType="application/vnd.openxmlformats-officedocument.customXmlProperties+xml"/>
  <Override PartName="/customXml/itemProps3197.xml" ContentType="application/vnd.openxmlformats-officedocument.customXmlProperties+xml"/>
  <Override PartName="/customXml/itemProps3198.xml" ContentType="application/vnd.openxmlformats-officedocument.customXmlProperties+xml"/>
  <Override PartName="/customXml/itemProps3199.xml" ContentType="application/vnd.openxmlformats-officedocument.customXmlProperties+xml"/>
  <Override PartName="/customXml/itemProps3200.xml" ContentType="application/vnd.openxmlformats-officedocument.customXmlProperties+xml"/>
  <Override PartName="/customXml/itemProps3201.xml" ContentType="application/vnd.openxmlformats-officedocument.customXmlProperties+xml"/>
  <Override PartName="/customXml/itemProps3202.xml" ContentType="application/vnd.openxmlformats-officedocument.customXmlProperties+xml"/>
  <Override PartName="/customXml/itemProps3203.xml" ContentType="application/vnd.openxmlformats-officedocument.customXmlProperties+xml"/>
  <Override PartName="/customXml/itemProps3204.xml" ContentType="application/vnd.openxmlformats-officedocument.customXmlProperties+xml"/>
  <Override PartName="/customXml/itemProps3205.xml" ContentType="application/vnd.openxmlformats-officedocument.customXmlProperties+xml"/>
  <Override PartName="/customXml/itemProps3206.xml" ContentType="application/vnd.openxmlformats-officedocument.customXmlProperties+xml"/>
  <Override PartName="/customXml/itemProps3207.xml" ContentType="application/vnd.openxmlformats-officedocument.customXmlProperties+xml"/>
  <Override PartName="/customXml/itemProps3208.xml" ContentType="application/vnd.openxmlformats-officedocument.customXmlProperties+xml"/>
  <Override PartName="/customXml/itemProps3209.xml" ContentType="application/vnd.openxmlformats-officedocument.customXmlProperties+xml"/>
  <Override PartName="/customXml/itemProps3210.xml" ContentType="application/vnd.openxmlformats-officedocument.customXmlProperties+xml"/>
  <Override PartName="/customXml/itemProps3211.xml" ContentType="application/vnd.openxmlformats-officedocument.customXmlProperties+xml"/>
  <Override PartName="/customXml/itemProps3212.xml" ContentType="application/vnd.openxmlformats-officedocument.customXmlProperties+xml"/>
  <Override PartName="/customXml/itemProps3213.xml" ContentType="application/vnd.openxmlformats-officedocument.customXmlProperties+xml"/>
  <Override PartName="/customXml/itemProps3214.xml" ContentType="application/vnd.openxmlformats-officedocument.customXmlProperties+xml"/>
  <Override PartName="/customXml/itemProps3215.xml" ContentType="application/vnd.openxmlformats-officedocument.customXmlProperties+xml"/>
  <Override PartName="/customXml/itemProps3216.xml" ContentType="application/vnd.openxmlformats-officedocument.customXmlProperties+xml"/>
  <Override PartName="/customXml/itemProps3217.xml" ContentType="application/vnd.openxmlformats-officedocument.customXmlProperties+xml"/>
  <Override PartName="/customXml/itemProps3218.xml" ContentType="application/vnd.openxmlformats-officedocument.customXmlProperties+xml"/>
  <Override PartName="/customXml/itemProps3219.xml" ContentType="application/vnd.openxmlformats-officedocument.customXmlProperties+xml"/>
  <Override PartName="/customXml/itemProps3220.xml" ContentType="application/vnd.openxmlformats-officedocument.customXmlProperties+xml"/>
  <Override PartName="/customXml/itemProps3221.xml" ContentType="application/vnd.openxmlformats-officedocument.customXmlProperties+xml"/>
  <Override PartName="/customXml/itemProps3222.xml" ContentType="application/vnd.openxmlformats-officedocument.customXmlProperties+xml"/>
  <Override PartName="/customXml/itemProps3223.xml" ContentType="application/vnd.openxmlformats-officedocument.customXmlProperties+xml"/>
  <Override PartName="/customXml/itemProps3224.xml" ContentType="application/vnd.openxmlformats-officedocument.customXmlProperties+xml"/>
  <Override PartName="/customXml/itemProps3225.xml" ContentType="application/vnd.openxmlformats-officedocument.customXmlProperties+xml"/>
  <Override PartName="/customXml/itemProps3226.xml" ContentType="application/vnd.openxmlformats-officedocument.customXmlProperties+xml"/>
  <Override PartName="/customXml/itemProps3227.xml" ContentType="application/vnd.openxmlformats-officedocument.customXmlProperties+xml"/>
  <Override PartName="/customXml/itemProps3228.xml" ContentType="application/vnd.openxmlformats-officedocument.customXmlProperties+xml"/>
  <Override PartName="/customXml/itemProps3229.xml" ContentType="application/vnd.openxmlformats-officedocument.customXmlProperties+xml"/>
  <Override PartName="/customXml/itemProps3230.xml" ContentType="application/vnd.openxmlformats-officedocument.customXmlProperties+xml"/>
  <Override PartName="/customXml/itemProps3231.xml" ContentType="application/vnd.openxmlformats-officedocument.customXmlProperties+xml"/>
  <Override PartName="/customXml/itemProps3232.xml" ContentType="application/vnd.openxmlformats-officedocument.customXmlProperties+xml"/>
  <Override PartName="/customXml/itemProps3233.xml" ContentType="application/vnd.openxmlformats-officedocument.customXmlProperties+xml"/>
  <Override PartName="/customXml/itemProps3234.xml" ContentType="application/vnd.openxmlformats-officedocument.customXmlProperties+xml"/>
  <Override PartName="/customXml/itemProps3235.xml" ContentType="application/vnd.openxmlformats-officedocument.customXmlProperties+xml"/>
  <Override PartName="/customXml/itemProps3236.xml" ContentType="application/vnd.openxmlformats-officedocument.customXmlProperties+xml"/>
  <Override PartName="/customXml/itemProps3237.xml" ContentType="application/vnd.openxmlformats-officedocument.customXmlProperties+xml"/>
  <Override PartName="/customXml/itemProps3238.xml" ContentType="application/vnd.openxmlformats-officedocument.customXmlProperties+xml"/>
  <Override PartName="/customXml/itemProps3239.xml" ContentType="application/vnd.openxmlformats-officedocument.customXmlProperties+xml"/>
  <Override PartName="/customXml/itemProps3240.xml" ContentType="application/vnd.openxmlformats-officedocument.customXmlProperties+xml"/>
  <Override PartName="/customXml/itemProps3241.xml" ContentType="application/vnd.openxmlformats-officedocument.customXmlProperties+xml"/>
  <Override PartName="/customXml/itemProps3242.xml" ContentType="application/vnd.openxmlformats-officedocument.customXmlProperties+xml"/>
  <Override PartName="/customXml/itemProps3243.xml" ContentType="application/vnd.openxmlformats-officedocument.customXmlProperties+xml"/>
  <Override PartName="/customXml/itemProps3244.xml" ContentType="application/vnd.openxmlformats-officedocument.customXmlProperties+xml"/>
  <Override PartName="/customXml/itemProps3245.xml" ContentType="application/vnd.openxmlformats-officedocument.customXmlProperties+xml"/>
  <Override PartName="/customXml/itemProps3246.xml" ContentType="application/vnd.openxmlformats-officedocument.customXmlProperties+xml"/>
  <Override PartName="/customXml/itemProps3247.xml" ContentType="application/vnd.openxmlformats-officedocument.customXmlProperties+xml"/>
  <Override PartName="/customXml/itemProps3248.xml" ContentType="application/vnd.openxmlformats-officedocument.customXmlProperties+xml"/>
  <Override PartName="/customXml/itemProps3249.xml" ContentType="application/vnd.openxmlformats-officedocument.customXmlProperties+xml"/>
  <Override PartName="/customXml/itemProps3250.xml" ContentType="application/vnd.openxmlformats-officedocument.customXmlProperties+xml"/>
  <Override PartName="/customXml/itemProps3251.xml" ContentType="application/vnd.openxmlformats-officedocument.customXmlProperties+xml"/>
  <Override PartName="/customXml/itemProps3252.xml" ContentType="application/vnd.openxmlformats-officedocument.customXmlProperties+xml"/>
  <Override PartName="/customXml/itemProps3253.xml" ContentType="application/vnd.openxmlformats-officedocument.customXmlProperties+xml"/>
  <Override PartName="/customXml/itemProps3254.xml" ContentType="application/vnd.openxmlformats-officedocument.customXmlProperties+xml"/>
  <Override PartName="/customXml/itemProps3255.xml" ContentType="application/vnd.openxmlformats-officedocument.customXmlProperties+xml"/>
  <Override PartName="/customXml/itemProps3256.xml" ContentType="application/vnd.openxmlformats-officedocument.customXmlProperties+xml"/>
  <Override PartName="/customXml/itemProps3257.xml" ContentType="application/vnd.openxmlformats-officedocument.customXmlProperties+xml"/>
  <Override PartName="/customXml/itemProps3258.xml" ContentType="application/vnd.openxmlformats-officedocument.customXmlProperties+xml"/>
  <Override PartName="/customXml/itemProps3259.xml" ContentType="application/vnd.openxmlformats-officedocument.customXmlProperties+xml"/>
  <Override PartName="/customXml/itemProps3260.xml" ContentType="application/vnd.openxmlformats-officedocument.customXmlProperties+xml"/>
  <Override PartName="/customXml/itemProps3261.xml" ContentType="application/vnd.openxmlformats-officedocument.customXmlProperties+xml"/>
  <Override PartName="/customXml/itemProps3262.xml" ContentType="application/vnd.openxmlformats-officedocument.customXmlProperties+xml"/>
  <Override PartName="/customXml/itemProps3263.xml" ContentType="application/vnd.openxmlformats-officedocument.customXmlProperties+xml"/>
  <Override PartName="/customXml/itemProps3264.xml" ContentType="application/vnd.openxmlformats-officedocument.customXmlProperties+xml"/>
  <Override PartName="/customXml/itemProps3265.xml" ContentType="application/vnd.openxmlformats-officedocument.customXmlProperties+xml"/>
  <Override PartName="/customXml/itemProps3266.xml" ContentType="application/vnd.openxmlformats-officedocument.customXmlProperties+xml"/>
  <Override PartName="/customXml/itemProps3267.xml" ContentType="application/vnd.openxmlformats-officedocument.customXmlProperties+xml"/>
  <Override PartName="/customXml/itemProps3268.xml" ContentType="application/vnd.openxmlformats-officedocument.customXmlProperties+xml"/>
  <Override PartName="/customXml/itemProps3269.xml" ContentType="application/vnd.openxmlformats-officedocument.customXmlProperties+xml"/>
  <Override PartName="/customXml/itemProps3270.xml" ContentType="application/vnd.openxmlformats-officedocument.customXmlProperties+xml"/>
  <Override PartName="/customXml/itemProps3271.xml" ContentType="application/vnd.openxmlformats-officedocument.customXmlProperties+xml"/>
  <Override PartName="/customXml/itemProps3272.xml" ContentType="application/vnd.openxmlformats-officedocument.customXmlProperties+xml"/>
  <Override PartName="/customXml/itemProps3273.xml" ContentType="application/vnd.openxmlformats-officedocument.customXmlProperties+xml"/>
  <Override PartName="/customXml/itemProps3274.xml" ContentType="application/vnd.openxmlformats-officedocument.customXmlProperties+xml"/>
  <Override PartName="/customXml/itemProps3275.xml" ContentType="application/vnd.openxmlformats-officedocument.customXmlProperties+xml"/>
  <Override PartName="/customXml/itemProps3276.xml" ContentType="application/vnd.openxmlformats-officedocument.customXmlProperties+xml"/>
  <Override PartName="/customXml/itemProps3277.xml" ContentType="application/vnd.openxmlformats-officedocument.customXmlProperties+xml"/>
  <Override PartName="/customXml/itemProps3278.xml" ContentType="application/vnd.openxmlformats-officedocument.customXmlProperties+xml"/>
  <Override PartName="/customXml/itemProps3279.xml" ContentType="application/vnd.openxmlformats-officedocument.customXmlProperties+xml"/>
  <Override PartName="/customXml/itemProps3280.xml" ContentType="application/vnd.openxmlformats-officedocument.customXmlProperties+xml"/>
  <Override PartName="/customXml/itemProps3281.xml" ContentType="application/vnd.openxmlformats-officedocument.customXmlProperties+xml"/>
  <Override PartName="/customXml/itemProps3282.xml" ContentType="application/vnd.openxmlformats-officedocument.customXmlProperties+xml"/>
  <Override PartName="/customXml/itemProps3283.xml" ContentType="application/vnd.openxmlformats-officedocument.customXmlProperties+xml"/>
  <Override PartName="/customXml/itemProps3284.xml" ContentType="application/vnd.openxmlformats-officedocument.customXmlProperties+xml"/>
  <Override PartName="/customXml/itemProps3285.xml" ContentType="application/vnd.openxmlformats-officedocument.customXmlProperties+xml"/>
  <Override PartName="/customXml/itemProps3286.xml" ContentType="application/vnd.openxmlformats-officedocument.customXmlProperties+xml"/>
  <Override PartName="/customXml/itemProps3287.xml" ContentType="application/vnd.openxmlformats-officedocument.customXmlProperties+xml"/>
  <Override PartName="/customXml/itemProps3288.xml" ContentType="application/vnd.openxmlformats-officedocument.customXmlProperties+xml"/>
  <Override PartName="/customXml/itemProps3289.xml" ContentType="application/vnd.openxmlformats-officedocument.customXmlProperties+xml"/>
  <Override PartName="/customXml/itemProps3290.xml" ContentType="application/vnd.openxmlformats-officedocument.customXmlProperties+xml"/>
  <Override PartName="/customXml/itemProps3291.xml" ContentType="application/vnd.openxmlformats-officedocument.customXmlProperties+xml"/>
  <Override PartName="/customXml/itemProps3292.xml" ContentType="application/vnd.openxmlformats-officedocument.customXmlProperties+xml"/>
  <Override PartName="/customXml/itemProps3293.xml" ContentType="application/vnd.openxmlformats-officedocument.customXmlProperties+xml"/>
  <Override PartName="/customXml/itemProps3294.xml" ContentType="application/vnd.openxmlformats-officedocument.customXmlProperties+xml"/>
  <Override PartName="/customXml/itemProps3295.xml" ContentType="application/vnd.openxmlformats-officedocument.customXmlProperties+xml"/>
  <Override PartName="/customXml/itemProps3296.xml" ContentType="application/vnd.openxmlformats-officedocument.customXmlProperties+xml"/>
  <Override PartName="/customXml/itemProps3297.xml" ContentType="application/vnd.openxmlformats-officedocument.customXmlProperties+xml"/>
  <Override PartName="/customXml/itemProps3298.xml" ContentType="application/vnd.openxmlformats-officedocument.customXmlProperties+xml"/>
  <Override PartName="/customXml/itemProps3299.xml" ContentType="application/vnd.openxmlformats-officedocument.customXmlProperties+xml"/>
  <Override PartName="/customXml/itemProps3300.xml" ContentType="application/vnd.openxmlformats-officedocument.customXmlProperties+xml"/>
  <Override PartName="/customXml/itemProps3301.xml" ContentType="application/vnd.openxmlformats-officedocument.customXmlProperties+xml"/>
  <Override PartName="/customXml/itemProps3302.xml" ContentType="application/vnd.openxmlformats-officedocument.customXmlProperties+xml"/>
  <Override PartName="/customXml/itemProps3303.xml" ContentType="application/vnd.openxmlformats-officedocument.customXmlProperties+xml"/>
  <Override PartName="/customXml/itemProps3304.xml" ContentType="application/vnd.openxmlformats-officedocument.customXmlProperties+xml"/>
  <Override PartName="/customXml/itemProps3305.xml" ContentType="application/vnd.openxmlformats-officedocument.customXmlProperties+xml"/>
  <Override PartName="/customXml/itemProps3306.xml" ContentType="application/vnd.openxmlformats-officedocument.customXmlProperties+xml"/>
  <Override PartName="/customXml/itemProps3307.xml" ContentType="application/vnd.openxmlformats-officedocument.customXmlProperties+xml"/>
  <Override PartName="/customXml/itemProps3308.xml" ContentType="application/vnd.openxmlformats-officedocument.customXmlProperties+xml"/>
  <Override PartName="/customXml/itemProps3309.xml" ContentType="application/vnd.openxmlformats-officedocument.customXmlProperties+xml"/>
  <Override PartName="/customXml/itemProps3310.xml" ContentType="application/vnd.openxmlformats-officedocument.customXmlProperties+xml"/>
  <Override PartName="/customXml/itemProps3311.xml" ContentType="application/vnd.openxmlformats-officedocument.customXmlProperties+xml"/>
  <Override PartName="/customXml/itemProps3312.xml" ContentType="application/vnd.openxmlformats-officedocument.customXmlProperties+xml"/>
  <Override PartName="/customXml/itemProps3313.xml" ContentType="application/vnd.openxmlformats-officedocument.customXmlProperties+xml"/>
  <Override PartName="/customXml/itemProps3314.xml" ContentType="application/vnd.openxmlformats-officedocument.customXmlProperties+xml"/>
  <Override PartName="/customXml/itemProps3315.xml" ContentType="application/vnd.openxmlformats-officedocument.customXmlProperties+xml"/>
  <Override PartName="/customXml/itemProps3316.xml" ContentType="application/vnd.openxmlformats-officedocument.customXmlProperties+xml"/>
  <Override PartName="/customXml/itemProps3317.xml" ContentType="application/vnd.openxmlformats-officedocument.customXmlProperties+xml"/>
  <Override PartName="/customXml/itemProps3318.xml" ContentType="application/vnd.openxmlformats-officedocument.customXmlProperties+xml"/>
  <Override PartName="/customXml/itemProps3319.xml" ContentType="application/vnd.openxmlformats-officedocument.customXmlProperties+xml"/>
  <Override PartName="/customXml/itemProps3320.xml" ContentType="application/vnd.openxmlformats-officedocument.customXmlProperties+xml"/>
  <Override PartName="/customXml/itemProps3321.xml" ContentType="application/vnd.openxmlformats-officedocument.customXmlProperties+xml"/>
  <Override PartName="/customXml/itemProps3322.xml" ContentType="application/vnd.openxmlformats-officedocument.customXmlProperties+xml"/>
  <Override PartName="/customXml/itemProps3323.xml" ContentType="application/vnd.openxmlformats-officedocument.customXmlProperties+xml"/>
  <Override PartName="/customXml/itemProps3324.xml" ContentType="application/vnd.openxmlformats-officedocument.customXmlProperties+xml"/>
  <Override PartName="/customXml/itemProps3325.xml" ContentType="application/vnd.openxmlformats-officedocument.customXmlProperties+xml"/>
  <Override PartName="/customXml/itemProps3326.xml" ContentType="application/vnd.openxmlformats-officedocument.customXmlProperties+xml"/>
  <Override PartName="/customXml/itemProps3327.xml" ContentType="application/vnd.openxmlformats-officedocument.customXmlProperties+xml"/>
  <Override PartName="/customXml/itemProps3328.xml" ContentType="application/vnd.openxmlformats-officedocument.customXmlProperties+xml"/>
  <Override PartName="/customXml/itemProps3329.xml" ContentType="application/vnd.openxmlformats-officedocument.customXmlProperties+xml"/>
  <Override PartName="/customXml/itemProps3330.xml" ContentType="application/vnd.openxmlformats-officedocument.customXmlProperties+xml"/>
  <Override PartName="/customXml/itemProps3331.xml" ContentType="application/vnd.openxmlformats-officedocument.customXmlProperties+xml"/>
  <Override PartName="/customXml/itemProps3332.xml" ContentType="application/vnd.openxmlformats-officedocument.customXmlProperties+xml"/>
  <Override PartName="/customXml/itemProps3333.xml" ContentType="application/vnd.openxmlformats-officedocument.customXmlProperties+xml"/>
  <Override PartName="/customXml/itemProps3334.xml" ContentType="application/vnd.openxmlformats-officedocument.customXmlProperties+xml"/>
  <Override PartName="/customXml/itemProps3335.xml" ContentType="application/vnd.openxmlformats-officedocument.customXmlProperties+xml"/>
  <Override PartName="/customXml/itemProps3336.xml" ContentType="application/vnd.openxmlformats-officedocument.customXmlProperties+xml"/>
  <Override PartName="/customXml/itemProps3337.xml" ContentType="application/vnd.openxmlformats-officedocument.customXmlProperties+xml"/>
  <Override PartName="/customXml/itemProps3338.xml" ContentType="application/vnd.openxmlformats-officedocument.customXmlProperties+xml"/>
  <Override PartName="/customXml/itemProps3339.xml" ContentType="application/vnd.openxmlformats-officedocument.customXmlProperties+xml"/>
  <Override PartName="/customXml/itemProps3340.xml" ContentType="application/vnd.openxmlformats-officedocument.customXmlProperties+xml"/>
  <Override PartName="/customXml/itemProps3341.xml" ContentType="application/vnd.openxmlformats-officedocument.customXmlProperties+xml"/>
  <Override PartName="/customXml/itemProps3342.xml" ContentType="application/vnd.openxmlformats-officedocument.customXmlProperties+xml"/>
  <Override PartName="/customXml/itemProps3343.xml" ContentType="application/vnd.openxmlformats-officedocument.customXmlProperties+xml"/>
  <Override PartName="/customXml/itemProps3344.xml" ContentType="application/vnd.openxmlformats-officedocument.customXmlProperties+xml"/>
  <Override PartName="/customXml/itemProps3345.xml" ContentType="application/vnd.openxmlformats-officedocument.customXmlProperties+xml"/>
  <Override PartName="/customXml/itemProps3346.xml" ContentType="application/vnd.openxmlformats-officedocument.customXmlProperties+xml"/>
  <Override PartName="/customXml/itemProps3347.xml" ContentType="application/vnd.openxmlformats-officedocument.customXmlProperties+xml"/>
  <Override PartName="/customXml/itemProps3348.xml" ContentType="application/vnd.openxmlformats-officedocument.customXmlProperties+xml"/>
  <Override PartName="/customXml/itemProps3349.xml" ContentType="application/vnd.openxmlformats-officedocument.customXmlProperties+xml"/>
  <Override PartName="/customXml/itemProps3350.xml" ContentType="application/vnd.openxmlformats-officedocument.customXmlProperties+xml"/>
  <Override PartName="/customXml/itemProps3351.xml" ContentType="application/vnd.openxmlformats-officedocument.customXmlProperties+xml"/>
  <Override PartName="/customXml/itemProps3352.xml" ContentType="application/vnd.openxmlformats-officedocument.customXmlProperties+xml"/>
  <Override PartName="/customXml/itemProps3353.xml" ContentType="application/vnd.openxmlformats-officedocument.customXmlProperties+xml"/>
  <Override PartName="/customXml/itemProps3354.xml" ContentType="application/vnd.openxmlformats-officedocument.customXmlProperties+xml"/>
  <Override PartName="/customXml/itemProps3355.xml" ContentType="application/vnd.openxmlformats-officedocument.customXmlProperties+xml"/>
  <Override PartName="/customXml/itemProps3356.xml" ContentType="application/vnd.openxmlformats-officedocument.customXmlProperties+xml"/>
  <Override PartName="/customXml/itemProps3357.xml" ContentType="application/vnd.openxmlformats-officedocument.customXmlProperties+xml"/>
  <Override PartName="/customXml/itemProps3358.xml" ContentType="application/vnd.openxmlformats-officedocument.customXmlProperties+xml"/>
  <Override PartName="/customXml/itemProps3359.xml" ContentType="application/vnd.openxmlformats-officedocument.customXmlProperties+xml"/>
  <Override PartName="/customXml/itemProps3360.xml" ContentType="application/vnd.openxmlformats-officedocument.customXmlProperties+xml"/>
  <Override PartName="/customXml/itemProps3361.xml" ContentType="application/vnd.openxmlformats-officedocument.customXmlProperties+xml"/>
  <Override PartName="/customXml/itemProps3362.xml" ContentType="application/vnd.openxmlformats-officedocument.customXmlProperties+xml"/>
  <Override PartName="/customXml/itemProps3363.xml" ContentType="application/vnd.openxmlformats-officedocument.customXmlProperties+xml"/>
  <Override PartName="/customXml/itemProps3364.xml" ContentType="application/vnd.openxmlformats-officedocument.customXmlProperties+xml"/>
  <Override PartName="/customXml/itemProps3365.xml" ContentType="application/vnd.openxmlformats-officedocument.customXmlProperties+xml"/>
  <Override PartName="/customXml/itemProps3366.xml" ContentType="application/vnd.openxmlformats-officedocument.customXmlProperties+xml"/>
  <Override PartName="/customXml/itemProps3367.xml" ContentType="application/vnd.openxmlformats-officedocument.customXmlProperties+xml"/>
  <Override PartName="/customXml/itemProps3368.xml" ContentType="application/vnd.openxmlformats-officedocument.customXmlProperties+xml"/>
  <Override PartName="/customXml/itemProps3369.xml" ContentType="application/vnd.openxmlformats-officedocument.customXmlProperties+xml"/>
  <Override PartName="/customXml/itemProps3370.xml" ContentType="application/vnd.openxmlformats-officedocument.customXmlProperties+xml"/>
  <Override PartName="/customXml/itemProps3371.xml" ContentType="application/vnd.openxmlformats-officedocument.customXmlProperties+xml"/>
  <Override PartName="/customXml/itemProps3372.xml" ContentType="application/vnd.openxmlformats-officedocument.customXmlProperties+xml"/>
  <Override PartName="/customXml/itemProps3373.xml" ContentType="application/vnd.openxmlformats-officedocument.customXmlProperties+xml"/>
  <Override PartName="/customXml/itemProps3374.xml" ContentType="application/vnd.openxmlformats-officedocument.customXmlProperties+xml"/>
  <Override PartName="/customXml/itemProps3375.xml" ContentType="application/vnd.openxmlformats-officedocument.customXmlProperties+xml"/>
  <Override PartName="/customXml/itemProps3376.xml" ContentType="application/vnd.openxmlformats-officedocument.customXmlProperties+xml"/>
  <Override PartName="/customXml/itemProps3377.xml" ContentType="application/vnd.openxmlformats-officedocument.customXmlProperties+xml"/>
  <Override PartName="/customXml/itemProps3378.xml" ContentType="application/vnd.openxmlformats-officedocument.customXmlProperties+xml"/>
  <Override PartName="/customXml/itemProps3379.xml" ContentType="application/vnd.openxmlformats-officedocument.customXmlProperties+xml"/>
  <Override PartName="/customXml/itemProps3380.xml" ContentType="application/vnd.openxmlformats-officedocument.customXmlProperties+xml"/>
  <Override PartName="/customXml/itemProps3381.xml" ContentType="application/vnd.openxmlformats-officedocument.customXmlProperties+xml"/>
  <Override PartName="/customXml/itemProps3382.xml" ContentType="application/vnd.openxmlformats-officedocument.customXmlProperties+xml"/>
  <Override PartName="/customXml/itemProps3383.xml" ContentType="application/vnd.openxmlformats-officedocument.customXmlProperties+xml"/>
  <Override PartName="/customXml/itemProps3384.xml" ContentType="application/vnd.openxmlformats-officedocument.customXmlProperties+xml"/>
  <Override PartName="/customXml/itemProps3385.xml" ContentType="application/vnd.openxmlformats-officedocument.customXmlProperties+xml"/>
  <Override PartName="/customXml/itemProps3386.xml" ContentType="application/vnd.openxmlformats-officedocument.customXmlProperties+xml"/>
  <Override PartName="/customXml/itemProps3387.xml" ContentType="application/vnd.openxmlformats-officedocument.customXmlProperties+xml"/>
  <Override PartName="/customXml/itemProps3388.xml" ContentType="application/vnd.openxmlformats-officedocument.customXmlProperties+xml"/>
  <Override PartName="/customXml/itemProps3389.xml" ContentType="application/vnd.openxmlformats-officedocument.customXmlProperties+xml"/>
  <Override PartName="/customXml/itemProps3390.xml" ContentType="application/vnd.openxmlformats-officedocument.customXmlProperties+xml"/>
  <Override PartName="/customXml/itemProps3391.xml" ContentType="application/vnd.openxmlformats-officedocument.customXmlProperties+xml"/>
  <Override PartName="/customXml/itemProps3392.xml" ContentType="application/vnd.openxmlformats-officedocument.customXmlProperties+xml"/>
  <Override PartName="/customXml/itemProps3393.xml" ContentType="application/vnd.openxmlformats-officedocument.customXmlProperties+xml"/>
  <Override PartName="/customXml/itemProps3394.xml" ContentType="application/vnd.openxmlformats-officedocument.customXmlProperties+xml"/>
  <Override PartName="/customXml/itemProps3395.xml" ContentType="application/vnd.openxmlformats-officedocument.customXmlProperties+xml"/>
  <Override PartName="/customXml/itemProps3396.xml" ContentType="application/vnd.openxmlformats-officedocument.customXmlProperties+xml"/>
  <Override PartName="/customXml/itemProps3397.xml" ContentType="application/vnd.openxmlformats-officedocument.customXmlProperties+xml"/>
  <Override PartName="/customXml/itemProps3398.xml" ContentType="application/vnd.openxmlformats-officedocument.customXmlProperties+xml"/>
  <Override PartName="/customXml/itemProps3399.xml" ContentType="application/vnd.openxmlformats-officedocument.customXmlProperties+xml"/>
  <Override PartName="/customXml/itemProps3400.xml" ContentType="application/vnd.openxmlformats-officedocument.customXmlProperties+xml"/>
  <Override PartName="/customXml/itemProps3401.xml" ContentType="application/vnd.openxmlformats-officedocument.customXmlProperties+xml"/>
  <Override PartName="/customXml/itemProps3402.xml" ContentType="application/vnd.openxmlformats-officedocument.customXmlProperties+xml"/>
  <Override PartName="/customXml/itemProps3403.xml" ContentType="application/vnd.openxmlformats-officedocument.customXmlProperties+xml"/>
  <Override PartName="/customXml/itemProps3404.xml" ContentType="application/vnd.openxmlformats-officedocument.customXmlProperties+xml"/>
  <Override PartName="/customXml/itemProps3405.xml" ContentType="application/vnd.openxmlformats-officedocument.customXmlProperties+xml"/>
  <Override PartName="/customXml/itemProps3406.xml" ContentType="application/vnd.openxmlformats-officedocument.customXmlProperties+xml"/>
  <Override PartName="/customXml/itemProps3407.xml" ContentType="application/vnd.openxmlformats-officedocument.customXmlProperties+xml"/>
  <Override PartName="/customXml/itemProps3408.xml" ContentType="application/vnd.openxmlformats-officedocument.customXmlProperties+xml"/>
  <Override PartName="/customXml/itemProps3409.xml" ContentType="application/vnd.openxmlformats-officedocument.customXmlProperties+xml"/>
  <Override PartName="/customXml/itemProps3410.xml" ContentType="application/vnd.openxmlformats-officedocument.customXmlProperties+xml"/>
  <Override PartName="/customXml/itemProps3411.xml" ContentType="application/vnd.openxmlformats-officedocument.customXmlProperties+xml"/>
  <Override PartName="/customXml/itemProps3412.xml" ContentType="application/vnd.openxmlformats-officedocument.customXmlProperties+xml"/>
  <Override PartName="/customXml/itemProps3413.xml" ContentType="application/vnd.openxmlformats-officedocument.customXmlProperties+xml"/>
  <Override PartName="/customXml/itemProps3414.xml" ContentType="application/vnd.openxmlformats-officedocument.customXmlProperties+xml"/>
  <Override PartName="/customXml/itemProps3415.xml" ContentType="application/vnd.openxmlformats-officedocument.customXmlProperties+xml"/>
  <Override PartName="/customXml/itemProps3416.xml" ContentType="application/vnd.openxmlformats-officedocument.customXmlProperties+xml"/>
  <Override PartName="/customXml/itemProps3417.xml" ContentType="application/vnd.openxmlformats-officedocument.customXmlProperties+xml"/>
  <Override PartName="/customXml/itemProps3418.xml" ContentType="application/vnd.openxmlformats-officedocument.customXmlProperties+xml"/>
  <Override PartName="/customXml/itemProps3419.xml" ContentType="application/vnd.openxmlformats-officedocument.customXmlProperties+xml"/>
  <Override PartName="/customXml/itemProps3420.xml" ContentType="application/vnd.openxmlformats-officedocument.customXmlProperties+xml"/>
  <Override PartName="/customXml/itemProps3421.xml" ContentType="application/vnd.openxmlformats-officedocument.customXmlProperties+xml"/>
  <Override PartName="/customXml/itemProps3422.xml" ContentType="application/vnd.openxmlformats-officedocument.customXmlProperties+xml"/>
  <Override PartName="/customXml/itemProps3423.xml" ContentType="application/vnd.openxmlformats-officedocument.customXmlProperties+xml"/>
  <Override PartName="/customXml/itemProps3424.xml" ContentType="application/vnd.openxmlformats-officedocument.customXmlProperties+xml"/>
  <Override PartName="/customXml/itemProps3425.xml" ContentType="application/vnd.openxmlformats-officedocument.customXmlProperties+xml"/>
  <Override PartName="/customXml/itemProps3426.xml" ContentType="application/vnd.openxmlformats-officedocument.customXmlProperties+xml"/>
  <Override PartName="/customXml/itemProps3427.xml" ContentType="application/vnd.openxmlformats-officedocument.customXmlProperties+xml"/>
  <Override PartName="/customXml/itemProps3428.xml" ContentType="application/vnd.openxmlformats-officedocument.customXmlProperties+xml"/>
  <Override PartName="/customXml/itemProps3429.xml" ContentType="application/vnd.openxmlformats-officedocument.customXmlProperties+xml"/>
  <Override PartName="/customXml/itemProps3430.xml" ContentType="application/vnd.openxmlformats-officedocument.customXmlProperties+xml"/>
  <Override PartName="/customXml/itemProps3431.xml" ContentType="application/vnd.openxmlformats-officedocument.customXmlProperties+xml"/>
  <Override PartName="/customXml/itemProps3432.xml" ContentType="application/vnd.openxmlformats-officedocument.customXmlProperties+xml"/>
  <Override PartName="/customXml/itemProps3433.xml" ContentType="application/vnd.openxmlformats-officedocument.customXmlProperties+xml"/>
  <Override PartName="/customXml/itemProps3434.xml" ContentType="application/vnd.openxmlformats-officedocument.customXmlProperties+xml"/>
  <Override PartName="/customXml/itemProps3435.xml" ContentType="application/vnd.openxmlformats-officedocument.customXmlProperties+xml"/>
  <Override PartName="/customXml/itemProps3436.xml" ContentType="application/vnd.openxmlformats-officedocument.customXmlProperties+xml"/>
  <Override PartName="/customXml/itemProps3437.xml" ContentType="application/vnd.openxmlformats-officedocument.customXmlProperties+xml"/>
  <Override PartName="/customXml/itemProps3438.xml" ContentType="application/vnd.openxmlformats-officedocument.customXmlProperties+xml"/>
  <Override PartName="/customXml/itemProps3439.xml" ContentType="application/vnd.openxmlformats-officedocument.customXmlProperties+xml"/>
  <Override PartName="/customXml/itemProps3440.xml" ContentType="application/vnd.openxmlformats-officedocument.customXmlProperties+xml"/>
  <Override PartName="/customXml/itemProps3441.xml" ContentType="application/vnd.openxmlformats-officedocument.customXmlProperties+xml"/>
  <Override PartName="/customXml/itemProps3442.xml" ContentType="application/vnd.openxmlformats-officedocument.customXmlProperties+xml"/>
  <Override PartName="/customXml/itemProps3443.xml" ContentType="application/vnd.openxmlformats-officedocument.customXmlProperties+xml"/>
  <Override PartName="/customXml/itemProps3444.xml" ContentType="application/vnd.openxmlformats-officedocument.customXmlProperties+xml"/>
  <Override PartName="/customXml/itemProps3445.xml" ContentType="application/vnd.openxmlformats-officedocument.customXmlProperties+xml"/>
  <Override PartName="/customXml/itemProps3446.xml" ContentType="application/vnd.openxmlformats-officedocument.customXmlProperties+xml"/>
  <Override PartName="/customXml/itemProps3447.xml" ContentType="application/vnd.openxmlformats-officedocument.customXmlProperties+xml"/>
  <Override PartName="/customXml/itemProps3448.xml" ContentType="application/vnd.openxmlformats-officedocument.customXmlProperties+xml"/>
  <Override PartName="/customXml/itemProps3449.xml" ContentType="application/vnd.openxmlformats-officedocument.customXmlProperties+xml"/>
  <Override PartName="/customXml/itemProps3450.xml" ContentType="application/vnd.openxmlformats-officedocument.customXmlProperties+xml"/>
  <Override PartName="/customXml/itemProps3451.xml" ContentType="application/vnd.openxmlformats-officedocument.customXmlProperties+xml"/>
  <Override PartName="/customXml/itemProps3452.xml" ContentType="application/vnd.openxmlformats-officedocument.customXmlProperties+xml"/>
  <Override PartName="/customXml/itemProps3453.xml" ContentType="application/vnd.openxmlformats-officedocument.customXmlProperties+xml"/>
  <Override PartName="/customXml/itemProps3454.xml" ContentType="application/vnd.openxmlformats-officedocument.customXmlProperties+xml"/>
  <Override PartName="/customXml/itemProps3455.xml" ContentType="application/vnd.openxmlformats-officedocument.customXmlProperties+xml"/>
  <Override PartName="/customXml/itemProps3456.xml" ContentType="application/vnd.openxmlformats-officedocument.customXmlProperties+xml"/>
  <Override PartName="/customXml/itemProps3457.xml" ContentType="application/vnd.openxmlformats-officedocument.customXmlProperties+xml"/>
  <Override PartName="/customXml/itemProps3458.xml" ContentType="application/vnd.openxmlformats-officedocument.customXmlProperties+xml"/>
  <Override PartName="/customXml/itemProps3459.xml" ContentType="application/vnd.openxmlformats-officedocument.customXmlProperties+xml"/>
  <Override PartName="/customXml/itemProps3460.xml" ContentType="application/vnd.openxmlformats-officedocument.customXmlProperties+xml"/>
  <Override PartName="/customXml/itemProps3461.xml" ContentType="application/vnd.openxmlformats-officedocument.customXmlProperties+xml"/>
  <Override PartName="/customXml/itemProps3462.xml" ContentType="application/vnd.openxmlformats-officedocument.customXmlProperties+xml"/>
  <Override PartName="/customXml/itemProps3463.xml" ContentType="application/vnd.openxmlformats-officedocument.customXmlProperties+xml"/>
  <Override PartName="/customXml/itemProps3464.xml" ContentType="application/vnd.openxmlformats-officedocument.customXmlProperties+xml"/>
  <Override PartName="/customXml/itemProps3465.xml" ContentType="application/vnd.openxmlformats-officedocument.customXmlProperties+xml"/>
  <Override PartName="/customXml/itemProps3466.xml" ContentType="application/vnd.openxmlformats-officedocument.customXmlProperties+xml"/>
  <Override PartName="/customXml/itemProps3467.xml" ContentType="application/vnd.openxmlformats-officedocument.customXmlProperties+xml"/>
  <Override PartName="/customXml/itemProps3468.xml" ContentType="application/vnd.openxmlformats-officedocument.customXmlProperties+xml"/>
  <Override PartName="/customXml/itemProps3469.xml" ContentType="application/vnd.openxmlformats-officedocument.customXmlProperties+xml"/>
  <Override PartName="/customXml/itemProps3470.xml" ContentType="application/vnd.openxmlformats-officedocument.customXmlProperties+xml"/>
  <Override PartName="/customXml/itemProps3471.xml" ContentType="application/vnd.openxmlformats-officedocument.customXmlProperties+xml"/>
  <Override PartName="/customXml/itemProps3472.xml" ContentType="application/vnd.openxmlformats-officedocument.customXmlProperties+xml"/>
  <Override PartName="/customXml/itemProps3473.xml" ContentType="application/vnd.openxmlformats-officedocument.customXmlProperties+xml"/>
  <Override PartName="/customXml/itemProps3474.xml" ContentType="application/vnd.openxmlformats-officedocument.customXmlProperties+xml"/>
  <Override PartName="/customXml/itemProps3475.xml" ContentType="application/vnd.openxmlformats-officedocument.customXmlProperties+xml"/>
  <Override PartName="/customXml/itemProps3476.xml" ContentType="application/vnd.openxmlformats-officedocument.customXmlProperties+xml"/>
  <Override PartName="/customXml/itemProps3477.xml" ContentType="application/vnd.openxmlformats-officedocument.customXmlProperties+xml"/>
  <Override PartName="/customXml/itemProps3478.xml" ContentType="application/vnd.openxmlformats-officedocument.customXmlProperties+xml"/>
  <Override PartName="/customXml/itemProps3479.xml" ContentType="application/vnd.openxmlformats-officedocument.customXmlProperties+xml"/>
  <Override PartName="/customXml/itemProps3480.xml" ContentType="application/vnd.openxmlformats-officedocument.customXmlProperties+xml"/>
  <Override PartName="/customXml/itemProps3481.xml" ContentType="application/vnd.openxmlformats-officedocument.customXmlProperties+xml"/>
  <Override PartName="/customXml/itemProps3482.xml" ContentType="application/vnd.openxmlformats-officedocument.customXmlProperties+xml"/>
  <Override PartName="/customXml/itemProps3483.xml" ContentType="application/vnd.openxmlformats-officedocument.customXmlProperties+xml"/>
  <Override PartName="/customXml/itemProps3484.xml" ContentType="application/vnd.openxmlformats-officedocument.customXmlProperties+xml"/>
  <Override PartName="/customXml/itemProps3485.xml" ContentType="application/vnd.openxmlformats-officedocument.customXmlProperties+xml"/>
  <Override PartName="/customXml/itemProps3486.xml" ContentType="application/vnd.openxmlformats-officedocument.customXmlProperties+xml"/>
  <Override PartName="/customXml/itemProps3487.xml" ContentType="application/vnd.openxmlformats-officedocument.customXmlProperties+xml"/>
  <Override PartName="/customXml/itemProps3488.xml" ContentType="application/vnd.openxmlformats-officedocument.customXmlProperties+xml"/>
  <Override PartName="/customXml/itemProps3489.xml" ContentType="application/vnd.openxmlformats-officedocument.customXmlProperties+xml"/>
  <Override PartName="/customXml/itemProps3490.xml" ContentType="application/vnd.openxmlformats-officedocument.customXmlProperties+xml"/>
  <Override PartName="/customXml/itemProps3491.xml" ContentType="application/vnd.openxmlformats-officedocument.customXmlProperties+xml"/>
  <Override PartName="/customXml/itemProps3492.xml" ContentType="application/vnd.openxmlformats-officedocument.customXmlProperties+xml"/>
  <Override PartName="/customXml/itemProps3493.xml" ContentType="application/vnd.openxmlformats-officedocument.customXmlProperties+xml"/>
  <Override PartName="/customXml/itemProps3494.xml" ContentType="application/vnd.openxmlformats-officedocument.customXmlProperties+xml"/>
  <Override PartName="/customXml/itemProps3495.xml" ContentType="application/vnd.openxmlformats-officedocument.customXmlProperties+xml"/>
  <Override PartName="/customXml/itemProps3496.xml" ContentType="application/vnd.openxmlformats-officedocument.customXmlProperties+xml"/>
  <Override PartName="/customXml/itemProps3497.xml" ContentType="application/vnd.openxmlformats-officedocument.customXmlProperties+xml"/>
  <Override PartName="/customXml/itemProps3498.xml" ContentType="application/vnd.openxmlformats-officedocument.customXmlProperties+xml"/>
  <Override PartName="/customXml/itemProps3499.xml" ContentType="application/vnd.openxmlformats-officedocument.customXmlProperties+xml"/>
  <Override PartName="/customXml/itemProps3500.xml" ContentType="application/vnd.openxmlformats-officedocument.customXmlProperties+xml"/>
  <Override PartName="/customXml/itemProps3501.xml" ContentType="application/vnd.openxmlformats-officedocument.customXmlProperties+xml"/>
  <Override PartName="/customXml/itemProps3502.xml" ContentType="application/vnd.openxmlformats-officedocument.customXmlProperties+xml"/>
  <Override PartName="/customXml/itemProps3503.xml" ContentType="application/vnd.openxmlformats-officedocument.customXmlProperties+xml"/>
  <Override PartName="/customXml/itemProps3504.xml" ContentType="application/vnd.openxmlformats-officedocument.customXmlProperties+xml"/>
  <Override PartName="/customXml/itemProps3505.xml" ContentType="application/vnd.openxmlformats-officedocument.customXmlProperties+xml"/>
  <Override PartName="/customXml/itemProps3506.xml" ContentType="application/vnd.openxmlformats-officedocument.customXmlProperties+xml"/>
  <Override PartName="/customXml/itemProps3507.xml" ContentType="application/vnd.openxmlformats-officedocument.customXmlProperties+xml"/>
  <Override PartName="/customXml/itemProps3508.xml" ContentType="application/vnd.openxmlformats-officedocument.customXmlProperties+xml"/>
  <Override PartName="/customXml/itemProps3509.xml" ContentType="application/vnd.openxmlformats-officedocument.customXmlProperties+xml"/>
  <Override PartName="/customXml/itemProps3510.xml" ContentType="application/vnd.openxmlformats-officedocument.customXmlProperties+xml"/>
  <Override PartName="/customXml/itemProps3511.xml" ContentType="application/vnd.openxmlformats-officedocument.customXmlProperties+xml"/>
  <Override PartName="/customXml/itemProps3512.xml" ContentType="application/vnd.openxmlformats-officedocument.customXmlProperties+xml"/>
  <Override PartName="/customXml/itemProps3513.xml" ContentType="application/vnd.openxmlformats-officedocument.customXmlProperties+xml"/>
  <Override PartName="/customXml/itemProps3514.xml" ContentType="application/vnd.openxmlformats-officedocument.customXmlProperties+xml"/>
  <Override PartName="/customXml/itemProps3515.xml" ContentType="application/vnd.openxmlformats-officedocument.customXmlProperties+xml"/>
  <Override PartName="/customXml/itemProps3516.xml" ContentType="application/vnd.openxmlformats-officedocument.customXmlProperties+xml"/>
  <Override PartName="/customXml/itemProps3517.xml" ContentType="application/vnd.openxmlformats-officedocument.customXmlProperties+xml"/>
  <Override PartName="/customXml/itemProps3518.xml" ContentType="application/vnd.openxmlformats-officedocument.customXmlProperties+xml"/>
  <Override PartName="/customXml/itemProps3519.xml" ContentType="application/vnd.openxmlformats-officedocument.customXmlProperties+xml"/>
  <Override PartName="/customXml/itemProps3520.xml" ContentType="application/vnd.openxmlformats-officedocument.customXmlProperties+xml"/>
  <Override PartName="/customXml/itemProps3521.xml" ContentType="application/vnd.openxmlformats-officedocument.customXmlProperties+xml"/>
  <Override PartName="/customXml/itemProps3522.xml" ContentType="application/vnd.openxmlformats-officedocument.customXmlProperties+xml"/>
  <Override PartName="/customXml/itemProps3523.xml" ContentType="application/vnd.openxmlformats-officedocument.customXmlProperties+xml"/>
  <Override PartName="/customXml/itemProps3524.xml" ContentType="application/vnd.openxmlformats-officedocument.customXmlProperties+xml"/>
  <Override PartName="/customXml/itemProps3525.xml" ContentType="application/vnd.openxmlformats-officedocument.customXmlProperties+xml"/>
  <Override PartName="/customXml/itemProps3526.xml" ContentType="application/vnd.openxmlformats-officedocument.customXmlProperties+xml"/>
  <Override PartName="/customXml/itemProps3527.xml" ContentType="application/vnd.openxmlformats-officedocument.customXmlProperties+xml"/>
  <Override PartName="/customXml/itemProps3528.xml" ContentType="application/vnd.openxmlformats-officedocument.customXmlProperties+xml"/>
  <Override PartName="/customXml/itemProps3529.xml" ContentType="application/vnd.openxmlformats-officedocument.customXmlProperties+xml"/>
  <Override PartName="/customXml/itemProps3530.xml" ContentType="application/vnd.openxmlformats-officedocument.customXmlProperties+xml"/>
  <Override PartName="/customXml/itemProps3531.xml" ContentType="application/vnd.openxmlformats-officedocument.customXmlProperties+xml"/>
  <Override PartName="/customXml/itemProps3532.xml" ContentType="application/vnd.openxmlformats-officedocument.customXmlProperties+xml"/>
  <Override PartName="/customXml/itemProps3533.xml" ContentType="application/vnd.openxmlformats-officedocument.customXmlProperties+xml"/>
  <Override PartName="/customXml/itemProps3534.xml" ContentType="application/vnd.openxmlformats-officedocument.customXmlProperties+xml"/>
  <Override PartName="/customXml/itemProps3535.xml" ContentType="application/vnd.openxmlformats-officedocument.customXmlProperties+xml"/>
  <Override PartName="/customXml/itemProps3536.xml" ContentType="application/vnd.openxmlformats-officedocument.customXmlProperties+xml"/>
  <Override PartName="/customXml/itemProps3537.xml" ContentType="application/vnd.openxmlformats-officedocument.customXmlProperties+xml"/>
  <Override PartName="/customXml/itemProps3538.xml" ContentType="application/vnd.openxmlformats-officedocument.customXmlProperties+xml"/>
  <Override PartName="/customXml/itemProps3539.xml" ContentType="application/vnd.openxmlformats-officedocument.customXmlProperties+xml"/>
  <Override PartName="/customXml/itemProps3540.xml" ContentType="application/vnd.openxmlformats-officedocument.customXmlProperties+xml"/>
  <Override PartName="/customXml/itemProps3541.xml" ContentType="application/vnd.openxmlformats-officedocument.customXmlProperties+xml"/>
  <Override PartName="/customXml/itemProps3542.xml" ContentType="application/vnd.openxmlformats-officedocument.customXmlProperties+xml"/>
  <Override PartName="/customXml/itemProps3543.xml" ContentType="application/vnd.openxmlformats-officedocument.customXmlProperties+xml"/>
  <Override PartName="/customXml/itemProps3544.xml" ContentType="application/vnd.openxmlformats-officedocument.customXmlProperties+xml"/>
  <Override PartName="/customXml/itemProps3545.xml" ContentType="application/vnd.openxmlformats-officedocument.customXmlProperties+xml"/>
  <Override PartName="/customXml/itemProps3546.xml" ContentType="application/vnd.openxmlformats-officedocument.customXmlProperties+xml"/>
  <Override PartName="/customXml/itemProps3547.xml" ContentType="application/vnd.openxmlformats-officedocument.customXmlProperties+xml"/>
  <Override PartName="/customXml/itemProps3548.xml" ContentType="application/vnd.openxmlformats-officedocument.customXmlProperties+xml"/>
  <Override PartName="/customXml/itemProps3549.xml" ContentType="application/vnd.openxmlformats-officedocument.customXmlProperties+xml"/>
  <Override PartName="/customXml/itemProps3550.xml" ContentType="application/vnd.openxmlformats-officedocument.customXmlProperties+xml"/>
  <Override PartName="/customXml/itemProps3551.xml" ContentType="application/vnd.openxmlformats-officedocument.customXmlProperties+xml"/>
  <Override PartName="/customXml/itemProps3552.xml" ContentType="application/vnd.openxmlformats-officedocument.customXmlProperties+xml"/>
  <Override PartName="/customXml/itemProps3553.xml" ContentType="application/vnd.openxmlformats-officedocument.customXmlProperties+xml"/>
  <Override PartName="/customXml/itemProps3554.xml" ContentType="application/vnd.openxmlformats-officedocument.customXmlProperties+xml"/>
  <Override PartName="/customXml/itemProps3555.xml" ContentType="application/vnd.openxmlformats-officedocument.customXmlProperties+xml"/>
  <Override PartName="/customXml/itemProps3556.xml" ContentType="application/vnd.openxmlformats-officedocument.customXmlProperties+xml"/>
  <Override PartName="/customXml/itemProps3557.xml" ContentType="application/vnd.openxmlformats-officedocument.customXmlProperties+xml"/>
  <Override PartName="/customXml/itemProps3558.xml" ContentType="application/vnd.openxmlformats-officedocument.customXmlProperties+xml"/>
  <Override PartName="/customXml/itemProps3559.xml" ContentType="application/vnd.openxmlformats-officedocument.customXmlProperties+xml"/>
  <Override PartName="/customXml/itemProps3560.xml" ContentType="application/vnd.openxmlformats-officedocument.customXmlProperties+xml"/>
  <Override PartName="/customXml/itemProps3561.xml" ContentType="application/vnd.openxmlformats-officedocument.customXmlProperties+xml"/>
  <Override PartName="/customXml/itemProps3562.xml" ContentType="application/vnd.openxmlformats-officedocument.customXmlProperties+xml"/>
  <Override PartName="/customXml/itemProps3563.xml" ContentType="application/vnd.openxmlformats-officedocument.customXmlProperties+xml"/>
  <Override PartName="/customXml/itemProps3564.xml" ContentType="application/vnd.openxmlformats-officedocument.customXmlProperties+xml"/>
  <Override PartName="/customXml/itemProps3565.xml" ContentType="application/vnd.openxmlformats-officedocument.customXmlProperties+xml"/>
  <Override PartName="/customXml/itemProps3566.xml" ContentType="application/vnd.openxmlformats-officedocument.customXmlProperties+xml"/>
  <Override PartName="/customXml/itemProps3567.xml" ContentType="application/vnd.openxmlformats-officedocument.customXmlProperties+xml"/>
  <Override PartName="/customXml/itemProps3568.xml" ContentType="application/vnd.openxmlformats-officedocument.customXmlProperties+xml"/>
  <Override PartName="/customXml/itemProps3569.xml" ContentType="application/vnd.openxmlformats-officedocument.customXmlProperties+xml"/>
  <Override PartName="/customXml/itemProps3570.xml" ContentType="application/vnd.openxmlformats-officedocument.customXmlProperties+xml"/>
  <Override PartName="/customXml/itemProps3571.xml" ContentType="application/vnd.openxmlformats-officedocument.customXmlProperties+xml"/>
  <Override PartName="/customXml/itemProps3572.xml" ContentType="application/vnd.openxmlformats-officedocument.customXmlProperties+xml"/>
  <Override PartName="/customXml/itemProps3573.xml" ContentType="application/vnd.openxmlformats-officedocument.customXmlProperties+xml"/>
  <Override PartName="/customXml/itemProps3574.xml" ContentType="application/vnd.openxmlformats-officedocument.customXmlProperties+xml"/>
  <Override PartName="/customXml/itemProps3575.xml" ContentType="application/vnd.openxmlformats-officedocument.customXmlProperties+xml"/>
  <Override PartName="/customXml/itemProps3576.xml" ContentType="application/vnd.openxmlformats-officedocument.customXmlProperties+xml"/>
  <Override PartName="/customXml/itemProps3577.xml" ContentType="application/vnd.openxmlformats-officedocument.customXmlProperties+xml"/>
  <Override PartName="/customXml/itemProps3578.xml" ContentType="application/vnd.openxmlformats-officedocument.customXmlProperties+xml"/>
  <Override PartName="/customXml/itemProps3579.xml" ContentType="application/vnd.openxmlformats-officedocument.customXmlProperties+xml"/>
  <Override PartName="/customXml/itemProps3580.xml" ContentType="application/vnd.openxmlformats-officedocument.customXmlProperties+xml"/>
  <Override PartName="/customXml/itemProps3581.xml" ContentType="application/vnd.openxmlformats-officedocument.customXmlProperties+xml"/>
  <Override PartName="/customXml/itemProps3582.xml" ContentType="application/vnd.openxmlformats-officedocument.customXmlProperties+xml"/>
  <Override PartName="/customXml/itemProps3583.xml" ContentType="application/vnd.openxmlformats-officedocument.customXmlProperties+xml"/>
  <Override PartName="/customXml/itemProps3584.xml" ContentType="application/vnd.openxmlformats-officedocument.customXmlProperties+xml"/>
  <Override PartName="/customXml/itemProps3585.xml" ContentType="application/vnd.openxmlformats-officedocument.customXmlProperties+xml"/>
  <Override PartName="/customXml/itemProps3586.xml" ContentType="application/vnd.openxmlformats-officedocument.customXmlProperties+xml"/>
  <Override PartName="/customXml/itemProps3587.xml" ContentType="application/vnd.openxmlformats-officedocument.customXmlProperties+xml"/>
  <Override PartName="/customXml/itemProps3588.xml" ContentType="application/vnd.openxmlformats-officedocument.customXmlProperties+xml"/>
  <Override PartName="/customXml/itemProps3589.xml" ContentType="application/vnd.openxmlformats-officedocument.customXmlProperties+xml"/>
  <Override PartName="/customXml/itemProps3590.xml" ContentType="application/vnd.openxmlformats-officedocument.customXmlProperties+xml"/>
  <Override PartName="/customXml/itemProps3591.xml" ContentType="application/vnd.openxmlformats-officedocument.customXmlProperties+xml"/>
  <Override PartName="/customXml/itemProps3592.xml" ContentType="application/vnd.openxmlformats-officedocument.customXmlProperties+xml"/>
  <Override PartName="/customXml/itemProps3593.xml" ContentType="application/vnd.openxmlformats-officedocument.customXmlProperties+xml"/>
  <Override PartName="/customXml/itemProps3594.xml" ContentType="application/vnd.openxmlformats-officedocument.customXmlProperties+xml"/>
  <Override PartName="/customXml/itemProps3595.xml" ContentType="application/vnd.openxmlformats-officedocument.customXmlProperties+xml"/>
  <Override PartName="/customXml/itemProps3596.xml" ContentType="application/vnd.openxmlformats-officedocument.customXmlProperties+xml"/>
  <Override PartName="/customXml/itemProps3597.xml" ContentType="application/vnd.openxmlformats-officedocument.customXmlProperties+xml"/>
  <Override PartName="/customXml/itemProps3598.xml" ContentType="application/vnd.openxmlformats-officedocument.customXmlProperties+xml"/>
  <Override PartName="/customXml/itemProps3599.xml" ContentType="application/vnd.openxmlformats-officedocument.customXmlProperties+xml"/>
  <Override PartName="/customXml/itemProps3600.xml" ContentType="application/vnd.openxmlformats-officedocument.customXmlProperties+xml"/>
  <Override PartName="/customXml/itemProps3601.xml" ContentType="application/vnd.openxmlformats-officedocument.customXmlProperties+xml"/>
  <Override PartName="/customXml/itemProps3602.xml" ContentType="application/vnd.openxmlformats-officedocument.customXmlProperties+xml"/>
  <Override PartName="/customXml/itemProps3603.xml" ContentType="application/vnd.openxmlformats-officedocument.customXmlProperties+xml"/>
  <Override PartName="/customXml/itemProps3604.xml" ContentType="application/vnd.openxmlformats-officedocument.customXmlProperties+xml"/>
  <Override PartName="/customXml/itemProps3605.xml" ContentType="application/vnd.openxmlformats-officedocument.customXmlProperties+xml"/>
  <Override PartName="/customXml/itemProps3606.xml" ContentType="application/vnd.openxmlformats-officedocument.customXmlProperties+xml"/>
  <Override PartName="/customXml/itemProps3607.xml" ContentType="application/vnd.openxmlformats-officedocument.customXmlProperties+xml"/>
  <Override PartName="/customXml/itemProps3608.xml" ContentType="application/vnd.openxmlformats-officedocument.customXmlProperties+xml"/>
  <Override PartName="/customXml/itemProps3609.xml" ContentType="application/vnd.openxmlformats-officedocument.customXmlProperties+xml"/>
  <Override PartName="/customXml/itemProps3610.xml" ContentType="application/vnd.openxmlformats-officedocument.customXmlProperties+xml"/>
  <Override PartName="/customXml/itemProps3611.xml" ContentType="application/vnd.openxmlformats-officedocument.customXmlProperties+xml"/>
  <Override PartName="/customXml/itemProps3612.xml" ContentType="application/vnd.openxmlformats-officedocument.customXmlProperties+xml"/>
  <Override PartName="/customXml/itemProps3613.xml" ContentType="application/vnd.openxmlformats-officedocument.customXmlProperties+xml"/>
  <Override PartName="/customXml/itemProps3614.xml" ContentType="application/vnd.openxmlformats-officedocument.customXmlProperties+xml"/>
  <Override PartName="/customXml/itemProps3615.xml" ContentType="application/vnd.openxmlformats-officedocument.customXmlProperties+xml"/>
  <Override PartName="/customXml/itemProps3616.xml" ContentType="application/vnd.openxmlformats-officedocument.customXmlProperties+xml"/>
  <Override PartName="/customXml/itemProps3617.xml" ContentType="application/vnd.openxmlformats-officedocument.customXmlProperties+xml"/>
  <Override PartName="/customXml/itemProps3618.xml" ContentType="application/vnd.openxmlformats-officedocument.customXmlProperties+xml"/>
  <Override PartName="/customXml/itemProps3619.xml" ContentType="application/vnd.openxmlformats-officedocument.customXmlProperties+xml"/>
  <Override PartName="/customXml/itemProps3620.xml" ContentType="application/vnd.openxmlformats-officedocument.customXmlProperties+xml"/>
  <Override PartName="/customXml/itemProps3621.xml" ContentType="application/vnd.openxmlformats-officedocument.customXmlProperties+xml"/>
  <Override PartName="/customXml/itemProps3622.xml" ContentType="application/vnd.openxmlformats-officedocument.customXmlProperties+xml"/>
  <Override PartName="/customXml/itemProps3623.xml" ContentType="application/vnd.openxmlformats-officedocument.customXmlProperties+xml"/>
  <Override PartName="/customXml/itemProps3624.xml" ContentType="application/vnd.openxmlformats-officedocument.customXmlProperties+xml"/>
  <Override PartName="/customXml/itemProps3625.xml" ContentType="application/vnd.openxmlformats-officedocument.customXmlProperties+xml"/>
  <Override PartName="/customXml/itemProps3626.xml" ContentType="application/vnd.openxmlformats-officedocument.customXmlProperties+xml"/>
  <Override PartName="/customXml/itemProps3627.xml" ContentType="application/vnd.openxmlformats-officedocument.customXmlProperties+xml"/>
  <Override PartName="/customXml/itemProps3628.xml" ContentType="application/vnd.openxmlformats-officedocument.customXmlProperties+xml"/>
  <Override PartName="/customXml/itemProps3629.xml" ContentType="application/vnd.openxmlformats-officedocument.customXmlProperties+xml"/>
  <Override PartName="/customXml/itemProps3630.xml" ContentType="application/vnd.openxmlformats-officedocument.customXmlProperties+xml"/>
  <Override PartName="/customXml/itemProps3631.xml" ContentType="application/vnd.openxmlformats-officedocument.customXmlProperties+xml"/>
  <Override PartName="/customXml/itemProps3632.xml" ContentType="application/vnd.openxmlformats-officedocument.customXmlProperties+xml"/>
  <Override PartName="/customXml/itemProps3633.xml" ContentType="application/vnd.openxmlformats-officedocument.customXmlProperties+xml"/>
  <Override PartName="/customXml/itemProps3634.xml" ContentType="application/vnd.openxmlformats-officedocument.customXmlProperties+xml"/>
  <Override PartName="/customXml/itemProps3635.xml" ContentType="application/vnd.openxmlformats-officedocument.customXmlProperties+xml"/>
  <Override PartName="/customXml/itemProps3636.xml" ContentType="application/vnd.openxmlformats-officedocument.customXmlProperties+xml"/>
  <Override PartName="/customXml/itemProps3637.xml" ContentType="application/vnd.openxmlformats-officedocument.customXmlProperties+xml"/>
  <Override PartName="/customXml/itemProps3638.xml" ContentType="application/vnd.openxmlformats-officedocument.customXmlProperties+xml"/>
  <Override PartName="/customXml/itemProps3639.xml" ContentType="application/vnd.openxmlformats-officedocument.customXmlProperties+xml"/>
  <Override PartName="/customXml/itemProps3640.xml" ContentType="application/vnd.openxmlformats-officedocument.customXmlProperties+xml"/>
  <Override PartName="/customXml/itemProps3641.xml" ContentType="application/vnd.openxmlformats-officedocument.customXmlProperties+xml"/>
  <Override PartName="/customXml/itemProps3642.xml" ContentType="application/vnd.openxmlformats-officedocument.customXmlProperties+xml"/>
  <Override PartName="/customXml/itemProps3643.xml" ContentType="application/vnd.openxmlformats-officedocument.customXmlProperties+xml"/>
  <Override PartName="/customXml/itemProps3644.xml" ContentType="application/vnd.openxmlformats-officedocument.customXmlProperties+xml"/>
  <Override PartName="/customXml/itemProps3645.xml" ContentType="application/vnd.openxmlformats-officedocument.customXmlProperties+xml"/>
  <Override PartName="/customXml/itemProps3646.xml" ContentType="application/vnd.openxmlformats-officedocument.customXmlProperties+xml"/>
  <Override PartName="/customXml/itemProps3647.xml" ContentType="application/vnd.openxmlformats-officedocument.customXmlProperties+xml"/>
  <Override PartName="/customXml/itemProps3648.xml" ContentType="application/vnd.openxmlformats-officedocument.customXmlProperties+xml"/>
  <Override PartName="/customXml/itemProps3649.xml" ContentType="application/vnd.openxmlformats-officedocument.customXmlProperties+xml"/>
  <Override PartName="/customXml/itemProps3650.xml" ContentType="application/vnd.openxmlformats-officedocument.customXmlProperties+xml"/>
  <Override PartName="/customXml/itemProps3651.xml" ContentType="application/vnd.openxmlformats-officedocument.customXmlProperties+xml"/>
  <Override PartName="/customXml/itemProps3652.xml" ContentType="application/vnd.openxmlformats-officedocument.customXmlProperties+xml"/>
  <Override PartName="/customXml/itemProps3653.xml" ContentType="application/vnd.openxmlformats-officedocument.customXmlProperties+xml"/>
  <Override PartName="/customXml/itemProps3654.xml" ContentType="application/vnd.openxmlformats-officedocument.customXmlProperties+xml"/>
  <Override PartName="/customXml/itemProps3655.xml" ContentType="application/vnd.openxmlformats-officedocument.customXmlProperties+xml"/>
  <Override PartName="/customXml/itemProps3656.xml" ContentType="application/vnd.openxmlformats-officedocument.customXmlProperties+xml"/>
  <Override PartName="/customXml/itemProps3657.xml" ContentType="application/vnd.openxmlformats-officedocument.customXmlProperties+xml"/>
  <Override PartName="/customXml/itemProps3658.xml" ContentType="application/vnd.openxmlformats-officedocument.customXmlProperties+xml"/>
  <Override PartName="/customXml/itemProps3659.xml" ContentType="application/vnd.openxmlformats-officedocument.customXmlProperties+xml"/>
  <Override PartName="/customXml/itemProps3660.xml" ContentType="application/vnd.openxmlformats-officedocument.customXmlProperties+xml"/>
  <Override PartName="/customXml/itemProps3661.xml" ContentType="application/vnd.openxmlformats-officedocument.customXmlProperties+xml"/>
  <Override PartName="/customXml/itemProps3662.xml" ContentType="application/vnd.openxmlformats-officedocument.customXmlProperties+xml"/>
  <Override PartName="/customXml/itemProps3663.xml" ContentType="application/vnd.openxmlformats-officedocument.customXmlProperties+xml"/>
  <Override PartName="/customXml/itemProps3664.xml" ContentType="application/vnd.openxmlformats-officedocument.customXmlProperties+xml"/>
  <Override PartName="/customXml/itemProps3665.xml" ContentType="application/vnd.openxmlformats-officedocument.customXmlProperties+xml"/>
  <Override PartName="/customXml/itemProps3666.xml" ContentType="application/vnd.openxmlformats-officedocument.customXmlProperties+xml"/>
  <Override PartName="/customXml/itemProps3667.xml" ContentType="application/vnd.openxmlformats-officedocument.customXmlProperties+xml"/>
  <Override PartName="/customXml/itemProps3668.xml" ContentType="application/vnd.openxmlformats-officedocument.customXmlProperties+xml"/>
  <Override PartName="/customXml/itemProps3669.xml" ContentType="application/vnd.openxmlformats-officedocument.customXmlProperties+xml"/>
  <Override PartName="/customXml/itemProps3670.xml" ContentType="application/vnd.openxmlformats-officedocument.customXmlProperties+xml"/>
  <Override PartName="/customXml/itemProps3671.xml" ContentType="application/vnd.openxmlformats-officedocument.customXmlProperties+xml"/>
  <Override PartName="/customXml/itemProps3672.xml" ContentType="application/vnd.openxmlformats-officedocument.customXmlProperties+xml"/>
  <Override PartName="/customXml/itemProps3673.xml" ContentType="application/vnd.openxmlformats-officedocument.customXmlProperties+xml"/>
  <Override PartName="/customXml/itemProps3674.xml" ContentType="application/vnd.openxmlformats-officedocument.customXmlProperties+xml"/>
  <Override PartName="/customXml/itemProps3675.xml" ContentType="application/vnd.openxmlformats-officedocument.customXmlProperties+xml"/>
  <Override PartName="/customXml/itemProps3676.xml" ContentType="application/vnd.openxmlformats-officedocument.customXmlProperties+xml"/>
  <Override PartName="/customXml/itemProps3677.xml" ContentType="application/vnd.openxmlformats-officedocument.customXmlProperties+xml"/>
  <Override PartName="/customXml/itemProps3678.xml" ContentType="application/vnd.openxmlformats-officedocument.customXmlProperties+xml"/>
  <Override PartName="/customXml/itemProps3679.xml" ContentType="application/vnd.openxmlformats-officedocument.customXmlProperties+xml"/>
  <Override PartName="/customXml/itemProps3680.xml" ContentType="application/vnd.openxmlformats-officedocument.customXmlProperties+xml"/>
  <Override PartName="/customXml/itemProps3681.xml" ContentType="application/vnd.openxmlformats-officedocument.customXmlProperties+xml"/>
  <Override PartName="/customXml/itemProps3682.xml" ContentType="application/vnd.openxmlformats-officedocument.customXmlProperties+xml"/>
  <Override PartName="/customXml/itemProps3683.xml" ContentType="application/vnd.openxmlformats-officedocument.customXmlProperties+xml"/>
  <Override PartName="/customXml/itemProps3684.xml" ContentType="application/vnd.openxmlformats-officedocument.customXmlProperties+xml"/>
  <Override PartName="/customXml/itemProps3685.xml" ContentType="application/vnd.openxmlformats-officedocument.customXmlProperties+xml"/>
  <Override PartName="/customXml/itemProps3686.xml" ContentType="application/vnd.openxmlformats-officedocument.customXmlProperties+xml"/>
  <Override PartName="/customXml/itemProps3687.xml" ContentType="application/vnd.openxmlformats-officedocument.customXmlProperties+xml"/>
  <Override PartName="/customXml/itemProps3688.xml" ContentType="application/vnd.openxmlformats-officedocument.customXmlProperties+xml"/>
  <Override PartName="/customXml/itemProps3689.xml" ContentType="application/vnd.openxmlformats-officedocument.customXmlProperties+xml"/>
  <Override PartName="/customXml/itemProps3690.xml" ContentType="application/vnd.openxmlformats-officedocument.customXmlProperties+xml"/>
  <Override PartName="/customXml/itemProps3691.xml" ContentType="application/vnd.openxmlformats-officedocument.customXmlProperties+xml"/>
  <Override PartName="/customXml/itemProps3692.xml" ContentType="application/vnd.openxmlformats-officedocument.customXmlProperties+xml"/>
  <Override PartName="/customXml/itemProps3693.xml" ContentType="application/vnd.openxmlformats-officedocument.customXmlProperties+xml"/>
  <Override PartName="/customXml/itemProps3694.xml" ContentType="application/vnd.openxmlformats-officedocument.customXmlProperties+xml"/>
  <Override PartName="/customXml/itemProps3695.xml" ContentType="application/vnd.openxmlformats-officedocument.customXmlProperties+xml"/>
  <Override PartName="/customXml/itemProps3696.xml" ContentType="application/vnd.openxmlformats-officedocument.customXmlProperties+xml"/>
  <Override PartName="/customXml/itemProps3697.xml" ContentType="application/vnd.openxmlformats-officedocument.customXmlProperties+xml"/>
  <Override PartName="/customXml/itemProps3698.xml" ContentType="application/vnd.openxmlformats-officedocument.customXmlProperties+xml"/>
  <Override PartName="/customXml/itemProps3699.xml" ContentType="application/vnd.openxmlformats-officedocument.customXmlProperties+xml"/>
  <Override PartName="/customXml/itemProps3700.xml" ContentType="application/vnd.openxmlformats-officedocument.customXmlProperties+xml"/>
  <Override PartName="/customXml/itemProps3701.xml" ContentType="application/vnd.openxmlformats-officedocument.customXmlProperties+xml"/>
  <Override PartName="/customXml/itemProps3702.xml" ContentType="application/vnd.openxmlformats-officedocument.customXmlProperties+xml"/>
  <Override PartName="/customXml/itemProps3703.xml" ContentType="application/vnd.openxmlformats-officedocument.customXmlProperties+xml"/>
  <Override PartName="/customXml/itemProps3704.xml" ContentType="application/vnd.openxmlformats-officedocument.customXmlProperties+xml"/>
  <Override PartName="/customXml/itemProps3705.xml" ContentType="application/vnd.openxmlformats-officedocument.customXmlProperties+xml"/>
  <Override PartName="/customXml/itemProps3706.xml" ContentType="application/vnd.openxmlformats-officedocument.customXmlProperties+xml"/>
  <Override PartName="/customXml/itemProps3707.xml" ContentType="application/vnd.openxmlformats-officedocument.customXmlProperties+xml"/>
  <Override PartName="/customXml/itemProps3708.xml" ContentType="application/vnd.openxmlformats-officedocument.customXmlProperties+xml"/>
  <Override PartName="/customXml/itemProps3709.xml" ContentType="application/vnd.openxmlformats-officedocument.customXmlProperties+xml"/>
  <Override PartName="/customXml/itemProps3710.xml" ContentType="application/vnd.openxmlformats-officedocument.customXmlProperties+xml"/>
  <Override PartName="/customXml/itemProps3711.xml" ContentType="application/vnd.openxmlformats-officedocument.customXmlProperties+xml"/>
  <Override PartName="/customXml/itemProps3712.xml" ContentType="application/vnd.openxmlformats-officedocument.customXmlProperties+xml"/>
  <Override PartName="/customXml/itemProps3713.xml" ContentType="application/vnd.openxmlformats-officedocument.customXmlProperties+xml"/>
  <Override PartName="/customXml/itemProps3714.xml" ContentType="application/vnd.openxmlformats-officedocument.customXmlProperties+xml"/>
  <Override PartName="/customXml/itemProps3715.xml" ContentType="application/vnd.openxmlformats-officedocument.customXmlProperties+xml"/>
  <Override PartName="/customXml/itemProps3716.xml" ContentType="application/vnd.openxmlformats-officedocument.customXmlProperties+xml"/>
  <Override PartName="/customXml/itemProps3717.xml" ContentType="application/vnd.openxmlformats-officedocument.customXmlProperties+xml"/>
  <Override PartName="/customXml/itemProps3718.xml" ContentType="application/vnd.openxmlformats-officedocument.customXmlProperties+xml"/>
  <Override PartName="/customXml/itemProps3719.xml" ContentType="application/vnd.openxmlformats-officedocument.customXmlProperties+xml"/>
  <Override PartName="/customXml/itemProps3720.xml" ContentType="application/vnd.openxmlformats-officedocument.customXmlProperties+xml"/>
  <Override PartName="/customXml/itemProps3721.xml" ContentType="application/vnd.openxmlformats-officedocument.customXmlProperties+xml"/>
  <Override PartName="/customXml/itemProps3722.xml" ContentType="application/vnd.openxmlformats-officedocument.customXmlProperties+xml"/>
  <Override PartName="/customXml/itemProps3723.xml" ContentType="application/vnd.openxmlformats-officedocument.customXmlProperties+xml"/>
  <Override PartName="/customXml/itemProps3724.xml" ContentType="application/vnd.openxmlformats-officedocument.customXmlProperties+xml"/>
  <Override PartName="/customXml/itemProps3725.xml" ContentType="application/vnd.openxmlformats-officedocument.customXmlProperties+xml"/>
  <Override PartName="/customXml/itemProps3726.xml" ContentType="application/vnd.openxmlformats-officedocument.customXmlProperties+xml"/>
  <Override PartName="/customXml/itemProps3727.xml" ContentType="application/vnd.openxmlformats-officedocument.customXmlProperties+xml"/>
  <Override PartName="/customXml/itemProps3728.xml" ContentType="application/vnd.openxmlformats-officedocument.customXmlProperties+xml"/>
  <Override PartName="/customXml/itemProps3729.xml" ContentType="application/vnd.openxmlformats-officedocument.customXmlProperties+xml"/>
  <Override PartName="/customXml/itemProps3730.xml" ContentType="application/vnd.openxmlformats-officedocument.customXmlProperties+xml"/>
  <Override PartName="/customXml/itemProps3731.xml" ContentType="application/vnd.openxmlformats-officedocument.customXmlProperties+xml"/>
  <Override PartName="/customXml/itemProps3732.xml" ContentType="application/vnd.openxmlformats-officedocument.customXmlProperties+xml"/>
  <Override PartName="/customXml/itemProps3733.xml" ContentType="application/vnd.openxmlformats-officedocument.customXmlProperties+xml"/>
  <Override PartName="/customXml/itemProps3734.xml" ContentType="application/vnd.openxmlformats-officedocument.customXmlProperties+xml"/>
  <Override PartName="/customXml/itemProps3735.xml" ContentType="application/vnd.openxmlformats-officedocument.customXmlProperties+xml"/>
  <Override PartName="/customXml/itemProps3736.xml" ContentType="application/vnd.openxmlformats-officedocument.customXmlProperties+xml"/>
  <Override PartName="/customXml/itemProps3737.xml" ContentType="application/vnd.openxmlformats-officedocument.customXmlProperties+xml"/>
  <Override PartName="/customXml/itemProps3738.xml" ContentType="application/vnd.openxmlformats-officedocument.customXmlProperties+xml"/>
  <Override PartName="/customXml/itemProps3739.xml" ContentType="application/vnd.openxmlformats-officedocument.customXmlProperties+xml"/>
  <Override PartName="/customXml/itemProps3740.xml" ContentType="application/vnd.openxmlformats-officedocument.customXmlProperties+xml"/>
  <Override PartName="/customXml/itemProps3741.xml" ContentType="application/vnd.openxmlformats-officedocument.customXmlProperties+xml"/>
  <Override PartName="/customXml/itemProps3742.xml" ContentType="application/vnd.openxmlformats-officedocument.customXmlProperties+xml"/>
  <Override PartName="/customXml/itemProps3743.xml" ContentType="application/vnd.openxmlformats-officedocument.customXmlProperties+xml"/>
  <Override PartName="/customXml/itemProps3744.xml" ContentType="application/vnd.openxmlformats-officedocument.customXmlProperties+xml"/>
  <Override PartName="/customXml/itemProps3745.xml" ContentType="application/vnd.openxmlformats-officedocument.customXmlProperties+xml"/>
  <Override PartName="/customXml/itemProps3746.xml" ContentType="application/vnd.openxmlformats-officedocument.customXmlProperties+xml"/>
  <Override PartName="/customXml/itemProps3747.xml" ContentType="application/vnd.openxmlformats-officedocument.customXmlProperties+xml"/>
  <Override PartName="/customXml/itemProps3748.xml" ContentType="application/vnd.openxmlformats-officedocument.customXmlProperties+xml"/>
  <Override PartName="/customXml/itemProps3749.xml" ContentType="application/vnd.openxmlformats-officedocument.customXmlProperties+xml"/>
  <Override PartName="/customXml/itemProps3750.xml" ContentType="application/vnd.openxmlformats-officedocument.customXmlProperties+xml"/>
  <Override PartName="/customXml/itemProps3751.xml" ContentType="application/vnd.openxmlformats-officedocument.customXmlProperties+xml"/>
  <Override PartName="/customXml/itemProps3752.xml" ContentType="application/vnd.openxmlformats-officedocument.customXmlProperties+xml"/>
  <Override PartName="/customXml/itemProps3753.xml" ContentType="application/vnd.openxmlformats-officedocument.customXmlProperties+xml"/>
  <Override PartName="/customXml/itemProps3754.xml" ContentType="application/vnd.openxmlformats-officedocument.customXmlProperties+xml"/>
  <Override PartName="/customXml/itemProps3755.xml" ContentType="application/vnd.openxmlformats-officedocument.customXmlProperties+xml"/>
  <Override PartName="/customXml/itemProps3756.xml" ContentType="application/vnd.openxmlformats-officedocument.customXmlProperties+xml"/>
  <Override PartName="/customXml/itemProps3757.xml" ContentType="application/vnd.openxmlformats-officedocument.customXmlProperties+xml"/>
  <Override PartName="/customXml/itemProps3758.xml" ContentType="application/vnd.openxmlformats-officedocument.customXmlProperties+xml"/>
  <Override PartName="/customXml/itemProps3759.xml" ContentType="application/vnd.openxmlformats-officedocument.customXmlProperties+xml"/>
  <Override PartName="/customXml/itemProps3760.xml" ContentType="application/vnd.openxmlformats-officedocument.customXmlProperties+xml"/>
  <Override PartName="/customXml/itemProps3761.xml" ContentType="application/vnd.openxmlformats-officedocument.customXmlProperties+xml"/>
  <Override PartName="/customXml/itemProps3762.xml" ContentType="application/vnd.openxmlformats-officedocument.customXmlProperties+xml"/>
  <Override PartName="/customXml/itemProps3763.xml" ContentType="application/vnd.openxmlformats-officedocument.customXmlProperties+xml"/>
  <Override PartName="/customXml/itemProps3764.xml" ContentType="application/vnd.openxmlformats-officedocument.customXmlProperties+xml"/>
  <Override PartName="/customXml/itemProps3765.xml" ContentType="application/vnd.openxmlformats-officedocument.customXmlProperties+xml"/>
  <Override PartName="/customXml/itemProps3766.xml" ContentType="application/vnd.openxmlformats-officedocument.customXmlProperties+xml"/>
  <Override PartName="/customXml/itemProps3767.xml" ContentType="application/vnd.openxmlformats-officedocument.customXmlProperties+xml"/>
  <Override PartName="/customXml/itemProps3768.xml" ContentType="application/vnd.openxmlformats-officedocument.customXmlProperties+xml"/>
  <Override PartName="/customXml/itemProps3769.xml" ContentType="application/vnd.openxmlformats-officedocument.customXmlProperties+xml"/>
  <Override PartName="/customXml/itemProps3770.xml" ContentType="application/vnd.openxmlformats-officedocument.customXmlProperties+xml"/>
  <Override PartName="/customXml/itemProps3771.xml" ContentType="application/vnd.openxmlformats-officedocument.customXmlProperties+xml"/>
  <Override PartName="/customXml/itemProps3772.xml" ContentType="application/vnd.openxmlformats-officedocument.customXmlProperties+xml"/>
  <Override PartName="/customXml/itemProps3773.xml" ContentType="application/vnd.openxmlformats-officedocument.customXmlProperties+xml"/>
  <Override PartName="/customXml/itemProps3774.xml" ContentType="application/vnd.openxmlformats-officedocument.customXmlProperties+xml"/>
  <Override PartName="/customXml/itemProps3775.xml" ContentType="application/vnd.openxmlformats-officedocument.customXmlProperties+xml"/>
  <Override PartName="/customXml/itemProps3776.xml" ContentType="application/vnd.openxmlformats-officedocument.customXmlProperties+xml"/>
  <Override PartName="/customXml/itemProps3777.xml" ContentType="application/vnd.openxmlformats-officedocument.customXmlProperties+xml"/>
  <Override PartName="/customXml/itemProps3778.xml" ContentType="application/vnd.openxmlformats-officedocument.customXmlProperties+xml"/>
  <Override PartName="/customXml/itemProps3779.xml" ContentType="application/vnd.openxmlformats-officedocument.customXmlProperties+xml"/>
  <Override PartName="/customXml/itemProps3780.xml" ContentType="application/vnd.openxmlformats-officedocument.customXmlProperties+xml"/>
  <Override PartName="/customXml/itemProps3781.xml" ContentType="application/vnd.openxmlformats-officedocument.customXmlProperties+xml"/>
  <Override PartName="/customXml/itemProps3782.xml" ContentType="application/vnd.openxmlformats-officedocument.customXmlProperties+xml"/>
  <Override PartName="/customXml/itemProps3783.xml" ContentType="application/vnd.openxmlformats-officedocument.customXmlProperties+xml"/>
  <Override PartName="/customXml/itemProps3784.xml" ContentType="application/vnd.openxmlformats-officedocument.customXmlProperties+xml"/>
  <Override PartName="/customXml/itemProps3785.xml" ContentType="application/vnd.openxmlformats-officedocument.customXmlProperties+xml"/>
  <Override PartName="/customXml/itemProps3786.xml" ContentType="application/vnd.openxmlformats-officedocument.customXmlProperties+xml"/>
  <Override PartName="/customXml/itemProps3787.xml" ContentType="application/vnd.openxmlformats-officedocument.customXmlProperties+xml"/>
  <Override PartName="/customXml/itemProps3788.xml" ContentType="application/vnd.openxmlformats-officedocument.customXmlProperties+xml"/>
  <Override PartName="/customXml/itemProps3789.xml" ContentType="application/vnd.openxmlformats-officedocument.customXmlProperties+xml"/>
  <Override PartName="/customXml/itemProps3790.xml" ContentType="application/vnd.openxmlformats-officedocument.customXmlProperties+xml"/>
  <Override PartName="/customXml/itemProps3791.xml" ContentType="application/vnd.openxmlformats-officedocument.customXmlProperties+xml"/>
  <Override PartName="/customXml/itemProps3792.xml" ContentType="application/vnd.openxmlformats-officedocument.customXmlProperties+xml"/>
  <Override PartName="/customXml/itemProps3793.xml" ContentType="application/vnd.openxmlformats-officedocument.customXmlProperties+xml"/>
  <Override PartName="/customXml/itemProps3794.xml" ContentType="application/vnd.openxmlformats-officedocument.customXmlProperties+xml"/>
  <Override PartName="/customXml/itemProps3795.xml" ContentType="application/vnd.openxmlformats-officedocument.customXmlProperties+xml"/>
  <Override PartName="/customXml/itemProps3796.xml" ContentType="application/vnd.openxmlformats-officedocument.customXmlProperties+xml"/>
  <Override PartName="/customXml/itemProps3797.xml" ContentType="application/vnd.openxmlformats-officedocument.customXmlProperties+xml"/>
  <Override PartName="/customXml/itemProps3798.xml" ContentType="application/vnd.openxmlformats-officedocument.customXmlProperties+xml"/>
  <Override PartName="/customXml/itemProps3799.xml" ContentType="application/vnd.openxmlformats-officedocument.customXmlProperties+xml"/>
  <Override PartName="/customXml/itemProps3800.xml" ContentType="application/vnd.openxmlformats-officedocument.customXmlProperties+xml"/>
  <Override PartName="/customXml/itemProps3801.xml" ContentType="application/vnd.openxmlformats-officedocument.customXmlProperties+xml"/>
  <Override PartName="/customXml/itemProps3802.xml" ContentType="application/vnd.openxmlformats-officedocument.customXmlProperties+xml"/>
  <Override PartName="/customXml/itemProps3803.xml" ContentType="application/vnd.openxmlformats-officedocument.customXmlProperties+xml"/>
  <Override PartName="/customXml/itemProps3804.xml" ContentType="application/vnd.openxmlformats-officedocument.customXmlProperties+xml"/>
  <Override PartName="/customXml/itemProps3805.xml" ContentType="application/vnd.openxmlformats-officedocument.customXmlProperties+xml"/>
  <Override PartName="/customXml/itemProps3806.xml" ContentType="application/vnd.openxmlformats-officedocument.customXmlProperties+xml"/>
  <Override PartName="/customXml/itemProps3807.xml" ContentType="application/vnd.openxmlformats-officedocument.customXmlProperties+xml"/>
  <Override PartName="/customXml/itemProps3808.xml" ContentType="application/vnd.openxmlformats-officedocument.customXmlProperties+xml"/>
  <Override PartName="/customXml/itemProps3809.xml" ContentType="application/vnd.openxmlformats-officedocument.customXmlProperties+xml"/>
  <Override PartName="/customXml/itemProps3810.xml" ContentType="application/vnd.openxmlformats-officedocument.customXmlProperties+xml"/>
  <Override PartName="/customXml/itemProps3811.xml" ContentType="application/vnd.openxmlformats-officedocument.customXmlProperties+xml"/>
  <Override PartName="/customXml/itemProps3812.xml" ContentType="application/vnd.openxmlformats-officedocument.customXmlProperties+xml"/>
  <Override PartName="/customXml/itemProps3813.xml" ContentType="application/vnd.openxmlformats-officedocument.customXmlProperties+xml"/>
  <Override PartName="/customXml/itemProps3814.xml" ContentType="application/vnd.openxmlformats-officedocument.customXmlProperties+xml"/>
  <Override PartName="/customXml/itemProps3815.xml" ContentType="application/vnd.openxmlformats-officedocument.customXmlProperties+xml"/>
  <Override PartName="/customXml/itemProps3816.xml" ContentType="application/vnd.openxmlformats-officedocument.customXmlProperties+xml"/>
  <Override PartName="/customXml/itemProps3817.xml" ContentType="application/vnd.openxmlformats-officedocument.customXmlProperties+xml"/>
  <Override PartName="/customXml/itemProps3818.xml" ContentType="application/vnd.openxmlformats-officedocument.customXmlProperties+xml"/>
  <Override PartName="/customXml/itemProps3819.xml" ContentType="application/vnd.openxmlformats-officedocument.customXmlProperties+xml"/>
  <Override PartName="/customXml/itemProps3820.xml" ContentType="application/vnd.openxmlformats-officedocument.customXmlProperties+xml"/>
  <Override PartName="/customXml/itemProps3821.xml" ContentType="application/vnd.openxmlformats-officedocument.customXmlProperties+xml"/>
  <Override PartName="/customXml/itemProps3822.xml" ContentType="application/vnd.openxmlformats-officedocument.customXmlProperties+xml"/>
  <Override PartName="/customXml/itemProps3823.xml" ContentType="application/vnd.openxmlformats-officedocument.customXmlProperties+xml"/>
  <Override PartName="/customXml/itemProps3824.xml" ContentType="application/vnd.openxmlformats-officedocument.customXmlProperties+xml"/>
  <Override PartName="/customXml/itemProps3825.xml" ContentType="application/vnd.openxmlformats-officedocument.customXmlProperties+xml"/>
  <Override PartName="/customXml/itemProps3826.xml" ContentType="application/vnd.openxmlformats-officedocument.customXmlProperties+xml"/>
  <Override PartName="/customXml/itemProps3827.xml" ContentType="application/vnd.openxmlformats-officedocument.customXmlProperties+xml"/>
  <Override PartName="/customXml/itemProps3828.xml" ContentType="application/vnd.openxmlformats-officedocument.customXmlProperties+xml"/>
  <Override PartName="/customXml/itemProps3829.xml" ContentType="application/vnd.openxmlformats-officedocument.customXmlProperties+xml"/>
  <Override PartName="/customXml/itemProps3830.xml" ContentType="application/vnd.openxmlformats-officedocument.customXmlProperties+xml"/>
  <Override PartName="/customXml/itemProps3831.xml" ContentType="application/vnd.openxmlformats-officedocument.customXmlProperties+xml"/>
  <Override PartName="/customXml/itemProps3832.xml" ContentType="application/vnd.openxmlformats-officedocument.customXmlProperties+xml"/>
  <Override PartName="/customXml/itemProps3833.xml" ContentType="application/vnd.openxmlformats-officedocument.customXmlProperties+xml"/>
  <Override PartName="/customXml/itemProps3834.xml" ContentType="application/vnd.openxmlformats-officedocument.customXmlProperties+xml"/>
  <Override PartName="/customXml/itemProps3835.xml" ContentType="application/vnd.openxmlformats-officedocument.customXmlProperties+xml"/>
  <Override PartName="/customXml/itemProps3836.xml" ContentType="application/vnd.openxmlformats-officedocument.customXmlProperties+xml"/>
  <Override PartName="/customXml/itemProps3837.xml" ContentType="application/vnd.openxmlformats-officedocument.customXmlProperties+xml"/>
  <Override PartName="/customXml/itemProps3838.xml" ContentType="application/vnd.openxmlformats-officedocument.customXmlProperties+xml"/>
  <Override PartName="/customXml/itemProps3839.xml" ContentType="application/vnd.openxmlformats-officedocument.customXmlProperties+xml"/>
  <Override PartName="/customXml/itemProps3840.xml" ContentType="application/vnd.openxmlformats-officedocument.customXmlProperties+xml"/>
  <Override PartName="/customXml/itemProps3841.xml" ContentType="application/vnd.openxmlformats-officedocument.customXmlProperties+xml"/>
  <Override PartName="/customXml/itemProps3842.xml" ContentType="application/vnd.openxmlformats-officedocument.customXmlProperties+xml"/>
  <Override PartName="/customXml/itemProps3843.xml" ContentType="application/vnd.openxmlformats-officedocument.customXmlProperties+xml"/>
  <Override PartName="/customXml/itemProps3844.xml" ContentType="application/vnd.openxmlformats-officedocument.customXmlProperties+xml"/>
  <Override PartName="/customXml/itemProps3845.xml" ContentType="application/vnd.openxmlformats-officedocument.customXmlProperties+xml"/>
  <Override PartName="/customXml/itemProps3846.xml" ContentType="application/vnd.openxmlformats-officedocument.customXmlProperties+xml"/>
  <Override PartName="/customXml/itemProps3847.xml" ContentType="application/vnd.openxmlformats-officedocument.customXmlProperties+xml"/>
  <Override PartName="/customXml/itemProps3848.xml" ContentType="application/vnd.openxmlformats-officedocument.customXmlProperties+xml"/>
  <Override PartName="/customXml/itemProps3849.xml" ContentType="application/vnd.openxmlformats-officedocument.customXmlProperties+xml"/>
  <Override PartName="/customXml/itemProps3850.xml" ContentType="application/vnd.openxmlformats-officedocument.customXmlProperties+xml"/>
  <Override PartName="/customXml/itemProps3851.xml" ContentType="application/vnd.openxmlformats-officedocument.customXmlProperties+xml"/>
  <Override PartName="/customXml/itemProps3852.xml" ContentType="application/vnd.openxmlformats-officedocument.customXmlProperties+xml"/>
  <Override PartName="/customXml/itemProps3853.xml" ContentType="application/vnd.openxmlformats-officedocument.customXmlProperties+xml"/>
  <Override PartName="/customXml/itemProps3854.xml" ContentType="application/vnd.openxmlformats-officedocument.customXmlProperties+xml"/>
  <Override PartName="/customXml/itemProps3855.xml" ContentType="application/vnd.openxmlformats-officedocument.customXmlProperties+xml"/>
  <Override PartName="/customXml/itemProps3856.xml" ContentType="application/vnd.openxmlformats-officedocument.customXmlProperties+xml"/>
  <Override PartName="/customXml/itemProps3857.xml" ContentType="application/vnd.openxmlformats-officedocument.customXmlProperties+xml"/>
  <Override PartName="/customXml/itemProps3858.xml" ContentType="application/vnd.openxmlformats-officedocument.customXmlProperties+xml"/>
  <Override PartName="/customXml/itemProps3859.xml" ContentType="application/vnd.openxmlformats-officedocument.customXmlProperties+xml"/>
  <Override PartName="/customXml/itemProps3860.xml" ContentType="application/vnd.openxmlformats-officedocument.customXmlProperties+xml"/>
  <Override PartName="/customXml/itemProps3861.xml" ContentType="application/vnd.openxmlformats-officedocument.customXmlProperties+xml"/>
  <Override PartName="/customXml/itemProps3862.xml" ContentType="application/vnd.openxmlformats-officedocument.customXmlProperties+xml"/>
  <Override PartName="/customXml/itemProps3863.xml" ContentType="application/vnd.openxmlformats-officedocument.customXmlProperties+xml"/>
  <Override PartName="/customXml/itemProps3864.xml" ContentType="application/vnd.openxmlformats-officedocument.customXmlProperties+xml"/>
  <Override PartName="/customXml/itemProps3865.xml" ContentType="application/vnd.openxmlformats-officedocument.customXmlProperties+xml"/>
  <Override PartName="/customXml/itemProps3866.xml" ContentType="application/vnd.openxmlformats-officedocument.customXmlProperties+xml"/>
  <Override PartName="/customXml/itemProps3867.xml" ContentType="application/vnd.openxmlformats-officedocument.customXmlProperties+xml"/>
  <Override PartName="/customXml/itemProps3868.xml" ContentType="application/vnd.openxmlformats-officedocument.customXmlProperties+xml"/>
  <Override PartName="/customXml/itemProps3869.xml" ContentType="application/vnd.openxmlformats-officedocument.customXmlProperties+xml"/>
  <Override PartName="/customXml/itemProps3870.xml" ContentType="application/vnd.openxmlformats-officedocument.customXmlProperties+xml"/>
  <Override PartName="/customXml/itemProps3871.xml" ContentType="application/vnd.openxmlformats-officedocument.customXmlProperties+xml"/>
  <Override PartName="/customXml/itemProps3872.xml" ContentType="application/vnd.openxmlformats-officedocument.customXmlProperties+xml"/>
  <Override PartName="/customXml/itemProps3873.xml" ContentType="application/vnd.openxmlformats-officedocument.customXmlProperties+xml"/>
  <Override PartName="/customXml/itemProps3874.xml" ContentType="application/vnd.openxmlformats-officedocument.customXmlProperties+xml"/>
  <Override PartName="/customXml/itemProps3875.xml" ContentType="application/vnd.openxmlformats-officedocument.customXmlProperties+xml"/>
  <Override PartName="/customXml/itemProps3876.xml" ContentType="application/vnd.openxmlformats-officedocument.customXmlProperties+xml"/>
  <Override PartName="/customXml/itemProps3877.xml" ContentType="application/vnd.openxmlformats-officedocument.customXmlProperties+xml"/>
  <Override PartName="/customXml/itemProps3878.xml" ContentType="application/vnd.openxmlformats-officedocument.customXmlProperties+xml"/>
  <Override PartName="/customXml/itemProps3879.xml" ContentType="application/vnd.openxmlformats-officedocument.customXmlProperties+xml"/>
  <Override PartName="/customXml/itemProps3880.xml" ContentType="application/vnd.openxmlformats-officedocument.customXmlProperties+xml"/>
  <Override PartName="/customXml/itemProps3881.xml" ContentType="application/vnd.openxmlformats-officedocument.customXmlProperties+xml"/>
  <Override PartName="/customXml/itemProps3882.xml" ContentType="application/vnd.openxmlformats-officedocument.customXmlProperties+xml"/>
  <Override PartName="/customXml/itemProps3883.xml" ContentType="application/vnd.openxmlformats-officedocument.customXmlProperties+xml"/>
  <Override PartName="/customXml/itemProps3884.xml" ContentType="application/vnd.openxmlformats-officedocument.customXmlProperties+xml"/>
  <Override PartName="/customXml/itemProps3885.xml" ContentType="application/vnd.openxmlformats-officedocument.customXmlProperties+xml"/>
  <Override PartName="/customXml/itemProps3886.xml" ContentType="application/vnd.openxmlformats-officedocument.customXmlProperties+xml"/>
  <Override PartName="/customXml/itemProps3887.xml" ContentType="application/vnd.openxmlformats-officedocument.customXmlProperties+xml"/>
  <Override PartName="/customXml/itemProps3888.xml" ContentType="application/vnd.openxmlformats-officedocument.customXmlProperties+xml"/>
  <Override PartName="/customXml/itemProps3889.xml" ContentType="application/vnd.openxmlformats-officedocument.customXmlProperties+xml"/>
  <Override PartName="/customXml/itemProps3890.xml" ContentType="application/vnd.openxmlformats-officedocument.customXmlProperties+xml"/>
  <Override PartName="/customXml/itemProps3891.xml" ContentType="application/vnd.openxmlformats-officedocument.customXmlProperties+xml"/>
  <Override PartName="/customXml/itemProps3892.xml" ContentType="application/vnd.openxmlformats-officedocument.customXmlProperties+xml"/>
  <Override PartName="/customXml/itemProps3893.xml" ContentType="application/vnd.openxmlformats-officedocument.customXmlProperties+xml"/>
  <Override PartName="/customXml/itemProps3894.xml" ContentType="application/vnd.openxmlformats-officedocument.customXmlProperties+xml"/>
  <Override PartName="/customXml/itemProps3895.xml" ContentType="application/vnd.openxmlformats-officedocument.customXmlProperties+xml"/>
  <Override PartName="/customXml/itemProps3896.xml" ContentType="application/vnd.openxmlformats-officedocument.customXmlProperties+xml"/>
  <Override PartName="/customXml/itemProps3897.xml" ContentType="application/vnd.openxmlformats-officedocument.customXmlProperties+xml"/>
  <Override PartName="/customXml/itemProps3898.xml" ContentType="application/vnd.openxmlformats-officedocument.customXmlProperties+xml"/>
  <Override PartName="/customXml/itemProps3899.xml" ContentType="application/vnd.openxmlformats-officedocument.customXmlProperties+xml"/>
  <Override PartName="/customXml/itemProps3900.xml" ContentType="application/vnd.openxmlformats-officedocument.customXmlProperties+xml"/>
  <Override PartName="/customXml/itemProps3901.xml" ContentType="application/vnd.openxmlformats-officedocument.customXmlProperties+xml"/>
  <Override PartName="/customXml/itemProps3902.xml" ContentType="application/vnd.openxmlformats-officedocument.customXmlProperties+xml"/>
  <Override PartName="/customXml/itemProps3903.xml" ContentType="application/vnd.openxmlformats-officedocument.customXmlProperties+xml"/>
  <Override PartName="/customXml/itemProps3904.xml" ContentType="application/vnd.openxmlformats-officedocument.customXmlProperties+xml"/>
  <Override PartName="/customXml/itemProps3905.xml" ContentType="application/vnd.openxmlformats-officedocument.customXmlProperties+xml"/>
  <Override PartName="/customXml/itemProps3906.xml" ContentType="application/vnd.openxmlformats-officedocument.customXmlProperties+xml"/>
  <Override PartName="/customXml/itemProps3907.xml" ContentType="application/vnd.openxmlformats-officedocument.customXmlProperties+xml"/>
  <Override PartName="/customXml/itemProps3908.xml" ContentType="application/vnd.openxmlformats-officedocument.customXmlProperties+xml"/>
  <Override PartName="/customXml/itemProps3909.xml" ContentType="application/vnd.openxmlformats-officedocument.customXmlProperties+xml"/>
  <Override PartName="/customXml/itemProps3910.xml" ContentType="application/vnd.openxmlformats-officedocument.customXmlProperties+xml"/>
  <Override PartName="/customXml/itemProps3911.xml" ContentType="application/vnd.openxmlformats-officedocument.customXmlProperties+xml"/>
  <Override PartName="/customXml/itemProps3912.xml" ContentType="application/vnd.openxmlformats-officedocument.customXmlProperties+xml"/>
  <Override PartName="/customXml/itemProps3913.xml" ContentType="application/vnd.openxmlformats-officedocument.customXmlProperties+xml"/>
  <Override PartName="/customXml/itemProps3914.xml" ContentType="application/vnd.openxmlformats-officedocument.customXmlProperties+xml"/>
  <Override PartName="/customXml/itemProps3915.xml" ContentType="application/vnd.openxmlformats-officedocument.customXmlProperties+xml"/>
  <Override PartName="/customXml/itemProps3916.xml" ContentType="application/vnd.openxmlformats-officedocument.customXmlProperties+xml"/>
  <Override PartName="/customXml/itemProps3917.xml" ContentType="application/vnd.openxmlformats-officedocument.customXmlProperties+xml"/>
  <Override PartName="/customXml/itemProps3918.xml" ContentType="application/vnd.openxmlformats-officedocument.customXmlProperties+xml"/>
  <Override PartName="/customXml/itemProps3919.xml" ContentType="application/vnd.openxmlformats-officedocument.customXmlProperties+xml"/>
  <Override PartName="/customXml/itemProps3920.xml" ContentType="application/vnd.openxmlformats-officedocument.customXmlProperties+xml"/>
  <Override PartName="/customXml/itemProps3921.xml" ContentType="application/vnd.openxmlformats-officedocument.customXmlProperties+xml"/>
  <Override PartName="/customXml/itemProps3922.xml" ContentType="application/vnd.openxmlformats-officedocument.customXmlProperties+xml"/>
  <Override PartName="/customXml/itemProps3923.xml" ContentType="application/vnd.openxmlformats-officedocument.customXmlProperties+xml"/>
  <Override PartName="/customXml/itemProps3924.xml" ContentType="application/vnd.openxmlformats-officedocument.customXmlProperties+xml"/>
  <Override PartName="/customXml/itemProps3925.xml" ContentType="application/vnd.openxmlformats-officedocument.customXmlProperties+xml"/>
  <Override PartName="/customXml/itemProps3926.xml" ContentType="application/vnd.openxmlformats-officedocument.customXmlProperties+xml"/>
  <Override PartName="/customXml/itemProps3927.xml" ContentType="application/vnd.openxmlformats-officedocument.customXmlProperties+xml"/>
  <Override PartName="/customXml/itemProps3928.xml" ContentType="application/vnd.openxmlformats-officedocument.customXmlProperties+xml"/>
  <Override PartName="/customXml/itemProps3929.xml" ContentType="application/vnd.openxmlformats-officedocument.customXmlProperties+xml"/>
  <Override PartName="/customXml/itemProps3930.xml" ContentType="application/vnd.openxmlformats-officedocument.customXmlProperties+xml"/>
  <Override PartName="/customXml/itemProps3931.xml" ContentType="application/vnd.openxmlformats-officedocument.customXmlProperties+xml"/>
  <Override PartName="/customXml/itemProps3932.xml" ContentType="application/vnd.openxmlformats-officedocument.customXmlProperties+xml"/>
  <Override PartName="/customXml/itemProps3933.xml" ContentType="application/vnd.openxmlformats-officedocument.customXmlProperties+xml"/>
  <Override PartName="/customXml/itemProps3934.xml" ContentType="application/vnd.openxmlformats-officedocument.customXmlProperties+xml"/>
  <Override PartName="/customXml/itemProps3935.xml" ContentType="application/vnd.openxmlformats-officedocument.customXmlProperties+xml"/>
  <Override PartName="/customXml/itemProps3936.xml" ContentType="application/vnd.openxmlformats-officedocument.customXmlProperties+xml"/>
  <Override PartName="/customXml/itemProps3937.xml" ContentType="application/vnd.openxmlformats-officedocument.customXmlProperties+xml"/>
  <Override PartName="/customXml/itemProps3938.xml" ContentType="application/vnd.openxmlformats-officedocument.customXmlProperties+xml"/>
  <Override PartName="/customXml/itemProps3939.xml" ContentType="application/vnd.openxmlformats-officedocument.customXmlProperties+xml"/>
  <Override PartName="/customXml/itemProps3940.xml" ContentType="application/vnd.openxmlformats-officedocument.customXmlProperties+xml"/>
  <Override PartName="/customXml/itemProps3941.xml" ContentType="application/vnd.openxmlformats-officedocument.customXmlProperties+xml"/>
  <Override PartName="/customXml/itemProps3942.xml" ContentType="application/vnd.openxmlformats-officedocument.customXmlProperties+xml"/>
  <Override PartName="/customXml/itemProps3943.xml" ContentType="application/vnd.openxmlformats-officedocument.customXmlProperties+xml"/>
  <Override PartName="/customXml/itemProps3944.xml" ContentType="application/vnd.openxmlformats-officedocument.customXmlProperties+xml"/>
  <Override PartName="/customXml/itemProps3945.xml" ContentType="application/vnd.openxmlformats-officedocument.customXmlProperties+xml"/>
  <Override PartName="/customXml/itemProps3946.xml" ContentType="application/vnd.openxmlformats-officedocument.customXmlProperties+xml"/>
  <Override PartName="/customXml/itemProps3947.xml" ContentType="application/vnd.openxmlformats-officedocument.customXmlProperties+xml"/>
  <Override PartName="/customXml/itemProps3948.xml" ContentType="application/vnd.openxmlformats-officedocument.customXmlProperties+xml"/>
  <Override PartName="/customXml/itemProps3949.xml" ContentType="application/vnd.openxmlformats-officedocument.customXmlProperties+xml"/>
  <Override PartName="/customXml/itemProps3950.xml" ContentType="application/vnd.openxmlformats-officedocument.customXmlProperties+xml"/>
  <Override PartName="/customXml/itemProps3951.xml" ContentType="application/vnd.openxmlformats-officedocument.customXmlProperties+xml"/>
  <Override PartName="/customXml/itemProps3952.xml" ContentType="application/vnd.openxmlformats-officedocument.customXmlProperties+xml"/>
  <Override PartName="/customXml/itemProps3953.xml" ContentType="application/vnd.openxmlformats-officedocument.customXmlProperties+xml"/>
  <Override PartName="/customXml/itemProps3954.xml" ContentType="application/vnd.openxmlformats-officedocument.customXmlProperties+xml"/>
  <Override PartName="/customXml/itemProps3955.xml" ContentType="application/vnd.openxmlformats-officedocument.customXmlProperties+xml"/>
  <Override PartName="/customXml/itemProps3956.xml" ContentType="application/vnd.openxmlformats-officedocument.customXmlProperties+xml"/>
  <Override PartName="/customXml/itemProps3957.xml" ContentType="application/vnd.openxmlformats-officedocument.customXmlProperties+xml"/>
  <Override PartName="/customXml/itemProps3958.xml" ContentType="application/vnd.openxmlformats-officedocument.customXmlProperties+xml"/>
  <Override PartName="/customXml/itemProps3959.xml" ContentType="application/vnd.openxmlformats-officedocument.customXmlProperties+xml"/>
  <Override PartName="/customXml/itemProps3960.xml" ContentType="application/vnd.openxmlformats-officedocument.customXmlProperties+xml"/>
  <Override PartName="/customXml/itemProps3961.xml" ContentType="application/vnd.openxmlformats-officedocument.customXmlProperties+xml"/>
  <Override PartName="/customXml/itemProps3962.xml" ContentType="application/vnd.openxmlformats-officedocument.customXmlProperties+xml"/>
  <Override PartName="/customXml/itemProps3963.xml" ContentType="application/vnd.openxmlformats-officedocument.customXmlProperties+xml"/>
  <Override PartName="/customXml/itemProps3964.xml" ContentType="application/vnd.openxmlformats-officedocument.customXmlProperties+xml"/>
  <Override PartName="/customXml/itemProps3965.xml" ContentType="application/vnd.openxmlformats-officedocument.customXmlProperties+xml"/>
  <Override PartName="/customXml/itemProps3966.xml" ContentType="application/vnd.openxmlformats-officedocument.customXmlProperties+xml"/>
  <Override PartName="/customXml/itemProps3967.xml" ContentType="application/vnd.openxmlformats-officedocument.customXmlProperties+xml"/>
  <Override PartName="/customXml/itemProps3968.xml" ContentType="application/vnd.openxmlformats-officedocument.customXmlProperties+xml"/>
  <Override PartName="/customXml/itemProps3969.xml" ContentType="application/vnd.openxmlformats-officedocument.customXmlProperties+xml"/>
  <Override PartName="/customXml/itemProps3970.xml" ContentType="application/vnd.openxmlformats-officedocument.customXmlProperties+xml"/>
  <Override PartName="/customXml/itemProps3971.xml" ContentType="application/vnd.openxmlformats-officedocument.customXmlProperties+xml"/>
  <Override PartName="/customXml/itemProps3972.xml" ContentType="application/vnd.openxmlformats-officedocument.customXmlProperties+xml"/>
  <Override PartName="/customXml/itemProps3973.xml" ContentType="application/vnd.openxmlformats-officedocument.customXmlProperties+xml"/>
  <Override PartName="/customXml/itemProps3974.xml" ContentType="application/vnd.openxmlformats-officedocument.customXmlProperties+xml"/>
  <Override PartName="/customXml/itemProps3975.xml" ContentType="application/vnd.openxmlformats-officedocument.customXmlProperties+xml"/>
  <Override PartName="/customXml/itemProps3976.xml" ContentType="application/vnd.openxmlformats-officedocument.customXmlProperties+xml"/>
  <Override PartName="/customXml/itemProps3977.xml" ContentType="application/vnd.openxmlformats-officedocument.customXmlProperties+xml"/>
  <Override PartName="/customXml/itemProps3978.xml" ContentType="application/vnd.openxmlformats-officedocument.customXmlProperties+xml"/>
  <Override PartName="/customXml/itemProps3979.xml" ContentType="application/vnd.openxmlformats-officedocument.customXmlProperties+xml"/>
  <Override PartName="/customXml/itemProps3980.xml" ContentType="application/vnd.openxmlformats-officedocument.customXmlProperties+xml"/>
  <Override PartName="/customXml/itemProps3981.xml" ContentType="application/vnd.openxmlformats-officedocument.customXmlProperties+xml"/>
  <Override PartName="/customXml/itemProps3982.xml" ContentType="application/vnd.openxmlformats-officedocument.customXmlProperties+xml"/>
  <Override PartName="/customXml/itemProps3983.xml" ContentType="application/vnd.openxmlformats-officedocument.customXmlProperties+xml"/>
  <Override PartName="/customXml/itemProps3984.xml" ContentType="application/vnd.openxmlformats-officedocument.customXmlProperties+xml"/>
  <Override PartName="/customXml/itemProps3985.xml" ContentType="application/vnd.openxmlformats-officedocument.customXmlProperties+xml"/>
  <Override PartName="/customXml/itemProps3986.xml" ContentType="application/vnd.openxmlformats-officedocument.customXmlProperties+xml"/>
  <Override PartName="/customXml/itemProps3987.xml" ContentType="application/vnd.openxmlformats-officedocument.customXmlProperties+xml"/>
  <Override PartName="/customXml/itemProps3988.xml" ContentType="application/vnd.openxmlformats-officedocument.customXmlProperties+xml"/>
  <Override PartName="/customXml/itemProps3989.xml" ContentType="application/vnd.openxmlformats-officedocument.customXmlProperties+xml"/>
  <Override PartName="/customXml/itemProps3990.xml" ContentType="application/vnd.openxmlformats-officedocument.customXmlProperties+xml"/>
  <Override PartName="/customXml/itemProps3991.xml" ContentType="application/vnd.openxmlformats-officedocument.customXmlProperties+xml"/>
  <Override PartName="/customXml/itemProps3992.xml" ContentType="application/vnd.openxmlformats-officedocument.customXmlProperties+xml"/>
  <Override PartName="/customXml/itemProps3993.xml" ContentType="application/vnd.openxmlformats-officedocument.customXmlProperties+xml"/>
  <Override PartName="/customXml/itemProps3994.xml" ContentType="application/vnd.openxmlformats-officedocument.customXmlProperties+xml"/>
  <Override PartName="/customXml/itemProps3995.xml" ContentType="application/vnd.openxmlformats-officedocument.customXmlProperties+xml"/>
  <Override PartName="/customXml/itemProps3996.xml" ContentType="application/vnd.openxmlformats-officedocument.customXmlProperties+xml"/>
  <Override PartName="/customXml/itemProps3997.xml" ContentType="application/vnd.openxmlformats-officedocument.customXmlProperties+xml"/>
  <Override PartName="/customXml/itemProps3998.xml" ContentType="application/vnd.openxmlformats-officedocument.customXmlProperties+xml"/>
  <Override PartName="/customXml/itemProps3999.xml" ContentType="application/vnd.openxmlformats-officedocument.customXmlProperties+xml"/>
  <Override PartName="/customXml/itemProps4000.xml" ContentType="application/vnd.openxmlformats-officedocument.customXmlProperties+xml"/>
  <Override PartName="/customXml/itemProps4001.xml" ContentType="application/vnd.openxmlformats-officedocument.customXmlProperties+xml"/>
  <Override PartName="/customXml/itemProps4002.xml" ContentType="application/vnd.openxmlformats-officedocument.customXmlProperties+xml"/>
  <Override PartName="/customXml/itemProps4003.xml" ContentType="application/vnd.openxmlformats-officedocument.customXmlProperties+xml"/>
  <Override PartName="/customXml/itemProps4004.xml" ContentType="application/vnd.openxmlformats-officedocument.customXmlProperties+xml"/>
  <Override PartName="/customXml/itemProps4005.xml" ContentType="application/vnd.openxmlformats-officedocument.customXmlProperties+xml"/>
  <Override PartName="/customXml/itemProps4006.xml" ContentType="application/vnd.openxmlformats-officedocument.customXmlProperties+xml"/>
  <Override PartName="/customXml/itemProps4007.xml" ContentType="application/vnd.openxmlformats-officedocument.customXmlProperties+xml"/>
  <Override PartName="/customXml/itemProps4008.xml" ContentType="application/vnd.openxmlformats-officedocument.customXmlProperties+xml"/>
  <Override PartName="/customXml/itemProps4009.xml" ContentType="application/vnd.openxmlformats-officedocument.customXmlProperties+xml"/>
  <Override PartName="/customXml/itemProps4010.xml" ContentType="application/vnd.openxmlformats-officedocument.customXmlProperties+xml"/>
  <Override PartName="/customXml/itemProps4011.xml" ContentType="application/vnd.openxmlformats-officedocument.customXmlProperties+xml"/>
  <Override PartName="/customXml/itemProps4012.xml" ContentType="application/vnd.openxmlformats-officedocument.customXmlProperties+xml"/>
  <Override PartName="/customXml/itemProps4013.xml" ContentType="application/vnd.openxmlformats-officedocument.customXmlProperties+xml"/>
  <Override PartName="/customXml/itemProps4014.xml" ContentType="application/vnd.openxmlformats-officedocument.customXmlProperties+xml"/>
  <Override PartName="/customXml/itemProps4015.xml" ContentType="application/vnd.openxmlformats-officedocument.customXmlProperties+xml"/>
  <Override PartName="/customXml/itemProps4016.xml" ContentType="application/vnd.openxmlformats-officedocument.customXmlProperties+xml"/>
  <Override PartName="/customXml/itemProps4017.xml" ContentType="application/vnd.openxmlformats-officedocument.customXmlProperties+xml"/>
  <Override PartName="/customXml/itemProps4018.xml" ContentType="application/vnd.openxmlformats-officedocument.customXmlProperties+xml"/>
  <Override PartName="/customXml/itemProps4019.xml" ContentType="application/vnd.openxmlformats-officedocument.customXmlProperties+xml"/>
  <Override PartName="/customXml/itemProps4020.xml" ContentType="application/vnd.openxmlformats-officedocument.customXmlProperties+xml"/>
  <Override PartName="/customXml/itemProps4021.xml" ContentType="application/vnd.openxmlformats-officedocument.customXmlProperties+xml"/>
  <Override PartName="/customXml/itemProps4022.xml" ContentType="application/vnd.openxmlformats-officedocument.customXmlProperties+xml"/>
  <Override PartName="/customXml/itemProps4023.xml" ContentType="application/vnd.openxmlformats-officedocument.customXmlProperties+xml"/>
  <Override PartName="/customXml/itemProps4024.xml" ContentType="application/vnd.openxmlformats-officedocument.customXmlProperties+xml"/>
  <Override PartName="/customXml/itemProps4025.xml" ContentType="application/vnd.openxmlformats-officedocument.customXmlProperties+xml"/>
  <Override PartName="/customXml/itemProps4026.xml" ContentType="application/vnd.openxmlformats-officedocument.customXmlProperties+xml"/>
  <Override PartName="/customXml/itemProps4027.xml" ContentType="application/vnd.openxmlformats-officedocument.customXmlProperties+xml"/>
  <Override PartName="/customXml/itemProps4028.xml" ContentType="application/vnd.openxmlformats-officedocument.customXmlProperties+xml"/>
  <Override PartName="/customXml/itemProps4029.xml" ContentType="application/vnd.openxmlformats-officedocument.customXmlProperties+xml"/>
  <Override PartName="/customXml/itemProps4030.xml" ContentType="application/vnd.openxmlformats-officedocument.customXmlProperties+xml"/>
  <Override PartName="/customXml/itemProps4031.xml" ContentType="application/vnd.openxmlformats-officedocument.customXmlProperties+xml"/>
  <Override PartName="/customXml/itemProps4032.xml" ContentType="application/vnd.openxmlformats-officedocument.customXmlProperties+xml"/>
  <Override PartName="/customXml/itemProps4033.xml" ContentType="application/vnd.openxmlformats-officedocument.customXmlProperties+xml"/>
  <Override PartName="/customXml/itemProps4034.xml" ContentType="application/vnd.openxmlformats-officedocument.customXmlProperties+xml"/>
  <Override PartName="/customXml/itemProps4035.xml" ContentType="application/vnd.openxmlformats-officedocument.customXmlProperties+xml"/>
  <Override PartName="/customXml/itemProps4036.xml" ContentType="application/vnd.openxmlformats-officedocument.customXmlProperties+xml"/>
  <Override PartName="/customXml/itemProps4037.xml" ContentType="application/vnd.openxmlformats-officedocument.customXmlProperties+xml"/>
  <Override PartName="/customXml/itemProps4038.xml" ContentType="application/vnd.openxmlformats-officedocument.customXmlProperties+xml"/>
  <Override PartName="/customXml/itemProps4039.xml" ContentType="application/vnd.openxmlformats-officedocument.customXmlProperties+xml"/>
  <Override PartName="/customXml/itemProps4040.xml" ContentType="application/vnd.openxmlformats-officedocument.customXmlProperties+xml"/>
  <Override PartName="/customXml/itemProps4041.xml" ContentType="application/vnd.openxmlformats-officedocument.customXmlProperties+xml"/>
  <Override PartName="/customXml/itemProps4042.xml" ContentType="application/vnd.openxmlformats-officedocument.customXmlProperties+xml"/>
  <Override PartName="/customXml/itemProps4043.xml" ContentType="application/vnd.openxmlformats-officedocument.customXmlProperties+xml"/>
  <Override PartName="/customXml/itemProps4044.xml" ContentType="application/vnd.openxmlformats-officedocument.customXmlProperties+xml"/>
  <Override PartName="/customXml/itemProps4045.xml" ContentType="application/vnd.openxmlformats-officedocument.customXmlProperties+xml"/>
  <Override PartName="/customXml/itemProps4046.xml" ContentType="application/vnd.openxmlformats-officedocument.customXmlProperties+xml"/>
  <Override PartName="/customXml/itemProps4047.xml" ContentType="application/vnd.openxmlformats-officedocument.customXmlProperties+xml"/>
  <Override PartName="/customXml/itemProps4048.xml" ContentType="application/vnd.openxmlformats-officedocument.customXmlProperties+xml"/>
  <Override PartName="/customXml/itemProps4049.xml" ContentType="application/vnd.openxmlformats-officedocument.customXmlProperties+xml"/>
  <Override PartName="/customXml/itemProps4050.xml" ContentType="application/vnd.openxmlformats-officedocument.customXmlProperties+xml"/>
  <Override PartName="/customXml/itemProps4051.xml" ContentType="application/vnd.openxmlformats-officedocument.customXmlProperties+xml"/>
  <Override PartName="/customXml/itemProps4052.xml" ContentType="application/vnd.openxmlformats-officedocument.customXmlProperties+xml"/>
  <Override PartName="/customXml/itemProps4053.xml" ContentType="application/vnd.openxmlformats-officedocument.customXmlProperties+xml"/>
  <Override PartName="/customXml/itemProps4054.xml" ContentType="application/vnd.openxmlformats-officedocument.customXmlProperties+xml"/>
  <Override PartName="/customXml/itemProps4055.xml" ContentType="application/vnd.openxmlformats-officedocument.customXmlProperties+xml"/>
  <Override PartName="/customXml/itemProps4056.xml" ContentType="application/vnd.openxmlformats-officedocument.customXmlProperties+xml"/>
  <Override PartName="/customXml/itemProps4057.xml" ContentType="application/vnd.openxmlformats-officedocument.customXmlProperties+xml"/>
  <Override PartName="/customXml/itemProps4058.xml" ContentType="application/vnd.openxmlformats-officedocument.customXmlProperties+xml"/>
  <Override PartName="/customXml/itemProps4059.xml" ContentType="application/vnd.openxmlformats-officedocument.customXmlProperties+xml"/>
  <Override PartName="/customXml/itemProps4060.xml" ContentType="application/vnd.openxmlformats-officedocument.customXmlProperties+xml"/>
  <Override PartName="/customXml/itemProps4061.xml" ContentType="application/vnd.openxmlformats-officedocument.customXmlProperties+xml"/>
  <Override PartName="/customXml/itemProps4062.xml" ContentType="application/vnd.openxmlformats-officedocument.customXmlProperties+xml"/>
  <Override PartName="/customXml/itemProps4063.xml" ContentType="application/vnd.openxmlformats-officedocument.customXmlProperties+xml"/>
  <Override PartName="/customXml/itemProps4064.xml" ContentType="application/vnd.openxmlformats-officedocument.customXmlProperties+xml"/>
  <Override PartName="/customXml/itemProps4065.xml" ContentType="application/vnd.openxmlformats-officedocument.customXmlProperties+xml"/>
  <Override PartName="/customXml/itemProps4066.xml" ContentType="application/vnd.openxmlformats-officedocument.customXmlProperties+xml"/>
  <Override PartName="/customXml/itemProps4067.xml" ContentType="application/vnd.openxmlformats-officedocument.customXmlProperties+xml"/>
  <Override PartName="/customXml/itemProps4068.xml" ContentType="application/vnd.openxmlformats-officedocument.customXmlProperties+xml"/>
  <Override PartName="/customXml/itemProps4069.xml" ContentType="application/vnd.openxmlformats-officedocument.customXmlProperties+xml"/>
  <Override PartName="/customXml/itemProps4070.xml" ContentType="application/vnd.openxmlformats-officedocument.customXmlProperties+xml"/>
  <Override PartName="/customXml/itemProps4071.xml" ContentType="application/vnd.openxmlformats-officedocument.customXmlProperties+xml"/>
  <Override PartName="/customXml/itemProps4072.xml" ContentType="application/vnd.openxmlformats-officedocument.customXmlProperties+xml"/>
  <Override PartName="/customXml/itemProps4073.xml" ContentType="application/vnd.openxmlformats-officedocument.customXmlProperties+xml"/>
  <Override PartName="/customXml/itemProps4074.xml" ContentType="application/vnd.openxmlformats-officedocument.customXmlProperties+xml"/>
  <Override PartName="/customXml/itemProps4075.xml" ContentType="application/vnd.openxmlformats-officedocument.customXmlProperties+xml"/>
  <Override PartName="/customXml/itemProps4076.xml" ContentType="application/vnd.openxmlformats-officedocument.customXmlProperties+xml"/>
  <Override PartName="/customXml/itemProps4077.xml" ContentType="application/vnd.openxmlformats-officedocument.customXmlProperties+xml"/>
  <Override PartName="/customXml/itemProps4078.xml" ContentType="application/vnd.openxmlformats-officedocument.customXmlProperties+xml"/>
  <Override PartName="/customXml/itemProps4079.xml" ContentType="application/vnd.openxmlformats-officedocument.customXmlProperties+xml"/>
  <Override PartName="/customXml/itemProps4080.xml" ContentType="application/vnd.openxmlformats-officedocument.customXmlProperties+xml"/>
  <Override PartName="/customXml/itemProps4081.xml" ContentType="application/vnd.openxmlformats-officedocument.customXmlProperties+xml"/>
  <Override PartName="/customXml/itemProps4082.xml" ContentType="application/vnd.openxmlformats-officedocument.customXmlProperties+xml"/>
  <Override PartName="/customXml/itemProps4083.xml" ContentType="application/vnd.openxmlformats-officedocument.customXmlProperties+xml"/>
  <Override PartName="/customXml/itemProps4084.xml" ContentType="application/vnd.openxmlformats-officedocument.customXmlProperties+xml"/>
  <Override PartName="/customXml/itemProps4085.xml" ContentType="application/vnd.openxmlformats-officedocument.customXmlProperties+xml"/>
  <Override PartName="/customXml/itemProps4086.xml" ContentType="application/vnd.openxmlformats-officedocument.customXmlProperties+xml"/>
  <Override PartName="/customXml/itemProps4087.xml" ContentType="application/vnd.openxmlformats-officedocument.customXmlProperties+xml"/>
  <Override PartName="/customXml/itemProps4088.xml" ContentType="application/vnd.openxmlformats-officedocument.customXmlProperties+xml"/>
  <Override PartName="/customXml/itemProps4089.xml" ContentType="application/vnd.openxmlformats-officedocument.customXmlProperties+xml"/>
  <Override PartName="/customXml/itemProps4090.xml" ContentType="application/vnd.openxmlformats-officedocument.customXmlProperties+xml"/>
  <Override PartName="/customXml/itemProps4091.xml" ContentType="application/vnd.openxmlformats-officedocument.customXmlProperties+xml"/>
  <Override PartName="/customXml/itemProps4092.xml" ContentType="application/vnd.openxmlformats-officedocument.customXmlProperties+xml"/>
  <Override PartName="/customXml/itemProps4093.xml" ContentType="application/vnd.openxmlformats-officedocument.customXmlProperties+xml"/>
  <Override PartName="/customXml/itemProps4094.xml" ContentType="application/vnd.openxmlformats-officedocument.customXmlProperties+xml"/>
  <Override PartName="/customXml/itemProps4095.xml" ContentType="application/vnd.openxmlformats-officedocument.customXmlProperties+xml"/>
  <Override PartName="/customXml/itemProps4096.xml" ContentType="application/vnd.openxmlformats-officedocument.customXmlProperties+xml"/>
  <Override PartName="/customXml/itemProps4097.xml" ContentType="application/vnd.openxmlformats-officedocument.customXmlProperties+xml"/>
  <Override PartName="/customXml/itemProps4098.xml" ContentType="application/vnd.openxmlformats-officedocument.customXmlProperties+xml"/>
  <Override PartName="/customXml/itemProps4099.xml" ContentType="application/vnd.openxmlformats-officedocument.customXmlProperties+xml"/>
  <Override PartName="/customXml/itemProps4100.xml" ContentType="application/vnd.openxmlformats-officedocument.customXmlProperties+xml"/>
  <Override PartName="/customXml/itemProps4101.xml" ContentType="application/vnd.openxmlformats-officedocument.customXmlProperties+xml"/>
  <Override PartName="/customXml/itemProps4102.xml" ContentType="application/vnd.openxmlformats-officedocument.customXmlProperties+xml"/>
  <Override PartName="/customXml/itemProps4103.xml" ContentType="application/vnd.openxmlformats-officedocument.customXmlProperties+xml"/>
  <Override PartName="/customXml/itemProps4104.xml" ContentType="application/vnd.openxmlformats-officedocument.customXmlProperties+xml"/>
  <Override PartName="/customXml/itemProps4105.xml" ContentType="application/vnd.openxmlformats-officedocument.customXmlProperties+xml"/>
  <Override PartName="/customXml/itemProps4106.xml" ContentType="application/vnd.openxmlformats-officedocument.customXmlProperties+xml"/>
  <Override PartName="/customXml/itemProps4107.xml" ContentType="application/vnd.openxmlformats-officedocument.customXmlProperties+xml"/>
  <Override PartName="/customXml/itemProps4108.xml" ContentType="application/vnd.openxmlformats-officedocument.customXmlProperties+xml"/>
  <Override PartName="/customXml/itemProps4109.xml" ContentType="application/vnd.openxmlformats-officedocument.customXmlProperties+xml"/>
  <Override PartName="/customXml/itemProps4110.xml" ContentType="application/vnd.openxmlformats-officedocument.customXmlProperties+xml"/>
  <Override PartName="/customXml/itemProps4111.xml" ContentType="application/vnd.openxmlformats-officedocument.customXmlProperties+xml"/>
  <Override PartName="/customXml/itemProps4112.xml" ContentType="application/vnd.openxmlformats-officedocument.customXmlProperties+xml"/>
  <Override PartName="/customXml/itemProps4113.xml" ContentType="application/vnd.openxmlformats-officedocument.customXmlProperties+xml"/>
  <Override PartName="/customXml/itemProps4114.xml" ContentType="application/vnd.openxmlformats-officedocument.customXmlProperties+xml"/>
  <Override PartName="/customXml/itemProps4115.xml" ContentType="application/vnd.openxmlformats-officedocument.customXmlProperties+xml"/>
  <Override PartName="/customXml/itemProps4116.xml" ContentType="application/vnd.openxmlformats-officedocument.customXmlProperties+xml"/>
  <Override PartName="/customXml/itemProps4117.xml" ContentType="application/vnd.openxmlformats-officedocument.customXmlProperties+xml"/>
  <Override PartName="/customXml/itemProps4118.xml" ContentType="application/vnd.openxmlformats-officedocument.customXmlProperties+xml"/>
  <Override PartName="/customXml/itemProps4119.xml" ContentType="application/vnd.openxmlformats-officedocument.customXmlProperties+xml"/>
  <Override PartName="/customXml/itemProps4120.xml" ContentType="application/vnd.openxmlformats-officedocument.customXmlProperties+xml"/>
  <Override PartName="/customXml/itemProps4121.xml" ContentType="application/vnd.openxmlformats-officedocument.customXmlProperties+xml"/>
  <Override PartName="/customXml/itemProps4122.xml" ContentType="application/vnd.openxmlformats-officedocument.customXmlProperties+xml"/>
  <Override PartName="/customXml/itemProps4123.xml" ContentType="application/vnd.openxmlformats-officedocument.customXmlProperties+xml"/>
  <Override PartName="/customXml/itemProps4124.xml" ContentType="application/vnd.openxmlformats-officedocument.customXmlProperties+xml"/>
  <Override PartName="/customXml/itemProps4125.xml" ContentType="application/vnd.openxmlformats-officedocument.customXmlProperties+xml"/>
  <Override PartName="/customXml/itemProps4126.xml" ContentType="application/vnd.openxmlformats-officedocument.customXmlProperties+xml"/>
  <Override PartName="/customXml/itemProps4127.xml" ContentType="application/vnd.openxmlformats-officedocument.customXmlProperties+xml"/>
  <Override PartName="/customXml/itemProps4128.xml" ContentType="application/vnd.openxmlformats-officedocument.customXmlProperties+xml"/>
  <Override PartName="/customXml/itemProps4129.xml" ContentType="application/vnd.openxmlformats-officedocument.customXmlProperties+xml"/>
  <Override PartName="/customXml/itemProps4130.xml" ContentType="application/vnd.openxmlformats-officedocument.customXmlProperties+xml"/>
  <Override PartName="/customXml/itemProps4131.xml" ContentType="application/vnd.openxmlformats-officedocument.customXmlProperties+xml"/>
  <Override PartName="/customXml/itemProps4132.xml" ContentType="application/vnd.openxmlformats-officedocument.customXmlProperties+xml"/>
  <Override PartName="/customXml/itemProps4133.xml" ContentType="application/vnd.openxmlformats-officedocument.customXmlProperties+xml"/>
  <Override PartName="/customXml/itemProps4134.xml" ContentType="application/vnd.openxmlformats-officedocument.customXmlProperties+xml"/>
  <Override PartName="/customXml/itemProps4135.xml" ContentType="application/vnd.openxmlformats-officedocument.customXmlProperties+xml"/>
  <Override PartName="/customXml/itemProps4136.xml" ContentType="application/vnd.openxmlformats-officedocument.customXmlProperties+xml"/>
  <Override PartName="/customXml/itemProps4137.xml" ContentType="application/vnd.openxmlformats-officedocument.customXmlProperties+xml"/>
  <Override PartName="/customXml/itemProps4138.xml" ContentType="application/vnd.openxmlformats-officedocument.customXmlProperties+xml"/>
  <Override PartName="/customXml/itemProps4139.xml" ContentType="application/vnd.openxmlformats-officedocument.customXmlProperties+xml"/>
  <Override PartName="/customXml/itemProps4140.xml" ContentType="application/vnd.openxmlformats-officedocument.customXmlProperties+xml"/>
  <Override PartName="/customXml/itemProps4141.xml" ContentType="application/vnd.openxmlformats-officedocument.customXmlProperties+xml"/>
  <Override PartName="/customXml/itemProps4142.xml" ContentType="application/vnd.openxmlformats-officedocument.customXmlProperties+xml"/>
  <Override PartName="/customXml/itemProps4143.xml" ContentType="application/vnd.openxmlformats-officedocument.customXmlProperties+xml"/>
  <Override PartName="/customXml/itemProps4144.xml" ContentType="application/vnd.openxmlformats-officedocument.customXmlProperties+xml"/>
  <Override PartName="/customXml/itemProps4145.xml" ContentType="application/vnd.openxmlformats-officedocument.customXmlProperties+xml"/>
  <Override PartName="/customXml/itemProps4146.xml" ContentType="application/vnd.openxmlformats-officedocument.customXmlProperties+xml"/>
  <Override PartName="/customXml/itemProps4147.xml" ContentType="application/vnd.openxmlformats-officedocument.customXmlProperties+xml"/>
  <Override PartName="/customXml/itemProps4148.xml" ContentType="application/vnd.openxmlformats-officedocument.customXmlProperties+xml"/>
  <Override PartName="/customXml/itemProps4149.xml" ContentType="application/vnd.openxmlformats-officedocument.customXmlProperties+xml"/>
  <Override PartName="/customXml/itemProps4150.xml" ContentType="application/vnd.openxmlformats-officedocument.customXmlProperties+xml"/>
  <Override PartName="/customXml/itemProps4151.xml" ContentType="application/vnd.openxmlformats-officedocument.customXmlProperties+xml"/>
  <Override PartName="/customXml/itemProps4152.xml" ContentType="application/vnd.openxmlformats-officedocument.customXmlProperties+xml"/>
  <Override PartName="/customXml/itemProps4153.xml" ContentType="application/vnd.openxmlformats-officedocument.customXmlProperties+xml"/>
  <Override PartName="/customXml/itemProps4154.xml" ContentType="application/vnd.openxmlformats-officedocument.customXmlProperties+xml"/>
  <Override PartName="/customXml/itemProps4155.xml" ContentType="application/vnd.openxmlformats-officedocument.customXmlProperties+xml"/>
  <Override PartName="/customXml/itemProps4156.xml" ContentType="application/vnd.openxmlformats-officedocument.customXmlProperties+xml"/>
  <Override PartName="/customXml/itemProps4157.xml" ContentType="application/vnd.openxmlformats-officedocument.customXmlProperties+xml"/>
  <Override PartName="/customXml/itemProps4158.xml" ContentType="application/vnd.openxmlformats-officedocument.customXmlProperties+xml"/>
  <Override PartName="/customXml/itemProps4159.xml" ContentType="application/vnd.openxmlformats-officedocument.customXmlProperties+xml"/>
  <Override PartName="/customXml/itemProps4160.xml" ContentType="application/vnd.openxmlformats-officedocument.customXmlProperties+xml"/>
  <Override PartName="/customXml/itemProps4161.xml" ContentType="application/vnd.openxmlformats-officedocument.customXmlProperties+xml"/>
  <Override PartName="/customXml/itemProps4162.xml" ContentType="application/vnd.openxmlformats-officedocument.customXmlProperties+xml"/>
  <Override PartName="/customXml/itemProps4163.xml" ContentType="application/vnd.openxmlformats-officedocument.customXmlProperties+xml"/>
  <Override PartName="/customXml/itemProps4164.xml" ContentType="application/vnd.openxmlformats-officedocument.customXmlProperties+xml"/>
  <Override PartName="/customXml/itemProps4165.xml" ContentType="application/vnd.openxmlformats-officedocument.customXmlProperties+xml"/>
  <Override PartName="/customXml/itemProps4166.xml" ContentType="application/vnd.openxmlformats-officedocument.customXmlProperties+xml"/>
  <Override PartName="/customXml/itemProps4167.xml" ContentType="application/vnd.openxmlformats-officedocument.customXmlProperties+xml"/>
  <Override PartName="/customXml/itemProps4168.xml" ContentType="application/vnd.openxmlformats-officedocument.customXmlProperties+xml"/>
  <Override PartName="/customXml/itemProps4169.xml" ContentType="application/vnd.openxmlformats-officedocument.customXmlProperties+xml"/>
  <Override PartName="/customXml/itemProps4170.xml" ContentType="application/vnd.openxmlformats-officedocument.customXmlProperties+xml"/>
  <Override PartName="/customXml/itemProps4171.xml" ContentType="application/vnd.openxmlformats-officedocument.customXmlProperties+xml"/>
  <Override PartName="/customXml/itemProps4172.xml" ContentType="application/vnd.openxmlformats-officedocument.customXmlProperties+xml"/>
  <Override PartName="/customXml/itemProps4173.xml" ContentType="application/vnd.openxmlformats-officedocument.customXmlProperties+xml"/>
  <Override PartName="/customXml/itemProps4174.xml" ContentType="application/vnd.openxmlformats-officedocument.customXmlProperties+xml"/>
  <Override PartName="/customXml/itemProps4175.xml" ContentType="application/vnd.openxmlformats-officedocument.customXmlProperties+xml"/>
  <Override PartName="/customXml/itemProps4176.xml" ContentType="application/vnd.openxmlformats-officedocument.customXmlProperties+xml"/>
  <Override PartName="/customXml/itemProps4177.xml" ContentType="application/vnd.openxmlformats-officedocument.customXmlProperties+xml"/>
  <Override PartName="/customXml/itemProps4178.xml" ContentType="application/vnd.openxmlformats-officedocument.customXmlProperties+xml"/>
  <Override PartName="/customXml/itemProps4179.xml" ContentType="application/vnd.openxmlformats-officedocument.customXmlProperties+xml"/>
  <Override PartName="/customXml/itemProps4180.xml" ContentType="application/vnd.openxmlformats-officedocument.customXmlProperties+xml"/>
  <Override PartName="/customXml/itemProps4181.xml" ContentType="application/vnd.openxmlformats-officedocument.customXmlProperties+xml"/>
  <Override PartName="/customXml/itemProps4182.xml" ContentType="application/vnd.openxmlformats-officedocument.customXmlProperties+xml"/>
  <Override PartName="/customXml/itemProps4183.xml" ContentType="application/vnd.openxmlformats-officedocument.customXmlProperties+xml"/>
  <Override PartName="/customXml/itemProps4184.xml" ContentType="application/vnd.openxmlformats-officedocument.customXmlProperties+xml"/>
  <Override PartName="/customXml/itemProps4185.xml" ContentType="application/vnd.openxmlformats-officedocument.customXmlProperties+xml"/>
  <Override PartName="/customXml/itemProps4186.xml" ContentType="application/vnd.openxmlformats-officedocument.customXmlProperties+xml"/>
  <Override PartName="/customXml/itemProps4187.xml" ContentType="application/vnd.openxmlformats-officedocument.customXmlProperties+xml"/>
  <Override PartName="/customXml/itemProps4188.xml" ContentType="application/vnd.openxmlformats-officedocument.customXmlProperties+xml"/>
  <Override PartName="/customXml/itemProps4189.xml" ContentType="application/vnd.openxmlformats-officedocument.customXmlProperties+xml"/>
  <Override PartName="/customXml/itemProps4190.xml" ContentType="application/vnd.openxmlformats-officedocument.customXmlProperties+xml"/>
  <Override PartName="/customXml/itemProps4191.xml" ContentType="application/vnd.openxmlformats-officedocument.customXmlProperties+xml"/>
  <Override PartName="/customXml/itemProps4192.xml" ContentType="application/vnd.openxmlformats-officedocument.customXmlProperties+xml"/>
  <Override PartName="/customXml/itemProps4193.xml" ContentType="application/vnd.openxmlformats-officedocument.customXmlProperties+xml"/>
  <Override PartName="/customXml/itemProps4194.xml" ContentType="application/vnd.openxmlformats-officedocument.customXmlProperties+xml"/>
  <Override PartName="/customXml/itemProps4195.xml" ContentType="application/vnd.openxmlformats-officedocument.customXmlProperties+xml"/>
  <Override PartName="/customXml/itemProps4196.xml" ContentType="application/vnd.openxmlformats-officedocument.customXmlProperties+xml"/>
  <Override PartName="/customXml/itemProps4197.xml" ContentType="application/vnd.openxmlformats-officedocument.customXmlProperties+xml"/>
  <Override PartName="/customXml/itemProps4198.xml" ContentType="application/vnd.openxmlformats-officedocument.customXmlProperties+xml"/>
  <Override PartName="/customXml/itemProps4199.xml" ContentType="application/vnd.openxmlformats-officedocument.customXmlProperties+xml"/>
  <Override PartName="/customXml/itemProps4200.xml" ContentType="application/vnd.openxmlformats-officedocument.customXmlProperties+xml"/>
  <Override PartName="/customXml/itemProps4201.xml" ContentType="application/vnd.openxmlformats-officedocument.customXmlProperties+xml"/>
  <Override PartName="/customXml/itemProps4202.xml" ContentType="application/vnd.openxmlformats-officedocument.customXmlProperties+xml"/>
  <Override PartName="/customXml/itemProps4203.xml" ContentType="application/vnd.openxmlformats-officedocument.customXmlProperties+xml"/>
  <Override PartName="/customXml/itemProps4204.xml" ContentType="application/vnd.openxmlformats-officedocument.customXmlProperties+xml"/>
  <Override PartName="/customXml/itemProps4205.xml" ContentType="application/vnd.openxmlformats-officedocument.customXmlProperties+xml"/>
  <Override PartName="/customXml/itemProps4206.xml" ContentType="application/vnd.openxmlformats-officedocument.customXmlProperties+xml"/>
  <Override PartName="/customXml/itemProps4207.xml" ContentType="application/vnd.openxmlformats-officedocument.customXmlProperties+xml"/>
  <Override PartName="/customXml/itemProps4208.xml" ContentType="application/vnd.openxmlformats-officedocument.customXmlProperties+xml"/>
  <Override PartName="/customXml/itemProps4209.xml" ContentType="application/vnd.openxmlformats-officedocument.customXmlProperties+xml"/>
  <Override PartName="/customXml/itemProps4210.xml" ContentType="application/vnd.openxmlformats-officedocument.customXmlProperties+xml"/>
  <Override PartName="/customXml/itemProps4211.xml" ContentType="application/vnd.openxmlformats-officedocument.customXmlProperties+xml"/>
  <Override PartName="/customXml/itemProps4212.xml" ContentType="application/vnd.openxmlformats-officedocument.customXmlProperties+xml"/>
  <Override PartName="/customXml/itemProps4213.xml" ContentType="application/vnd.openxmlformats-officedocument.customXmlProperties+xml"/>
  <Override PartName="/customXml/itemProps4214.xml" ContentType="application/vnd.openxmlformats-officedocument.customXmlProperties+xml"/>
  <Override PartName="/customXml/itemProps4215.xml" ContentType="application/vnd.openxmlformats-officedocument.customXmlProperties+xml"/>
  <Override PartName="/customXml/itemProps4216.xml" ContentType="application/vnd.openxmlformats-officedocument.customXmlProperties+xml"/>
  <Override PartName="/customXml/itemProps4217.xml" ContentType="application/vnd.openxmlformats-officedocument.customXmlProperties+xml"/>
  <Override PartName="/customXml/itemProps4218.xml" ContentType="application/vnd.openxmlformats-officedocument.customXmlProperties+xml"/>
  <Override PartName="/customXml/itemProps4219.xml" ContentType="application/vnd.openxmlformats-officedocument.customXmlProperties+xml"/>
  <Override PartName="/customXml/itemProps4220.xml" ContentType="application/vnd.openxmlformats-officedocument.customXmlProperties+xml"/>
  <Override PartName="/customXml/itemProps4221.xml" ContentType="application/vnd.openxmlformats-officedocument.customXmlProperties+xml"/>
  <Override PartName="/customXml/itemProps4222.xml" ContentType="application/vnd.openxmlformats-officedocument.customXmlProperties+xml"/>
  <Override PartName="/customXml/itemProps4223.xml" ContentType="application/vnd.openxmlformats-officedocument.customXmlProperties+xml"/>
  <Override PartName="/customXml/itemProps4224.xml" ContentType="application/vnd.openxmlformats-officedocument.customXmlProperties+xml"/>
  <Override PartName="/customXml/itemProps4225.xml" ContentType="application/vnd.openxmlformats-officedocument.customXmlProperties+xml"/>
  <Override PartName="/customXml/itemProps4226.xml" ContentType="application/vnd.openxmlformats-officedocument.customXmlProperties+xml"/>
  <Override PartName="/customXml/itemProps4227.xml" ContentType="application/vnd.openxmlformats-officedocument.customXmlProperties+xml"/>
  <Override PartName="/customXml/itemProps4228.xml" ContentType="application/vnd.openxmlformats-officedocument.customXmlProperties+xml"/>
  <Override PartName="/customXml/itemProps4229.xml" ContentType="application/vnd.openxmlformats-officedocument.customXmlProperties+xml"/>
  <Override PartName="/customXml/itemProps4230.xml" ContentType="application/vnd.openxmlformats-officedocument.customXmlProperties+xml"/>
  <Override PartName="/customXml/itemProps4231.xml" ContentType="application/vnd.openxmlformats-officedocument.customXmlProperties+xml"/>
  <Override PartName="/customXml/itemProps4232.xml" ContentType="application/vnd.openxmlformats-officedocument.customXmlProperties+xml"/>
  <Override PartName="/customXml/itemProps4233.xml" ContentType="application/vnd.openxmlformats-officedocument.customXmlProperties+xml"/>
  <Override PartName="/customXml/itemProps4234.xml" ContentType="application/vnd.openxmlformats-officedocument.customXmlProperties+xml"/>
  <Override PartName="/customXml/itemProps4235.xml" ContentType="application/vnd.openxmlformats-officedocument.customXmlProperties+xml"/>
  <Override PartName="/customXml/itemProps4236.xml" ContentType="application/vnd.openxmlformats-officedocument.customXmlProperties+xml"/>
  <Override PartName="/customXml/itemProps4237.xml" ContentType="application/vnd.openxmlformats-officedocument.customXmlProperties+xml"/>
  <Override PartName="/customXml/itemProps4238.xml" ContentType="application/vnd.openxmlformats-officedocument.customXmlProperties+xml"/>
  <Override PartName="/customXml/itemProps4239.xml" ContentType="application/vnd.openxmlformats-officedocument.customXmlProperties+xml"/>
  <Override PartName="/customXml/itemProps4240.xml" ContentType="application/vnd.openxmlformats-officedocument.customXmlProperties+xml"/>
  <Override PartName="/customXml/itemProps4241.xml" ContentType="application/vnd.openxmlformats-officedocument.customXmlProperties+xml"/>
  <Override PartName="/customXml/itemProps4242.xml" ContentType="application/vnd.openxmlformats-officedocument.customXmlProperties+xml"/>
  <Override PartName="/customXml/itemProps4243.xml" ContentType="application/vnd.openxmlformats-officedocument.customXmlProperties+xml"/>
  <Override PartName="/customXml/itemProps4244.xml" ContentType="application/vnd.openxmlformats-officedocument.customXmlProperties+xml"/>
  <Override PartName="/customXml/itemProps4245.xml" ContentType="application/vnd.openxmlformats-officedocument.customXmlProperties+xml"/>
  <Override PartName="/customXml/itemProps4246.xml" ContentType="application/vnd.openxmlformats-officedocument.customXmlProperties+xml"/>
  <Override PartName="/customXml/itemProps4247.xml" ContentType="application/vnd.openxmlformats-officedocument.customXmlProperties+xml"/>
  <Override PartName="/customXml/itemProps4248.xml" ContentType="application/vnd.openxmlformats-officedocument.customXmlProperties+xml"/>
  <Override PartName="/customXml/itemProps4249.xml" ContentType="application/vnd.openxmlformats-officedocument.customXmlProperties+xml"/>
  <Override PartName="/customXml/itemProps4250.xml" ContentType="application/vnd.openxmlformats-officedocument.customXmlProperties+xml"/>
  <Override PartName="/customXml/itemProps4251.xml" ContentType="application/vnd.openxmlformats-officedocument.customXmlProperties+xml"/>
  <Override PartName="/customXml/itemProps4252.xml" ContentType="application/vnd.openxmlformats-officedocument.customXmlProperties+xml"/>
  <Override PartName="/customXml/itemProps4253.xml" ContentType="application/vnd.openxmlformats-officedocument.customXmlProperties+xml"/>
  <Override PartName="/customXml/itemProps4254.xml" ContentType="application/vnd.openxmlformats-officedocument.customXmlProperties+xml"/>
  <Override PartName="/customXml/itemProps4255.xml" ContentType="application/vnd.openxmlformats-officedocument.customXmlProperties+xml"/>
  <Override PartName="/customXml/itemProps4256.xml" ContentType="application/vnd.openxmlformats-officedocument.customXmlProperties+xml"/>
  <Override PartName="/customXml/itemProps4257.xml" ContentType="application/vnd.openxmlformats-officedocument.customXmlProperties+xml"/>
  <Override PartName="/customXml/itemProps4258.xml" ContentType="application/vnd.openxmlformats-officedocument.customXmlProperties+xml"/>
  <Override PartName="/customXml/itemProps4259.xml" ContentType="application/vnd.openxmlformats-officedocument.customXmlProperties+xml"/>
  <Override PartName="/customXml/itemProps4260.xml" ContentType="application/vnd.openxmlformats-officedocument.customXmlProperties+xml"/>
  <Override PartName="/customXml/itemProps4261.xml" ContentType="application/vnd.openxmlformats-officedocument.customXmlProperties+xml"/>
  <Override PartName="/customXml/itemProps4262.xml" ContentType="application/vnd.openxmlformats-officedocument.customXmlProperties+xml"/>
  <Override PartName="/customXml/itemProps4263.xml" ContentType="application/vnd.openxmlformats-officedocument.customXmlProperties+xml"/>
  <Override PartName="/customXml/itemProps4264.xml" ContentType="application/vnd.openxmlformats-officedocument.customXmlProperties+xml"/>
  <Override PartName="/customXml/itemProps4265.xml" ContentType="application/vnd.openxmlformats-officedocument.customXmlProperties+xml"/>
  <Override PartName="/customXml/itemProps4266.xml" ContentType="application/vnd.openxmlformats-officedocument.customXmlProperties+xml"/>
  <Override PartName="/customXml/itemProps4267.xml" ContentType="application/vnd.openxmlformats-officedocument.customXmlProperties+xml"/>
  <Override PartName="/customXml/itemProps4268.xml" ContentType="application/vnd.openxmlformats-officedocument.customXmlProperties+xml"/>
  <Override PartName="/customXml/itemProps4269.xml" ContentType="application/vnd.openxmlformats-officedocument.customXmlProperties+xml"/>
  <Override PartName="/customXml/itemProps4270.xml" ContentType="application/vnd.openxmlformats-officedocument.customXmlProperties+xml"/>
  <Override PartName="/customXml/itemProps4271.xml" ContentType="application/vnd.openxmlformats-officedocument.customXmlProperties+xml"/>
  <Override PartName="/customXml/itemProps4272.xml" ContentType="application/vnd.openxmlformats-officedocument.customXmlProperties+xml"/>
  <Override PartName="/customXml/itemProps4273.xml" ContentType="application/vnd.openxmlformats-officedocument.customXmlProperties+xml"/>
  <Override PartName="/customXml/itemProps4274.xml" ContentType="application/vnd.openxmlformats-officedocument.customXmlProperties+xml"/>
  <Override PartName="/customXml/itemProps4275.xml" ContentType="application/vnd.openxmlformats-officedocument.customXmlProperties+xml"/>
  <Override PartName="/customXml/itemProps4276.xml" ContentType="application/vnd.openxmlformats-officedocument.customXmlProperties+xml"/>
  <Override PartName="/customXml/itemProps4277.xml" ContentType="application/vnd.openxmlformats-officedocument.customXmlProperties+xml"/>
  <Override PartName="/customXml/itemProps4278.xml" ContentType="application/vnd.openxmlformats-officedocument.customXmlProperties+xml"/>
  <Override PartName="/customXml/itemProps4279.xml" ContentType="application/vnd.openxmlformats-officedocument.customXmlProperties+xml"/>
  <Override PartName="/customXml/itemProps4280.xml" ContentType="application/vnd.openxmlformats-officedocument.customXmlProperties+xml"/>
  <Override PartName="/customXml/itemProps4281.xml" ContentType="application/vnd.openxmlformats-officedocument.customXmlProperties+xml"/>
  <Override PartName="/customXml/itemProps4282.xml" ContentType="application/vnd.openxmlformats-officedocument.customXmlProperties+xml"/>
  <Override PartName="/customXml/itemProps4283.xml" ContentType="application/vnd.openxmlformats-officedocument.customXmlProperties+xml"/>
  <Override PartName="/customXml/itemProps4284.xml" ContentType="application/vnd.openxmlformats-officedocument.customXmlProperties+xml"/>
  <Override PartName="/customXml/itemProps4285.xml" ContentType="application/vnd.openxmlformats-officedocument.customXmlProperties+xml"/>
  <Override PartName="/customXml/itemProps4286.xml" ContentType="application/vnd.openxmlformats-officedocument.customXmlProperties+xml"/>
  <Override PartName="/customXml/itemProps4287.xml" ContentType="application/vnd.openxmlformats-officedocument.customXmlProperties+xml"/>
  <Override PartName="/customXml/itemProps4288.xml" ContentType="application/vnd.openxmlformats-officedocument.customXmlProperties+xml"/>
  <Override PartName="/customXml/itemProps4289.xml" ContentType="application/vnd.openxmlformats-officedocument.customXmlProperties+xml"/>
  <Override PartName="/customXml/itemProps4290.xml" ContentType="application/vnd.openxmlformats-officedocument.customXmlProperties+xml"/>
  <Override PartName="/customXml/itemProps4291.xml" ContentType="application/vnd.openxmlformats-officedocument.customXmlProperties+xml"/>
  <Override PartName="/customXml/itemProps4292.xml" ContentType="application/vnd.openxmlformats-officedocument.customXmlProperties+xml"/>
  <Override PartName="/customXml/itemProps4293.xml" ContentType="application/vnd.openxmlformats-officedocument.customXmlProperties+xml"/>
  <Override PartName="/customXml/itemProps4294.xml" ContentType="application/vnd.openxmlformats-officedocument.customXmlProperties+xml"/>
  <Override PartName="/customXml/itemProps4295.xml" ContentType="application/vnd.openxmlformats-officedocument.customXmlProperties+xml"/>
  <Override PartName="/customXml/itemProps4296.xml" ContentType="application/vnd.openxmlformats-officedocument.customXmlProperties+xml"/>
  <Override PartName="/customXml/itemProps4297.xml" ContentType="application/vnd.openxmlformats-officedocument.customXmlProperties+xml"/>
  <Override PartName="/customXml/itemProps4298.xml" ContentType="application/vnd.openxmlformats-officedocument.customXmlProperties+xml"/>
  <Override PartName="/customXml/itemProps4299.xml" ContentType="application/vnd.openxmlformats-officedocument.customXmlProperties+xml"/>
  <Override PartName="/customXml/itemProps4300.xml" ContentType="application/vnd.openxmlformats-officedocument.customXmlProperties+xml"/>
  <Override PartName="/customXml/itemProps4301.xml" ContentType="application/vnd.openxmlformats-officedocument.customXmlProperties+xml"/>
  <Override PartName="/customXml/itemProps4302.xml" ContentType="application/vnd.openxmlformats-officedocument.customXmlProperties+xml"/>
  <Override PartName="/customXml/itemProps4303.xml" ContentType="application/vnd.openxmlformats-officedocument.customXmlProperties+xml"/>
  <Override PartName="/customXml/itemProps4304.xml" ContentType="application/vnd.openxmlformats-officedocument.customXmlProperties+xml"/>
  <Override PartName="/customXml/itemProps4305.xml" ContentType="application/vnd.openxmlformats-officedocument.customXmlProperties+xml"/>
  <Override PartName="/customXml/itemProps4306.xml" ContentType="application/vnd.openxmlformats-officedocument.customXmlProperties+xml"/>
  <Override PartName="/customXml/itemProps4307.xml" ContentType="application/vnd.openxmlformats-officedocument.customXmlProperties+xml"/>
  <Override PartName="/customXml/itemProps4308.xml" ContentType="application/vnd.openxmlformats-officedocument.customXmlProperties+xml"/>
  <Override PartName="/customXml/itemProps4309.xml" ContentType="application/vnd.openxmlformats-officedocument.customXmlProperties+xml"/>
  <Override PartName="/customXml/itemProps4310.xml" ContentType="application/vnd.openxmlformats-officedocument.customXmlProperties+xml"/>
  <Override PartName="/customXml/itemProps4311.xml" ContentType="application/vnd.openxmlformats-officedocument.customXmlProperties+xml"/>
  <Override PartName="/customXml/itemProps4312.xml" ContentType="application/vnd.openxmlformats-officedocument.customXmlProperties+xml"/>
  <Override PartName="/customXml/itemProps4313.xml" ContentType="application/vnd.openxmlformats-officedocument.customXmlProperties+xml"/>
  <Override PartName="/customXml/itemProps4314.xml" ContentType="application/vnd.openxmlformats-officedocument.customXmlProperties+xml"/>
  <Override PartName="/customXml/itemProps4315.xml" ContentType="application/vnd.openxmlformats-officedocument.customXmlProperties+xml"/>
  <Override PartName="/customXml/itemProps4316.xml" ContentType="application/vnd.openxmlformats-officedocument.customXmlProperties+xml"/>
  <Override PartName="/customXml/itemProps4317.xml" ContentType="application/vnd.openxmlformats-officedocument.customXmlProperties+xml"/>
  <Override PartName="/customXml/itemProps4318.xml" ContentType="application/vnd.openxmlformats-officedocument.customXmlProperties+xml"/>
  <Override PartName="/customXml/itemProps4319.xml" ContentType="application/vnd.openxmlformats-officedocument.customXmlProperties+xml"/>
  <Override PartName="/customXml/itemProps4320.xml" ContentType="application/vnd.openxmlformats-officedocument.customXmlProperties+xml"/>
  <Override PartName="/customXml/itemProps4321.xml" ContentType="application/vnd.openxmlformats-officedocument.customXmlProperties+xml"/>
  <Override PartName="/customXml/itemProps4322.xml" ContentType="application/vnd.openxmlformats-officedocument.customXmlProperties+xml"/>
  <Override PartName="/customXml/itemProps4323.xml" ContentType="application/vnd.openxmlformats-officedocument.customXmlProperties+xml"/>
  <Override PartName="/customXml/itemProps4324.xml" ContentType="application/vnd.openxmlformats-officedocument.customXmlProperties+xml"/>
  <Override PartName="/customXml/itemProps4325.xml" ContentType="application/vnd.openxmlformats-officedocument.customXmlProperties+xml"/>
  <Override PartName="/customXml/itemProps4326.xml" ContentType="application/vnd.openxmlformats-officedocument.customXmlProperties+xml"/>
  <Override PartName="/customXml/itemProps4327.xml" ContentType="application/vnd.openxmlformats-officedocument.customXmlProperties+xml"/>
  <Override PartName="/customXml/itemProps4328.xml" ContentType="application/vnd.openxmlformats-officedocument.customXmlProperties+xml"/>
  <Override PartName="/customXml/itemProps4329.xml" ContentType="application/vnd.openxmlformats-officedocument.customXmlProperties+xml"/>
  <Override PartName="/customXml/itemProps4330.xml" ContentType="application/vnd.openxmlformats-officedocument.customXmlProperties+xml"/>
  <Override PartName="/customXml/itemProps4331.xml" ContentType="application/vnd.openxmlformats-officedocument.customXmlProperties+xml"/>
  <Override PartName="/customXml/itemProps4332.xml" ContentType="application/vnd.openxmlformats-officedocument.customXmlProperties+xml"/>
  <Override PartName="/customXml/itemProps4333.xml" ContentType="application/vnd.openxmlformats-officedocument.customXmlProperties+xml"/>
  <Override PartName="/customXml/itemProps4334.xml" ContentType="application/vnd.openxmlformats-officedocument.customXmlProperties+xml"/>
  <Override PartName="/customXml/itemProps4335.xml" ContentType="application/vnd.openxmlformats-officedocument.customXmlProperties+xml"/>
  <Override PartName="/customXml/itemProps4336.xml" ContentType="application/vnd.openxmlformats-officedocument.customXmlProperties+xml"/>
  <Override PartName="/customXml/itemProps4337.xml" ContentType="application/vnd.openxmlformats-officedocument.customXmlProperties+xml"/>
  <Override PartName="/customXml/itemProps4338.xml" ContentType="application/vnd.openxmlformats-officedocument.customXmlProperties+xml"/>
  <Override PartName="/customXml/itemProps4339.xml" ContentType="application/vnd.openxmlformats-officedocument.customXmlProperties+xml"/>
  <Override PartName="/customXml/itemProps4340.xml" ContentType="application/vnd.openxmlformats-officedocument.customXmlProperties+xml"/>
  <Override PartName="/customXml/itemProps4341.xml" ContentType="application/vnd.openxmlformats-officedocument.customXmlProperties+xml"/>
  <Override PartName="/customXml/itemProps4342.xml" ContentType="application/vnd.openxmlformats-officedocument.customXmlProperties+xml"/>
  <Override PartName="/customXml/itemProps4343.xml" ContentType="application/vnd.openxmlformats-officedocument.customXmlProperties+xml"/>
  <Override PartName="/customXml/itemProps4344.xml" ContentType="application/vnd.openxmlformats-officedocument.customXmlProperties+xml"/>
  <Override PartName="/customXml/itemProps4345.xml" ContentType="application/vnd.openxmlformats-officedocument.customXmlProperties+xml"/>
  <Override PartName="/customXml/itemProps4346.xml" ContentType="application/vnd.openxmlformats-officedocument.customXmlProperties+xml"/>
  <Override PartName="/customXml/itemProps4347.xml" ContentType="application/vnd.openxmlformats-officedocument.customXmlProperties+xml"/>
  <Override PartName="/customXml/itemProps4348.xml" ContentType="application/vnd.openxmlformats-officedocument.customXmlProperties+xml"/>
  <Override PartName="/customXml/itemProps4349.xml" ContentType="application/vnd.openxmlformats-officedocument.customXmlProperties+xml"/>
  <Override PartName="/customXml/itemProps4350.xml" ContentType="application/vnd.openxmlformats-officedocument.customXmlProperties+xml"/>
  <Override PartName="/customXml/itemProps4351.xml" ContentType="application/vnd.openxmlformats-officedocument.customXmlProperties+xml"/>
  <Override PartName="/customXml/itemProps4352.xml" ContentType="application/vnd.openxmlformats-officedocument.customXmlProperties+xml"/>
  <Override PartName="/customXml/itemProps4353.xml" ContentType="application/vnd.openxmlformats-officedocument.customXmlProperties+xml"/>
  <Override PartName="/customXml/itemProps4354.xml" ContentType="application/vnd.openxmlformats-officedocument.customXmlProperties+xml"/>
  <Override PartName="/customXml/itemProps4355.xml" ContentType="application/vnd.openxmlformats-officedocument.customXmlProperties+xml"/>
  <Override PartName="/customXml/itemProps4356.xml" ContentType="application/vnd.openxmlformats-officedocument.customXmlProperties+xml"/>
  <Override PartName="/customXml/itemProps4357.xml" ContentType="application/vnd.openxmlformats-officedocument.customXmlProperties+xml"/>
  <Override PartName="/customXml/itemProps4358.xml" ContentType="application/vnd.openxmlformats-officedocument.customXmlProperties+xml"/>
  <Override PartName="/customXml/itemProps4359.xml" ContentType="application/vnd.openxmlformats-officedocument.customXmlProperties+xml"/>
  <Override PartName="/customXml/itemProps4360.xml" ContentType="application/vnd.openxmlformats-officedocument.customXmlProperties+xml"/>
  <Override PartName="/customXml/itemProps4361.xml" ContentType="application/vnd.openxmlformats-officedocument.customXmlProperties+xml"/>
  <Override PartName="/customXml/itemProps4362.xml" ContentType="application/vnd.openxmlformats-officedocument.customXmlProperties+xml"/>
  <Override PartName="/customXml/itemProps4363.xml" ContentType="application/vnd.openxmlformats-officedocument.customXmlProperties+xml"/>
  <Override PartName="/customXml/itemProps4364.xml" ContentType="application/vnd.openxmlformats-officedocument.customXmlProperties+xml"/>
  <Override PartName="/customXml/itemProps4365.xml" ContentType="application/vnd.openxmlformats-officedocument.customXmlProperties+xml"/>
  <Override PartName="/customXml/itemProps4366.xml" ContentType="application/vnd.openxmlformats-officedocument.customXmlProperties+xml"/>
  <Override PartName="/customXml/itemProps4367.xml" ContentType="application/vnd.openxmlformats-officedocument.customXmlProperties+xml"/>
  <Override PartName="/customXml/itemProps4368.xml" ContentType="application/vnd.openxmlformats-officedocument.customXmlProperties+xml"/>
  <Override PartName="/customXml/itemProps4369.xml" ContentType="application/vnd.openxmlformats-officedocument.customXmlProperties+xml"/>
  <Override PartName="/customXml/itemProps4370.xml" ContentType="application/vnd.openxmlformats-officedocument.customXmlProperties+xml"/>
  <Override PartName="/customXml/itemProps4371.xml" ContentType="application/vnd.openxmlformats-officedocument.customXmlProperties+xml"/>
  <Override PartName="/customXml/itemProps4372.xml" ContentType="application/vnd.openxmlformats-officedocument.customXmlProperties+xml"/>
  <Override PartName="/customXml/itemProps4373.xml" ContentType="application/vnd.openxmlformats-officedocument.customXmlProperties+xml"/>
  <Override PartName="/customXml/itemProps4374.xml" ContentType="application/vnd.openxmlformats-officedocument.customXmlProperties+xml"/>
  <Override PartName="/customXml/itemProps4375.xml" ContentType="application/vnd.openxmlformats-officedocument.customXmlProperties+xml"/>
  <Override PartName="/customXml/itemProps4376.xml" ContentType="application/vnd.openxmlformats-officedocument.customXmlProperties+xml"/>
  <Override PartName="/customXml/itemProps4377.xml" ContentType="application/vnd.openxmlformats-officedocument.customXmlProperties+xml"/>
  <Override PartName="/customXml/itemProps4378.xml" ContentType="application/vnd.openxmlformats-officedocument.customXmlProperties+xml"/>
  <Override PartName="/customXml/itemProps4379.xml" ContentType="application/vnd.openxmlformats-officedocument.customXmlProperties+xml"/>
  <Override PartName="/customXml/itemProps4380.xml" ContentType="application/vnd.openxmlformats-officedocument.customXmlProperties+xml"/>
  <Override PartName="/customXml/itemProps4381.xml" ContentType="application/vnd.openxmlformats-officedocument.customXmlProperties+xml"/>
  <Override PartName="/customXml/itemProps4382.xml" ContentType="application/vnd.openxmlformats-officedocument.customXmlProperties+xml"/>
  <Override PartName="/customXml/itemProps4383.xml" ContentType="application/vnd.openxmlformats-officedocument.customXmlProperties+xml"/>
  <Override PartName="/customXml/itemProps4384.xml" ContentType="application/vnd.openxmlformats-officedocument.customXmlProperties+xml"/>
  <Override PartName="/customXml/itemProps4385.xml" ContentType="application/vnd.openxmlformats-officedocument.customXmlProperties+xml"/>
  <Override PartName="/customXml/itemProps4386.xml" ContentType="application/vnd.openxmlformats-officedocument.customXmlProperties+xml"/>
  <Override PartName="/customXml/itemProps4387.xml" ContentType="application/vnd.openxmlformats-officedocument.customXmlProperties+xml"/>
  <Override PartName="/customXml/itemProps4388.xml" ContentType="application/vnd.openxmlformats-officedocument.customXmlProperties+xml"/>
  <Override PartName="/customXml/itemProps4389.xml" ContentType="application/vnd.openxmlformats-officedocument.customXmlProperties+xml"/>
  <Override PartName="/customXml/itemProps4390.xml" ContentType="application/vnd.openxmlformats-officedocument.customXmlProperties+xml"/>
  <Override PartName="/customXml/itemProps4391.xml" ContentType="application/vnd.openxmlformats-officedocument.customXmlProperties+xml"/>
  <Override PartName="/customXml/itemProps4392.xml" ContentType="application/vnd.openxmlformats-officedocument.customXmlProperties+xml"/>
  <Override PartName="/customXml/itemProps4393.xml" ContentType="application/vnd.openxmlformats-officedocument.customXmlProperties+xml"/>
  <Override PartName="/customXml/itemProps4394.xml" ContentType="application/vnd.openxmlformats-officedocument.customXmlProperties+xml"/>
  <Override PartName="/customXml/itemProps4395.xml" ContentType="application/vnd.openxmlformats-officedocument.customXmlProperties+xml"/>
  <Override PartName="/customXml/itemProps4396.xml" ContentType="application/vnd.openxmlformats-officedocument.customXmlProperties+xml"/>
  <Override PartName="/customXml/itemProps4397.xml" ContentType="application/vnd.openxmlformats-officedocument.customXmlProperties+xml"/>
  <Override PartName="/customXml/itemProps4398.xml" ContentType="application/vnd.openxmlformats-officedocument.customXmlProperties+xml"/>
  <Override PartName="/customXml/itemProps4399.xml" ContentType="application/vnd.openxmlformats-officedocument.customXmlProperties+xml"/>
  <Override PartName="/customXml/itemProps4400.xml" ContentType="application/vnd.openxmlformats-officedocument.customXmlProperties+xml"/>
  <Override PartName="/customXml/itemProps4401.xml" ContentType="application/vnd.openxmlformats-officedocument.customXmlProperties+xml"/>
  <Override PartName="/customXml/itemProps4402.xml" ContentType="application/vnd.openxmlformats-officedocument.customXmlProperties+xml"/>
  <Override PartName="/customXml/itemProps4403.xml" ContentType="application/vnd.openxmlformats-officedocument.customXmlProperties+xml"/>
  <Override PartName="/customXml/itemProps4404.xml" ContentType="application/vnd.openxmlformats-officedocument.customXmlProperties+xml"/>
  <Override PartName="/customXml/itemProps4405.xml" ContentType="application/vnd.openxmlformats-officedocument.customXmlProperties+xml"/>
  <Override PartName="/customXml/itemProps4406.xml" ContentType="application/vnd.openxmlformats-officedocument.customXmlProperties+xml"/>
  <Override PartName="/customXml/itemProps4407.xml" ContentType="application/vnd.openxmlformats-officedocument.customXmlProperties+xml"/>
  <Override PartName="/customXml/itemProps4408.xml" ContentType="application/vnd.openxmlformats-officedocument.customXmlProperties+xml"/>
  <Override PartName="/customXml/itemProps4409.xml" ContentType="application/vnd.openxmlformats-officedocument.customXmlProperties+xml"/>
  <Override PartName="/customXml/itemProps4410.xml" ContentType="application/vnd.openxmlformats-officedocument.customXmlProperties+xml"/>
  <Override PartName="/customXml/itemProps4411.xml" ContentType="application/vnd.openxmlformats-officedocument.customXmlProperties+xml"/>
  <Override PartName="/customXml/itemProps4412.xml" ContentType="application/vnd.openxmlformats-officedocument.customXmlProperties+xml"/>
  <Override PartName="/customXml/itemProps4413.xml" ContentType="application/vnd.openxmlformats-officedocument.customXmlProperties+xml"/>
  <Override PartName="/customXml/itemProps4414.xml" ContentType="application/vnd.openxmlformats-officedocument.customXmlProperties+xml"/>
  <Override PartName="/customXml/itemProps4415.xml" ContentType="application/vnd.openxmlformats-officedocument.customXmlProperties+xml"/>
  <Override PartName="/customXml/itemProps4416.xml" ContentType="application/vnd.openxmlformats-officedocument.customXmlProperties+xml"/>
  <Override PartName="/customXml/itemProps4417.xml" ContentType="application/vnd.openxmlformats-officedocument.customXmlProperties+xml"/>
  <Override PartName="/customXml/itemProps4418.xml" ContentType="application/vnd.openxmlformats-officedocument.customXmlProperties+xml"/>
  <Override PartName="/customXml/itemProps4419.xml" ContentType="application/vnd.openxmlformats-officedocument.customXmlProperties+xml"/>
  <Override PartName="/customXml/itemProps4420.xml" ContentType="application/vnd.openxmlformats-officedocument.customXmlProperties+xml"/>
  <Override PartName="/customXml/itemProps4421.xml" ContentType="application/vnd.openxmlformats-officedocument.customXmlProperties+xml"/>
  <Override PartName="/customXml/itemProps4422.xml" ContentType="application/vnd.openxmlformats-officedocument.customXmlProperties+xml"/>
  <Override PartName="/customXml/itemProps4423.xml" ContentType="application/vnd.openxmlformats-officedocument.customXmlProperties+xml"/>
  <Override PartName="/customXml/itemProps4424.xml" ContentType="application/vnd.openxmlformats-officedocument.customXmlProperties+xml"/>
  <Override PartName="/customXml/itemProps4425.xml" ContentType="application/vnd.openxmlformats-officedocument.customXmlProperties+xml"/>
  <Override PartName="/customXml/itemProps4426.xml" ContentType="application/vnd.openxmlformats-officedocument.customXmlProperties+xml"/>
  <Override PartName="/customXml/itemProps4427.xml" ContentType="application/vnd.openxmlformats-officedocument.customXmlProperties+xml"/>
  <Override PartName="/customXml/itemProps4428.xml" ContentType="application/vnd.openxmlformats-officedocument.customXmlProperties+xml"/>
  <Override PartName="/customXml/itemProps4429.xml" ContentType="application/vnd.openxmlformats-officedocument.customXmlProperties+xml"/>
  <Override PartName="/customXml/itemProps4430.xml" ContentType="application/vnd.openxmlformats-officedocument.customXmlProperties+xml"/>
  <Override PartName="/customXml/itemProps4431.xml" ContentType="application/vnd.openxmlformats-officedocument.customXmlProperties+xml"/>
  <Override PartName="/customXml/itemProps4432.xml" ContentType="application/vnd.openxmlformats-officedocument.customXmlProperties+xml"/>
  <Override PartName="/customXml/itemProps4433.xml" ContentType="application/vnd.openxmlformats-officedocument.customXmlProperties+xml"/>
  <Override PartName="/customXml/itemProps4434.xml" ContentType="application/vnd.openxmlformats-officedocument.customXmlProperties+xml"/>
  <Override PartName="/customXml/itemProps4435.xml" ContentType="application/vnd.openxmlformats-officedocument.customXmlProperties+xml"/>
  <Override PartName="/customXml/itemProps4436.xml" ContentType="application/vnd.openxmlformats-officedocument.customXmlProperties+xml"/>
  <Override PartName="/customXml/itemProps4437.xml" ContentType="application/vnd.openxmlformats-officedocument.customXmlProperties+xml"/>
  <Override PartName="/customXml/itemProps4438.xml" ContentType="application/vnd.openxmlformats-officedocument.customXmlProperties+xml"/>
  <Override PartName="/customXml/itemProps4439.xml" ContentType="application/vnd.openxmlformats-officedocument.customXmlProperties+xml"/>
  <Override PartName="/customXml/itemProps4440.xml" ContentType="application/vnd.openxmlformats-officedocument.customXmlProperties+xml"/>
  <Override PartName="/customXml/itemProps4441.xml" ContentType="application/vnd.openxmlformats-officedocument.customXmlProperties+xml"/>
  <Override PartName="/customXml/itemProps4442.xml" ContentType="application/vnd.openxmlformats-officedocument.customXmlProperties+xml"/>
  <Override PartName="/customXml/itemProps4443.xml" ContentType="application/vnd.openxmlformats-officedocument.customXmlProperties+xml"/>
  <Override PartName="/customXml/itemProps4444.xml" ContentType="application/vnd.openxmlformats-officedocument.customXmlProperties+xml"/>
  <Override PartName="/customXml/itemProps4445.xml" ContentType="application/vnd.openxmlformats-officedocument.customXmlProperties+xml"/>
  <Override PartName="/customXml/itemProps4446.xml" ContentType="application/vnd.openxmlformats-officedocument.customXmlProperties+xml"/>
  <Override PartName="/customXml/itemProps4447.xml" ContentType="application/vnd.openxmlformats-officedocument.customXmlProperties+xml"/>
  <Override PartName="/customXml/itemProps4448.xml" ContentType="application/vnd.openxmlformats-officedocument.customXmlProperties+xml"/>
  <Override PartName="/customXml/itemProps4449.xml" ContentType="application/vnd.openxmlformats-officedocument.customXmlProperties+xml"/>
  <Override PartName="/customXml/itemProps4450.xml" ContentType="application/vnd.openxmlformats-officedocument.customXmlProperties+xml"/>
  <Override PartName="/customXml/itemProps4451.xml" ContentType="application/vnd.openxmlformats-officedocument.customXmlProperties+xml"/>
  <Override PartName="/customXml/itemProps4452.xml" ContentType="application/vnd.openxmlformats-officedocument.customXmlProperties+xml"/>
  <Override PartName="/customXml/itemProps4453.xml" ContentType="application/vnd.openxmlformats-officedocument.customXmlProperties+xml"/>
  <Override PartName="/customXml/itemProps4454.xml" ContentType="application/vnd.openxmlformats-officedocument.customXmlProperties+xml"/>
  <Override PartName="/customXml/itemProps4455.xml" ContentType="application/vnd.openxmlformats-officedocument.customXmlProperties+xml"/>
  <Override PartName="/customXml/itemProps4456.xml" ContentType="application/vnd.openxmlformats-officedocument.customXmlProperties+xml"/>
  <Override PartName="/customXml/itemProps4457.xml" ContentType="application/vnd.openxmlformats-officedocument.customXmlProperties+xml"/>
  <Override PartName="/customXml/itemProps4458.xml" ContentType="application/vnd.openxmlformats-officedocument.customXmlProperties+xml"/>
  <Override PartName="/customXml/itemProps4459.xml" ContentType="application/vnd.openxmlformats-officedocument.customXmlProperties+xml"/>
  <Override PartName="/customXml/itemProps4460.xml" ContentType="application/vnd.openxmlformats-officedocument.customXmlProperties+xml"/>
  <Override PartName="/customXml/itemProps4461.xml" ContentType="application/vnd.openxmlformats-officedocument.customXmlProperties+xml"/>
  <Override PartName="/customXml/itemProps4462.xml" ContentType="application/vnd.openxmlformats-officedocument.customXmlProperties+xml"/>
  <Override PartName="/customXml/itemProps4463.xml" ContentType="application/vnd.openxmlformats-officedocument.customXmlProperties+xml"/>
  <Override PartName="/customXml/itemProps4464.xml" ContentType="application/vnd.openxmlformats-officedocument.customXmlProperties+xml"/>
  <Override PartName="/customXml/itemProps4465.xml" ContentType="application/vnd.openxmlformats-officedocument.customXmlProperties+xml"/>
  <Override PartName="/customXml/itemProps4466.xml" ContentType="application/vnd.openxmlformats-officedocument.customXmlProperties+xml"/>
  <Override PartName="/customXml/itemProps4467.xml" ContentType="application/vnd.openxmlformats-officedocument.customXmlProperties+xml"/>
  <Override PartName="/customXml/itemProps4468.xml" ContentType="application/vnd.openxmlformats-officedocument.customXmlProperties+xml"/>
  <Override PartName="/customXml/itemProps4469.xml" ContentType="application/vnd.openxmlformats-officedocument.customXmlProperties+xml"/>
  <Override PartName="/customXml/itemProps4470.xml" ContentType="application/vnd.openxmlformats-officedocument.customXmlProperties+xml"/>
  <Override PartName="/customXml/itemProps4471.xml" ContentType="application/vnd.openxmlformats-officedocument.customXmlProperties+xml"/>
  <Override PartName="/customXml/itemProps4472.xml" ContentType="application/vnd.openxmlformats-officedocument.customXmlProperties+xml"/>
  <Override PartName="/customXml/itemProps4473.xml" ContentType="application/vnd.openxmlformats-officedocument.customXmlProperties+xml"/>
  <Override PartName="/customXml/itemProps4474.xml" ContentType="application/vnd.openxmlformats-officedocument.customXmlProperties+xml"/>
  <Override PartName="/customXml/itemProps4475.xml" ContentType="application/vnd.openxmlformats-officedocument.customXmlProperties+xml"/>
  <Override PartName="/customXml/itemProps4476.xml" ContentType="application/vnd.openxmlformats-officedocument.customXmlProperties+xml"/>
  <Override PartName="/customXml/itemProps4477.xml" ContentType="application/vnd.openxmlformats-officedocument.customXmlProperties+xml"/>
  <Override PartName="/customXml/itemProps4478.xml" ContentType="application/vnd.openxmlformats-officedocument.customXmlProperties+xml"/>
  <Override PartName="/customXml/itemProps4479.xml" ContentType="application/vnd.openxmlformats-officedocument.customXmlProperties+xml"/>
  <Override PartName="/customXml/itemProps4480.xml" ContentType="application/vnd.openxmlformats-officedocument.customXmlProperties+xml"/>
  <Override PartName="/customXml/itemProps4481.xml" ContentType="application/vnd.openxmlformats-officedocument.customXmlProperties+xml"/>
  <Override PartName="/customXml/itemProps4482.xml" ContentType="application/vnd.openxmlformats-officedocument.customXmlProperties+xml"/>
  <Override PartName="/customXml/itemProps4483.xml" ContentType="application/vnd.openxmlformats-officedocument.customXmlProperties+xml"/>
  <Override PartName="/customXml/itemProps4484.xml" ContentType="application/vnd.openxmlformats-officedocument.customXmlProperties+xml"/>
  <Override PartName="/customXml/itemProps4485.xml" ContentType="application/vnd.openxmlformats-officedocument.customXmlProperties+xml"/>
  <Override PartName="/customXml/itemProps4486.xml" ContentType="application/vnd.openxmlformats-officedocument.customXmlProperties+xml"/>
  <Override PartName="/customXml/itemProps4487.xml" ContentType="application/vnd.openxmlformats-officedocument.customXmlProperties+xml"/>
  <Override PartName="/customXml/itemProps4488.xml" ContentType="application/vnd.openxmlformats-officedocument.customXmlProperties+xml"/>
  <Override PartName="/customXml/itemProps4489.xml" ContentType="application/vnd.openxmlformats-officedocument.customXmlProperties+xml"/>
  <Override PartName="/customXml/itemProps4490.xml" ContentType="application/vnd.openxmlformats-officedocument.customXmlProperties+xml"/>
  <Override PartName="/customXml/itemProps4491.xml" ContentType="application/vnd.openxmlformats-officedocument.customXmlProperties+xml"/>
  <Override PartName="/customXml/itemProps4492.xml" ContentType="application/vnd.openxmlformats-officedocument.customXmlProperties+xml"/>
  <Override PartName="/customXml/itemProps4493.xml" ContentType="application/vnd.openxmlformats-officedocument.customXmlProperties+xml"/>
  <Override PartName="/customXml/itemProps4494.xml" ContentType="application/vnd.openxmlformats-officedocument.customXmlProperties+xml"/>
  <Override PartName="/customXml/itemProps4495.xml" ContentType="application/vnd.openxmlformats-officedocument.customXmlProperties+xml"/>
  <Override PartName="/customXml/itemProps4496.xml" ContentType="application/vnd.openxmlformats-officedocument.customXmlProperties+xml"/>
  <Override PartName="/customXml/itemProps4497.xml" ContentType="application/vnd.openxmlformats-officedocument.customXmlProperties+xml"/>
  <Override PartName="/customXml/itemProps4498.xml" ContentType="application/vnd.openxmlformats-officedocument.customXmlProperties+xml"/>
  <Override PartName="/customXml/itemProps4499.xml" ContentType="application/vnd.openxmlformats-officedocument.customXmlProperties+xml"/>
  <Override PartName="/customXml/itemProps4500.xml" ContentType="application/vnd.openxmlformats-officedocument.customXmlProperties+xml"/>
  <Override PartName="/customXml/itemProps4501.xml" ContentType="application/vnd.openxmlformats-officedocument.customXmlProperties+xml"/>
  <Override PartName="/customXml/itemProps4502.xml" ContentType="application/vnd.openxmlformats-officedocument.customXmlProperties+xml"/>
  <Override PartName="/customXml/itemProps4503.xml" ContentType="application/vnd.openxmlformats-officedocument.customXmlProperties+xml"/>
  <Override PartName="/customXml/itemProps4504.xml" ContentType="application/vnd.openxmlformats-officedocument.customXmlProperties+xml"/>
  <Override PartName="/customXml/itemProps4505.xml" ContentType="application/vnd.openxmlformats-officedocument.customXmlProperties+xml"/>
  <Override PartName="/customXml/itemProps4506.xml" ContentType="application/vnd.openxmlformats-officedocument.customXmlProperties+xml"/>
  <Override PartName="/customXml/itemProps4507.xml" ContentType="application/vnd.openxmlformats-officedocument.customXmlProperties+xml"/>
  <Override PartName="/customXml/itemProps4508.xml" ContentType="application/vnd.openxmlformats-officedocument.customXmlProperties+xml"/>
  <Override PartName="/customXml/itemProps4509.xml" ContentType="application/vnd.openxmlformats-officedocument.customXmlProperties+xml"/>
  <Override PartName="/customXml/itemProps4510.xml" ContentType="application/vnd.openxmlformats-officedocument.customXmlProperties+xml"/>
  <Override PartName="/customXml/itemProps4511.xml" ContentType="application/vnd.openxmlformats-officedocument.customXmlProperties+xml"/>
  <Override PartName="/customXml/itemProps4512.xml" ContentType="application/vnd.openxmlformats-officedocument.customXmlProperties+xml"/>
  <Override PartName="/customXml/itemProps4513.xml" ContentType="application/vnd.openxmlformats-officedocument.customXmlProperties+xml"/>
  <Override PartName="/customXml/itemProps4514.xml" ContentType="application/vnd.openxmlformats-officedocument.customXmlProperties+xml"/>
  <Override PartName="/customXml/itemProps4515.xml" ContentType="application/vnd.openxmlformats-officedocument.customXmlProperties+xml"/>
  <Override PartName="/customXml/itemProps4516.xml" ContentType="application/vnd.openxmlformats-officedocument.customXmlProperties+xml"/>
  <Override PartName="/customXml/itemProps4517.xml" ContentType="application/vnd.openxmlformats-officedocument.customXmlProperties+xml"/>
  <Override PartName="/customXml/itemProps4518.xml" ContentType="application/vnd.openxmlformats-officedocument.customXmlProperties+xml"/>
  <Override PartName="/customXml/itemProps4519.xml" ContentType="application/vnd.openxmlformats-officedocument.customXmlProperties+xml"/>
  <Override PartName="/customXml/itemProps4520.xml" ContentType="application/vnd.openxmlformats-officedocument.customXmlProperties+xml"/>
  <Override PartName="/customXml/itemProps4521.xml" ContentType="application/vnd.openxmlformats-officedocument.customXmlProperties+xml"/>
  <Override PartName="/customXml/itemProps4522.xml" ContentType="application/vnd.openxmlformats-officedocument.customXmlProperties+xml"/>
  <Override PartName="/customXml/itemProps4523.xml" ContentType="application/vnd.openxmlformats-officedocument.customXmlProperties+xml"/>
  <Override PartName="/customXml/itemProps4524.xml" ContentType="application/vnd.openxmlformats-officedocument.customXmlProperties+xml"/>
  <Override PartName="/customXml/itemProps4525.xml" ContentType="application/vnd.openxmlformats-officedocument.customXmlProperties+xml"/>
  <Override PartName="/customXml/itemProps4526.xml" ContentType="application/vnd.openxmlformats-officedocument.customXmlProperties+xml"/>
  <Override PartName="/customXml/itemProps4527.xml" ContentType="application/vnd.openxmlformats-officedocument.customXmlProperties+xml"/>
  <Override PartName="/customXml/itemProps4528.xml" ContentType="application/vnd.openxmlformats-officedocument.customXmlProperties+xml"/>
  <Override PartName="/customXml/itemProps4529.xml" ContentType="application/vnd.openxmlformats-officedocument.customXmlProperties+xml"/>
  <Override PartName="/customXml/itemProps4530.xml" ContentType="application/vnd.openxmlformats-officedocument.customXmlProperties+xml"/>
  <Override PartName="/customXml/itemProps4531.xml" ContentType="application/vnd.openxmlformats-officedocument.customXmlProperties+xml"/>
  <Override PartName="/customXml/itemProps4532.xml" ContentType="application/vnd.openxmlformats-officedocument.customXmlProperties+xml"/>
  <Override PartName="/customXml/itemProps4533.xml" ContentType="application/vnd.openxmlformats-officedocument.customXmlProperties+xml"/>
  <Override PartName="/customXml/itemProps4534.xml" ContentType="application/vnd.openxmlformats-officedocument.customXmlProperties+xml"/>
  <Override PartName="/customXml/itemProps4535.xml" ContentType="application/vnd.openxmlformats-officedocument.customXmlProperties+xml"/>
  <Override PartName="/customXml/itemProps4536.xml" ContentType="application/vnd.openxmlformats-officedocument.customXmlProperties+xml"/>
  <Override PartName="/customXml/itemProps4537.xml" ContentType="application/vnd.openxmlformats-officedocument.customXmlProperties+xml"/>
  <Override PartName="/customXml/itemProps4538.xml" ContentType="application/vnd.openxmlformats-officedocument.customXmlProperties+xml"/>
  <Override PartName="/customXml/itemProps4539.xml" ContentType="application/vnd.openxmlformats-officedocument.customXmlProperties+xml"/>
  <Override PartName="/customXml/itemProps4540.xml" ContentType="application/vnd.openxmlformats-officedocument.customXmlProperties+xml"/>
  <Override PartName="/customXml/itemProps4541.xml" ContentType="application/vnd.openxmlformats-officedocument.customXmlProperties+xml"/>
  <Override PartName="/customXml/itemProps4542.xml" ContentType="application/vnd.openxmlformats-officedocument.customXmlProperties+xml"/>
  <Override PartName="/customXml/itemProps4543.xml" ContentType="application/vnd.openxmlformats-officedocument.customXmlProperties+xml"/>
  <Override PartName="/customXml/itemProps4544.xml" ContentType="application/vnd.openxmlformats-officedocument.customXmlProperties+xml"/>
  <Override PartName="/customXml/itemProps4545.xml" ContentType="application/vnd.openxmlformats-officedocument.customXmlProperties+xml"/>
  <Override PartName="/customXml/itemProps4546.xml" ContentType="application/vnd.openxmlformats-officedocument.customXmlProperties+xml"/>
  <Override PartName="/customXml/itemProps4547.xml" ContentType="application/vnd.openxmlformats-officedocument.customXmlProperties+xml"/>
  <Override PartName="/customXml/itemProps4548.xml" ContentType="application/vnd.openxmlformats-officedocument.customXmlProperties+xml"/>
  <Override PartName="/customXml/itemProps4549.xml" ContentType="application/vnd.openxmlformats-officedocument.customXmlProperties+xml"/>
  <Override PartName="/customXml/itemProps4550.xml" ContentType="application/vnd.openxmlformats-officedocument.customXmlProperties+xml"/>
  <Override PartName="/customXml/itemProps4551.xml" ContentType="application/vnd.openxmlformats-officedocument.customXmlProperties+xml"/>
  <Override PartName="/customXml/itemProps4552.xml" ContentType="application/vnd.openxmlformats-officedocument.customXmlProperties+xml"/>
  <Override PartName="/customXml/itemProps4553.xml" ContentType="application/vnd.openxmlformats-officedocument.customXmlProperties+xml"/>
  <Override PartName="/customXml/itemProps4554.xml" ContentType="application/vnd.openxmlformats-officedocument.customXmlProperties+xml"/>
  <Override PartName="/customXml/itemProps4555.xml" ContentType="application/vnd.openxmlformats-officedocument.customXmlProperties+xml"/>
  <Override PartName="/customXml/itemProps4556.xml" ContentType="application/vnd.openxmlformats-officedocument.customXmlProperties+xml"/>
  <Override PartName="/customXml/itemProps4557.xml" ContentType="application/vnd.openxmlformats-officedocument.customXmlProperties+xml"/>
  <Override PartName="/customXml/itemProps4558.xml" ContentType="application/vnd.openxmlformats-officedocument.customXmlProperties+xml"/>
  <Override PartName="/customXml/itemProps4559.xml" ContentType="application/vnd.openxmlformats-officedocument.customXmlProperties+xml"/>
  <Override PartName="/customXml/itemProps4560.xml" ContentType="application/vnd.openxmlformats-officedocument.customXmlProperties+xml"/>
  <Override PartName="/customXml/itemProps4561.xml" ContentType="application/vnd.openxmlformats-officedocument.customXmlProperties+xml"/>
  <Override PartName="/customXml/itemProps4562.xml" ContentType="application/vnd.openxmlformats-officedocument.customXmlProperties+xml"/>
  <Override PartName="/customXml/itemProps4563.xml" ContentType="application/vnd.openxmlformats-officedocument.customXmlProperties+xml"/>
  <Override PartName="/customXml/itemProps4564.xml" ContentType="application/vnd.openxmlformats-officedocument.customXmlProperties+xml"/>
  <Override PartName="/customXml/itemProps4565.xml" ContentType="application/vnd.openxmlformats-officedocument.customXmlProperties+xml"/>
  <Override PartName="/customXml/itemProps4566.xml" ContentType="application/vnd.openxmlformats-officedocument.customXmlProperties+xml"/>
  <Override PartName="/customXml/itemProps4567.xml" ContentType="application/vnd.openxmlformats-officedocument.customXmlProperties+xml"/>
  <Override PartName="/customXml/itemProps4568.xml" ContentType="application/vnd.openxmlformats-officedocument.customXmlProperties+xml"/>
  <Override PartName="/customXml/itemProps4569.xml" ContentType="application/vnd.openxmlformats-officedocument.customXmlProperties+xml"/>
  <Override PartName="/customXml/itemProps4570.xml" ContentType="application/vnd.openxmlformats-officedocument.customXmlProperties+xml"/>
  <Override PartName="/customXml/itemProps4571.xml" ContentType="application/vnd.openxmlformats-officedocument.customXmlProperties+xml"/>
  <Override PartName="/customXml/itemProps4572.xml" ContentType="application/vnd.openxmlformats-officedocument.customXmlProperties+xml"/>
  <Override PartName="/customXml/itemProps4573.xml" ContentType="application/vnd.openxmlformats-officedocument.customXmlProperties+xml"/>
  <Override PartName="/customXml/itemProps4574.xml" ContentType="application/vnd.openxmlformats-officedocument.customXmlProperties+xml"/>
  <Override PartName="/customXml/itemProps4575.xml" ContentType="application/vnd.openxmlformats-officedocument.customXmlProperties+xml"/>
  <Override PartName="/customXml/itemProps4576.xml" ContentType="application/vnd.openxmlformats-officedocument.customXmlProperties+xml"/>
  <Override PartName="/customXml/itemProps4577.xml" ContentType="application/vnd.openxmlformats-officedocument.customXmlProperties+xml"/>
  <Override PartName="/customXml/itemProps4578.xml" ContentType="application/vnd.openxmlformats-officedocument.customXmlProperties+xml"/>
  <Override PartName="/customXml/itemProps4579.xml" ContentType="application/vnd.openxmlformats-officedocument.customXmlProperties+xml"/>
  <Override PartName="/customXml/itemProps4580.xml" ContentType="application/vnd.openxmlformats-officedocument.customXmlProperties+xml"/>
  <Override PartName="/customXml/itemProps4581.xml" ContentType="application/vnd.openxmlformats-officedocument.customXmlProperties+xml"/>
  <Override PartName="/customXml/itemProps4582.xml" ContentType="application/vnd.openxmlformats-officedocument.customXmlProperties+xml"/>
  <Override PartName="/customXml/itemProps4583.xml" ContentType="application/vnd.openxmlformats-officedocument.customXmlProperties+xml"/>
  <Override PartName="/customXml/itemProps4584.xml" ContentType="application/vnd.openxmlformats-officedocument.customXmlProperties+xml"/>
  <Override PartName="/customXml/itemProps4585.xml" ContentType="application/vnd.openxmlformats-officedocument.customXmlProperties+xml"/>
  <Override PartName="/customXml/itemProps4586.xml" ContentType="application/vnd.openxmlformats-officedocument.customXmlProperties+xml"/>
  <Override PartName="/customXml/itemProps4587.xml" ContentType="application/vnd.openxmlformats-officedocument.customXmlProperties+xml"/>
  <Override PartName="/customXml/itemProps4588.xml" ContentType="application/vnd.openxmlformats-officedocument.customXmlProperties+xml"/>
  <Override PartName="/customXml/itemProps4589.xml" ContentType="application/vnd.openxmlformats-officedocument.customXmlProperties+xml"/>
  <Override PartName="/customXml/itemProps4590.xml" ContentType="application/vnd.openxmlformats-officedocument.customXmlProperties+xml"/>
  <Override PartName="/customXml/itemProps4591.xml" ContentType="application/vnd.openxmlformats-officedocument.customXmlProperties+xml"/>
  <Override PartName="/customXml/itemProps4592.xml" ContentType="application/vnd.openxmlformats-officedocument.customXmlProperties+xml"/>
  <Override PartName="/customXml/itemProps4593.xml" ContentType="application/vnd.openxmlformats-officedocument.customXmlProperties+xml"/>
  <Override PartName="/customXml/itemProps4594.xml" ContentType="application/vnd.openxmlformats-officedocument.customXmlProperties+xml"/>
  <Override PartName="/customXml/itemProps4595.xml" ContentType="application/vnd.openxmlformats-officedocument.customXmlProperties+xml"/>
  <Override PartName="/customXml/itemProps4596.xml" ContentType="application/vnd.openxmlformats-officedocument.customXmlProperties+xml"/>
  <Override PartName="/customXml/itemProps4597.xml" ContentType="application/vnd.openxmlformats-officedocument.customXmlProperties+xml"/>
  <Override PartName="/customXml/itemProps4598.xml" ContentType="application/vnd.openxmlformats-officedocument.customXmlProperties+xml"/>
  <Override PartName="/customXml/itemProps4599.xml" ContentType="application/vnd.openxmlformats-officedocument.customXmlProperties+xml"/>
  <Override PartName="/customXml/itemProps4600.xml" ContentType="application/vnd.openxmlformats-officedocument.customXmlProperties+xml"/>
  <Override PartName="/customXml/itemProps4601.xml" ContentType="application/vnd.openxmlformats-officedocument.customXmlProperties+xml"/>
  <Override PartName="/customXml/itemProps4602.xml" ContentType="application/vnd.openxmlformats-officedocument.customXmlProperties+xml"/>
  <Override PartName="/customXml/itemProps4603.xml" ContentType="application/vnd.openxmlformats-officedocument.customXmlProperties+xml"/>
  <Override PartName="/customXml/itemProps4604.xml" ContentType="application/vnd.openxmlformats-officedocument.customXmlProperties+xml"/>
  <Override PartName="/customXml/itemProps4605.xml" ContentType="application/vnd.openxmlformats-officedocument.customXmlProperties+xml"/>
  <Override PartName="/customXml/itemProps4606.xml" ContentType="application/vnd.openxmlformats-officedocument.customXmlProperties+xml"/>
  <Override PartName="/customXml/itemProps4607.xml" ContentType="application/vnd.openxmlformats-officedocument.customXmlProperties+xml"/>
  <Override PartName="/customXml/itemProps4608.xml" ContentType="application/vnd.openxmlformats-officedocument.customXmlProperties+xml"/>
  <Override PartName="/customXml/itemProps4609.xml" ContentType="application/vnd.openxmlformats-officedocument.customXmlProperties+xml"/>
  <Override PartName="/customXml/itemProps4610.xml" ContentType="application/vnd.openxmlformats-officedocument.customXmlProperties+xml"/>
  <Override PartName="/customXml/itemProps4611.xml" ContentType="application/vnd.openxmlformats-officedocument.customXmlProperties+xml"/>
  <Override PartName="/customXml/itemProps4612.xml" ContentType="application/vnd.openxmlformats-officedocument.customXmlProperties+xml"/>
  <Override PartName="/customXml/itemProps4613.xml" ContentType="application/vnd.openxmlformats-officedocument.customXmlProperties+xml"/>
  <Override PartName="/customXml/itemProps4614.xml" ContentType="application/vnd.openxmlformats-officedocument.customXmlProperties+xml"/>
  <Override PartName="/customXml/itemProps4615.xml" ContentType="application/vnd.openxmlformats-officedocument.customXmlProperties+xml"/>
  <Override PartName="/customXml/itemProps4616.xml" ContentType="application/vnd.openxmlformats-officedocument.customXmlProperties+xml"/>
  <Override PartName="/customXml/itemProps4617.xml" ContentType="application/vnd.openxmlformats-officedocument.customXmlProperties+xml"/>
  <Override PartName="/customXml/itemProps4618.xml" ContentType="application/vnd.openxmlformats-officedocument.customXmlProperties+xml"/>
  <Override PartName="/customXml/itemProps4619.xml" ContentType="application/vnd.openxmlformats-officedocument.customXmlProperties+xml"/>
  <Override PartName="/customXml/itemProps4620.xml" ContentType="application/vnd.openxmlformats-officedocument.customXmlProperties+xml"/>
  <Override PartName="/customXml/itemProps4621.xml" ContentType="application/vnd.openxmlformats-officedocument.customXmlProperties+xml"/>
  <Override PartName="/customXml/itemProps4622.xml" ContentType="application/vnd.openxmlformats-officedocument.customXmlProperties+xml"/>
  <Override PartName="/customXml/itemProps4623.xml" ContentType="application/vnd.openxmlformats-officedocument.customXmlProperties+xml"/>
  <Override PartName="/customXml/itemProps4624.xml" ContentType="application/vnd.openxmlformats-officedocument.customXmlProperties+xml"/>
  <Override PartName="/customXml/itemProps4625.xml" ContentType="application/vnd.openxmlformats-officedocument.customXmlProperties+xml"/>
  <Override PartName="/customXml/itemProps4626.xml" ContentType="application/vnd.openxmlformats-officedocument.customXmlProperties+xml"/>
  <Override PartName="/customXml/itemProps4627.xml" ContentType="application/vnd.openxmlformats-officedocument.customXmlProperties+xml"/>
  <Override PartName="/customXml/itemProps4628.xml" ContentType="application/vnd.openxmlformats-officedocument.customXmlProperties+xml"/>
  <Override PartName="/customXml/itemProps4629.xml" ContentType="application/vnd.openxmlformats-officedocument.customXmlProperties+xml"/>
  <Override PartName="/customXml/itemProps4630.xml" ContentType="application/vnd.openxmlformats-officedocument.customXmlProperties+xml"/>
  <Override PartName="/customXml/itemProps4631.xml" ContentType="application/vnd.openxmlformats-officedocument.customXmlProperties+xml"/>
  <Override PartName="/customXml/itemProps4632.xml" ContentType="application/vnd.openxmlformats-officedocument.customXmlProperties+xml"/>
  <Override PartName="/customXml/itemProps4633.xml" ContentType="application/vnd.openxmlformats-officedocument.customXmlProperties+xml"/>
  <Override PartName="/customXml/itemProps4634.xml" ContentType="application/vnd.openxmlformats-officedocument.customXmlProperties+xml"/>
  <Override PartName="/customXml/itemProps4635.xml" ContentType="application/vnd.openxmlformats-officedocument.customXmlProperties+xml"/>
  <Override PartName="/customXml/itemProps4636.xml" ContentType="application/vnd.openxmlformats-officedocument.customXmlProperties+xml"/>
  <Override PartName="/customXml/itemProps4637.xml" ContentType="application/vnd.openxmlformats-officedocument.customXmlProperties+xml"/>
  <Override PartName="/customXml/itemProps4638.xml" ContentType="application/vnd.openxmlformats-officedocument.customXmlProperties+xml"/>
  <Override PartName="/customXml/itemProps4639.xml" ContentType="application/vnd.openxmlformats-officedocument.customXmlProperties+xml"/>
  <Override PartName="/customXml/itemProps4640.xml" ContentType="application/vnd.openxmlformats-officedocument.customXmlProperties+xml"/>
  <Override PartName="/customXml/itemProps4641.xml" ContentType="application/vnd.openxmlformats-officedocument.customXmlProperties+xml"/>
  <Override PartName="/customXml/itemProps4642.xml" ContentType="application/vnd.openxmlformats-officedocument.customXmlProperties+xml"/>
  <Override PartName="/customXml/itemProps4643.xml" ContentType="application/vnd.openxmlformats-officedocument.customXmlProperties+xml"/>
  <Override PartName="/customXml/itemProps4644.xml" ContentType="application/vnd.openxmlformats-officedocument.customXmlProperties+xml"/>
  <Override PartName="/customXml/itemProps4645.xml" ContentType="application/vnd.openxmlformats-officedocument.customXmlProperties+xml"/>
  <Override PartName="/customXml/itemProps4646.xml" ContentType="application/vnd.openxmlformats-officedocument.customXmlProperties+xml"/>
  <Override PartName="/customXml/itemProps4647.xml" ContentType="application/vnd.openxmlformats-officedocument.customXmlProperties+xml"/>
  <Override PartName="/customXml/itemProps4648.xml" ContentType="application/vnd.openxmlformats-officedocument.customXmlProperties+xml"/>
  <Override PartName="/customXml/itemProps4649.xml" ContentType="application/vnd.openxmlformats-officedocument.customXmlProperties+xml"/>
  <Override PartName="/customXml/itemProps4650.xml" ContentType="application/vnd.openxmlformats-officedocument.customXmlProperties+xml"/>
  <Override PartName="/customXml/itemProps4651.xml" ContentType="application/vnd.openxmlformats-officedocument.customXmlProperties+xml"/>
  <Override PartName="/customXml/itemProps4652.xml" ContentType="application/vnd.openxmlformats-officedocument.customXmlProperties+xml"/>
  <Override PartName="/customXml/itemProps4653.xml" ContentType="application/vnd.openxmlformats-officedocument.customXmlProperties+xml"/>
  <Override PartName="/customXml/itemProps4654.xml" ContentType="application/vnd.openxmlformats-officedocument.customXmlProperties+xml"/>
  <Override PartName="/customXml/itemProps4655.xml" ContentType="application/vnd.openxmlformats-officedocument.customXmlProperties+xml"/>
  <Override PartName="/customXml/itemProps4656.xml" ContentType="application/vnd.openxmlformats-officedocument.customXmlProperties+xml"/>
  <Override PartName="/customXml/itemProps4657.xml" ContentType="application/vnd.openxmlformats-officedocument.customXmlProperties+xml"/>
  <Override PartName="/customXml/itemProps4658.xml" ContentType="application/vnd.openxmlformats-officedocument.customXmlProperties+xml"/>
  <Override PartName="/customXml/itemProps4659.xml" ContentType="application/vnd.openxmlformats-officedocument.customXmlProperties+xml"/>
  <Override PartName="/customXml/itemProps4660.xml" ContentType="application/vnd.openxmlformats-officedocument.customXmlProperties+xml"/>
  <Override PartName="/customXml/itemProps4661.xml" ContentType="application/vnd.openxmlformats-officedocument.customXmlProperties+xml"/>
  <Override PartName="/customXml/itemProps4662.xml" ContentType="application/vnd.openxmlformats-officedocument.customXmlProperties+xml"/>
  <Override PartName="/customXml/itemProps4663.xml" ContentType="application/vnd.openxmlformats-officedocument.customXmlProperties+xml"/>
  <Override PartName="/customXml/itemProps4664.xml" ContentType="application/vnd.openxmlformats-officedocument.customXmlProperties+xml"/>
  <Override PartName="/customXml/itemProps4665.xml" ContentType="application/vnd.openxmlformats-officedocument.customXmlProperties+xml"/>
  <Override PartName="/customXml/itemProps4666.xml" ContentType="application/vnd.openxmlformats-officedocument.customXmlProperties+xml"/>
  <Override PartName="/customXml/itemProps4667.xml" ContentType="application/vnd.openxmlformats-officedocument.customXmlProperties+xml"/>
  <Override PartName="/customXml/itemProps4668.xml" ContentType="application/vnd.openxmlformats-officedocument.customXmlProperties+xml"/>
  <Override PartName="/customXml/itemProps4669.xml" ContentType="application/vnd.openxmlformats-officedocument.customXmlProperties+xml"/>
  <Override PartName="/customXml/itemProps4670.xml" ContentType="application/vnd.openxmlformats-officedocument.customXmlProperties+xml"/>
  <Override PartName="/customXml/itemProps4671.xml" ContentType="application/vnd.openxmlformats-officedocument.customXmlProperties+xml"/>
  <Override PartName="/customXml/itemProps4672.xml" ContentType="application/vnd.openxmlformats-officedocument.customXmlProperties+xml"/>
  <Override PartName="/customXml/itemProps4673.xml" ContentType="application/vnd.openxmlformats-officedocument.customXmlProperties+xml"/>
  <Override PartName="/customXml/itemProps4674.xml" ContentType="application/vnd.openxmlformats-officedocument.customXmlProperties+xml"/>
  <Override PartName="/customXml/itemProps4675.xml" ContentType="application/vnd.openxmlformats-officedocument.customXmlProperties+xml"/>
  <Override PartName="/customXml/itemProps4676.xml" ContentType="application/vnd.openxmlformats-officedocument.customXmlProperties+xml"/>
  <Override PartName="/customXml/itemProps4677.xml" ContentType="application/vnd.openxmlformats-officedocument.customXmlProperties+xml"/>
  <Override PartName="/customXml/itemProps4678.xml" ContentType="application/vnd.openxmlformats-officedocument.customXmlProperties+xml"/>
  <Override PartName="/customXml/itemProps4679.xml" ContentType="application/vnd.openxmlformats-officedocument.customXmlProperties+xml"/>
  <Override PartName="/customXml/itemProps4680.xml" ContentType="application/vnd.openxmlformats-officedocument.customXmlProperties+xml"/>
  <Override PartName="/customXml/itemProps4681.xml" ContentType="application/vnd.openxmlformats-officedocument.customXmlProperties+xml"/>
  <Override PartName="/customXml/itemProps4682.xml" ContentType="application/vnd.openxmlformats-officedocument.customXmlProperties+xml"/>
  <Override PartName="/customXml/itemProps4683.xml" ContentType="application/vnd.openxmlformats-officedocument.customXmlProperties+xml"/>
  <Override PartName="/customXml/itemProps4684.xml" ContentType="application/vnd.openxmlformats-officedocument.customXmlProperties+xml"/>
  <Override PartName="/customXml/itemProps4685.xml" ContentType="application/vnd.openxmlformats-officedocument.customXmlProperties+xml"/>
  <Override PartName="/customXml/itemProps4686.xml" ContentType="application/vnd.openxmlformats-officedocument.customXmlProperties+xml"/>
  <Override PartName="/customXml/itemProps4687.xml" ContentType="application/vnd.openxmlformats-officedocument.customXmlProperties+xml"/>
  <Override PartName="/customXml/itemProps4688.xml" ContentType="application/vnd.openxmlformats-officedocument.customXmlProperties+xml"/>
  <Override PartName="/customXml/itemProps4689.xml" ContentType="application/vnd.openxmlformats-officedocument.customXmlProperties+xml"/>
  <Override PartName="/customXml/itemProps4690.xml" ContentType="application/vnd.openxmlformats-officedocument.customXmlProperties+xml"/>
  <Override PartName="/customXml/itemProps4691.xml" ContentType="application/vnd.openxmlformats-officedocument.customXmlProperties+xml"/>
  <Override PartName="/customXml/itemProps4692.xml" ContentType="application/vnd.openxmlformats-officedocument.customXmlProperties+xml"/>
  <Override PartName="/customXml/itemProps4693.xml" ContentType="application/vnd.openxmlformats-officedocument.customXmlProperties+xml"/>
  <Override PartName="/customXml/itemProps4694.xml" ContentType="application/vnd.openxmlformats-officedocument.customXmlProperties+xml"/>
  <Override PartName="/customXml/itemProps4695.xml" ContentType="application/vnd.openxmlformats-officedocument.customXmlProperties+xml"/>
  <Override PartName="/customXml/itemProps4696.xml" ContentType="application/vnd.openxmlformats-officedocument.customXmlProperties+xml"/>
  <Override PartName="/customXml/itemProps4697.xml" ContentType="application/vnd.openxmlformats-officedocument.customXmlProperties+xml"/>
  <Override PartName="/customXml/itemProps4698.xml" ContentType="application/vnd.openxmlformats-officedocument.customXmlProperties+xml"/>
  <Override PartName="/customXml/itemProps4699.xml" ContentType="application/vnd.openxmlformats-officedocument.customXmlProperties+xml"/>
  <Override PartName="/customXml/itemProps4700.xml" ContentType="application/vnd.openxmlformats-officedocument.customXmlProperties+xml"/>
  <Override PartName="/customXml/itemProps4701.xml" ContentType="application/vnd.openxmlformats-officedocument.customXmlProperties+xml"/>
  <Override PartName="/customXml/itemProps4702.xml" ContentType="application/vnd.openxmlformats-officedocument.customXmlProperties+xml"/>
  <Override PartName="/customXml/itemProps4703.xml" ContentType="application/vnd.openxmlformats-officedocument.customXmlProperties+xml"/>
  <Override PartName="/customXml/itemProps4704.xml" ContentType="application/vnd.openxmlformats-officedocument.customXmlProperties+xml"/>
  <Override PartName="/customXml/itemProps4705.xml" ContentType="application/vnd.openxmlformats-officedocument.customXmlProperties+xml"/>
  <Override PartName="/customXml/itemProps4706.xml" ContentType="application/vnd.openxmlformats-officedocument.customXmlProperties+xml"/>
  <Override PartName="/customXml/itemProps4707.xml" ContentType="application/vnd.openxmlformats-officedocument.customXmlProperties+xml"/>
  <Override PartName="/customXml/itemProps4708.xml" ContentType="application/vnd.openxmlformats-officedocument.customXmlProperties+xml"/>
  <Override PartName="/customXml/itemProps4709.xml" ContentType="application/vnd.openxmlformats-officedocument.customXmlProperties+xml"/>
  <Override PartName="/customXml/itemProps4710.xml" ContentType="application/vnd.openxmlformats-officedocument.customXmlProperties+xml"/>
  <Override PartName="/customXml/itemProps4711.xml" ContentType="application/vnd.openxmlformats-officedocument.customXmlProperties+xml"/>
  <Override PartName="/customXml/itemProps4712.xml" ContentType="application/vnd.openxmlformats-officedocument.customXmlProperties+xml"/>
  <Override PartName="/customXml/itemProps4713.xml" ContentType="application/vnd.openxmlformats-officedocument.customXmlProperties+xml"/>
  <Override PartName="/customXml/itemProps4714.xml" ContentType="application/vnd.openxmlformats-officedocument.customXmlProperties+xml"/>
  <Override PartName="/customXml/itemProps4715.xml" ContentType="application/vnd.openxmlformats-officedocument.customXmlProperties+xml"/>
  <Override PartName="/customXml/itemProps4716.xml" ContentType="application/vnd.openxmlformats-officedocument.customXmlProperties+xml"/>
  <Override PartName="/customXml/itemProps4717.xml" ContentType="application/vnd.openxmlformats-officedocument.customXmlProperties+xml"/>
  <Override PartName="/customXml/itemProps4718.xml" ContentType="application/vnd.openxmlformats-officedocument.customXmlProperties+xml"/>
  <Override PartName="/customXml/itemProps4719.xml" ContentType="application/vnd.openxmlformats-officedocument.customXmlProperties+xml"/>
  <Override PartName="/customXml/itemProps4720.xml" ContentType="application/vnd.openxmlformats-officedocument.customXmlProperties+xml"/>
  <Override PartName="/customXml/itemProps4721.xml" ContentType="application/vnd.openxmlformats-officedocument.customXmlProperties+xml"/>
  <Override PartName="/customXml/itemProps4722.xml" ContentType="application/vnd.openxmlformats-officedocument.customXmlProperties+xml"/>
  <Override PartName="/customXml/itemProps4723.xml" ContentType="application/vnd.openxmlformats-officedocument.customXmlProperties+xml"/>
  <Override PartName="/customXml/itemProps4724.xml" ContentType="application/vnd.openxmlformats-officedocument.customXmlProperties+xml"/>
  <Override PartName="/customXml/itemProps4725.xml" ContentType="application/vnd.openxmlformats-officedocument.customXmlProperties+xml"/>
  <Override PartName="/customXml/itemProps4726.xml" ContentType="application/vnd.openxmlformats-officedocument.customXmlProperties+xml"/>
  <Override PartName="/customXml/itemProps4727.xml" ContentType="application/vnd.openxmlformats-officedocument.customXmlProperties+xml"/>
  <Override PartName="/customXml/itemProps4728.xml" ContentType="application/vnd.openxmlformats-officedocument.customXmlProperties+xml"/>
  <Override PartName="/customXml/itemProps4729.xml" ContentType="application/vnd.openxmlformats-officedocument.customXmlProperties+xml"/>
  <Override PartName="/customXml/itemProps4730.xml" ContentType="application/vnd.openxmlformats-officedocument.customXmlProperties+xml"/>
  <Override PartName="/customXml/itemProps4731.xml" ContentType="application/vnd.openxmlformats-officedocument.customXmlProperties+xml"/>
  <Override PartName="/customXml/itemProps4732.xml" ContentType="application/vnd.openxmlformats-officedocument.customXmlProperties+xml"/>
  <Override PartName="/customXml/itemProps4733.xml" ContentType="application/vnd.openxmlformats-officedocument.customXmlProperties+xml"/>
  <Override PartName="/customXml/itemProps4734.xml" ContentType="application/vnd.openxmlformats-officedocument.customXmlProperties+xml"/>
  <Override PartName="/customXml/itemProps4735.xml" ContentType="application/vnd.openxmlformats-officedocument.customXmlProperties+xml"/>
  <Override PartName="/customXml/itemProps4736.xml" ContentType="application/vnd.openxmlformats-officedocument.customXmlProperties+xml"/>
  <Override PartName="/customXml/itemProps4737.xml" ContentType="application/vnd.openxmlformats-officedocument.customXmlProperties+xml"/>
  <Override PartName="/customXml/itemProps4738.xml" ContentType="application/vnd.openxmlformats-officedocument.customXmlProperties+xml"/>
  <Override PartName="/customXml/itemProps4739.xml" ContentType="application/vnd.openxmlformats-officedocument.customXmlProperties+xml"/>
  <Override PartName="/customXml/itemProps4740.xml" ContentType="application/vnd.openxmlformats-officedocument.customXmlProperties+xml"/>
  <Override PartName="/customXml/itemProps4741.xml" ContentType="application/vnd.openxmlformats-officedocument.customXmlProperties+xml"/>
  <Override PartName="/customXml/itemProps4742.xml" ContentType="application/vnd.openxmlformats-officedocument.customXmlProperties+xml"/>
  <Override PartName="/customXml/itemProps4743.xml" ContentType="application/vnd.openxmlformats-officedocument.customXmlProperties+xml"/>
  <Override PartName="/customXml/itemProps4744.xml" ContentType="application/vnd.openxmlformats-officedocument.customXmlProperties+xml"/>
  <Override PartName="/customXml/itemProps4745.xml" ContentType="application/vnd.openxmlformats-officedocument.customXmlProperties+xml"/>
  <Override PartName="/customXml/itemProps4746.xml" ContentType="application/vnd.openxmlformats-officedocument.customXmlProperties+xml"/>
  <Override PartName="/customXml/itemProps4747.xml" ContentType="application/vnd.openxmlformats-officedocument.customXmlProperties+xml"/>
  <Override PartName="/customXml/itemProps4748.xml" ContentType="application/vnd.openxmlformats-officedocument.customXmlProperties+xml"/>
  <Override PartName="/customXml/itemProps4749.xml" ContentType="application/vnd.openxmlformats-officedocument.customXmlProperties+xml"/>
  <Override PartName="/customXml/itemProps4750.xml" ContentType="application/vnd.openxmlformats-officedocument.customXmlProperties+xml"/>
  <Override PartName="/customXml/itemProps4751.xml" ContentType="application/vnd.openxmlformats-officedocument.customXmlProperties+xml"/>
  <Override PartName="/customXml/itemProps4752.xml" ContentType="application/vnd.openxmlformats-officedocument.customXmlProperties+xml"/>
  <Override PartName="/customXml/itemProps4753.xml" ContentType="application/vnd.openxmlformats-officedocument.customXmlProperties+xml"/>
  <Override PartName="/customXml/itemProps4754.xml" ContentType="application/vnd.openxmlformats-officedocument.customXmlProperties+xml"/>
  <Override PartName="/customXml/itemProps4755.xml" ContentType="application/vnd.openxmlformats-officedocument.customXmlProperties+xml"/>
  <Override PartName="/customXml/itemProps4756.xml" ContentType="application/vnd.openxmlformats-officedocument.customXmlProperties+xml"/>
  <Override PartName="/customXml/itemProps4757.xml" ContentType="application/vnd.openxmlformats-officedocument.customXmlProperties+xml"/>
  <Override PartName="/customXml/itemProps4758.xml" ContentType="application/vnd.openxmlformats-officedocument.customXmlProperties+xml"/>
  <Override PartName="/customXml/itemProps4759.xml" ContentType="application/vnd.openxmlformats-officedocument.customXmlProperties+xml"/>
  <Override PartName="/customXml/itemProps4760.xml" ContentType="application/vnd.openxmlformats-officedocument.customXmlProperties+xml"/>
  <Override PartName="/customXml/itemProps4761.xml" ContentType="application/vnd.openxmlformats-officedocument.customXmlProperties+xml"/>
  <Override PartName="/customXml/itemProps4762.xml" ContentType="application/vnd.openxmlformats-officedocument.customXmlProperties+xml"/>
  <Override PartName="/customXml/itemProps4763.xml" ContentType="application/vnd.openxmlformats-officedocument.customXmlProperties+xml"/>
  <Override PartName="/customXml/itemProps4764.xml" ContentType="application/vnd.openxmlformats-officedocument.customXmlProperties+xml"/>
  <Override PartName="/customXml/itemProps4765.xml" ContentType="application/vnd.openxmlformats-officedocument.customXmlProperties+xml"/>
  <Override PartName="/customXml/itemProps4766.xml" ContentType="application/vnd.openxmlformats-officedocument.customXmlProperties+xml"/>
  <Override PartName="/customXml/itemProps4767.xml" ContentType="application/vnd.openxmlformats-officedocument.customXmlProperties+xml"/>
  <Override PartName="/customXml/itemProps4768.xml" ContentType="application/vnd.openxmlformats-officedocument.customXmlProperties+xml"/>
  <Override PartName="/customXml/itemProps4769.xml" ContentType="application/vnd.openxmlformats-officedocument.customXmlProperties+xml"/>
  <Override PartName="/customXml/itemProps4770.xml" ContentType="application/vnd.openxmlformats-officedocument.customXmlProperties+xml"/>
  <Override PartName="/customXml/itemProps4771.xml" ContentType="application/vnd.openxmlformats-officedocument.customXmlProperties+xml"/>
  <Override PartName="/customXml/itemProps4772.xml" ContentType="application/vnd.openxmlformats-officedocument.customXmlProperties+xml"/>
  <Override PartName="/customXml/itemProps4773.xml" ContentType="application/vnd.openxmlformats-officedocument.customXmlProperties+xml"/>
  <Override PartName="/customXml/itemProps4774.xml" ContentType="application/vnd.openxmlformats-officedocument.customXmlProperties+xml"/>
  <Override PartName="/customXml/itemProps4775.xml" ContentType="application/vnd.openxmlformats-officedocument.customXmlProperties+xml"/>
  <Override PartName="/customXml/itemProps4776.xml" ContentType="application/vnd.openxmlformats-officedocument.customXmlProperties+xml"/>
  <Override PartName="/customXml/itemProps4777.xml" ContentType="application/vnd.openxmlformats-officedocument.customXmlProperties+xml"/>
  <Override PartName="/customXml/itemProps4778.xml" ContentType="application/vnd.openxmlformats-officedocument.customXmlProperties+xml"/>
  <Override PartName="/customXml/itemProps4779.xml" ContentType="application/vnd.openxmlformats-officedocument.customXmlProperties+xml"/>
  <Override PartName="/customXml/itemProps4780.xml" ContentType="application/vnd.openxmlformats-officedocument.customXmlProperties+xml"/>
  <Override PartName="/customXml/itemProps4781.xml" ContentType="application/vnd.openxmlformats-officedocument.customXmlProperties+xml"/>
  <Override PartName="/customXml/itemProps4782.xml" ContentType="application/vnd.openxmlformats-officedocument.customXmlProperties+xml"/>
  <Override PartName="/customXml/itemProps4783.xml" ContentType="application/vnd.openxmlformats-officedocument.customXmlProperties+xml"/>
  <Override PartName="/customXml/itemProps4784.xml" ContentType="application/vnd.openxmlformats-officedocument.customXmlProperties+xml"/>
  <Override PartName="/customXml/itemProps4785.xml" ContentType="application/vnd.openxmlformats-officedocument.customXmlProperties+xml"/>
  <Override PartName="/customXml/itemProps4786.xml" ContentType="application/vnd.openxmlformats-officedocument.customXmlProperties+xml"/>
  <Override PartName="/customXml/itemProps4787.xml" ContentType="application/vnd.openxmlformats-officedocument.customXmlProperties+xml"/>
  <Override PartName="/customXml/itemProps4788.xml" ContentType="application/vnd.openxmlformats-officedocument.customXmlProperties+xml"/>
  <Override PartName="/customXml/itemProps4789.xml" ContentType="application/vnd.openxmlformats-officedocument.customXmlProperties+xml"/>
  <Override PartName="/customXml/itemProps4790.xml" ContentType="application/vnd.openxmlformats-officedocument.customXmlProperties+xml"/>
  <Override PartName="/customXml/itemProps4791.xml" ContentType="application/vnd.openxmlformats-officedocument.customXmlProperties+xml"/>
  <Override PartName="/customXml/itemProps4792.xml" ContentType="application/vnd.openxmlformats-officedocument.customXmlProperties+xml"/>
  <Override PartName="/customXml/itemProps4793.xml" ContentType="application/vnd.openxmlformats-officedocument.customXmlProperties+xml"/>
  <Override PartName="/customXml/itemProps4794.xml" ContentType="application/vnd.openxmlformats-officedocument.customXmlProperties+xml"/>
  <Override PartName="/customXml/itemProps4795.xml" ContentType="application/vnd.openxmlformats-officedocument.customXmlProperties+xml"/>
  <Override PartName="/customXml/itemProps4796.xml" ContentType="application/vnd.openxmlformats-officedocument.customXmlProperties+xml"/>
  <Override PartName="/customXml/itemProps4797.xml" ContentType="application/vnd.openxmlformats-officedocument.customXmlProperties+xml"/>
  <Override PartName="/customXml/itemProps4798.xml" ContentType="application/vnd.openxmlformats-officedocument.customXmlProperties+xml"/>
  <Override PartName="/customXml/itemProps4799.xml" ContentType="application/vnd.openxmlformats-officedocument.customXmlProperties+xml"/>
  <Override PartName="/customXml/itemProps4800.xml" ContentType="application/vnd.openxmlformats-officedocument.customXmlProperties+xml"/>
  <Override PartName="/customXml/itemProps4801.xml" ContentType="application/vnd.openxmlformats-officedocument.customXmlProperties+xml"/>
  <Override PartName="/customXml/itemProps4802.xml" ContentType="application/vnd.openxmlformats-officedocument.customXmlProperties+xml"/>
  <Override PartName="/customXml/itemProps4803.xml" ContentType="application/vnd.openxmlformats-officedocument.customXmlProperties+xml"/>
  <Override PartName="/customXml/itemProps4804.xml" ContentType="application/vnd.openxmlformats-officedocument.customXmlProperties+xml"/>
  <Override PartName="/customXml/itemProps4805.xml" ContentType="application/vnd.openxmlformats-officedocument.customXmlProperties+xml"/>
  <Override PartName="/customXml/itemProps4806.xml" ContentType="application/vnd.openxmlformats-officedocument.customXmlProperties+xml"/>
  <Override PartName="/customXml/itemProps4807.xml" ContentType="application/vnd.openxmlformats-officedocument.customXmlProperties+xml"/>
  <Override PartName="/customXml/itemProps4808.xml" ContentType="application/vnd.openxmlformats-officedocument.customXmlProperties+xml"/>
  <Override PartName="/customXml/itemProps4809.xml" ContentType="application/vnd.openxmlformats-officedocument.customXmlProperties+xml"/>
  <Override PartName="/customXml/itemProps4810.xml" ContentType="application/vnd.openxmlformats-officedocument.customXmlProperties+xml"/>
  <Override PartName="/customXml/itemProps4811.xml" ContentType="application/vnd.openxmlformats-officedocument.customXmlProperties+xml"/>
  <Override PartName="/customXml/itemProps4812.xml" ContentType="application/vnd.openxmlformats-officedocument.customXmlProperties+xml"/>
  <Override PartName="/customXml/itemProps4813.xml" ContentType="application/vnd.openxmlformats-officedocument.customXmlProperties+xml"/>
  <Override PartName="/customXml/itemProps4814.xml" ContentType="application/vnd.openxmlformats-officedocument.customXmlProperties+xml"/>
  <Override PartName="/customXml/itemProps4815.xml" ContentType="application/vnd.openxmlformats-officedocument.customXmlProperties+xml"/>
  <Override PartName="/customXml/itemProps4816.xml" ContentType="application/vnd.openxmlformats-officedocument.customXmlProperties+xml"/>
  <Override PartName="/customXml/itemProps4817.xml" ContentType="application/vnd.openxmlformats-officedocument.customXmlProperties+xml"/>
  <Override PartName="/customXml/itemProps4818.xml" ContentType="application/vnd.openxmlformats-officedocument.customXmlProperties+xml"/>
  <Override PartName="/customXml/itemProps4819.xml" ContentType="application/vnd.openxmlformats-officedocument.customXmlProperties+xml"/>
  <Override PartName="/customXml/itemProps4820.xml" ContentType="application/vnd.openxmlformats-officedocument.customXmlProperties+xml"/>
  <Override PartName="/customXml/itemProps4821.xml" ContentType="application/vnd.openxmlformats-officedocument.customXmlProperties+xml"/>
  <Override PartName="/customXml/itemProps4822.xml" ContentType="application/vnd.openxmlformats-officedocument.customXmlProperties+xml"/>
  <Override PartName="/customXml/itemProps4823.xml" ContentType="application/vnd.openxmlformats-officedocument.customXmlProperties+xml"/>
  <Override PartName="/customXml/itemProps4824.xml" ContentType="application/vnd.openxmlformats-officedocument.customXmlProperties+xml"/>
  <Override PartName="/customXml/itemProps4825.xml" ContentType="application/vnd.openxmlformats-officedocument.customXmlProperties+xml"/>
  <Override PartName="/customXml/itemProps4826.xml" ContentType="application/vnd.openxmlformats-officedocument.customXmlProperties+xml"/>
  <Override PartName="/customXml/itemProps4827.xml" ContentType="application/vnd.openxmlformats-officedocument.customXmlProperties+xml"/>
  <Override PartName="/customXml/itemProps4828.xml" ContentType="application/vnd.openxmlformats-officedocument.customXmlProperties+xml"/>
  <Override PartName="/customXml/itemProps4829.xml" ContentType="application/vnd.openxmlformats-officedocument.customXmlProperties+xml"/>
  <Override PartName="/customXml/itemProps4830.xml" ContentType="application/vnd.openxmlformats-officedocument.customXmlProperties+xml"/>
  <Override PartName="/customXml/itemProps4831.xml" ContentType="application/vnd.openxmlformats-officedocument.customXmlProperties+xml"/>
  <Override PartName="/customXml/itemProps4832.xml" ContentType="application/vnd.openxmlformats-officedocument.customXmlProperties+xml"/>
  <Override PartName="/customXml/itemProps4833.xml" ContentType="application/vnd.openxmlformats-officedocument.customXmlProperties+xml"/>
  <Override PartName="/customXml/itemProps4834.xml" ContentType="application/vnd.openxmlformats-officedocument.customXmlProperties+xml"/>
  <Override PartName="/customXml/itemProps4835.xml" ContentType="application/vnd.openxmlformats-officedocument.customXmlProperties+xml"/>
  <Override PartName="/customXml/itemProps4836.xml" ContentType="application/vnd.openxmlformats-officedocument.customXmlProperties+xml"/>
  <Override PartName="/customXml/itemProps4837.xml" ContentType="application/vnd.openxmlformats-officedocument.customXmlProperties+xml"/>
  <Override PartName="/customXml/itemProps4838.xml" ContentType="application/vnd.openxmlformats-officedocument.customXmlProperties+xml"/>
  <Override PartName="/customXml/itemProps4839.xml" ContentType="application/vnd.openxmlformats-officedocument.customXmlProperties+xml"/>
  <Override PartName="/customXml/itemProps4840.xml" ContentType="application/vnd.openxmlformats-officedocument.customXmlProperties+xml"/>
  <Override PartName="/customXml/itemProps4841.xml" ContentType="application/vnd.openxmlformats-officedocument.customXmlProperties+xml"/>
  <Override PartName="/customXml/itemProps4842.xml" ContentType="application/vnd.openxmlformats-officedocument.customXmlProperties+xml"/>
  <Override PartName="/customXml/itemProps4843.xml" ContentType="application/vnd.openxmlformats-officedocument.customXmlProperties+xml"/>
  <Override PartName="/customXml/itemProps4844.xml" ContentType="application/vnd.openxmlformats-officedocument.customXmlProperties+xml"/>
  <Override PartName="/customXml/itemProps4845.xml" ContentType="application/vnd.openxmlformats-officedocument.customXmlProperties+xml"/>
  <Override PartName="/customXml/itemProps4846.xml" ContentType="application/vnd.openxmlformats-officedocument.customXmlProperties+xml"/>
  <Override PartName="/customXml/itemProps4847.xml" ContentType="application/vnd.openxmlformats-officedocument.customXmlProperties+xml"/>
  <Override PartName="/customXml/itemProps4848.xml" ContentType="application/vnd.openxmlformats-officedocument.customXmlProperties+xml"/>
  <Override PartName="/customXml/itemProps4849.xml" ContentType="application/vnd.openxmlformats-officedocument.customXmlProperties+xml"/>
  <Override PartName="/customXml/itemProps4850.xml" ContentType="application/vnd.openxmlformats-officedocument.customXmlProperties+xml"/>
  <Override PartName="/customXml/itemProps4851.xml" ContentType="application/vnd.openxmlformats-officedocument.customXmlProperties+xml"/>
  <Override PartName="/customXml/itemProps4852.xml" ContentType="application/vnd.openxmlformats-officedocument.customXmlProperties+xml"/>
  <Override PartName="/customXml/itemProps4853.xml" ContentType="application/vnd.openxmlformats-officedocument.customXmlProperties+xml"/>
  <Override PartName="/customXml/itemProps4854.xml" ContentType="application/vnd.openxmlformats-officedocument.customXmlProperties+xml"/>
  <Override PartName="/customXml/itemProps4855.xml" ContentType="application/vnd.openxmlformats-officedocument.customXmlProperties+xml"/>
  <Override PartName="/customXml/itemProps4856.xml" ContentType="application/vnd.openxmlformats-officedocument.customXmlProperties+xml"/>
  <Override PartName="/customXml/itemProps4857.xml" ContentType="application/vnd.openxmlformats-officedocument.customXmlProperties+xml"/>
  <Override PartName="/customXml/itemProps4858.xml" ContentType="application/vnd.openxmlformats-officedocument.customXmlProperties+xml"/>
  <Override PartName="/customXml/itemProps4859.xml" ContentType="application/vnd.openxmlformats-officedocument.customXmlProperties+xml"/>
  <Override PartName="/customXml/itemProps4860.xml" ContentType="application/vnd.openxmlformats-officedocument.customXmlProperties+xml"/>
  <Override PartName="/customXml/itemProps4861.xml" ContentType="application/vnd.openxmlformats-officedocument.customXmlProperties+xml"/>
  <Override PartName="/customXml/itemProps4862.xml" ContentType="application/vnd.openxmlformats-officedocument.customXmlProperties+xml"/>
  <Override PartName="/customXml/itemProps4863.xml" ContentType="application/vnd.openxmlformats-officedocument.customXmlProperties+xml"/>
  <Override PartName="/customXml/itemProps4864.xml" ContentType="application/vnd.openxmlformats-officedocument.customXmlProperties+xml"/>
  <Override PartName="/customXml/itemProps4865.xml" ContentType="application/vnd.openxmlformats-officedocument.customXmlProperties+xml"/>
  <Override PartName="/customXml/itemProps4866.xml" ContentType="application/vnd.openxmlformats-officedocument.customXmlProperties+xml"/>
  <Override PartName="/customXml/itemProps4867.xml" ContentType="application/vnd.openxmlformats-officedocument.customXmlProperties+xml"/>
  <Override PartName="/customXml/itemProps4868.xml" ContentType="application/vnd.openxmlformats-officedocument.customXmlProperties+xml"/>
  <Override PartName="/customXml/itemProps4869.xml" ContentType="application/vnd.openxmlformats-officedocument.customXmlProperties+xml"/>
  <Override PartName="/customXml/itemProps4870.xml" ContentType="application/vnd.openxmlformats-officedocument.customXmlProperties+xml"/>
  <Override PartName="/customXml/itemProps4871.xml" ContentType="application/vnd.openxmlformats-officedocument.customXmlProperties+xml"/>
  <Override PartName="/customXml/itemProps4872.xml" ContentType="application/vnd.openxmlformats-officedocument.customXmlProperties+xml"/>
  <Override PartName="/customXml/itemProps4873.xml" ContentType="application/vnd.openxmlformats-officedocument.customXmlProperties+xml"/>
  <Override PartName="/customXml/itemProps4874.xml" ContentType="application/vnd.openxmlformats-officedocument.customXmlProperties+xml"/>
  <Override PartName="/customXml/itemProps4875.xml" ContentType="application/vnd.openxmlformats-officedocument.customXmlProperties+xml"/>
  <Override PartName="/customXml/itemProps4876.xml" ContentType="application/vnd.openxmlformats-officedocument.customXmlProperties+xml"/>
  <Override PartName="/customXml/itemProps4877.xml" ContentType="application/vnd.openxmlformats-officedocument.customXmlProperties+xml"/>
  <Override PartName="/customXml/itemProps4878.xml" ContentType="application/vnd.openxmlformats-officedocument.customXmlProperties+xml"/>
  <Override PartName="/customXml/itemProps4879.xml" ContentType="application/vnd.openxmlformats-officedocument.customXmlProperties+xml"/>
  <Override PartName="/customXml/itemProps4880.xml" ContentType="application/vnd.openxmlformats-officedocument.customXmlProperties+xml"/>
  <Override PartName="/customXml/itemProps4881.xml" ContentType="application/vnd.openxmlformats-officedocument.customXmlProperties+xml"/>
  <Override PartName="/customXml/itemProps4882.xml" ContentType="application/vnd.openxmlformats-officedocument.customXmlProperties+xml"/>
  <Override PartName="/customXml/itemProps4883.xml" ContentType="application/vnd.openxmlformats-officedocument.customXmlProperties+xml"/>
  <Override PartName="/customXml/itemProps4884.xml" ContentType="application/vnd.openxmlformats-officedocument.customXmlProperties+xml"/>
  <Override PartName="/customXml/itemProps4885.xml" ContentType="application/vnd.openxmlformats-officedocument.customXmlProperties+xml"/>
  <Override PartName="/customXml/itemProps4886.xml" ContentType="application/vnd.openxmlformats-officedocument.customXmlProperties+xml"/>
  <Override PartName="/customXml/itemProps4887.xml" ContentType="application/vnd.openxmlformats-officedocument.customXmlProperties+xml"/>
  <Override PartName="/customXml/itemProps4888.xml" ContentType="application/vnd.openxmlformats-officedocument.customXmlProperties+xml"/>
  <Override PartName="/customXml/itemProps4889.xml" ContentType="application/vnd.openxmlformats-officedocument.customXmlProperties+xml"/>
  <Override PartName="/customXml/itemProps4890.xml" ContentType="application/vnd.openxmlformats-officedocument.customXmlProperties+xml"/>
  <Override PartName="/customXml/itemProps4891.xml" ContentType="application/vnd.openxmlformats-officedocument.customXmlProperties+xml"/>
  <Override PartName="/customXml/itemProps4892.xml" ContentType="application/vnd.openxmlformats-officedocument.customXmlProperties+xml"/>
  <Override PartName="/customXml/itemProps4893.xml" ContentType="application/vnd.openxmlformats-officedocument.customXmlProperties+xml"/>
  <Override PartName="/customXml/itemProps4894.xml" ContentType="application/vnd.openxmlformats-officedocument.customXmlProperties+xml"/>
  <Override PartName="/customXml/itemProps4895.xml" ContentType="application/vnd.openxmlformats-officedocument.customXmlProperties+xml"/>
  <Override PartName="/customXml/itemProps4896.xml" ContentType="application/vnd.openxmlformats-officedocument.customXmlProperties+xml"/>
  <Override PartName="/customXml/itemProps4897.xml" ContentType="application/vnd.openxmlformats-officedocument.customXmlProperties+xml"/>
  <Override PartName="/customXml/itemProps4898.xml" ContentType="application/vnd.openxmlformats-officedocument.customXmlProperties+xml"/>
  <Override PartName="/customXml/itemProps4899.xml" ContentType="application/vnd.openxmlformats-officedocument.customXmlProperties+xml"/>
  <Override PartName="/customXml/itemProps4900.xml" ContentType="application/vnd.openxmlformats-officedocument.customXmlProperties+xml"/>
  <Override PartName="/customXml/itemProps4901.xml" ContentType="application/vnd.openxmlformats-officedocument.customXmlProperties+xml"/>
  <Override PartName="/customXml/itemProps4902.xml" ContentType="application/vnd.openxmlformats-officedocument.customXmlProperties+xml"/>
  <Override PartName="/customXml/itemProps4903.xml" ContentType="application/vnd.openxmlformats-officedocument.customXmlProperties+xml"/>
  <Override PartName="/customXml/itemProps4904.xml" ContentType="application/vnd.openxmlformats-officedocument.customXmlProperties+xml"/>
  <Override PartName="/customXml/itemProps4905.xml" ContentType="application/vnd.openxmlformats-officedocument.customXmlProperties+xml"/>
  <Override PartName="/customXml/itemProps4906.xml" ContentType="application/vnd.openxmlformats-officedocument.customXmlProperties+xml"/>
  <Override PartName="/customXml/itemProps4907.xml" ContentType="application/vnd.openxmlformats-officedocument.customXmlProperties+xml"/>
  <Override PartName="/customXml/itemProps4908.xml" ContentType="application/vnd.openxmlformats-officedocument.customXmlProperties+xml"/>
  <Override PartName="/customXml/itemProps4909.xml" ContentType="application/vnd.openxmlformats-officedocument.customXmlProperties+xml"/>
  <Override PartName="/customXml/itemProps4910.xml" ContentType="application/vnd.openxmlformats-officedocument.customXmlProperties+xml"/>
  <Override PartName="/customXml/itemProps4911.xml" ContentType="application/vnd.openxmlformats-officedocument.customXmlProperties+xml"/>
  <Override PartName="/customXml/itemProps4912.xml" ContentType="application/vnd.openxmlformats-officedocument.customXmlProperties+xml"/>
  <Override PartName="/customXml/itemProps4913.xml" ContentType="application/vnd.openxmlformats-officedocument.customXmlProperties+xml"/>
  <Override PartName="/customXml/itemProps4914.xml" ContentType="application/vnd.openxmlformats-officedocument.customXmlProperties+xml"/>
  <Override PartName="/customXml/itemProps4915.xml" ContentType="application/vnd.openxmlformats-officedocument.customXmlProperties+xml"/>
  <Override PartName="/customXml/itemProps4916.xml" ContentType="application/vnd.openxmlformats-officedocument.customXmlProperties+xml"/>
  <Override PartName="/customXml/itemProps4917.xml" ContentType="application/vnd.openxmlformats-officedocument.customXmlProperties+xml"/>
  <Override PartName="/customXml/itemProps4918.xml" ContentType="application/vnd.openxmlformats-officedocument.customXmlProperties+xml"/>
  <Override PartName="/customXml/itemProps4919.xml" ContentType="application/vnd.openxmlformats-officedocument.customXmlProperties+xml"/>
  <Override PartName="/customXml/itemProps4920.xml" ContentType="application/vnd.openxmlformats-officedocument.customXmlProperties+xml"/>
  <Override PartName="/customXml/itemProps4921.xml" ContentType="application/vnd.openxmlformats-officedocument.customXmlProperties+xml"/>
  <Override PartName="/customXml/itemProps4922.xml" ContentType="application/vnd.openxmlformats-officedocument.customXmlProperties+xml"/>
  <Override PartName="/customXml/itemProps4923.xml" ContentType="application/vnd.openxmlformats-officedocument.customXmlProperties+xml"/>
  <Override PartName="/customXml/itemProps4924.xml" ContentType="application/vnd.openxmlformats-officedocument.customXmlProperties+xml"/>
  <Override PartName="/customXml/itemProps4925.xml" ContentType="application/vnd.openxmlformats-officedocument.customXmlProperties+xml"/>
  <Override PartName="/customXml/itemProps4926.xml" ContentType="application/vnd.openxmlformats-officedocument.customXmlProperties+xml"/>
  <Override PartName="/customXml/itemProps4927.xml" ContentType="application/vnd.openxmlformats-officedocument.customXmlProperties+xml"/>
  <Override PartName="/customXml/itemProps4928.xml" ContentType="application/vnd.openxmlformats-officedocument.customXmlProperties+xml"/>
  <Override PartName="/customXml/itemProps4929.xml" ContentType="application/vnd.openxmlformats-officedocument.customXmlProperties+xml"/>
  <Override PartName="/customXml/itemProps4930.xml" ContentType="application/vnd.openxmlformats-officedocument.customXmlProperties+xml"/>
  <Override PartName="/customXml/itemProps4931.xml" ContentType="application/vnd.openxmlformats-officedocument.customXmlProperties+xml"/>
  <Override PartName="/customXml/itemProps4932.xml" ContentType="application/vnd.openxmlformats-officedocument.customXmlProperties+xml"/>
  <Override PartName="/customXml/itemProps4933.xml" ContentType="application/vnd.openxmlformats-officedocument.customXmlProperties+xml"/>
  <Override PartName="/customXml/itemProps4934.xml" ContentType="application/vnd.openxmlformats-officedocument.customXmlProperties+xml"/>
  <Override PartName="/customXml/itemProps4935.xml" ContentType="application/vnd.openxmlformats-officedocument.customXmlProperties+xml"/>
  <Override PartName="/customXml/itemProps4936.xml" ContentType="application/vnd.openxmlformats-officedocument.customXmlProperties+xml"/>
  <Override PartName="/customXml/itemProps4937.xml" ContentType="application/vnd.openxmlformats-officedocument.customXmlProperties+xml"/>
  <Override PartName="/customXml/itemProps4938.xml" ContentType="application/vnd.openxmlformats-officedocument.customXmlProperties+xml"/>
  <Override PartName="/customXml/itemProps4939.xml" ContentType="application/vnd.openxmlformats-officedocument.customXmlProperties+xml"/>
  <Override PartName="/customXml/itemProps4940.xml" ContentType="application/vnd.openxmlformats-officedocument.customXmlProperties+xml"/>
  <Override PartName="/customXml/itemProps4941.xml" ContentType="application/vnd.openxmlformats-officedocument.customXmlProperties+xml"/>
  <Override PartName="/customXml/itemProps4942.xml" ContentType="application/vnd.openxmlformats-officedocument.customXmlProperties+xml"/>
  <Override PartName="/customXml/itemProps4943.xml" ContentType="application/vnd.openxmlformats-officedocument.customXmlProperties+xml"/>
  <Override PartName="/customXml/itemProps4944.xml" ContentType="application/vnd.openxmlformats-officedocument.customXmlProperties+xml"/>
  <Override PartName="/customXml/itemProps4945.xml" ContentType="application/vnd.openxmlformats-officedocument.customXmlProperties+xml"/>
  <Override PartName="/customXml/itemProps4946.xml" ContentType="application/vnd.openxmlformats-officedocument.customXmlProperties+xml"/>
  <Override PartName="/customXml/itemProps4947.xml" ContentType="application/vnd.openxmlformats-officedocument.customXmlProperties+xml"/>
  <Override PartName="/customXml/itemProps4948.xml" ContentType="application/vnd.openxmlformats-officedocument.customXmlProperties+xml"/>
  <Override PartName="/customXml/itemProps4949.xml" ContentType="application/vnd.openxmlformats-officedocument.customXmlProperties+xml"/>
  <Override PartName="/customXml/itemProps4950.xml" ContentType="application/vnd.openxmlformats-officedocument.customXmlProperties+xml"/>
  <Override PartName="/customXml/itemProps4951.xml" ContentType="application/vnd.openxmlformats-officedocument.customXmlProperties+xml"/>
  <Override PartName="/customXml/itemProps4952.xml" ContentType="application/vnd.openxmlformats-officedocument.customXmlProperties+xml"/>
  <Override PartName="/customXml/itemProps4953.xml" ContentType="application/vnd.openxmlformats-officedocument.customXmlProperties+xml"/>
  <Override PartName="/customXml/itemProps4954.xml" ContentType="application/vnd.openxmlformats-officedocument.customXmlProperties+xml"/>
  <Override PartName="/customXml/itemProps4955.xml" ContentType="application/vnd.openxmlformats-officedocument.customXmlProperties+xml"/>
  <Override PartName="/customXml/itemProps4956.xml" ContentType="application/vnd.openxmlformats-officedocument.customXmlProperties+xml"/>
  <Override PartName="/customXml/itemProps4957.xml" ContentType="application/vnd.openxmlformats-officedocument.customXmlProperties+xml"/>
  <Override PartName="/customXml/itemProps4958.xml" ContentType="application/vnd.openxmlformats-officedocument.customXmlProperties+xml"/>
  <Override PartName="/customXml/itemProps4959.xml" ContentType="application/vnd.openxmlformats-officedocument.customXmlProperties+xml"/>
  <Override PartName="/customXml/itemProps4960.xml" ContentType="application/vnd.openxmlformats-officedocument.customXmlProperties+xml"/>
  <Override PartName="/customXml/itemProps4961.xml" ContentType="application/vnd.openxmlformats-officedocument.customXmlProperties+xml"/>
  <Override PartName="/customXml/itemProps4962.xml" ContentType="application/vnd.openxmlformats-officedocument.customXmlProperties+xml"/>
  <Override PartName="/customXml/itemProps4963.xml" ContentType="application/vnd.openxmlformats-officedocument.customXmlProperties+xml"/>
  <Override PartName="/customXml/itemProps4964.xml" ContentType="application/vnd.openxmlformats-officedocument.customXmlProperties+xml"/>
  <Override PartName="/customXml/itemProps4965.xml" ContentType="application/vnd.openxmlformats-officedocument.customXmlProperties+xml"/>
  <Override PartName="/customXml/itemProps4966.xml" ContentType="application/vnd.openxmlformats-officedocument.customXmlProperties+xml"/>
  <Override PartName="/customXml/itemProps4967.xml" ContentType="application/vnd.openxmlformats-officedocument.customXmlProperties+xml"/>
  <Override PartName="/customXml/itemProps4968.xml" ContentType="application/vnd.openxmlformats-officedocument.customXmlProperties+xml"/>
  <Override PartName="/customXml/itemProps4969.xml" ContentType="application/vnd.openxmlformats-officedocument.customXmlProperties+xml"/>
  <Override PartName="/customXml/itemProps4970.xml" ContentType="application/vnd.openxmlformats-officedocument.customXmlProperties+xml"/>
  <Override PartName="/customXml/itemProps4971.xml" ContentType="application/vnd.openxmlformats-officedocument.customXmlProperties+xml"/>
  <Override PartName="/customXml/itemProps4972.xml" ContentType="application/vnd.openxmlformats-officedocument.customXmlProperties+xml"/>
  <Override PartName="/customXml/itemProps4973.xml" ContentType="application/vnd.openxmlformats-officedocument.customXmlProperties+xml"/>
  <Override PartName="/customXml/itemProps4974.xml" ContentType="application/vnd.openxmlformats-officedocument.customXmlProperties+xml"/>
  <Override PartName="/customXml/itemProps4975.xml" ContentType="application/vnd.openxmlformats-officedocument.customXmlProperties+xml"/>
  <Override PartName="/customXml/itemProps4976.xml" ContentType="application/vnd.openxmlformats-officedocument.customXmlProperties+xml"/>
  <Override PartName="/customXml/itemProps4977.xml" ContentType="application/vnd.openxmlformats-officedocument.customXmlProperties+xml"/>
  <Override PartName="/customXml/itemProps4978.xml" ContentType="application/vnd.openxmlformats-officedocument.customXmlProperties+xml"/>
  <Override PartName="/customXml/itemProps4979.xml" ContentType="application/vnd.openxmlformats-officedocument.customXmlProperties+xml"/>
  <Override PartName="/customXml/itemProps4980.xml" ContentType="application/vnd.openxmlformats-officedocument.customXmlProperties+xml"/>
  <Override PartName="/customXml/itemProps4981.xml" ContentType="application/vnd.openxmlformats-officedocument.customXmlProperties+xml"/>
  <Override PartName="/customXml/itemProps4982.xml" ContentType="application/vnd.openxmlformats-officedocument.customXmlProperties+xml"/>
  <Override PartName="/customXml/itemProps4983.xml" ContentType="application/vnd.openxmlformats-officedocument.customXmlProperties+xml"/>
  <Override PartName="/customXml/itemProps4984.xml" ContentType="application/vnd.openxmlformats-officedocument.customXmlProperties+xml"/>
  <Override PartName="/customXml/itemProps4985.xml" ContentType="application/vnd.openxmlformats-officedocument.customXmlProperties+xml"/>
  <Override PartName="/customXml/itemProps4986.xml" ContentType="application/vnd.openxmlformats-officedocument.customXmlProperties+xml"/>
  <Override PartName="/customXml/itemProps4987.xml" ContentType="application/vnd.openxmlformats-officedocument.customXmlProperties+xml"/>
  <Override PartName="/customXml/itemProps4988.xml" ContentType="application/vnd.openxmlformats-officedocument.customXmlProperties+xml"/>
  <Override PartName="/customXml/itemProps4989.xml" ContentType="application/vnd.openxmlformats-officedocument.customXmlProperties+xml"/>
  <Override PartName="/customXml/itemProps4990.xml" ContentType="application/vnd.openxmlformats-officedocument.customXmlProperties+xml"/>
  <Override PartName="/customXml/itemProps4991.xml" ContentType="application/vnd.openxmlformats-officedocument.customXmlProperties+xml"/>
  <Override PartName="/customXml/itemProps4992.xml" ContentType="application/vnd.openxmlformats-officedocument.customXmlProperties+xml"/>
  <Override PartName="/customXml/itemProps4993.xml" ContentType="application/vnd.openxmlformats-officedocument.customXmlProperties+xml"/>
  <Override PartName="/customXml/itemProps4994.xml" ContentType="application/vnd.openxmlformats-officedocument.customXmlProperties+xml"/>
  <Override PartName="/customXml/itemProps4995.xml" ContentType="application/vnd.openxmlformats-officedocument.customXmlProperties+xml"/>
  <Override PartName="/customXml/itemProps4996.xml" ContentType="application/vnd.openxmlformats-officedocument.customXmlProperties+xml"/>
  <Override PartName="/customXml/itemProps4997.xml" ContentType="application/vnd.openxmlformats-officedocument.customXmlProperties+xml"/>
  <Override PartName="/customXml/itemProps4998.xml" ContentType="application/vnd.openxmlformats-officedocument.customXmlProperties+xml"/>
  <Override PartName="/customXml/itemProps4999.xml" ContentType="application/vnd.openxmlformats-officedocument.customXmlProperties+xml"/>
  <Override PartName="/customXml/itemProps5000.xml" ContentType="application/vnd.openxmlformats-officedocument.customXmlProperties+xml"/>
  <Override PartName="/customXml/itemProps5001.xml" ContentType="application/vnd.openxmlformats-officedocument.customXmlProperties+xml"/>
  <Override PartName="/customXml/itemProps5002.xml" ContentType="application/vnd.openxmlformats-officedocument.customXmlProperties+xml"/>
  <Override PartName="/customXml/itemProps5003.xml" ContentType="application/vnd.openxmlformats-officedocument.customXmlProperties+xml"/>
  <Override PartName="/customXml/itemProps5004.xml" ContentType="application/vnd.openxmlformats-officedocument.customXmlProperties+xml"/>
  <Override PartName="/customXml/itemProps5005.xml" ContentType="application/vnd.openxmlformats-officedocument.customXmlProperties+xml"/>
  <Override PartName="/customXml/itemProps5006.xml" ContentType="application/vnd.openxmlformats-officedocument.customXmlProperties+xml"/>
  <Override PartName="/customXml/itemProps5007.xml" ContentType="application/vnd.openxmlformats-officedocument.customXmlProperties+xml"/>
  <Override PartName="/customXml/itemProps5008.xml" ContentType="application/vnd.openxmlformats-officedocument.customXmlProperties+xml"/>
  <Override PartName="/customXml/itemProps5009.xml" ContentType="application/vnd.openxmlformats-officedocument.customXmlProperties+xml"/>
  <Override PartName="/customXml/itemProps5010.xml" ContentType="application/vnd.openxmlformats-officedocument.customXmlProperties+xml"/>
  <Override PartName="/customXml/itemProps5011.xml" ContentType="application/vnd.openxmlformats-officedocument.customXmlProperties+xml"/>
  <Override PartName="/customXml/itemProps5012.xml" ContentType="application/vnd.openxmlformats-officedocument.customXmlProperties+xml"/>
  <Override PartName="/customXml/itemProps5013.xml" ContentType="application/vnd.openxmlformats-officedocument.customXmlProperties+xml"/>
  <Override PartName="/customXml/itemProps5014.xml" ContentType="application/vnd.openxmlformats-officedocument.customXmlProperties+xml"/>
  <Override PartName="/customXml/itemProps5015.xml" ContentType="application/vnd.openxmlformats-officedocument.customXmlProperties+xml"/>
  <Override PartName="/customXml/itemProps5016.xml" ContentType="application/vnd.openxmlformats-officedocument.customXmlProperties+xml"/>
  <Override PartName="/customXml/itemProps5017.xml" ContentType="application/vnd.openxmlformats-officedocument.customXmlProperties+xml"/>
  <Override PartName="/customXml/itemProps5018.xml" ContentType="application/vnd.openxmlformats-officedocument.customXmlProperties+xml"/>
  <Override PartName="/customXml/itemProps5019.xml" ContentType="application/vnd.openxmlformats-officedocument.customXmlProperties+xml"/>
  <Override PartName="/customXml/itemProps5020.xml" ContentType="application/vnd.openxmlformats-officedocument.customXmlProperties+xml"/>
  <Override PartName="/customXml/itemProps5021.xml" ContentType="application/vnd.openxmlformats-officedocument.customXmlProperties+xml"/>
  <Override PartName="/customXml/itemProps5022.xml" ContentType="application/vnd.openxmlformats-officedocument.customXmlProperties+xml"/>
  <Override PartName="/customXml/itemProps5023.xml" ContentType="application/vnd.openxmlformats-officedocument.customXmlProperties+xml"/>
  <Override PartName="/customXml/itemProps5024.xml" ContentType="application/vnd.openxmlformats-officedocument.customXmlProperties+xml"/>
  <Override PartName="/customXml/itemProps5025.xml" ContentType="application/vnd.openxmlformats-officedocument.customXmlProperties+xml"/>
  <Override PartName="/customXml/itemProps5026.xml" ContentType="application/vnd.openxmlformats-officedocument.customXmlProperties+xml"/>
  <Override PartName="/customXml/itemProps5027.xml" ContentType="application/vnd.openxmlformats-officedocument.customXmlProperties+xml"/>
  <Override PartName="/customXml/itemProps5028.xml" ContentType="application/vnd.openxmlformats-officedocument.customXmlProperties+xml"/>
  <Override PartName="/customXml/itemProps5029.xml" ContentType="application/vnd.openxmlformats-officedocument.customXmlProperties+xml"/>
  <Override PartName="/customXml/itemProps5030.xml" ContentType="application/vnd.openxmlformats-officedocument.customXmlProperties+xml"/>
  <Override PartName="/customXml/itemProps5031.xml" ContentType="application/vnd.openxmlformats-officedocument.customXmlProperties+xml"/>
  <Override PartName="/customXml/itemProps5032.xml" ContentType="application/vnd.openxmlformats-officedocument.customXmlProperties+xml"/>
  <Override PartName="/customXml/itemProps5033.xml" ContentType="application/vnd.openxmlformats-officedocument.customXmlProperties+xml"/>
  <Override PartName="/customXml/itemProps5034.xml" ContentType="application/vnd.openxmlformats-officedocument.customXmlProperties+xml"/>
  <Override PartName="/customXml/itemProps5035.xml" ContentType="application/vnd.openxmlformats-officedocument.customXmlProperties+xml"/>
  <Override PartName="/customXml/itemProps5036.xml" ContentType="application/vnd.openxmlformats-officedocument.customXmlProperties+xml"/>
  <Override PartName="/customXml/itemProps5037.xml" ContentType="application/vnd.openxmlformats-officedocument.customXmlProperties+xml"/>
  <Override PartName="/customXml/itemProps5038.xml" ContentType="application/vnd.openxmlformats-officedocument.customXmlProperties+xml"/>
  <Override PartName="/customXml/itemProps5039.xml" ContentType="application/vnd.openxmlformats-officedocument.customXmlProperties+xml"/>
  <Override PartName="/customXml/itemProps5040.xml" ContentType="application/vnd.openxmlformats-officedocument.customXmlProperties+xml"/>
  <Override PartName="/customXml/itemProps5041.xml" ContentType="application/vnd.openxmlformats-officedocument.customXmlProperties+xml"/>
  <Override PartName="/customXml/itemProps5042.xml" ContentType="application/vnd.openxmlformats-officedocument.customXmlProperties+xml"/>
  <Override PartName="/customXml/itemProps5043.xml" ContentType="application/vnd.openxmlformats-officedocument.customXmlProperties+xml"/>
  <Override PartName="/customXml/itemProps5044.xml" ContentType="application/vnd.openxmlformats-officedocument.customXmlProperties+xml"/>
  <Override PartName="/customXml/itemProps5045.xml" ContentType="application/vnd.openxmlformats-officedocument.customXmlProperties+xml"/>
  <Override PartName="/customXml/itemProps5046.xml" ContentType="application/vnd.openxmlformats-officedocument.customXmlProperties+xml"/>
  <Override PartName="/customXml/itemProps5047.xml" ContentType="application/vnd.openxmlformats-officedocument.customXmlProperties+xml"/>
  <Override PartName="/customXml/itemProps5048.xml" ContentType="application/vnd.openxmlformats-officedocument.customXmlProperties+xml"/>
  <Override PartName="/customXml/itemProps5049.xml" ContentType="application/vnd.openxmlformats-officedocument.customXmlProperties+xml"/>
  <Override PartName="/customXml/itemProps5050.xml" ContentType="application/vnd.openxmlformats-officedocument.customXmlProperties+xml"/>
  <Override PartName="/customXml/itemProps5051.xml" ContentType="application/vnd.openxmlformats-officedocument.customXmlProperties+xml"/>
  <Override PartName="/customXml/itemProps5052.xml" ContentType="application/vnd.openxmlformats-officedocument.customXmlProperties+xml"/>
  <Override PartName="/customXml/itemProps5053.xml" ContentType="application/vnd.openxmlformats-officedocument.customXmlProperties+xml"/>
  <Override PartName="/customXml/itemProps5054.xml" ContentType="application/vnd.openxmlformats-officedocument.customXmlProperties+xml"/>
  <Override PartName="/customXml/itemProps5055.xml" ContentType="application/vnd.openxmlformats-officedocument.customXmlProperties+xml"/>
  <Override PartName="/customXml/itemProps5056.xml" ContentType="application/vnd.openxmlformats-officedocument.customXmlProperties+xml"/>
  <Override PartName="/customXml/itemProps5057.xml" ContentType="application/vnd.openxmlformats-officedocument.customXmlProperties+xml"/>
  <Override PartName="/customXml/itemProps5058.xml" ContentType="application/vnd.openxmlformats-officedocument.customXmlProperties+xml"/>
  <Override PartName="/customXml/itemProps5059.xml" ContentType="application/vnd.openxmlformats-officedocument.customXmlProperties+xml"/>
  <Override PartName="/customXml/itemProps5060.xml" ContentType="application/vnd.openxmlformats-officedocument.customXmlProperties+xml"/>
  <Override PartName="/customXml/itemProps5061.xml" ContentType="application/vnd.openxmlformats-officedocument.customXmlProperties+xml"/>
  <Override PartName="/customXml/itemProps5062.xml" ContentType="application/vnd.openxmlformats-officedocument.customXmlProperties+xml"/>
  <Override PartName="/customXml/itemProps5063.xml" ContentType="application/vnd.openxmlformats-officedocument.customXmlProperties+xml"/>
  <Override PartName="/customXml/itemProps5064.xml" ContentType="application/vnd.openxmlformats-officedocument.customXmlProperties+xml"/>
  <Override PartName="/customXml/itemProps5065.xml" ContentType="application/vnd.openxmlformats-officedocument.customXmlProperties+xml"/>
  <Override PartName="/customXml/itemProps5066.xml" ContentType="application/vnd.openxmlformats-officedocument.customXmlProperties+xml"/>
  <Override PartName="/customXml/itemProps5067.xml" ContentType="application/vnd.openxmlformats-officedocument.customXmlProperties+xml"/>
  <Override PartName="/customXml/itemProps5068.xml" ContentType="application/vnd.openxmlformats-officedocument.customXmlProperties+xml"/>
  <Override PartName="/customXml/itemProps5069.xml" ContentType="application/vnd.openxmlformats-officedocument.customXmlProperties+xml"/>
  <Override PartName="/customXml/itemProps5070.xml" ContentType="application/vnd.openxmlformats-officedocument.customXmlProperties+xml"/>
  <Override PartName="/customXml/itemProps5071.xml" ContentType="application/vnd.openxmlformats-officedocument.customXmlProperties+xml"/>
  <Override PartName="/customXml/itemProps5072.xml" ContentType="application/vnd.openxmlformats-officedocument.customXmlProperties+xml"/>
  <Override PartName="/customXml/itemProps5073.xml" ContentType="application/vnd.openxmlformats-officedocument.customXmlProperties+xml"/>
  <Override PartName="/customXml/itemProps5074.xml" ContentType="application/vnd.openxmlformats-officedocument.customXmlProperties+xml"/>
  <Override PartName="/customXml/itemProps5075.xml" ContentType="application/vnd.openxmlformats-officedocument.customXmlProperties+xml"/>
  <Override PartName="/customXml/itemProps5076.xml" ContentType="application/vnd.openxmlformats-officedocument.customXmlProperties+xml"/>
  <Override PartName="/customXml/itemProps5077.xml" ContentType="application/vnd.openxmlformats-officedocument.customXmlProperties+xml"/>
  <Override PartName="/customXml/itemProps5078.xml" ContentType="application/vnd.openxmlformats-officedocument.customXmlProperties+xml"/>
  <Override PartName="/customXml/itemProps5079.xml" ContentType="application/vnd.openxmlformats-officedocument.customXmlProperties+xml"/>
  <Override PartName="/customXml/itemProps5080.xml" ContentType="application/vnd.openxmlformats-officedocument.customXmlProperties+xml"/>
  <Override PartName="/customXml/itemProps5081.xml" ContentType="application/vnd.openxmlformats-officedocument.customXmlProperties+xml"/>
  <Override PartName="/customXml/itemProps5082.xml" ContentType="application/vnd.openxmlformats-officedocument.customXmlProperties+xml"/>
  <Override PartName="/customXml/itemProps5083.xml" ContentType="application/vnd.openxmlformats-officedocument.customXmlProperties+xml"/>
  <Override PartName="/customXml/itemProps5084.xml" ContentType="application/vnd.openxmlformats-officedocument.customXmlProperties+xml"/>
  <Override PartName="/customXml/itemProps5085.xml" ContentType="application/vnd.openxmlformats-officedocument.customXmlProperties+xml"/>
  <Override PartName="/customXml/itemProps5086.xml" ContentType="application/vnd.openxmlformats-officedocument.customXmlProperties+xml"/>
  <Override PartName="/customXml/itemProps5087.xml" ContentType="application/vnd.openxmlformats-officedocument.customXmlProperties+xml"/>
  <Override PartName="/customXml/itemProps5088.xml" ContentType="application/vnd.openxmlformats-officedocument.customXmlProperties+xml"/>
  <Override PartName="/customXml/itemProps5089.xml" ContentType="application/vnd.openxmlformats-officedocument.customXmlProperties+xml"/>
  <Override PartName="/customXml/itemProps5090.xml" ContentType="application/vnd.openxmlformats-officedocument.customXmlProperties+xml"/>
  <Override PartName="/customXml/itemProps5091.xml" ContentType="application/vnd.openxmlformats-officedocument.customXmlProperties+xml"/>
  <Override PartName="/customXml/itemProps5092.xml" ContentType="application/vnd.openxmlformats-officedocument.customXmlProperties+xml"/>
  <Override PartName="/customXml/itemProps5093.xml" ContentType="application/vnd.openxmlformats-officedocument.customXmlProperties+xml"/>
  <Override PartName="/customXml/itemProps5094.xml" ContentType="application/vnd.openxmlformats-officedocument.customXmlProperties+xml"/>
  <Override PartName="/customXml/itemProps5095.xml" ContentType="application/vnd.openxmlformats-officedocument.customXmlProperties+xml"/>
  <Override PartName="/customXml/itemProps5096.xml" ContentType="application/vnd.openxmlformats-officedocument.customXmlProperties+xml"/>
  <Override PartName="/customXml/itemProps5097.xml" ContentType="application/vnd.openxmlformats-officedocument.customXmlProperties+xml"/>
  <Override PartName="/customXml/itemProps5098.xml" ContentType="application/vnd.openxmlformats-officedocument.customXmlProperties+xml"/>
  <Override PartName="/customXml/itemProps5099.xml" ContentType="application/vnd.openxmlformats-officedocument.customXmlProperties+xml"/>
  <Override PartName="/customXml/itemProps5100.xml" ContentType="application/vnd.openxmlformats-officedocument.customXmlProperties+xml"/>
  <Override PartName="/customXml/itemProps5101.xml" ContentType="application/vnd.openxmlformats-officedocument.customXmlProperties+xml"/>
  <Override PartName="/customXml/itemProps5102.xml" ContentType="application/vnd.openxmlformats-officedocument.customXmlProperties+xml"/>
  <Override PartName="/customXml/itemProps5103.xml" ContentType="application/vnd.openxmlformats-officedocument.customXmlProperties+xml"/>
  <Override PartName="/customXml/itemProps5104.xml" ContentType="application/vnd.openxmlformats-officedocument.customXmlProperties+xml"/>
  <Override PartName="/customXml/itemProps5105.xml" ContentType="application/vnd.openxmlformats-officedocument.customXmlProperties+xml"/>
  <Override PartName="/customXml/itemProps5106.xml" ContentType="application/vnd.openxmlformats-officedocument.customXmlProperties+xml"/>
  <Override PartName="/customXml/itemProps5107.xml" ContentType="application/vnd.openxmlformats-officedocument.customXmlProperties+xml"/>
  <Override PartName="/customXml/itemProps5108.xml" ContentType="application/vnd.openxmlformats-officedocument.customXmlProperties+xml"/>
  <Override PartName="/customXml/itemProps5109.xml" ContentType="application/vnd.openxmlformats-officedocument.customXmlProperties+xml"/>
  <Override PartName="/customXml/itemProps5110.xml" ContentType="application/vnd.openxmlformats-officedocument.customXmlProperties+xml"/>
  <Override PartName="/customXml/itemProps5111.xml" ContentType="application/vnd.openxmlformats-officedocument.customXmlProperties+xml"/>
  <Override PartName="/customXml/itemProps5112.xml" ContentType="application/vnd.openxmlformats-officedocument.customXmlProperties+xml"/>
  <Override PartName="/customXml/itemProps5113.xml" ContentType="application/vnd.openxmlformats-officedocument.customXmlProperties+xml"/>
  <Override PartName="/customXml/itemProps5114.xml" ContentType="application/vnd.openxmlformats-officedocument.customXmlProperties+xml"/>
  <Override PartName="/customXml/itemProps5115.xml" ContentType="application/vnd.openxmlformats-officedocument.customXmlProperties+xml"/>
  <Override PartName="/customXml/itemProps5116.xml" ContentType="application/vnd.openxmlformats-officedocument.customXmlProperties+xml"/>
  <Override PartName="/customXml/itemProps5117.xml" ContentType="application/vnd.openxmlformats-officedocument.customXmlProperties+xml"/>
  <Override PartName="/customXml/itemProps5118.xml" ContentType="application/vnd.openxmlformats-officedocument.customXmlProperties+xml"/>
  <Override PartName="/customXml/itemProps5119.xml" ContentType="application/vnd.openxmlformats-officedocument.customXmlProperties+xml"/>
  <Override PartName="/customXml/itemProps5120.xml" ContentType="application/vnd.openxmlformats-officedocument.customXmlProperties+xml"/>
  <Override PartName="/customXml/itemProps5121.xml" ContentType="application/vnd.openxmlformats-officedocument.customXmlProperties+xml"/>
  <Override PartName="/customXml/itemProps5122.xml" ContentType="application/vnd.openxmlformats-officedocument.customXmlProperties+xml"/>
  <Override PartName="/customXml/itemProps5123.xml" ContentType="application/vnd.openxmlformats-officedocument.customXmlProperties+xml"/>
  <Override PartName="/customXml/itemProps5124.xml" ContentType="application/vnd.openxmlformats-officedocument.customXmlProperties+xml"/>
  <Override PartName="/customXml/itemProps5125.xml" ContentType="application/vnd.openxmlformats-officedocument.customXmlProperties+xml"/>
  <Override PartName="/customXml/itemProps5126.xml" ContentType="application/vnd.openxmlformats-officedocument.customXmlProperties+xml"/>
  <Override PartName="/customXml/itemProps5127.xml" ContentType="application/vnd.openxmlformats-officedocument.customXmlProperties+xml"/>
  <Override PartName="/customXml/itemProps5128.xml" ContentType="application/vnd.openxmlformats-officedocument.customXmlProperties+xml"/>
  <Override PartName="/customXml/itemProps5129.xml" ContentType="application/vnd.openxmlformats-officedocument.customXmlProperties+xml"/>
  <Override PartName="/customXml/itemProps5130.xml" ContentType="application/vnd.openxmlformats-officedocument.customXmlProperties+xml"/>
  <Override PartName="/customXml/itemProps5131.xml" ContentType="application/vnd.openxmlformats-officedocument.customXmlProperties+xml"/>
  <Override PartName="/customXml/itemProps5132.xml" ContentType="application/vnd.openxmlformats-officedocument.customXmlProperties+xml"/>
  <Override PartName="/customXml/itemProps5133.xml" ContentType="application/vnd.openxmlformats-officedocument.customXmlProperties+xml"/>
  <Override PartName="/customXml/itemProps5134.xml" ContentType="application/vnd.openxmlformats-officedocument.customXmlProperties+xml"/>
  <Override PartName="/customXml/itemProps5135.xml" ContentType="application/vnd.openxmlformats-officedocument.customXmlProperties+xml"/>
  <Override PartName="/customXml/itemProps5136.xml" ContentType="application/vnd.openxmlformats-officedocument.customXmlProperties+xml"/>
  <Override PartName="/customXml/itemProps5137.xml" ContentType="application/vnd.openxmlformats-officedocument.customXmlProperties+xml"/>
  <Override PartName="/customXml/itemProps5138.xml" ContentType="application/vnd.openxmlformats-officedocument.customXmlProperties+xml"/>
  <Override PartName="/customXml/itemProps5139.xml" ContentType="application/vnd.openxmlformats-officedocument.customXmlProperties+xml"/>
  <Override PartName="/customXml/itemProps5140.xml" ContentType="application/vnd.openxmlformats-officedocument.customXmlProperties+xml"/>
  <Override PartName="/customXml/itemProps5141.xml" ContentType="application/vnd.openxmlformats-officedocument.customXmlProperties+xml"/>
  <Override PartName="/customXml/itemProps5142.xml" ContentType="application/vnd.openxmlformats-officedocument.customXmlProperties+xml"/>
  <Override PartName="/customXml/itemProps5143.xml" ContentType="application/vnd.openxmlformats-officedocument.customXmlProperties+xml"/>
  <Override PartName="/customXml/itemProps5144.xml" ContentType="application/vnd.openxmlformats-officedocument.customXmlProperties+xml"/>
  <Override PartName="/customXml/itemProps5145.xml" ContentType="application/vnd.openxmlformats-officedocument.customXmlProperties+xml"/>
  <Override PartName="/customXml/itemProps5146.xml" ContentType="application/vnd.openxmlformats-officedocument.customXmlProperties+xml"/>
  <Override PartName="/customXml/itemProps5147.xml" ContentType="application/vnd.openxmlformats-officedocument.customXmlProperties+xml"/>
  <Override PartName="/customXml/itemProps5148.xml" ContentType="application/vnd.openxmlformats-officedocument.customXmlProperties+xml"/>
  <Override PartName="/customXml/itemProps5149.xml" ContentType="application/vnd.openxmlformats-officedocument.customXmlProperties+xml"/>
  <Override PartName="/customXml/itemProps5150.xml" ContentType="application/vnd.openxmlformats-officedocument.customXmlProperties+xml"/>
  <Override PartName="/customXml/itemProps5151.xml" ContentType="application/vnd.openxmlformats-officedocument.customXmlProperties+xml"/>
  <Override PartName="/customXml/itemProps5152.xml" ContentType="application/vnd.openxmlformats-officedocument.customXmlProperties+xml"/>
  <Override PartName="/customXml/itemProps5153.xml" ContentType="application/vnd.openxmlformats-officedocument.customXmlProperties+xml"/>
  <Override PartName="/customXml/itemProps5154.xml" ContentType="application/vnd.openxmlformats-officedocument.customXmlProperties+xml"/>
  <Override PartName="/customXml/itemProps5155.xml" ContentType="application/vnd.openxmlformats-officedocument.customXmlProperties+xml"/>
  <Override PartName="/customXml/itemProps5156.xml" ContentType="application/vnd.openxmlformats-officedocument.customXmlProperties+xml"/>
  <Override PartName="/customXml/itemProps5157.xml" ContentType="application/vnd.openxmlformats-officedocument.customXmlProperties+xml"/>
  <Override PartName="/customXml/itemProps5158.xml" ContentType="application/vnd.openxmlformats-officedocument.customXmlProperties+xml"/>
  <Override PartName="/customXml/itemProps5159.xml" ContentType="application/vnd.openxmlformats-officedocument.customXmlProperties+xml"/>
  <Override PartName="/customXml/itemProps5160.xml" ContentType="application/vnd.openxmlformats-officedocument.customXmlProperties+xml"/>
  <Override PartName="/customXml/itemProps5161.xml" ContentType="application/vnd.openxmlformats-officedocument.customXmlProperties+xml"/>
  <Override PartName="/customXml/itemProps5162.xml" ContentType="application/vnd.openxmlformats-officedocument.customXmlProperties+xml"/>
  <Override PartName="/customXml/itemProps5163.xml" ContentType="application/vnd.openxmlformats-officedocument.customXmlProperties+xml"/>
  <Override PartName="/customXml/itemProps5164.xml" ContentType="application/vnd.openxmlformats-officedocument.customXmlProperties+xml"/>
  <Override PartName="/customXml/itemProps5165.xml" ContentType="application/vnd.openxmlformats-officedocument.customXmlProperties+xml"/>
  <Override PartName="/customXml/itemProps5166.xml" ContentType="application/vnd.openxmlformats-officedocument.customXmlProperties+xml"/>
  <Override PartName="/customXml/itemProps5167.xml" ContentType="application/vnd.openxmlformats-officedocument.customXmlProperties+xml"/>
  <Override PartName="/customXml/itemProps5168.xml" ContentType="application/vnd.openxmlformats-officedocument.customXmlProperties+xml"/>
  <Override PartName="/customXml/itemProps5169.xml" ContentType="application/vnd.openxmlformats-officedocument.customXmlProperties+xml"/>
  <Override PartName="/customXml/itemProps5170.xml" ContentType="application/vnd.openxmlformats-officedocument.customXmlProperties+xml"/>
  <Override PartName="/customXml/itemProps5171.xml" ContentType="application/vnd.openxmlformats-officedocument.customXmlProperties+xml"/>
  <Override PartName="/customXml/itemProps5172.xml" ContentType="application/vnd.openxmlformats-officedocument.customXmlProperties+xml"/>
  <Override PartName="/customXml/itemProps5173.xml" ContentType="application/vnd.openxmlformats-officedocument.customXmlProperties+xml"/>
  <Override PartName="/customXml/itemProps5174.xml" ContentType="application/vnd.openxmlformats-officedocument.customXmlProperties+xml"/>
  <Override PartName="/customXml/itemProps5175.xml" ContentType="application/vnd.openxmlformats-officedocument.customXmlProperties+xml"/>
  <Override PartName="/customXml/itemProps5176.xml" ContentType="application/vnd.openxmlformats-officedocument.customXmlProperties+xml"/>
  <Override PartName="/customXml/itemProps5177.xml" ContentType="application/vnd.openxmlformats-officedocument.customXmlProperties+xml"/>
  <Override PartName="/customXml/itemProps5178.xml" ContentType="application/vnd.openxmlformats-officedocument.customXmlProperties+xml"/>
  <Override PartName="/customXml/itemProps5179.xml" ContentType="application/vnd.openxmlformats-officedocument.customXmlProperties+xml"/>
  <Override PartName="/customXml/itemProps5180.xml" ContentType="application/vnd.openxmlformats-officedocument.customXmlProperties+xml"/>
  <Override PartName="/customXml/itemProps5181.xml" ContentType="application/vnd.openxmlformats-officedocument.customXmlProperties+xml"/>
  <Override PartName="/customXml/itemProps5182.xml" ContentType="application/vnd.openxmlformats-officedocument.customXmlProperties+xml"/>
  <Override PartName="/customXml/itemProps5183.xml" ContentType="application/vnd.openxmlformats-officedocument.customXmlProperties+xml"/>
  <Override PartName="/customXml/itemProps5184.xml" ContentType="application/vnd.openxmlformats-officedocument.customXmlProperties+xml"/>
  <Override PartName="/customXml/itemProps5185.xml" ContentType="application/vnd.openxmlformats-officedocument.customXmlProperties+xml"/>
  <Override PartName="/customXml/itemProps5186.xml" ContentType="application/vnd.openxmlformats-officedocument.customXmlProperties+xml"/>
  <Override PartName="/customXml/itemProps5187.xml" ContentType="application/vnd.openxmlformats-officedocument.customXmlProperties+xml"/>
  <Override PartName="/customXml/itemProps5188.xml" ContentType="application/vnd.openxmlformats-officedocument.customXmlProperties+xml"/>
  <Override PartName="/customXml/itemProps5189.xml" ContentType="application/vnd.openxmlformats-officedocument.customXmlProperties+xml"/>
  <Override PartName="/customXml/itemProps5190.xml" ContentType="application/vnd.openxmlformats-officedocument.customXmlProperties+xml"/>
  <Override PartName="/customXml/itemProps5191.xml" ContentType="application/vnd.openxmlformats-officedocument.customXmlProperties+xml"/>
  <Override PartName="/customXml/itemProps5192.xml" ContentType="application/vnd.openxmlformats-officedocument.customXmlProperties+xml"/>
  <Override PartName="/customXml/itemProps5193.xml" ContentType="application/vnd.openxmlformats-officedocument.customXmlProperties+xml"/>
  <Override PartName="/customXml/itemProps5194.xml" ContentType="application/vnd.openxmlformats-officedocument.customXmlProperties+xml"/>
  <Override PartName="/customXml/itemProps5195.xml" ContentType="application/vnd.openxmlformats-officedocument.customXmlProperties+xml"/>
  <Override PartName="/customXml/itemProps5196.xml" ContentType="application/vnd.openxmlformats-officedocument.customXmlProperties+xml"/>
  <Override PartName="/customXml/itemProps5197.xml" ContentType="application/vnd.openxmlformats-officedocument.customXmlProperties+xml"/>
  <Override PartName="/customXml/itemProps5198.xml" ContentType="application/vnd.openxmlformats-officedocument.customXmlProperties+xml"/>
  <Override PartName="/customXml/itemProps5199.xml" ContentType="application/vnd.openxmlformats-officedocument.customXmlProperties+xml"/>
  <Override PartName="/customXml/itemProps5200.xml" ContentType="application/vnd.openxmlformats-officedocument.customXmlProperties+xml"/>
  <Override PartName="/customXml/itemProps5201.xml" ContentType="application/vnd.openxmlformats-officedocument.customXmlProperties+xml"/>
  <Override PartName="/customXml/itemProps5202.xml" ContentType="application/vnd.openxmlformats-officedocument.customXmlProperties+xml"/>
  <Override PartName="/customXml/itemProps5203.xml" ContentType="application/vnd.openxmlformats-officedocument.customXmlProperties+xml"/>
  <Override PartName="/customXml/itemProps5204.xml" ContentType="application/vnd.openxmlformats-officedocument.customXmlProperties+xml"/>
  <Override PartName="/customXml/itemProps5205.xml" ContentType="application/vnd.openxmlformats-officedocument.customXmlProperties+xml"/>
  <Override PartName="/customXml/itemProps5206.xml" ContentType="application/vnd.openxmlformats-officedocument.customXmlProperties+xml"/>
  <Override PartName="/customXml/itemProps5207.xml" ContentType="application/vnd.openxmlformats-officedocument.customXmlProperties+xml"/>
  <Override PartName="/customXml/itemProps5208.xml" ContentType="application/vnd.openxmlformats-officedocument.customXmlProperties+xml"/>
  <Override PartName="/customXml/itemProps5209.xml" ContentType="application/vnd.openxmlformats-officedocument.customXmlProperties+xml"/>
  <Override PartName="/customXml/itemProps5210.xml" ContentType="application/vnd.openxmlformats-officedocument.customXmlProperties+xml"/>
  <Override PartName="/customXml/itemProps5211.xml" ContentType="application/vnd.openxmlformats-officedocument.customXmlProperties+xml"/>
  <Override PartName="/customXml/itemProps5212.xml" ContentType="application/vnd.openxmlformats-officedocument.customXmlProperties+xml"/>
  <Override PartName="/customXml/itemProps5213.xml" ContentType="application/vnd.openxmlformats-officedocument.customXmlProperties+xml"/>
  <Override PartName="/customXml/itemProps5214.xml" ContentType="application/vnd.openxmlformats-officedocument.customXmlProperties+xml"/>
  <Override PartName="/customXml/itemProps5215.xml" ContentType="application/vnd.openxmlformats-officedocument.customXmlProperties+xml"/>
  <Override PartName="/customXml/itemProps5216.xml" ContentType="application/vnd.openxmlformats-officedocument.customXmlProperties+xml"/>
  <Override PartName="/customXml/itemProps5217.xml" ContentType="application/vnd.openxmlformats-officedocument.customXmlProperties+xml"/>
  <Override PartName="/customXml/itemProps5218.xml" ContentType="application/vnd.openxmlformats-officedocument.customXmlProperties+xml"/>
  <Override PartName="/customXml/itemProps5219.xml" ContentType="application/vnd.openxmlformats-officedocument.customXmlProperties+xml"/>
  <Override PartName="/customXml/itemProps5220.xml" ContentType="application/vnd.openxmlformats-officedocument.customXmlProperties+xml"/>
  <Override PartName="/customXml/itemProps5221.xml" ContentType="application/vnd.openxmlformats-officedocument.customXmlProperties+xml"/>
  <Override PartName="/customXml/itemProps5222.xml" ContentType="application/vnd.openxmlformats-officedocument.customXmlProperties+xml"/>
  <Override PartName="/customXml/itemProps5223.xml" ContentType="application/vnd.openxmlformats-officedocument.customXmlProperties+xml"/>
  <Override PartName="/customXml/itemProps5224.xml" ContentType="application/vnd.openxmlformats-officedocument.customXmlProperties+xml"/>
  <Override PartName="/customXml/itemProps5225.xml" ContentType="application/vnd.openxmlformats-officedocument.customXmlProperties+xml"/>
  <Override PartName="/customXml/itemProps5226.xml" ContentType="application/vnd.openxmlformats-officedocument.customXmlProperties+xml"/>
  <Override PartName="/customXml/itemProps5227.xml" ContentType="application/vnd.openxmlformats-officedocument.customXmlProperties+xml"/>
  <Override PartName="/customXml/itemProps5228.xml" ContentType="application/vnd.openxmlformats-officedocument.customXmlProperties+xml"/>
  <Override PartName="/customXml/itemProps5229.xml" ContentType="application/vnd.openxmlformats-officedocument.customXmlProperties+xml"/>
  <Override PartName="/customXml/itemProps5230.xml" ContentType="application/vnd.openxmlformats-officedocument.customXmlProperties+xml"/>
  <Override PartName="/customXml/itemProps5231.xml" ContentType="application/vnd.openxmlformats-officedocument.customXmlProperties+xml"/>
  <Override PartName="/customXml/itemProps5232.xml" ContentType="application/vnd.openxmlformats-officedocument.customXmlProperties+xml"/>
  <Override PartName="/customXml/itemProps5233.xml" ContentType="application/vnd.openxmlformats-officedocument.customXmlProperties+xml"/>
  <Override PartName="/customXml/itemProps5234.xml" ContentType="application/vnd.openxmlformats-officedocument.customXmlProperties+xml"/>
  <Override PartName="/customXml/itemProps5235.xml" ContentType="application/vnd.openxmlformats-officedocument.customXmlProperties+xml"/>
  <Override PartName="/customXml/itemProps5236.xml" ContentType="application/vnd.openxmlformats-officedocument.customXmlProperties+xml"/>
  <Override PartName="/customXml/itemProps5237.xml" ContentType="application/vnd.openxmlformats-officedocument.customXmlProperties+xml"/>
  <Override PartName="/customXml/itemProps5238.xml" ContentType="application/vnd.openxmlformats-officedocument.customXmlProperties+xml"/>
  <Override PartName="/customXml/itemProps5239.xml" ContentType="application/vnd.openxmlformats-officedocument.customXmlProperties+xml"/>
  <Override PartName="/customXml/itemProps5240.xml" ContentType="application/vnd.openxmlformats-officedocument.customXmlProperties+xml"/>
  <Override PartName="/customXml/itemProps5241.xml" ContentType="application/vnd.openxmlformats-officedocument.customXmlProperties+xml"/>
  <Override PartName="/customXml/itemProps5242.xml" ContentType="application/vnd.openxmlformats-officedocument.customXmlProperties+xml"/>
  <Override PartName="/customXml/itemProps5243.xml" ContentType="application/vnd.openxmlformats-officedocument.customXmlProperties+xml"/>
  <Override PartName="/customXml/itemProps5244.xml" ContentType="application/vnd.openxmlformats-officedocument.customXmlProperties+xml"/>
  <Override PartName="/customXml/itemProps5245.xml" ContentType="application/vnd.openxmlformats-officedocument.customXmlProperties+xml"/>
  <Override PartName="/customXml/itemProps5246.xml" ContentType="application/vnd.openxmlformats-officedocument.customXmlProperties+xml"/>
  <Override PartName="/customXml/itemProps5247.xml" ContentType="application/vnd.openxmlformats-officedocument.customXmlProperties+xml"/>
  <Override PartName="/customXml/itemProps5248.xml" ContentType="application/vnd.openxmlformats-officedocument.customXmlProperties+xml"/>
  <Override PartName="/customXml/itemProps5249.xml" ContentType="application/vnd.openxmlformats-officedocument.customXmlProperties+xml"/>
  <Override PartName="/customXml/itemProps5250.xml" ContentType="application/vnd.openxmlformats-officedocument.customXmlProperties+xml"/>
  <Override PartName="/customXml/itemProps5251.xml" ContentType="application/vnd.openxmlformats-officedocument.customXmlProperties+xml"/>
  <Override PartName="/customXml/itemProps5252.xml" ContentType="application/vnd.openxmlformats-officedocument.customXmlProperties+xml"/>
  <Override PartName="/customXml/itemProps5253.xml" ContentType="application/vnd.openxmlformats-officedocument.customXmlProperties+xml"/>
  <Override PartName="/customXml/itemProps5254.xml" ContentType="application/vnd.openxmlformats-officedocument.customXmlProperties+xml"/>
  <Override PartName="/customXml/itemProps5255.xml" ContentType="application/vnd.openxmlformats-officedocument.customXmlProperties+xml"/>
  <Override PartName="/customXml/itemProps5256.xml" ContentType="application/vnd.openxmlformats-officedocument.customXmlProperties+xml"/>
  <Override PartName="/customXml/itemProps5257.xml" ContentType="application/vnd.openxmlformats-officedocument.customXmlProperties+xml"/>
  <Override PartName="/customXml/itemProps5258.xml" ContentType="application/vnd.openxmlformats-officedocument.customXmlProperties+xml"/>
  <Override PartName="/customXml/itemProps5259.xml" ContentType="application/vnd.openxmlformats-officedocument.customXmlProperties+xml"/>
  <Override PartName="/customXml/itemProps5260.xml" ContentType="application/vnd.openxmlformats-officedocument.customXmlProperties+xml"/>
  <Override PartName="/customXml/itemProps5261.xml" ContentType="application/vnd.openxmlformats-officedocument.customXmlProperties+xml"/>
  <Override PartName="/customXml/itemProps5262.xml" ContentType="application/vnd.openxmlformats-officedocument.customXmlProperties+xml"/>
  <Override PartName="/customXml/itemProps5263.xml" ContentType="application/vnd.openxmlformats-officedocument.customXmlProperties+xml"/>
  <Override PartName="/customXml/itemProps5264.xml" ContentType="application/vnd.openxmlformats-officedocument.customXmlProperties+xml"/>
  <Override PartName="/customXml/itemProps5265.xml" ContentType="application/vnd.openxmlformats-officedocument.customXmlProperties+xml"/>
  <Override PartName="/customXml/itemProps5266.xml" ContentType="application/vnd.openxmlformats-officedocument.customXmlProperties+xml"/>
  <Override PartName="/customXml/itemProps5267.xml" ContentType="application/vnd.openxmlformats-officedocument.customXmlProperties+xml"/>
  <Override PartName="/customXml/itemProps5268.xml" ContentType="application/vnd.openxmlformats-officedocument.customXmlProperties+xml"/>
  <Override PartName="/customXml/itemProps5269.xml" ContentType="application/vnd.openxmlformats-officedocument.customXmlProperties+xml"/>
  <Override PartName="/customXml/itemProps5270.xml" ContentType="application/vnd.openxmlformats-officedocument.customXmlProperties+xml"/>
  <Override PartName="/customXml/itemProps5271.xml" ContentType="application/vnd.openxmlformats-officedocument.customXmlProperties+xml"/>
  <Override PartName="/customXml/itemProps5272.xml" ContentType="application/vnd.openxmlformats-officedocument.customXmlProperties+xml"/>
  <Override PartName="/customXml/itemProps5273.xml" ContentType="application/vnd.openxmlformats-officedocument.customXmlProperties+xml"/>
  <Override PartName="/customXml/itemProps5274.xml" ContentType="application/vnd.openxmlformats-officedocument.customXmlProperties+xml"/>
  <Override PartName="/customXml/itemProps5275.xml" ContentType="application/vnd.openxmlformats-officedocument.customXmlProperties+xml"/>
  <Override PartName="/customXml/itemProps5276.xml" ContentType="application/vnd.openxmlformats-officedocument.customXmlProperties+xml"/>
  <Override PartName="/customXml/itemProps5277.xml" ContentType="application/vnd.openxmlformats-officedocument.customXmlProperties+xml"/>
  <Override PartName="/customXml/itemProps5278.xml" ContentType="application/vnd.openxmlformats-officedocument.customXmlProperties+xml"/>
  <Override PartName="/customXml/itemProps5279.xml" ContentType="application/vnd.openxmlformats-officedocument.customXmlProperties+xml"/>
  <Override PartName="/customXml/itemProps5280.xml" ContentType="application/vnd.openxmlformats-officedocument.customXmlProperties+xml"/>
  <Override PartName="/customXml/itemProps5281.xml" ContentType="application/vnd.openxmlformats-officedocument.customXmlProperties+xml"/>
  <Override PartName="/customXml/itemProps5282.xml" ContentType="application/vnd.openxmlformats-officedocument.customXmlProperties+xml"/>
  <Override PartName="/customXml/itemProps5283.xml" ContentType="application/vnd.openxmlformats-officedocument.customXmlProperties+xml"/>
  <Override PartName="/customXml/itemProps5284.xml" ContentType="application/vnd.openxmlformats-officedocument.customXmlProperties+xml"/>
  <Override PartName="/customXml/itemProps5285.xml" ContentType="application/vnd.openxmlformats-officedocument.customXmlProperties+xml"/>
  <Override PartName="/customXml/itemProps5286.xml" ContentType="application/vnd.openxmlformats-officedocument.customXmlProperties+xml"/>
  <Override PartName="/customXml/itemProps5287.xml" ContentType="application/vnd.openxmlformats-officedocument.customXmlProperties+xml"/>
  <Override PartName="/customXml/itemProps5288.xml" ContentType="application/vnd.openxmlformats-officedocument.customXmlProperties+xml"/>
  <Override PartName="/customXml/itemProps5289.xml" ContentType="application/vnd.openxmlformats-officedocument.customXmlProperties+xml"/>
  <Override PartName="/customXml/itemProps5290.xml" ContentType="application/vnd.openxmlformats-officedocument.customXmlProperties+xml"/>
  <Override PartName="/customXml/itemProps5291.xml" ContentType="application/vnd.openxmlformats-officedocument.customXmlProperties+xml"/>
  <Override PartName="/customXml/itemProps5292.xml" ContentType="application/vnd.openxmlformats-officedocument.customXmlProperties+xml"/>
  <Override PartName="/customXml/itemProps5293.xml" ContentType="application/vnd.openxmlformats-officedocument.customXmlProperties+xml"/>
  <Override PartName="/customXml/itemProps5294.xml" ContentType="application/vnd.openxmlformats-officedocument.customXmlProperties+xml"/>
  <Override PartName="/customXml/itemProps5295.xml" ContentType="application/vnd.openxmlformats-officedocument.customXmlProperties+xml"/>
  <Override PartName="/customXml/itemProps5296.xml" ContentType="application/vnd.openxmlformats-officedocument.customXmlProperties+xml"/>
  <Override PartName="/customXml/itemProps5297.xml" ContentType="application/vnd.openxmlformats-officedocument.customXmlProperties+xml"/>
  <Override PartName="/customXml/itemProps5298.xml" ContentType="application/vnd.openxmlformats-officedocument.customXmlProperties+xml"/>
  <Override PartName="/customXml/itemProps5299.xml" ContentType="application/vnd.openxmlformats-officedocument.customXmlProperties+xml"/>
  <Override PartName="/customXml/itemProps5300.xml" ContentType="application/vnd.openxmlformats-officedocument.customXmlProperties+xml"/>
  <Override PartName="/customXml/itemProps5301.xml" ContentType="application/vnd.openxmlformats-officedocument.customXmlProperties+xml"/>
  <Override PartName="/customXml/itemProps5302.xml" ContentType="application/vnd.openxmlformats-officedocument.customXmlProperties+xml"/>
  <Override PartName="/customXml/itemProps5303.xml" ContentType="application/vnd.openxmlformats-officedocument.customXmlProperties+xml"/>
  <Override PartName="/customXml/itemProps5304.xml" ContentType="application/vnd.openxmlformats-officedocument.customXmlProperties+xml"/>
  <Override PartName="/customXml/itemProps5305.xml" ContentType="application/vnd.openxmlformats-officedocument.customXmlProperties+xml"/>
  <Override PartName="/customXml/itemProps5306.xml" ContentType="application/vnd.openxmlformats-officedocument.customXmlProperties+xml"/>
  <Override PartName="/customXml/itemProps5307.xml" ContentType="application/vnd.openxmlformats-officedocument.customXmlProperties+xml"/>
  <Override PartName="/customXml/itemProps5308.xml" ContentType="application/vnd.openxmlformats-officedocument.customXmlProperties+xml"/>
  <Override PartName="/customXml/itemProps5309.xml" ContentType="application/vnd.openxmlformats-officedocument.customXmlProperties+xml"/>
  <Override PartName="/customXml/itemProps5310.xml" ContentType="application/vnd.openxmlformats-officedocument.customXmlProperties+xml"/>
  <Override PartName="/customXml/itemProps5311.xml" ContentType="application/vnd.openxmlformats-officedocument.customXmlProperties+xml"/>
  <Override PartName="/customXml/itemProps5312.xml" ContentType="application/vnd.openxmlformats-officedocument.customXmlProperties+xml"/>
  <Override PartName="/customXml/itemProps5313.xml" ContentType="application/vnd.openxmlformats-officedocument.customXmlProperties+xml"/>
  <Override PartName="/customXml/itemProps5314.xml" ContentType="application/vnd.openxmlformats-officedocument.customXmlProperties+xml"/>
  <Override PartName="/customXml/itemProps5315.xml" ContentType="application/vnd.openxmlformats-officedocument.customXmlProperties+xml"/>
  <Override PartName="/customXml/itemProps5316.xml" ContentType="application/vnd.openxmlformats-officedocument.customXmlProperties+xml"/>
  <Override PartName="/customXml/itemProps5317.xml" ContentType="application/vnd.openxmlformats-officedocument.customXmlProperties+xml"/>
  <Override PartName="/customXml/itemProps5318.xml" ContentType="application/vnd.openxmlformats-officedocument.customXmlProperties+xml"/>
  <Override PartName="/customXml/itemProps5319.xml" ContentType="application/vnd.openxmlformats-officedocument.customXmlProperties+xml"/>
  <Override PartName="/customXml/itemProps5320.xml" ContentType="application/vnd.openxmlformats-officedocument.customXmlProperties+xml"/>
  <Override PartName="/customXml/itemProps5321.xml" ContentType="application/vnd.openxmlformats-officedocument.customXmlProperties+xml"/>
  <Override PartName="/customXml/itemProps5322.xml" ContentType="application/vnd.openxmlformats-officedocument.customXmlProperties+xml"/>
  <Override PartName="/customXml/itemProps5323.xml" ContentType="application/vnd.openxmlformats-officedocument.customXmlProperties+xml"/>
  <Override PartName="/customXml/itemProps5324.xml" ContentType="application/vnd.openxmlformats-officedocument.customXmlProperties+xml"/>
  <Override PartName="/customXml/itemProps5325.xml" ContentType="application/vnd.openxmlformats-officedocument.customXmlProperties+xml"/>
  <Override PartName="/customXml/itemProps5326.xml" ContentType="application/vnd.openxmlformats-officedocument.customXmlProperties+xml"/>
  <Override PartName="/customXml/itemProps5327.xml" ContentType="application/vnd.openxmlformats-officedocument.customXmlProperties+xml"/>
  <Override PartName="/customXml/itemProps5328.xml" ContentType="application/vnd.openxmlformats-officedocument.customXmlProperties+xml"/>
  <Override PartName="/customXml/itemProps5329.xml" ContentType="application/vnd.openxmlformats-officedocument.customXmlProperties+xml"/>
  <Override PartName="/customXml/itemProps5330.xml" ContentType="application/vnd.openxmlformats-officedocument.customXmlProperties+xml"/>
  <Override PartName="/customXml/itemProps5331.xml" ContentType="application/vnd.openxmlformats-officedocument.customXmlProperties+xml"/>
  <Override PartName="/customXml/itemProps5332.xml" ContentType="application/vnd.openxmlformats-officedocument.customXmlProperties+xml"/>
  <Override PartName="/customXml/itemProps5333.xml" ContentType="application/vnd.openxmlformats-officedocument.customXmlProperties+xml"/>
  <Override PartName="/customXml/itemProps5334.xml" ContentType="application/vnd.openxmlformats-officedocument.customXmlProperties+xml"/>
  <Override PartName="/customXml/itemProps5335.xml" ContentType="application/vnd.openxmlformats-officedocument.customXmlProperties+xml"/>
  <Override PartName="/customXml/itemProps5336.xml" ContentType="application/vnd.openxmlformats-officedocument.customXmlProperties+xml"/>
  <Override PartName="/customXml/itemProps5337.xml" ContentType="application/vnd.openxmlformats-officedocument.customXmlProperties+xml"/>
  <Override PartName="/customXml/itemProps5338.xml" ContentType="application/vnd.openxmlformats-officedocument.customXmlProperties+xml"/>
  <Override PartName="/customXml/itemProps5339.xml" ContentType="application/vnd.openxmlformats-officedocument.customXmlProperties+xml"/>
  <Override PartName="/customXml/itemProps5340.xml" ContentType="application/vnd.openxmlformats-officedocument.customXmlProperties+xml"/>
  <Override PartName="/customXml/itemProps5341.xml" ContentType="application/vnd.openxmlformats-officedocument.customXmlProperties+xml"/>
  <Override PartName="/customXml/itemProps5342.xml" ContentType="application/vnd.openxmlformats-officedocument.customXmlProperties+xml"/>
  <Override PartName="/customXml/itemProps5343.xml" ContentType="application/vnd.openxmlformats-officedocument.customXmlProperties+xml"/>
  <Override PartName="/customXml/itemProps5344.xml" ContentType="application/vnd.openxmlformats-officedocument.customXmlProperties+xml"/>
  <Override PartName="/customXml/itemProps5345.xml" ContentType="application/vnd.openxmlformats-officedocument.customXmlProperties+xml"/>
  <Override PartName="/customXml/itemProps5346.xml" ContentType="application/vnd.openxmlformats-officedocument.customXmlProperties+xml"/>
  <Override PartName="/customXml/itemProps5347.xml" ContentType="application/vnd.openxmlformats-officedocument.customXmlProperties+xml"/>
  <Override PartName="/customXml/itemProps5348.xml" ContentType="application/vnd.openxmlformats-officedocument.customXmlProperties+xml"/>
  <Override PartName="/customXml/itemProps5349.xml" ContentType="application/vnd.openxmlformats-officedocument.customXmlProperties+xml"/>
  <Override PartName="/customXml/itemProps5350.xml" ContentType="application/vnd.openxmlformats-officedocument.customXmlProperties+xml"/>
  <Override PartName="/customXml/itemProps5351.xml" ContentType="application/vnd.openxmlformats-officedocument.customXmlProperties+xml"/>
  <Override PartName="/customXml/itemProps5352.xml" ContentType="application/vnd.openxmlformats-officedocument.customXmlProperties+xml"/>
  <Override PartName="/customXml/itemProps5353.xml" ContentType="application/vnd.openxmlformats-officedocument.customXmlProperties+xml"/>
  <Override PartName="/customXml/itemProps5354.xml" ContentType="application/vnd.openxmlformats-officedocument.customXmlProperties+xml"/>
  <Override PartName="/customXml/itemProps5355.xml" ContentType="application/vnd.openxmlformats-officedocument.customXmlProperties+xml"/>
  <Override PartName="/customXml/itemProps5356.xml" ContentType="application/vnd.openxmlformats-officedocument.customXmlProperties+xml"/>
  <Override PartName="/customXml/itemProps5357.xml" ContentType="application/vnd.openxmlformats-officedocument.customXmlProperties+xml"/>
  <Override PartName="/customXml/itemProps5358.xml" ContentType="application/vnd.openxmlformats-officedocument.customXmlProperties+xml"/>
  <Override PartName="/customXml/itemProps5359.xml" ContentType="application/vnd.openxmlformats-officedocument.customXmlProperties+xml"/>
  <Override PartName="/customXml/itemProps5360.xml" ContentType="application/vnd.openxmlformats-officedocument.customXmlProperties+xml"/>
  <Override PartName="/customXml/itemProps5361.xml" ContentType="application/vnd.openxmlformats-officedocument.customXmlProperties+xml"/>
  <Override PartName="/customXml/itemProps5362.xml" ContentType="application/vnd.openxmlformats-officedocument.customXmlProperties+xml"/>
  <Override PartName="/customXml/itemProps5363.xml" ContentType="application/vnd.openxmlformats-officedocument.customXmlProperties+xml"/>
  <Override PartName="/customXml/itemProps5364.xml" ContentType="application/vnd.openxmlformats-officedocument.customXmlProperties+xml"/>
  <Override PartName="/customXml/itemProps5365.xml" ContentType="application/vnd.openxmlformats-officedocument.customXmlProperties+xml"/>
  <Override PartName="/customXml/itemProps5366.xml" ContentType="application/vnd.openxmlformats-officedocument.customXmlProperties+xml"/>
  <Override PartName="/customXml/itemProps5367.xml" ContentType="application/vnd.openxmlformats-officedocument.customXmlProperties+xml"/>
  <Override PartName="/customXml/itemProps5368.xml" ContentType="application/vnd.openxmlformats-officedocument.customXmlProperties+xml"/>
  <Override PartName="/customXml/itemProps5369.xml" ContentType="application/vnd.openxmlformats-officedocument.customXmlProperties+xml"/>
  <Override PartName="/customXml/itemProps5370.xml" ContentType="application/vnd.openxmlformats-officedocument.customXmlProperties+xml"/>
  <Override PartName="/customXml/itemProps5371.xml" ContentType="application/vnd.openxmlformats-officedocument.customXmlProperties+xml"/>
  <Override PartName="/customXml/itemProps5372.xml" ContentType="application/vnd.openxmlformats-officedocument.customXmlProperties+xml"/>
  <Override PartName="/customXml/itemProps5373.xml" ContentType="application/vnd.openxmlformats-officedocument.customXmlProperties+xml"/>
  <Override PartName="/customXml/itemProps5374.xml" ContentType="application/vnd.openxmlformats-officedocument.customXmlProperties+xml"/>
  <Override PartName="/customXml/itemProps5375.xml" ContentType="application/vnd.openxmlformats-officedocument.customXmlProperties+xml"/>
  <Override PartName="/customXml/itemProps5376.xml" ContentType="application/vnd.openxmlformats-officedocument.customXmlProperties+xml"/>
  <Override PartName="/customXml/itemProps5377.xml" ContentType="application/vnd.openxmlformats-officedocument.customXmlProperties+xml"/>
  <Override PartName="/customXml/itemProps5378.xml" ContentType="application/vnd.openxmlformats-officedocument.customXmlProperties+xml"/>
  <Override PartName="/customXml/itemProps5379.xml" ContentType="application/vnd.openxmlformats-officedocument.customXmlProperties+xml"/>
  <Override PartName="/customXml/itemProps5380.xml" ContentType="application/vnd.openxmlformats-officedocument.customXmlProperties+xml"/>
  <Override PartName="/customXml/itemProps5381.xml" ContentType="application/vnd.openxmlformats-officedocument.customXmlProperties+xml"/>
  <Override PartName="/customXml/itemProps5382.xml" ContentType="application/vnd.openxmlformats-officedocument.customXmlProperties+xml"/>
  <Override PartName="/customXml/itemProps5383.xml" ContentType="application/vnd.openxmlformats-officedocument.customXmlProperties+xml"/>
  <Override PartName="/customXml/itemProps5384.xml" ContentType="application/vnd.openxmlformats-officedocument.customXmlProperties+xml"/>
  <Override PartName="/customXml/itemProps5385.xml" ContentType="application/vnd.openxmlformats-officedocument.customXmlProperties+xml"/>
  <Override PartName="/customXml/itemProps5386.xml" ContentType="application/vnd.openxmlformats-officedocument.customXmlProperties+xml"/>
  <Override PartName="/customXml/itemProps5387.xml" ContentType="application/vnd.openxmlformats-officedocument.customXmlProperties+xml"/>
  <Override PartName="/customXml/itemProps5388.xml" ContentType="application/vnd.openxmlformats-officedocument.customXmlProperties+xml"/>
  <Override PartName="/customXml/itemProps5389.xml" ContentType="application/vnd.openxmlformats-officedocument.customXmlProperties+xml"/>
  <Override PartName="/customXml/itemProps5390.xml" ContentType="application/vnd.openxmlformats-officedocument.customXmlProperties+xml"/>
  <Override PartName="/customXml/itemProps5391.xml" ContentType="application/vnd.openxmlformats-officedocument.customXmlProperties+xml"/>
  <Override PartName="/customXml/itemProps5392.xml" ContentType="application/vnd.openxmlformats-officedocument.customXmlProperties+xml"/>
  <Override PartName="/customXml/itemProps5393.xml" ContentType="application/vnd.openxmlformats-officedocument.customXmlProperties+xml"/>
  <Override PartName="/customXml/itemProps5394.xml" ContentType="application/vnd.openxmlformats-officedocument.customXmlProperties+xml"/>
  <Override PartName="/customXml/itemProps5395.xml" ContentType="application/vnd.openxmlformats-officedocument.customXmlProperties+xml"/>
  <Override PartName="/customXml/itemProps5396.xml" ContentType="application/vnd.openxmlformats-officedocument.customXmlProperties+xml"/>
  <Override PartName="/customXml/itemProps5397.xml" ContentType="application/vnd.openxmlformats-officedocument.customXmlProperties+xml"/>
  <Override PartName="/customXml/itemProps5398.xml" ContentType="application/vnd.openxmlformats-officedocument.customXmlProperties+xml"/>
  <Override PartName="/customXml/itemProps5399.xml" ContentType="application/vnd.openxmlformats-officedocument.customXmlProperties+xml"/>
  <Override PartName="/customXml/itemProps5400.xml" ContentType="application/vnd.openxmlformats-officedocument.customXmlProperties+xml"/>
  <Override PartName="/customXml/itemProps5401.xml" ContentType="application/vnd.openxmlformats-officedocument.customXmlProperties+xml"/>
  <Override PartName="/customXml/itemProps5402.xml" ContentType="application/vnd.openxmlformats-officedocument.customXmlProperties+xml"/>
  <Override PartName="/customXml/itemProps5403.xml" ContentType="application/vnd.openxmlformats-officedocument.customXmlProperties+xml"/>
  <Override PartName="/customXml/itemProps5404.xml" ContentType="application/vnd.openxmlformats-officedocument.customXmlProperties+xml"/>
  <Override PartName="/customXml/itemProps5405.xml" ContentType="application/vnd.openxmlformats-officedocument.customXmlProperties+xml"/>
  <Override PartName="/customXml/itemProps5406.xml" ContentType="application/vnd.openxmlformats-officedocument.customXmlProperties+xml"/>
  <Override PartName="/customXml/itemProps5407.xml" ContentType="application/vnd.openxmlformats-officedocument.customXmlProperties+xml"/>
  <Override PartName="/customXml/itemProps5408.xml" ContentType="application/vnd.openxmlformats-officedocument.customXmlProperties+xml"/>
  <Override PartName="/customXml/itemProps5409.xml" ContentType="application/vnd.openxmlformats-officedocument.customXmlProperties+xml"/>
  <Override PartName="/customXml/itemProps5410.xml" ContentType="application/vnd.openxmlformats-officedocument.customXmlProperties+xml"/>
  <Override PartName="/customXml/itemProps5411.xml" ContentType="application/vnd.openxmlformats-officedocument.customXmlProperties+xml"/>
  <Override PartName="/customXml/itemProps5412.xml" ContentType="application/vnd.openxmlformats-officedocument.customXmlProperties+xml"/>
  <Override PartName="/customXml/itemProps5413.xml" ContentType="application/vnd.openxmlformats-officedocument.customXmlProperties+xml"/>
  <Override PartName="/customXml/itemProps5414.xml" ContentType="application/vnd.openxmlformats-officedocument.customXmlProperties+xml"/>
  <Override PartName="/customXml/itemProps5415.xml" ContentType="application/vnd.openxmlformats-officedocument.customXmlProperties+xml"/>
  <Override PartName="/customXml/itemProps5416.xml" ContentType="application/vnd.openxmlformats-officedocument.customXmlProperties+xml"/>
  <Override PartName="/customXml/itemProps5417.xml" ContentType="application/vnd.openxmlformats-officedocument.customXmlProperties+xml"/>
  <Override PartName="/customXml/itemProps5418.xml" ContentType="application/vnd.openxmlformats-officedocument.customXmlProperties+xml"/>
  <Override PartName="/customXml/itemProps5419.xml" ContentType="application/vnd.openxmlformats-officedocument.customXmlProperties+xml"/>
  <Override PartName="/customXml/itemProps5420.xml" ContentType="application/vnd.openxmlformats-officedocument.customXmlProperties+xml"/>
  <Override PartName="/customXml/itemProps5421.xml" ContentType="application/vnd.openxmlformats-officedocument.customXmlProperties+xml"/>
  <Override PartName="/customXml/itemProps5422.xml" ContentType="application/vnd.openxmlformats-officedocument.customXmlProperties+xml"/>
  <Override PartName="/customXml/itemProps5423.xml" ContentType="application/vnd.openxmlformats-officedocument.customXmlProperties+xml"/>
  <Override PartName="/customXml/itemProps5424.xml" ContentType="application/vnd.openxmlformats-officedocument.customXmlProperties+xml"/>
  <Override PartName="/customXml/itemProps5425.xml" ContentType="application/vnd.openxmlformats-officedocument.customXmlProperties+xml"/>
  <Override PartName="/customXml/itemProps5426.xml" ContentType="application/vnd.openxmlformats-officedocument.customXmlProperties+xml"/>
  <Override PartName="/customXml/itemProps5427.xml" ContentType="application/vnd.openxmlformats-officedocument.customXmlProperties+xml"/>
  <Override PartName="/customXml/itemProps5428.xml" ContentType="application/vnd.openxmlformats-officedocument.customXmlProperties+xml"/>
  <Override PartName="/customXml/itemProps5429.xml" ContentType="application/vnd.openxmlformats-officedocument.customXmlProperties+xml"/>
  <Override PartName="/customXml/itemProps5430.xml" ContentType="application/vnd.openxmlformats-officedocument.customXmlProperties+xml"/>
  <Override PartName="/customXml/itemProps5431.xml" ContentType="application/vnd.openxmlformats-officedocument.customXmlProperties+xml"/>
  <Override PartName="/customXml/itemProps5432.xml" ContentType="application/vnd.openxmlformats-officedocument.customXmlProperties+xml"/>
  <Override PartName="/customXml/itemProps5433.xml" ContentType="application/vnd.openxmlformats-officedocument.customXmlProperties+xml"/>
  <Override PartName="/customXml/itemProps5434.xml" ContentType="application/vnd.openxmlformats-officedocument.customXmlProperties+xml"/>
  <Override PartName="/customXml/itemProps5435.xml" ContentType="application/vnd.openxmlformats-officedocument.customXmlProperties+xml"/>
  <Override PartName="/customXml/itemProps5436.xml" ContentType="application/vnd.openxmlformats-officedocument.customXmlProperties+xml"/>
  <Override PartName="/customXml/itemProps5437.xml" ContentType="application/vnd.openxmlformats-officedocument.customXmlProperties+xml"/>
  <Override PartName="/customXml/itemProps5438.xml" ContentType="application/vnd.openxmlformats-officedocument.customXmlProperties+xml"/>
  <Override PartName="/customXml/itemProps5439.xml" ContentType="application/vnd.openxmlformats-officedocument.customXmlProperties+xml"/>
  <Override PartName="/customXml/itemProps5440.xml" ContentType="application/vnd.openxmlformats-officedocument.customXmlProperties+xml"/>
  <Override PartName="/customXml/itemProps5441.xml" ContentType="application/vnd.openxmlformats-officedocument.customXmlProperties+xml"/>
  <Override PartName="/customXml/itemProps5442.xml" ContentType="application/vnd.openxmlformats-officedocument.customXmlProperties+xml"/>
  <Override PartName="/customXml/itemProps5443.xml" ContentType="application/vnd.openxmlformats-officedocument.customXmlProperties+xml"/>
  <Override PartName="/customXml/itemProps5444.xml" ContentType="application/vnd.openxmlformats-officedocument.customXmlProperties+xml"/>
  <Override PartName="/customXml/itemProps5445.xml" ContentType="application/vnd.openxmlformats-officedocument.customXmlProperties+xml"/>
  <Override PartName="/customXml/itemProps5446.xml" ContentType="application/vnd.openxmlformats-officedocument.customXmlProperties+xml"/>
  <Override PartName="/customXml/itemProps5447.xml" ContentType="application/vnd.openxmlformats-officedocument.customXmlProperties+xml"/>
  <Override PartName="/customXml/itemProps5448.xml" ContentType="application/vnd.openxmlformats-officedocument.customXmlProperties+xml"/>
  <Override PartName="/customXml/itemProps5449.xml" ContentType="application/vnd.openxmlformats-officedocument.customXmlProperties+xml"/>
  <Override PartName="/customXml/itemProps5450.xml" ContentType="application/vnd.openxmlformats-officedocument.customXmlProperties+xml"/>
  <Override PartName="/customXml/itemProps5451.xml" ContentType="application/vnd.openxmlformats-officedocument.customXmlProperties+xml"/>
  <Override PartName="/customXml/itemProps5452.xml" ContentType="application/vnd.openxmlformats-officedocument.customXmlProperties+xml"/>
  <Override PartName="/customXml/itemProps5453.xml" ContentType="application/vnd.openxmlformats-officedocument.customXmlProperties+xml"/>
  <Override PartName="/customXml/itemProps5454.xml" ContentType="application/vnd.openxmlformats-officedocument.customXmlProperties+xml"/>
  <Override PartName="/customXml/itemProps5455.xml" ContentType="application/vnd.openxmlformats-officedocument.customXmlProperties+xml"/>
  <Override PartName="/customXml/itemProps5456.xml" ContentType="application/vnd.openxmlformats-officedocument.customXmlProperties+xml"/>
  <Override PartName="/customXml/itemProps5457.xml" ContentType="application/vnd.openxmlformats-officedocument.customXmlProperties+xml"/>
  <Override PartName="/customXml/itemProps5458.xml" ContentType="application/vnd.openxmlformats-officedocument.customXmlProperties+xml"/>
  <Override PartName="/customXml/itemProps5459.xml" ContentType="application/vnd.openxmlformats-officedocument.customXmlProperties+xml"/>
  <Override PartName="/customXml/itemProps5460.xml" ContentType="application/vnd.openxmlformats-officedocument.customXmlProperties+xml"/>
  <Override PartName="/customXml/itemProps5461.xml" ContentType="application/vnd.openxmlformats-officedocument.customXmlProperties+xml"/>
  <Override PartName="/customXml/itemProps5462.xml" ContentType="application/vnd.openxmlformats-officedocument.customXmlProperties+xml"/>
  <Override PartName="/customXml/itemProps5463.xml" ContentType="application/vnd.openxmlformats-officedocument.customXmlProperties+xml"/>
  <Override PartName="/customXml/itemProps5464.xml" ContentType="application/vnd.openxmlformats-officedocument.customXmlProperties+xml"/>
  <Override PartName="/customXml/itemProps5465.xml" ContentType="application/vnd.openxmlformats-officedocument.customXmlProperties+xml"/>
  <Override PartName="/customXml/itemProps5466.xml" ContentType="application/vnd.openxmlformats-officedocument.customXmlProperties+xml"/>
  <Override PartName="/customXml/itemProps5467.xml" ContentType="application/vnd.openxmlformats-officedocument.customXmlProperties+xml"/>
  <Override PartName="/customXml/itemProps5468.xml" ContentType="application/vnd.openxmlformats-officedocument.customXmlProperties+xml"/>
  <Override PartName="/customXml/itemProps5469.xml" ContentType="application/vnd.openxmlformats-officedocument.customXmlProperties+xml"/>
  <Override PartName="/customXml/itemProps5470.xml" ContentType="application/vnd.openxmlformats-officedocument.customXmlProperties+xml"/>
  <Override PartName="/customXml/itemProps5471.xml" ContentType="application/vnd.openxmlformats-officedocument.customXmlProperties+xml"/>
  <Override PartName="/customXml/itemProps5472.xml" ContentType="application/vnd.openxmlformats-officedocument.customXmlProperties+xml"/>
  <Override PartName="/customXml/itemProps5473.xml" ContentType="application/vnd.openxmlformats-officedocument.customXmlProperties+xml"/>
  <Override PartName="/customXml/itemProps5474.xml" ContentType="application/vnd.openxmlformats-officedocument.customXmlProperties+xml"/>
  <Override PartName="/customXml/itemProps5475.xml" ContentType="application/vnd.openxmlformats-officedocument.customXmlProperties+xml"/>
  <Override PartName="/customXml/itemProps5476.xml" ContentType="application/vnd.openxmlformats-officedocument.customXmlProperties+xml"/>
  <Override PartName="/customXml/itemProps5477.xml" ContentType="application/vnd.openxmlformats-officedocument.customXmlProperties+xml"/>
  <Override PartName="/customXml/itemProps5478.xml" ContentType="application/vnd.openxmlformats-officedocument.customXmlProperties+xml"/>
  <Override PartName="/customXml/itemProps5479.xml" ContentType="application/vnd.openxmlformats-officedocument.customXmlProperties+xml"/>
  <Override PartName="/customXml/itemProps5480.xml" ContentType="application/vnd.openxmlformats-officedocument.customXmlProperties+xml"/>
  <Override PartName="/customXml/itemProps5481.xml" ContentType="application/vnd.openxmlformats-officedocument.customXmlProperties+xml"/>
  <Override PartName="/customXml/itemProps5482.xml" ContentType="application/vnd.openxmlformats-officedocument.customXmlProperties+xml"/>
  <Override PartName="/customXml/itemProps5483.xml" ContentType="application/vnd.openxmlformats-officedocument.customXmlProperties+xml"/>
  <Override PartName="/customXml/itemProps5484.xml" ContentType="application/vnd.openxmlformats-officedocument.customXmlProperties+xml"/>
  <Override PartName="/customXml/itemProps5485.xml" ContentType="application/vnd.openxmlformats-officedocument.customXmlProperties+xml"/>
  <Override PartName="/customXml/itemProps5486.xml" ContentType="application/vnd.openxmlformats-officedocument.customXmlProperties+xml"/>
  <Override PartName="/customXml/itemProps5487.xml" ContentType="application/vnd.openxmlformats-officedocument.customXmlProperties+xml"/>
  <Override PartName="/customXml/itemProps5488.xml" ContentType="application/vnd.openxmlformats-officedocument.customXmlProperties+xml"/>
  <Override PartName="/customXml/itemProps5489.xml" ContentType="application/vnd.openxmlformats-officedocument.customXmlProperties+xml"/>
  <Override PartName="/customXml/itemProps5490.xml" ContentType="application/vnd.openxmlformats-officedocument.customXmlProperties+xml"/>
  <Override PartName="/customXml/itemProps5491.xml" ContentType="application/vnd.openxmlformats-officedocument.customXmlProperties+xml"/>
  <Override PartName="/customXml/itemProps5492.xml" ContentType="application/vnd.openxmlformats-officedocument.customXmlProperties+xml"/>
  <Override PartName="/customXml/itemProps5493.xml" ContentType="application/vnd.openxmlformats-officedocument.customXmlProperties+xml"/>
  <Override PartName="/customXml/itemProps5494.xml" ContentType="application/vnd.openxmlformats-officedocument.customXmlProperties+xml"/>
  <Override PartName="/customXml/itemProps5495.xml" ContentType="application/vnd.openxmlformats-officedocument.customXmlProperties+xml"/>
  <Override PartName="/customXml/itemProps5496.xml" ContentType="application/vnd.openxmlformats-officedocument.customXmlProperties+xml"/>
  <Override PartName="/customXml/itemProps5497.xml" ContentType="application/vnd.openxmlformats-officedocument.customXmlProperties+xml"/>
  <Override PartName="/customXml/itemProps5498.xml" ContentType="application/vnd.openxmlformats-officedocument.customXmlProperties+xml"/>
  <Override PartName="/customXml/itemProps5499.xml" ContentType="application/vnd.openxmlformats-officedocument.customXmlProperties+xml"/>
  <Override PartName="/customXml/itemProps5500.xml" ContentType="application/vnd.openxmlformats-officedocument.customXmlProperties+xml"/>
  <Override PartName="/customXml/itemProps5501.xml" ContentType="application/vnd.openxmlformats-officedocument.customXmlProperties+xml"/>
  <Override PartName="/customXml/itemProps5502.xml" ContentType="application/vnd.openxmlformats-officedocument.customXmlProperties+xml"/>
  <Override PartName="/customXml/itemProps5503.xml" ContentType="application/vnd.openxmlformats-officedocument.customXmlProperties+xml"/>
  <Override PartName="/customXml/itemProps5504.xml" ContentType="application/vnd.openxmlformats-officedocument.customXmlProperties+xml"/>
  <Override PartName="/customXml/itemProps5505.xml" ContentType="application/vnd.openxmlformats-officedocument.customXmlProperties+xml"/>
  <Override PartName="/customXml/itemProps5506.xml" ContentType="application/vnd.openxmlformats-officedocument.customXmlProperties+xml"/>
  <Override PartName="/customXml/itemProps5507.xml" ContentType="application/vnd.openxmlformats-officedocument.customXmlProperties+xml"/>
  <Override PartName="/customXml/itemProps5508.xml" ContentType="application/vnd.openxmlformats-officedocument.customXmlProperties+xml"/>
  <Override PartName="/customXml/itemProps5509.xml" ContentType="application/vnd.openxmlformats-officedocument.customXmlProperties+xml"/>
  <Override PartName="/customXml/itemProps5510.xml" ContentType="application/vnd.openxmlformats-officedocument.customXmlProperties+xml"/>
  <Override PartName="/customXml/itemProps5511.xml" ContentType="application/vnd.openxmlformats-officedocument.customXmlProperties+xml"/>
  <Override PartName="/customXml/itemProps5512.xml" ContentType="application/vnd.openxmlformats-officedocument.customXmlProperties+xml"/>
  <Override PartName="/customXml/itemProps5513.xml" ContentType="application/vnd.openxmlformats-officedocument.customXmlProperties+xml"/>
  <Override PartName="/customXml/itemProps5514.xml" ContentType="application/vnd.openxmlformats-officedocument.customXmlProperties+xml"/>
  <Override PartName="/customXml/itemProps5515.xml" ContentType="application/vnd.openxmlformats-officedocument.customXmlProperties+xml"/>
  <Override PartName="/customXml/itemProps5516.xml" ContentType="application/vnd.openxmlformats-officedocument.customXmlProperties+xml"/>
  <Override PartName="/customXml/itemProps5517.xml" ContentType="application/vnd.openxmlformats-officedocument.customXmlProperties+xml"/>
  <Override PartName="/customXml/itemProps5518.xml" ContentType="application/vnd.openxmlformats-officedocument.customXmlProperties+xml"/>
  <Override PartName="/customXml/itemProps5519.xml" ContentType="application/vnd.openxmlformats-officedocument.customXmlProperties+xml"/>
  <Override PartName="/customXml/itemProps5520.xml" ContentType="application/vnd.openxmlformats-officedocument.customXmlProperties+xml"/>
  <Override PartName="/customXml/itemProps5521.xml" ContentType="application/vnd.openxmlformats-officedocument.customXmlProperties+xml"/>
  <Override PartName="/customXml/itemProps5522.xml" ContentType="application/vnd.openxmlformats-officedocument.customXmlProperties+xml"/>
  <Override PartName="/customXml/itemProps5523.xml" ContentType="application/vnd.openxmlformats-officedocument.customXmlProperties+xml"/>
  <Override PartName="/customXml/itemProps5524.xml" ContentType="application/vnd.openxmlformats-officedocument.customXmlProperties+xml"/>
  <Override PartName="/customXml/itemProps5525.xml" ContentType="application/vnd.openxmlformats-officedocument.customXmlProperties+xml"/>
  <Override PartName="/customXml/itemProps5526.xml" ContentType="application/vnd.openxmlformats-officedocument.customXmlProperties+xml"/>
  <Override PartName="/customXml/itemProps5527.xml" ContentType="application/vnd.openxmlformats-officedocument.customXmlProperties+xml"/>
  <Override PartName="/customXml/itemProps5528.xml" ContentType="application/vnd.openxmlformats-officedocument.customXmlProperties+xml"/>
  <Override PartName="/customXml/itemProps5529.xml" ContentType="application/vnd.openxmlformats-officedocument.customXmlProperties+xml"/>
  <Override PartName="/customXml/itemProps5530.xml" ContentType="application/vnd.openxmlformats-officedocument.customXmlProperties+xml"/>
  <Override PartName="/customXml/itemProps5531.xml" ContentType="application/vnd.openxmlformats-officedocument.customXmlProperties+xml"/>
  <Override PartName="/customXml/itemProps5532.xml" ContentType="application/vnd.openxmlformats-officedocument.customXmlProperties+xml"/>
  <Override PartName="/customXml/itemProps5533.xml" ContentType="application/vnd.openxmlformats-officedocument.customXmlProperties+xml"/>
  <Override PartName="/customXml/itemProps5534.xml" ContentType="application/vnd.openxmlformats-officedocument.customXmlProperties+xml"/>
  <Override PartName="/customXml/itemProps5535.xml" ContentType="application/vnd.openxmlformats-officedocument.customXmlProperties+xml"/>
  <Override PartName="/customXml/itemProps5536.xml" ContentType="application/vnd.openxmlformats-officedocument.customXmlProperties+xml"/>
  <Override PartName="/customXml/itemProps5537.xml" ContentType="application/vnd.openxmlformats-officedocument.customXmlProperties+xml"/>
  <Override PartName="/customXml/itemProps5538.xml" ContentType="application/vnd.openxmlformats-officedocument.customXmlProperties+xml"/>
  <Override PartName="/customXml/itemProps5539.xml" ContentType="application/vnd.openxmlformats-officedocument.customXmlProperties+xml"/>
  <Override PartName="/customXml/itemProps5540.xml" ContentType="application/vnd.openxmlformats-officedocument.customXmlProperties+xml"/>
  <Override PartName="/customXml/itemProps5541.xml" ContentType="application/vnd.openxmlformats-officedocument.customXmlProperties+xml"/>
  <Override PartName="/customXml/itemProps5542.xml" ContentType="application/vnd.openxmlformats-officedocument.customXmlProperties+xml"/>
  <Override PartName="/customXml/itemProps5543.xml" ContentType="application/vnd.openxmlformats-officedocument.customXmlProperties+xml"/>
  <Override PartName="/customXml/itemProps5544.xml" ContentType="application/vnd.openxmlformats-officedocument.customXmlProperties+xml"/>
  <Override PartName="/customXml/itemProps5545.xml" ContentType="application/vnd.openxmlformats-officedocument.customXmlProperties+xml"/>
  <Override PartName="/customXml/itemProps5546.xml" ContentType="application/vnd.openxmlformats-officedocument.customXmlProperties+xml"/>
  <Override PartName="/customXml/itemProps5547.xml" ContentType="application/vnd.openxmlformats-officedocument.customXmlProperties+xml"/>
  <Override PartName="/customXml/itemProps5548.xml" ContentType="application/vnd.openxmlformats-officedocument.customXmlProperties+xml"/>
  <Override PartName="/customXml/itemProps5549.xml" ContentType="application/vnd.openxmlformats-officedocument.customXmlProperties+xml"/>
  <Override PartName="/customXml/itemProps5550.xml" ContentType="application/vnd.openxmlformats-officedocument.customXmlProperties+xml"/>
  <Override PartName="/customXml/itemProps5551.xml" ContentType="application/vnd.openxmlformats-officedocument.customXmlProperties+xml"/>
  <Override PartName="/customXml/itemProps5552.xml" ContentType="application/vnd.openxmlformats-officedocument.customXmlProperties+xml"/>
  <Override PartName="/customXml/itemProps5553.xml" ContentType="application/vnd.openxmlformats-officedocument.customXmlProperties+xml"/>
  <Override PartName="/customXml/itemProps5554.xml" ContentType="application/vnd.openxmlformats-officedocument.customXmlProperties+xml"/>
  <Override PartName="/customXml/itemProps5555.xml" ContentType="application/vnd.openxmlformats-officedocument.customXmlProperties+xml"/>
  <Override PartName="/customXml/itemProps5556.xml" ContentType="application/vnd.openxmlformats-officedocument.customXmlProperties+xml"/>
  <Override PartName="/customXml/itemProps5557.xml" ContentType="application/vnd.openxmlformats-officedocument.customXmlProperties+xml"/>
  <Override PartName="/customXml/itemProps5558.xml" ContentType="application/vnd.openxmlformats-officedocument.customXmlProperties+xml"/>
  <Override PartName="/customXml/itemProps5559.xml" ContentType="application/vnd.openxmlformats-officedocument.customXmlProperties+xml"/>
  <Override PartName="/customXml/itemProps5560.xml" ContentType="application/vnd.openxmlformats-officedocument.customXmlProperties+xml"/>
  <Override PartName="/customXml/itemProps5561.xml" ContentType="application/vnd.openxmlformats-officedocument.customXmlProperties+xml"/>
  <Override PartName="/customXml/itemProps5562.xml" ContentType="application/vnd.openxmlformats-officedocument.customXmlProperties+xml"/>
  <Override PartName="/customXml/itemProps5563.xml" ContentType="application/vnd.openxmlformats-officedocument.customXmlProperties+xml"/>
  <Override PartName="/customXml/itemProps5564.xml" ContentType="application/vnd.openxmlformats-officedocument.customXmlProperties+xml"/>
  <Override PartName="/customXml/itemProps5565.xml" ContentType="application/vnd.openxmlformats-officedocument.customXmlProperties+xml"/>
  <Override PartName="/customXml/itemProps5566.xml" ContentType="application/vnd.openxmlformats-officedocument.customXmlProperties+xml"/>
  <Override PartName="/customXml/itemProps5567.xml" ContentType="application/vnd.openxmlformats-officedocument.customXmlProperties+xml"/>
  <Override PartName="/customXml/itemProps5568.xml" ContentType="application/vnd.openxmlformats-officedocument.customXmlProperties+xml"/>
  <Override PartName="/customXml/itemProps5569.xml" ContentType="application/vnd.openxmlformats-officedocument.customXmlProperties+xml"/>
  <Override PartName="/customXml/itemProps5570.xml" ContentType="application/vnd.openxmlformats-officedocument.customXmlProperties+xml"/>
  <Override PartName="/customXml/itemProps5571.xml" ContentType="application/vnd.openxmlformats-officedocument.customXmlProperties+xml"/>
  <Override PartName="/customXml/itemProps5572.xml" ContentType="application/vnd.openxmlformats-officedocument.customXmlProperties+xml"/>
  <Override PartName="/customXml/itemProps5573.xml" ContentType="application/vnd.openxmlformats-officedocument.customXmlProperties+xml"/>
  <Override PartName="/customXml/itemProps5574.xml" ContentType="application/vnd.openxmlformats-officedocument.customXmlProperties+xml"/>
  <Override PartName="/customXml/itemProps5575.xml" ContentType="application/vnd.openxmlformats-officedocument.customXmlProperties+xml"/>
  <Override PartName="/customXml/itemProps5576.xml" ContentType="application/vnd.openxmlformats-officedocument.customXmlProperties+xml"/>
  <Override PartName="/customXml/itemProps5577.xml" ContentType="application/vnd.openxmlformats-officedocument.customXmlProperties+xml"/>
  <Override PartName="/customXml/itemProps5578.xml" ContentType="application/vnd.openxmlformats-officedocument.customXmlProperties+xml"/>
  <Override PartName="/customXml/itemProps5579.xml" ContentType="application/vnd.openxmlformats-officedocument.customXmlProperties+xml"/>
  <Override PartName="/customXml/itemProps5580.xml" ContentType="application/vnd.openxmlformats-officedocument.customXmlProperties+xml"/>
  <Override PartName="/customXml/itemProps5581.xml" ContentType="application/vnd.openxmlformats-officedocument.customXmlProperties+xml"/>
  <Override PartName="/customXml/itemProps5582.xml" ContentType="application/vnd.openxmlformats-officedocument.customXmlProperties+xml"/>
  <Override PartName="/customXml/itemProps5583.xml" ContentType="application/vnd.openxmlformats-officedocument.customXmlProperties+xml"/>
  <Override PartName="/customXml/itemProps5584.xml" ContentType="application/vnd.openxmlformats-officedocument.customXmlProperties+xml"/>
  <Override PartName="/customXml/itemProps5585.xml" ContentType="application/vnd.openxmlformats-officedocument.customXmlProperties+xml"/>
  <Override PartName="/customXml/itemProps5586.xml" ContentType="application/vnd.openxmlformats-officedocument.customXmlProperties+xml"/>
  <Override PartName="/customXml/itemProps5587.xml" ContentType="application/vnd.openxmlformats-officedocument.customXmlProperties+xml"/>
  <Override PartName="/customXml/itemProps5588.xml" ContentType="application/vnd.openxmlformats-officedocument.customXmlProperties+xml"/>
  <Override PartName="/customXml/itemProps5589.xml" ContentType="application/vnd.openxmlformats-officedocument.customXmlProperties+xml"/>
  <Override PartName="/customXml/itemProps5590.xml" ContentType="application/vnd.openxmlformats-officedocument.customXmlProperties+xml"/>
  <Override PartName="/customXml/itemProps5591.xml" ContentType="application/vnd.openxmlformats-officedocument.customXmlProperties+xml"/>
  <Override PartName="/customXml/itemProps5592.xml" ContentType="application/vnd.openxmlformats-officedocument.customXmlProperties+xml"/>
  <Override PartName="/customXml/itemProps5593.xml" ContentType="application/vnd.openxmlformats-officedocument.customXmlProperties+xml"/>
  <Override PartName="/customXml/itemProps5594.xml" ContentType="application/vnd.openxmlformats-officedocument.customXmlProperties+xml"/>
  <Override PartName="/customXml/itemProps5595.xml" ContentType="application/vnd.openxmlformats-officedocument.customXmlProperties+xml"/>
  <Override PartName="/customXml/itemProps5596.xml" ContentType="application/vnd.openxmlformats-officedocument.customXmlProperties+xml"/>
  <Override PartName="/customXml/itemProps5597.xml" ContentType="application/vnd.openxmlformats-officedocument.customXmlProperties+xml"/>
  <Override PartName="/customXml/itemProps5598.xml" ContentType="application/vnd.openxmlformats-officedocument.customXmlProperties+xml"/>
  <Override PartName="/customXml/itemProps5599.xml" ContentType="application/vnd.openxmlformats-officedocument.customXmlProperties+xml"/>
  <Override PartName="/customXml/itemProps5600.xml" ContentType="application/vnd.openxmlformats-officedocument.customXmlProperties+xml"/>
  <Override PartName="/customXml/itemProps5601.xml" ContentType="application/vnd.openxmlformats-officedocument.customXmlProperties+xml"/>
  <Override PartName="/customXml/itemProps5602.xml" ContentType="application/vnd.openxmlformats-officedocument.customXmlProperties+xml"/>
  <Override PartName="/customXml/itemProps5603.xml" ContentType="application/vnd.openxmlformats-officedocument.customXmlProperties+xml"/>
  <Override PartName="/customXml/itemProps5604.xml" ContentType="application/vnd.openxmlformats-officedocument.customXmlProperties+xml"/>
  <Override PartName="/customXml/itemProps5605.xml" ContentType="application/vnd.openxmlformats-officedocument.customXmlProperties+xml"/>
  <Override PartName="/customXml/itemProps5606.xml" ContentType="application/vnd.openxmlformats-officedocument.customXmlProperties+xml"/>
  <Override PartName="/customXml/itemProps5607.xml" ContentType="application/vnd.openxmlformats-officedocument.customXmlProperties+xml"/>
  <Override PartName="/customXml/itemProps5608.xml" ContentType="application/vnd.openxmlformats-officedocument.customXmlProperties+xml"/>
  <Override PartName="/customXml/itemProps5609.xml" ContentType="application/vnd.openxmlformats-officedocument.customXmlProperties+xml"/>
  <Override PartName="/customXml/itemProps5610.xml" ContentType="application/vnd.openxmlformats-officedocument.customXmlProperties+xml"/>
  <Override PartName="/customXml/itemProps5611.xml" ContentType="application/vnd.openxmlformats-officedocument.customXmlProperties+xml"/>
  <Override PartName="/customXml/itemProps5612.xml" ContentType="application/vnd.openxmlformats-officedocument.customXmlProperties+xml"/>
  <Override PartName="/customXml/itemProps5613.xml" ContentType="application/vnd.openxmlformats-officedocument.customXmlProperties+xml"/>
  <Override PartName="/customXml/itemProps5614.xml" ContentType="application/vnd.openxmlformats-officedocument.customXmlProperties+xml"/>
  <Override PartName="/customXml/itemProps5615.xml" ContentType="application/vnd.openxmlformats-officedocument.customXmlProperties+xml"/>
  <Override PartName="/customXml/itemProps5616.xml" ContentType="application/vnd.openxmlformats-officedocument.customXmlProperties+xml"/>
  <Override PartName="/customXml/itemProps5617.xml" ContentType="application/vnd.openxmlformats-officedocument.customXmlProperties+xml"/>
  <Override PartName="/customXml/itemProps5618.xml" ContentType="application/vnd.openxmlformats-officedocument.customXmlProperties+xml"/>
  <Override PartName="/customXml/itemProps5619.xml" ContentType="application/vnd.openxmlformats-officedocument.customXmlProperties+xml"/>
  <Override PartName="/customXml/itemProps5620.xml" ContentType="application/vnd.openxmlformats-officedocument.customXmlProperties+xml"/>
  <Override PartName="/customXml/itemProps5621.xml" ContentType="application/vnd.openxmlformats-officedocument.customXmlProperties+xml"/>
  <Override PartName="/customXml/itemProps5622.xml" ContentType="application/vnd.openxmlformats-officedocument.customXmlProperties+xml"/>
  <Override PartName="/customXml/itemProps5623.xml" ContentType="application/vnd.openxmlformats-officedocument.customXmlProperties+xml"/>
  <Override PartName="/customXml/itemProps5624.xml" ContentType="application/vnd.openxmlformats-officedocument.customXmlProperties+xml"/>
  <Override PartName="/customXml/itemProps5625.xml" ContentType="application/vnd.openxmlformats-officedocument.customXmlProperties+xml"/>
  <Override PartName="/customXml/itemProps5626.xml" ContentType="application/vnd.openxmlformats-officedocument.customXmlProperties+xml"/>
  <Override PartName="/customXml/itemProps5627.xml" ContentType="application/vnd.openxmlformats-officedocument.customXmlProperties+xml"/>
  <Override PartName="/customXml/itemProps5628.xml" ContentType="application/vnd.openxmlformats-officedocument.customXmlProperties+xml"/>
  <Override PartName="/customXml/itemProps5629.xml" ContentType="application/vnd.openxmlformats-officedocument.customXmlProperties+xml"/>
  <Override PartName="/customXml/itemProps5630.xml" ContentType="application/vnd.openxmlformats-officedocument.customXmlProperties+xml"/>
  <Override PartName="/customXml/itemProps5631.xml" ContentType="application/vnd.openxmlformats-officedocument.customXmlProperties+xml"/>
  <Override PartName="/customXml/itemProps5632.xml" ContentType="application/vnd.openxmlformats-officedocument.customXmlProperties+xml"/>
  <Override PartName="/customXml/itemProps5633.xml" ContentType="application/vnd.openxmlformats-officedocument.customXmlProperties+xml"/>
  <Override PartName="/customXml/itemProps5634.xml" ContentType="application/vnd.openxmlformats-officedocument.customXmlProperties+xml"/>
  <Override PartName="/customXml/itemProps5635.xml" ContentType="application/vnd.openxmlformats-officedocument.customXmlProperties+xml"/>
  <Override PartName="/customXml/itemProps5636.xml" ContentType="application/vnd.openxmlformats-officedocument.customXmlProperties+xml"/>
  <Override PartName="/customXml/itemProps5637.xml" ContentType="application/vnd.openxmlformats-officedocument.customXmlProperties+xml"/>
  <Override PartName="/customXml/itemProps5638.xml" ContentType="application/vnd.openxmlformats-officedocument.customXmlProperties+xml"/>
  <Override PartName="/customXml/itemProps5639.xml" ContentType="application/vnd.openxmlformats-officedocument.customXmlProperties+xml"/>
  <Override PartName="/customXml/itemProps5640.xml" ContentType="application/vnd.openxmlformats-officedocument.customXmlProperties+xml"/>
  <Override PartName="/customXml/itemProps5641.xml" ContentType="application/vnd.openxmlformats-officedocument.customXmlProperties+xml"/>
  <Override PartName="/customXml/itemProps5642.xml" ContentType="application/vnd.openxmlformats-officedocument.customXmlProperties+xml"/>
  <Override PartName="/customXml/itemProps5643.xml" ContentType="application/vnd.openxmlformats-officedocument.customXmlProperties+xml"/>
  <Override PartName="/customXml/itemProps5644.xml" ContentType="application/vnd.openxmlformats-officedocument.customXmlProperties+xml"/>
  <Override PartName="/customXml/itemProps5645.xml" ContentType="application/vnd.openxmlformats-officedocument.customXmlProperties+xml"/>
  <Override PartName="/customXml/itemProps5646.xml" ContentType="application/vnd.openxmlformats-officedocument.customXmlProperties+xml"/>
  <Override PartName="/customXml/itemProps5647.xml" ContentType="application/vnd.openxmlformats-officedocument.customXmlProperties+xml"/>
  <Override PartName="/customXml/itemProps5648.xml" ContentType="application/vnd.openxmlformats-officedocument.customXmlProperties+xml"/>
  <Override PartName="/customXml/itemProps5649.xml" ContentType="application/vnd.openxmlformats-officedocument.customXmlProperties+xml"/>
  <Override PartName="/customXml/itemProps5650.xml" ContentType="application/vnd.openxmlformats-officedocument.customXmlProperties+xml"/>
  <Override PartName="/customXml/itemProps5651.xml" ContentType="application/vnd.openxmlformats-officedocument.customXmlProperties+xml"/>
  <Override PartName="/customXml/itemProps5652.xml" ContentType="application/vnd.openxmlformats-officedocument.customXmlProperties+xml"/>
  <Override PartName="/customXml/itemProps5653.xml" ContentType="application/vnd.openxmlformats-officedocument.customXmlProperties+xml"/>
  <Override PartName="/customXml/itemProps5654.xml" ContentType="application/vnd.openxmlformats-officedocument.customXmlProperties+xml"/>
  <Override PartName="/customXml/itemProps5655.xml" ContentType="application/vnd.openxmlformats-officedocument.customXmlProperties+xml"/>
  <Override PartName="/customXml/itemProps5656.xml" ContentType="application/vnd.openxmlformats-officedocument.customXmlProperties+xml"/>
  <Override PartName="/customXml/itemProps5657.xml" ContentType="application/vnd.openxmlformats-officedocument.customXmlProperties+xml"/>
  <Override PartName="/customXml/itemProps5658.xml" ContentType="application/vnd.openxmlformats-officedocument.customXmlProperties+xml"/>
  <Override PartName="/customXml/itemProps5659.xml" ContentType="application/vnd.openxmlformats-officedocument.customXmlProperties+xml"/>
  <Override PartName="/customXml/itemProps5660.xml" ContentType="application/vnd.openxmlformats-officedocument.customXmlProperties+xml"/>
  <Override PartName="/customXml/itemProps5661.xml" ContentType="application/vnd.openxmlformats-officedocument.customXmlProperties+xml"/>
  <Override PartName="/customXml/itemProps5662.xml" ContentType="application/vnd.openxmlformats-officedocument.customXmlProperties+xml"/>
  <Override PartName="/customXml/itemProps5663.xml" ContentType="application/vnd.openxmlformats-officedocument.customXmlProperties+xml"/>
  <Override PartName="/customXml/itemProps5664.xml" ContentType="application/vnd.openxmlformats-officedocument.customXmlProperties+xml"/>
  <Override PartName="/customXml/itemProps5665.xml" ContentType="application/vnd.openxmlformats-officedocument.customXmlProperties+xml"/>
  <Override PartName="/customXml/itemProps5666.xml" ContentType="application/vnd.openxmlformats-officedocument.customXmlProperties+xml"/>
  <Override PartName="/customXml/itemProps5667.xml" ContentType="application/vnd.openxmlformats-officedocument.customXmlProperties+xml"/>
  <Override PartName="/customXml/itemProps5668.xml" ContentType="application/vnd.openxmlformats-officedocument.customXmlProperties+xml"/>
  <Override PartName="/customXml/itemProps5669.xml" ContentType="application/vnd.openxmlformats-officedocument.customXmlProperties+xml"/>
  <Override PartName="/customXml/itemProps5670.xml" ContentType="application/vnd.openxmlformats-officedocument.customXmlProperties+xml"/>
  <Override PartName="/customXml/itemProps5671.xml" ContentType="application/vnd.openxmlformats-officedocument.customXmlProperties+xml"/>
  <Override PartName="/customXml/itemProps5672.xml" ContentType="application/vnd.openxmlformats-officedocument.customXmlProperties+xml"/>
  <Override PartName="/customXml/itemProps5673.xml" ContentType="application/vnd.openxmlformats-officedocument.customXmlProperties+xml"/>
  <Override PartName="/customXml/itemProps5674.xml" ContentType="application/vnd.openxmlformats-officedocument.customXmlProperties+xml"/>
  <Override PartName="/customXml/itemProps5675.xml" ContentType="application/vnd.openxmlformats-officedocument.customXmlProperties+xml"/>
  <Override PartName="/customXml/itemProps5676.xml" ContentType="application/vnd.openxmlformats-officedocument.customXmlProperties+xml"/>
  <Override PartName="/customXml/itemProps5677.xml" ContentType="application/vnd.openxmlformats-officedocument.customXmlProperties+xml"/>
  <Override PartName="/customXml/itemProps5678.xml" ContentType="application/vnd.openxmlformats-officedocument.customXmlProperties+xml"/>
  <Override PartName="/customXml/itemProps5679.xml" ContentType="application/vnd.openxmlformats-officedocument.customXmlProperties+xml"/>
  <Override PartName="/customXml/itemProps5680.xml" ContentType="application/vnd.openxmlformats-officedocument.customXmlProperties+xml"/>
  <Override PartName="/customXml/itemProps5681.xml" ContentType="application/vnd.openxmlformats-officedocument.customXmlProperties+xml"/>
  <Override PartName="/customXml/itemProps5682.xml" ContentType="application/vnd.openxmlformats-officedocument.customXmlProperties+xml"/>
  <Override PartName="/customXml/itemProps5683.xml" ContentType="application/vnd.openxmlformats-officedocument.customXmlProperties+xml"/>
  <Override PartName="/customXml/itemProps5684.xml" ContentType="application/vnd.openxmlformats-officedocument.customXmlProperties+xml"/>
  <Override PartName="/customXml/itemProps5685.xml" ContentType="application/vnd.openxmlformats-officedocument.customXmlProperties+xml"/>
  <Override PartName="/customXml/itemProps5686.xml" ContentType="application/vnd.openxmlformats-officedocument.customXmlProperties+xml"/>
  <Override PartName="/customXml/itemProps5687.xml" ContentType="application/vnd.openxmlformats-officedocument.customXmlProperties+xml"/>
  <Override PartName="/customXml/itemProps5688.xml" ContentType="application/vnd.openxmlformats-officedocument.customXmlProperties+xml"/>
  <Override PartName="/customXml/itemProps5689.xml" ContentType="application/vnd.openxmlformats-officedocument.customXmlProperties+xml"/>
  <Override PartName="/customXml/itemProps5690.xml" ContentType="application/vnd.openxmlformats-officedocument.customXmlProperties+xml"/>
  <Override PartName="/customXml/itemProps5691.xml" ContentType="application/vnd.openxmlformats-officedocument.customXmlProperties+xml"/>
  <Override PartName="/customXml/itemProps5692.xml" ContentType="application/vnd.openxmlformats-officedocument.customXmlProperties+xml"/>
  <Override PartName="/customXml/itemProps5693.xml" ContentType="application/vnd.openxmlformats-officedocument.customXmlProperties+xml"/>
  <Override PartName="/customXml/itemProps5694.xml" ContentType="application/vnd.openxmlformats-officedocument.customXmlProperties+xml"/>
  <Override PartName="/customXml/itemProps5695.xml" ContentType="application/vnd.openxmlformats-officedocument.customXmlProperties+xml"/>
  <Override PartName="/customXml/itemProps5696.xml" ContentType="application/vnd.openxmlformats-officedocument.customXmlProperties+xml"/>
  <Override PartName="/customXml/itemProps5697.xml" ContentType="application/vnd.openxmlformats-officedocument.customXmlProperties+xml"/>
  <Override PartName="/customXml/itemProps5698.xml" ContentType="application/vnd.openxmlformats-officedocument.customXmlProperties+xml"/>
  <Override PartName="/customXml/itemProps5699.xml" ContentType="application/vnd.openxmlformats-officedocument.customXmlProperties+xml"/>
  <Override PartName="/customXml/itemProps5700.xml" ContentType="application/vnd.openxmlformats-officedocument.customXmlProperties+xml"/>
  <Override PartName="/customXml/itemProps5701.xml" ContentType="application/vnd.openxmlformats-officedocument.customXmlProperties+xml"/>
  <Override PartName="/customXml/itemProps5702.xml" ContentType="application/vnd.openxmlformats-officedocument.customXmlProperties+xml"/>
  <Override PartName="/customXml/itemProps5703.xml" ContentType="application/vnd.openxmlformats-officedocument.customXmlProperties+xml"/>
  <Override PartName="/customXml/itemProps5704.xml" ContentType="application/vnd.openxmlformats-officedocument.customXmlProperties+xml"/>
  <Override PartName="/customXml/itemProps5705.xml" ContentType="application/vnd.openxmlformats-officedocument.customXmlProperties+xml"/>
  <Override PartName="/customXml/itemProps5706.xml" ContentType="application/vnd.openxmlformats-officedocument.customXmlProperties+xml"/>
  <Override PartName="/customXml/itemProps5707.xml" ContentType="application/vnd.openxmlformats-officedocument.customXmlProperties+xml"/>
  <Override PartName="/customXml/itemProps5708.xml" ContentType="application/vnd.openxmlformats-officedocument.customXmlProperties+xml"/>
  <Override PartName="/customXml/itemProps5709.xml" ContentType="application/vnd.openxmlformats-officedocument.customXmlProperties+xml"/>
  <Override PartName="/customXml/itemProps5710.xml" ContentType="application/vnd.openxmlformats-officedocument.customXmlProperties+xml"/>
  <Override PartName="/customXml/itemProps5711.xml" ContentType="application/vnd.openxmlformats-officedocument.customXmlProperties+xml"/>
  <Override PartName="/customXml/itemProps5712.xml" ContentType="application/vnd.openxmlformats-officedocument.customXmlProperties+xml"/>
  <Override PartName="/customXml/itemProps5713.xml" ContentType="application/vnd.openxmlformats-officedocument.customXmlProperties+xml"/>
  <Override PartName="/customXml/itemProps5714.xml" ContentType="application/vnd.openxmlformats-officedocument.customXmlProperties+xml"/>
  <Override PartName="/customXml/itemProps5715.xml" ContentType="application/vnd.openxmlformats-officedocument.customXmlProperties+xml"/>
  <Override PartName="/customXml/itemProps5716.xml" ContentType="application/vnd.openxmlformats-officedocument.customXmlProperties+xml"/>
  <Override PartName="/customXml/itemProps5717.xml" ContentType="application/vnd.openxmlformats-officedocument.customXmlProperties+xml"/>
  <Override PartName="/customXml/itemProps5718.xml" ContentType="application/vnd.openxmlformats-officedocument.customXmlProperties+xml"/>
  <Override PartName="/customXml/itemProps5719.xml" ContentType="application/vnd.openxmlformats-officedocument.customXmlProperties+xml"/>
  <Override PartName="/customXml/itemProps5720.xml" ContentType="application/vnd.openxmlformats-officedocument.customXmlProperties+xml"/>
  <Override PartName="/customXml/itemProps5721.xml" ContentType="application/vnd.openxmlformats-officedocument.customXmlProperties+xml"/>
  <Override PartName="/customXml/itemProps5722.xml" ContentType="application/vnd.openxmlformats-officedocument.customXmlProperties+xml"/>
  <Override PartName="/customXml/itemProps5723.xml" ContentType="application/vnd.openxmlformats-officedocument.customXmlProperties+xml"/>
  <Override PartName="/customXml/itemProps5724.xml" ContentType="application/vnd.openxmlformats-officedocument.customXmlProperties+xml"/>
  <Override PartName="/customXml/itemProps5725.xml" ContentType="application/vnd.openxmlformats-officedocument.customXmlProperties+xml"/>
  <Override PartName="/customXml/itemProps5726.xml" ContentType="application/vnd.openxmlformats-officedocument.customXmlProperties+xml"/>
  <Override PartName="/customXml/itemProps5727.xml" ContentType="application/vnd.openxmlformats-officedocument.customXmlProperties+xml"/>
  <Override PartName="/customXml/itemProps5728.xml" ContentType="application/vnd.openxmlformats-officedocument.customXmlProperties+xml"/>
  <Override PartName="/customXml/itemProps5729.xml" ContentType="application/vnd.openxmlformats-officedocument.customXmlProperties+xml"/>
  <Override PartName="/customXml/itemProps5730.xml" ContentType="application/vnd.openxmlformats-officedocument.customXmlProperties+xml"/>
  <Override PartName="/customXml/itemProps5731.xml" ContentType="application/vnd.openxmlformats-officedocument.customXmlProperties+xml"/>
  <Override PartName="/customXml/itemProps5732.xml" ContentType="application/vnd.openxmlformats-officedocument.customXmlProperties+xml"/>
  <Override PartName="/customXml/itemProps5733.xml" ContentType="application/vnd.openxmlformats-officedocument.customXmlProperties+xml"/>
  <Override PartName="/customXml/itemProps5734.xml" ContentType="application/vnd.openxmlformats-officedocument.customXmlProperties+xml"/>
  <Override PartName="/customXml/itemProps5735.xml" ContentType="application/vnd.openxmlformats-officedocument.customXmlProperties+xml"/>
  <Override PartName="/customXml/itemProps5736.xml" ContentType="application/vnd.openxmlformats-officedocument.customXmlProperties+xml"/>
  <Override PartName="/customXml/itemProps5737.xml" ContentType="application/vnd.openxmlformats-officedocument.customXmlProperties+xml"/>
  <Override PartName="/customXml/itemProps5738.xml" ContentType="application/vnd.openxmlformats-officedocument.customXmlProperties+xml"/>
  <Override PartName="/customXml/itemProps5739.xml" ContentType="application/vnd.openxmlformats-officedocument.customXmlProperties+xml"/>
  <Override PartName="/customXml/itemProps5740.xml" ContentType="application/vnd.openxmlformats-officedocument.customXmlProperties+xml"/>
  <Override PartName="/customXml/itemProps5741.xml" ContentType="application/vnd.openxmlformats-officedocument.customXmlProperties+xml"/>
  <Override PartName="/customXml/itemProps5742.xml" ContentType="application/vnd.openxmlformats-officedocument.customXmlProperties+xml"/>
  <Override PartName="/customXml/itemProps5743.xml" ContentType="application/vnd.openxmlformats-officedocument.customXmlProperties+xml"/>
  <Override PartName="/customXml/itemProps5744.xml" ContentType="application/vnd.openxmlformats-officedocument.customXmlProperties+xml"/>
  <Override PartName="/customXml/itemProps5745.xml" ContentType="application/vnd.openxmlformats-officedocument.customXmlProperties+xml"/>
  <Override PartName="/customXml/itemProps5746.xml" ContentType="application/vnd.openxmlformats-officedocument.customXmlProperties+xml"/>
  <Override PartName="/customXml/itemProps5747.xml" ContentType="application/vnd.openxmlformats-officedocument.customXmlProperties+xml"/>
  <Override PartName="/customXml/itemProps5748.xml" ContentType="application/vnd.openxmlformats-officedocument.customXmlProperties+xml"/>
  <Override PartName="/customXml/itemProps5749.xml" ContentType="application/vnd.openxmlformats-officedocument.customXmlProperties+xml"/>
  <Override PartName="/customXml/itemProps5750.xml" ContentType="application/vnd.openxmlformats-officedocument.customXmlProperties+xml"/>
  <Override PartName="/customXml/itemProps5751.xml" ContentType="application/vnd.openxmlformats-officedocument.customXmlProperties+xml"/>
  <Override PartName="/customXml/itemProps5752.xml" ContentType="application/vnd.openxmlformats-officedocument.customXmlProperties+xml"/>
  <Override PartName="/customXml/itemProps5753.xml" ContentType="application/vnd.openxmlformats-officedocument.customXmlProperties+xml"/>
  <Override PartName="/customXml/itemProps5754.xml" ContentType="application/vnd.openxmlformats-officedocument.customXmlProperties+xml"/>
  <Override PartName="/customXml/itemProps5755.xml" ContentType="application/vnd.openxmlformats-officedocument.customXmlProperties+xml"/>
  <Override PartName="/customXml/itemProps5756.xml" ContentType="application/vnd.openxmlformats-officedocument.customXmlProperties+xml"/>
  <Override PartName="/customXml/itemProps5757.xml" ContentType="application/vnd.openxmlformats-officedocument.customXmlProperties+xml"/>
  <Override PartName="/customXml/itemProps5758.xml" ContentType="application/vnd.openxmlformats-officedocument.customXmlProperties+xml"/>
  <Override PartName="/customXml/itemProps5759.xml" ContentType="application/vnd.openxmlformats-officedocument.customXmlProperties+xml"/>
  <Override PartName="/customXml/itemProps5760.xml" ContentType="application/vnd.openxmlformats-officedocument.customXmlProperties+xml"/>
  <Override PartName="/customXml/itemProps5761.xml" ContentType="application/vnd.openxmlformats-officedocument.customXmlProperties+xml"/>
  <Override PartName="/customXml/itemProps5762.xml" ContentType="application/vnd.openxmlformats-officedocument.customXmlProperties+xml"/>
  <Override PartName="/customXml/itemProps5763.xml" ContentType="application/vnd.openxmlformats-officedocument.customXmlProperties+xml"/>
  <Override PartName="/customXml/itemProps5764.xml" ContentType="application/vnd.openxmlformats-officedocument.customXmlProperties+xml"/>
  <Override PartName="/customXml/itemProps5765.xml" ContentType="application/vnd.openxmlformats-officedocument.customXmlProperties+xml"/>
  <Override PartName="/customXml/itemProps5766.xml" ContentType="application/vnd.openxmlformats-officedocument.customXmlProperties+xml"/>
  <Override PartName="/customXml/itemProps5767.xml" ContentType="application/vnd.openxmlformats-officedocument.customXmlProperties+xml"/>
  <Override PartName="/customXml/itemProps5768.xml" ContentType="application/vnd.openxmlformats-officedocument.customXmlProperties+xml"/>
  <Override PartName="/customXml/itemProps5769.xml" ContentType="application/vnd.openxmlformats-officedocument.customXmlProperties+xml"/>
  <Override PartName="/customXml/itemProps5770.xml" ContentType="application/vnd.openxmlformats-officedocument.customXmlProperties+xml"/>
  <Override PartName="/customXml/itemProps5771.xml" ContentType="application/vnd.openxmlformats-officedocument.customXmlProperties+xml"/>
  <Override PartName="/customXml/itemProps5772.xml" ContentType="application/vnd.openxmlformats-officedocument.customXmlProperties+xml"/>
  <Override PartName="/customXml/itemProps5773.xml" ContentType="application/vnd.openxmlformats-officedocument.customXmlProperties+xml"/>
  <Override PartName="/customXml/itemProps5774.xml" ContentType="application/vnd.openxmlformats-officedocument.customXmlProperties+xml"/>
  <Override PartName="/customXml/itemProps5775.xml" ContentType="application/vnd.openxmlformats-officedocument.customXmlProperties+xml"/>
  <Override PartName="/customXml/itemProps5776.xml" ContentType="application/vnd.openxmlformats-officedocument.customXmlProperties+xml"/>
  <Override PartName="/customXml/itemProps5777.xml" ContentType="application/vnd.openxmlformats-officedocument.customXmlProperties+xml"/>
  <Override PartName="/customXml/itemProps5778.xml" ContentType="application/vnd.openxmlformats-officedocument.customXmlProperties+xml"/>
  <Override PartName="/customXml/itemProps5779.xml" ContentType="application/vnd.openxmlformats-officedocument.customXmlProperties+xml"/>
  <Override PartName="/customXml/itemProps5780.xml" ContentType="application/vnd.openxmlformats-officedocument.customXmlProperties+xml"/>
  <Override PartName="/customXml/itemProps5781.xml" ContentType="application/vnd.openxmlformats-officedocument.customXmlProperties+xml"/>
  <Override PartName="/customXml/itemProps5782.xml" ContentType="application/vnd.openxmlformats-officedocument.customXmlProperties+xml"/>
  <Override PartName="/customXml/itemProps5783.xml" ContentType="application/vnd.openxmlformats-officedocument.customXmlProperties+xml"/>
  <Override PartName="/customXml/itemProps5784.xml" ContentType="application/vnd.openxmlformats-officedocument.customXmlProperties+xml"/>
  <Override PartName="/customXml/itemProps5785.xml" ContentType="application/vnd.openxmlformats-officedocument.customXmlProperties+xml"/>
  <Override PartName="/customXml/itemProps5786.xml" ContentType="application/vnd.openxmlformats-officedocument.customXmlProperties+xml"/>
  <Override PartName="/customXml/itemProps5787.xml" ContentType="application/vnd.openxmlformats-officedocument.customXmlProperties+xml"/>
  <Override PartName="/customXml/itemProps5788.xml" ContentType="application/vnd.openxmlformats-officedocument.customXmlProperties+xml"/>
  <Override PartName="/customXml/itemProps5789.xml" ContentType="application/vnd.openxmlformats-officedocument.customXmlProperties+xml"/>
  <Override PartName="/customXml/itemProps5790.xml" ContentType="application/vnd.openxmlformats-officedocument.customXmlProperties+xml"/>
  <Override PartName="/customXml/itemProps5791.xml" ContentType="application/vnd.openxmlformats-officedocument.customXmlProperties+xml"/>
  <Override PartName="/customXml/itemProps5792.xml" ContentType="application/vnd.openxmlformats-officedocument.customXmlProperties+xml"/>
  <Override PartName="/customXml/itemProps5793.xml" ContentType="application/vnd.openxmlformats-officedocument.customXmlProperties+xml"/>
  <Override PartName="/customXml/itemProps5794.xml" ContentType="application/vnd.openxmlformats-officedocument.customXmlProperties+xml"/>
  <Override PartName="/customXml/itemProps5795.xml" ContentType="application/vnd.openxmlformats-officedocument.customXmlProperties+xml"/>
  <Override PartName="/customXml/itemProps5796.xml" ContentType="application/vnd.openxmlformats-officedocument.customXmlProperties+xml"/>
  <Override PartName="/customXml/itemProps5797.xml" ContentType="application/vnd.openxmlformats-officedocument.customXmlProperties+xml"/>
  <Override PartName="/customXml/itemProps5798.xml" ContentType="application/vnd.openxmlformats-officedocument.customXmlProperties+xml"/>
  <Override PartName="/customXml/itemProps5799.xml" ContentType="application/vnd.openxmlformats-officedocument.customXmlProperties+xml"/>
  <Override PartName="/customXml/itemProps5800.xml" ContentType="application/vnd.openxmlformats-officedocument.customXmlProperties+xml"/>
  <Override PartName="/customXml/itemProps5801.xml" ContentType="application/vnd.openxmlformats-officedocument.customXmlProperties+xml"/>
  <Override PartName="/customXml/itemProps5802.xml" ContentType="application/vnd.openxmlformats-officedocument.customXmlProperties+xml"/>
  <Override PartName="/customXml/itemProps5803.xml" ContentType="application/vnd.openxmlformats-officedocument.customXmlProperties+xml"/>
  <Override PartName="/customXml/itemProps5804.xml" ContentType="application/vnd.openxmlformats-officedocument.customXmlProperties+xml"/>
  <Override PartName="/customXml/itemProps5805.xml" ContentType="application/vnd.openxmlformats-officedocument.customXmlProperties+xml"/>
  <Override PartName="/customXml/itemProps5806.xml" ContentType="application/vnd.openxmlformats-officedocument.customXmlProperties+xml"/>
  <Override PartName="/customXml/itemProps5807.xml" ContentType="application/vnd.openxmlformats-officedocument.customXmlProperties+xml"/>
  <Override PartName="/customXml/itemProps5808.xml" ContentType="application/vnd.openxmlformats-officedocument.customXmlProperties+xml"/>
  <Override PartName="/customXml/itemProps5809.xml" ContentType="application/vnd.openxmlformats-officedocument.customXmlProperties+xml"/>
  <Override PartName="/customXml/itemProps5810.xml" ContentType="application/vnd.openxmlformats-officedocument.customXmlProperties+xml"/>
  <Override PartName="/customXml/itemProps5811.xml" ContentType="application/vnd.openxmlformats-officedocument.customXmlProperties+xml"/>
  <Override PartName="/customXml/itemProps5812.xml" ContentType="application/vnd.openxmlformats-officedocument.customXmlProperties+xml"/>
  <Override PartName="/customXml/itemProps5813.xml" ContentType="application/vnd.openxmlformats-officedocument.customXmlProperties+xml"/>
  <Override PartName="/customXml/itemProps5814.xml" ContentType="application/vnd.openxmlformats-officedocument.customXmlProperties+xml"/>
  <Override PartName="/customXml/itemProps5815.xml" ContentType="application/vnd.openxmlformats-officedocument.customXmlProperties+xml"/>
  <Override PartName="/customXml/itemProps5816.xml" ContentType="application/vnd.openxmlformats-officedocument.customXmlProperties+xml"/>
  <Override PartName="/customXml/itemProps5817.xml" ContentType="application/vnd.openxmlformats-officedocument.customXmlProperties+xml"/>
  <Override PartName="/customXml/itemProps5818.xml" ContentType="application/vnd.openxmlformats-officedocument.customXmlProperties+xml"/>
  <Override PartName="/customXml/itemProps5819.xml" ContentType="application/vnd.openxmlformats-officedocument.customXmlProperties+xml"/>
  <Override PartName="/customXml/itemProps5820.xml" ContentType="application/vnd.openxmlformats-officedocument.customXmlProperties+xml"/>
  <Override PartName="/customXml/itemProps5821.xml" ContentType="application/vnd.openxmlformats-officedocument.customXmlProperties+xml"/>
  <Override PartName="/customXml/itemProps5822.xml" ContentType="application/vnd.openxmlformats-officedocument.customXmlProperties+xml"/>
  <Override PartName="/customXml/itemProps5823.xml" ContentType="application/vnd.openxmlformats-officedocument.customXmlProperties+xml"/>
  <Override PartName="/customXml/itemProps5824.xml" ContentType="application/vnd.openxmlformats-officedocument.customXmlProperties+xml"/>
  <Override PartName="/customXml/itemProps5825.xml" ContentType="application/vnd.openxmlformats-officedocument.customXmlProperties+xml"/>
  <Override PartName="/customXml/itemProps5826.xml" ContentType="application/vnd.openxmlformats-officedocument.customXmlProperties+xml"/>
  <Override PartName="/customXml/itemProps5827.xml" ContentType="application/vnd.openxmlformats-officedocument.customXmlProperties+xml"/>
  <Override PartName="/customXml/itemProps5828.xml" ContentType="application/vnd.openxmlformats-officedocument.customXmlProperties+xml"/>
  <Override PartName="/customXml/itemProps5829.xml" ContentType="application/vnd.openxmlformats-officedocument.customXmlProperties+xml"/>
  <Override PartName="/customXml/itemProps5830.xml" ContentType="application/vnd.openxmlformats-officedocument.customXmlProperties+xml"/>
  <Override PartName="/customXml/itemProps5831.xml" ContentType="application/vnd.openxmlformats-officedocument.customXmlProperties+xml"/>
  <Override PartName="/customXml/itemProps5832.xml" ContentType="application/vnd.openxmlformats-officedocument.customXmlProperties+xml"/>
  <Override PartName="/customXml/itemProps5833.xml" ContentType="application/vnd.openxmlformats-officedocument.customXmlProperties+xml"/>
  <Override PartName="/customXml/itemProps5834.xml" ContentType="application/vnd.openxmlformats-officedocument.customXmlProperties+xml"/>
  <Override PartName="/customXml/itemProps5835.xml" ContentType="application/vnd.openxmlformats-officedocument.customXmlProperties+xml"/>
  <Override PartName="/customXml/itemProps5836.xml" ContentType="application/vnd.openxmlformats-officedocument.customXmlProperties+xml"/>
  <Override PartName="/customXml/itemProps5837.xml" ContentType="application/vnd.openxmlformats-officedocument.customXmlProperties+xml"/>
  <Override PartName="/customXml/itemProps5838.xml" ContentType="application/vnd.openxmlformats-officedocument.customXmlProperties+xml"/>
  <Override PartName="/customXml/itemProps5839.xml" ContentType="application/vnd.openxmlformats-officedocument.customXmlProperties+xml"/>
  <Override PartName="/customXml/itemProps5840.xml" ContentType="application/vnd.openxmlformats-officedocument.customXmlProperties+xml"/>
  <Override PartName="/customXml/itemProps5841.xml" ContentType="application/vnd.openxmlformats-officedocument.customXmlProperties+xml"/>
  <Override PartName="/customXml/itemProps5842.xml" ContentType="application/vnd.openxmlformats-officedocument.customXmlProperties+xml"/>
  <Override PartName="/customXml/itemProps5843.xml" ContentType="application/vnd.openxmlformats-officedocument.customXmlProperties+xml"/>
  <Override PartName="/customXml/itemProps5844.xml" ContentType="application/vnd.openxmlformats-officedocument.customXmlProperties+xml"/>
  <Override PartName="/customXml/itemProps5845.xml" ContentType="application/vnd.openxmlformats-officedocument.customXmlProperties+xml"/>
  <Override PartName="/customXml/itemProps5846.xml" ContentType="application/vnd.openxmlformats-officedocument.customXmlProperties+xml"/>
  <Override PartName="/customXml/itemProps5847.xml" ContentType="application/vnd.openxmlformats-officedocument.customXmlProperties+xml"/>
  <Override PartName="/customXml/itemProps5848.xml" ContentType="application/vnd.openxmlformats-officedocument.customXmlProperties+xml"/>
  <Override PartName="/customXml/itemProps5849.xml" ContentType="application/vnd.openxmlformats-officedocument.customXmlProperties+xml"/>
  <Override PartName="/customXml/itemProps5850.xml" ContentType="application/vnd.openxmlformats-officedocument.customXmlProperties+xml"/>
  <Override PartName="/customXml/itemProps5851.xml" ContentType="application/vnd.openxmlformats-officedocument.customXmlProperties+xml"/>
  <Override PartName="/customXml/itemProps5852.xml" ContentType="application/vnd.openxmlformats-officedocument.customXmlProperties+xml"/>
  <Override PartName="/customXml/itemProps5853.xml" ContentType="application/vnd.openxmlformats-officedocument.customXmlProperties+xml"/>
  <Override PartName="/customXml/itemProps5854.xml" ContentType="application/vnd.openxmlformats-officedocument.customXmlProperties+xml"/>
  <Override PartName="/customXml/itemProps5855.xml" ContentType="application/vnd.openxmlformats-officedocument.customXmlProperties+xml"/>
  <Override PartName="/customXml/itemProps5856.xml" ContentType="application/vnd.openxmlformats-officedocument.customXmlProperties+xml"/>
  <Override PartName="/customXml/itemProps5857.xml" ContentType="application/vnd.openxmlformats-officedocument.customXmlProperties+xml"/>
  <Override PartName="/customXml/itemProps5858.xml" ContentType="application/vnd.openxmlformats-officedocument.customXmlProperties+xml"/>
  <Override PartName="/customXml/itemProps5859.xml" ContentType="application/vnd.openxmlformats-officedocument.customXmlProperties+xml"/>
  <Override PartName="/customXml/itemProps5860.xml" ContentType="application/vnd.openxmlformats-officedocument.customXmlProperties+xml"/>
  <Override PartName="/customXml/itemProps5861.xml" ContentType="application/vnd.openxmlformats-officedocument.customXmlProperties+xml"/>
  <Override PartName="/customXml/itemProps5862.xml" ContentType="application/vnd.openxmlformats-officedocument.customXmlProperties+xml"/>
  <Override PartName="/customXml/itemProps5863.xml" ContentType="application/vnd.openxmlformats-officedocument.customXmlProperties+xml"/>
  <Override PartName="/customXml/itemProps5864.xml" ContentType="application/vnd.openxmlformats-officedocument.customXmlProperties+xml"/>
  <Override PartName="/customXml/itemProps5865.xml" ContentType="application/vnd.openxmlformats-officedocument.customXmlProperties+xml"/>
  <Override PartName="/customXml/itemProps5866.xml" ContentType="application/vnd.openxmlformats-officedocument.customXmlProperties+xml"/>
  <Override PartName="/customXml/itemProps5867.xml" ContentType="application/vnd.openxmlformats-officedocument.customXmlProperties+xml"/>
  <Override PartName="/customXml/itemProps5868.xml" ContentType="application/vnd.openxmlformats-officedocument.customXmlProperties+xml"/>
  <Override PartName="/customXml/itemProps5869.xml" ContentType="application/vnd.openxmlformats-officedocument.customXmlProperties+xml"/>
  <Override PartName="/customXml/itemProps5870.xml" ContentType="application/vnd.openxmlformats-officedocument.customXmlProperties+xml"/>
  <Override PartName="/customXml/itemProps5871.xml" ContentType="application/vnd.openxmlformats-officedocument.customXmlProperties+xml"/>
  <Override PartName="/customXml/itemProps5872.xml" ContentType="application/vnd.openxmlformats-officedocument.customXmlProperties+xml"/>
  <Override PartName="/customXml/itemProps5873.xml" ContentType="application/vnd.openxmlformats-officedocument.customXmlProperties+xml"/>
  <Override PartName="/customXml/itemProps5874.xml" ContentType="application/vnd.openxmlformats-officedocument.customXmlProperties+xml"/>
  <Override PartName="/customXml/itemProps5875.xml" ContentType="application/vnd.openxmlformats-officedocument.customXmlProperties+xml"/>
  <Override PartName="/customXml/itemProps5876.xml" ContentType="application/vnd.openxmlformats-officedocument.customXmlProperties+xml"/>
  <Override PartName="/customXml/itemProps5877.xml" ContentType="application/vnd.openxmlformats-officedocument.customXmlProperties+xml"/>
  <Override PartName="/customXml/itemProps5878.xml" ContentType="application/vnd.openxmlformats-officedocument.customXmlProperties+xml"/>
  <Override PartName="/customXml/itemProps5879.xml" ContentType="application/vnd.openxmlformats-officedocument.customXmlProperties+xml"/>
  <Override PartName="/customXml/itemProps5880.xml" ContentType="application/vnd.openxmlformats-officedocument.customXmlProperties+xml"/>
  <Override PartName="/customXml/itemProps5881.xml" ContentType="application/vnd.openxmlformats-officedocument.customXmlProperties+xml"/>
  <Override PartName="/customXml/itemProps5882.xml" ContentType="application/vnd.openxmlformats-officedocument.customXmlProperties+xml"/>
  <Override PartName="/customXml/itemProps5883.xml" ContentType="application/vnd.openxmlformats-officedocument.customXmlProperties+xml"/>
  <Override PartName="/customXml/itemProps5884.xml" ContentType="application/vnd.openxmlformats-officedocument.customXmlProperties+xml"/>
  <Override PartName="/customXml/itemProps5885.xml" ContentType="application/vnd.openxmlformats-officedocument.customXmlProperties+xml"/>
  <Override PartName="/customXml/itemProps5886.xml" ContentType="application/vnd.openxmlformats-officedocument.customXmlProperties+xml"/>
  <Override PartName="/customXml/itemProps5887.xml" ContentType="application/vnd.openxmlformats-officedocument.customXmlProperties+xml"/>
  <Override PartName="/customXml/itemProps5888.xml" ContentType="application/vnd.openxmlformats-officedocument.customXmlProperties+xml"/>
  <Override PartName="/customXml/itemProps5889.xml" ContentType="application/vnd.openxmlformats-officedocument.customXmlProperties+xml"/>
  <Override PartName="/customXml/itemProps5890.xml" ContentType="application/vnd.openxmlformats-officedocument.customXmlProperties+xml"/>
  <Override PartName="/customXml/itemProps5891.xml" ContentType="application/vnd.openxmlformats-officedocument.customXmlProperties+xml"/>
  <Override PartName="/customXml/itemProps5892.xml" ContentType="application/vnd.openxmlformats-officedocument.customXmlProperties+xml"/>
  <Override PartName="/customXml/itemProps5893.xml" ContentType="application/vnd.openxmlformats-officedocument.customXmlProperties+xml"/>
  <Override PartName="/customXml/itemProps5894.xml" ContentType="application/vnd.openxmlformats-officedocument.customXmlProperties+xml"/>
  <Override PartName="/customXml/itemProps5895.xml" ContentType="application/vnd.openxmlformats-officedocument.customXmlProperties+xml"/>
  <Override PartName="/customXml/itemProps5896.xml" ContentType="application/vnd.openxmlformats-officedocument.customXmlProperties+xml"/>
  <Override PartName="/customXml/itemProps5897.xml" ContentType="application/vnd.openxmlformats-officedocument.customXmlProperties+xml"/>
  <Override PartName="/customXml/itemProps5898.xml" ContentType="application/vnd.openxmlformats-officedocument.customXmlProperties+xml"/>
  <Override PartName="/customXml/itemProps5899.xml" ContentType="application/vnd.openxmlformats-officedocument.customXmlProperties+xml"/>
  <Override PartName="/customXml/itemProps5900.xml" ContentType="application/vnd.openxmlformats-officedocument.customXmlProperties+xml"/>
  <Override PartName="/customXml/itemProps5901.xml" ContentType="application/vnd.openxmlformats-officedocument.customXmlProperties+xml"/>
  <Override PartName="/customXml/itemProps5902.xml" ContentType="application/vnd.openxmlformats-officedocument.customXmlProperties+xml"/>
  <Override PartName="/customXml/itemProps5903.xml" ContentType="application/vnd.openxmlformats-officedocument.customXmlProperties+xml"/>
  <Override PartName="/customXml/itemProps5904.xml" ContentType="application/vnd.openxmlformats-officedocument.customXmlProperties+xml"/>
  <Override PartName="/customXml/itemProps5905.xml" ContentType="application/vnd.openxmlformats-officedocument.customXmlProperties+xml"/>
  <Override PartName="/customXml/itemProps5906.xml" ContentType="application/vnd.openxmlformats-officedocument.customXmlProperties+xml"/>
  <Override PartName="/customXml/itemProps5907.xml" ContentType="application/vnd.openxmlformats-officedocument.customXmlProperties+xml"/>
  <Override PartName="/customXml/itemProps5908.xml" ContentType="application/vnd.openxmlformats-officedocument.customXmlProperties+xml"/>
  <Override PartName="/customXml/itemProps5909.xml" ContentType="application/vnd.openxmlformats-officedocument.customXmlProperties+xml"/>
  <Override PartName="/customXml/itemProps5910.xml" ContentType="application/vnd.openxmlformats-officedocument.customXmlProperties+xml"/>
  <Override PartName="/customXml/itemProps5911.xml" ContentType="application/vnd.openxmlformats-officedocument.customXmlProperties+xml"/>
  <Override PartName="/customXml/itemProps5912.xml" ContentType="application/vnd.openxmlformats-officedocument.customXmlProperties+xml"/>
  <Override PartName="/customXml/itemProps5913.xml" ContentType="application/vnd.openxmlformats-officedocument.customXmlProperties+xml"/>
  <Override PartName="/customXml/itemProps5914.xml" ContentType="application/vnd.openxmlformats-officedocument.customXmlProperties+xml"/>
  <Override PartName="/customXml/itemProps5915.xml" ContentType="application/vnd.openxmlformats-officedocument.customXmlProperties+xml"/>
  <Override PartName="/customXml/itemProps5916.xml" ContentType="application/vnd.openxmlformats-officedocument.customXmlProperties+xml"/>
  <Override PartName="/customXml/itemProps5917.xml" ContentType="application/vnd.openxmlformats-officedocument.customXmlProperties+xml"/>
  <Override PartName="/customXml/itemProps5918.xml" ContentType="application/vnd.openxmlformats-officedocument.customXmlProperties+xml"/>
  <Override PartName="/customXml/itemProps5919.xml" ContentType="application/vnd.openxmlformats-officedocument.customXmlProperties+xml"/>
  <Override PartName="/customXml/itemProps5920.xml" ContentType="application/vnd.openxmlformats-officedocument.customXmlProperties+xml"/>
  <Override PartName="/customXml/itemProps5921.xml" ContentType="application/vnd.openxmlformats-officedocument.customXmlProperties+xml"/>
  <Override PartName="/customXml/itemProps5922.xml" ContentType="application/vnd.openxmlformats-officedocument.customXmlProperties+xml"/>
  <Override PartName="/customXml/itemProps5923.xml" ContentType="application/vnd.openxmlformats-officedocument.customXmlProperties+xml"/>
  <Override PartName="/customXml/itemProps5924.xml" ContentType="application/vnd.openxmlformats-officedocument.customXmlProperties+xml"/>
  <Override PartName="/customXml/itemProps5925.xml" ContentType="application/vnd.openxmlformats-officedocument.customXmlProperties+xml"/>
  <Override PartName="/customXml/itemProps5926.xml" ContentType="application/vnd.openxmlformats-officedocument.customXmlProperties+xml"/>
  <Override PartName="/customXml/itemProps5927.xml" ContentType="application/vnd.openxmlformats-officedocument.customXmlProperties+xml"/>
  <Override PartName="/customXml/itemProps5928.xml" ContentType="application/vnd.openxmlformats-officedocument.customXmlProperties+xml"/>
  <Override PartName="/customXml/itemProps5929.xml" ContentType="application/vnd.openxmlformats-officedocument.customXmlProperties+xml"/>
  <Override PartName="/customXml/itemProps5930.xml" ContentType="application/vnd.openxmlformats-officedocument.customXmlProperties+xml"/>
  <Override PartName="/customXml/itemProps5931.xml" ContentType="application/vnd.openxmlformats-officedocument.customXmlProperties+xml"/>
  <Override PartName="/customXml/itemProps5932.xml" ContentType="application/vnd.openxmlformats-officedocument.customXmlProperties+xml"/>
  <Override PartName="/customXml/itemProps5933.xml" ContentType="application/vnd.openxmlformats-officedocument.customXmlProperties+xml"/>
  <Override PartName="/customXml/itemProps5934.xml" ContentType="application/vnd.openxmlformats-officedocument.customXmlProperties+xml"/>
  <Override PartName="/customXml/itemProps5935.xml" ContentType="application/vnd.openxmlformats-officedocument.customXmlProperties+xml"/>
  <Override PartName="/customXml/itemProps5936.xml" ContentType="application/vnd.openxmlformats-officedocument.customXmlProperties+xml"/>
  <Override PartName="/customXml/itemProps5937.xml" ContentType="application/vnd.openxmlformats-officedocument.customXmlProperties+xml"/>
  <Override PartName="/customXml/itemProps5938.xml" ContentType="application/vnd.openxmlformats-officedocument.customXmlProperties+xml"/>
  <Override PartName="/customXml/itemProps5939.xml" ContentType="application/vnd.openxmlformats-officedocument.customXmlProperties+xml"/>
  <Override PartName="/customXml/itemProps5940.xml" ContentType="application/vnd.openxmlformats-officedocument.customXmlProperties+xml"/>
  <Override PartName="/customXml/itemProps5941.xml" ContentType="application/vnd.openxmlformats-officedocument.customXmlProperties+xml"/>
  <Override PartName="/customXml/itemProps5942.xml" ContentType="application/vnd.openxmlformats-officedocument.customXmlProperties+xml"/>
  <Override PartName="/customXml/itemProps5943.xml" ContentType="application/vnd.openxmlformats-officedocument.customXmlProperties+xml"/>
  <Override PartName="/customXml/itemProps5944.xml" ContentType="application/vnd.openxmlformats-officedocument.customXmlProperties+xml"/>
  <Override PartName="/customXml/itemProps5945.xml" ContentType="application/vnd.openxmlformats-officedocument.customXmlProperties+xml"/>
  <Override PartName="/customXml/itemProps5946.xml" ContentType="application/vnd.openxmlformats-officedocument.customXmlProperties+xml"/>
  <Override PartName="/customXml/itemProps5947.xml" ContentType="application/vnd.openxmlformats-officedocument.customXmlProperties+xml"/>
  <Override PartName="/customXml/itemProps5948.xml" ContentType="application/vnd.openxmlformats-officedocument.customXmlProperties+xml"/>
  <Override PartName="/customXml/itemProps5949.xml" ContentType="application/vnd.openxmlformats-officedocument.customXmlProperties+xml"/>
  <Override PartName="/customXml/itemProps5950.xml" ContentType="application/vnd.openxmlformats-officedocument.customXmlProperties+xml"/>
  <Override PartName="/customXml/itemProps5951.xml" ContentType="application/vnd.openxmlformats-officedocument.customXmlProperties+xml"/>
  <Override PartName="/customXml/itemProps5952.xml" ContentType="application/vnd.openxmlformats-officedocument.customXmlProperties+xml"/>
  <Override PartName="/customXml/itemProps5953.xml" ContentType="application/vnd.openxmlformats-officedocument.customXmlProperties+xml"/>
  <Override PartName="/customXml/itemProps5954.xml" ContentType="application/vnd.openxmlformats-officedocument.customXmlProperties+xml"/>
  <Override PartName="/customXml/itemProps5955.xml" ContentType="application/vnd.openxmlformats-officedocument.customXmlProperties+xml"/>
  <Override PartName="/customXml/itemProps5956.xml" ContentType="application/vnd.openxmlformats-officedocument.customXmlProperties+xml"/>
  <Override PartName="/customXml/itemProps5957.xml" ContentType="application/vnd.openxmlformats-officedocument.customXmlProperties+xml"/>
  <Override PartName="/customXml/itemProps5958.xml" ContentType="application/vnd.openxmlformats-officedocument.customXmlProperties+xml"/>
  <Override PartName="/customXml/itemProps5959.xml" ContentType="application/vnd.openxmlformats-officedocument.customXmlProperties+xml"/>
  <Override PartName="/customXml/itemProps5960.xml" ContentType="application/vnd.openxmlformats-officedocument.customXmlProperties+xml"/>
  <Override PartName="/customXml/itemProps5961.xml" ContentType="application/vnd.openxmlformats-officedocument.customXmlProperties+xml"/>
  <Override PartName="/customXml/itemProps5962.xml" ContentType="application/vnd.openxmlformats-officedocument.customXmlProperties+xml"/>
  <Override PartName="/customXml/itemProps5963.xml" ContentType="application/vnd.openxmlformats-officedocument.customXmlProperties+xml"/>
  <Override PartName="/customXml/itemProps5964.xml" ContentType="application/vnd.openxmlformats-officedocument.customXmlProperties+xml"/>
  <Override PartName="/customXml/itemProps5965.xml" ContentType="application/vnd.openxmlformats-officedocument.customXmlProperties+xml"/>
  <Override PartName="/customXml/itemProps5966.xml" ContentType="application/vnd.openxmlformats-officedocument.customXmlProperties+xml"/>
  <Override PartName="/customXml/itemProps5967.xml" ContentType="application/vnd.openxmlformats-officedocument.customXmlProperties+xml"/>
  <Override PartName="/customXml/itemProps5968.xml" ContentType="application/vnd.openxmlformats-officedocument.customXmlProperties+xml"/>
  <Override PartName="/customXml/itemProps5969.xml" ContentType="application/vnd.openxmlformats-officedocument.customXmlProperties+xml"/>
  <Override PartName="/customXml/itemProps5970.xml" ContentType="application/vnd.openxmlformats-officedocument.customXmlProperties+xml"/>
  <Override PartName="/customXml/itemProps5971.xml" ContentType="application/vnd.openxmlformats-officedocument.customXmlProperties+xml"/>
  <Override PartName="/customXml/itemProps5972.xml" ContentType="application/vnd.openxmlformats-officedocument.customXmlProperties+xml"/>
  <Override PartName="/customXml/itemProps5973.xml" ContentType="application/vnd.openxmlformats-officedocument.customXmlProperties+xml"/>
  <Override PartName="/customXml/itemProps5974.xml" ContentType="application/vnd.openxmlformats-officedocument.customXmlProperties+xml"/>
  <Override PartName="/customXml/itemProps5975.xml" ContentType="application/vnd.openxmlformats-officedocument.customXmlProperties+xml"/>
  <Override PartName="/customXml/itemProps5976.xml" ContentType="application/vnd.openxmlformats-officedocument.customXmlProperties+xml"/>
  <Override PartName="/customXml/itemProps5977.xml" ContentType="application/vnd.openxmlformats-officedocument.customXmlProperties+xml"/>
  <Override PartName="/customXml/itemProps5978.xml" ContentType="application/vnd.openxmlformats-officedocument.customXmlProperties+xml"/>
  <Override PartName="/customXml/itemProps5979.xml" ContentType="application/vnd.openxmlformats-officedocument.customXmlProperties+xml"/>
  <Override PartName="/customXml/itemProps5980.xml" ContentType="application/vnd.openxmlformats-officedocument.customXmlProperties+xml"/>
  <Override PartName="/customXml/itemProps5981.xml" ContentType="application/vnd.openxmlformats-officedocument.customXmlProperties+xml"/>
  <Override PartName="/customXml/itemProps5982.xml" ContentType="application/vnd.openxmlformats-officedocument.customXmlProperties+xml"/>
  <Override PartName="/customXml/itemProps5983.xml" ContentType="application/vnd.openxmlformats-officedocument.customXmlProperties+xml"/>
  <Override PartName="/customXml/itemProps5984.xml" ContentType="application/vnd.openxmlformats-officedocument.customXmlProperties+xml"/>
  <Override PartName="/customXml/itemProps5985.xml" ContentType="application/vnd.openxmlformats-officedocument.customXmlProperties+xml"/>
  <Override PartName="/customXml/itemProps5986.xml" ContentType="application/vnd.openxmlformats-officedocument.customXmlProperties+xml"/>
  <Override PartName="/customXml/itemProps5987.xml" ContentType="application/vnd.openxmlformats-officedocument.customXmlProperties+xml"/>
  <Override PartName="/customXml/itemProps5988.xml" ContentType="application/vnd.openxmlformats-officedocument.customXmlProperties+xml"/>
  <Override PartName="/customXml/itemProps5989.xml" ContentType="application/vnd.openxmlformats-officedocument.customXmlProperties+xml"/>
  <Override PartName="/customXml/itemProps5990.xml" ContentType="application/vnd.openxmlformats-officedocument.customXmlProperties+xml"/>
  <Override PartName="/customXml/itemProps5991.xml" ContentType="application/vnd.openxmlformats-officedocument.customXmlProperties+xml"/>
  <Override PartName="/customXml/itemProps5992.xml" ContentType="application/vnd.openxmlformats-officedocument.customXmlProperties+xml"/>
  <Override PartName="/customXml/itemProps5993.xml" ContentType="application/vnd.openxmlformats-officedocument.customXmlProperties+xml"/>
  <Override PartName="/customXml/itemProps5994.xml" ContentType="application/vnd.openxmlformats-officedocument.customXmlProperties+xml"/>
  <Override PartName="/customXml/itemProps5995.xml" ContentType="application/vnd.openxmlformats-officedocument.customXmlProperties+xml"/>
  <Override PartName="/customXml/itemProps5996.xml" ContentType="application/vnd.openxmlformats-officedocument.customXmlProperties+xml"/>
  <Override PartName="/customXml/itemProps5997.xml" ContentType="application/vnd.openxmlformats-officedocument.customXmlProperties+xml"/>
  <Override PartName="/customXml/itemProps5998.xml" ContentType="application/vnd.openxmlformats-officedocument.customXmlProperties+xml"/>
  <Override PartName="/customXml/itemProps5999.xml" ContentType="application/vnd.openxmlformats-officedocument.customXmlProperties+xml"/>
  <Override PartName="/customXml/itemProps6000.xml" ContentType="application/vnd.openxmlformats-officedocument.customXmlProperties+xml"/>
  <Override PartName="/customXml/itemProps6001.xml" ContentType="application/vnd.openxmlformats-officedocument.customXmlProperties+xml"/>
  <Override PartName="/customXml/itemProps6002.xml" ContentType="application/vnd.openxmlformats-officedocument.customXmlProperties+xml"/>
  <Override PartName="/customXml/itemProps6003.xml" ContentType="application/vnd.openxmlformats-officedocument.customXmlProperties+xml"/>
  <Override PartName="/customXml/itemProps6004.xml" ContentType="application/vnd.openxmlformats-officedocument.customXmlProperties+xml"/>
  <Override PartName="/customXml/itemProps6005.xml" ContentType="application/vnd.openxmlformats-officedocument.customXmlProperties+xml"/>
  <Override PartName="/customXml/itemProps6006.xml" ContentType="application/vnd.openxmlformats-officedocument.customXmlProperties+xml"/>
  <Override PartName="/customXml/itemProps6007.xml" ContentType="application/vnd.openxmlformats-officedocument.customXmlProperties+xml"/>
  <Override PartName="/customXml/itemProps6008.xml" ContentType="application/vnd.openxmlformats-officedocument.customXmlProperties+xml"/>
  <Override PartName="/customXml/itemProps6009.xml" ContentType="application/vnd.openxmlformats-officedocument.customXmlProperties+xml"/>
  <Override PartName="/customXml/itemProps6010.xml" ContentType="application/vnd.openxmlformats-officedocument.customXmlProperties+xml"/>
  <Override PartName="/customXml/itemProps6011.xml" ContentType="application/vnd.openxmlformats-officedocument.customXmlProperties+xml"/>
  <Override PartName="/customXml/itemProps6012.xml" ContentType="application/vnd.openxmlformats-officedocument.customXmlProperties+xml"/>
  <Override PartName="/customXml/itemProps6013.xml" ContentType="application/vnd.openxmlformats-officedocument.customXmlProperties+xml"/>
  <Override PartName="/customXml/itemProps6014.xml" ContentType="application/vnd.openxmlformats-officedocument.customXmlProperties+xml"/>
  <Override PartName="/customXml/itemProps6015.xml" ContentType="application/vnd.openxmlformats-officedocument.customXmlProperties+xml"/>
  <Override PartName="/customXml/itemProps6016.xml" ContentType="application/vnd.openxmlformats-officedocument.customXmlProperties+xml"/>
  <Override PartName="/customXml/itemProps6017.xml" ContentType="application/vnd.openxmlformats-officedocument.customXmlProperties+xml"/>
  <Override PartName="/customXml/itemProps6018.xml" ContentType="application/vnd.openxmlformats-officedocument.customXmlProperties+xml"/>
  <Override PartName="/customXml/itemProps6019.xml" ContentType="application/vnd.openxmlformats-officedocument.customXmlProperties+xml"/>
  <Override PartName="/customXml/itemProps6020.xml" ContentType="application/vnd.openxmlformats-officedocument.customXmlProperties+xml"/>
  <Override PartName="/customXml/itemProps6021.xml" ContentType="application/vnd.openxmlformats-officedocument.customXmlProperties+xml"/>
  <Override PartName="/customXml/itemProps6022.xml" ContentType="application/vnd.openxmlformats-officedocument.customXmlProperties+xml"/>
  <Override PartName="/customXml/itemProps6023.xml" ContentType="application/vnd.openxmlformats-officedocument.customXmlProperties+xml"/>
  <Override PartName="/customXml/itemProps602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3.xml" ContentType="application/vnd.openxmlformats-officedocument.theme+xml"/>
  <Override PartName="/ppt/slideLayouts/slideLayout11.xml" ContentType="application/vnd.openxmlformats-officedocument.presentationml.slideLayout+xml"/>
  <Override PartName="/ppt/theme/theme4.xml" ContentType="application/vnd.openxmlformats-officedocument.theme+xml"/>
  <Override PartName="/ppt/slideLayouts/slideLayout12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6025"/>
    <p:sldMasterId id="2147483650" r:id="rId6026"/>
    <p:sldMasterId id="2147483655" r:id="rId6027"/>
    <p:sldMasterId id="2147483660" r:id="rId6028"/>
    <p:sldMasterId id="2147483662" r:id="rId6029"/>
  </p:sldMasterIdLst>
  <p:notesMasterIdLst>
    <p:notesMasterId r:id="rId6063"/>
  </p:notesMasterIdLst>
  <p:sldIdLst>
    <p:sldId id="256" r:id="rId6030"/>
    <p:sldId id="257" r:id="rId6031"/>
    <p:sldId id="258" r:id="rId6032"/>
    <p:sldId id="259" r:id="rId6033"/>
    <p:sldId id="260" r:id="rId6034"/>
    <p:sldId id="261" r:id="rId6035"/>
    <p:sldId id="306" r:id="rId6036"/>
    <p:sldId id="262" r:id="rId6037"/>
    <p:sldId id="263" r:id="rId6038"/>
    <p:sldId id="264" r:id="rId6039"/>
    <p:sldId id="265" r:id="rId6040"/>
    <p:sldId id="266" r:id="rId6041"/>
    <p:sldId id="270" r:id="rId6042"/>
    <p:sldId id="282" r:id="rId6043"/>
    <p:sldId id="271" r:id="rId6044"/>
    <p:sldId id="272" r:id="rId6045"/>
    <p:sldId id="274" r:id="rId6046"/>
    <p:sldId id="275" r:id="rId6047"/>
    <p:sldId id="277" r:id="rId6048"/>
    <p:sldId id="278" r:id="rId6049"/>
    <p:sldId id="280" r:id="rId6050"/>
    <p:sldId id="283" r:id="rId6051"/>
    <p:sldId id="284" r:id="rId6052"/>
    <p:sldId id="286" r:id="rId6053"/>
    <p:sldId id="287" r:id="rId6054"/>
    <p:sldId id="288" r:id="rId6055"/>
    <p:sldId id="289" r:id="rId6056"/>
    <p:sldId id="291" r:id="rId6057"/>
    <p:sldId id="311" r:id="rId6058"/>
    <p:sldId id="301" r:id="rId6059"/>
    <p:sldId id="303" r:id="rId6060"/>
    <p:sldId id="302" r:id="rId6061"/>
    <p:sldId id="305" r:id="rId6062"/>
  </p:sldIdLst>
  <p:sldSz cx="12192000" cy="6858000"/>
  <p:notesSz cx="6858000" cy="9144000"/>
  <p:custDataLst>
    <p:custData r:id="rId3972"/>
    <p:custData r:id="rId3643"/>
    <p:custData r:id="rId3045"/>
    <p:custData r:id="rId123"/>
    <p:custData r:id="rId40"/>
    <p:custData r:id="rId1677"/>
    <p:custData r:id="rId534"/>
    <p:custData r:id="rId4473"/>
    <p:custData r:id="rId1884"/>
    <p:custData r:id="rId1817"/>
    <p:custData r:id="rId5325"/>
    <p:custData r:id="rId4621"/>
    <p:custData r:id="rId3632"/>
    <p:custData r:id="rId1873"/>
    <p:custData r:id="rId732"/>
    <p:custData r:id="rId4006"/>
    <p:custData r:id="rId2576"/>
    <p:custData r:id="rId4887"/>
    <p:custData r:id="rId2706"/>
    <p:custData r:id="rId5551"/>
    <p:custData r:id="rId5096"/>
    <p:custData r:id="rId3852"/>
    <p:custData r:id="rId1888"/>
    <p:custData r:id="rId2113"/>
    <p:custData r:id="rId3551"/>
    <p:custData r:id="rId2702"/>
    <p:custData r:id="rId589"/>
    <p:custData r:id="rId822"/>
    <p:custData r:id="rId4616"/>
    <p:custData r:id="rId294"/>
    <p:custData r:id="rId453"/>
    <p:custData r:id="rId2095"/>
    <p:custData r:id="rId5023"/>
    <p:custData r:id="rId4791"/>
    <p:custData r:id="rId1988"/>
    <p:custData r:id="rId1323"/>
    <p:custData r:id="rId5644"/>
    <p:custData r:id="rId2234"/>
    <p:custData r:id="rId713"/>
    <p:custData r:id="rId3733"/>
    <p:custData r:id="rId5529"/>
    <p:custData r:id="rId2557"/>
    <p:custData r:id="rId183"/>
    <p:custData r:id="rId699"/>
    <p:custData r:id="rId1436"/>
    <p:custData r:id="rId2943"/>
    <p:custData r:id="rId727"/>
    <p:custData r:id="rId2276"/>
    <p:custData r:id="rId3489"/>
    <p:custData r:id="rId5919"/>
    <p:custData r:id="rId4593"/>
    <p:custData r:id="rId4788"/>
    <p:custData r:id="rId583"/>
    <p:custData r:id="rId3119"/>
    <p:custData r:id="rId4915"/>
    <p:custData r:id="rId2539"/>
    <p:custData r:id="rId261"/>
    <p:custData r:id="rId3704"/>
    <p:custData r:id="rId3786"/>
    <p:custData r:id="rId2444"/>
    <p:custData r:id="rId1442"/>
    <p:custData r:id="rId1383"/>
    <p:custData r:id="rId655"/>
    <p:custData r:id="rId1493"/>
    <p:custData r:id="rId628"/>
    <p:custData r:id="rId2663"/>
    <p:custData r:id="rId281"/>
    <p:custData r:id="rId931"/>
    <p:custData r:id="rId3602"/>
    <p:custData r:id="rId1898"/>
    <p:custData r:id="rId2402"/>
    <p:custData r:id="rId5814"/>
    <p:custData r:id="rId11"/>
    <p:custData r:id="rId136"/>
    <p:custData r:id="rId4281"/>
    <p:custData r:id="rId2294"/>
    <p:custData r:id="rId1709"/>
    <p:custData r:id="rId3824"/>
    <p:custData r:id="rId4133"/>
    <p:custData r:id="rId5633"/>
    <p:custData r:id="rId1130"/>
    <p:custData r:id="rId563"/>
    <p:custData r:id="rId1188"/>
    <p:custData r:id="rId356"/>
    <p:custData r:id="rId869"/>
    <p:custData r:id="rId754"/>
    <p:custData r:id="rId2174"/>
    <p:custData r:id="rId3443"/>
    <p:custData r:id="rId280"/>
    <p:custData r:id="rId1342"/>
    <p:custData r:id="rId5975"/>
    <p:custData r:id="rId4388"/>
    <p:custData r:id="rId1944"/>
    <p:custData r:id="rId2373"/>
    <p:custData r:id="rId4764"/>
    <p:custData r:id="rId1674"/>
    <p:custData r:id="rId1084"/>
    <p:custData r:id="rId5220"/>
    <p:custData r:id="rId1686"/>
    <p:custData r:id="rId4632"/>
    <p:custData r:id="rId3568"/>
    <p:custData r:id="rId5301"/>
    <p:custData r:id="rId459"/>
    <p:custData r:id="rId1968"/>
    <p:custData r:id="rId3937"/>
    <p:custData r:id="rId4937"/>
    <p:custData r:id="rId2239"/>
    <p:custData r:id="rId3437"/>
    <p:custData r:id="rId1260"/>
    <p:custData r:id="rId3984"/>
    <p:custData r:id="rId553"/>
    <p:custData r:id="rId5202"/>
    <p:custData r:id="rId784"/>
    <p:custData r:id="rId5632"/>
    <p:custData r:id="rId879"/>
    <p:custData r:id="rId2015"/>
    <p:custData r:id="rId1286"/>
    <p:custData r:id="rId5191"/>
    <p:custData r:id="rId5725"/>
    <p:custData r:id="rId76"/>
    <p:custData r:id="rId5673"/>
    <p:custData r:id="rId2607"/>
    <p:custData r:id="rId2400"/>
    <p:custData r:id="rId3276"/>
    <p:custData r:id="rId3962"/>
    <p:custData r:id="rId556"/>
    <p:custData r:id="rId6002"/>
    <p:custData r:id="rId2750"/>
    <p:custData r:id="rId3409"/>
    <p:custData r:id="rId3734"/>
    <p:custData r:id="rId3872"/>
    <p:custData r:id="rId4379"/>
    <p:custData r:id="rId322"/>
    <p:custData r:id="rId3001"/>
    <p:custData r:id="rId25"/>
    <p:custData r:id="rId1213"/>
    <p:custData r:id="rId362"/>
    <p:custData r:id="rId230"/>
    <p:custData r:id="rId5966"/>
    <p:custData r:id="rId4329"/>
    <p:custData r:id="rId938"/>
    <p:custData r:id="rId1414"/>
    <p:custData r:id="rId1995"/>
    <p:custData r:id="rId5498"/>
    <p:custData r:id="rId2109"/>
    <p:custData r:id="rId1029"/>
    <p:custData r:id="rId2958"/>
    <p:custData r:id="rId4468"/>
    <p:custData r:id="rId4569"/>
    <p:custData r:id="rId2447"/>
    <p:custData r:id="rId5311"/>
    <p:custData r:id="rId567"/>
    <p:custData r:id="rId10"/>
    <p:custData r:id="rId1330"/>
    <p:custData r:id="rId1548"/>
    <p:custData r:id="rId262"/>
    <p:custData r:id="rId1514"/>
    <p:custData r:id="rId1959"/>
    <p:custData r:id="rId4623"/>
    <p:custData r:id="rId5575"/>
    <p:custData r:id="rId5033"/>
    <p:custData r:id="rId4383"/>
    <p:custData r:id="rId1947"/>
    <p:custData r:id="rId625"/>
    <p:custData r:id="rId2820"/>
    <p:custData r:id="rId1133"/>
    <p:custData r:id="rId2885"/>
    <p:custData r:id="rId3591"/>
    <p:custData r:id="rId2617"/>
    <p:custData r:id="rId2624"/>
    <p:custData r:id="rId5054"/>
    <p:custData r:id="rId1017"/>
    <p:custData r:id="rId4769"/>
    <p:custData r:id="rId5030"/>
    <p:custData r:id="rId4936"/>
    <p:custData r:id="rId2711"/>
    <p:custData r:id="rId3438"/>
    <p:custData r:id="rId5720"/>
    <p:custData r:id="rId4431"/>
    <p:custData r:id="rId4345"/>
    <p:custData r:id="rId1023"/>
    <p:custData r:id="rId5244"/>
    <p:custData r:id="rId2540"/>
    <p:custData r:id="rId374"/>
    <p:custData r:id="rId3538"/>
    <p:custData r:id="rId4790"/>
    <p:custData r:id="rId996"/>
    <p:custData r:id="rId1644"/>
    <p:custData r:id="rId1360"/>
    <p:custData r:id="rId5557"/>
    <p:custData r:id="rId3327"/>
    <p:custData r:id="rId2920"/>
    <p:custData r:id="rId1635"/>
    <p:custData r:id="rId2493"/>
    <p:custData r:id="rId53"/>
    <p:custData r:id="rId3868"/>
    <p:custData r:id="rId4086"/>
    <p:custData r:id="rId4026"/>
    <p:custData r:id="rId1018"/>
    <p:custData r:id="rId5187"/>
    <p:custData r:id="rId4264"/>
    <p:custData r:id="rId3484"/>
    <p:custData r:id="rId4289"/>
    <p:custData r:id="rId4007"/>
    <p:custData r:id="rId3113"/>
    <p:custData r:id="rId206"/>
    <p:custData r:id="rId2354"/>
    <p:custData r:id="rId3916"/>
    <p:custData r:id="rId2672"/>
    <p:custData r:id="rId508"/>
    <p:custData r:id="rId3161"/>
    <p:custData r:id="rId2777"/>
    <p:custData r:id="rId5537"/>
    <p:custData r:id="rId1043"/>
    <p:custData r:id="rId3482"/>
    <p:custData r:id="rId3186"/>
    <p:custData r:id="rId358"/>
    <p:custData r:id="rId5762"/>
    <p:custData r:id="rId2120"/>
    <p:custData r:id="rId4943"/>
    <p:custData r:id="rId3982"/>
    <p:custData r:id="rId3958"/>
    <p:custData r:id="rId3650"/>
    <p:custData r:id="rId637"/>
    <p:custData r:id="rId2398"/>
    <p:custData r:id="rId1060"/>
    <p:custData r:id="rId1728"/>
    <p:custData r:id="rId367"/>
    <p:custData r:id="rId837"/>
    <p:custData r:id="rId4484"/>
    <p:custData r:id="rId4513"/>
    <p:custData r:id="rId479"/>
    <p:custData r:id="rId424"/>
    <p:custData r:id="rId1618"/>
    <p:custData r:id="rId1427"/>
    <p:custData r:id="rId5998"/>
    <p:custData r:id="rId4603"/>
    <p:custData r:id="rId393"/>
    <p:custData r:id="rId2871"/>
    <p:custData r:id="rId3412"/>
    <p:custData r:id="rId3071"/>
    <p:custData r:id="rId3153"/>
    <p:custData r:id="rId5960"/>
    <p:custData r:id="rId3893"/>
    <p:custData r:id="rId2252"/>
    <p:custData r:id="rId1022"/>
    <p:custData r:id="rId3560"/>
    <p:custData r:id="rId5065"/>
    <p:custData r:id="rId4511"/>
    <p:custData r:id="rId799"/>
    <p:custData r:id="rId3347"/>
    <p:custData r:id="rId3950"/>
    <p:custData r:id="rId1561"/>
    <p:custData r:id="rId5806"/>
    <p:custData r:id="rId4903"/>
    <p:custData r:id="rId4496"/>
    <p:custData r:id="rId4208"/>
    <p:custData r:id="rId4913"/>
    <p:custData r:id="rId4357"/>
    <p:custData r:id="rId3452"/>
    <p:custData r:id="rId4167"/>
    <p:custData r:id="rId352"/>
    <p:custData r:id="rId1003"/>
    <p:custData r:id="rId2972"/>
    <p:custData r:id="rId2715"/>
    <p:custData r:id="rId1602"/>
    <p:custData r:id="rId3838"/>
    <p:custData r:id="rId3773"/>
    <p:custData r:id="rId2847"/>
    <p:custData r:id="rId1961"/>
    <p:custData r:id="rId3289"/>
    <p:custData r:id="rId1912"/>
    <p:custData r:id="rId1571"/>
    <p:custData r:id="rId5090"/>
    <p:custData r:id="rId5320"/>
    <p:custData r:id="rId2824"/>
    <p:custData r:id="rId940"/>
    <p:custData r:id="rId721"/>
    <p:custData r:id="rId5570"/>
    <p:custData r:id="rId3544"/>
    <p:custData r:id="rId1297"/>
    <p:custData r:id="rId4871"/>
    <p:custData r:id="rId1852"/>
    <p:custData r:id="rId2369"/>
    <p:custData r:id="rId3528"/>
    <p:custData r:id="rId2348"/>
    <p:custData r:id="rId2139"/>
    <p:custData r:id="rId1134"/>
    <p:custData r:id="rId5902"/>
    <p:custData r:id="rId3951"/>
    <p:custData r:id="rId1464"/>
    <p:custData r:id="rId580"/>
    <p:custData r:id="rId3592"/>
    <p:custData r:id="rId615"/>
    <p:custData r:id="rId5803"/>
    <p:custData r:id="rId2155"/>
    <p:custData r:id="rId3746"/>
    <p:custData r:id="rId4693"/>
    <p:custData r:id="rId1562"/>
    <p:custData r:id="rId5139"/>
    <p:custData r:id="rId4252"/>
    <p:custData r:id="rId314"/>
    <p:custData r:id="rId2547"/>
    <p:custData r:id="rId3582"/>
    <p:custData r:id="rId4546"/>
    <p:custData r:id="rId5715"/>
    <p:custData r:id="rId1377"/>
    <p:custData r:id="rId3854"/>
    <p:custData r:id="rId4206"/>
    <p:custData r:id="rId3151"/>
    <p:custData r:id="rId4460"/>
    <p:custData r:id="rId4572"/>
    <p:custData r:id="rId581"/>
    <p:custData r:id="rId5623"/>
    <p:custData r:id="rId1394"/>
    <p:custData r:id="rId1860"/>
    <p:custData r:id="rId2961"/>
    <p:custData r:id="rId2457"/>
    <p:custData r:id="rId3644"/>
    <p:custData r:id="rId4248"/>
    <p:custData r:id="rId4820"/>
    <p:custData r:id="rId4881"/>
    <p:custData r:id="rId2314"/>
    <p:custData r:id="rId2076"/>
    <p:custData r:id="rId5723"/>
    <p:custData r:id="rId4980"/>
    <p:custData r:id="rId5031"/>
    <p:custData r:id="rId21"/>
    <p:custData r:id="rId391"/>
    <p:custData r:id="rId2156"/>
    <p:custData r:id="rId2168"/>
    <p:custData r:id="rId464"/>
    <p:custData r:id="rId5354"/>
    <p:custData r:id="rId4419"/>
    <p:custData r:id="rId1373"/>
    <p:custData r:id="rId147"/>
    <p:custData r:id="rId5885"/>
    <p:custData r:id="rId4601"/>
    <p:custData r:id="rId2551"/>
    <p:custData r:id="rId1510"/>
    <p:custData r:id="rId3742"/>
    <p:custData r:id="rId3210"/>
    <p:custData r:id="rId5732"/>
    <p:custData r:id="rId89"/>
    <p:custData r:id="rId5863"/>
    <p:custData r:id="rId4729"/>
    <p:custData r:id="rId3217"/>
    <p:custData r:id="rId1971"/>
    <p:custData r:id="rId2195"/>
    <p:custData r:id="rId1649"/>
    <p:custData r:id="rId1836"/>
    <p:custData r:id="rId2133"/>
    <p:custData r:id="rId5085"/>
    <p:custData r:id="rId3599"/>
    <p:custData r:id="rId3706"/>
    <p:custData r:id="rId5741"/>
    <p:custData r:id="rId5408"/>
    <p:custData r:id="rId3685"/>
    <p:custData r:id="rId4865"/>
    <p:custData r:id="rId5862"/>
    <p:custData r:id="rId4841"/>
    <p:custData r:id="rId1589"/>
    <p:custData r:id="rId562"/>
    <p:custData r:id="rId4168"/>
    <p:custData r:id="rId514"/>
    <p:custData r:id="rId5312"/>
    <p:custData r:id="rId4742"/>
    <p:custData r:id="rId4043"/>
    <p:custData r:id="rId3593"/>
    <p:custData r:id="rId2425"/>
    <p:custData r:id="rId1865"/>
    <p:custData r:id="rId102"/>
    <p:custData r:id="rId1479"/>
    <p:custData r:id="rId2989"/>
    <p:custData r:id="rId2726"/>
    <p:custData r:id="rId3126"/>
    <p:custData r:id="rId1381"/>
    <p:custData r:id="rId5847"/>
    <p:custData r:id="rId3889"/>
    <p:custData r:id="rId141"/>
    <p:custData r:id="rId1169"/>
    <p:custData r:id="rId3681"/>
    <p:custData r:id="rId51"/>
    <p:custData r:id="rId3419"/>
    <p:custData r:id="rId4763"/>
    <p:custData r:id="rId5218"/>
    <p:custData r:id="rId2033"/>
    <p:custData r:id="rId2069"/>
    <p:custData r:id="rId375"/>
    <p:custData r:id="rId443"/>
    <p:custData r:id="rId5559"/>
    <p:custData r:id="rId3299"/>
    <p:custData r:id="rId1652"/>
    <p:custData r:id="rId882"/>
    <p:custData r:id="rId1198"/>
    <p:custData r:id="rId4111"/>
    <p:custData r:id="rId1607"/>
    <p:custData r:id="rId3167"/>
    <p:custData r:id="rId5640"/>
    <p:custData r:id="rId4347"/>
    <p:custData r:id="rId3240"/>
    <p:custData r:id="rId657"/>
    <p:custData r:id="rId5678"/>
    <p:custData r:id="rId3816"/>
    <p:custData r:id="rId4952"/>
    <p:custData r:id="rId1889"/>
    <p:custData r:id="rId4381"/>
    <p:custData r:id="rId3731"/>
    <p:custData r:id="rId2100"/>
    <p:custData r:id="rId1894"/>
    <p:custData r:id="rId1270"/>
    <p:custData r:id="rId1805"/>
    <p:custData r:id="rId3497"/>
    <p:custData r:id="rId6012"/>
    <p:custData r:id="rId1727"/>
    <p:custData r:id="rId1610"/>
    <p:custData r:id="rId5566"/>
    <p:custData r:id="rId342"/>
    <p:custData r:id="rId3472"/>
    <p:custData r:id="rId4696"/>
    <p:custData r:id="rId83"/>
    <p:custData r:id="rId2313"/>
    <p:custData r:id="rId2884"/>
    <p:custData r:id="rId5593"/>
    <p:custData r:id="rId5057"/>
    <p:custData r:id="rId756"/>
    <p:custData r:id="rId4528"/>
    <p:custData r:id="rId4624"/>
    <p:custData r:id="rId1000"/>
    <p:custData r:id="rId1673"/>
    <p:custData r:id="rId4574"/>
    <p:custData r:id="rId3293"/>
    <p:custData r:id="rId2263"/>
    <p:custData r:id="rId849"/>
    <p:custData r:id="rId5564"/>
    <p:custData r:id="rId1308"/>
    <p:custData r:id="rId3079"/>
    <p:custData r:id="rId2774"/>
    <p:custData r:id="rId3974"/>
    <p:custData r:id="rId3647"/>
    <p:custData r:id="rId1298"/>
    <p:custData r:id="rId2652"/>
    <p:custData r:id="rId3101"/>
    <p:custData r:id="rId4689"/>
    <p:custData r:id="rId3393"/>
    <p:custData r:id="rId4403"/>
    <p:custData r:id="rId1991"/>
    <p:custData r:id="rId2831"/>
    <p:custData r:id="rId2744"/>
    <p:custData r:id="rId5527"/>
    <p:custData r:id="rId1688"/>
    <p:custData r:id="rId2333"/>
    <p:custData r:id="rId4222"/>
    <p:custData r:id="rId1046"/>
    <p:custData r:id="rId37"/>
    <p:custData r:id="rId4614"/>
    <p:custData r:id="rId1183"/>
    <p:custData r:id="rId2489"/>
    <p:custData r:id="rId272"/>
    <p:custData r:id="rId3462"/>
    <p:custData r:id="rId3661"/>
    <p:custData r:id="rId4333"/>
    <p:custData r:id="rId3861"/>
    <p:custData r:id="rId3716"/>
    <p:custData r:id="rId1522"/>
    <p:custData r:id="rId2929"/>
    <p:custData r:id="rId547"/>
    <p:custData r:id="rId2250"/>
    <p:custData r:id="rId1605"/>
    <p:custData r:id="rId1744"/>
    <p:custData r:id="rId4443"/>
    <p:custData r:id="rId1245"/>
    <p:custData r:id="rId3269"/>
    <p:custData r:id="rId5363"/>
    <p:custData r:id="rId964"/>
    <p:custData r:id="rId4948"/>
    <p:custData r:id="rId3892"/>
    <p:custData r:id="rId1953"/>
    <p:custData r:id="rId5271"/>
    <p:custData r:id="rId6010"/>
    <p:custData r:id="rId5299"/>
    <p:custData r:id="rId1983"/>
    <p:custData r:id="rId2038"/>
    <p:custData r:id="rId2039"/>
    <p:custData r:id="rId4008"/>
    <p:custData r:id="rId3305"/>
    <p:custData r:id="rId2319"/>
    <p:custData r:id="rId692"/>
    <p:custData r:id="rId1691"/>
    <p:custData r:id="rId1279"/>
    <p:custData r:id="rId3686"/>
    <p:custData r:id="rId5712"/>
    <p:custData r:id="rId4253"/>
    <p:custData r:id="rId2836"/>
    <p:custData r:id="rId907"/>
    <p:custData r:id="rId2921"/>
    <p:custData r:id="rId1204"/>
    <p:custData r:id="rId3332"/>
    <p:custData r:id="rId191"/>
    <p:custData r:id="rId1497"/>
    <p:custData r:id="rId323"/>
    <p:custData r:id="rId2681"/>
    <p:custData r:id="rId908"/>
    <p:custData r:id="rId4020"/>
    <p:custData r:id="rId4232"/>
    <p:custData r:id="rId5205"/>
    <p:custData r:id="rId2948"/>
    <p:custData r:id="rId4671"/>
    <p:custData r:id="rId4068"/>
    <p:custData r:id="rId2846"/>
    <p:custData r:id="rId1419"/>
    <p:custData r:id="rId5466"/>
    <p:custData r:id="rId4070"/>
    <p:custData r:id="rId4250"/>
    <p:custData r:id="rId708"/>
    <p:custData r:id="rId926"/>
    <p:custData r:id="rId5443"/>
    <p:custData r:id="rId3019"/>
    <p:custData r:id="rId5509"/>
    <p:custData r:id="rId1153"/>
    <p:custData r:id="rId232"/>
    <p:custData r:id="rId1053"/>
    <p:custData r:id="rId5129"/>
    <p:custData r:id="rId2167"/>
    <p:custData r:id="rId5046"/>
    <p:custData r:id="rId4725"/>
    <p:custData r:id="rId1339"/>
    <p:custData r:id="rId613"/>
    <p:custData r:id="rId2501"/>
    <p:custData r:id="rId3164"/>
    <p:custData r:id="rId3134"/>
    <p:custData r:id="rId2112"/>
    <p:custData r:id="rId4356"/>
    <p:custData r:id="rId5095"/>
    <p:custData r:id="rId3926"/>
    <p:custData r:id="rId4229"/>
    <p:custData r:id="rId2058"/>
    <p:custData r:id="rId2401"/>
    <p:custData r:id="rId5103"/>
    <p:custData r:id="rId139"/>
    <p:custData r:id="rId1973"/>
    <p:custData r:id="rId4442"/>
    <p:custData r:id="rId2504"/>
    <p:custData r:id="rId4380"/>
    <p:custData r:id="rId5216"/>
    <p:custData r:id="rId216"/>
    <p:custData r:id="rId3478"/>
    <p:custData r:id="rId4668"/>
    <p:custData r:id="rId833"/>
    <p:custData r:id="rId5003"/>
    <p:custData r:id="rId1706"/>
    <p:custData r:id="rId1676"/>
    <p:custData r:id="rId1485"/>
    <p:custData r:id="rId1208"/>
    <p:custData r:id="rId5342"/>
    <p:custData r:id="rId2449"/>
    <p:custData r:id="rId2494"/>
    <p:custData r:id="rId860"/>
    <p:custData r:id="rId1596"/>
    <p:custData r:id="rId3094"/>
    <p:custData r:id="rId5272"/>
    <p:custData r:id="rId432"/>
    <p:custData r:id="rId1006"/>
    <p:custData r:id="rId1891"/>
    <p:custData r:id="rId2594"/>
    <p:custData r:id="rId5816"/>
    <p:custData r:id="rId667"/>
    <p:custData r:id="rId1903"/>
    <p:custData r:id="rId873"/>
    <p:custData r:id="rId3043"/>
    <p:custData r:id="rId1099"/>
    <p:custData r:id="rId3509"/>
    <p:custData r:id="rId5194"/>
    <p:custData r:id="rId5383"/>
    <p:custData r:id="rId2880"/>
    <p:custData r:id="rId5648"/>
    <p:custData r:id="rId1801"/>
    <p:custData r:id="rId3895"/>
    <p:custData r:id="rId175"/>
    <p:custData r:id="rId5634"/>
    <p:custData r:id="rId5917"/>
    <p:custData r:id="rId917"/>
    <p:custData r:id="rId3546"/>
    <p:custData r:id="rId5893"/>
    <p:custData r:id="rId4607"/>
    <p:custData r:id="rId3308"/>
    <p:custData r:id="rId2742"/>
    <p:custData r:id="rId5939"/>
    <p:custData r:id="rId5963"/>
    <p:custData r:id="rId2279"/>
    <p:custData r:id="rId629"/>
    <p:custData r:id="rId5381"/>
    <p:custData r:id="rId6004"/>
    <p:custData r:id="rId1355"/>
    <p:custData r:id="rId5445"/>
    <p:custData r:id="rId3091"/>
    <p:custData r:id="rId797"/>
    <p:custData r:id="rId5026"/>
    <p:custData r:id="rId2912"/>
    <p:custData r:id="rId1097"/>
    <p:custData r:id="rId1657"/>
    <p:custData r:id="rId4625"/>
    <p:custData r:id="rId1911"/>
    <p:custData r:id="rId2141"/>
    <p:custData r:id="rId1670"/>
    <p:custData r:id="rId1415"/>
    <p:custData r:id="rId4812"/>
    <p:custData r:id="rId3645"/>
    <p:custData r:id="rId3428"/>
    <p:custData r:id="rId2841"/>
    <p:custData r:id="rId1807"/>
    <p:custData r:id="rId5313"/>
    <p:custData r:id="rId5206"/>
    <p:custData r:id="rId2608"/>
    <p:custData r:id="rId2959"/>
    <p:custData r:id="rId5971"/>
    <p:custData r:id="rId2798"/>
    <p:custData r:id="rId1117"/>
    <p:custData r:id="rId4174"/>
    <p:custData r:id="rId1327"/>
    <p:custData r:id="rId1583"/>
    <p:custData r:id="rId1259"/>
    <p:custData r:id="rId5261"/>
    <p:custData r:id="rId1211"/>
    <p:custData r:id="rId5076"/>
    <p:custData r:id="rId226"/>
    <p:custData r:id="rId3670"/>
    <p:custData r:id="rId4972"/>
    <p:custData r:id="rId4458"/>
    <p:custData r:id="rId376"/>
    <p:custData r:id="rId3329"/>
    <p:custData r:id="rId587"/>
    <p:custData r:id="rId484"/>
    <p:custData r:id="rId3093"/>
    <p:custData r:id="rId1042"/>
    <p:custData r:id="rId5668"/>
    <p:custData r:id="rId3525"/>
    <p:custData r:id="rId819"/>
    <p:custData r:id="rId5236"/>
    <p:custData r:id="rId631"/>
    <p:custData r:id="rId3362"/>
    <p:custData r:id="rId2468"/>
    <p:custData r:id="rId4214"/>
    <p:custData r:id="rId3185"/>
    <p:custData r:id="rId4877"/>
    <p:custData r:id="rId5171"/>
    <p:custData r:id="rId5727"/>
    <p:custData r:id="rId1861"/>
    <p:custData r:id="rId428"/>
    <p:custData r:id="rId2925"/>
    <p:custData r:id="rId1361"/>
    <p:custData r:id="rId1418"/>
    <p:custData r:id="rId2903"/>
    <p:custData r:id="rId2492"/>
    <p:custData r:id="rId1902"/>
    <p:custData r:id="rId4317"/>
    <p:custData r:id="rId5252"/>
    <p:custData r:id="rId1738"/>
    <p:custData r:id="rId4147"/>
    <p:custData r:id="rId3697"/>
    <p:custData r:id="rId1389"/>
    <p:custData r:id="rId919"/>
    <p:custData r:id="rId4926"/>
    <p:custData r:id="rId3519"/>
    <p:custData r:id="rId471"/>
    <p:custData r:id="rId4144"/>
    <p:custData r:id="rId1838"/>
    <p:custData r:id="rId1938"/>
    <p:custData r:id="rId5773"/>
    <p:custData r:id="rId5177"/>
    <p:custData r:id="rId4550"/>
    <p:custData r:id="rId1711"/>
    <p:custData r:id="rId1893"/>
    <p:custData r:id="rId88"/>
    <p:custData r:id="rId5189"/>
    <p:custData r:id="rId6023"/>
    <p:custData r:id="rId4758"/>
    <p:custData r:id="rId3109"/>
    <p:custData r:id="rId846"/>
    <p:custData r:id="rId5415"/>
    <p:custData r:id="rId7"/>
    <p:custData r:id="rId2632"/>
    <p:custData r:id="rId311"/>
    <p:custData r:id="rId4374"/>
    <p:custData r:id="rId3834"/>
    <p:custData r:id="rId3666"/>
    <p:custData r:id="rId1387"/>
    <p:custData r:id="rId712"/>
    <p:custData r:id="rId2648"/>
    <p:custData r:id="rId2782"/>
    <p:custData r:id="rId4596"/>
    <p:custData r:id="rId377"/>
    <p:custData r:id="rId862"/>
    <p:custData r:id="rId607"/>
    <p:custData r:id="rId2472"/>
    <p:custData r:id="rId4650"/>
    <p:custData r:id="rId350"/>
    <p:custData r:id="rId1832"/>
    <p:custData r:id="rId4670"/>
    <p:custData r:id="rId2938"/>
    <p:custData r:id="rId3621"/>
    <p:custData r:id="rId5523"/>
    <p:custData r:id="rId5705"/>
    <p:custData r:id="rId4919"/>
    <p:custData r:id="rId1806"/>
    <p:custData r:id="rId207"/>
    <p:custData r:id="rId2713"/>
    <p:custData r:id="rId4525"/>
    <p:custData r:id="rId3675"/>
    <p:custData r:id="rId5784"/>
    <p:custData r:id="rId5898"/>
    <p:custData r:id="rId194"/>
    <p:custData r:id="rId5064"/>
    <p:custData r:id="rId4364"/>
    <p:custData r:id="rId3769"/>
    <p:custData r:id="rId353"/>
    <p:custData r:id="rId3897"/>
    <p:custData r:id="rId4243"/>
    <p:custData r:id="rId3314"/>
    <p:custData r:id="rId3036"/>
    <p:custData r:id="rId4352"/>
    <p:custData r:id="rId328"/>
    <p:custData r:id="rId832"/>
    <p:custData r:id="rId5535"/>
    <p:custData r:id="rId539"/>
    <p:custData r:id="rId4902"/>
    <p:custData r:id="rId4056"/>
    <p:custData r:id="rId2727"/>
    <p:custData r:id="rId2241"/>
    <p:custData r:id="rId5664"/>
    <p:custData r:id="rId5866"/>
    <p:custData r:id="rId1616"/>
    <p:custData r:id="rId213"/>
    <p:custData r:id="rId5331"/>
    <p:custData r:id="rId4946"/>
    <p:custData r:id="rId2410"/>
    <p:custData r:id="rId1757"/>
    <p:custData r:id="rId1741"/>
    <p:custData r:id="rId2825"/>
    <p:custData r:id="rId1433"/>
    <p:custData r:id="rId4033"/>
    <p:custData r:id="rId1135"/>
    <p:custData r:id="rId1481"/>
    <p:custData r:id="rId1152"/>
    <p:custData r:id="rId3025"/>
    <p:custData r:id="rId1956"/>
    <p:custData r:id="rId2635"/>
    <p:custData r:id="rId2645"/>
    <p:custData r:id="rId3808"/>
    <p:custData r:id="rId4491"/>
    <p:custData r:id="rId3853"/>
    <p:custData r:id="rId1529"/>
    <p:custData r:id="rId2119"/>
    <p:custData r:id="rId5992"/>
    <p:custData r:id="rId2866"/>
    <p:custData r:id="rId1766"/>
    <p:custData r:id="rId5865"/>
    <p:custData r:id="rId2875"/>
    <p:custData r:id="rId4816"/>
    <p:custData r:id="rId5713"/>
    <p:custData r:id="rId5538"/>
    <p:custData r:id="rId3912"/>
    <p:custData r:id="rId1150"/>
    <p:custData r:id="rId1455"/>
    <p:custData r:id="rId5053"/>
    <p:custData r:id="rId1552"/>
    <p:custData r:id="rId138"/>
    <p:custData r:id="rId2838"/>
    <p:custData r:id="rId802"/>
    <p:custData r:id="rId4634"/>
    <p:custData r:id="rId1432"/>
    <p:custData r:id="rId1997"/>
    <p:custData r:id="rId3935"/>
    <p:custData r:id="rId4399"/>
    <p:custData r:id="rId890"/>
    <p:custData r:id="rId1158"/>
    <p:custData r:id="rId1666"/>
    <p:custData r:id="rId371"/>
    <p:custData r:id="rId2231"/>
    <p:custData r:id="rId2623"/>
    <p:custData r:id="rId1490"/>
    <p:custData r:id="rId921"/>
    <p:custData r:id="rId4474"/>
    <p:custData r:id="rId3290"/>
    <p:custData r:id="rId5579"/>
    <p:custData r:id="rId928"/>
    <p:custData r:id="rId4220"/>
    <p:custData r:id="rId5270"/>
    <p:custData r:id="rId1090"/>
    <p:custData r:id="rId1376"/>
    <p:custData r:id="rId3705"/>
    <p:custData r:id="rId3037"/>
    <p:custData r:id="rId2329"/>
    <p:custData r:id="rId4414"/>
    <p:custData r:id="rId3587"/>
    <p:custData r:id="rId1452"/>
    <p:custData r:id="rId2990"/>
    <p:custData r:id="rId5230"/>
    <p:custData r:id="rId3413"/>
    <p:custData r:id="rId659"/>
    <p:custData r:id="rId3386"/>
    <p:custData r:id="rId5977"/>
    <p:custData r:id="rId4236"/>
    <p:custData r:id="rId4346"/>
    <p:custData r:id="rId4599"/>
    <p:custData r:id="rId1659"/>
    <p:custData r:id="rId4822"/>
    <p:custData r:id="rId4316"/>
    <p:custData r:id="rId5335"/>
    <p:custData r:id="rId5485"/>
    <p:custData r:id="rId3271"/>
    <p:custData r:id="rId3382"/>
    <p:custData r:id="rId1307"/>
    <p:custData r:id="rId1798"/>
    <p:custData r:id="rId1683"/>
    <p:custData r:id="rId3344"/>
    <p:custData r:id="rId5069"/>
    <p:custData r:id="rId3999"/>
    <p:custData r:id="rId5858"/>
    <p:custData r:id="rId1380"/>
    <p:custData r:id="rId4401"/>
    <p:custData r:id="rId3005"/>
    <p:custData r:id="rId1536"/>
    <p:custData r:id="rId4064"/>
    <p:custData r:id="rId4585"/>
    <p:custData r:id="rId4807"/>
    <p:custData r:id="rId219"/>
    <p:custData r:id="rId4969"/>
    <p:custData r:id="rId3625"/>
    <p:custData r:id="rId2691"/>
    <p:custData r:id="rId4777"/>
    <p:custData r:id="rId3072"/>
    <p:custData r:id="rId4535"/>
    <p:custData r:id="rId2839"/>
    <p:custData r:id="rId4622"/>
    <p:custData r:id="rId2770"/>
    <p:custData r:id="rId1494"/>
    <p:custData r:id="rId957"/>
    <p:custData r:id="rId1950"/>
    <p:custData r:id="rId2110"/>
    <p:custData r:id="rId5560"/>
    <p:custData r:id="rId3032"/>
    <p:custData r:id="rId2173"/>
    <p:custData r:id="rId3052"/>
    <p:custData r:id="rId2255"/>
    <p:custData r:id="rId2975"/>
    <p:custData r:id="rId2806"/>
    <p:custData r:id="rId4053"/>
    <p:custData r:id="rId5038"/>
    <p:custData r:id="rId5845"/>
    <p:custData r:id="rId5840"/>
    <p:custData r:id="rId2102"/>
    <p:custData r:id="rId3848"/>
    <p:custData r:id="rId106"/>
    <p:custData r:id="rId4612"/>
    <p:custData r:id="rId2939"/>
    <p:custData r:id="rId2223"/>
    <p:custData r:id="rId4300"/>
    <p:custData r:id="rId2114"/>
    <p:custData r:id="rId859"/>
    <p:custData r:id="rId285"/>
    <p:custData r:id="rId4813"/>
    <p:custData r:id="rId3961"/>
    <p:custData r:id="rId1722"/>
    <p:custData r:id="rId2826"/>
    <p:custData r:id="rId1600"/>
    <p:custData r:id="rId4522"/>
    <p:custData r:id="rId4886"/>
    <p:custData r:id="rId1232"/>
    <p:custData r:id="rId5013"/>
    <p:custData r:id="rId857"/>
    <p:custData r:id="rId3943"/>
    <p:custData r:id="rId512"/>
    <p:custData r:id="rId4092"/>
    <p:custData r:id="rId1283"/>
    <p:custData r:id="rId2991"/>
    <p:custData r:id="rId3325"/>
    <p:custData r:id="rId2571"/>
    <p:custData r:id="rId36"/>
    <p:custData r:id="rId3139"/>
    <p:custData r:id="rId1484"/>
    <p:custData r:id="rId4137"/>
    <p:custData r:id="rId3487"/>
    <p:custData r:id="rId4307"/>
    <p:custData r:id="rId2484"/>
    <p:custData r:id="rId1140"/>
    <p:custData r:id="rId5298"/>
    <p:custData r:id="rId3429"/>
    <p:custData r:id="rId3096"/>
    <p:custData r:id="rId3633"/>
    <p:custData r:id="rId5839"/>
    <p:custData r:id="rId3195"/>
    <p:custData r:id="rId4309"/>
    <p:custData r:id="rId3389"/>
    <p:custData r:id="rId644"/>
    <p:custData r:id="rId4669"/>
    <p:custData r:id="rId1435"/>
    <p:custData r:id="rId1735"/>
    <p:custData r:id="rId5536"/>
    <p:custData r:id="rId3283"/>
    <p:custData r:id="rId4799"/>
    <p:custData r:id="rId2273"/>
    <p:custData r:id="rId3092"/>
    <p:custData r:id="rId5"/>
    <p:custData r:id="rId4874"/>
    <p:custData r:id="rId2986"/>
    <p:custData r:id="rId5953"/>
    <p:custData r:id="rId5774"/>
    <p:custData r:id="rId5401"/>
    <p:custData r:id="rId4567"/>
    <p:custData r:id="rId3612"/>
    <p:custData r:id="rId4429"/>
    <p:custData r:id="rId5391"/>
    <p:custData r:id="rId1656"/>
    <p:custData r:id="rId2075"/>
    <p:custData r:id="rId5520"/>
    <p:custData r:id="rId3112"/>
    <p:custData r:id="rId3720"/>
    <p:custData r:id="rId5273"/>
    <p:custData r:id="rId4545"/>
    <p:custData r:id="rId5959"/>
    <p:custData r:id="rId4464"/>
    <p:custData r:id="rId4183"/>
    <p:custData r:id="rId2208"/>
    <p:custData r:id="rId5688"/>
    <p:custData r:id="rId72"/>
    <p:custData r:id="rId4995"/>
    <p:custData r:id="rId2477"/>
    <p:custData r:id="rId1782"/>
    <p:custData r:id="rId1687"/>
    <p:custData r:id="rId1114"/>
    <p:custData r:id="rId3743"/>
    <p:custData r:id="rId3365"/>
    <p:custData r:id="rId3355"/>
    <p:custData r:id="rId405"/>
    <p:custData r:id="rId2169"/>
    <p:custData r:id="rId3056"/>
    <p:custData r:id="rId2299"/>
    <p:custData r:id="rId4483"/>
    <p:custData r:id="rId5070"/>
    <p:custData r:id="rId5178"/>
    <p:custData r:id="rId3566"/>
    <p:custData r:id="rId5217"/>
    <p:custData r:id="rId156"/>
    <p:custData r:id="rId743"/>
    <p:custData r:id="rId4105"/>
    <p:custData r:id="rId593"/>
    <p:custData r:id="rId5413"/>
    <p:custData r:id="rId4285"/>
    <p:custData r:id="rId4269"/>
    <p:custData r:id="rId2670"/>
    <p:custData r:id="rId5262"/>
    <p:custData r:id="rId1523"/>
    <p:custData r:id="rId1985"/>
    <p:custData r:id="rId3712"/>
    <p:custData r:id="rId1382"/>
    <p:custData r:id="rId1346"/>
    <p:custData r:id="rId5903"/>
    <p:custData r:id="rId1943"/>
    <p:custData r:id="rId3301"/>
    <p:custData r:id="rId5453"/>
    <p:custData r:id="rId3102"/>
    <p:custData r:id="rId462"/>
    <p:custData r:id="rId1356"/>
    <p:custData r:id="rId3865"/>
    <p:custData r:id="rId3309"/>
    <p:custData r:id="rId135"/>
    <p:custData r:id="rId128"/>
    <p:custData r:id="rId4324"/>
    <p:custData r:id="rId6006"/>
    <p:custData r:id="rId5396"/>
    <p:custData r:id="rId360"/>
    <p:custData r:id="rId775"/>
    <p:custData r:id="rId1103"/>
    <p:custData r:id="rId5768"/>
    <p:custData r:id="rId4254"/>
    <p:custData r:id="rId624"/>
    <p:custData r:id="rId5388"/>
    <p:custData r:id="rId161"/>
    <p:custData r:id="rId915"/>
    <p:custData r:id="rId6007"/>
    <p:custData r:id="rId2295"/>
    <p:custData r:id="rId5962"/>
    <p:custData r:id="rId599"/>
    <p:custData r:id="rId1238"/>
    <p:custData r:id="rId5955"/>
    <p:custData r:id="rId4965"/>
    <p:custData r:id="rId4196"/>
    <p:custData r:id="rId1945"/>
    <p:custData r:id="rId392"/>
    <p:custData r:id="rId236"/>
    <p:custData r:id="rId5588"/>
    <p:custData r:id="rId4077"/>
    <p:custData r:id="rId889"/>
    <p:custData r:id="rId1789"/>
    <p:custData r:id="rId5019"/>
    <p:custData r:id="rId913"/>
    <p:custData r:id="rId2324"/>
    <p:custData r:id="rId5937"/>
    <p:custData r:id="rId492"/>
    <p:custData r:id="rId2424"/>
    <p:custData r:id="rId4421"/>
    <p:custData r:id="rId5071"/>
    <p:custData r:id="rId1227"/>
    <p:custData r:id="rId2668"/>
    <p:custData r:id="rId4771"/>
    <p:custData r:id="rId4575"/>
    <p:custData r:id="rId2828"/>
    <p:custData r:id="rId5470"/>
    <p:custData r:id="rId5138"/>
    <p:custData r:id="rId528"/>
    <p:custData r:id="rId320"/>
    <p:custData r:id="rId1765"/>
    <p:custData r:id="rId5232"/>
    <p:custData r:id="rId1638"/>
    <p:custData r:id="rId4709"/>
    <p:custData r:id="rId4568"/>
    <p:custData r:id="rId1693"/>
    <p:custData r:id="rId4558"/>
    <p:custData r:id="rId5237"/>
    <p:custData r:id="rId4907"/>
    <p:custData r:id="rId5949"/>
    <p:custData r:id="rId195"/>
    <p:custData r:id="rId764"/>
    <p:custData r:id="rId1864"/>
    <p:custData r:id="rId1975"/>
    <p:custData r:id="rId4800"/>
    <p:custData r:id="rId626"/>
    <p:custData r:id="rId4297"/>
    <p:custData r:id="rId2268"/>
    <p:custData r:id="rId1651"/>
    <p:custData r:id="rId5200"/>
    <p:custData r:id="rId3557"/>
    <p:custData r:id="rId4642"/>
    <p:custData r:id="rId2899"/>
    <p:custData r:id="rId1913"/>
    <p:custData r:id="rId2318"/>
    <p:custData r:id="rId2512"/>
    <p:custData r:id="rId227"/>
    <p:custData r:id="rId5831"/>
    <p:custData r:id="rId2216"/>
    <p:custData r:id="rId988"/>
    <p:custData r:id="rId1138"/>
    <p:custData r:id="rId5556"/>
    <p:custData r:id="rId552"/>
    <p:custData r:id="rId5404"/>
    <p:custData r:id="rId2906"/>
    <p:custData r:id="rId4233"/>
    <p:custData r:id="rId1121"/>
    <p:custData r:id="rId4775"/>
    <p:custData r:id="rId4132"/>
    <p:custData r:id="rId2260"/>
    <p:custData r:id="rId949"/>
    <p:custData r:id="rId3732"/>
    <p:custData r:id="rId501"/>
    <p:custData r:id="rId5180"/>
    <p:custData r:id="rId2341"/>
    <p:custData r:id="rId2053"/>
    <p:custData r:id="rId601"/>
    <p:custData r:id="rId4507"/>
    <p:custData r:id="rId4279"/>
    <p:custData r:id="rId2024"/>
    <p:custData r:id="rId1496"/>
    <p:custData r:id="rId1451"/>
    <p:custData r:id="rId1804"/>
    <p:custData r:id="rId5305"/>
    <p:custData r:id="rId3506"/>
    <p:custData r:id="rId3793"/>
    <p:custData r:id="rId5629"/>
    <p:custData r:id="rId1871"/>
    <p:custData r:id="rId63"/>
    <p:custData r:id="rId2041"/>
    <p:custData r:id="rId1392"/>
    <p:custData r:id="rId1212"/>
    <p:custData r:id="rId5983"/>
    <p:custData r:id="rId2555"/>
    <p:custData r:id="rId3054"/>
    <p:custData r:id="rId2604"/>
    <p:custData r:id="rId1112"/>
    <p:custData r:id="rId991"/>
    <p:custData r:id="rId2978"/>
    <p:custData r:id="rId1604"/>
    <p:custData r:id="rId5941"/>
    <p:custData r:id="rId4554"/>
    <p:custData r:id="rId5364"/>
    <p:custData r:id="rId4891"/>
    <p:custData r:id="rId4942"/>
    <p:custData r:id="rId4656"/>
    <p:custData r:id="rId816"/>
    <p:custData r:id="rId460"/>
    <p:custData r:id="rId4096"/>
    <p:custData r:id="rId3975"/>
    <p:custData r:id="rId2253"/>
    <p:custData r:id="rId690"/>
    <p:custData r:id="rId716"/>
    <p:custData r:id="rId2392"/>
    <p:custData r:id="rId4180"/>
    <p:custData r:id="rId494"/>
    <p:custData r:id="rId5751"/>
    <p:custData r:id="rId4146"/>
    <p:custData r:id="rId717"/>
    <p:custData r:id="rId5895"/>
    <p:custData r:id="rId2001"/>
    <p:custData r:id="rId5810"/>
    <p:custData r:id="rId5190"/>
    <p:custData r:id="rId3114"/>
    <p:custData r:id="rId3770"/>
    <p:custData r:id="rId3197"/>
    <p:custData r:id="rId4829"/>
    <p:custData r:id="rId4177"/>
    <p:custData r:id="rId5661"/>
    <p:custData r:id="rId3300"/>
    <p:custData r:id="rId752"/>
    <p:custData r:id="rId803"/>
    <p:custData r:id="rId3222"/>
    <p:custData r:id="rId2054"/>
    <p:custData r:id="rId111"/>
    <p:custData r:id="rId3763"/>
    <p:custData r:id="rId5318"/>
    <p:custData r:id="rId5844"/>
    <p:custData r:id="rId3253"/>
    <p:custData r:id="rId4278"/>
    <p:custData r:id="rId1326"/>
    <p:custData r:id="rId4639"/>
    <p:custData r:id="rId5169"/>
    <p:custData r:id="rId2488"/>
    <p:custData r:id="rId5608"/>
    <p:custData r:id="rId622"/>
    <p:custData r:id="rId5597"/>
    <p:custData r:id="rId2062"/>
    <p:custData r:id="rId867"/>
    <p:custData r:id="rId744"/>
    <p:custData r:id="rId2729"/>
    <p:custData r:id="rId286"/>
    <p:custData r:id="rId1407"/>
    <p:custData r:id="rId700"/>
    <p:custData r:id="rId4796"/>
    <p:custData r:id="rId5838"/>
    <p:custData r:id="rId217"/>
    <p:custData r:id="rId571"/>
    <p:custData r:id="rId4071"/>
    <p:custData r:id="rId5450"/>
    <p:custData r:id="rId1195"/>
    <p:custData r:id="rId3471"/>
    <p:custData r:id="rId2322"/>
    <p:custData r:id="rId5986"/>
    <p:custData r:id="rId5463"/>
    <p:custData r:id="rId2094"/>
    <p:custData r:id="rId3855"/>
    <p:custData r:id="rId2233"/>
    <p:custData r:id="rId2017"/>
    <p:custData r:id="rId1627"/>
    <p:custData r:id="rId413"/>
    <p:custData r:id="rId333"/>
    <p:custData r:id="rId5147"/>
    <p:custData r:id="rId951"/>
    <p:custData r:id="rId2261"/>
    <p:custData r:id="rId1108"/>
    <p:custData r:id="rId3070"/>
    <p:custData r:id="rId1454"/>
    <p:custData r:id="rId2725"/>
    <p:custData r:id="rId5495"/>
    <p:custData r:id="rId2014"/>
    <p:custData r:id="rId4555"/>
    <p:custData r:id="rId5027"/>
    <p:custData r:id="rId3490"/>
    <p:custData r:id="rId533"/>
    <p:custData r:id="rId2894"/>
    <p:custData r:id="rId310"/>
    <p:custData r:id="rId1974"/>
    <p:custData r:id="rId4291"/>
    <p:custData r:id="rId1221"/>
    <p:custData r:id="rId5739"/>
    <p:custData r:id="rId2945"/>
    <p:custData r:id="rId5389"/>
    <p:custData r:id="rId2092"/>
    <p:custData r:id="rId3520"/>
    <p:custData r:id="rId5690"/>
    <p:custData r:id="rId2640"/>
    <p:custData r:id="rId2656"/>
    <p:custData r:id="rId4439"/>
    <p:custData r:id="rId1292"/>
    <p:custData r:id="rId5549"/>
    <p:custData r:id="rId617"/>
    <p:custData r:id="rId2752"/>
    <p:custData r:id="rId1045"/>
    <p:custData r:id="rId3473"/>
    <p:custData r:id="rId954"/>
    <p:custData r:id="rId4485"/>
    <p:custData r:id="rId1052"/>
    <p:custData r:id="rId5158"/>
    <p:custData r:id="rId3024"/>
    <p:custData r:id="rId4660"/>
    <p:custData r:id="rId5928"/>
    <p:custData r:id="rId3997"/>
    <p:custData r:id="rId1634"/>
    <p:custData r:id="rId4340"/>
    <p:custData r:id="rId4360"/>
    <p:custData r:id="rId4142"/>
    <p:custData r:id="rId3422"/>
    <p:custData r:id="rId5891"/>
    <p:custData r:id="rId532"/>
    <p:custData r:id="rId946"/>
    <p:custData r:id="rId781"/>
    <p:custData r:id="rId540"/>
    <p:custData r:id="rId3976"/>
    <p:custData r:id="rId2654"/>
    <p:custData r:id="rId4024"/>
    <p:custData r:id="rId3358"/>
    <p:custData r:id="rId1611"/>
    <p:custData r:id="rId1799"/>
    <p:custData r:id="rId5307"/>
    <p:custData r:id="rId4581"/>
    <p:custData r:id="rId2372"/>
    <p:custData r:id="rId4150"/>
    <p:custData r:id="rId5098"/>
    <p:custData r:id="rId3176"/>
    <p:custData r:id="rId2644"/>
    <p:custData r:id="rId3679"/>
    <p:custData r:id="rId1977"/>
    <p:custData r:id="rId1878"/>
    <p:custData r:id="rId4819"/>
    <p:custData r:id="rId290"/>
    <p:custData r:id="rId582"/>
    <p:custData r:id="rId399"/>
    <p:custData r:id="rId2827"/>
    <p:custData r:id="rId758"/>
    <p:custData r:id="rId4089"/>
    <p:custData r:id="rId5266"/>
    <p:custData r:id="rId4012"/>
    <p:custData r:id="rId2680"/>
    <p:custData r:id="rId730"/>
    <p:custData r:id="rId2266"/>
    <p:custData r:id="rId3891"/>
    <p:custData r:id="rId1447"/>
    <p:custData r:id="rId5759"/>
    <p:custData r:id="rId4038"/>
    <p:custData r:id="rId2756"/>
    <p:custData r:id="rId3082"/>
    <p:custData r:id="rId5728"/>
    <p:custData r:id="rId150"/>
    <p:custData r:id="rId2306"/>
    <p:custData r:id="rId186"/>
    <p:custData r:id="rId5899"/>
    <p:custData r:id="rId3946"/>
    <p:custData r:id="rId4100"/>
    <p:custData r:id="rId2868"/>
    <p:custData r:id="rId1363"/>
    <p:custData r:id="rId1116"/>
    <p:custData r:id="rId4453"/>
    <p:custData r:id="rId3201"/>
    <p:custData r:id="rId3147"/>
    <p:custData r:id="rId766"/>
    <p:custData r:id="rId2761"/>
    <p:custData r:id="rId4139"/>
    <p:custData r:id="rId4814"/>
    <p:custData r:id="rId1404"/>
    <p:custData r:id="rId5458"/>
    <p:custData r:id="rId1343"/>
    <p:custData r:id="rId4224"/>
    <p:custData r:id="rId2562"/>
    <p:custData r:id="rId3637"/>
    <p:custData r:id="rId5118"/>
    <p:custData r:id="rId5822"/>
    <p:custData r:id="rId536"/>
    <p:custData r:id="rId4242"/>
    <p:custData r:id="rId5645"/>
    <p:custData r:id="rId1027"/>
    <p:custData r:id="rId5113"/>
    <p:custData r:id="rId2469"/>
    <p:custData r:id="rId2067"/>
    <p:custData r:id="rId4223"/>
    <p:custData r:id="rId3311"/>
    <p:custData r:id="rId4688"/>
    <p:custData r:id="rId1443"/>
    <p:custData r:id="rId2165"/>
    <p:custData r:id="rId5374"/>
    <p:custData r:id="rId1750"/>
    <p:custData r:id="rId665"/>
    <p:custData r:id="rId883"/>
    <p:custData r:id="rId1658"/>
    <p:custData r:id="rId4215"/>
    <p:custData r:id="rId4667"/>
    <p:custData r:id="rId1354"/>
    <p:custData r:id="rId5127"/>
    <p:custData r:id="rId1839"/>
    <p:custData r:id="rId131"/>
    <p:custData r:id="rId430"/>
    <p:custData r:id="rId6017"/>
    <p:custData r:id="rId1064"/>
    <p:custData r:id="rId5563"/>
    <p:custData r:id="rId5825"/>
    <p:custData r:id="rId1613"/>
    <p:custData r:id="rId1868"/>
    <p:custData r:id="rId4833"/>
    <p:custData r:id="rId2733"/>
    <p:custData r:id="rId3863"/>
    <p:custData r:id="rId118"/>
    <p:custData r:id="rId520"/>
    <p:custData r:id="rId3318"/>
    <p:custData r:id="rId1899"/>
    <p:custData r:id="rId73"/>
    <p:custData r:id="rId1151"/>
    <p:custData r:id="rId4824"/>
    <p:custData r:id="rId3510"/>
    <p:custData r:id="rId5121"/>
    <p:custData r:id="rId4129"/>
    <p:custData r:id="rId4652"/>
    <p:custData r:id="rId5689"/>
    <p:custData r:id="rId3784"/>
    <p:custData r:id="rId1987"/>
    <p:custData r:id="rId1539"/>
    <p:custData r:id="rId3069"/>
    <p:custData r:id="rId5887"/>
    <p:custData r:id="rId5472"/>
    <p:custData r:id="rId2661"/>
    <p:custData r:id="rId2657"/>
    <p:custData r:id="rId929"/>
    <p:custData r:id="rId3922"/>
    <p:custData r:id="rId3688"/>
    <p:custData r:id="rId3758"/>
    <p:custData r:id="rId1503"/>
    <p:custData r:id="rId4602"/>
    <p:custData r:id="rId2480"/>
    <p:custData r:id="rId3120"/>
    <p:custData r:id="rId3211"/>
    <p:custData r:id="rId1824"/>
    <p:custData r:id="rId3180"/>
    <p:custData r:id="rId4209"/>
    <p:custData r:id="rId2629"/>
    <p:custData r:id="rId5497"/>
    <p:custData r:id="rId956"/>
    <p:custData r:id="rId4205"/>
    <p:custData r:id="rId5444"/>
    <p:custData r:id="rId4927"/>
    <p:custData r:id="rId4977"/>
    <p:custData r:id="rId923"/>
    <p:custData r:id="rId2526"/>
    <p:custData r:id="rId2337"/>
    <p:custData r:id="rId4470"/>
    <p:custData r:id="rId2667"/>
    <p:custData r:id="rId5615"/>
    <p:custData r:id="rId4101"/>
    <p:custData r:id="rId1449"/>
    <p:custData r:id="rId5881"/>
    <p:custData r:id="rId3441"/>
    <p:custData r:id="rId2967"/>
    <p:custData r:id="rId3508"/>
    <p:custData r:id="rId4811"/>
    <p:custData r:id="rId3416"/>
    <p:custData r:id="rId5889"/>
    <p:custData r:id="rId3550"/>
    <p:custData r:id="rId5208"/>
    <p:custData r:id="rId2050"/>
    <p:custData r:id="rId2436"/>
    <p:custData r:id="rId5534"/>
    <p:custData r:id="rId1472"/>
    <p:custData r:id="rId1139"/>
    <p:custData r:id="rId2843"/>
    <p:custData r:id="rId3765"/>
    <p:custData r:id="rId3405"/>
    <p:custData r:id="rId3993"/>
    <p:custData r:id="rId5151"/>
    <p:custData r:id="rId3727"/>
    <p:custData r:id="rId3635"/>
    <p:custData r:id="rId3991"/>
    <p:custData r:id="rId5479"/>
    <p:custData r:id="rId2732"/>
    <p:custData r:id="rId4620"/>
    <p:custData r:id="rId1792"/>
    <p:custData r:id="rId1786"/>
    <p:custData r:id="rId212"/>
    <p:custData r:id="rId4085"/>
    <p:custData r:id="rId4868"/>
    <p:custData r:id="rId4918"/>
    <p:custData r:id="rId5016"/>
    <p:custData r:id="rId992"/>
    <p:custData r:id="rId4628"/>
    <p:custData r:id="rId5547"/>
    <p:custData r:id="rId1700"/>
    <p:custData r:id="rId1467"/>
    <p:custData r:id="rId945"/>
    <p:custData r:id="rId3279"/>
    <p:custData r:id="rId4682"/>
    <p:custData r:id="rId5601"/>
    <p:custData r:id="rId868"/>
    <p:custData r:id="rId632"/>
    <p:custData r:id="rId1992"/>
    <p:custData r:id="rId3820"/>
    <p:custData r:id="rId1059"/>
    <p:custData r:id="rId309"/>
    <p:custData r:id="rId3357"/>
    <p:custData r:id="rId5449"/>
    <p:custData r:id="rId1014"/>
    <p:custData r:id="rId3659"/>
    <p:custData r:id="rId4447"/>
    <p:custData r:id="rId3789"/>
    <p:custData r:id="rId3948"/>
    <p:custData r:id="rId5491"/>
    <p:custData r:id="rId1877"/>
    <p:custData r:id="rId2040"/>
    <p:custData r:id="rId258"/>
    <p:custData r:id="rId3577"/>
    <p:custData r:id="rId473"/>
    <p:custData r:id="rId4119"/>
    <p:custData r:id="rId2535"/>
    <p:custData r:id="rId488"/>
    <p:custData r:id="rId4661"/>
    <p:custData r:id="rId1243"/>
    <p:custData r:id="rId465"/>
    <p:custData r:id="rId1650"/>
    <p:custData r:id="rId4595"/>
    <p:custData r:id="rId2520"/>
    <p:custData r:id="rId1858"/>
    <p:custData r:id="rId2486"/>
    <p:custData r:id="rId4517"/>
    <p:custData r:id="rId2985"/>
    <p:custData r:id="rId2042"/>
    <p:custData r:id="rId50"/>
    <p:custData r:id="rId2999"/>
    <p:custData r:id="rId81"/>
    <p:custData r:id="rId5851"/>
    <p:custData r:id="rId5397"/>
    <p:custData r:id="rId805"/>
    <p:custData r:id="rId3768"/>
    <p:custData r:id="rId265"/>
    <p:custData r:id="rId2754"/>
    <p:custData r:id="rId4426"/>
    <p:custData r:id="rId3233"/>
    <p:custData r:id="rId3930"/>
    <p:custData r:id="rId2019"/>
    <p:custData r:id="rId4489"/>
    <p:custData r:id="rId3664"/>
    <p:custData r:id="rId1530"/>
    <p:custData r:id="rId2027"/>
    <p:custData r:id="rId4153"/>
    <p:custData r:id="rId3715"/>
    <p:custData r:id="rId5398"/>
    <p:custData r:id="rId5695"/>
    <p:custData r:id="rId740"/>
    <p:custData r:id="rId4481"/>
    <p:custData r:id="rId3779"/>
    <p:custData r:id="rId5207"/>
    <p:custData r:id="rId3656"/>
    <p:custData r:id="rId3703"/>
    <p:custData r:id="rId1321"/>
    <p:custData r:id="rId3275"/>
    <p:custData r:id="rId505"/>
    <p:custData r:id="rId4701"/>
    <p:custData r:id="rId423"/>
    <p:custData r:id="rId5393"/>
    <p:custData r:id="rId4988"/>
    <p:custData r:id="rId6020"/>
    <p:custData r:id="rId3796"/>
    <p:custData r:id="rId1375"/>
    <p:custData r:id="rId3903"/>
    <p:custData r:id="rId3837"/>
    <p:custData r:id="rId5800"/>
    <p:custData r:id="rId1469"/>
    <p:custData r:id="rId5589"/>
    <p:custData r:id="rId1595"/>
    <p:custData r:id="rId1967"/>
    <p:custData r:id="rId2595"/>
    <p:custData r:id="rId3103"/>
    <p:custData r:id="rId4393"/>
    <p:custData r:id="rId5797"/>
    <p:custData r:id="rId955"/>
    <p:custData r:id="rId5921"/>
    <p:custData r:id="rId1246"/>
    <p:custData r:id="rId2347"/>
    <p:custData r:id="rId5274"/>
    <p:custData r:id="rId3949"/>
    <p:custData r:id="rId3896"/>
    <p:custData r:id="rId23"/>
    <p:custData r:id="rId683"/>
    <p:custData r:id="rId325"/>
    <p:custData r:id="rId1425"/>
    <p:custData r:id="rId401"/>
    <p:custData r:id="rId3615"/>
    <p:custData r:id="rId1519"/>
    <p:custData r:id="rId4280"/>
    <p:custData r:id="rId4456"/>
    <p:custData r:id="rId1734"/>
    <p:custData r:id="rId2339"/>
    <p:custData r:id="rId4305"/>
    <p:custData r:id="rId673"/>
    <p:custData r:id="rId1598"/>
    <p:custData r:id="rId1845"/>
    <p:custData r:id="rId4353"/>
    <p:custData r:id="rId5142"/>
    <p:custData r:id="rId113"/>
    <p:custData r:id="rId5685"/>
    <p:custData r:id="rId1157"/>
    <p:custData r:id="rId1091"/>
    <p:custData r:id="rId5618"/>
    <p:custData r:id="rId3617"/>
    <p:custData r:id="rId4315"/>
    <p:custData r:id="rId2734"/>
    <p:custData r:id="rId1431"/>
    <p:custData r:id="rId343"/>
    <p:custData r:id="rId3629"/>
    <p:custData r:id="rId3913"/>
    <p:custData r:id="rId836"/>
    <p:custData r:id="rId4983"/>
    <p:custData r:id="rId4079"/>
    <p:custData r:id="rId798"/>
    <p:custData r:id="rId2395"/>
    <p:custData r:id="rId910"/>
    <p:custData r:id="rId2459"/>
    <p:custData r:id="rId4438"/>
    <p:custData r:id="rId3529"/>
    <p:custData r:id="rId1702"/>
    <p:custData r:id="rId3904"/>
    <p:custData r:id="rId722"/>
    <p:custData r:id="rId419"/>
    <p:custData r:id="rId4582"/>
    <p:custData r:id="rId5233"/>
    <p:custData r:id="rId2293"/>
    <p:custData r:id="rId5265"/>
    <p:custData r:id="rId3033"/>
    <p:custData r:id="rId2274"/>
    <p:custData r:id="rId5511"/>
    <p:custData r:id="rId504"/>
    <p:custData r:id="rId2043"/>
    <p:custData r:id="rId817"/>
    <p:custData r:id="rId4801"/>
    <p:custData r:id="rId2182"/>
    <p:custData r:id="rId4850"/>
    <p:custData r:id="rId4299"/>
    <p:custData r:id="rId4897"/>
    <p:custData r:id="rId1089"/>
    <p:custData r:id="rId5813"/>
    <p:custData r:id="rId714"/>
    <p:custData r:id="rId2104"/>
    <p:custData r:id="rId2224"/>
    <p:custData r:id="rId1172"/>
    <p:custData r:id="rId2622"/>
    <p:custData r:id="rId1794"/>
    <p:custData r:id="rId1240"/>
    <p:custData r:id="rId2800"/>
    <p:custData r:id="rId5424"/>
    <p:custData r:id="rId1715"/>
    <p:custData r:id="rId5704"/>
    <p:custData r:id="rId3843"/>
    <p:custData r:id="rId3498"/>
    <p:custData r:id="rId4684"/>
    <p:custData r:id="rId841"/>
    <p:custData r:id="rId3"/>
    <p:custData r:id="rId1603"/>
    <p:custData r:id="rId4957"/>
    <p:custData r:id="rId2432"/>
    <p:custData r:id="rId1423"/>
    <p:custData r:id="rId4825"/>
    <p:custData r:id="rId5227"/>
    <p:custData r:id="rId1217"/>
    <p:custData r:id="rId5915"/>
    <p:custData r:id="rId3610"/>
    <p:custData r:id="rId2057"/>
    <p:custData r:id="rId5255"/>
    <p:custData r:id="rId2556"/>
    <p:custData r:id="rId5436"/>
    <p:custData r:id="rId3792"/>
    <p:custData r:id="rId5594"/>
    <p:custData r:id="rId1345"/>
    <p:custData r:id="rId5612"/>
    <p:custData r:id="rId1790"/>
    <p:custData r:id="rId4691"/>
    <p:custData r:id="rId4990"/>
    <p:custData r:id="rId5802"/>
    <p:custData r:id="rId602"/>
    <p:custData r:id="rId812"/>
    <p:custData r:id="rId45"/>
    <p:custData r:id="rId2305"/>
    <p:custData r:id="rId1587"/>
    <p:custData r:id="rId3144"/>
    <p:custData r:id="rId3156"/>
    <p:custData r:id="rId4615"/>
    <p:custData r:id="rId1024"/>
    <p:custData r:id="rId5820"/>
    <p:custData r:id="rId2746"/>
    <p:custData r:id="rId2709"/>
    <p:custData r:id="rId1909"/>
    <p:custData r:id="rId3648"/>
    <p:custData r:id="rId1966"/>
    <p:custData r:id="rId2461"/>
    <p:custData r:id="rId108"/>
    <p:custData r:id="rId1437"/>
    <p:custData r:id="rId3634"/>
    <p:custData r:id="rId19"/>
    <p:custData r:id="rId4749"/>
    <p:custData r:id="rId521"/>
    <p:custData r:id="rId1783"/>
    <p:custData r:id="rId3425"/>
    <p:custData r:id="rId4365"/>
    <p:custData r:id="rId4925"/>
    <p:custData r:id="rId4804"/>
    <p:custData r:id="rId1456"/>
    <p:custData r:id="rId4789"/>
    <p:custData r:id="rId1268"/>
    <p:custData r:id="rId3801"/>
    <p:custData r:id="rId5501"/>
    <p:custData r:id="rId3570"/>
    <p:custData r:id="rId3440"/>
    <p:custData r:id="rId2412"/>
    <p:custData r:id="rId4752"/>
    <p:custData r:id="rId5276"/>
    <p:custData r:id="rId3415"/>
    <p:custData r:id="rId3730"/>
    <p:custData r:id="rId4154"/>
    <p:custData r:id="rId5182"/>
    <p:custData r:id="rId1872"/>
    <p:custData r:id="rId1186"/>
    <p:custData r:id="rId446"/>
    <p:custData r:id="rId87"/>
    <p:custData r:id="rId569"/>
    <p:custData r:id="rId1104"/>
    <p:custData r:id="rId519"/>
    <p:custData r:id="rId1148"/>
    <p:custData r:id="rId2659"/>
    <p:custData r:id="rId4577"/>
    <p:custData r:id="rId1118"/>
    <p:custData r:id="rId2036"/>
    <p:custData r:id="rId5050"/>
    <p:custData r:id="rId5789"/>
    <p:custData r:id="rId3539"/>
    <p:custData r:id="rId2603"/>
    <p:custData r:id="rId2500"/>
    <p:custData r:id="rId2483"/>
    <p:custData r:id="rId5900"/>
    <p:custData r:id="rId4372"/>
    <p:custData r:id="rId3555"/>
    <p:custData r:id="rId5132"/>
    <p:custData r:id="rId3220"/>
    <p:custData r:id="rId1080"/>
    <p:custData r:id="rId4314"/>
    <p:custData r:id="rId5496"/>
    <p:custData r:id="rId2127"/>
    <p:custData r:id="rId4149"/>
    <p:custData r:id="rId4334"/>
    <p:custData r:id="rId3574"/>
    <p:custData r:id="rId5934"/>
    <p:custData r:id="rId2283"/>
    <p:custData r:id="rId1555"/>
    <p:custData r:id="rId2346"/>
    <p:custData r:id="rId4294"/>
    <p:custData r:id="rId474"/>
    <p:custData r:id="rId5234"/>
    <p:custData r:id="rId3385"/>
    <p:custData r:id="rId4402"/>
    <p:custData r:id="rId4046"/>
    <p:custData r:id="rId1678"/>
    <p:custData r:id="rId1302"/>
    <p:custData r:id="rId1248"/>
    <p:custData r:id="rId482"/>
    <p:custData r:id="rId3108"/>
    <p:custData r:id="rId3562"/>
    <p:custData r:id="rId3078"/>
    <p:custData r:id="rId5379"/>
    <p:custData r:id="rId5994"/>
    <p:custData r:id="rId2506"/>
    <p:custData r:id="rId614"/>
    <p:custData r:id="rId529"/>
    <p:custData r:id="rId2708"/>
    <p:custData r:id="rId3021"/>
    <p:custData r:id="rId1230"/>
    <p:custData r:id="rId2861"/>
    <p:custData r:id="rId5832"/>
    <p:custData r:id="rId3579"/>
    <p:custData r:id="rId598"/>
    <p:custData r:id="rId447"/>
    <p:custData r:id="rId1338"/>
    <p:custData r:id="rId4363"/>
    <p:custData r:id="rId254"/>
    <p:custData r:id="rId1513"/>
    <p:custData r:id="rId4060"/>
    <p:custData r:id="rId4449"/>
    <p:custData r:id="rId5787"/>
    <p:custData r:id="rId2258"/>
    <p:custData r:id="rId302"/>
    <p:custData r:id="rId4911"/>
    <p:custData r:id="rId1886"/>
    <p:custData r:id="rId4838"/>
    <p:custData r:id="rId1654"/>
    <p:custData r:id="rId1269"/>
    <p:custData r:id="rId5567"/>
    <p:custData r:id="rId3723"/>
    <p:custData r:id="rId2621"/>
    <p:custData r:id="rId558"/>
    <p:custData r:id="rId1931"/>
    <p:custData r:id="rId5671"/>
    <p:custData r:id="rId3122"/>
    <p:custData r:id="rId5837"/>
    <p:custData r:id="rId1572"/>
    <p:custData r:id="rId134"/>
    <p:custData r:id="rId441"/>
    <p:custData r:id="rId5703"/>
    <p:custData r:id="rId3274"/>
    <p:custData r:id="rId1723"/>
    <p:custData r:id="rId2600"/>
    <p:custData r:id="rId5841"/>
    <p:custData r:id="rId4327"/>
    <p:custData r:id="rId4260"/>
    <p:custData r:id="rId1737"/>
    <p:custData r:id="rId3159"/>
    <p:custData r:id="rId1681"/>
    <p:custData r:id="rId5078"/>
    <p:custData r:id="rId1396"/>
    <p:custData r:id="rId4654"/>
    <p:custData r:id="rId2235"/>
    <p:custData r:id="rId5643"/>
    <p:custData r:id="rId458"/>
    <p:custData r:id="rId3009"/>
    <p:custData r:id="rId3360"/>
    <p:custData r:id="rId5647"/>
    <p:custData r:id="rId1265"/>
    <p:custData r:id="rId2717"/>
    <p:custData r:id="rId5020"/>
    <p:custData r:id="rId144"/>
    <p:custData r:id="rId2809"/>
    <p:custData r:id="rId5781"/>
    <p:custData r:id="rId3320"/>
    <p:custData r:id="rId4947"/>
    <p:custData r:id="rId651"/>
    <p:custData r:id="rId2383"/>
    <p:custData r:id="rId5469"/>
    <p:custData r:id="rId3797"/>
    <p:custData r:id="rId3842"/>
    <p:custData r:id="rId3890"/>
    <p:custData r:id="rId3611"/>
    <p:custData r:id="rId4967"/>
    <p:custData r:id="rId3262"/>
    <p:custData r:id="rId3104"/>
    <p:custData r:id="rId1351"/>
    <p:custData r:id="rId5658"/>
    <p:custData r:id="rId3600"/>
    <p:custData r:id="rId5675"/>
    <p:custData r:id="rId196"/>
    <p:custData r:id="rId4312"/>
    <p:custData r:id="rId995"/>
    <p:custData r:id="rId2911"/>
    <p:custData r:id="rId1175"/>
    <p:custData r:id="rId2610"/>
    <p:custData r:id="rId5285"/>
    <p:custData r:id="rId3832"/>
    <p:custData r:id="rId1191"/>
    <p:custData r:id="rId1063"/>
    <p:custData r:id="rId5063"/>
    <p:custData r:id="rId297"/>
    <p:custData r:id="rId3150"/>
    <p:custData r:id="rId4975"/>
    <p:custData r:id="rId1231"/>
    <p:custData r:id="rId3683"/>
    <p:custData r:id="rId635"/>
    <p:custData r:id="rId1835"/>
    <p:custData r:id="rId5604"/>
    <p:custData r:id="rId518"/>
    <p:custData r:id="rId2157"/>
    <p:custData r:id="rId2031"/>
    <p:custData r:id="rId3034"/>
    <p:custData r:id="rId948"/>
    <p:custData r:id="rId4640"/>
    <p:custData r:id="rId337"/>
    <p:custData r:id="rId5009"/>
    <p:custData r:id="rId1989"/>
    <p:custData r:id="rId670"/>
    <p:custData r:id="rId5117"/>
    <p:custData r:id="rId5446"/>
    <p:custData r:id="rId4408"/>
    <p:custData r:id="rId4600"/>
    <p:custData r:id="rId2954"/>
    <p:custData r:id="rId5052"/>
    <p:custData r:id="rId427"/>
    <p:custData r:id="rId5235"/>
    <p:custData r:id="rId5526"/>
    <p:custData r:id="rId16"/>
    <p:custData r:id="rId2399"/>
    <p:custData r:id="rId5482"/>
    <p:custData r:id="rId2545"/>
    <p:custData r:id="rId2005"/>
    <p:custData r:id="rId3726"/>
    <p:custData r:id="rId461"/>
    <p:custData r:id="rId5395"/>
    <p:custData r:id="rId4998"/>
    <p:custData r:id="rId69"/>
    <p:custData r:id="rId735"/>
    <p:custData r:id="rId3480"/>
    <p:custData r:id="rId839"/>
    <p:custData r:id="rId1016"/>
    <p:custData r:id="rId2513"/>
    <p:custData r:id="rId2471"/>
    <p:custData r:id="rId1218"/>
    <p:custData r:id="rId3375"/>
  </p:custDataLst>
  <p:defaultTextStyle>
    <a:defPPr>
      <a:defRPr lang="en-US"/>
    </a:defPPr>
    <a:lvl1pPr marL="0" algn="l" defTabSz="914400" rtl="0">
      <a:defRPr sz="18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>
      <a:defRPr sz="18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>
      <a:defRPr sz="18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>
      <a:defRPr sz="18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>
      <a:defRPr sz="18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>
      <a:defRPr sz="18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>
      <a:defRPr sz="18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>
      <a:defRPr sz="18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>
      <a:defRPr sz="18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3840">
          <p15:clr>
            <a:srgbClr val="A4A3A4"/>
          </p15:clr>
        </p15:guide>
        <p15:guide id="2" orient="horz" pos="2160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60D29435-80A0-E776-2B5B-673CC507F9A1}" name="llopat@man.poznan.pl" initials="ll" userId="S::urn:spo:guest#llopat@man.poznan.pl::" providerId="AD"/>
  <p188:author id="{F2B9BBDA-4285-7A72-09C8-0F937631C324}" name="firat.koyuncu@renater.fr" initials="fi" userId="S::urn:spo:guest#firat.koyuncu@renater.fr::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" initials="" lastIdx="4" clrIdx="0"/>
  <p:cmAuthor id="2" name="Vojdan Kjorveziroski" initials="VK" lastIdx="31" clrIdx="1">
    <p:extLst>
      <p:ext uri="{19B8F6BF-5375-455C-9EA6-DF929625EA0E}">
        <p15:presenceInfo xmlns:p15="http://schemas.microsoft.com/office/powerpoint/2012/main" userId="S::vojdan.kjorveziroski@finki.ukim.mk::85101482-196c-446a-8eff-c9c9c32d551d" providerId="AD"/>
      </p:ext>
    </p:extLst>
  </p:cmAuthor>
  <p:cmAuthor id="3" name="Firat KOYUNCU" initials="FK" lastIdx="1" clrIdx="2">
    <p:extLst>
      <p:ext uri="{19B8F6BF-5375-455C-9EA6-DF929625EA0E}">
        <p15:presenceInfo xmlns:p15="http://schemas.microsoft.com/office/powerpoint/2012/main" userId="4bd8558ca428a784" providerId="Windows Live"/>
      </p:ext>
    </p:extLst>
  </p:cmAuthor>
  <p:cmAuthor id="4" name="llopat@man.poznan.pl" initials="ll" lastIdx="16" clrIdx="3">
    <p:extLst>
      <p:ext uri="{19B8F6BF-5375-455C-9EA6-DF929625EA0E}">
        <p15:presenceInfo xmlns:p15="http://schemas.microsoft.com/office/powerpoint/2012/main" userId="S::urn:spo:guest#llopat@man.poznan.pl::" providerId="AD"/>
      </p:ext>
    </p:extLst>
  </p:cmAuthor>
  <p:cmAuthor id="5" name="firat.koyuncu@renater.fr" initials="fi" lastIdx="4" clrIdx="4">
    <p:extLst>
      <p:ext uri="{19B8F6BF-5375-455C-9EA6-DF929625EA0E}">
        <p15:presenceInfo xmlns:p15="http://schemas.microsoft.com/office/powerpoint/2012/main" userId="S::urn:spo:guest#firat.koyuncu@renater.fr::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6D7E8BB-3342-D989-3294-6CC1128D1E5D}" v="66" dt="2026-05-22T00:51:56.634"/>
    <p1510:client id="{226819F1-F803-0C73-8CA3-01735EEC49AF}" v="1" dt="2026-05-22T07:14:26.978"/>
    <p1510:client id="{229EF1EA-A648-BFED-A863-247675677133}" v="1" dt="2026-05-22T09:09:16.391"/>
    <p1510:client id="{29919E50-89F2-C691-AF85-FC47686DF8C8}" v="73" dt="2026-05-22T00:32:10.749"/>
    <p1510:client id="{2AB707C5-EBBC-44E8-A9C4-BFFE0049E22E}" v="2" dt="2026-05-22T06:49:56.285"/>
    <p1510:client id="{78783731-8288-083A-463B-293E8AE96186}" v="4" dt="2026-05-22T13:16:17.530"/>
    <p1510:client id="{D77451D9-293C-1867-4BD9-F31E232F344E}" v="57" dt="2026-05-22T01:16:57.863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98" d="100"/>
          <a:sy n="98" d="100"/>
        </p:scale>
        <p:origin x="1038" y="78"/>
      </p:cViewPr>
      <p:guideLst>
        <p:guide pos="3840"/>
        <p:guide orient="horz" pos="216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827" Type="http://schemas.openxmlformats.org/officeDocument/2006/relationships/customXml" Target="../customXml/item1827.xml"/><Relationship Id="rId3182" Type="http://schemas.openxmlformats.org/officeDocument/2006/relationships/customXml" Target="../customXml/item3182.xml"/><Relationship Id="rId4233" Type="http://schemas.openxmlformats.org/officeDocument/2006/relationships/customXml" Target="../customXml/item4233.xml"/><Relationship Id="rId3999" Type="http://schemas.openxmlformats.org/officeDocument/2006/relationships/customXml" Target="../customXml/item3999.xml"/><Relationship Id="rId4300" Type="http://schemas.openxmlformats.org/officeDocument/2006/relationships/customXml" Target="../customXml/item4300.xml"/><Relationship Id="rId170" Type="http://schemas.openxmlformats.org/officeDocument/2006/relationships/customXml" Target="../customXml/item170.xml"/><Relationship Id="rId6058" Type="http://schemas.openxmlformats.org/officeDocument/2006/relationships/slide" Target="slides/slide29.xml"/><Relationship Id="rId5074" Type="http://schemas.openxmlformats.org/officeDocument/2006/relationships/customXml" Target="../customXml/item5074.xml"/><Relationship Id="rId987" Type="http://schemas.openxmlformats.org/officeDocument/2006/relationships/customXml" Target="../customXml/item987.xml"/><Relationship Id="rId2668" Type="http://schemas.openxmlformats.org/officeDocument/2006/relationships/customXml" Target="../customXml/item2668.xml"/><Relationship Id="rId3719" Type="http://schemas.openxmlformats.org/officeDocument/2006/relationships/customXml" Target="../customXml/item3719.xml"/><Relationship Id="rId4090" Type="http://schemas.openxmlformats.org/officeDocument/2006/relationships/customXml" Target="../customXml/item4090.xml"/><Relationship Id="rId1684" Type="http://schemas.openxmlformats.org/officeDocument/2006/relationships/customXml" Target="../customXml/item1684.xml"/><Relationship Id="rId2735" Type="http://schemas.openxmlformats.org/officeDocument/2006/relationships/customXml" Target="../customXml/item2735.xml"/><Relationship Id="rId5141" Type="http://schemas.openxmlformats.org/officeDocument/2006/relationships/customXml" Target="../customXml/item5141.xml"/><Relationship Id="rId707" Type="http://schemas.openxmlformats.org/officeDocument/2006/relationships/customXml" Target="../customXml/item707.xml"/><Relationship Id="rId1337" Type="http://schemas.openxmlformats.org/officeDocument/2006/relationships/customXml" Target="../customXml/item1337.xml"/><Relationship Id="rId1751" Type="http://schemas.openxmlformats.org/officeDocument/2006/relationships/customXml" Target="../customXml/item1751.xml"/><Relationship Id="rId2802" Type="http://schemas.openxmlformats.org/officeDocument/2006/relationships/customXml" Target="../customXml/item2802.xml"/><Relationship Id="rId5958" Type="http://schemas.openxmlformats.org/officeDocument/2006/relationships/customXml" Target="../customXml/item5958.xml"/><Relationship Id="rId43" Type="http://schemas.openxmlformats.org/officeDocument/2006/relationships/customXml" Target="../customXml/item43.xml"/><Relationship Id="rId1404" Type="http://schemas.openxmlformats.org/officeDocument/2006/relationships/customXml" Target="../customXml/item1404.xml"/><Relationship Id="rId3576" Type="http://schemas.openxmlformats.org/officeDocument/2006/relationships/customXml" Target="../customXml/item3576.xml"/><Relationship Id="rId4627" Type="http://schemas.openxmlformats.org/officeDocument/2006/relationships/customXml" Target="../customXml/item4627.xml"/><Relationship Id="rId4974" Type="http://schemas.openxmlformats.org/officeDocument/2006/relationships/customXml" Target="../customXml/item4974.xml"/><Relationship Id="rId497" Type="http://schemas.openxmlformats.org/officeDocument/2006/relationships/customXml" Target="../customXml/item497.xml"/><Relationship Id="rId2178" Type="http://schemas.openxmlformats.org/officeDocument/2006/relationships/customXml" Target="../customXml/item2178.xml"/><Relationship Id="rId3229" Type="http://schemas.openxmlformats.org/officeDocument/2006/relationships/customXml" Target="../customXml/item3229.xml"/><Relationship Id="rId3990" Type="http://schemas.openxmlformats.org/officeDocument/2006/relationships/customXml" Target="../customXml/item3990.xml"/><Relationship Id="rId1194" Type="http://schemas.openxmlformats.org/officeDocument/2006/relationships/customXml" Target="../customXml/item1194.xml"/><Relationship Id="rId2592" Type="http://schemas.openxmlformats.org/officeDocument/2006/relationships/customXml" Target="../customXml/item2592.xml"/><Relationship Id="rId3643" Type="http://schemas.openxmlformats.org/officeDocument/2006/relationships/customXml" Target="../customXml/item3643.xml"/><Relationship Id="rId217" Type="http://schemas.openxmlformats.org/officeDocument/2006/relationships/customXml" Target="../customXml/item217.xml"/><Relationship Id="rId564" Type="http://schemas.openxmlformats.org/officeDocument/2006/relationships/customXml" Target="../customXml/item564.xml"/><Relationship Id="rId2245" Type="http://schemas.openxmlformats.org/officeDocument/2006/relationships/customXml" Target="../customXml/item2245.xml"/><Relationship Id="rId3710" Type="http://schemas.openxmlformats.org/officeDocument/2006/relationships/customXml" Target="../customXml/item3710.xml"/><Relationship Id="rId631" Type="http://schemas.openxmlformats.org/officeDocument/2006/relationships/customXml" Target="../customXml/item631.xml"/><Relationship Id="rId1261" Type="http://schemas.openxmlformats.org/officeDocument/2006/relationships/customXml" Target="../customXml/item1261.xml"/><Relationship Id="rId2312" Type="http://schemas.openxmlformats.org/officeDocument/2006/relationships/customXml" Target="../customXml/item2312.xml"/><Relationship Id="rId5468" Type="http://schemas.openxmlformats.org/officeDocument/2006/relationships/customXml" Target="../customXml/item5468.xml"/><Relationship Id="rId5882" Type="http://schemas.openxmlformats.org/officeDocument/2006/relationships/customXml" Target="../customXml/item5882.xml"/><Relationship Id="rId4484" Type="http://schemas.openxmlformats.org/officeDocument/2006/relationships/customXml" Target="../customXml/item4484.xml"/><Relationship Id="rId5535" Type="http://schemas.openxmlformats.org/officeDocument/2006/relationships/customXml" Target="../customXml/item5535.xml"/><Relationship Id="rId3086" Type="http://schemas.openxmlformats.org/officeDocument/2006/relationships/customXml" Target="../customXml/item3086.xml"/><Relationship Id="rId4137" Type="http://schemas.openxmlformats.org/officeDocument/2006/relationships/customXml" Target="../customXml/item4137.xml"/><Relationship Id="rId4551" Type="http://schemas.openxmlformats.org/officeDocument/2006/relationships/customXml" Target="../customXml/item4551.xml"/><Relationship Id="rId3153" Type="http://schemas.openxmlformats.org/officeDocument/2006/relationships/customXml" Target="../customXml/item3153.xml"/><Relationship Id="rId4204" Type="http://schemas.openxmlformats.org/officeDocument/2006/relationships/customXml" Target="../customXml/item4204.xml"/><Relationship Id="rId5602" Type="http://schemas.openxmlformats.org/officeDocument/2006/relationships/customXml" Target="../customXml/item5602.xml"/><Relationship Id="rId141" Type="http://schemas.openxmlformats.org/officeDocument/2006/relationships/customXml" Target="../customXml/item141.xml"/><Relationship Id="rId3220" Type="http://schemas.openxmlformats.org/officeDocument/2006/relationships/customXml" Target="../customXml/item3220.xml"/><Relationship Id="rId6029" Type="http://schemas.openxmlformats.org/officeDocument/2006/relationships/slideMaster" Target="slideMasters/slideMaster5.xml"/><Relationship Id="rId7" Type="http://schemas.openxmlformats.org/officeDocument/2006/relationships/customXml" Target="../customXml/item7.xml"/><Relationship Id="rId2986" Type="http://schemas.openxmlformats.org/officeDocument/2006/relationships/customXml" Target="../customXml/item2986.xml"/><Relationship Id="rId5392" Type="http://schemas.openxmlformats.org/officeDocument/2006/relationships/customXml" Target="../customXml/item5392.xml"/><Relationship Id="rId958" Type="http://schemas.openxmlformats.org/officeDocument/2006/relationships/customXml" Target="../customXml/item958.xml"/><Relationship Id="rId1588" Type="http://schemas.openxmlformats.org/officeDocument/2006/relationships/customXml" Target="../customXml/item1588.xml"/><Relationship Id="rId2639" Type="http://schemas.openxmlformats.org/officeDocument/2006/relationships/customXml" Target="../customXml/item2639.xml"/><Relationship Id="rId5045" Type="http://schemas.openxmlformats.org/officeDocument/2006/relationships/customXml" Target="../customXml/item5045.xml"/><Relationship Id="rId1655" Type="http://schemas.openxmlformats.org/officeDocument/2006/relationships/customXml" Target="../customXml/item1655.xml"/><Relationship Id="rId2706" Type="http://schemas.openxmlformats.org/officeDocument/2006/relationships/customXml" Target="../customXml/item2706.xml"/><Relationship Id="rId4061" Type="http://schemas.openxmlformats.org/officeDocument/2006/relationships/customXml" Target="../customXml/item4061.xml"/><Relationship Id="rId5112" Type="http://schemas.openxmlformats.org/officeDocument/2006/relationships/customXml" Target="../customXml/item5112.xml"/><Relationship Id="rId1308" Type="http://schemas.openxmlformats.org/officeDocument/2006/relationships/customXml" Target="../customXml/item1308.xml"/><Relationship Id="rId1722" Type="http://schemas.openxmlformats.org/officeDocument/2006/relationships/customXml" Target="../customXml/item1722.xml"/><Relationship Id="rId4878" Type="http://schemas.openxmlformats.org/officeDocument/2006/relationships/customXml" Target="../customXml/item4878.xml"/><Relationship Id="rId5929" Type="http://schemas.openxmlformats.org/officeDocument/2006/relationships/customXml" Target="../customXml/item5929.xml"/><Relationship Id="rId14" Type="http://schemas.openxmlformats.org/officeDocument/2006/relationships/customXml" Target="../customXml/item14.xml"/><Relationship Id="rId3894" Type="http://schemas.openxmlformats.org/officeDocument/2006/relationships/customXml" Target="../customXml/item3894.xml"/><Relationship Id="rId4945" Type="http://schemas.openxmlformats.org/officeDocument/2006/relationships/customXml" Target="../customXml/item4945.xml"/><Relationship Id="rId2496" Type="http://schemas.openxmlformats.org/officeDocument/2006/relationships/customXml" Target="../customXml/item2496.xml"/><Relationship Id="rId3547" Type="http://schemas.openxmlformats.org/officeDocument/2006/relationships/customXml" Target="../customXml/item3547.xml"/><Relationship Id="rId3961" Type="http://schemas.openxmlformats.org/officeDocument/2006/relationships/customXml" Target="../customXml/item3961.xml"/><Relationship Id="rId468" Type="http://schemas.openxmlformats.org/officeDocument/2006/relationships/customXml" Target="../customXml/item468.xml"/><Relationship Id="rId882" Type="http://schemas.openxmlformats.org/officeDocument/2006/relationships/customXml" Target="../customXml/item882.xml"/><Relationship Id="rId1098" Type="http://schemas.openxmlformats.org/officeDocument/2006/relationships/customXml" Target="../customXml/item1098.xml"/><Relationship Id="rId2149" Type="http://schemas.openxmlformats.org/officeDocument/2006/relationships/customXml" Target="../customXml/item2149.xml"/><Relationship Id="rId2563" Type="http://schemas.openxmlformats.org/officeDocument/2006/relationships/customXml" Target="../customXml/item2563.xml"/><Relationship Id="rId3614" Type="http://schemas.openxmlformats.org/officeDocument/2006/relationships/customXml" Target="../customXml/item3614.xml"/><Relationship Id="rId6020" Type="http://schemas.openxmlformats.org/officeDocument/2006/relationships/customXml" Target="../customXml/item6020.xml"/><Relationship Id="rId535" Type="http://schemas.openxmlformats.org/officeDocument/2006/relationships/customXml" Target="../customXml/item535.xml"/><Relationship Id="rId1165" Type="http://schemas.openxmlformats.org/officeDocument/2006/relationships/customXml" Target="../customXml/item1165.xml"/><Relationship Id="rId2216" Type="http://schemas.openxmlformats.org/officeDocument/2006/relationships/customXml" Target="../customXml/item2216.xml"/><Relationship Id="rId2630" Type="http://schemas.openxmlformats.org/officeDocument/2006/relationships/customXml" Target="../customXml/item2630.xml"/><Relationship Id="rId5786" Type="http://schemas.openxmlformats.org/officeDocument/2006/relationships/customXml" Target="../customXml/item5786.xml"/><Relationship Id="rId602" Type="http://schemas.openxmlformats.org/officeDocument/2006/relationships/customXml" Target="../customXml/item602.xml"/><Relationship Id="rId1232" Type="http://schemas.openxmlformats.org/officeDocument/2006/relationships/customXml" Target="../customXml/item1232.xml"/><Relationship Id="rId4388" Type="http://schemas.openxmlformats.org/officeDocument/2006/relationships/customXml" Target="../customXml/item4388.xml"/><Relationship Id="rId5439" Type="http://schemas.openxmlformats.org/officeDocument/2006/relationships/customXml" Target="../customXml/item5439.xml"/><Relationship Id="rId5853" Type="http://schemas.openxmlformats.org/officeDocument/2006/relationships/customXml" Target="../customXml/item5853.xml"/><Relationship Id="rId3057" Type="http://schemas.openxmlformats.org/officeDocument/2006/relationships/customXml" Target="../customXml/item3057.xml"/><Relationship Id="rId4108" Type="http://schemas.openxmlformats.org/officeDocument/2006/relationships/customXml" Target="../customXml/item4108.xml"/><Relationship Id="rId4455" Type="http://schemas.openxmlformats.org/officeDocument/2006/relationships/customXml" Target="../customXml/item4455.xml"/><Relationship Id="rId5506" Type="http://schemas.openxmlformats.org/officeDocument/2006/relationships/customXml" Target="../customXml/item5506.xml"/><Relationship Id="rId5920" Type="http://schemas.openxmlformats.org/officeDocument/2006/relationships/customXml" Target="../customXml/item5920.xml"/><Relationship Id="rId3471" Type="http://schemas.openxmlformats.org/officeDocument/2006/relationships/customXml" Target="../customXml/item3471.xml"/><Relationship Id="rId4522" Type="http://schemas.openxmlformats.org/officeDocument/2006/relationships/customXml" Target="../customXml/item4522.xml"/><Relationship Id="rId392" Type="http://schemas.openxmlformats.org/officeDocument/2006/relationships/customXml" Target="../customXml/item392.xml"/><Relationship Id="rId2073" Type="http://schemas.openxmlformats.org/officeDocument/2006/relationships/customXml" Target="../customXml/item2073.xml"/><Relationship Id="rId3124" Type="http://schemas.openxmlformats.org/officeDocument/2006/relationships/customXml" Target="../customXml/item3124.xml"/><Relationship Id="rId2140" Type="http://schemas.openxmlformats.org/officeDocument/2006/relationships/customXml" Target="../customXml/item2140.xml"/><Relationship Id="rId5296" Type="http://schemas.openxmlformats.org/officeDocument/2006/relationships/customXml" Target="../customXml/item5296.xml"/><Relationship Id="rId112" Type="http://schemas.openxmlformats.org/officeDocument/2006/relationships/customXml" Target="../customXml/item112.xml"/><Relationship Id="rId5363" Type="http://schemas.openxmlformats.org/officeDocument/2006/relationships/customXml" Target="../customXml/item5363.xml"/><Relationship Id="rId2957" Type="http://schemas.openxmlformats.org/officeDocument/2006/relationships/customXml" Target="../customXml/item2957.xml"/><Relationship Id="rId5016" Type="http://schemas.openxmlformats.org/officeDocument/2006/relationships/customXml" Target="../customXml/item5016.xml"/><Relationship Id="rId929" Type="http://schemas.openxmlformats.org/officeDocument/2006/relationships/customXml" Target="../customXml/item929.xml"/><Relationship Id="rId1559" Type="http://schemas.openxmlformats.org/officeDocument/2006/relationships/customXml" Target="../customXml/item1559.xml"/><Relationship Id="rId1973" Type="http://schemas.openxmlformats.org/officeDocument/2006/relationships/customXml" Target="../customXml/item1973.xml"/><Relationship Id="rId4032" Type="http://schemas.openxmlformats.org/officeDocument/2006/relationships/customXml" Target="../customXml/item4032.xml"/><Relationship Id="rId5430" Type="http://schemas.openxmlformats.org/officeDocument/2006/relationships/customXml" Target="../customXml/item5430.xml"/><Relationship Id="rId1626" Type="http://schemas.openxmlformats.org/officeDocument/2006/relationships/customXml" Target="../customXml/item1626.xml"/><Relationship Id="rId3798" Type="http://schemas.openxmlformats.org/officeDocument/2006/relationships/customXml" Target="../customXml/item3798.xml"/><Relationship Id="rId4849" Type="http://schemas.openxmlformats.org/officeDocument/2006/relationships/customXml" Target="../customXml/item4849.xml"/><Relationship Id="rId3865" Type="http://schemas.openxmlformats.org/officeDocument/2006/relationships/customXml" Target="../customXml/item3865.xml"/><Relationship Id="rId4916" Type="http://schemas.openxmlformats.org/officeDocument/2006/relationships/customXml" Target="../customXml/item4916.xml"/><Relationship Id="rId786" Type="http://schemas.openxmlformats.org/officeDocument/2006/relationships/customXml" Target="../customXml/item786.xml"/><Relationship Id="rId2467" Type="http://schemas.openxmlformats.org/officeDocument/2006/relationships/customXml" Target="../customXml/item2467.xml"/><Relationship Id="rId3518" Type="http://schemas.openxmlformats.org/officeDocument/2006/relationships/customXml" Target="../customXml/item3518.xml"/><Relationship Id="rId439" Type="http://schemas.openxmlformats.org/officeDocument/2006/relationships/customXml" Target="../customXml/item439.xml"/><Relationship Id="rId1069" Type="http://schemas.openxmlformats.org/officeDocument/2006/relationships/customXml" Target="../customXml/item1069.xml"/><Relationship Id="rId1483" Type="http://schemas.openxmlformats.org/officeDocument/2006/relationships/customXml" Target="../customXml/item1483.xml"/><Relationship Id="rId2881" Type="http://schemas.openxmlformats.org/officeDocument/2006/relationships/customXml" Target="../customXml/item2881.xml"/><Relationship Id="rId3932" Type="http://schemas.openxmlformats.org/officeDocument/2006/relationships/customXml" Target="../customXml/item3932.xml"/><Relationship Id="rId506" Type="http://schemas.openxmlformats.org/officeDocument/2006/relationships/customXml" Target="../customXml/item506.xml"/><Relationship Id="rId853" Type="http://schemas.openxmlformats.org/officeDocument/2006/relationships/customXml" Target="../customXml/item853.xml"/><Relationship Id="rId1136" Type="http://schemas.openxmlformats.org/officeDocument/2006/relationships/customXml" Target="../customXml/item1136.xml"/><Relationship Id="rId2534" Type="http://schemas.openxmlformats.org/officeDocument/2006/relationships/customXml" Target="../customXml/item2534.xml"/><Relationship Id="rId920" Type="http://schemas.openxmlformats.org/officeDocument/2006/relationships/customXml" Target="../customXml/item920.xml"/><Relationship Id="rId1550" Type="http://schemas.openxmlformats.org/officeDocument/2006/relationships/customXml" Target="../customXml/item1550.xml"/><Relationship Id="rId2601" Type="http://schemas.openxmlformats.org/officeDocument/2006/relationships/customXml" Target="../customXml/item2601.xml"/><Relationship Id="rId5757" Type="http://schemas.openxmlformats.org/officeDocument/2006/relationships/customXml" Target="../customXml/item5757.xml"/><Relationship Id="rId1203" Type="http://schemas.openxmlformats.org/officeDocument/2006/relationships/customXml" Target="../customXml/item1203.xml"/><Relationship Id="rId4359" Type="http://schemas.openxmlformats.org/officeDocument/2006/relationships/customXml" Target="../customXml/item4359.xml"/><Relationship Id="rId4773" Type="http://schemas.openxmlformats.org/officeDocument/2006/relationships/customXml" Target="../customXml/item4773.xml"/><Relationship Id="rId5824" Type="http://schemas.openxmlformats.org/officeDocument/2006/relationships/customXml" Target="../customXml/item5824.xml"/><Relationship Id="rId3375" Type="http://schemas.openxmlformats.org/officeDocument/2006/relationships/customXml" Target="../customXml/item3375.xml"/><Relationship Id="rId4426" Type="http://schemas.openxmlformats.org/officeDocument/2006/relationships/customXml" Target="../customXml/item4426.xml"/><Relationship Id="rId4840" Type="http://schemas.openxmlformats.org/officeDocument/2006/relationships/customXml" Target="../customXml/item4840.xml"/><Relationship Id="rId296" Type="http://schemas.openxmlformats.org/officeDocument/2006/relationships/customXml" Target="../customXml/item296.xml"/><Relationship Id="rId2391" Type="http://schemas.openxmlformats.org/officeDocument/2006/relationships/customXml" Target="../customXml/item2391.xml"/><Relationship Id="rId3028" Type="http://schemas.openxmlformats.org/officeDocument/2006/relationships/customXml" Target="../customXml/item3028.xml"/><Relationship Id="rId3442" Type="http://schemas.openxmlformats.org/officeDocument/2006/relationships/customXml" Target="../customXml/item3442.xml"/><Relationship Id="rId363" Type="http://schemas.openxmlformats.org/officeDocument/2006/relationships/customXml" Target="../customXml/item363.xml"/><Relationship Id="rId2044" Type="http://schemas.openxmlformats.org/officeDocument/2006/relationships/customXml" Target="../customXml/item2044.xml"/><Relationship Id="rId430" Type="http://schemas.openxmlformats.org/officeDocument/2006/relationships/customXml" Target="../customXml/item430.xml"/><Relationship Id="rId1060" Type="http://schemas.openxmlformats.org/officeDocument/2006/relationships/customXml" Target="../customXml/item1060.xml"/><Relationship Id="rId2111" Type="http://schemas.openxmlformats.org/officeDocument/2006/relationships/customXml" Target="../customXml/item2111.xml"/><Relationship Id="rId5267" Type="http://schemas.openxmlformats.org/officeDocument/2006/relationships/customXml" Target="../customXml/item5267.xml"/><Relationship Id="rId5681" Type="http://schemas.openxmlformats.org/officeDocument/2006/relationships/customXml" Target="../customXml/item5681.xml"/><Relationship Id="rId1877" Type="http://schemas.openxmlformats.org/officeDocument/2006/relationships/customXml" Target="../customXml/item1877.xml"/><Relationship Id="rId2928" Type="http://schemas.openxmlformats.org/officeDocument/2006/relationships/customXml" Target="../customXml/item2928.xml"/><Relationship Id="rId4283" Type="http://schemas.openxmlformats.org/officeDocument/2006/relationships/customXml" Target="../customXml/item4283.xml"/><Relationship Id="rId5334" Type="http://schemas.openxmlformats.org/officeDocument/2006/relationships/customXml" Target="../customXml/item5334.xml"/><Relationship Id="rId1944" Type="http://schemas.openxmlformats.org/officeDocument/2006/relationships/customXml" Target="../customXml/item1944.xml"/><Relationship Id="rId4350" Type="http://schemas.openxmlformats.org/officeDocument/2006/relationships/customXml" Target="../customXml/item4350.xml"/><Relationship Id="rId5401" Type="http://schemas.openxmlformats.org/officeDocument/2006/relationships/customXml" Target="../customXml/item5401.xml"/><Relationship Id="rId4003" Type="http://schemas.openxmlformats.org/officeDocument/2006/relationships/customXml" Target="../customXml/item4003.xml"/><Relationship Id="rId3769" Type="http://schemas.openxmlformats.org/officeDocument/2006/relationships/customXml" Target="../customXml/item3769.xml"/><Relationship Id="rId5191" Type="http://schemas.openxmlformats.org/officeDocument/2006/relationships/customXml" Target="../customXml/item5191.xml"/><Relationship Id="rId2785" Type="http://schemas.openxmlformats.org/officeDocument/2006/relationships/customXml" Target="../customXml/item2785.xml"/><Relationship Id="rId3836" Type="http://schemas.openxmlformats.org/officeDocument/2006/relationships/customXml" Target="../customXml/item3836.xml"/><Relationship Id="rId757" Type="http://schemas.openxmlformats.org/officeDocument/2006/relationships/customXml" Target="../customXml/item757.xml"/><Relationship Id="rId1387" Type="http://schemas.openxmlformats.org/officeDocument/2006/relationships/customXml" Target="../customXml/item1387.xml"/><Relationship Id="rId2438" Type="http://schemas.openxmlformats.org/officeDocument/2006/relationships/customXml" Target="../customXml/item2438.xml"/><Relationship Id="rId2852" Type="http://schemas.openxmlformats.org/officeDocument/2006/relationships/customXml" Target="../customXml/item2852.xml"/><Relationship Id="rId3903" Type="http://schemas.openxmlformats.org/officeDocument/2006/relationships/customXml" Target="../customXml/item3903.xml"/><Relationship Id="rId93" Type="http://schemas.openxmlformats.org/officeDocument/2006/relationships/customXml" Target="../customXml/item93.xml"/><Relationship Id="rId824" Type="http://schemas.openxmlformats.org/officeDocument/2006/relationships/customXml" Target="../customXml/item824.xml"/><Relationship Id="rId1454" Type="http://schemas.openxmlformats.org/officeDocument/2006/relationships/customXml" Target="../customXml/item1454.xml"/><Relationship Id="rId2505" Type="http://schemas.openxmlformats.org/officeDocument/2006/relationships/customXml" Target="../customXml/item2505.xml"/><Relationship Id="rId1107" Type="http://schemas.openxmlformats.org/officeDocument/2006/relationships/customXml" Target="../customXml/item1107.xml"/><Relationship Id="rId1521" Type="http://schemas.openxmlformats.org/officeDocument/2006/relationships/customXml" Target="../customXml/item1521.xml"/><Relationship Id="rId4677" Type="http://schemas.openxmlformats.org/officeDocument/2006/relationships/customXml" Target="../customXml/item4677.xml"/><Relationship Id="rId5728" Type="http://schemas.openxmlformats.org/officeDocument/2006/relationships/customXml" Target="../customXml/item5728.xml"/><Relationship Id="rId3279" Type="http://schemas.openxmlformats.org/officeDocument/2006/relationships/customXml" Target="../customXml/item3279.xml"/><Relationship Id="rId3693" Type="http://schemas.openxmlformats.org/officeDocument/2006/relationships/customXml" Target="../customXml/item3693.xml"/><Relationship Id="rId2295" Type="http://schemas.openxmlformats.org/officeDocument/2006/relationships/customXml" Target="../customXml/item2295.xml"/><Relationship Id="rId3346" Type="http://schemas.openxmlformats.org/officeDocument/2006/relationships/customXml" Target="../customXml/item3346.xml"/><Relationship Id="rId4744" Type="http://schemas.openxmlformats.org/officeDocument/2006/relationships/customXml" Target="../customXml/item4744.xml"/><Relationship Id="rId267" Type="http://schemas.openxmlformats.org/officeDocument/2006/relationships/customXml" Target="../customXml/item267.xml"/><Relationship Id="rId3760" Type="http://schemas.openxmlformats.org/officeDocument/2006/relationships/customXml" Target="../customXml/item3760.xml"/><Relationship Id="rId4811" Type="http://schemas.openxmlformats.org/officeDocument/2006/relationships/customXml" Target="../customXml/item4811.xml"/><Relationship Id="rId681" Type="http://schemas.openxmlformats.org/officeDocument/2006/relationships/customXml" Target="../customXml/item681.xml"/><Relationship Id="rId2362" Type="http://schemas.openxmlformats.org/officeDocument/2006/relationships/customXml" Target="../customXml/item2362.xml"/><Relationship Id="rId3413" Type="http://schemas.openxmlformats.org/officeDocument/2006/relationships/customXml" Target="../customXml/item3413.xml"/><Relationship Id="rId334" Type="http://schemas.openxmlformats.org/officeDocument/2006/relationships/customXml" Target="../customXml/item334.xml"/><Relationship Id="rId2015" Type="http://schemas.openxmlformats.org/officeDocument/2006/relationships/customXml" Target="../customXml/item2015.xml"/><Relationship Id="rId5585" Type="http://schemas.openxmlformats.org/officeDocument/2006/relationships/customXml" Target="../customXml/item5585.xml"/><Relationship Id="rId401" Type="http://schemas.openxmlformats.org/officeDocument/2006/relationships/customXml" Target="../customXml/item401.xml"/><Relationship Id="rId1031" Type="http://schemas.openxmlformats.org/officeDocument/2006/relationships/customXml" Target="../customXml/item1031.xml"/><Relationship Id="rId4187" Type="http://schemas.openxmlformats.org/officeDocument/2006/relationships/customXml" Target="../customXml/item4187.xml"/><Relationship Id="rId5238" Type="http://schemas.openxmlformats.org/officeDocument/2006/relationships/customXml" Target="../customXml/item5238.xml"/><Relationship Id="rId5652" Type="http://schemas.openxmlformats.org/officeDocument/2006/relationships/customXml" Target="../customXml/item5652.xml"/><Relationship Id="rId4254" Type="http://schemas.openxmlformats.org/officeDocument/2006/relationships/customXml" Target="../customXml/item4254.xml"/><Relationship Id="rId5305" Type="http://schemas.openxmlformats.org/officeDocument/2006/relationships/customXml" Target="../customXml/item5305.xml"/><Relationship Id="rId1848" Type="http://schemas.openxmlformats.org/officeDocument/2006/relationships/customXml" Target="../customXml/item1848.xml"/><Relationship Id="rId3270" Type="http://schemas.openxmlformats.org/officeDocument/2006/relationships/customXml" Target="../customXml/item3270.xml"/><Relationship Id="rId4321" Type="http://schemas.openxmlformats.org/officeDocument/2006/relationships/customXml" Target="../customXml/item4321.xml"/><Relationship Id="rId191" Type="http://schemas.openxmlformats.org/officeDocument/2006/relationships/customXml" Target="../customXml/item191.xml"/><Relationship Id="rId1915" Type="http://schemas.openxmlformats.org/officeDocument/2006/relationships/customXml" Target="../customXml/item1915.xml"/><Relationship Id="rId5095" Type="http://schemas.openxmlformats.org/officeDocument/2006/relationships/customXml" Target="../customXml/item5095.xml"/><Relationship Id="rId2689" Type="http://schemas.openxmlformats.org/officeDocument/2006/relationships/customXml" Target="../customXml/item2689.xml"/><Relationship Id="rId2756" Type="http://schemas.openxmlformats.org/officeDocument/2006/relationships/customXml" Target="../customXml/item2756.xml"/><Relationship Id="rId3807" Type="http://schemas.openxmlformats.org/officeDocument/2006/relationships/customXml" Target="../customXml/item3807.xml"/><Relationship Id="rId5162" Type="http://schemas.openxmlformats.org/officeDocument/2006/relationships/customXml" Target="../customXml/item5162.xml"/><Relationship Id="rId728" Type="http://schemas.openxmlformats.org/officeDocument/2006/relationships/customXml" Target="../customXml/item728.xml"/><Relationship Id="rId1358" Type="http://schemas.openxmlformats.org/officeDocument/2006/relationships/customXml" Target="../customXml/item1358.xml"/><Relationship Id="rId1772" Type="http://schemas.openxmlformats.org/officeDocument/2006/relationships/customXml" Target="../customXml/item1772.xml"/><Relationship Id="rId2409" Type="http://schemas.openxmlformats.org/officeDocument/2006/relationships/customXml" Target="../customXml/item2409.xml"/><Relationship Id="rId5979" Type="http://schemas.openxmlformats.org/officeDocument/2006/relationships/customXml" Target="../customXml/item5979.xml"/><Relationship Id="rId64" Type="http://schemas.openxmlformats.org/officeDocument/2006/relationships/customXml" Target="../customXml/item64.xml"/><Relationship Id="rId1425" Type="http://schemas.openxmlformats.org/officeDocument/2006/relationships/customXml" Target="../customXml/item1425.xml"/><Relationship Id="rId2823" Type="http://schemas.openxmlformats.org/officeDocument/2006/relationships/customXml" Target="../customXml/item2823.xml"/><Relationship Id="rId4995" Type="http://schemas.openxmlformats.org/officeDocument/2006/relationships/customXml" Target="../customXml/item4995.xml"/><Relationship Id="rId2199" Type="http://schemas.openxmlformats.org/officeDocument/2006/relationships/customXml" Target="../customXml/item2199.xml"/><Relationship Id="rId3597" Type="http://schemas.openxmlformats.org/officeDocument/2006/relationships/customXml" Target="../customXml/item3597.xml"/><Relationship Id="rId4648" Type="http://schemas.openxmlformats.org/officeDocument/2006/relationships/customXml" Target="../customXml/item4648.xml"/><Relationship Id="rId6070" Type="http://schemas.microsoft.com/office/2015/10/relationships/revisionInfo" Target="revisionInfo.xml"/><Relationship Id="rId3664" Type="http://schemas.openxmlformats.org/officeDocument/2006/relationships/customXml" Target="../customXml/item3664.xml"/><Relationship Id="rId4715" Type="http://schemas.openxmlformats.org/officeDocument/2006/relationships/customXml" Target="../customXml/item4715.xml"/><Relationship Id="rId585" Type="http://schemas.openxmlformats.org/officeDocument/2006/relationships/customXml" Target="../customXml/item585.xml"/><Relationship Id="rId2266" Type="http://schemas.openxmlformats.org/officeDocument/2006/relationships/customXml" Target="../customXml/item2266.xml"/><Relationship Id="rId2680" Type="http://schemas.openxmlformats.org/officeDocument/2006/relationships/customXml" Target="../customXml/item2680.xml"/><Relationship Id="rId3317" Type="http://schemas.openxmlformats.org/officeDocument/2006/relationships/customXml" Target="../customXml/item3317.xml"/><Relationship Id="rId3731" Type="http://schemas.openxmlformats.org/officeDocument/2006/relationships/customXml" Target="../customXml/item3731.xml"/><Relationship Id="rId238" Type="http://schemas.openxmlformats.org/officeDocument/2006/relationships/customXml" Target="../customXml/item238.xml"/><Relationship Id="rId652" Type="http://schemas.openxmlformats.org/officeDocument/2006/relationships/customXml" Target="../customXml/item652.xml"/><Relationship Id="rId1282" Type="http://schemas.openxmlformats.org/officeDocument/2006/relationships/customXml" Target="../customXml/item1282.xml"/><Relationship Id="rId2333" Type="http://schemas.openxmlformats.org/officeDocument/2006/relationships/customXml" Target="../customXml/item2333.xml"/><Relationship Id="rId5489" Type="http://schemas.openxmlformats.org/officeDocument/2006/relationships/customXml" Target="../customXml/item5489.xml"/><Relationship Id="rId305" Type="http://schemas.openxmlformats.org/officeDocument/2006/relationships/customXml" Target="../customXml/item305.xml"/><Relationship Id="rId2400" Type="http://schemas.openxmlformats.org/officeDocument/2006/relationships/customXml" Target="../customXml/item2400.xml"/><Relationship Id="rId5556" Type="http://schemas.openxmlformats.org/officeDocument/2006/relationships/customXml" Target="../customXml/item5556.xml"/><Relationship Id="rId1002" Type="http://schemas.openxmlformats.org/officeDocument/2006/relationships/customXml" Target="../customXml/item1002.xml"/><Relationship Id="rId4158" Type="http://schemas.openxmlformats.org/officeDocument/2006/relationships/customXml" Target="../customXml/item4158.xml"/><Relationship Id="rId5209" Type="http://schemas.openxmlformats.org/officeDocument/2006/relationships/customXml" Target="../customXml/item5209.xml"/><Relationship Id="rId5970" Type="http://schemas.openxmlformats.org/officeDocument/2006/relationships/customXml" Target="../customXml/item5970.xml"/><Relationship Id="rId3174" Type="http://schemas.openxmlformats.org/officeDocument/2006/relationships/customXml" Target="../customXml/item3174.xml"/><Relationship Id="rId4572" Type="http://schemas.openxmlformats.org/officeDocument/2006/relationships/customXml" Target="../customXml/item4572.xml"/><Relationship Id="rId5623" Type="http://schemas.openxmlformats.org/officeDocument/2006/relationships/customXml" Target="../customXml/item5623.xml"/><Relationship Id="rId1819" Type="http://schemas.openxmlformats.org/officeDocument/2006/relationships/customXml" Target="../customXml/item1819.xml"/><Relationship Id="rId4225" Type="http://schemas.openxmlformats.org/officeDocument/2006/relationships/customXml" Target="../customXml/item4225.xml"/><Relationship Id="rId2190" Type="http://schemas.openxmlformats.org/officeDocument/2006/relationships/customXml" Target="../customXml/item2190.xml"/><Relationship Id="rId3241" Type="http://schemas.openxmlformats.org/officeDocument/2006/relationships/customXml" Target="../customXml/item3241.xml"/><Relationship Id="rId162" Type="http://schemas.openxmlformats.org/officeDocument/2006/relationships/customXml" Target="../customXml/item162.xml"/><Relationship Id="rId979" Type="http://schemas.openxmlformats.org/officeDocument/2006/relationships/customXml" Target="../customXml/item979.xml"/><Relationship Id="rId5066" Type="http://schemas.openxmlformats.org/officeDocument/2006/relationships/customXml" Target="../customXml/item5066.xml"/><Relationship Id="rId5480" Type="http://schemas.openxmlformats.org/officeDocument/2006/relationships/customXml" Target="../customXml/item5480.xml"/><Relationship Id="rId4082" Type="http://schemas.openxmlformats.org/officeDocument/2006/relationships/customXml" Target="../customXml/item4082.xml"/><Relationship Id="rId5133" Type="http://schemas.openxmlformats.org/officeDocument/2006/relationships/customXml" Target="../customXml/item5133.xml"/><Relationship Id="rId1676" Type="http://schemas.openxmlformats.org/officeDocument/2006/relationships/customXml" Target="../customXml/item1676.xml"/><Relationship Id="rId2727" Type="http://schemas.openxmlformats.org/officeDocument/2006/relationships/customXml" Target="../customXml/item2727.xml"/><Relationship Id="rId1329" Type="http://schemas.openxmlformats.org/officeDocument/2006/relationships/customXml" Target="../customXml/item1329.xml"/><Relationship Id="rId1743" Type="http://schemas.openxmlformats.org/officeDocument/2006/relationships/customXml" Target="../customXml/item1743.xml"/><Relationship Id="rId4899" Type="http://schemas.openxmlformats.org/officeDocument/2006/relationships/customXml" Target="../customXml/item4899.xml"/><Relationship Id="rId5200" Type="http://schemas.openxmlformats.org/officeDocument/2006/relationships/customXml" Target="../customXml/item5200.xml"/><Relationship Id="rId35" Type="http://schemas.openxmlformats.org/officeDocument/2006/relationships/customXml" Target="../customXml/item35.xml"/><Relationship Id="rId1810" Type="http://schemas.openxmlformats.org/officeDocument/2006/relationships/customXml" Target="../customXml/item1810.xml"/><Relationship Id="rId4966" Type="http://schemas.openxmlformats.org/officeDocument/2006/relationships/customXml" Target="../customXml/item4966.xml"/><Relationship Id="rId3568" Type="http://schemas.openxmlformats.org/officeDocument/2006/relationships/customXml" Target="../customXml/item3568.xml"/><Relationship Id="rId3982" Type="http://schemas.openxmlformats.org/officeDocument/2006/relationships/customXml" Target="../customXml/item3982.xml"/><Relationship Id="rId4619" Type="http://schemas.openxmlformats.org/officeDocument/2006/relationships/customXml" Target="../customXml/item4619.xml"/><Relationship Id="rId489" Type="http://schemas.openxmlformats.org/officeDocument/2006/relationships/customXml" Target="../customXml/item489.xml"/><Relationship Id="rId2584" Type="http://schemas.openxmlformats.org/officeDocument/2006/relationships/customXml" Target="../customXml/item2584.xml"/><Relationship Id="rId3635" Type="http://schemas.openxmlformats.org/officeDocument/2006/relationships/customXml" Target="../customXml/item3635.xml"/><Relationship Id="rId6041" Type="http://schemas.openxmlformats.org/officeDocument/2006/relationships/slide" Target="slides/slide12.xml"/><Relationship Id="rId556" Type="http://schemas.openxmlformats.org/officeDocument/2006/relationships/customXml" Target="../customXml/item556.xml"/><Relationship Id="rId1186" Type="http://schemas.openxmlformats.org/officeDocument/2006/relationships/customXml" Target="../customXml/item1186.xml"/><Relationship Id="rId2237" Type="http://schemas.openxmlformats.org/officeDocument/2006/relationships/customXml" Target="../customXml/item2237.xml"/><Relationship Id="rId209" Type="http://schemas.openxmlformats.org/officeDocument/2006/relationships/customXml" Target="../customXml/item209.xml"/><Relationship Id="rId970" Type="http://schemas.openxmlformats.org/officeDocument/2006/relationships/customXml" Target="../customXml/item970.xml"/><Relationship Id="rId1253" Type="http://schemas.openxmlformats.org/officeDocument/2006/relationships/customXml" Target="../customXml/item1253.xml"/><Relationship Id="rId2651" Type="http://schemas.openxmlformats.org/officeDocument/2006/relationships/customXml" Target="../customXml/item2651.xml"/><Relationship Id="rId3702" Type="http://schemas.openxmlformats.org/officeDocument/2006/relationships/customXml" Target="../customXml/item3702.xml"/><Relationship Id="rId623" Type="http://schemas.openxmlformats.org/officeDocument/2006/relationships/customXml" Target="../customXml/item623.xml"/><Relationship Id="rId2304" Type="http://schemas.openxmlformats.org/officeDocument/2006/relationships/customXml" Target="../customXml/item2304.xml"/><Relationship Id="rId5874" Type="http://schemas.openxmlformats.org/officeDocument/2006/relationships/customXml" Target="../customXml/item5874.xml"/><Relationship Id="rId1320" Type="http://schemas.openxmlformats.org/officeDocument/2006/relationships/customXml" Target="../customXml/item1320.xml"/><Relationship Id="rId4476" Type="http://schemas.openxmlformats.org/officeDocument/2006/relationships/customXml" Target="../customXml/item4476.xml"/><Relationship Id="rId4890" Type="http://schemas.openxmlformats.org/officeDocument/2006/relationships/customXml" Target="../customXml/item4890.xml"/><Relationship Id="rId5527" Type="http://schemas.openxmlformats.org/officeDocument/2006/relationships/customXml" Target="../customXml/item5527.xml"/><Relationship Id="rId5941" Type="http://schemas.openxmlformats.org/officeDocument/2006/relationships/customXml" Target="../customXml/item5941.xml"/><Relationship Id="rId3078" Type="http://schemas.openxmlformats.org/officeDocument/2006/relationships/customXml" Target="../customXml/item3078.xml"/><Relationship Id="rId3492" Type="http://schemas.openxmlformats.org/officeDocument/2006/relationships/customXml" Target="../customXml/item3492.xml"/><Relationship Id="rId4129" Type="http://schemas.openxmlformats.org/officeDocument/2006/relationships/customXml" Target="../customXml/item4129.xml"/><Relationship Id="rId4543" Type="http://schemas.openxmlformats.org/officeDocument/2006/relationships/customXml" Target="../customXml/item4543.xml"/><Relationship Id="rId2094" Type="http://schemas.openxmlformats.org/officeDocument/2006/relationships/customXml" Target="../customXml/item2094.xml"/><Relationship Id="rId3145" Type="http://schemas.openxmlformats.org/officeDocument/2006/relationships/customXml" Target="../customXml/item3145.xml"/><Relationship Id="rId4610" Type="http://schemas.openxmlformats.org/officeDocument/2006/relationships/customXml" Target="../customXml/item4610.xml"/><Relationship Id="rId480" Type="http://schemas.openxmlformats.org/officeDocument/2006/relationships/customXml" Target="../customXml/item480.xml"/><Relationship Id="rId2161" Type="http://schemas.openxmlformats.org/officeDocument/2006/relationships/customXml" Target="../customXml/item2161.xml"/><Relationship Id="rId3212" Type="http://schemas.openxmlformats.org/officeDocument/2006/relationships/customXml" Target="../customXml/item3212.xml"/><Relationship Id="rId133" Type="http://schemas.openxmlformats.org/officeDocument/2006/relationships/customXml" Target="../customXml/item133.xml"/><Relationship Id="rId5384" Type="http://schemas.openxmlformats.org/officeDocument/2006/relationships/customXml" Target="../customXml/item5384.xml"/><Relationship Id="rId200" Type="http://schemas.openxmlformats.org/officeDocument/2006/relationships/customXml" Target="../customXml/item200.xml"/><Relationship Id="rId2978" Type="http://schemas.openxmlformats.org/officeDocument/2006/relationships/customXml" Target="../customXml/item2978.xml"/><Relationship Id="rId5037" Type="http://schemas.openxmlformats.org/officeDocument/2006/relationships/customXml" Target="../customXml/item5037.xml"/><Relationship Id="rId1994" Type="http://schemas.openxmlformats.org/officeDocument/2006/relationships/customXml" Target="../customXml/item1994.xml"/><Relationship Id="rId5451" Type="http://schemas.openxmlformats.org/officeDocument/2006/relationships/customXml" Target="../customXml/item5451.xml"/><Relationship Id="rId1647" Type="http://schemas.openxmlformats.org/officeDocument/2006/relationships/customXml" Target="../customXml/item1647.xml"/><Relationship Id="rId4053" Type="http://schemas.openxmlformats.org/officeDocument/2006/relationships/customXml" Target="../customXml/item4053.xml"/><Relationship Id="rId5104" Type="http://schemas.openxmlformats.org/officeDocument/2006/relationships/customXml" Target="../customXml/item5104.xml"/><Relationship Id="rId1714" Type="http://schemas.openxmlformats.org/officeDocument/2006/relationships/customXml" Target="../customXml/item1714.xml"/><Relationship Id="rId4120" Type="http://schemas.openxmlformats.org/officeDocument/2006/relationships/customXml" Target="../customXml/item4120.xml"/><Relationship Id="rId2488" Type="http://schemas.openxmlformats.org/officeDocument/2006/relationships/customXml" Target="../customXml/item2488.xml"/><Relationship Id="rId3886" Type="http://schemas.openxmlformats.org/officeDocument/2006/relationships/customXml" Target="../customXml/item3886.xml"/><Relationship Id="rId4937" Type="http://schemas.openxmlformats.org/officeDocument/2006/relationships/customXml" Target="../customXml/item4937.xml"/><Relationship Id="rId3539" Type="http://schemas.openxmlformats.org/officeDocument/2006/relationships/customXml" Target="../customXml/item3539.xml"/><Relationship Id="rId3953" Type="http://schemas.openxmlformats.org/officeDocument/2006/relationships/customXml" Target="../customXml/item3953.xml"/><Relationship Id="rId6012" Type="http://schemas.openxmlformats.org/officeDocument/2006/relationships/customXml" Target="../customXml/item6012.xml"/><Relationship Id="rId874" Type="http://schemas.openxmlformats.org/officeDocument/2006/relationships/customXml" Target="../customXml/item874.xml"/><Relationship Id="rId2555" Type="http://schemas.openxmlformats.org/officeDocument/2006/relationships/customXml" Target="../customXml/item2555.xml"/><Relationship Id="rId3606" Type="http://schemas.openxmlformats.org/officeDocument/2006/relationships/customXml" Target="../customXml/item3606.xml"/><Relationship Id="rId527" Type="http://schemas.openxmlformats.org/officeDocument/2006/relationships/customXml" Target="../customXml/item527.xml"/><Relationship Id="rId941" Type="http://schemas.openxmlformats.org/officeDocument/2006/relationships/customXml" Target="../customXml/item941.xml"/><Relationship Id="rId1157" Type="http://schemas.openxmlformats.org/officeDocument/2006/relationships/customXml" Target="../customXml/item1157.xml"/><Relationship Id="rId1571" Type="http://schemas.openxmlformats.org/officeDocument/2006/relationships/customXml" Target="../customXml/item1571.xml"/><Relationship Id="rId2208" Type="http://schemas.openxmlformats.org/officeDocument/2006/relationships/customXml" Target="../customXml/item2208.xml"/><Relationship Id="rId2622" Type="http://schemas.openxmlformats.org/officeDocument/2006/relationships/customXml" Target="../customXml/item2622.xml"/><Relationship Id="rId5778" Type="http://schemas.openxmlformats.org/officeDocument/2006/relationships/customXml" Target="../customXml/item5778.xml"/><Relationship Id="rId1224" Type="http://schemas.openxmlformats.org/officeDocument/2006/relationships/customXml" Target="../customXml/item1224.xml"/><Relationship Id="rId4794" Type="http://schemas.openxmlformats.org/officeDocument/2006/relationships/customXml" Target="../customXml/item4794.xml"/><Relationship Id="rId5845" Type="http://schemas.openxmlformats.org/officeDocument/2006/relationships/customXml" Target="../customXml/item5845.xml"/><Relationship Id="rId3396" Type="http://schemas.openxmlformats.org/officeDocument/2006/relationships/customXml" Target="../customXml/item3396.xml"/><Relationship Id="rId4447" Type="http://schemas.openxmlformats.org/officeDocument/2006/relationships/customXml" Target="../customXml/item4447.xml"/><Relationship Id="rId3049" Type="http://schemas.openxmlformats.org/officeDocument/2006/relationships/customXml" Target="../customXml/item3049.xml"/><Relationship Id="rId3463" Type="http://schemas.openxmlformats.org/officeDocument/2006/relationships/customXml" Target="../customXml/item3463.xml"/><Relationship Id="rId4861" Type="http://schemas.openxmlformats.org/officeDocument/2006/relationships/customXml" Target="../customXml/item4861.xml"/><Relationship Id="rId5912" Type="http://schemas.openxmlformats.org/officeDocument/2006/relationships/customXml" Target="../customXml/item5912.xml"/><Relationship Id="rId384" Type="http://schemas.openxmlformats.org/officeDocument/2006/relationships/customXml" Target="../customXml/item384.xml"/><Relationship Id="rId2065" Type="http://schemas.openxmlformats.org/officeDocument/2006/relationships/customXml" Target="../customXml/item2065.xml"/><Relationship Id="rId3116" Type="http://schemas.openxmlformats.org/officeDocument/2006/relationships/customXml" Target="../customXml/item3116.xml"/><Relationship Id="rId4514" Type="http://schemas.openxmlformats.org/officeDocument/2006/relationships/customXml" Target="../customXml/item4514.xml"/><Relationship Id="rId1081" Type="http://schemas.openxmlformats.org/officeDocument/2006/relationships/customXml" Target="../customXml/item1081.xml"/><Relationship Id="rId3530" Type="http://schemas.openxmlformats.org/officeDocument/2006/relationships/customXml" Target="../customXml/item3530.xml"/><Relationship Id="rId451" Type="http://schemas.openxmlformats.org/officeDocument/2006/relationships/customXml" Target="../customXml/item451.xml"/><Relationship Id="rId2132" Type="http://schemas.openxmlformats.org/officeDocument/2006/relationships/customXml" Target="../customXml/item2132.xml"/><Relationship Id="rId5288" Type="http://schemas.openxmlformats.org/officeDocument/2006/relationships/customXml" Target="../customXml/item5288.xml"/><Relationship Id="rId104" Type="http://schemas.openxmlformats.org/officeDocument/2006/relationships/customXml" Target="../customXml/item104.xml"/><Relationship Id="rId1898" Type="http://schemas.openxmlformats.org/officeDocument/2006/relationships/customXml" Target="../customXml/item1898.xml"/><Relationship Id="rId2949" Type="http://schemas.openxmlformats.org/officeDocument/2006/relationships/customXml" Target="../customXml/item2949.xml"/><Relationship Id="rId5355" Type="http://schemas.openxmlformats.org/officeDocument/2006/relationships/customXml" Target="../customXml/item5355.xml"/><Relationship Id="rId4371" Type="http://schemas.openxmlformats.org/officeDocument/2006/relationships/customXml" Target="../customXml/item4371.xml"/><Relationship Id="rId5008" Type="http://schemas.openxmlformats.org/officeDocument/2006/relationships/customXml" Target="../customXml/item5008.xml"/><Relationship Id="rId5422" Type="http://schemas.openxmlformats.org/officeDocument/2006/relationships/customXml" Target="../customXml/item5422.xml"/><Relationship Id="rId1965" Type="http://schemas.openxmlformats.org/officeDocument/2006/relationships/customXml" Target="../customXml/item1965.xml"/><Relationship Id="rId4024" Type="http://schemas.openxmlformats.org/officeDocument/2006/relationships/customXml" Target="../customXml/item4024.xml"/><Relationship Id="rId1618" Type="http://schemas.openxmlformats.org/officeDocument/2006/relationships/customXml" Target="../customXml/item1618.xml"/><Relationship Id="rId3040" Type="http://schemas.openxmlformats.org/officeDocument/2006/relationships/customXml" Target="../customXml/item3040.xml"/><Relationship Id="rId3857" Type="http://schemas.openxmlformats.org/officeDocument/2006/relationships/customXml" Target="../customXml/item3857.xml"/><Relationship Id="rId4908" Type="http://schemas.openxmlformats.org/officeDocument/2006/relationships/customXml" Target="../customXml/item4908.xml"/><Relationship Id="rId778" Type="http://schemas.openxmlformats.org/officeDocument/2006/relationships/customXml" Target="../customXml/item778.xml"/><Relationship Id="rId2459" Type="http://schemas.openxmlformats.org/officeDocument/2006/relationships/customXml" Target="../customXml/item2459.xml"/><Relationship Id="rId2873" Type="http://schemas.openxmlformats.org/officeDocument/2006/relationships/customXml" Target="../customXml/item2873.xml"/><Relationship Id="rId3924" Type="http://schemas.openxmlformats.org/officeDocument/2006/relationships/customXml" Target="../customXml/item3924.xml"/><Relationship Id="rId845" Type="http://schemas.openxmlformats.org/officeDocument/2006/relationships/customXml" Target="../customXml/item845.xml"/><Relationship Id="rId1475" Type="http://schemas.openxmlformats.org/officeDocument/2006/relationships/customXml" Target="../customXml/item1475.xml"/><Relationship Id="rId2526" Type="http://schemas.openxmlformats.org/officeDocument/2006/relationships/customXml" Target="../customXml/item2526.xml"/><Relationship Id="rId1128" Type="http://schemas.openxmlformats.org/officeDocument/2006/relationships/customXml" Target="../customXml/item1128.xml"/><Relationship Id="rId1542" Type="http://schemas.openxmlformats.org/officeDocument/2006/relationships/customXml" Target="../customXml/item1542.xml"/><Relationship Id="rId2940" Type="http://schemas.openxmlformats.org/officeDocument/2006/relationships/customXml" Target="../customXml/item2940.xml"/><Relationship Id="rId4698" Type="http://schemas.openxmlformats.org/officeDocument/2006/relationships/customXml" Target="../customXml/item4698.xml"/><Relationship Id="rId5749" Type="http://schemas.openxmlformats.org/officeDocument/2006/relationships/customXml" Target="../customXml/item5749.xml"/><Relationship Id="rId912" Type="http://schemas.openxmlformats.org/officeDocument/2006/relationships/customXml" Target="../customXml/item912.xml"/><Relationship Id="rId4765" Type="http://schemas.openxmlformats.org/officeDocument/2006/relationships/customXml" Target="../customXml/item4765.xml"/><Relationship Id="rId5816" Type="http://schemas.openxmlformats.org/officeDocument/2006/relationships/customXml" Target="../customXml/item5816.xml"/><Relationship Id="rId288" Type="http://schemas.openxmlformats.org/officeDocument/2006/relationships/customXml" Target="../customXml/item288.xml"/><Relationship Id="rId3367" Type="http://schemas.openxmlformats.org/officeDocument/2006/relationships/customXml" Target="../customXml/item3367.xml"/><Relationship Id="rId3781" Type="http://schemas.openxmlformats.org/officeDocument/2006/relationships/customXml" Target="../customXml/item3781.xml"/><Relationship Id="rId4418" Type="http://schemas.openxmlformats.org/officeDocument/2006/relationships/customXml" Target="../customXml/item4418.xml"/><Relationship Id="rId4832" Type="http://schemas.openxmlformats.org/officeDocument/2006/relationships/customXml" Target="../customXml/item4832.xml"/><Relationship Id="rId2383" Type="http://schemas.openxmlformats.org/officeDocument/2006/relationships/customXml" Target="../customXml/item2383.xml"/><Relationship Id="rId3434" Type="http://schemas.openxmlformats.org/officeDocument/2006/relationships/customXml" Target="../customXml/item3434.xml"/><Relationship Id="rId355" Type="http://schemas.openxmlformats.org/officeDocument/2006/relationships/customXml" Target="../customXml/item355.xml"/><Relationship Id="rId2036" Type="http://schemas.openxmlformats.org/officeDocument/2006/relationships/customXml" Target="../customXml/item2036.xml"/><Relationship Id="rId2450" Type="http://schemas.openxmlformats.org/officeDocument/2006/relationships/customXml" Target="../customXml/item2450.xml"/><Relationship Id="rId3501" Type="http://schemas.openxmlformats.org/officeDocument/2006/relationships/customXml" Target="../customXml/item3501.xml"/><Relationship Id="rId422" Type="http://schemas.openxmlformats.org/officeDocument/2006/relationships/customXml" Target="../customXml/item422.xml"/><Relationship Id="rId1052" Type="http://schemas.openxmlformats.org/officeDocument/2006/relationships/customXml" Target="../customXml/item1052.xml"/><Relationship Id="rId2103" Type="http://schemas.openxmlformats.org/officeDocument/2006/relationships/customXml" Target="../customXml/item2103.xml"/><Relationship Id="rId5259" Type="http://schemas.openxmlformats.org/officeDocument/2006/relationships/customXml" Target="../customXml/item5259.xml"/><Relationship Id="rId5673" Type="http://schemas.openxmlformats.org/officeDocument/2006/relationships/customXml" Target="../customXml/item5673.xml"/><Relationship Id="rId4275" Type="http://schemas.openxmlformats.org/officeDocument/2006/relationships/customXml" Target="../customXml/item4275.xml"/><Relationship Id="rId5326" Type="http://schemas.openxmlformats.org/officeDocument/2006/relationships/customXml" Target="../customXml/item5326.xml"/><Relationship Id="rId1869" Type="http://schemas.openxmlformats.org/officeDocument/2006/relationships/customXml" Target="../customXml/item1869.xml"/><Relationship Id="rId3291" Type="http://schemas.openxmlformats.org/officeDocument/2006/relationships/customXml" Target="../customXml/item3291.xml"/><Relationship Id="rId5740" Type="http://schemas.openxmlformats.org/officeDocument/2006/relationships/customXml" Target="../customXml/item5740.xml"/><Relationship Id="rId1936" Type="http://schemas.openxmlformats.org/officeDocument/2006/relationships/customXml" Target="../customXml/item1936.xml"/><Relationship Id="rId4342" Type="http://schemas.openxmlformats.org/officeDocument/2006/relationships/customXml" Target="../customXml/item4342.xml"/><Relationship Id="rId3011" Type="http://schemas.openxmlformats.org/officeDocument/2006/relationships/customXml" Target="../customXml/item3011.xml"/><Relationship Id="rId2777" Type="http://schemas.openxmlformats.org/officeDocument/2006/relationships/customXml" Target="../customXml/item2777.xml"/><Relationship Id="rId5183" Type="http://schemas.openxmlformats.org/officeDocument/2006/relationships/customXml" Target="../customXml/item5183.xml"/><Relationship Id="rId749" Type="http://schemas.openxmlformats.org/officeDocument/2006/relationships/customXml" Target="../customXml/item749.xml"/><Relationship Id="rId1379" Type="http://schemas.openxmlformats.org/officeDocument/2006/relationships/customXml" Target="../customXml/item1379.xml"/><Relationship Id="rId3828" Type="http://schemas.openxmlformats.org/officeDocument/2006/relationships/customXml" Target="../customXml/item3828.xml"/><Relationship Id="rId5250" Type="http://schemas.openxmlformats.org/officeDocument/2006/relationships/customXml" Target="../customXml/item5250.xml"/><Relationship Id="rId1793" Type="http://schemas.openxmlformats.org/officeDocument/2006/relationships/customXml" Target="../customXml/item1793.xml"/><Relationship Id="rId2844" Type="http://schemas.openxmlformats.org/officeDocument/2006/relationships/customXml" Target="../customXml/item2844.xml"/><Relationship Id="rId85" Type="http://schemas.openxmlformats.org/officeDocument/2006/relationships/customXml" Target="../customXml/item85.xml"/><Relationship Id="rId816" Type="http://schemas.openxmlformats.org/officeDocument/2006/relationships/customXml" Target="../customXml/item816.xml"/><Relationship Id="rId1446" Type="http://schemas.openxmlformats.org/officeDocument/2006/relationships/customXml" Target="../customXml/item1446.xml"/><Relationship Id="rId1860" Type="http://schemas.openxmlformats.org/officeDocument/2006/relationships/customXml" Target="../customXml/item1860.xml"/><Relationship Id="rId2911" Type="http://schemas.openxmlformats.org/officeDocument/2006/relationships/customXml" Target="../customXml/item2911.xml"/><Relationship Id="rId1513" Type="http://schemas.openxmlformats.org/officeDocument/2006/relationships/customXml" Target="../customXml/item1513.xml"/><Relationship Id="rId4669" Type="http://schemas.openxmlformats.org/officeDocument/2006/relationships/customXml" Target="../customXml/item4669.xml"/><Relationship Id="rId3685" Type="http://schemas.openxmlformats.org/officeDocument/2006/relationships/customXml" Target="../customXml/item3685.xml"/><Relationship Id="rId4736" Type="http://schemas.openxmlformats.org/officeDocument/2006/relationships/customXml" Target="../customXml/item4736.xml"/><Relationship Id="rId2287" Type="http://schemas.openxmlformats.org/officeDocument/2006/relationships/customXml" Target="../customXml/item2287.xml"/><Relationship Id="rId3338" Type="http://schemas.openxmlformats.org/officeDocument/2006/relationships/customXml" Target="../customXml/item3338.xml"/><Relationship Id="rId3752" Type="http://schemas.openxmlformats.org/officeDocument/2006/relationships/customXml" Target="../customXml/item3752.xml"/><Relationship Id="rId259" Type="http://schemas.openxmlformats.org/officeDocument/2006/relationships/customXml" Target="../customXml/item259.xml"/><Relationship Id="rId673" Type="http://schemas.openxmlformats.org/officeDocument/2006/relationships/customXml" Target="../customXml/item673.xml"/><Relationship Id="rId2354" Type="http://schemas.openxmlformats.org/officeDocument/2006/relationships/customXml" Target="../customXml/item2354.xml"/><Relationship Id="rId3405" Type="http://schemas.openxmlformats.org/officeDocument/2006/relationships/customXml" Target="../customXml/item3405.xml"/><Relationship Id="rId4803" Type="http://schemas.openxmlformats.org/officeDocument/2006/relationships/customXml" Target="../customXml/item4803.xml"/><Relationship Id="rId326" Type="http://schemas.openxmlformats.org/officeDocument/2006/relationships/customXml" Target="../customXml/item326.xml"/><Relationship Id="rId1370" Type="http://schemas.openxmlformats.org/officeDocument/2006/relationships/customXml" Target="../customXml/item1370.xml"/><Relationship Id="rId2007" Type="http://schemas.openxmlformats.org/officeDocument/2006/relationships/customXml" Target="../customXml/item2007.xml"/><Relationship Id="rId740" Type="http://schemas.openxmlformats.org/officeDocument/2006/relationships/customXml" Target="../customXml/item740.xml"/><Relationship Id="rId1023" Type="http://schemas.openxmlformats.org/officeDocument/2006/relationships/customXml" Target="../customXml/item1023.xml"/><Relationship Id="rId2421" Type="http://schemas.openxmlformats.org/officeDocument/2006/relationships/customXml" Target="../customXml/item2421.xml"/><Relationship Id="rId4179" Type="http://schemas.openxmlformats.org/officeDocument/2006/relationships/customXml" Target="../customXml/item4179.xml"/><Relationship Id="rId5577" Type="http://schemas.openxmlformats.org/officeDocument/2006/relationships/customXml" Target="../customXml/item5577.xml"/><Relationship Id="rId5991" Type="http://schemas.openxmlformats.org/officeDocument/2006/relationships/customXml" Target="../customXml/item5991.xml"/><Relationship Id="rId4593" Type="http://schemas.openxmlformats.org/officeDocument/2006/relationships/customXml" Target="../customXml/item4593.xml"/><Relationship Id="rId5644" Type="http://schemas.openxmlformats.org/officeDocument/2006/relationships/customXml" Target="../customXml/item5644.xml"/><Relationship Id="rId3195" Type="http://schemas.openxmlformats.org/officeDocument/2006/relationships/customXml" Target="../customXml/item3195.xml"/><Relationship Id="rId4246" Type="http://schemas.openxmlformats.org/officeDocument/2006/relationships/customXml" Target="../customXml/item4246.xml"/><Relationship Id="rId4660" Type="http://schemas.openxmlformats.org/officeDocument/2006/relationships/customXml" Target="../customXml/item4660.xml"/><Relationship Id="rId5711" Type="http://schemas.openxmlformats.org/officeDocument/2006/relationships/customXml" Target="../customXml/item5711.xml"/><Relationship Id="rId3262" Type="http://schemas.openxmlformats.org/officeDocument/2006/relationships/customXml" Target="../customXml/item3262.xml"/><Relationship Id="rId4313" Type="http://schemas.openxmlformats.org/officeDocument/2006/relationships/customXml" Target="../customXml/item4313.xml"/><Relationship Id="rId183" Type="http://schemas.openxmlformats.org/officeDocument/2006/relationships/customXml" Target="../customXml/item183.xml"/><Relationship Id="rId1907" Type="http://schemas.openxmlformats.org/officeDocument/2006/relationships/customXml" Target="../customXml/item1907.xml"/><Relationship Id="rId250" Type="http://schemas.openxmlformats.org/officeDocument/2006/relationships/customXml" Target="../customXml/item250.xml"/><Relationship Id="rId5087" Type="http://schemas.openxmlformats.org/officeDocument/2006/relationships/customXml" Target="../customXml/item5087.xml"/><Relationship Id="rId5154" Type="http://schemas.openxmlformats.org/officeDocument/2006/relationships/customXml" Target="../customXml/item5154.xml"/><Relationship Id="rId1697" Type="http://schemas.openxmlformats.org/officeDocument/2006/relationships/customXml" Target="../customXml/item1697.xml"/><Relationship Id="rId2748" Type="http://schemas.openxmlformats.org/officeDocument/2006/relationships/customXml" Target="../customXml/item2748.xml"/><Relationship Id="rId1764" Type="http://schemas.openxmlformats.org/officeDocument/2006/relationships/customXml" Target="../customXml/item1764.xml"/><Relationship Id="rId2815" Type="http://schemas.openxmlformats.org/officeDocument/2006/relationships/customXml" Target="../customXml/item2815.xml"/><Relationship Id="rId4170" Type="http://schemas.openxmlformats.org/officeDocument/2006/relationships/customXml" Target="../customXml/item4170.xml"/><Relationship Id="rId5221" Type="http://schemas.openxmlformats.org/officeDocument/2006/relationships/customXml" Target="../customXml/item5221.xml"/><Relationship Id="rId56" Type="http://schemas.openxmlformats.org/officeDocument/2006/relationships/customXml" Target="../customXml/item56.xml"/><Relationship Id="rId1417" Type="http://schemas.openxmlformats.org/officeDocument/2006/relationships/customXml" Target="../customXml/item1417.xml"/><Relationship Id="rId1831" Type="http://schemas.openxmlformats.org/officeDocument/2006/relationships/customXml" Target="../customXml/item1831.xml"/><Relationship Id="rId4987" Type="http://schemas.openxmlformats.org/officeDocument/2006/relationships/customXml" Target="../customXml/item4987.xml"/><Relationship Id="rId3589" Type="http://schemas.openxmlformats.org/officeDocument/2006/relationships/customXml" Target="../customXml/item3589.xml"/><Relationship Id="rId6062" Type="http://schemas.openxmlformats.org/officeDocument/2006/relationships/slide" Target="slides/slide33.xml"/><Relationship Id="rId577" Type="http://schemas.openxmlformats.org/officeDocument/2006/relationships/customXml" Target="../customXml/item577.xml"/><Relationship Id="rId2258" Type="http://schemas.openxmlformats.org/officeDocument/2006/relationships/customXml" Target="../customXml/item2258.xml"/><Relationship Id="rId3656" Type="http://schemas.openxmlformats.org/officeDocument/2006/relationships/customXml" Target="../customXml/item3656.xml"/><Relationship Id="rId4707" Type="http://schemas.openxmlformats.org/officeDocument/2006/relationships/customXml" Target="../customXml/item4707.xml"/><Relationship Id="rId991" Type="http://schemas.openxmlformats.org/officeDocument/2006/relationships/customXml" Target="../customXml/item991.xml"/><Relationship Id="rId2672" Type="http://schemas.openxmlformats.org/officeDocument/2006/relationships/customXml" Target="../customXml/item2672.xml"/><Relationship Id="rId3309" Type="http://schemas.openxmlformats.org/officeDocument/2006/relationships/customXml" Target="../customXml/item3309.xml"/><Relationship Id="rId3723" Type="http://schemas.openxmlformats.org/officeDocument/2006/relationships/customXml" Target="../customXml/item3723.xml"/><Relationship Id="rId644" Type="http://schemas.openxmlformats.org/officeDocument/2006/relationships/customXml" Target="../customXml/item644.xml"/><Relationship Id="rId1274" Type="http://schemas.openxmlformats.org/officeDocument/2006/relationships/customXml" Target="../customXml/item1274.xml"/><Relationship Id="rId2325" Type="http://schemas.openxmlformats.org/officeDocument/2006/relationships/customXml" Target="../customXml/item2325.xml"/><Relationship Id="rId5895" Type="http://schemas.openxmlformats.org/officeDocument/2006/relationships/customXml" Target="../customXml/item5895.xml"/><Relationship Id="rId711" Type="http://schemas.openxmlformats.org/officeDocument/2006/relationships/customXml" Target="../customXml/item711.xml"/><Relationship Id="rId1341" Type="http://schemas.openxmlformats.org/officeDocument/2006/relationships/customXml" Target="../customXml/item1341.xml"/><Relationship Id="rId4497" Type="http://schemas.openxmlformats.org/officeDocument/2006/relationships/customXml" Target="../customXml/item4497.xml"/><Relationship Id="rId5548" Type="http://schemas.openxmlformats.org/officeDocument/2006/relationships/customXml" Target="../customXml/item5548.xml"/><Relationship Id="rId5962" Type="http://schemas.openxmlformats.org/officeDocument/2006/relationships/customXml" Target="../customXml/item5962.xml"/><Relationship Id="rId3099" Type="http://schemas.openxmlformats.org/officeDocument/2006/relationships/customXml" Target="../customXml/item3099.xml"/><Relationship Id="rId4564" Type="http://schemas.openxmlformats.org/officeDocument/2006/relationships/customXml" Target="../customXml/item4564.xml"/><Relationship Id="rId5615" Type="http://schemas.openxmlformats.org/officeDocument/2006/relationships/customXml" Target="../customXml/item5615.xml"/><Relationship Id="rId3166" Type="http://schemas.openxmlformats.org/officeDocument/2006/relationships/customXml" Target="../customXml/item3166.xml"/><Relationship Id="rId3580" Type="http://schemas.openxmlformats.org/officeDocument/2006/relationships/customXml" Target="../customXml/item3580.xml"/><Relationship Id="rId4217" Type="http://schemas.openxmlformats.org/officeDocument/2006/relationships/customXml" Target="../customXml/item4217.xml"/><Relationship Id="rId2182" Type="http://schemas.openxmlformats.org/officeDocument/2006/relationships/customXml" Target="../customXml/item2182.xml"/><Relationship Id="rId3233" Type="http://schemas.openxmlformats.org/officeDocument/2006/relationships/customXml" Target="../customXml/item3233.xml"/><Relationship Id="rId4631" Type="http://schemas.openxmlformats.org/officeDocument/2006/relationships/customXml" Target="../customXml/item4631.xml"/><Relationship Id="rId154" Type="http://schemas.openxmlformats.org/officeDocument/2006/relationships/customXml" Target="../customXml/item154.xml"/><Relationship Id="rId2999" Type="http://schemas.openxmlformats.org/officeDocument/2006/relationships/customXml" Target="../customXml/item2999.xml"/><Relationship Id="rId3300" Type="http://schemas.openxmlformats.org/officeDocument/2006/relationships/customXml" Target="../customXml/item3300.xml"/><Relationship Id="rId221" Type="http://schemas.openxmlformats.org/officeDocument/2006/relationships/customXml" Target="../customXml/item221.xml"/><Relationship Id="rId5058" Type="http://schemas.openxmlformats.org/officeDocument/2006/relationships/customXml" Target="../customXml/item5058.xml"/><Relationship Id="rId5472" Type="http://schemas.openxmlformats.org/officeDocument/2006/relationships/customXml" Target="../customXml/item5472.xml"/><Relationship Id="rId1668" Type="http://schemas.openxmlformats.org/officeDocument/2006/relationships/customXml" Target="../customXml/item1668.xml"/><Relationship Id="rId2719" Type="http://schemas.openxmlformats.org/officeDocument/2006/relationships/customXml" Target="../customXml/item2719.xml"/><Relationship Id="rId4074" Type="http://schemas.openxmlformats.org/officeDocument/2006/relationships/customXml" Target="../customXml/item4074.xml"/><Relationship Id="rId5125" Type="http://schemas.openxmlformats.org/officeDocument/2006/relationships/customXml" Target="../customXml/item5125.xml"/><Relationship Id="rId3090" Type="http://schemas.openxmlformats.org/officeDocument/2006/relationships/customXml" Target="../customXml/item3090.xml"/><Relationship Id="rId4141" Type="http://schemas.openxmlformats.org/officeDocument/2006/relationships/customXml" Target="../customXml/item4141.xml"/><Relationship Id="rId1735" Type="http://schemas.openxmlformats.org/officeDocument/2006/relationships/customXml" Target="../customXml/item1735.xml"/><Relationship Id="rId27" Type="http://schemas.openxmlformats.org/officeDocument/2006/relationships/customXml" Target="../customXml/item27.xml"/><Relationship Id="rId1802" Type="http://schemas.openxmlformats.org/officeDocument/2006/relationships/customXml" Target="../customXml/item1802.xml"/><Relationship Id="rId4958" Type="http://schemas.openxmlformats.org/officeDocument/2006/relationships/customXml" Target="../customXml/item4958.xml"/><Relationship Id="rId3974" Type="http://schemas.openxmlformats.org/officeDocument/2006/relationships/customXml" Target="../customXml/item3974.xml"/><Relationship Id="rId895" Type="http://schemas.openxmlformats.org/officeDocument/2006/relationships/customXml" Target="../customXml/item895.xml"/><Relationship Id="rId2576" Type="http://schemas.openxmlformats.org/officeDocument/2006/relationships/customXml" Target="../customXml/item2576.xml"/><Relationship Id="rId2990" Type="http://schemas.openxmlformats.org/officeDocument/2006/relationships/customXml" Target="../customXml/item2990.xml"/><Relationship Id="rId3627" Type="http://schemas.openxmlformats.org/officeDocument/2006/relationships/customXml" Target="../customXml/item3627.xml"/><Relationship Id="rId6033" Type="http://schemas.openxmlformats.org/officeDocument/2006/relationships/slide" Target="slides/slide4.xml"/><Relationship Id="rId548" Type="http://schemas.openxmlformats.org/officeDocument/2006/relationships/customXml" Target="../customXml/item548.xml"/><Relationship Id="rId962" Type="http://schemas.openxmlformats.org/officeDocument/2006/relationships/customXml" Target="../customXml/item962.xml"/><Relationship Id="rId1178" Type="http://schemas.openxmlformats.org/officeDocument/2006/relationships/customXml" Target="../customXml/item1178.xml"/><Relationship Id="rId1592" Type="http://schemas.openxmlformats.org/officeDocument/2006/relationships/customXml" Target="../customXml/item1592.xml"/><Relationship Id="rId2229" Type="http://schemas.openxmlformats.org/officeDocument/2006/relationships/customXml" Target="../customXml/item2229.xml"/><Relationship Id="rId2643" Type="http://schemas.openxmlformats.org/officeDocument/2006/relationships/customXml" Target="../customXml/item2643.xml"/><Relationship Id="rId5799" Type="http://schemas.openxmlformats.org/officeDocument/2006/relationships/customXml" Target="../customXml/item5799.xml"/><Relationship Id="rId615" Type="http://schemas.openxmlformats.org/officeDocument/2006/relationships/customXml" Target="../customXml/item615.xml"/><Relationship Id="rId1245" Type="http://schemas.openxmlformats.org/officeDocument/2006/relationships/customXml" Target="../customXml/item1245.xml"/><Relationship Id="rId1312" Type="http://schemas.openxmlformats.org/officeDocument/2006/relationships/customXml" Target="../customXml/item1312.xml"/><Relationship Id="rId2710" Type="http://schemas.openxmlformats.org/officeDocument/2006/relationships/customXml" Target="../customXml/item2710.xml"/><Relationship Id="rId4468" Type="http://schemas.openxmlformats.org/officeDocument/2006/relationships/customXml" Target="../customXml/item4468.xml"/><Relationship Id="rId5866" Type="http://schemas.openxmlformats.org/officeDocument/2006/relationships/customXml" Target="../customXml/item5866.xml"/><Relationship Id="rId4882" Type="http://schemas.openxmlformats.org/officeDocument/2006/relationships/customXml" Target="../customXml/item4882.xml"/><Relationship Id="rId5519" Type="http://schemas.openxmlformats.org/officeDocument/2006/relationships/customXml" Target="../customXml/item5519.xml"/><Relationship Id="rId5933" Type="http://schemas.openxmlformats.org/officeDocument/2006/relationships/customXml" Target="../customXml/item5933.xml"/><Relationship Id="rId2086" Type="http://schemas.openxmlformats.org/officeDocument/2006/relationships/customXml" Target="../customXml/item2086.xml"/><Relationship Id="rId3484" Type="http://schemas.openxmlformats.org/officeDocument/2006/relationships/customXml" Target="../customXml/item3484.xml"/><Relationship Id="rId4535" Type="http://schemas.openxmlformats.org/officeDocument/2006/relationships/customXml" Target="../customXml/item4535.xml"/><Relationship Id="rId3137" Type="http://schemas.openxmlformats.org/officeDocument/2006/relationships/customXml" Target="../customXml/item3137.xml"/><Relationship Id="rId3551" Type="http://schemas.openxmlformats.org/officeDocument/2006/relationships/customXml" Target="../customXml/item3551.xml"/><Relationship Id="rId4602" Type="http://schemas.openxmlformats.org/officeDocument/2006/relationships/customXml" Target="../customXml/item4602.xml"/><Relationship Id="rId472" Type="http://schemas.openxmlformats.org/officeDocument/2006/relationships/customXml" Target="../customXml/item472.xml"/><Relationship Id="rId2153" Type="http://schemas.openxmlformats.org/officeDocument/2006/relationships/customXml" Target="../customXml/item2153.xml"/><Relationship Id="rId3204" Type="http://schemas.openxmlformats.org/officeDocument/2006/relationships/customXml" Target="../customXml/item3204.xml"/><Relationship Id="rId125" Type="http://schemas.openxmlformats.org/officeDocument/2006/relationships/customXml" Target="../customXml/item125.xml"/><Relationship Id="rId2220" Type="http://schemas.openxmlformats.org/officeDocument/2006/relationships/customXml" Target="../customXml/item2220.xml"/><Relationship Id="rId5376" Type="http://schemas.openxmlformats.org/officeDocument/2006/relationships/customXml" Target="../customXml/item5376.xml"/><Relationship Id="rId5790" Type="http://schemas.openxmlformats.org/officeDocument/2006/relationships/customXml" Target="../customXml/item5790.xml"/><Relationship Id="rId4392" Type="http://schemas.openxmlformats.org/officeDocument/2006/relationships/customXml" Target="../customXml/item4392.xml"/><Relationship Id="rId5029" Type="http://schemas.openxmlformats.org/officeDocument/2006/relationships/customXml" Target="../customXml/item5029.xml"/><Relationship Id="rId5443" Type="http://schemas.openxmlformats.org/officeDocument/2006/relationships/customXml" Target="../customXml/item5443.xml"/><Relationship Id="rId1986" Type="http://schemas.openxmlformats.org/officeDocument/2006/relationships/customXml" Target="../customXml/item1986.xml"/><Relationship Id="rId4045" Type="http://schemas.openxmlformats.org/officeDocument/2006/relationships/customXml" Target="../customXml/item4045.xml"/><Relationship Id="rId1639" Type="http://schemas.openxmlformats.org/officeDocument/2006/relationships/customXml" Target="../customXml/item1639.xml"/><Relationship Id="rId3061" Type="http://schemas.openxmlformats.org/officeDocument/2006/relationships/customXml" Target="../customXml/item3061.xml"/><Relationship Id="rId5510" Type="http://schemas.openxmlformats.org/officeDocument/2006/relationships/customXml" Target="../customXml/item5510.xml"/><Relationship Id="rId1706" Type="http://schemas.openxmlformats.org/officeDocument/2006/relationships/customXml" Target="../customXml/item1706.xml"/><Relationship Id="rId4112" Type="http://schemas.openxmlformats.org/officeDocument/2006/relationships/customXml" Target="../customXml/item4112.xml"/><Relationship Id="rId3878" Type="http://schemas.openxmlformats.org/officeDocument/2006/relationships/customXml" Target="../customXml/item3878.xml"/><Relationship Id="rId4929" Type="http://schemas.openxmlformats.org/officeDocument/2006/relationships/customXml" Target="../customXml/item4929.xml"/><Relationship Id="rId799" Type="http://schemas.openxmlformats.org/officeDocument/2006/relationships/customXml" Target="../customXml/item799.xml"/><Relationship Id="rId2894" Type="http://schemas.openxmlformats.org/officeDocument/2006/relationships/customXml" Target="../customXml/item2894.xml"/><Relationship Id="rId866" Type="http://schemas.openxmlformats.org/officeDocument/2006/relationships/customXml" Target="../customXml/item866.xml"/><Relationship Id="rId1496" Type="http://schemas.openxmlformats.org/officeDocument/2006/relationships/customXml" Target="../customXml/item1496.xml"/><Relationship Id="rId2547" Type="http://schemas.openxmlformats.org/officeDocument/2006/relationships/customXml" Target="../customXml/item2547.xml"/><Relationship Id="rId3945" Type="http://schemas.openxmlformats.org/officeDocument/2006/relationships/customXml" Target="../customXml/item3945.xml"/><Relationship Id="rId6004" Type="http://schemas.openxmlformats.org/officeDocument/2006/relationships/customXml" Target="../customXml/item6004.xml"/><Relationship Id="rId519" Type="http://schemas.openxmlformats.org/officeDocument/2006/relationships/customXml" Target="../customXml/item519.xml"/><Relationship Id="rId1149" Type="http://schemas.openxmlformats.org/officeDocument/2006/relationships/customXml" Target="../customXml/item1149.xml"/><Relationship Id="rId2961" Type="http://schemas.openxmlformats.org/officeDocument/2006/relationships/customXml" Target="../customXml/item2961.xml"/><Relationship Id="rId5020" Type="http://schemas.openxmlformats.org/officeDocument/2006/relationships/customXml" Target="../customXml/item5020.xml"/><Relationship Id="rId933" Type="http://schemas.openxmlformats.org/officeDocument/2006/relationships/customXml" Target="../customXml/item933.xml"/><Relationship Id="rId1563" Type="http://schemas.openxmlformats.org/officeDocument/2006/relationships/customXml" Target="../customXml/item1563.xml"/><Relationship Id="rId2614" Type="http://schemas.openxmlformats.org/officeDocument/2006/relationships/customXml" Target="../customXml/item2614.xml"/><Relationship Id="rId1216" Type="http://schemas.openxmlformats.org/officeDocument/2006/relationships/customXml" Target="../customXml/item1216.xml"/><Relationship Id="rId1630" Type="http://schemas.openxmlformats.org/officeDocument/2006/relationships/customXml" Target="../customXml/item1630.xml"/><Relationship Id="rId4786" Type="http://schemas.openxmlformats.org/officeDocument/2006/relationships/customXml" Target="../customXml/item4786.xml"/><Relationship Id="rId5837" Type="http://schemas.openxmlformats.org/officeDocument/2006/relationships/customXml" Target="../customXml/item5837.xml"/><Relationship Id="rId3388" Type="http://schemas.openxmlformats.org/officeDocument/2006/relationships/customXml" Target="../customXml/item3388.xml"/><Relationship Id="rId4439" Type="http://schemas.openxmlformats.org/officeDocument/2006/relationships/customXml" Target="../customXml/item4439.xml"/><Relationship Id="rId4853" Type="http://schemas.openxmlformats.org/officeDocument/2006/relationships/customXml" Target="../customXml/item4853.xml"/><Relationship Id="rId5904" Type="http://schemas.openxmlformats.org/officeDocument/2006/relationships/customXml" Target="../customXml/item5904.xml"/><Relationship Id="rId3455" Type="http://schemas.openxmlformats.org/officeDocument/2006/relationships/customXml" Target="../customXml/item3455.xml"/><Relationship Id="rId4506" Type="http://schemas.openxmlformats.org/officeDocument/2006/relationships/customXml" Target="../customXml/item4506.xml"/><Relationship Id="rId376" Type="http://schemas.openxmlformats.org/officeDocument/2006/relationships/customXml" Target="../customXml/item376.xml"/><Relationship Id="rId790" Type="http://schemas.openxmlformats.org/officeDocument/2006/relationships/customXml" Target="../customXml/item790.xml"/><Relationship Id="rId2057" Type="http://schemas.openxmlformats.org/officeDocument/2006/relationships/customXml" Target="../customXml/item2057.xml"/><Relationship Id="rId2471" Type="http://schemas.openxmlformats.org/officeDocument/2006/relationships/customXml" Target="../customXml/item2471.xml"/><Relationship Id="rId3108" Type="http://schemas.openxmlformats.org/officeDocument/2006/relationships/customXml" Target="../customXml/item3108.xml"/><Relationship Id="rId3522" Type="http://schemas.openxmlformats.org/officeDocument/2006/relationships/customXml" Target="../customXml/item3522.xml"/><Relationship Id="rId4920" Type="http://schemas.openxmlformats.org/officeDocument/2006/relationships/customXml" Target="../customXml/item4920.xml"/><Relationship Id="rId443" Type="http://schemas.openxmlformats.org/officeDocument/2006/relationships/customXml" Target="../customXml/item443.xml"/><Relationship Id="rId1073" Type="http://schemas.openxmlformats.org/officeDocument/2006/relationships/customXml" Target="../customXml/item1073.xml"/><Relationship Id="rId2124" Type="http://schemas.openxmlformats.org/officeDocument/2006/relationships/customXml" Target="../customXml/item2124.xml"/><Relationship Id="rId1140" Type="http://schemas.openxmlformats.org/officeDocument/2006/relationships/customXml" Target="../customXml/item1140.xml"/><Relationship Id="rId4296" Type="http://schemas.openxmlformats.org/officeDocument/2006/relationships/customXml" Target="../customXml/item4296.xml"/><Relationship Id="rId5694" Type="http://schemas.openxmlformats.org/officeDocument/2006/relationships/customXml" Target="../customXml/item5694.xml"/><Relationship Id="rId510" Type="http://schemas.openxmlformats.org/officeDocument/2006/relationships/customXml" Target="../customXml/item510.xml"/><Relationship Id="rId5347" Type="http://schemas.openxmlformats.org/officeDocument/2006/relationships/customXml" Target="../customXml/item5347.xml"/><Relationship Id="rId5761" Type="http://schemas.openxmlformats.org/officeDocument/2006/relationships/customXml" Target="../customXml/item5761.xml"/><Relationship Id="rId1957" Type="http://schemas.openxmlformats.org/officeDocument/2006/relationships/customXml" Target="../customXml/item1957.xml"/><Relationship Id="rId4363" Type="http://schemas.openxmlformats.org/officeDocument/2006/relationships/customXml" Target="../customXml/item4363.xml"/><Relationship Id="rId5414" Type="http://schemas.openxmlformats.org/officeDocument/2006/relationships/customXml" Target="../customXml/item5414.xml"/><Relationship Id="rId4016" Type="http://schemas.openxmlformats.org/officeDocument/2006/relationships/customXml" Target="../customXml/item4016.xml"/><Relationship Id="rId4430" Type="http://schemas.openxmlformats.org/officeDocument/2006/relationships/customXml" Target="../customXml/item4430.xml"/><Relationship Id="rId3032" Type="http://schemas.openxmlformats.org/officeDocument/2006/relationships/customXml" Target="../customXml/item3032.xml"/><Relationship Id="rId2798" Type="http://schemas.openxmlformats.org/officeDocument/2006/relationships/customXml" Target="../customXml/item2798.xml"/><Relationship Id="rId3849" Type="http://schemas.openxmlformats.org/officeDocument/2006/relationships/customXml" Target="../customXml/item3849.xml"/><Relationship Id="rId5271" Type="http://schemas.openxmlformats.org/officeDocument/2006/relationships/customXml" Target="../customXml/item5271.xml"/><Relationship Id="rId2865" Type="http://schemas.openxmlformats.org/officeDocument/2006/relationships/customXml" Target="../customXml/item2865.xml"/><Relationship Id="rId3916" Type="http://schemas.openxmlformats.org/officeDocument/2006/relationships/customXml" Target="../customXml/item3916.xml"/><Relationship Id="rId837" Type="http://schemas.openxmlformats.org/officeDocument/2006/relationships/customXml" Target="../customXml/item837.xml"/><Relationship Id="rId1467" Type="http://schemas.openxmlformats.org/officeDocument/2006/relationships/customXml" Target="../customXml/item1467.xml"/><Relationship Id="rId1881" Type="http://schemas.openxmlformats.org/officeDocument/2006/relationships/customXml" Target="../customXml/item1881.xml"/><Relationship Id="rId2518" Type="http://schemas.openxmlformats.org/officeDocument/2006/relationships/customXml" Target="../customXml/item2518.xml"/><Relationship Id="rId2932" Type="http://schemas.openxmlformats.org/officeDocument/2006/relationships/customXml" Target="../customXml/item2932.xml"/><Relationship Id="rId904" Type="http://schemas.openxmlformats.org/officeDocument/2006/relationships/customXml" Target="../customXml/item904.xml"/><Relationship Id="rId1534" Type="http://schemas.openxmlformats.org/officeDocument/2006/relationships/customXml" Target="../customXml/item1534.xml"/><Relationship Id="rId1601" Type="http://schemas.openxmlformats.org/officeDocument/2006/relationships/customXml" Target="../customXml/item1601.xml"/><Relationship Id="rId4757" Type="http://schemas.openxmlformats.org/officeDocument/2006/relationships/customXml" Target="../customXml/item4757.xml"/><Relationship Id="rId3359" Type="http://schemas.openxmlformats.org/officeDocument/2006/relationships/customXml" Target="../customXml/item3359.xml"/><Relationship Id="rId5808" Type="http://schemas.openxmlformats.org/officeDocument/2006/relationships/customXml" Target="../customXml/item5808.xml"/><Relationship Id="rId694" Type="http://schemas.openxmlformats.org/officeDocument/2006/relationships/customXml" Target="../customXml/item694.xml"/><Relationship Id="rId2375" Type="http://schemas.openxmlformats.org/officeDocument/2006/relationships/customXml" Target="../customXml/item2375.xml"/><Relationship Id="rId3773" Type="http://schemas.openxmlformats.org/officeDocument/2006/relationships/customXml" Target="../customXml/item3773.xml"/><Relationship Id="rId4824" Type="http://schemas.openxmlformats.org/officeDocument/2006/relationships/customXml" Target="../customXml/item4824.xml"/><Relationship Id="rId347" Type="http://schemas.openxmlformats.org/officeDocument/2006/relationships/customXml" Target="../customXml/item347.xml"/><Relationship Id="rId2028" Type="http://schemas.openxmlformats.org/officeDocument/2006/relationships/customXml" Target="../customXml/item2028.xml"/><Relationship Id="rId3426" Type="http://schemas.openxmlformats.org/officeDocument/2006/relationships/customXml" Target="../customXml/item3426.xml"/><Relationship Id="rId3840" Type="http://schemas.openxmlformats.org/officeDocument/2006/relationships/customXml" Target="../customXml/item3840.xml"/><Relationship Id="rId761" Type="http://schemas.openxmlformats.org/officeDocument/2006/relationships/customXml" Target="../customXml/item761.xml"/><Relationship Id="rId1391" Type="http://schemas.openxmlformats.org/officeDocument/2006/relationships/customXml" Target="../customXml/item1391.xml"/><Relationship Id="rId2442" Type="http://schemas.openxmlformats.org/officeDocument/2006/relationships/customXml" Target="../customXml/item2442.xml"/><Relationship Id="rId5598" Type="http://schemas.openxmlformats.org/officeDocument/2006/relationships/customXml" Target="../customXml/item5598.xml"/><Relationship Id="rId414" Type="http://schemas.openxmlformats.org/officeDocument/2006/relationships/customXml" Target="../customXml/item414.xml"/><Relationship Id="rId1044" Type="http://schemas.openxmlformats.org/officeDocument/2006/relationships/customXml" Target="../customXml/item1044.xml"/><Relationship Id="rId5665" Type="http://schemas.openxmlformats.org/officeDocument/2006/relationships/customXml" Target="../customXml/item5665.xml"/><Relationship Id="rId1111" Type="http://schemas.openxmlformats.org/officeDocument/2006/relationships/customXml" Target="../customXml/item1111.xml"/><Relationship Id="rId4267" Type="http://schemas.openxmlformats.org/officeDocument/2006/relationships/customXml" Target="../customXml/item4267.xml"/><Relationship Id="rId4681" Type="http://schemas.openxmlformats.org/officeDocument/2006/relationships/customXml" Target="../customXml/item4681.xml"/><Relationship Id="rId5318" Type="http://schemas.openxmlformats.org/officeDocument/2006/relationships/customXml" Target="../customXml/item5318.xml"/><Relationship Id="rId5732" Type="http://schemas.openxmlformats.org/officeDocument/2006/relationships/customXml" Target="../customXml/item5732.xml"/><Relationship Id="rId3283" Type="http://schemas.openxmlformats.org/officeDocument/2006/relationships/customXml" Target="../customXml/item3283.xml"/><Relationship Id="rId4334" Type="http://schemas.openxmlformats.org/officeDocument/2006/relationships/customXml" Target="../customXml/item4334.xml"/><Relationship Id="rId1928" Type="http://schemas.openxmlformats.org/officeDocument/2006/relationships/customXml" Target="../customXml/item1928.xml"/><Relationship Id="rId3350" Type="http://schemas.openxmlformats.org/officeDocument/2006/relationships/customXml" Target="../customXml/item3350.xml"/><Relationship Id="rId271" Type="http://schemas.openxmlformats.org/officeDocument/2006/relationships/customXml" Target="../customXml/item271.xml"/><Relationship Id="rId3003" Type="http://schemas.openxmlformats.org/officeDocument/2006/relationships/customXml" Target="../customXml/item3003.xml"/><Relationship Id="rId4401" Type="http://schemas.openxmlformats.org/officeDocument/2006/relationships/customXml" Target="../customXml/item4401.xml"/><Relationship Id="rId2769" Type="http://schemas.openxmlformats.org/officeDocument/2006/relationships/customXml" Target="../customXml/item2769.xml"/><Relationship Id="rId5175" Type="http://schemas.openxmlformats.org/officeDocument/2006/relationships/customXml" Target="../customXml/item5175.xml"/><Relationship Id="rId1785" Type="http://schemas.openxmlformats.org/officeDocument/2006/relationships/customXml" Target="../customXml/item1785.xml"/><Relationship Id="rId2836" Type="http://schemas.openxmlformats.org/officeDocument/2006/relationships/customXml" Target="../customXml/item2836.xml"/><Relationship Id="rId4191" Type="http://schemas.openxmlformats.org/officeDocument/2006/relationships/customXml" Target="../customXml/item4191.xml"/><Relationship Id="rId5242" Type="http://schemas.openxmlformats.org/officeDocument/2006/relationships/customXml" Target="../customXml/item5242.xml"/><Relationship Id="rId77" Type="http://schemas.openxmlformats.org/officeDocument/2006/relationships/customXml" Target="../customXml/item77.xml"/><Relationship Id="rId808" Type="http://schemas.openxmlformats.org/officeDocument/2006/relationships/customXml" Target="../customXml/item808.xml"/><Relationship Id="rId1438" Type="http://schemas.openxmlformats.org/officeDocument/2006/relationships/customXml" Target="../customXml/item1438.xml"/><Relationship Id="rId1852" Type="http://schemas.openxmlformats.org/officeDocument/2006/relationships/customXml" Target="../customXml/item1852.xml"/><Relationship Id="rId2903" Type="http://schemas.openxmlformats.org/officeDocument/2006/relationships/customXml" Target="../customXml/item2903.xml"/><Relationship Id="rId1505" Type="http://schemas.openxmlformats.org/officeDocument/2006/relationships/customXml" Target="../customXml/item1505.xml"/><Relationship Id="rId3677" Type="http://schemas.openxmlformats.org/officeDocument/2006/relationships/customXml" Target="../customXml/item3677.xml"/><Relationship Id="rId4728" Type="http://schemas.openxmlformats.org/officeDocument/2006/relationships/customXml" Target="../customXml/item4728.xml"/><Relationship Id="rId598" Type="http://schemas.openxmlformats.org/officeDocument/2006/relationships/customXml" Target="../customXml/item598.xml"/><Relationship Id="rId2279" Type="http://schemas.openxmlformats.org/officeDocument/2006/relationships/customXml" Target="../customXml/item2279.xml"/><Relationship Id="rId2693" Type="http://schemas.openxmlformats.org/officeDocument/2006/relationships/customXml" Target="../customXml/item2693.xml"/><Relationship Id="rId3744" Type="http://schemas.openxmlformats.org/officeDocument/2006/relationships/customXml" Target="../customXml/item3744.xml"/><Relationship Id="rId665" Type="http://schemas.openxmlformats.org/officeDocument/2006/relationships/customXml" Target="../customXml/item665.xml"/><Relationship Id="rId1295" Type="http://schemas.openxmlformats.org/officeDocument/2006/relationships/customXml" Target="../customXml/item1295.xml"/><Relationship Id="rId2346" Type="http://schemas.openxmlformats.org/officeDocument/2006/relationships/customXml" Target="../customXml/item2346.xml"/><Relationship Id="rId2760" Type="http://schemas.openxmlformats.org/officeDocument/2006/relationships/customXml" Target="../customXml/item2760.xml"/><Relationship Id="rId3811" Type="http://schemas.openxmlformats.org/officeDocument/2006/relationships/customXml" Target="../customXml/item3811.xml"/><Relationship Id="rId318" Type="http://schemas.openxmlformats.org/officeDocument/2006/relationships/customXml" Target="../customXml/item318.xml"/><Relationship Id="rId732" Type="http://schemas.openxmlformats.org/officeDocument/2006/relationships/customXml" Target="../customXml/item732.xml"/><Relationship Id="rId1362" Type="http://schemas.openxmlformats.org/officeDocument/2006/relationships/customXml" Target="../customXml/item1362.xml"/><Relationship Id="rId2413" Type="http://schemas.openxmlformats.org/officeDocument/2006/relationships/customXml" Target="../customXml/item2413.xml"/><Relationship Id="rId5569" Type="http://schemas.openxmlformats.org/officeDocument/2006/relationships/customXml" Target="../customXml/item5569.xml"/><Relationship Id="rId1015" Type="http://schemas.openxmlformats.org/officeDocument/2006/relationships/customXml" Target="../customXml/item1015.xml"/><Relationship Id="rId4585" Type="http://schemas.openxmlformats.org/officeDocument/2006/relationships/customXml" Target="../customXml/item4585.xml"/><Relationship Id="rId5983" Type="http://schemas.openxmlformats.org/officeDocument/2006/relationships/customXml" Target="../customXml/item5983.xml"/><Relationship Id="rId3187" Type="http://schemas.openxmlformats.org/officeDocument/2006/relationships/customXml" Target="../customXml/item3187.xml"/><Relationship Id="rId4238" Type="http://schemas.openxmlformats.org/officeDocument/2006/relationships/customXml" Target="../customXml/item4238.xml"/><Relationship Id="rId5636" Type="http://schemas.openxmlformats.org/officeDocument/2006/relationships/customXml" Target="../customXml/item5636.xml"/><Relationship Id="rId4652" Type="http://schemas.openxmlformats.org/officeDocument/2006/relationships/customXml" Target="../customXml/item4652.xml"/><Relationship Id="rId5703" Type="http://schemas.openxmlformats.org/officeDocument/2006/relationships/customXml" Target="../customXml/item5703.xml"/><Relationship Id="rId175" Type="http://schemas.openxmlformats.org/officeDocument/2006/relationships/customXml" Target="../customXml/item175.xml"/><Relationship Id="rId3254" Type="http://schemas.openxmlformats.org/officeDocument/2006/relationships/customXml" Target="../customXml/item3254.xml"/><Relationship Id="rId4305" Type="http://schemas.openxmlformats.org/officeDocument/2006/relationships/customXml" Target="../customXml/item4305.xml"/><Relationship Id="rId2270" Type="http://schemas.openxmlformats.org/officeDocument/2006/relationships/customXml" Target="../customXml/item2270.xml"/><Relationship Id="rId3321" Type="http://schemas.openxmlformats.org/officeDocument/2006/relationships/customXml" Target="../customXml/item3321.xml"/><Relationship Id="rId242" Type="http://schemas.openxmlformats.org/officeDocument/2006/relationships/customXml" Target="../customXml/item242.xml"/><Relationship Id="rId5079" Type="http://schemas.openxmlformats.org/officeDocument/2006/relationships/customXml" Target="../customXml/item5079.xml"/><Relationship Id="rId5493" Type="http://schemas.openxmlformats.org/officeDocument/2006/relationships/customXml" Target="../customXml/item5493.xml"/><Relationship Id="rId1689" Type="http://schemas.openxmlformats.org/officeDocument/2006/relationships/customXml" Target="../customXml/item1689.xml"/><Relationship Id="rId4095" Type="http://schemas.openxmlformats.org/officeDocument/2006/relationships/customXml" Target="../customXml/item4095.xml"/><Relationship Id="rId5146" Type="http://schemas.openxmlformats.org/officeDocument/2006/relationships/customXml" Target="../customXml/item5146.xml"/><Relationship Id="rId5560" Type="http://schemas.openxmlformats.org/officeDocument/2006/relationships/customXml" Target="../customXml/item5560.xml"/><Relationship Id="rId4162" Type="http://schemas.openxmlformats.org/officeDocument/2006/relationships/customXml" Target="../customXml/item4162.xml"/><Relationship Id="rId5213" Type="http://schemas.openxmlformats.org/officeDocument/2006/relationships/customXml" Target="../customXml/item5213.xml"/><Relationship Id="rId1756" Type="http://schemas.openxmlformats.org/officeDocument/2006/relationships/customXml" Target="../customXml/item1756.xml"/><Relationship Id="rId2807" Type="http://schemas.openxmlformats.org/officeDocument/2006/relationships/customXml" Target="../customXml/item2807.xml"/><Relationship Id="rId48" Type="http://schemas.openxmlformats.org/officeDocument/2006/relationships/customXml" Target="../customXml/item48.xml"/><Relationship Id="rId1409" Type="http://schemas.openxmlformats.org/officeDocument/2006/relationships/customXml" Target="../customXml/item1409.xml"/><Relationship Id="rId1823" Type="http://schemas.openxmlformats.org/officeDocument/2006/relationships/customXml" Target="../customXml/item1823.xml"/><Relationship Id="rId4979" Type="http://schemas.openxmlformats.org/officeDocument/2006/relationships/customXml" Target="../customXml/item4979.xml"/><Relationship Id="rId3995" Type="http://schemas.openxmlformats.org/officeDocument/2006/relationships/customXml" Target="../customXml/item3995.xml"/><Relationship Id="rId2597" Type="http://schemas.openxmlformats.org/officeDocument/2006/relationships/customXml" Target="../customXml/item2597.xml"/><Relationship Id="rId3648" Type="http://schemas.openxmlformats.org/officeDocument/2006/relationships/customXml" Target="../customXml/item3648.xml"/><Relationship Id="rId6054" Type="http://schemas.openxmlformats.org/officeDocument/2006/relationships/slide" Target="slides/slide25.xml"/><Relationship Id="rId569" Type="http://schemas.openxmlformats.org/officeDocument/2006/relationships/customXml" Target="../customXml/item569.xml"/><Relationship Id="rId983" Type="http://schemas.openxmlformats.org/officeDocument/2006/relationships/customXml" Target="../customXml/item983.xml"/><Relationship Id="rId1199" Type="http://schemas.openxmlformats.org/officeDocument/2006/relationships/customXml" Target="../customXml/item1199.xml"/><Relationship Id="rId2664" Type="http://schemas.openxmlformats.org/officeDocument/2006/relationships/customXml" Target="../customXml/item2664.xml"/><Relationship Id="rId5070" Type="http://schemas.openxmlformats.org/officeDocument/2006/relationships/customXml" Target="../customXml/item5070.xml"/><Relationship Id="rId636" Type="http://schemas.openxmlformats.org/officeDocument/2006/relationships/customXml" Target="../customXml/item636.xml"/><Relationship Id="rId1266" Type="http://schemas.openxmlformats.org/officeDocument/2006/relationships/customXml" Target="../customXml/item1266.xml"/><Relationship Id="rId2317" Type="http://schemas.openxmlformats.org/officeDocument/2006/relationships/customXml" Target="../customXml/item2317.xml"/><Relationship Id="rId3715" Type="http://schemas.openxmlformats.org/officeDocument/2006/relationships/customXml" Target="../customXml/item3715.xml"/><Relationship Id="rId1680" Type="http://schemas.openxmlformats.org/officeDocument/2006/relationships/customXml" Target="../customXml/item1680.xml"/><Relationship Id="rId2731" Type="http://schemas.openxmlformats.org/officeDocument/2006/relationships/customXml" Target="../customXml/item2731.xml"/><Relationship Id="rId5887" Type="http://schemas.openxmlformats.org/officeDocument/2006/relationships/customXml" Target="../customXml/item5887.xml"/><Relationship Id="rId703" Type="http://schemas.openxmlformats.org/officeDocument/2006/relationships/customXml" Target="../customXml/item703.xml"/><Relationship Id="rId1333" Type="http://schemas.openxmlformats.org/officeDocument/2006/relationships/customXml" Target="../customXml/item1333.xml"/><Relationship Id="rId4489" Type="http://schemas.openxmlformats.org/officeDocument/2006/relationships/customXml" Target="../customXml/item4489.xml"/><Relationship Id="rId5954" Type="http://schemas.openxmlformats.org/officeDocument/2006/relationships/customXml" Target="../customXml/item5954.xml"/><Relationship Id="rId1400" Type="http://schemas.openxmlformats.org/officeDocument/2006/relationships/customXml" Target="../customXml/item1400.xml"/><Relationship Id="rId4556" Type="http://schemas.openxmlformats.org/officeDocument/2006/relationships/customXml" Target="../customXml/item4556.xml"/><Relationship Id="rId4970" Type="http://schemas.openxmlformats.org/officeDocument/2006/relationships/customXml" Target="../customXml/item4970.xml"/><Relationship Id="rId5607" Type="http://schemas.openxmlformats.org/officeDocument/2006/relationships/customXml" Target="../customXml/item5607.xml"/><Relationship Id="rId3158" Type="http://schemas.openxmlformats.org/officeDocument/2006/relationships/customXml" Target="../customXml/item3158.xml"/><Relationship Id="rId3572" Type="http://schemas.openxmlformats.org/officeDocument/2006/relationships/customXml" Target="../customXml/item3572.xml"/><Relationship Id="rId4209" Type="http://schemas.openxmlformats.org/officeDocument/2006/relationships/customXml" Target="../customXml/item4209.xml"/><Relationship Id="rId4623" Type="http://schemas.openxmlformats.org/officeDocument/2006/relationships/customXml" Target="../customXml/item4623.xml"/><Relationship Id="rId493" Type="http://schemas.openxmlformats.org/officeDocument/2006/relationships/customXml" Target="../customXml/item493.xml"/><Relationship Id="rId2174" Type="http://schemas.openxmlformats.org/officeDocument/2006/relationships/customXml" Target="../customXml/item2174.xml"/><Relationship Id="rId3225" Type="http://schemas.openxmlformats.org/officeDocument/2006/relationships/customXml" Target="../customXml/item3225.xml"/><Relationship Id="rId146" Type="http://schemas.openxmlformats.org/officeDocument/2006/relationships/customXml" Target="../customXml/item146.xml"/><Relationship Id="rId560" Type="http://schemas.openxmlformats.org/officeDocument/2006/relationships/customXml" Target="../customXml/item560.xml"/><Relationship Id="rId1190" Type="http://schemas.openxmlformats.org/officeDocument/2006/relationships/customXml" Target="../customXml/item1190.xml"/><Relationship Id="rId2241" Type="http://schemas.openxmlformats.org/officeDocument/2006/relationships/customXml" Target="../customXml/item2241.xml"/><Relationship Id="rId5397" Type="http://schemas.openxmlformats.org/officeDocument/2006/relationships/customXml" Target="../customXml/item5397.xml"/><Relationship Id="rId213" Type="http://schemas.openxmlformats.org/officeDocument/2006/relationships/customXml" Target="../customXml/item213.xml"/><Relationship Id="rId4066" Type="http://schemas.openxmlformats.org/officeDocument/2006/relationships/customXml" Target="../customXml/item4066.xml"/><Relationship Id="rId5464" Type="http://schemas.openxmlformats.org/officeDocument/2006/relationships/customXml" Target="../customXml/item5464.xml"/><Relationship Id="rId4480" Type="http://schemas.openxmlformats.org/officeDocument/2006/relationships/customXml" Target="../customXml/item4480.xml"/><Relationship Id="rId5117" Type="http://schemas.openxmlformats.org/officeDocument/2006/relationships/customXml" Target="../customXml/item5117.xml"/><Relationship Id="rId5531" Type="http://schemas.openxmlformats.org/officeDocument/2006/relationships/customXml" Target="../customXml/item5531.xml"/><Relationship Id="rId1727" Type="http://schemas.openxmlformats.org/officeDocument/2006/relationships/customXml" Target="../customXml/item1727.xml"/><Relationship Id="rId3082" Type="http://schemas.openxmlformats.org/officeDocument/2006/relationships/customXml" Target="../customXml/item3082.xml"/><Relationship Id="rId4133" Type="http://schemas.openxmlformats.org/officeDocument/2006/relationships/customXml" Target="../customXml/item4133.xml"/><Relationship Id="rId19" Type="http://schemas.openxmlformats.org/officeDocument/2006/relationships/customXml" Target="../customXml/item19.xml"/><Relationship Id="rId3899" Type="http://schemas.openxmlformats.org/officeDocument/2006/relationships/customXml" Target="../customXml/item3899.xml"/><Relationship Id="rId4200" Type="http://schemas.openxmlformats.org/officeDocument/2006/relationships/customXml" Target="../customXml/item4200.xml"/><Relationship Id="rId3966" Type="http://schemas.openxmlformats.org/officeDocument/2006/relationships/customXml" Target="../customXml/item3966.xml"/><Relationship Id="rId6025" Type="http://schemas.openxmlformats.org/officeDocument/2006/relationships/slideMaster" Target="slideMasters/slideMaster1.xml"/><Relationship Id="rId3" Type="http://schemas.openxmlformats.org/officeDocument/2006/relationships/customXml" Target="../customXml/item3.xml"/><Relationship Id="rId887" Type="http://schemas.openxmlformats.org/officeDocument/2006/relationships/customXml" Target="../customXml/item887.xml"/><Relationship Id="rId2568" Type="http://schemas.openxmlformats.org/officeDocument/2006/relationships/customXml" Target="../customXml/item2568.xml"/><Relationship Id="rId2982" Type="http://schemas.openxmlformats.org/officeDocument/2006/relationships/customXml" Target="../customXml/item2982.xml"/><Relationship Id="rId3619" Type="http://schemas.openxmlformats.org/officeDocument/2006/relationships/customXml" Target="../customXml/item3619.xml"/><Relationship Id="rId5041" Type="http://schemas.openxmlformats.org/officeDocument/2006/relationships/customXml" Target="../customXml/item5041.xml"/><Relationship Id="rId954" Type="http://schemas.openxmlformats.org/officeDocument/2006/relationships/customXml" Target="../customXml/item954.xml"/><Relationship Id="rId1584" Type="http://schemas.openxmlformats.org/officeDocument/2006/relationships/customXml" Target="../customXml/item1584.xml"/><Relationship Id="rId2635" Type="http://schemas.openxmlformats.org/officeDocument/2006/relationships/customXml" Target="../customXml/item2635.xml"/><Relationship Id="rId607" Type="http://schemas.openxmlformats.org/officeDocument/2006/relationships/customXml" Target="../customXml/item607.xml"/><Relationship Id="rId1237" Type="http://schemas.openxmlformats.org/officeDocument/2006/relationships/customXml" Target="../customXml/item1237.xml"/><Relationship Id="rId1651" Type="http://schemas.openxmlformats.org/officeDocument/2006/relationships/customXml" Target="../customXml/item1651.xml"/><Relationship Id="rId2702" Type="http://schemas.openxmlformats.org/officeDocument/2006/relationships/customXml" Target="../customXml/item2702.xml"/><Relationship Id="rId5858" Type="http://schemas.openxmlformats.org/officeDocument/2006/relationships/customXml" Target="../customXml/item5858.xml"/><Relationship Id="rId1304" Type="http://schemas.openxmlformats.org/officeDocument/2006/relationships/customXml" Target="../customXml/item1304.xml"/><Relationship Id="rId4874" Type="http://schemas.openxmlformats.org/officeDocument/2006/relationships/customXml" Target="../customXml/item4874.xml"/><Relationship Id="rId3476" Type="http://schemas.openxmlformats.org/officeDocument/2006/relationships/customXml" Target="../customXml/item3476.xml"/><Relationship Id="rId4527" Type="http://schemas.openxmlformats.org/officeDocument/2006/relationships/customXml" Target="../customXml/item4527.xml"/><Relationship Id="rId5925" Type="http://schemas.openxmlformats.org/officeDocument/2006/relationships/customXml" Target="../customXml/item5925.xml"/><Relationship Id="rId10" Type="http://schemas.openxmlformats.org/officeDocument/2006/relationships/customXml" Target="../customXml/item10.xml"/><Relationship Id="rId397" Type="http://schemas.openxmlformats.org/officeDocument/2006/relationships/customXml" Target="../customXml/item397.xml"/><Relationship Id="rId2078" Type="http://schemas.openxmlformats.org/officeDocument/2006/relationships/customXml" Target="../customXml/item2078.xml"/><Relationship Id="rId2492" Type="http://schemas.openxmlformats.org/officeDocument/2006/relationships/customXml" Target="../customXml/item2492.xml"/><Relationship Id="rId3129" Type="http://schemas.openxmlformats.org/officeDocument/2006/relationships/customXml" Target="../customXml/item3129.xml"/><Relationship Id="rId3890" Type="http://schemas.openxmlformats.org/officeDocument/2006/relationships/customXml" Target="../customXml/item3890.xml"/><Relationship Id="rId4941" Type="http://schemas.openxmlformats.org/officeDocument/2006/relationships/customXml" Target="../customXml/item4941.xml"/><Relationship Id="rId464" Type="http://schemas.openxmlformats.org/officeDocument/2006/relationships/customXml" Target="../customXml/item464.xml"/><Relationship Id="rId1094" Type="http://schemas.openxmlformats.org/officeDocument/2006/relationships/customXml" Target="../customXml/item1094.xml"/><Relationship Id="rId2145" Type="http://schemas.openxmlformats.org/officeDocument/2006/relationships/customXml" Target="../customXml/item2145.xml"/><Relationship Id="rId3543" Type="http://schemas.openxmlformats.org/officeDocument/2006/relationships/customXml" Target="../customXml/item3543.xml"/><Relationship Id="rId117" Type="http://schemas.openxmlformats.org/officeDocument/2006/relationships/customXml" Target="../customXml/item117.xml"/><Relationship Id="rId3610" Type="http://schemas.openxmlformats.org/officeDocument/2006/relationships/customXml" Target="../customXml/item3610.xml"/><Relationship Id="rId531" Type="http://schemas.openxmlformats.org/officeDocument/2006/relationships/customXml" Target="../customXml/item531.xml"/><Relationship Id="rId1161" Type="http://schemas.openxmlformats.org/officeDocument/2006/relationships/customXml" Target="../customXml/item1161.xml"/><Relationship Id="rId2212" Type="http://schemas.openxmlformats.org/officeDocument/2006/relationships/customXml" Target="../customXml/item2212.xml"/><Relationship Id="rId5368" Type="http://schemas.openxmlformats.org/officeDocument/2006/relationships/customXml" Target="../customXml/item5368.xml"/><Relationship Id="rId5782" Type="http://schemas.openxmlformats.org/officeDocument/2006/relationships/customXml" Target="../customXml/item5782.xml"/><Relationship Id="rId1978" Type="http://schemas.openxmlformats.org/officeDocument/2006/relationships/customXml" Target="../customXml/item1978.xml"/><Relationship Id="rId4384" Type="http://schemas.openxmlformats.org/officeDocument/2006/relationships/customXml" Target="../customXml/item4384.xml"/><Relationship Id="rId5435" Type="http://schemas.openxmlformats.org/officeDocument/2006/relationships/customXml" Target="../customXml/item5435.xml"/><Relationship Id="rId4037" Type="http://schemas.openxmlformats.org/officeDocument/2006/relationships/customXml" Target="../customXml/item4037.xml"/><Relationship Id="rId4451" Type="http://schemas.openxmlformats.org/officeDocument/2006/relationships/customXml" Target="../customXml/item4451.xml"/><Relationship Id="rId5502" Type="http://schemas.openxmlformats.org/officeDocument/2006/relationships/customXml" Target="../customXml/item5502.xml"/><Relationship Id="rId3053" Type="http://schemas.openxmlformats.org/officeDocument/2006/relationships/customXml" Target="../customXml/item3053.xml"/><Relationship Id="rId4104" Type="http://schemas.openxmlformats.org/officeDocument/2006/relationships/customXml" Target="../customXml/item4104.xml"/><Relationship Id="rId3120" Type="http://schemas.openxmlformats.org/officeDocument/2006/relationships/customXml" Target="../customXml/item3120.xml"/><Relationship Id="rId2886" Type="http://schemas.openxmlformats.org/officeDocument/2006/relationships/customXml" Target="../customXml/item2886.xml"/><Relationship Id="rId3937" Type="http://schemas.openxmlformats.org/officeDocument/2006/relationships/customXml" Target="../customXml/item3937.xml"/><Relationship Id="rId5292" Type="http://schemas.openxmlformats.org/officeDocument/2006/relationships/customXml" Target="../customXml/item5292.xml"/><Relationship Id="rId858" Type="http://schemas.openxmlformats.org/officeDocument/2006/relationships/customXml" Target="../customXml/item858.xml"/><Relationship Id="rId1488" Type="http://schemas.openxmlformats.org/officeDocument/2006/relationships/customXml" Target="../customXml/item1488.xml"/><Relationship Id="rId2539" Type="http://schemas.openxmlformats.org/officeDocument/2006/relationships/customXml" Target="../customXml/item2539.xml"/><Relationship Id="rId2953" Type="http://schemas.openxmlformats.org/officeDocument/2006/relationships/customXml" Target="../customXml/item2953.xml"/><Relationship Id="rId925" Type="http://schemas.openxmlformats.org/officeDocument/2006/relationships/customXml" Target="../customXml/item925.xml"/><Relationship Id="rId1555" Type="http://schemas.openxmlformats.org/officeDocument/2006/relationships/customXml" Target="../customXml/item1555.xml"/><Relationship Id="rId2606" Type="http://schemas.openxmlformats.org/officeDocument/2006/relationships/customXml" Target="../customXml/item2606.xml"/><Relationship Id="rId5012" Type="http://schemas.openxmlformats.org/officeDocument/2006/relationships/customXml" Target="../customXml/item5012.xml"/><Relationship Id="rId1208" Type="http://schemas.openxmlformats.org/officeDocument/2006/relationships/customXml" Target="../customXml/item1208.xml"/><Relationship Id="rId1622" Type="http://schemas.openxmlformats.org/officeDocument/2006/relationships/customXml" Target="../customXml/item1622.xml"/><Relationship Id="rId4778" Type="http://schemas.openxmlformats.org/officeDocument/2006/relationships/customXml" Target="../customXml/item4778.xml"/><Relationship Id="rId5829" Type="http://schemas.openxmlformats.org/officeDocument/2006/relationships/customXml" Target="../customXml/item5829.xml"/><Relationship Id="rId3794" Type="http://schemas.openxmlformats.org/officeDocument/2006/relationships/customXml" Target="../customXml/item3794.xml"/><Relationship Id="rId4845" Type="http://schemas.openxmlformats.org/officeDocument/2006/relationships/customXml" Target="../customXml/item4845.xml"/><Relationship Id="rId2396" Type="http://schemas.openxmlformats.org/officeDocument/2006/relationships/customXml" Target="../customXml/item2396.xml"/><Relationship Id="rId3447" Type="http://schemas.openxmlformats.org/officeDocument/2006/relationships/customXml" Target="../customXml/item3447.xml"/><Relationship Id="rId3861" Type="http://schemas.openxmlformats.org/officeDocument/2006/relationships/customXml" Target="../customXml/item3861.xml"/><Relationship Id="rId4912" Type="http://schemas.openxmlformats.org/officeDocument/2006/relationships/customXml" Target="../customXml/item4912.xml"/><Relationship Id="rId368" Type="http://schemas.openxmlformats.org/officeDocument/2006/relationships/customXml" Target="../customXml/item368.xml"/><Relationship Id="rId782" Type="http://schemas.openxmlformats.org/officeDocument/2006/relationships/customXml" Target="../customXml/item782.xml"/><Relationship Id="rId2049" Type="http://schemas.openxmlformats.org/officeDocument/2006/relationships/customXml" Target="../customXml/item2049.xml"/><Relationship Id="rId2463" Type="http://schemas.openxmlformats.org/officeDocument/2006/relationships/customXml" Target="../customXml/item2463.xml"/><Relationship Id="rId3514" Type="http://schemas.openxmlformats.org/officeDocument/2006/relationships/customXml" Target="../customXml/item3514.xml"/><Relationship Id="rId435" Type="http://schemas.openxmlformats.org/officeDocument/2006/relationships/customXml" Target="../customXml/item435.xml"/><Relationship Id="rId1065" Type="http://schemas.openxmlformats.org/officeDocument/2006/relationships/customXml" Target="../customXml/item1065.xml"/><Relationship Id="rId2116" Type="http://schemas.openxmlformats.org/officeDocument/2006/relationships/customXml" Target="../customXml/item2116.xml"/><Relationship Id="rId2530" Type="http://schemas.openxmlformats.org/officeDocument/2006/relationships/customXml" Target="../customXml/item2530.xml"/><Relationship Id="rId5686" Type="http://schemas.openxmlformats.org/officeDocument/2006/relationships/customXml" Target="../customXml/item5686.xml"/><Relationship Id="rId502" Type="http://schemas.openxmlformats.org/officeDocument/2006/relationships/customXml" Target="../customXml/item502.xml"/><Relationship Id="rId1132" Type="http://schemas.openxmlformats.org/officeDocument/2006/relationships/customXml" Target="../customXml/item1132.xml"/><Relationship Id="rId4288" Type="http://schemas.openxmlformats.org/officeDocument/2006/relationships/customXml" Target="../customXml/item4288.xml"/><Relationship Id="rId5339" Type="http://schemas.openxmlformats.org/officeDocument/2006/relationships/customXml" Target="../customXml/item5339.xml"/><Relationship Id="rId4355" Type="http://schemas.openxmlformats.org/officeDocument/2006/relationships/customXml" Target="../customXml/item4355.xml"/><Relationship Id="rId5753" Type="http://schemas.openxmlformats.org/officeDocument/2006/relationships/customXml" Target="../customXml/item5753.xml"/><Relationship Id="rId1949" Type="http://schemas.openxmlformats.org/officeDocument/2006/relationships/customXml" Target="../customXml/item1949.xml"/><Relationship Id="rId4008" Type="http://schemas.openxmlformats.org/officeDocument/2006/relationships/customXml" Target="../customXml/item4008.xml"/><Relationship Id="rId5406" Type="http://schemas.openxmlformats.org/officeDocument/2006/relationships/customXml" Target="../customXml/item5406.xml"/><Relationship Id="rId5820" Type="http://schemas.openxmlformats.org/officeDocument/2006/relationships/customXml" Target="../customXml/item5820.xml"/><Relationship Id="rId292" Type="http://schemas.openxmlformats.org/officeDocument/2006/relationships/customXml" Target="../customXml/item292.xml"/><Relationship Id="rId3371" Type="http://schemas.openxmlformats.org/officeDocument/2006/relationships/customXml" Target="../customXml/item3371.xml"/><Relationship Id="rId4422" Type="http://schemas.openxmlformats.org/officeDocument/2006/relationships/customXml" Target="../customXml/item4422.xml"/><Relationship Id="rId3024" Type="http://schemas.openxmlformats.org/officeDocument/2006/relationships/customXml" Target="../customXml/item3024.xml"/><Relationship Id="rId2040" Type="http://schemas.openxmlformats.org/officeDocument/2006/relationships/customXml" Target="../customXml/item2040.xml"/><Relationship Id="rId5196" Type="http://schemas.openxmlformats.org/officeDocument/2006/relationships/customXml" Target="../customXml/item5196.xml"/><Relationship Id="rId5263" Type="http://schemas.openxmlformats.org/officeDocument/2006/relationships/customXml" Target="../customXml/item5263.xml"/><Relationship Id="rId1459" Type="http://schemas.openxmlformats.org/officeDocument/2006/relationships/customXml" Target="../customXml/item1459.xml"/><Relationship Id="rId2857" Type="http://schemas.openxmlformats.org/officeDocument/2006/relationships/customXml" Target="../customXml/item2857.xml"/><Relationship Id="rId3908" Type="http://schemas.openxmlformats.org/officeDocument/2006/relationships/customXml" Target="../customXml/item3908.xml"/><Relationship Id="rId5330" Type="http://schemas.openxmlformats.org/officeDocument/2006/relationships/customXml" Target="../customXml/item5330.xml"/><Relationship Id="rId98" Type="http://schemas.openxmlformats.org/officeDocument/2006/relationships/customXml" Target="../customXml/item98.xml"/><Relationship Id="rId829" Type="http://schemas.openxmlformats.org/officeDocument/2006/relationships/customXml" Target="../customXml/item829.xml"/><Relationship Id="rId1873" Type="http://schemas.openxmlformats.org/officeDocument/2006/relationships/customXml" Target="../customXml/item1873.xml"/><Relationship Id="rId2924" Type="http://schemas.openxmlformats.org/officeDocument/2006/relationships/customXml" Target="../customXml/item2924.xml"/><Relationship Id="rId1526" Type="http://schemas.openxmlformats.org/officeDocument/2006/relationships/customXml" Target="../customXml/item1526.xml"/><Relationship Id="rId1940" Type="http://schemas.openxmlformats.org/officeDocument/2006/relationships/customXml" Target="../customXml/item1940.xml"/><Relationship Id="rId3698" Type="http://schemas.openxmlformats.org/officeDocument/2006/relationships/customXml" Target="../customXml/item3698.xml"/><Relationship Id="rId4749" Type="http://schemas.openxmlformats.org/officeDocument/2006/relationships/customXml" Target="../customXml/item4749.xml"/><Relationship Id="rId3765" Type="http://schemas.openxmlformats.org/officeDocument/2006/relationships/customXml" Target="../customXml/item3765.xml"/><Relationship Id="rId4816" Type="http://schemas.openxmlformats.org/officeDocument/2006/relationships/customXml" Target="../customXml/item4816.xml"/><Relationship Id="rId686" Type="http://schemas.openxmlformats.org/officeDocument/2006/relationships/customXml" Target="../customXml/item686.xml"/><Relationship Id="rId2367" Type="http://schemas.openxmlformats.org/officeDocument/2006/relationships/customXml" Target="../customXml/item2367.xml"/><Relationship Id="rId2781" Type="http://schemas.openxmlformats.org/officeDocument/2006/relationships/customXml" Target="../customXml/item2781.xml"/><Relationship Id="rId3418" Type="http://schemas.openxmlformats.org/officeDocument/2006/relationships/customXml" Target="../customXml/item3418.xml"/><Relationship Id="rId339" Type="http://schemas.openxmlformats.org/officeDocument/2006/relationships/customXml" Target="../customXml/item339.xml"/><Relationship Id="rId753" Type="http://schemas.openxmlformats.org/officeDocument/2006/relationships/customXml" Target="../customXml/item753.xml"/><Relationship Id="rId1383" Type="http://schemas.openxmlformats.org/officeDocument/2006/relationships/customXml" Target="../customXml/item1383.xml"/><Relationship Id="rId2434" Type="http://schemas.openxmlformats.org/officeDocument/2006/relationships/customXml" Target="../customXml/item2434.xml"/><Relationship Id="rId3832" Type="http://schemas.openxmlformats.org/officeDocument/2006/relationships/customXml" Target="../customXml/item3832.xml"/><Relationship Id="rId406" Type="http://schemas.openxmlformats.org/officeDocument/2006/relationships/customXml" Target="../customXml/item406.xml"/><Relationship Id="rId1036" Type="http://schemas.openxmlformats.org/officeDocument/2006/relationships/customXml" Target="../customXml/item1036.xml"/><Relationship Id="rId820" Type="http://schemas.openxmlformats.org/officeDocument/2006/relationships/customXml" Target="../customXml/item820.xml"/><Relationship Id="rId1450" Type="http://schemas.openxmlformats.org/officeDocument/2006/relationships/customXml" Target="../customXml/item1450.xml"/><Relationship Id="rId2501" Type="http://schemas.openxmlformats.org/officeDocument/2006/relationships/customXml" Target="../customXml/item2501.xml"/><Relationship Id="rId5657" Type="http://schemas.openxmlformats.org/officeDocument/2006/relationships/customXml" Target="../customXml/item5657.xml"/><Relationship Id="rId1103" Type="http://schemas.openxmlformats.org/officeDocument/2006/relationships/customXml" Target="../customXml/item1103.xml"/><Relationship Id="rId4259" Type="http://schemas.openxmlformats.org/officeDocument/2006/relationships/customXml" Target="../customXml/item4259.xml"/><Relationship Id="rId4673" Type="http://schemas.openxmlformats.org/officeDocument/2006/relationships/customXml" Target="../customXml/item4673.xml"/><Relationship Id="rId5724" Type="http://schemas.openxmlformats.org/officeDocument/2006/relationships/customXml" Target="../customXml/item5724.xml"/><Relationship Id="rId3275" Type="http://schemas.openxmlformats.org/officeDocument/2006/relationships/customXml" Target="../customXml/item3275.xml"/><Relationship Id="rId4326" Type="http://schemas.openxmlformats.org/officeDocument/2006/relationships/customXml" Target="../customXml/item4326.xml"/><Relationship Id="rId4740" Type="http://schemas.openxmlformats.org/officeDocument/2006/relationships/customXml" Target="../customXml/item4740.xml"/><Relationship Id="rId196" Type="http://schemas.openxmlformats.org/officeDocument/2006/relationships/customXml" Target="../customXml/item196.xml"/><Relationship Id="rId2291" Type="http://schemas.openxmlformats.org/officeDocument/2006/relationships/customXml" Target="../customXml/item2291.xml"/><Relationship Id="rId3342" Type="http://schemas.openxmlformats.org/officeDocument/2006/relationships/customXml" Target="../customXml/item3342.xml"/><Relationship Id="rId263" Type="http://schemas.openxmlformats.org/officeDocument/2006/relationships/customXml" Target="../customXml/item263.xml"/><Relationship Id="rId330" Type="http://schemas.openxmlformats.org/officeDocument/2006/relationships/customXml" Target="../customXml/item330.xml"/><Relationship Id="rId2011" Type="http://schemas.openxmlformats.org/officeDocument/2006/relationships/customXml" Target="../customXml/item2011.xml"/><Relationship Id="rId5167" Type="http://schemas.openxmlformats.org/officeDocument/2006/relationships/customXml" Target="../customXml/item5167.xml"/><Relationship Id="rId4183" Type="http://schemas.openxmlformats.org/officeDocument/2006/relationships/customXml" Target="../customXml/item4183.xml"/><Relationship Id="rId5581" Type="http://schemas.openxmlformats.org/officeDocument/2006/relationships/customXml" Target="../customXml/item5581.xml"/><Relationship Id="rId1777" Type="http://schemas.openxmlformats.org/officeDocument/2006/relationships/customXml" Target="../customXml/item1777.xml"/><Relationship Id="rId2828" Type="http://schemas.openxmlformats.org/officeDocument/2006/relationships/customXml" Target="../customXml/item2828.xml"/><Relationship Id="rId5234" Type="http://schemas.openxmlformats.org/officeDocument/2006/relationships/customXml" Target="../customXml/item5234.xml"/><Relationship Id="rId69" Type="http://schemas.openxmlformats.org/officeDocument/2006/relationships/customXml" Target="../customXml/item69.xml"/><Relationship Id="rId1844" Type="http://schemas.openxmlformats.org/officeDocument/2006/relationships/customXml" Target="../customXml/item1844.xml"/><Relationship Id="rId4250" Type="http://schemas.openxmlformats.org/officeDocument/2006/relationships/customXml" Target="../customXml/item4250.xml"/><Relationship Id="rId5301" Type="http://schemas.openxmlformats.org/officeDocument/2006/relationships/customXml" Target="../customXml/item5301.xml"/><Relationship Id="rId1911" Type="http://schemas.openxmlformats.org/officeDocument/2006/relationships/customXml" Target="../customXml/item1911.xml"/><Relationship Id="rId3669" Type="http://schemas.openxmlformats.org/officeDocument/2006/relationships/customXml" Target="../customXml/item3669.xml"/><Relationship Id="rId5091" Type="http://schemas.openxmlformats.org/officeDocument/2006/relationships/customXml" Target="../customXml/item5091.xml"/><Relationship Id="rId1287" Type="http://schemas.openxmlformats.org/officeDocument/2006/relationships/customXml" Target="../customXml/item1287.xml"/><Relationship Id="rId2685" Type="http://schemas.openxmlformats.org/officeDocument/2006/relationships/customXml" Target="../customXml/item2685.xml"/><Relationship Id="rId3736" Type="http://schemas.openxmlformats.org/officeDocument/2006/relationships/customXml" Target="../customXml/item3736.xml"/><Relationship Id="rId657" Type="http://schemas.openxmlformats.org/officeDocument/2006/relationships/customXml" Target="../customXml/item657.xml"/><Relationship Id="rId2338" Type="http://schemas.openxmlformats.org/officeDocument/2006/relationships/customXml" Target="../customXml/item2338.xml"/><Relationship Id="rId2752" Type="http://schemas.openxmlformats.org/officeDocument/2006/relationships/customXml" Target="../customXml/item2752.xml"/><Relationship Id="rId3803" Type="http://schemas.openxmlformats.org/officeDocument/2006/relationships/customXml" Target="../customXml/item3803.xml"/><Relationship Id="rId724" Type="http://schemas.openxmlformats.org/officeDocument/2006/relationships/customXml" Target="../customXml/item724.xml"/><Relationship Id="rId1354" Type="http://schemas.openxmlformats.org/officeDocument/2006/relationships/customXml" Target="../customXml/item1354.xml"/><Relationship Id="rId2405" Type="http://schemas.openxmlformats.org/officeDocument/2006/relationships/customXml" Target="../customXml/item2405.xml"/><Relationship Id="rId5975" Type="http://schemas.openxmlformats.org/officeDocument/2006/relationships/customXml" Target="../customXml/item5975.xml"/><Relationship Id="rId60" Type="http://schemas.openxmlformats.org/officeDocument/2006/relationships/customXml" Target="../customXml/item60.xml"/><Relationship Id="rId1007" Type="http://schemas.openxmlformats.org/officeDocument/2006/relationships/customXml" Target="../customXml/item1007.xml"/><Relationship Id="rId1421" Type="http://schemas.openxmlformats.org/officeDocument/2006/relationships/customXml" Target="../customXml/item1421.xml"/><Relationship Id="rId4577" Type="http://schemas.openxmlformats.org/officeDocument/2006/relationships/customXml" Target="../customXml/item4577.xml"/><Relationship Id="rId4991" Type="http://schemas.openxmlformats.org/officeDocument/2006/relationships/customXml" Target="../customXml/item4991.xml"/><Relationship Id="rId5628" Type="http://schemas.openxmlformats.org/officeDocument/2006/relationships/customXml" Target="../customXml/item5628.xml"/><Relationship Id="rId3179" Type="http://schemas.openxmlformats.org/officeDocument/2006/relationships/customXml" Target="../customXml/item3179.xml"/><Relationship Id="rId3593" Type="http://schemas.openxmlformats.org/officeDocument/2006/relationships/customXml" Target="../customXml/item3593.xml"/><Relationship Id="rId4644" Type="http://schemas.openxmlformats.org/officeDocument/2006/relationships/customXml" Target="../customXml/item4644.xml"/><Relationship Id="rId2195" Type="http://schemas.openxmlformats.org/officeDocument/2006/relationships/customXml" Target="../customXml/item2195.xml"/><Relationship Id="rId3246" Type="http://schemas.openxmlformats.org/officeDocument/2006/relationships/customXml" Target="../customXml/item3246.xml"/><Relationship Id="rId167" Type="http://schemas.openxmlformats.org/officeDocument/2006/relationships/customXml" Target="../customXml/item167.xml"/><Relationship Id="rId581" Type="http://schemas.openxmlformats.org/officeDocument/2006/relationships/customXml" Target="../customXml/item581.xml"/><Relationship Id="rId2262" Type="http://schemas.openxmlformats.org/officeDocument/2006/relationships/customXml" Target="../customXml/item2262.xml"/><Relationship Id="rId3660" Type="http://schemas.openxmlformats.org/officeDocument/2006/relationships/customXml" Target="../customXml/item3660.xml"/><Relationship Id="rId4711" Type="http://schemas.openxmlformats.org/officeDocument/2006/relationships/customXml" Target="../customXml/item4711.xml"/><Relationship Id="rId234" Type="http://schemas.openxmlformats.org/officeDocument/2006/relationships/customXml" Target="../customXml/item234.xml"/><Relationship Id="rId3313" Type="http://schemas.openxmlformats.org/officeDocument/2006/relationships/customXml" Target="../customXml/item3313.xml"/><Relationship Id="rId5485" Type="http://schemas.openxmlformats.org/officeDocument/2006/relationships/customXml" Target="../customXml/item5485.xml"/><Relationship Id="rId301" Type="http://schemas.openxmlformats.org/officeDocument/2006/relationships/customXml" Target="../customXml/item301.xml"/><Relationship Id="rId4087" Type="http://schemas.openxmlformats.org/officeDocument/2006/relationships/customXml" Target="../customXml/item4087.xml"/><Relationship Id="rId5138" Type="http://schemas.openxmlformats.org/officeDocument/2006/relationships/customXml" Target="../customXml/item5138.xml"/><Relationship Id="rId5552" Type="http://schemas.openxmlformats.org/officeDocument/2006/relationships/customXml" Target="../customXml/item5552.xml"/><Relationship Id="rId1748" Type="http://schemas.openxmlformats.org/officeDocument/2006/relationships/customXml" Target="../customXml/item1748.xml"/><Relationship Id="rId4154" Type="http://schemas.openxmlformats.org/officeDocument/2006/relationships/customXml" Target="../customXml/item4154.xml"/><Relationship Id="rId5205" Type="http://schemas.openxmlformats.org/officeDocument/2006/relationships/customXml" Target="../customXml/item5205.xml"/><Relationship Id="rId3170" Type="http://schemas.openxmlformats.org/officeDocument/2006/relationships/customXml" Target="../customXml/item3170.xml"/><Relationship Id="rId4221" Type="http://schemas.openxmlformats.org/officeDocument/2006/relationships/customXml" Target="../customXml/item4221.xml"/><Relationship Id="rId1815" Type="http://schemas.openxmlformats.org/officeDocument/2006/relationships/customXml" Target="../customXml/item1815.xml"/><Relationship Id="rId3987" Type="http://schemas.openxmlformats.org/officeDocument/2006/relationships/customXml" Target="../customXml/item3987.xml"/><Relationship Id="rId6046" Type="http://schemas.openxmlformats.org/officeDocument/2006/relationships/slide" Target="slides/slide17.xml"/><Relationship Id="rId2589" Type="http://schemas.openxmlformats.org/officeDocument/2006/relationships/customXml" Target="../customXml/item2589.xml"/><Relationship Id="rId975" Type="http://schemas.openxmlformats.org/officeDocument/2006/relationships/customXml" Target="../customXml/item975.xml"/><Relationship Id="rId2656" Type="http://schemas.openxmlformats.org/officeDocument/2006/relationships/customXml" Target="../customXml/item2656.xml"/><Relationship Id="rId3707" Type="http://schemas.openxmlformats.org/officeDocument/2006/relationships/customXml" Target="../customXml/item3707.xml"/><Relationship Id="rId5062" Type="http://schemas.openxmlformats.org/officeDocument/2006/relationships/customXml" Target="../customXml/item5062.xml"/><Relationship Id="rId628" Type="http://schemas.openxmlformats.org/officeDocument/2006/relationships/customXml" Target="../customXml/item628.xml"/><Relationship Id="rId1258" Type="http://schemas.openxmlformats.org/officeDocument/2006/relationships/customXml" Target="../customXml/item1258.xml"/><Relationship Id="rId1672" Type="http://schemas.openxmlformats.org/officeDocument/2006/relationships/customXml" Target="../customXml/item1672.xml"/><Relationship Id="rId2309" Type="http://schemas.openxmlformats.org/officeDocument/2006/relationships/customXml" Target="../customXml/item2309.xml"/><Relationship Id="rId2723" Type="http://schemas.openxmlformats.org/officeDocument/2006/relationships/customXml" Target="../customXml/item2723.xml"/><Relationship Id="rId5879" Type="http://schemas.openxmlformats.org/officeDocument/2006/relationships/customXml" Target="../customXml/item5879.xml"/><Relationship Id="rId1325" Type="http://schemas.openxmlformats.org/officeDocument/2006/relationships/customXml" Target="../customXml/item1325.xml"/><Relationship Id="rId3497" Type="http://schemas.openxmlformats.org/officeDocument/2006/relationships/customXml" Target="../customXml/item3497.xml"/><Relationship Id="rId4895" Type="http://schemas.openxmlformats.org/officeDocument/2006/relationships/customXml" Target="../customXml/item4895.xml"/><Relationship Id="rId5946" Type="http://schemas.openxmlformats.org/officeDocument/2006/relationships/customXml" Target="../customXml/item5946.xml"/><Relationship Id="rId31" Type="http://schemas.openxmlformats.org/officeDocument/2006/relationships/customXml" Target="../customXml/item31.xml"/><Relationship Id="rId2099" Type="http://schemas.openxmlformats.org/officeDocument/2006/relationships/customXml" Target="../customXml/item2099.xml"/><Relationship Id="rId4548" Type="http://schemas.openxmlformats.org/officeDocument/2006/relationships/customXml" Target="../customXml/item4548.xml"/><Relationship Id="rId4962" Type="http://schemas.openxmlformats.org/officeDocument/2006/relationships/customXml" Target="../customXml/item4962.xml"/><Relationship Id="rId3564" Type="http://schemas.openxmlformats.org/officeDocument/2006/relationships/customXml" Target="../customXml/item3564.xml"/><Relationship Id="rId4615" Type="http://schemas.openxmlformats.org/officeDocument/2006/relationships/customXml" Target="../customXml/item4615.xml"/><Relationship Id="rId485" Type="http://schemas.openxmlformats.org/officeDocument/2006/relationships/customXml" Target="../customXml/item485.xml"/><Relationship Id="rId2166" Type="http://schemas.openxmlformats.org/officeDocument/2006/relationships/customXml" Target="../customXml/item2166.xml"/><Relationship Id="rId2580" Type="http://schemas.openxmlformats.org/officeDocument/2006/relationships/customXml" Target="../customXml/item2580.xml"/><Relationship Id="rId3217" Type="http://schemas.openxmlformats.org/officeDocument/2006/relationships/customXml" Target="../customXml/item3217.xml"/><Relationship Id="rId3631" Type="http://schemas.openxmlformats.org/officeDocument/2006/relationships/customXml" Target="../customXml/item3631.xml"/><Relationship Id="rId138" Type="http://schemas.openxmlformats.org/officeDocument/2006/relationships/customXml" Target="../customXml/item138.xml"/><Relationship Id="rId552" Type="http://schemas.openxmlformats.org/officeDocument/2006/relationships/customXml" Target="../customXml/item552.xml"/><Relationship Id="rId1182" Type="http://schemas.openxmlformats.org/officeDocument/2006/relationships/customXml" Target="../customXml/item1182.xml"/><Relationship Id="rId2233" Type="http://schemas.openxmlformats.org/officeDocument/2006/relationships/customXml" Target="../customXml/item2233.xml"/><Relationship Id="rId5389" Type="http://schemas.openxmlformats.org/officeDocument/2006/relationships/customXml" Target="../customXml/item5389.xml"/><Relationship Id="rId205" Type="http://schemas.openxmlformats.org/officeDocument/2006/relationships/customXml" Target="../customXml/item205.xml"/><Relationship Id="rId2300" Type="http://schemas.openxmlformats.org/officeDocument/2006/relationships/customXml" Target="../customXml/item2300.xml"/><Relationship Id="rId5456" Type="http://schemas.openxmlformats.org/officeDocument/2006/relationships/customXml" Target="../customXml/item5456.xml"/><Relationship Id="rId1999" Type="http://schemas.openxmlformats.org/officeDocument/2006/relationships/customXml" Target="../customXml/item1999.xml"/><Relationship Id="rId4058" Type="http://schemas.openxmlformats.org/officeDocument/2006/relationships/customXml" Target="../customXml/item4058.xml"/><Relationship Id="rId4472" Type="http://schemas.openxmlformats.org/officeDocument/2006/relationships/customXml" Target="../customXml/item4472.xml"/><Relationship Id="rId5109" Type="http://schemas.openxmlformats.org/officeDocument/2006/relationships/customXml" Target="../customXml/item5109.xml"/><Relationship Id="rId5870" Type="http://schemas.openxmlformats.org/officeDocument/2006/relationships/customXml" Target="../customXml/item5870.xml"/><Relationship Id="rId3074" Type="http://schemas.openxmlformats.org/officeDocument/2006/relationships/customXml" Target="../customXml/item3074.xml"/><Relationship Id="rId4125" Type="http://schemas.openxmlformats.org/officeDocument/2006/relationships/customXml" Target="../customXml/item4125.xml"/><Relationship Id="rId5523" Type="http://schemas.openxmlformats.org/officeDocument/2006/relationships/customXml" Target="../customXml/item5523.xml"/><Relationship Id="rId1719" Type="http://schemas.openxmlformats.org/officeDocument/2006/relationships/customXml" Target="../customXml/item1719.xml"/><Relationship Id="rId2090" Type="http://schemas.openxmlformats.org/officeDocument/2006/relationships/customXml" Target="../customXml/item2090.xml"/><Relationship Id="rId3141" Type="http://schemas.openxmlformats.org/officeDocument/2006/relationships/customXml" Target="../customXml/item3141.xml"/><Relationship Id="rId3958" Type="http://schemas.openxmlformats.org/officeDocument/2006/relationships/customXml" Target="../customXml/item3958.xml"/><Relationship Id="rId879" Type="http://schemas.openxmlformats.org/officeDocument/2006/relationships/customXml" Target="../customXml/item879.xml"/><Relationship Id="rId5380" Type="http://schemas.openxmlformats.org/officeDocument/2006/relationships/customXml" Target="../customXml/item5380.xml"/><Relationship Id="rId6017" Type="http://schemas.openxmlformats.org/officeDocument/2006/relationships/customXml" Target="../customXml/item6017.xml"/><Relationship Id="rId1576" Type="http://schemas.openxmlformats.org/officeDocument/2006/relationships/customXml" Target="../customXml/item1576.xml"/><Relationship Id="rId2974" Type="http://schemas.openxmlformats.org/officeDocument/2006/relationships/customXml" Target="../customXml/item2974.xml"/><Relationship Id="rId5033" Type="http://schemas.openxmlformats.org/officeDocument/2006/relationships/customXml" Target="../customXml/item5033.xml"/><Relationship Id="rId946" Type="http://schemas.openxmlformats.org/officeDocument/2006/relationships/customXml" Target="../customXml/item946.xml"/><Relationship Id="rId1229" Type="http://schemas.openxmlformats.org/officeDocument/2006/relationships/customXml" Target="../customXml/item1229.xml"/><Relationship Id="rId1990" Type="http://schemas.openxmlformats.org/officeDocument/2006/relationships/customXml" Target="../customXml/item1990.xml"/><Relationship Id="rId2627" Type="http://schemas.openxmlformats.org/officeDocument/2006/relationships/customXml" Target="../customXml/item2627.xml"/><Relationship Id="rId5100" Type="http://schemas.openxmlformats.org/officeDocument/2006/relationships/customXml" Target="../customXml/item5100.xml"/><Relationship Id="rId1643" Type="http://schemas.openxmlformats.org/officeDocument/2006/relationships/customXml" Target="../customXml/item1643.xml"/><Relationship Id="rId4799" Type="http://schemas.openxmlformats.org/officeDocument/2006/relationships/customXml" Target="../customXml/item4799.xml"/><Relationship Id="rId1710" Type="http://schemas.openxmlformats.org/officeDocument/2006/relationships/customXml" Target="../customXml/item1710.xml"/><Relationship Id="rId4866" Type="http://schemas.openxmlformats.org/officeDocument/2006/relationships/customXml" Target="../customXml/item4866.xml"/><Relationship Id="rId5917" Type="http://schemas.openxmlformats.org/officeDocument/2006/relationships/customXml" Target="../customXml/item5917.xml"/><Relationship Id="rId3468" Type="http://schemas.openxmlformats.org/officeDocument/2006/relationships/customXml" Target="../customXml/item3468.xml"/><Relationship Id="rId3882" Type="http://schemas.openxmlformats.org/officeDocument/2006/relationships/customXml" Target="../customXml/item3882.xml"/><Relationship Id="rId4519" Type="http://schemas.openxmlformats.org/officeDocument/2006/relationships/customXml" Target="../customXml/item4519.xml"/><Relationship Id="rId4933" Type="http://schemas.openxmlformats.org/officeDocument/2006/relationships/customXml" Target="../customXml/item4933.xml"/><Relationship Id="rId389" Type="http://schemas.openxmlformats.org/officeDocument/2006/relationships/customXml" Target="../customXml/item389.xml"/><Relationship Id="rId2484" Type="http://schemas.openxmlformats.org/officeDocument/2006/relationships/customXml" Target="../customXml/item2484.xml"/><Relationship Id="rId3535" Type="http://schemas.openxmlformats.org/officeDocument/2006/relationships/customXml" Target="../customXml/item3535.xml"/><Relationship Id="rId456" Type="http://schemas.openxmlformats.org/officeDocument/2006/relationships/customXml" Target="../customXml/item456.xml"/><Relationship Id="rId870" Type="http://schemas.openxmlformats.org/officeDocument/2006/relationships/customXml" Target="../customXml/item870.xml"/><Relationship Id="rId1086" Type="http://schemas.openxmlformats.org/officeDocument/2006/relationships/customXml" Target="../customXml/item1086.xml"/><Relationship Id="rId2137" Type="http://schemas.openxmlformats.org/officeDocument/2006/relationships/customXml" Target="../customXml/item2137.xml"/><Relationship Id="rId2551" Type="http://schemas.openxmlformats.org/officeDocument/2006/relationships/customXml" Target="../customXml/item2551.xml"/><Relationship Id="rId109" Type="http://schemas.openxmlformats.org/officeDocument/2006/relationships/customXml" Target="../customXml/item109.xml"/><Relationship Id="rId523" Type="http://schemas.openxmlformats.org/officeDocument/2006/relationships/customXml" Target="../customXml/item523.xml"/><Relationship Id="rId1153" Type="http://schemas.openxmlformats.org/officeDocument/2006/relationships/customXml" Target="../customXml/item1153.xml"/><Relationship Id="rId2204" Type="http://schemas.openxmlformats.org/officeDocument/2006/relationships/customXml" Target="../customXml/item2204.xml"/><Relationship Id="rId3602" Type="http://schemas.openxmlformats.org/officeDocument/2006/relationships/customXml" Target="../customXml/item3602.xml"/><Relationship Id="rId5774" Type="http://schemas.openxmlformats.org/officeDocument/2006/relationships/customXml" Target="../customXml/item5774.xml"/><Relationship Id="rId1220" Type="http://schemas.openxmlformats.org/officeDocument/2006/relationships/customXml" Target="../customXml/item1220.xml"/><Relationship Id="rId4376" Type="http://schemas.openxmlformats.org/officeDocument/2006/relationships/customXml" Target="../customXml/item4376.xml"/><Relationship Id="rId4790" Type="http://schemas.openxmlformats.org/officeDocument/2006/relationships/customXml" Target="../customXml/item4790.xml"/><Relationship Id="rId5427" Type="http://schemas.openxmlformats.org/officeDocument/2006/relationships/customXml" Target="../customXml/item5427.xml"/><Relationship Id="rId5841" Type="http://schemas.openxmlformats.org/officeDocument/2006/relationships/customXml" Target="../customXml/item5841.xml"/><Relationship Id="rId3392" Type="http://schemas.openxmlformats.org/officeDocument/2006/relationships/customXml" Target="../customXml/item3392.xml"/><Relationship Id="rId4029" Type="http://schemas.openxmlformats.org/officeDocument/2006/relationships/customXml" Target="../customXml/item4029.xml"/><Relationship Id="rId4443" Type="http://schemas.openxmlformats.org/officeDocument/2006/relationships/customXml" Target="../customXml/item4443.xml"/><Relationship Id="rId3045" Type="http://schemas.openxmlformats.org/officeDocument/2006/relationships/customXml" Target="../customXml/item3045.xml"/><Relationship Id="rId4510" Type="http://schemas.openxmlformats.org/officeDocument/2006/relationships/customXml" Target="../customXml/item4510.xml"/><Relationship Id="rId380" Type="http://schemas.openxmlformats.org/officeDocument/2006/relationships/customXml" Target="../customXml/item380.xml"/><Relationship Id="rId2061" Type="http://schemas.openxmlformats.org/officeDocument/2006/relationships/customXml" Target="../customXml/item2061.xml"/><Relationship Id="rId3112" Type="http://schemas.openxmlformats.org/officeDocument/2006/relationships/customXml" Target="../customXml/item3112.xml"/><Relationship Id="rId5284" Type="http://schemas.openxmlformats.org/officeDocument/2006/relationships/customXml" Target="../customXml/item5284.xml"/><Relationship Id="rId100" Type="http://schemas.openxmlformats.org/officeDocument/2006/relationships/customXml" Target="../customXml/item100.xml"/><Relationship Id="rId2878" Type="http://schemas.openxmlformats.org/officeDocument/2006/relationships/customXml" Target="../customXml/item2878.xml"/><Relationship Id="rId3929" Type="http://schemas.openxmlformats.org/officeDocument/2006/relationships/customXml" Target="../customXml/item3929.xml"/><Relationship Id="rId1894" Type="http://schemas.openxmlformats.org/officeDocument/2006/relationships/customXml" Target="../customXml/item1894.xml"/><Relationship Id="rId2945" Type="http://schemas.openxmlformats.org/officeDocument/2006/relationships/customXml" Target="../customXml/item2945.xml"/><Relationship Id="rId5351" Type="http://schemas.openxmlformats.org/officeDocument/2006/relationships/customXml" Target="../customXml/item5351.xml"/><Relationship Id="rId917" Type="http://schemas.openxmlformats.org/officeDocument/2006/relationships/customXml" Target="../customXml/item917.xml"/><Relationship Id="rId1547" Type="http://schemas.openxmlformats.org/officeDocument/2006/relationships/customXml" Target="../customXml/item1547.xml"/><Relationship Id="rId1961" Type="http://schemas.openxmlformats.org/officeDocument/2006/relationships/customXml" Target="../customXml/item1961.xml"/><Relationship Id="rId5004" Type="http://schemas.openxmlformats.org/officeDocument/2006/relationships/customXml" Target="../customXml/item5004.xml"/><Relationship Id="rId1614" Type="http://schemas.openxmlformats.org/officeDocument/2006/relationships/customXml" Target="../customXml/item1614.xml"/><Relationship Id="rId4020" Type="http://schemas.openxmlformats.org/officeDocument/2006/relationships/customXml" Target="../customXml/item4020.xml"/><Relationship Id="rId3786" Type="http://schemas.openxmlformats.org/officeDocument/2006/relationships/customXml" Target="../customXml/item3786.xml"/><Relationship Id="rId2388" Type="http://schemas.openxmlformats.org/officeDocument/2006/relationships/customXml" Target="../customXml/item2388.xml"/><Relationship Id="rId3439" Type="http://schemas.openxmlformats.org/officeDocument/2006/relationships/customXml" Target="../customXml/item3439.xml"/><Relationship Id="rId4837" Type="http://schemas.openxmlformats.org/officeDocument/2006/relationships/customXml" Target="../customXml/item4837.xml"/><Relationship Id="rId3853" Type="http://schemas.openxmlformats.org/officeDocument/2006/relationships/customXml" Target="../customXml/item3853.xml"/><Relationship Id="rId4904" Type="http://schemas.openxmlformats.org/officeDocument/2006/relationships/customXml" Target="../customXml/item4904.xml"/><Relationship Id="rId774" Type="http://schemas.openxmlformats.org/officeDocument/2006/relationships/customXml" Target="../customXml/item774.xml"/><Relationship Id="rId1057" Type="http://schemas.openxmlformats.org/officeDocument/2006/relationships/customXml" Target="../customXml/item1057.xml"/><Relationship Id="rId2455" Type="http://schemas.openxmlformats.org/officeDocument/2006/relationships/customXml" Target="../customXml/item2455.xml"/><Relationship Id="rId3506" Type="http://schemas.openxmlformats.org/officeDocument/2006/relationships/customXml" Target="../customXml/item3506.xml"/><Relationship Id="rId3920" Type="http://schemas.openxmlformats.org/officeDocument/2006/relationships/customXml" Target="../customXml/item3920.xml"/><Relationship Id="rId427" Type="http://schemas.openxmlformats.org/officeDocument/2006/relationships/customXml" Target="../customXml/item427.xml"/><Relationship Id="rId841" Type="http://schemas.openxmlformats.org/officeDocument/2006/relationships/customXml" Target="../customXml/item841.xml"/><Relationship Id="rId1471" Type="http://schemas.openxmlformats.org/officeDocument/2006/relationships/customXml" Target="../customXml/item1471.xml"/><Relationship Id="rId2108" Type="http://schemas.openxmlformats.org/officeDocument/2006/relationships/customXml" Target="../customXml/item2108.xml"/><Relationship Id="rId2522" Type="http://schemas.openxmlformats.org/officeDocument/2006/relationships/customXml" Target="../customXml/item2522.xml"/><Relationship Id="rId5678" Type="http://schemas.openxmlformats.org/officeDocument/2006/relationships/customXml" Target="../customXml/item5678.xml"/><Relationship Id="rId1124" Type="http://schemas.openxmlformats.org/officeDocument/2006/relationships/customXml" Target="../customXml/item1124.xml"/><Relationship Id="rId4694" Type="http://schemas.openxmlformats.org/officeDocument/2006/relationships/customXml" Target="../customXml/item4694.xml"/><Relationship Id="rId5745" Type="http://schemas.openxmlformats.org/officeDocument/2006/relationships/customXml" Target="../customXml/item5745.xml"/><Relationship Id="rId3296" Type="http://schemas.openxmlformats.org/officeDocument/2006/relationships/customXml" Target="../customXml/item3296.xml"/><Relationship Id="rId4347" Type="http://schemas.openxmlformats.org/officeDocument/2006/relationships/customXml" Target="../customXml/item4347.xml"/><Relationship Id="rId4761" Type="http://schemas.openxmlformats.org/officeDocument/2006/relationships/customXml" Target="../customXml/item4761.xml"/><Relationship Id="rId3363" Type="http://schemas.openxmlformats.org/officeDocument/2006/relationships/customXml" Target="../customXml/item3363.xml"/><Relationship Id="rId4414" Type="http://schemas.openxmlformats.org/officeDocument/2006/relationships/customXml" Target="../customXml/item4414.xml"/><Relationship Id="rId5812" Type="http://schemas.openxmlformats.org/officeDocument/2006/relationships/customXml" Target="../customXml/item5812.xml"/><Relationship Id="rId284" Type="http://schemas.openxmlformats.org/officeDocument/2006/relationships/customXml" Target="../customXml/item284.xml"/><Relationship Id="rId3016" Type="http://schemas.openxmlformats.org/officeDocument/2006/relationships/customXml" Target="../customXml/item3016.xml"/><Relationship Id="rId3430" Type="http://schemas.openxmlformats.org/officeDocument/2006/relationships/customXml" Target="../customXml/item3430.xml"/><Relationship Id="rId5188" Type="http://schemas.openxmlformats.org/officeDocument/2006/relationships/customXml" Target="../customXml/item5188.xml"/><Relationship Id="rId351" Type="http://schemas.openxmlformats.org/officeDocument/2006/relationships/customXml" Target="../customXml/item351.xml"/><Relationship Id="rId2032" Type="http://schemas.openxmlformats.org/officeDocument/2006/relationships/customXml" Target="../customXml/item2032.xml"/><Relationship Id="rId1798" Type="http://schemas.openxmlformats.org/officeDocument/2006/relationships/customXml" Target="../customXml/item1798.xml"/><Relationship Id="rId2849" Type="http://schemas.openxmlformats.org/officeDocument/2006/relationships/customXml" Target="../customXml/item2849.xml"/><Relationship Id="rId5255" Type="http://schemas.openxmlformats.org/officeDocument/2006/relationships/customXml" Target="../customXml/item5255.xml"/><Relationship Id="rId1865" Type="http://schemas.openxmlformats.org/officeDocument/2006/relationships/customXml" Target="../customXml/item1865.xml"/><Relationship Id="rId4271" Type="http://schemas.openxmlformats.org/officeDocument/2006/relationships/customXml" Target="../customXml/item4271.xml"/><Relationship Id="rId5322" Type="http://schemas.openxmlformats.org/officeDocument/2006/relationships/customXml" Target="../customXml/item5322.xml"/><Relationship Id="rId1518" Type="http://schemas.openxmlformats.org/officeDocument/2006/relationships/customXml" Target="../customXml/item1518.xml"/><Relationship Id="rId2916" Type="http://schemas.openxmlformats.org/officeDocument/2006/relationships/customXml" Target="../customXml/item2916.xml"/><Relationship Id="rId1932" Type="http://schemas.openxmlformats.org/officeDocument/2006/relationships/customXml" Target="../customXml/item1932.xml"/><Relationship Id="rId3757" Type="http://schemas.openxmlformats.org/officeDocument/2006/relationships/customXml" Target="../customXml/item3757.xml"/><Relationship Id="rId4808" Type="http://schemas.openxmlformats.org/officeDocument/2006/relationships/customXml" Target="../customXml/item4808.xml"/><Relationship Id="rId678" Type="http://schemas.openxmlformats.org/officeDocument/2006/relationships/customXml" Target="../customXml/item678.xml"/><Relationship Id="rId2359" Type="http://schemas.openxmlformats.org/officeDocument/2006/relationships/customXml" Target="../customXml/item2359.xml"/><Relationship Id="rId2773" Type="http://schemas.openxmlformats.org/officeDocument/2006/relationships/customXml" Target="../customXml/item2773.xml"/><Relationship Id="rId3824" Type="http://schemas.openxmlformats.org/officeDocument/2006/relationships/customXml" Target="../customXml/item3824.xml"/><Relationship Id="rId745" Type="http://schemas.openxmlformats.org/officeDocument/2006/relationships/customXml" Target="../customXml/item745.xml"/><Relationship Id="rId1375" Type="http://schemas.openxmlformats.org/officeDocument/2006/relationships/customXml" Target="../customXml/item1375.xml"/><Relationship Id="rId2426" Type="http://schemas.openxmlformats.org/officeDocument/2006/relationships/customXml" Target="../customXml/item2426.xml"/><Relationship Id="rId5996" Type="http://schemas.openxmlformats.org/officeDocument/2006/relationships/customXml" Target="../customXml/item5996.xml"/><Relationship Id="rId81" Type="http://schemas.openxmlformats.org/officeDocument/2006/relationships/customXml" Target="../customXml/item81.xml"/><Relationship Id="rId812" Type="http://schemas.openxmlformats.org/officeDocument/2006/relationships/customXml" Target="../customXml/item812.xml"/><Relationship Id="rId1028" Type="http://schemas.openxmlformats.org/officeDocument/2006/relationships/customXml" Target="../customXml/item1028.xml"/><Relationship Id="rId1442" Type="http://schemas.openxmlformats.org/officeDocument/2006/relationships/customXml" Target="../customXml/item1442.xml"/><Relationship Id="rId2840" Type="http://schemas.openxmlformats.org/officeDocument/2006/relationships/customXml" Target="../customXml/item2840.xml"/><Relationship Id="rId4598" Type="http://schemas.openxmlformats.org/officeDocument/2006/relationships/customXml" Target="../customXml/item4598.xml"/><Relationship Id="rId5649" Type="http://schemas.openxmlformats.org/officeDocument/2006/relationships/customXml" Target="../customXml/item5649.xml"/><Relationship Id="rId3267" Type="http://schemas.openxmlformats.org/officeDocument/2006/relationships/customXml" Target="../customXml/item3267.xml"/><Relationship Id="rId4665" Type="http://schemas.openxmlformats.org/officeDocument/2006/relationships/customXml" Target="../customXml/item4665.xml"/><Relationship Id="rId5716" Type="http://schemas.openxmlformats.org/officeDocument/2006/relationships/customXml" Target="../customXml/item5716.xml"/><Relationship Id="rId188" Type="http://schemas.openxmlformats.org/officeDocument/2006/relationships/customXml" Target="../customXml/item188.xml"/><Relationship Id="rId3681" Type="http://schemas.openxmlformats.org/officeDocument/2006/relationships/customXml" Target="../customXml/item3681.xml"/><Relationship Id="rId4318" Type="http://schemas.openxmlformats.org/officeDocument/2006/relationships/customXml" Target="../customXml/item4318.xml"/><Relationship Id="rId4732" Type="http://schemas.openxmlformats.org/officeDocument/2006/relationships/customXml" Target="../customXml/item4732.xml"/><Relationship Id="rId2283" Type="http://schemas.openxmlformats.org/officeDocument/2006/relationships/customXml" Target="../customXml/item2283.xml"/><Relationship Id="rId3334" Type="http://schemas.openxmlformats.org/officeDocument/2006/relationships/customXml" Target="../customXml/item3334.xml"/><Relationship Id="rId255" Type="http://schemas.openxmlformats.org/officeDocument/2006/relationships/customXml" Target="../customXml/item255.xml"/><Relationship Id="rId2350" Type="http://schemas.openxmlformats.org/officeDocument/2006/relationships/customXml" Target="../customXml/item2350.xml"/><Relationship Id="rId3401" Type="http://schemas.openxmlformats.org/officeDocument/2006/relationships/customXml" Target="../customXml/item3401.xml"/><Relationship Id="rId322" Type="http://schemas.openxmlformats.org/officeDocument/2006/relationships/customXml" Target="../customXml/item322.xml"/><Relationship Id="rId2003" Type="http://schemas.openxmlformats.org/officeDocument/2006/relationships/customXml" Target="../customXml/item2003.xml"/><Relationship Id="rId5159" Type="http://schemas.openxmlformats.org/officeDocument/2006/relationships/customXml" Target="../customXml/item5159.xml"/><Relationship Id="rId5573" Type="http://schemas.openxmlformats.org/officeDocument/2006/relationships/customXml" Target="../customXml/item5573.xml"/><Relationship Id="rId4175" Type="http://schemas.openxmlformats.org/officeDocument/2006/relationships/customXml" Target="../customXml/item4175.xml"/><Relationship Id="rId5226" Type="http://schemas.openxmlformats.org/officeDocument/2006/relationships/customXml" Target="../customXml/item5226.xml"/><Relationship Id="rId1769" Type="http://schemas.openxmlformats.org/officeDocument/2006/relationships/customXml" Target="../customXml/item1769.xml"/><Relationship Id="rId3191" Type="http://schemas.openxmlformats.org/officeDocument/2006/relationships/customXml" Target="../customXml/item3191.xml"/><Relationship Id="rId4242" Type="http://schemas.openxmlformats.org/officeDocument/2006/relationships/customXml" Target="../customXml/item4242.xml"/><Relationship Id="rId5640" Type="http://schemas.openxmlformats.org/officeDocument/2006/relationships/customXml" Target="../customXml/item5640.xml"/><Relationship Id="rId1836" Type="http://schemas.openxmlformats.org/officeDocument/2006/relationships/customXml" Target="../customXml/item1836.xml"/><Relationship Id="rId1903" Type="http://schemas.openxmlformats.org/officeDocument/2006/relationships/customXml" Target="../customXml/item1903.xml"/><Relationship Id="rId6067" Type="http://schemas.openxmlformats.org/officeDocument/2006/relationships/theme" Target="theme/theme1.xml"/><Relationship Id="rId996" Type="http://schemas.openxmlformats.org/officeDocument/2006/relationships/customXml" Target="../customXml/item996.xml"/><Relationship Id="rId2677" Type="http://schemas.openxmlformats.org/officeDocument/2006/relationships/customXml" Target="../customXml/item2677.xml"/><Relationship Id="rId3728" Type="http://schemas.openxmlformats.org/officeDocument/2006/relationships/customXml" Target="../customXml/item3728.xml"/><Relationship Id="rId5083" Type="http://schemas.openxmlformats.org/officeDocument/2006/relationships/customXml" Target="../customXml/item5083.xml"/><Relationship Id="rId649" Type="http://schemas.openxmlformats.org/officeDocument/2006/relationships/customXml" Target="../customXml/item649.xml"/><Relationship Id="rId1279" Type="http://schemas.openxmlformats.org/officeDocument/2006/relationships/customXml" Target="../customXml/item1279.xml"/><Relationship Id="rId5150" Type="http://schemas.openxmlformats.org/officeDocument/2006/relationships/customXml" Target="../customXml/item5150.xml"/><Relationship Id="rId1346" Type="http://schemas.openxmlformats.org/officeDocument/2006/relationships/customXml" Target="../customXml/item1346.xml"/><Relationship Id="rId1693" Type="http://schemas.openxmlformats.org/officeDocument/2006/relationships/customXml" Target="../customXml/item1693.xml"/><Relationship Id="rId2744" Type="http://schemas.openxmlformats.org/officeDocument/2006/relationships/customXml" Target="../customXml/item2744.xml"/><Relationship Id="rId716" Type="http://schemas.openxmlformats.org/officeDocument/2006/relationships/customXml" Target="../customXml/item716.xml"/><Relationship Id="rId1760" Type="http://schemas.openxmlformats.org/officeDocument/2006/relationships/customXml" Target="../customXml/item1760.xml"/><Relationship Id="rId2811" Type="http://schemas.openxmlformats.org/officeDocument/2006/relationships/customXml" Target="../customXml/item2811.xml"/><Relationship Id="rId5967" Type="http://schemas.openxmlformats.org/officeDocument/2006/relationships/customXml" Target="../customXml/item5967.xml"/><Relationship Id="rId52" Type="http://schemas.openxmlformats.org/officeDocument/2006/relationships/customXml" Target="../customXml/item52.xml"/><Relationship Id="rId1413" Type="http://schemas.openxmlformats.org/officeDocument/2006/relationships/customXml" Target="../customXml/item1413.xml"/><Relationship Id="rId4569" Type="http://schemas.openxmlformats.org/officeDocument/2006/relationships/customXml" Target="../customXml/item4569.xml"/><Relationship Id="rId4983" Type="http://schemas.openxmlformats.org/officeDocument/2006/relationships/customXml" Target="../customXml/item4983.xml"/><Relationship Id="rId3585" Type="http://schemas.openxmlformats.org/officeDocument/2006/relationships/customXml" Target="../customXml/item3585.xml"/><Relationship Id="rId4636" Type="http://schemas.openxmlformats.org/officeDocument/2006/relationships/customXml" Target="../customXml/item4636.xml"/><Relationship Id="rId2187" Type="http://schemas.openxmlformats.org/officeDocument/2006/relationships/customXml" Target="../customXml/item2187.xml"/><Relationship Id="rId3238" Type="http://schemas.openxmlformats.org/officeDocument/2006/relationships/customXml" Target="../customXml/item3238.xml"/><Relationship Id="rId3652" Type="http://schemas.openxmlformats.org/officeDocument/2006/relationships/customXml" Target="../customXml/item3652.xml"/><Relationship Id="rId4703" Type="http://schemas.openxmlformats.org/officeDocument/2006/relationships/customXml" Target="../customXml/item4703.xml"/><Relationship Id="rId159" Type="http://schemas.openxmlformats.org/officeDocument/2006/relationships/customXml" Target="../customXml/item159.xml"/><Relationship Id="rId573" Type="http://schemas.openxmlformats.org/officeDocument/2006/relationships/customXml" Target="../customXml/item573.xml"/><Relationship Id="rId2254" Type="http://schemas.openxmlformats.org/officeDocument/2006/relationships/customXml" Target="../customXml/item2254.xml"/><Relationship Id="rId3305" Type="http://schemas.openxmlformats.org/officeDocument/2006/relationships/customXml" Target="../customXml/item3305.xml"/><Relationship Id="rId226" Type="http://schemas.openxmlformats.org/officeDocument/2006/relationships/customXml" Target="../customXml/item226.xml"/><Relationship Id="rId1270" Type="http://schemas.openxmlformats.org/officeDocument/2006/relationships/customXml" Target="../customXml/item1270.xml"/><Relationship Id="rId5477" Type="http://schemas.openxmlformats.org/officeDocument/2006/relationships/customXml" Target="../customXml/item5477.xml"/><Relationship Id="rId640" Type="http://schemas.openxmlformats.org/officeDocument/2006/relationships/customXml" Target="../customXml/item640.xml"/><Relationship Id="rId2321" Type="http://schemas.openxmlformats.org/officeDocument/2006/relationships/customXml" Target="../customXml/item2321.xml"/><Relationship Id="rId4079" Type="http://schemas.openxmlformats.org/officeDocument/2006/relationships/customXml" Target="../customXml/item4079.xml"/><Relationship Id="rId5891" Type="http://schemas.openxmlformats.org/officeDocument/2006/relationships/customXml" Target="../customXml/item5891.xml"/><Relationship Id="rId4493" Type="http://schemas.openxmlformats.org/officeDocument/2006/relationships/customXml" Target="../customXml/item4493.xml"/><Relationship Id="rId5544" Type="http://schemas.openxmlformats.org/officeDocument/2006/relationships/customXml" Target="../customXml/item5544.xml"/><Relationship Id="rId3095" Type="http://schemas.openxmlformats.org/officeDocument/2006/relationships/customXml" Target="../customXml/item3095.xml"/><Relationship Id="rId4146" Type="http://schemas.openxmlformats.org/officeDocument/2006/relationships/customXml" Target="../customXml/item4146.xml"/><Relationship Id="rId4560" Type="http://schemas.openxmlformats.org/officeDocument/2006/relationships/customXml" Target="../customXml/item4560.xml"/><Relationship Id="rId5611" Type="http://schemas.openxmlformats.org/officeDocument/2006/relationships/customXml" Target="../customXml/item5611.xml"/><Relationship Id="rId1807" Type="http://schemas.openxmlformats.org/officeDocument/2006/relationships/customXml" Target="../customXml/item1807.xml"/><Relationship Id="rId3162" Type="http://schemas.openxmlformats.org/officeDocument/2006/relationships/customXml" Target="../customXml/item3162.xml"/><Relationship Id="rId4213" Type="http://schemas.openxmlformats.org/officeDocument/2006/relationships/customXml" Target="../customXml/item4213.xml"/><Relationship Id="rId150" Type="http://schemas.openxmlformats.org/officeDocument/2006/relationships/customXml" Target="../customXml/item150.xml"/><Relationship Id="rId3979" Type="http://schemas.openxmlformats.org/officeDocument/2006/relationships/customXml" Target="../customXml/item3979.xml"/><Relationship Id="rId6038" Type="http://schemas.openxmlformats.org/officeDocument/2006/relationships/slide" Target="slides/slide9.xml"/><Relationship Id="rId2995" Type="http://schemas.openxmlformats.org/officeDocument/2006/relationships/customXml" Target="../customXml/item2995.xml"/><Relationship Id="rId5054" Type="http://schemas.openxmlformats.org/officeDocument/2006/relationships/customXml" Target="../customXml/item5054.xml"/><Relationship Id="rId967" Type="http://schemas.openxmlformats.org/officeDocument/2006/relationships/customXml" Target="../customXml/item967.xml"/><Relationship Id="rId1597" Type="http://schemas.openxmlformats.org/officeDocument/2006/relationships/customXml" Target="../customXml/item1597.xml"/><Relationship Id="rId2648" Type="http://schemas.openxmlformats.org/officeDocument/2006/relationships/customXml" Target="../customXml/item2648.xml"/><Relationship Id="rId1664" Type="http://schemas.openxmlformats.org/officeDocument/2006/relationships/customXml" Target="../customXml/item1664.xml"/><Relationship Id="rId2715" Type="http://schemas.openxmlformats.org/officeDocument/2006/relationships/customXml" Target="../customXml/item2715.xml"/><Relationship Id="rId4070" Type="http://schemas.openxmlformats.org/officeDocument/2006/relationships/customXml" Target="../customXml/item4070.xml"/><Relationship Id="rId5121" Type="http://schemas.openxmlformats.org/officeDocument/2006/relationships/customXml" Target="../customXml/item5121.xml"/><Relationship Id="rId1317" Type="http://schemas.openxmlformats.org/officeDocument/2006/relationships/customXml" Target="../customXml/item1317.xml"/><Relationship Id="rId1731" Type="http://schemas.openxmlformats.org/officeDocument/2006/relationships/customXml" Target="../customXml/item1731.xml"/><Relationship Id="rId4887" Type="http://schemas.openxmlformats.org/officeDocument/2006/relationships/customXml" Target="../customXml/item4887.xml"/><Relationship Id="rId5938" Type="http://schemas.openxmlformats.org/officeDocument/2006/relationships/customXml" Target="../customXml/item5938.xml"/><Relationship Id="rId23" Type="http://schemas.openxmlformats.org/officeDocument/2006/relationships/customXml" Target="../customXml/item23.xml"/><Relationship Id="rId3489" Type="http://schemas.openxmlformats.org/officeDocument/2006/relationships/customXml" Target="../customXml/item3489.xml"/><Relationship Id="rId3556" Type="http://schemas.openxmlformats.org/officeDocument/2006/relationships/customXml" Target="../customXml/item3556.xml"/><Relationship Id="rId4954" Type="http://schemas.openxmlformats.org/officeDocument/2006/relationships/customXml" Target="../customXml/item4954.xml"/><Relationship Id="rId477" Type="http://schemas.openxmlformats.org/officeDocument/2006/relationships/customXml" Target="../customXml/item477.xml"/><Relationship Id="rId2158" Type="http://schemas.openxmlformats.org/officeDocument/2006/relationships/customXml" Target="../customXml/item2158.xml"/><Relationship Id="rId3209" Type="http://schemas.openxmlformats.org/officeDocument/2006/relationships/customXml" Target="../customXml/item3209.xml"/><Relationship Id="rId3970" Type="http://schemas.openxmlformats.org/officeDocument/2006/relationships/customXml" Target="../customXml/item3970.xml"/><Relationship Id="rId4607" Type="http://schemas.openxmlformats.org/officeDocument/2006/relationships/customXml" Target="../customXml/item4607.xml"/><Relationship Id="rId891" Type="http://schemas.openxmlformats.org/officeDocument/2006/relationships/customXml" Target="../customXml/item891.xml"/><Relationship Id="rId2572" Type="http://schemas.openxmlformats.org/officeDocument/2006/relationships/customXml" Target="../customXml/item2572.xml"/><Relationship Id="rId3623" Type="http://schemas.openxmlformats.org/officeDocument/2006/relationships/customXml" Target="../customXml/item3623.xml"/><Relationship Id="rId544" Type="http://schemas.openxmlformats.org/officeDocument/2006/relationships/customXml" Target="../customXml/item544.xml"/><Relationship Id="rId1174" Type="http://schemas.openxmlformats.org/officeDocument/2006/relationships/customXml" Target="../customXml/item1174.xml"/><Relationship Id="rId2225" Type="http://schemas.openxmlformats.org/officeDocument/2006/relationships/customXml" Target="../customXml/item2225.xml"/><Relationship Id="rId5795" Type="http://schemas.openxmlformats.org/officeDocument/2006/relationships/customXml" Target="../customXml/item5795.xml"/><Relationship Id="rId611" Type="http://schemas.openxmlformats.org/officeDocument/2006/relationships/customXml" Target="../customXml/item611.xml"/><Relationship Id="rId1241" Type="http://schemas.openxmlformats.org/officeDocument/2006/relationships/customXml" Target="../customXml/item1241.xml"/><Relationship Id="rId4397" Type="http://schemas.openxmlformats.org/officeDocument/2006/relationships/customXml" Target="../customXml/item4397.xml"/><Relationship Id="rId5448" Type="http://schemas.openxmlformats.org/officeDocument/2006/relationships/customXml" Target="../customXml/item5448.xml"/><Relationship Id="rId5862" Type="http://schemas.openxmlformats.org/officeDocument/2006/relationships/customXml" Target="../customXml/item5862.xml"/><Relationship Id="rId4464" Type="http://schemas.openxmlformats.org/officeDocument/2006/relationships/customXml" Target="../customXml/item4464.xml"/><Relationship Id="rId5515" Type="http://schemas.openxmlformats.org/officeDocument/2006/relationships/customXml" Target="../customXml/item5515.xml"/><Relationship Id="rId3066" Type="http://schemas.openxmlformats.org/officeDocument/2006/relationships/customXml" Target="../customXml/item3066.xml"/><Relationship Id="rId3480" Type="http://schemas.openxmlformats.org/officeDocument/2006/relationships/customXml" Target="../customXml/item3480.xml"/><Relationship Id="rId4117" Type="http://schemas.openxmlformats.org/officeDocument/2006/relationships/customXml" Target="../customXml/item4117.xml"/><Relationship Id="rId4531" Type="http://schemas.openxmlformats.org/officeDocument/2006/relationships/customXml" Target="../customXml/item4531.xml"/><Relationship Id="rId2082" Type="http://schemas.openxmlformats.org/officeDocument/2006/relationships/customXml" Target="../customXml/item2082.xml"/><Relationship Id="rId3133" Type="http://schemas.openxmlformats.org/officeDocument/2006/relationships/customXml" Target="../customXml/item3133.xml"/><Relationship Id="rId2899" Type="http://schemas.openxmlformats.org/officeDocument/2006/relationships/customXml" Target="../customXml/item2899.xml"/><Relationship Id="rId3200" Type="http://schemas.openxmlformats.org/officeDocument/2006/relationships/customXml" Target="../customXml/item3200.xml"/><Relationship Id="rId121" Type="http://schemas.openxmlformats.org/officeDocument/2006/relationships/customXml" Target="../customXml/item121.xml"/><Relationship Id="rId2966" Type="http://schemas.openxmlformats.org/officeDocument/2006/relationships/customXml" Target="../customXml/item2966.xml"/><Relationship Id="rId5372" Type="http://schemas.openxmlformats.org/officeDocument/2006/relationships/customXml" Target="../customXml/item5372.xml"/><Relationship Id="rId6009" Type="http://schemas.openxmlformats.org/officeDocument/2006/relationships/customXml" Target="../customXml/item6009.xml"/><Relationship Id="rId938" Type="http://schemas.openxmlformats.org/officeDocument/2006/relationships/customXml" Target="../customXml/item938.xml"/><Relationship Id="rId1568" Type="http://schemas.openxmlformats.org/officeDocument/2006/relationships/customXml" Target="../customXml/item1568.xml"/><Relationship Id="rId2619" Type="http://schemas.openxmlformats.org/officeDocument/2006/relationships/customXml" Target="../customXml/item2619.xml"/><Relationship Id="rId5025" Type="http://schemas.openxmlformats.org/officeDocument/2006/relationships/customXml" Target="../customXml/item5025.xml"/><Relationship Id="rId1635" Type="http://schemas.openxmlformats.org/officeDocument/2006/relationships/customXml" Target="../customXml/item1635.xml"/><Relationship Id="rId1982" Type="http://schemas.openxmlformats.org/officeDocument/2006/relationships/customXml" Target="../customXml/item1982.xml"/><Relationship Id="rId4041" Type="http://schemas.openxmlformats.org/officeDocument/2006/relationships/customXml" Target="../customXml/item4041.xml"/><Relationship Id="rId1702" Type="http://schemas.openxmlformats.org/officeDocument/2006/relationships/customXml" Target="../customXml/item1702.xml"/><Relationship Id="rId4858" Type="http://schemas.openxmlformats.org/officeDocument/2006/relationships/customXml" Target="../customXml/item4858.xml"/><Relationship Id="rId5909" Type="http://schemas.openxmlformats.org/officeDocument/2006/relationships/customXml" Target="../customXml/item5909.xml"/><Relationship Id="rId3874" Type="http://schemas.openxmlformats.org/officeDocument/2006/relationships/customXml" Target="../customXml/item3874.xml"/><Relationship Id="rId4925" Type="http://schemas.openxmlformats.org/officeDocument/2006/relationships/customXml" Target="../customXml/item4925.xml"/><Relationship Id="rId795" Type="http://schemas.openxmlformats.org/officeDocument/2006/relationships/customXml" Target="../customXml/item795.xml"/><Relationship Id="rId2476" Type="http://schemas.openxmlformats.org/officeDocument/2006/relationships/customXml" Target="../customXml/item2476.xml"/><Relationship Id="rId2890" Type="http://schemas.openxmlformats.org/officeDocument/2006/relationships/customXml" Target="../customXml/item2890.xml"/><Relationship Id="rId3527" Type="http://schemas.openxmlformats.org/officeDocument/2006/relationships/customXml" Target="../customXml/item3527.xml"/><Relationship Id="rId3941" Type="http://schemas.openxmlformats.org/officeDocument/2006/relationships/customXml" Target="../customXml/item3941.xml"/><Relationship Id="rId448" Type="http://schemas.openxmlformats.org/officeDocument/2006/relationships/customXml" Target="../customXml/item448.xml"/><Relationship Id="rId862" Type="http://schemas.openxmlformats.org/officeDocument/2006/relationships/customXml" Target="../customXml/item862.xml"/><Relationship Id="rId1078" Type="http://schemas.openxmlformats.org/officeDocument/2006/relationships/customXml" Target="../customXml/item1078.xml"/><Relationship Id="rId1492" Type="http://schemas.openxmlformats.org/officeDocument/2006/relationships/customXml" Target="../customXml/item1492.xml"/><Relationship Id="rId2129" Type="http://schemas.openxmlformats.org/officeDocument/2006/relationships/customXml" Target="../customXml/item2129.xml"/><Relationship Id="rId2543" Type="http://schemas.openxmlformats.org/officeDocument/2006/relationships/customXml" Target="../customXml/item2543.xml"/><Relationship Id="rId5699" Type="http://schemas.openxmlformats.org/officeDocument/2006/relationships/customXml" Target="../customXml/item5699.xml"/><Relationship Id="rId6000" Type="http://schemas.openxmlformats.org/officeDocument/2006/relationships/customXml" Target="../customXml/item6000.xml"/><Relationship Id="rId515" Type="http://schemas.openxmlformats.org/officeDocument/2006/relationships/customXml" Target="../customXml/item515.xml"/><Relationship Id="rId1145" Type="http://schemas.openxmlformats.org/officeDocument/2006/relationships/customXml" Target="../customXml/item1145.xml"/><Relationship Id="rId5766" Type="http://schemas.openxmlformats.org/officeDocument/2006/relationships/customXml" Target="../customXml/item5766.xml"/><Relationship Id="rId1212" Type="http://schemas.openxmlformats.org/officeDocument/2006/relationships/customXml" Target="../customXml/item1212.xml"/><Relationship Id="rId2610" Type="http://schemas.openxmlformats.org/officeDocument/2006/relationships/customXml" Target="../customXml/item2610.xml"/><Relationship Id="rId4368" Type="http://schemas.openxmlformats.org/officeDocument/2006/relationships/customXml" Target="../customXml/item4368.xml"/><Relationship Id="rId5419" Type="http://schemas.openxmlformats.org/officeDocument/2006/relationships/customXml" Target="../customXml/item5419.xml"/><Relationship Id="rId4782" Type="http://schemas.openxmlformats.org/officeDocument/2006/relationships/customXml" Target="../customXml/item4782.xml"/><Relationship Id="rId5833" Type="http://schemas.openxmlformats.org/officeDocument/2006/relationships/customXml" Target="../customXml/item5833.xml"/><Relationship Id="rId3037" Type="http://schemas.openxmlformats.org/officeDocument/2006/relationships/customXml" Target="../customXml/item3037.xml"/><Relationship Id="rId3384" Type="http://schemas.openxmlformats.org/officeDocument/2006/relationships/customXml" Target="../customXml/item3384.xml"/><Relationship Id="rId4435" Type="http://schemas.openxmlformats.org/officeDocument/2006/relationships/customXml" Target="../customXml/item4435.xml"/><Relationship Id="rId5900" Type="http://schemas.openxmlformats.org/officeDocument/2006/relationships/customXml" Target="../customXml/item5900.xml"/><Relationship Id="rId3451" Type="http://schemas.openxmlformats.org/officeDocument/2006/relationships/customXml" Target="../customXml/item3451.xml"/><Relationship Id="rId4502" Type="http://schemas.openxmlformats.org/officeDocument/2006/relationships/customXml" Target="../customXml/item4502.xml"/><Relationship Id="rId372" Type="http://schemas.openxmlformats.org/officeDocument/2006/relationships/customXml" Target="../customXml/item372.xml"/><Relationship Id="rId2053" Type="http://schemas.openxmlformats.org/officeDocument/2006/relationships/customXml" Target="../customXml/item2053.xml"/><Relationship Id="rId3104" Type="http://schemas.openxmlformats.org/officeDocument/2006/relationships/customXml" Target="../customXml/item3104.xml"/><Relationship Id="rId2120" Type="http://schemas.openxmlformats.org/officeDocument/2006/relationships/customXml" Target="../customXml/item2120.xml"/><Relationship Id="rId5276" Type="http://schemas.openxmlformats.org/officeDocument/2006/relationships/customXml" Target="../customXml/item5276.xml"/><Relationship Id="rId5690" Type="http://schemas.openxmlformats.org/officeDocument/2006/relationships/customXml" Target="../customXml/item5690.xml"/><Relationship Id="rId4292" Type="http://schemas.openxmlformats.org/officeDocument/2006/relationships/customXml" Target="../customXml/item4292.xml"/><Relationship Id="rId5343" Type="http://schemas.openxmlformats.org/officeDocument/2006/relationships/customXml" Target="../customXml/item5343.xml"/><Relationship Id="rId1886" Type="http://schemas.openxmlformats.org/officeDocument/2006/relationships/customXml" Target="../customXml/item1886.xml"/><Relationship Id="rId2937" Type="http://schemas.openxmlformats.org/officeDocument/2006/relationships/customXml" Target="../customXml/item2937.xml"/><Relationship Id="rId909" Type="http://schemas.openxmlformats.org/officeDocument/2006/relationships/customXml" Target="../customXml/item909.xml"/><Relationship Id="rId1539" Type="http://schemas.openxmlformats.org/officeDocument/2006/relationships/customXml" Target="../customXml/item1539.xml"/><Relationship Id="rId1953" Type="http://schemas.openxmlformats.org/officeDocument/2006/relationships/customXml" Target="../customXml/item1953.xml"/><Relationship Id="rId5410" Type="http://schemas.openxmlformats.org/officeDocument/2006/relationships/customXml" Target="../customXml/item5410.xml"/><Relationship Id="rId1606" Type="http://schemas.openxmlformats.org/officeDocument/2006/relationships/customXml" Target="../customXml/item1606.xml"/><Relationship Id="rId4012" Type="http://schemas.openxmlformats.org/officeDocument/2006/relationships/customXml" Target="../customXml/item4012.xml"/><Relationship Id="rId3778" Type="http://schemas.openxmlformats.org/officeDocument/2006/relationships/customXml" Target="../customXml/item3778.xml"/><Relationship Id="rId4829" Type="http://schemas.openxmlformats.org/officeDocument/2006/relationships/customXml" Target="../customXml/item4829.xml"/><Relationship Id="rId699" Type="http://schemas.openxmlformats.org/officeDocument/2006/relationships/customXml" Target="../customXml/item699.xml"/><Relationship Id="rId2794" Type="http://schemas.openxmlformats.org/officeDocument/2006/relationships/customXml" Target="../customXml/item2794.xml"/><Relationship Id="rId3845" Type="http://schemas.openxmlformats.org/officeDocument/2006/relationships/customXml" Target="../customXml/item3845.xml"/><Relationship Id="rId766" Type="http://schemas.openxmlformats.org/officeDocument/2006/relationships/customXml" Target="../customXml/item766.xml"/><Relationship Id="rId1396" Type="http://schemas.openxmlformats.org/officeDocument/2006/relationships/customXml" Target="../customXml/item1396.xml"/><Relationship Id="rId2447" Type="http://schemas.openxmlformats.org/officeDocument/2006/relationships/customXml" Target="../customXml/item2447.xml"/><Relationship Id="rId419" Type="http://schemas.openxmlformats.org/officeDocument/2006/relationships/customXml" Target="../customXml/item419.xml"/><Relationship Id="rId1049" Type="http://schemas.openxmlformats.org/officeDocument/2006/relationships/customXml" Target="../customXml/item1049.xml"/><Relationship Id="rId2861" Type="http://schemas.openxmlformats.org/officeDocument/2006/relationships/customXml" Target="../customXml/item2861.xml"/><Relationship Id="rId3912" Type="http://schemas.openxmlformats.org/officeDocument/2006/relationships/customXml" Target="../customXml/item3912.xml"/><Relationship Id="rId833" Type="http://schemas.openxmlformats.org/officeDocument/2006/relationships/customXml" Target="../customXml/item833.xml"/><Relationship Id="rId1116" Type="http://schemas.openxmlformats.org/officeDocument/2006/relationships/customXml" Target="../customXml/item1116.xml"/><Relationship Id="rId1463" Type="http://schemas.openxmlformats.org/officeDocument/2006/relationships/customXml" Target="../customXml/item1463.xml"/><Relationship Id="rId2514" Type="http://schemas.openxmlformats.org/officeDocument/2006/relationships/customXml" Target="../customXml/item2514.xml"/><Relationship Id="rId900" Type="http://schemas.openxmlformats.org/officeDocument/2006/relationships/customXml" Target="../customXml/item900.xml"/><Relationship Id="rId1530" Type="http://schemas.openxmlformats.org/officeDocument/2006/relationships/customXml" Target="../customXml/item1530.xml"/><Relationship Id="rId4686" Type="http://schemas.openxmlformats.org/officeDocument/2006/relationships/customXml" Target="../customXml/item4686.xml"/><Relationship Id="rId5737" Type="http://schemas.openxmlformats.org/officeDocument/2006/relationships/customXml" Target="../customXml/item5737.xml"/><Relationship Id="rId3288" Type="http://schemas.openxmlformats.org/officeDocument/2006/relationships/customXml" Target="../customXml/item3288.xml"/><Relationship Id="rId4339" Type="http://schemas.openxmlformats.org/officeDocument/2006/relationships/customXml" Target="../customXml/item4339.xml"/><Relationship Id="rId4753" Type="http://schemas.openxmlformats.org/officeDocument/2006/relationships/customXml" Target="../customXml/item4753.xml"/><Relationship Id="rId5804" Type="http://schemas.openxmlformats.org/officeDocument/2006/relationships/customXml" Target="../customXml/item5804.xml"/><Relationship Id="rId3355" Type="http://schemas.openxmlformats.org/officeDocument/2006/relationships/customXml" Target="../customXml/item3355.xml"/><Relationship Id="rId4406" Type="http://schemas.openxmlformats.org/officeDocument/2006/relationships/customXml" Target="../customXml/item4406.xml"/><Relationship Id="rId276" Type="http://schemas.openxmlformats.org/officeDocument/2006/relationships/customXml" Target="../customXml/item276.xml"/><Relationship Id="rId690" Type="http://schemas.openxmlformats.org/officeDocument/2006/relationships/customXml" Target="../customXml/item690.xml"/><Relationship Id="rId2371" Type="http://schemas.openxmlformats.org/officeDocument/2006/relationships/customXml" Target="../customXml/item2371.xml"/><Relationship Id="rId3008" Type="http://schemas.openxmlformats.org/officeDocument/2006/relationships/customXml" Target="../customXml/item3008.xml"/><Relationship Id="rId3422" Type="http://schemas.openxmlformats.org/officeDocument/2006/relationships/customXml" Target="../customXml/item3422.xml"/><Relationship Id="rId4820" Type="http://schemas.openxmlformats.org/officeDocument/2006/relationships/customXml" Target="../customXml/item4820.xml"/><Relationship Id="rId343" Type="http://schemas.openxmlformats.org/officeDocument/2006/relationships/customXml" Target="../customXml/item343.xml"/><Relationship Id="rId2024" Type="http://schemas.openxmlformats.org/officeDocument/2006/relationships/customXml" Target="../customXml/item2024.xml"/><Relationship Id="rId1040" Type="http://schemas.openxmlformats.org/officeDocument/2006/relationships/customXml" Target="../customXml/item1040.xml"/><Relationship Id="rId4196" Type="http://schemas.openxmlformats.org/officeDocument/2006/relationships/customXml" Target="../customXml/item4196.xml"/><Relationship Id="rId5247" Type="http://schemas.openxmlformats.org/officeDocument/2006/relationships/customXml" Target="../customXml/item5247.xml"/><Relationship Id="rId5594" Type="http://schemas.openxmlformats.org/officeDocument/2006/relationships/customXml" Target="../customXml/item5594.xml"/><Relationship Id="rId410" Type="http://schemas.openxmlformats.org/officeDocument/2006/relationships/customXml" Target="../customXml/item410.xml"/><Relationship Id="rId5661" Type="http://schemas.openxmlformats.org/officeDocument/2006/relationships/customXml" Target="../customXml/item5661.xml"/><Relationship Id="rId1857" Type="http://schemas.openxmlformats.org/officeDocument/2006/relationships/customXml" Target="../customXml/item1857.xml"/><Relationship Id="rId2908" Type="http://schemas.openxmlformats.org/officeDocument/2006/relationships/customXml" Target="../customXml/item2908.xml"/><Relationship Id="rId4263" Type="http://schemas.openxmlformats.org/officeDocument/2006/relationships/customXml" Target="../customXml/item4263.xml"/><Relationship Id="rId5314" Type="http://schemas.openxmlformats.org/officeDocument/2006/relationships/customXml" Target="../customXml/item5314.xml"/><Relationship Id="rId1924" Type="http://schemas.openxmlformats.org/officeDocument/2006/relationships/customXml" Target="../customXml/item1924.xml"/><Relationship Id="rId4330" Type="http://schemas.openxmlformats.org/officeDocument/2006/relationships/customXml" Target="../customXml/item4330.xml"/><Relationship Id="rId2698" Type="http://schemas.openxmlformats.org/officeDocument/2006/relationships/customXml" Target="../customXml/item2698.xml"/><Relationship Id="rId3749" Type="http://schemas.openxmlformats.org/officeDocument/2006/relationships/customXml" Target="../customXml/item3749.xml"/><Relationship Id="rId5171" Type="http://schemas.openxmlformats.org/officeDocument/2006/relationships/customXml" Target="../customXml/item5171.xml"/><Relationship Id="rId2765" Type="http://schemas.openxmlformats.org/officeDocument/2006/relationships/customXml" Target="../customXml/item2765.xml"/><Relationship Id="rId3816" Type="http://schemas.openxmlformats.org/officeDocument/2006/relationships/customXml" Target="../customXml/item3816.xml"/><Relationship Id="rId737" Type="http://schemas.openxmlformats.org/officeDocument/2006/relationships/customXml" Target="../customXml/item737.xml"/><Relationship Id="rId1367" Type="http://schemas.openxmlformats.org/officeDocument/2006/relationships/customXml" Target="../customXml/item1367.xml"/><Relationship Id="rId1781" Type="http://schemas.openxmlformats.org/officeDocument/2006/relationships/customXml" Target="../customXml/item1781.xml"/><Relationship Id="rId2418" Type="http://schemas.openxmlformats.org/officeDocument/2006/relationships/customXml" Target="../customXml/item2418.xml"/><Relationship Id="rId2832" Type="http://schemas.openxmlformats.org/officeDocument/2006/relationships/customXml" Target="../customXml/item2832.xml"/><Relationship Id="rId5988" Type="http://schemas.openxmlformats.org/officeDocument/2006/relationships/customXml" Target="../customXml/item5988.xml"/><Relationship Id="rId73" Type="http://schemas.openxmlformats.org/officeDocument/2006/relationships/customXml" Target="../customXml/item73.xml"/><Relationship Id="rId804" Type="http://schemas.openxmlformats.org/officeDocument/2006/relationships/customXml" Target="../customXml/item804.xml"/><Relationship Id="rId1434" Type="http://schemas.openxmlformats.org/officeDocument/2006/relationships/customXml" Target="../customXml/item1434.xml"/><Relationship Id="rId1501" Type="http://schemas.openxmlformats.org/officeDocument/2006/relationships/customXml" Target="../customXml/item1501.xml"/><Relationship Id="rId4657" Type="http://schemas.openxmlformats.org/officeDocument/2006/relationships/customXml" Target="../customXml/item4657.xml"/><Relationship Id="rId5708" Type="http://schemas.openxmlformats.org/officeDocument/2006/relationships/customXml" Target="../customXml/item5708.xml"/><Relationship Id="rId3259" Type="http://schemas.openxmlformats.org/officeDocument/2006/relationships/customXml" Target="../customXml/item3259.xml"/><Relationship Id="rId594" Type="http://schemas.openxmlformats.org/officeDocument/2006/relationships/customXml" Target="../customXml/item594.xml"/><Relationship Id="rId2275" Type="http://schemas.openxmlformats.org/officeDocument/2006/relationships/customXml" Target="../customXml/item2275.xml"/><Relationship Id="rId3326" Type="http://schemas.openxmlformats.org/officeDocument/2006/relationships/customXml" Target="../customXml/item3326.xml"/><Relationship Id="rId3673" Type="http://schemas.openxmlformats.org/officeDocument/2006/relationships/customXml" Target="../customXml/item3673.xml"/><Relationship Id="rId4724" Type="http://schemas.openxmlformats.org/officeDocument/2006/relationships/customXml" Target="../customXml/item4724.xml"/><Relationship Id="rId247" Type="http://schemas.openxmlformats.org/officeDocument/2006/relationships/customXml" Target="../customXml/item247.xml"/><Relationship Id="rId3740" Type="http://schemas.openxmlformats.org/officeDocument/2006/relationships/customXml" Target="../customXml/item3740.xml"/><Relationship Id="rId661" Type="http://schemas.openxmlformats.org/officeDocument/2006/relationships/customXml" Target="../customXml/item661.xml"/><Relationship Id="rId1291" Type="http://schemas.openxmlformats.org/officeDocument/2006/relationships/customXml" Target="../customXml/item1291.xml"/><Relationship Id="rId2342" Type="http://schemas.openxmlformats.org/officeDocument/2006/relationships/customXml" Target="../customXml/item2342.xml"/><Relationship Id="rId5498" Type="http://schemas.openxmlformats.org/officeDocument/2006/relationships/customXml" Target="../customXml/item5498.xml"/><Relationship Id="rId314" Type="http://schemas.openxmlformats.org/officeDocument/2006/relationships/customXml" Target="../customXml/item314.xml"/><Relationship Id="rId5565" Type="http://schemas.openxmlformats.org/officeDocument/2006/relationships/customXml" Target="../customXml/item5565.xml"/><Relationship Id="rId1011" Type="http://schemas.openxmlformats.org/officeDocument/2006/relationships/customXml" Target="../customXml/item1011.xml"/><Relationship Id="rId4167" Type="http://schemas.openxmlformats.org/officeDocument/2006/relationships/customXml" Target="../customXml/item4167.xml"/><Relationship Id="rId4581" Type="http://schemas.openxmlformats.org/officeDocument/2006/relationships/customXml" Target="../customXml/item4581.xml"/><Relationship Id="rId5218" Type="http://schemas.openxmlformats.org/officeDocument/2006/relationships/customXml" Target="../customXml/item5218.xml"/><Relationship Id="rId5632" Type="http://schemas.openxmlformats.org/officeDocument/2006/relationships/customXml" Target="../customXml/item5632.xml"/><Relationship Id="rId3183" Type="http://schemas.openxmlformats.org/officeDocument/2006/relationships/customXml" Target="../customXml/item3183.xml"/><Relationship Id="rId4234" Type="http://schemas.openxmlformats.org/officeDocument/2006/relationships/customXml" Target="../customXml/item4234.xml"/><Relationship Id="rId1828" Type="http://schemas.openxmlformats.org/officeDocument/2006/relationships/customXml" Target="../customXml/item1828.xml"/><Relationship Id="rId3250" Type="http://schemas.openxmlformats.org/officeDocument/2006/relationships/customXml" Target="../customXml/item3250.xml"/><Relationship Id="rId171" Type="http://schemas.openxmlformats.org/officeDocument/2006/relationships/customXml" Target="../customXml/item171.xml"/><Relationship Id="rId4301" Type="http://schemas.openxmlformats.org/officeDocument/2006/relationships/customXml" Target="../customXml/item4301.xml"/><Relationship Id="rId6059" Type="http://schemas.openxmlformats.org/officeDocument/2006/relationships/slide" Target="slides/slide30.xml"/><Relationship Id="rId988" Type="http://schemas.openxmlformats.org/officeDocument/2006/relationships/customXml" Target="../customXml/item988.xml"/><Relationship Id="rId2669" Type="http://schemas.openxmlformats.org/officeDocument/2006/relationships/customXml" Target="../customXml/item2669.xml"/><Relationship Id="rId5075" Type="http://schemas.openxmlformats.org/officeDocument/2006/relationships/customXml" Target="../customXml/item5075.xml"/><Relationship Id="rId1685" Type="http://schemas.openxmlformats.org/officeDocument/2006/relationships/customXml" Target="../customXml/item1685.xml"/><Relationship Id="rId2736" Type="http://schemas.openxmlformats.org/officeDocument/2006/relationships/customXml" Target="../customXml/item2736.xml"/><Relationship Id="rId4091" Type="http://schemas.openxmlformats.org/officeDocument/2006/relationships/customXml" Target="../customXml/item4091.xml"/><Relationship Id="rId5142" Type="http://schemas.openxmlformats.org/officeDocument/2006/relationships/customXml" Target="../customXml/item5142.xml"/><Relationship Id="rId708" Type="http://schemas.openxmlformats.org/officeDocument/2006/relationships/customXml" Target="../customXml/item708.xml"/><Relationship Id="rId1338" Type="http://schemas.openxmlformats.org/officeDocument/2006/relationships/customXml" Target="../customXml/item1338.xml"/><Relationship Id="rId1405" Type="http://schemas.openxmlformats.org/officeDocument/2006/relationships/customXml" Target="../customXml/item1405.xml"/><Relationship Id="rId1752" Type="http://schemas.openxmlformats.org/officeDocument/2006/relationships/customXml" Target="../customXml/item1752.xml"/><Relationship Id="rId2803" Type="http://schemas.openxmlformats.org/officeDocument/2006/relationships/customXml" Target="../customXml/item2803.xml"/><Relationship Id="rId5959" Type="http://schemas.openxmlformats.org/officeDocument/2006/relationships/customXml" Target="../customXml/item5959.xml"/><Relationship Id="rId44" Type="http://schemas.openxmlformats.org/officeDocument/2006/relationships/customXml" Target="../customXml/item44.xml"/><Relationship Id="rId4975" Type="http://schemas.openxmlformats.org/officeDocument/2006/relationships/customXml" Target="../customXml/item4975.xml"/><Relationship Id="rId498" Type="http://schemas.openxmlformats.org/officeDocument/2006/relationships/customXml" Target="../customXml/item498.xml"/><Relationship Id="rId2179" Type="http://schemas.openxmlformats.org/officeDocument/2006/relationships/customXml" Target="../customXml/item2179.xml"/><Relationship Id="rId3577" Type="http://schemas.openxmlformats.org/officeDocument/2006/relationships/customXml" Target="../customXml/item3577.xml"/><Relationship Id="rId3991" Type="http://schemas.openxmlformats.org/officeDocument/2006/relationships/customXml" Target="../customXml/item3991.xml"/><Relationship Id="rId4628" Type="http://schemas.openxmlformats.org/officeDocument/2006/relationships/customXml" Target="../customXml/item4628.xml"/><Relationship Id="rId2593" Type="http://schemas.openxmlformats.org/officeDocument/2006/relationships/customXml" Target="../customXml/item2593.xml"/><Relationship Id="rId3644" Type="http://schemas.openxmlformats.org/officeDocument/2006/relationships/customXml" Target="../customXml/item3644.xml"/><Relationship Id="rId6050" Type="http://schemas.openxmlformats.org/officeDocument/2006/relationships/slide" Target="slides/slide21.xml"/><Relationship Id="rId565" Type="http://schemas.openxmlformats.org/officeDocument/2006/relationships/customXml" Target="../customXml/item565.xml"/><Relationship Id="rId1195" Type="http://schemas.openxmlformats.org/officeDocument/2006/relationships/customXml" Target="../customXml/item1195.xml"/><Relationship Id="rId2246" Type="http://schemas.openxmlformats.org/officeDocument/2006/relationships/customXml" Target="../customXml/item2246.xml"/><Relationship Id="rId2660" Type="http://schemas.openxmlformats.org/officeDocument/2006/relationships/customXml" Target="../customXml/item2660.xml"/><Relationship Id="rId3711" Type="http://schemas.openxmlformats.org/officeDocument/2006/relationships/customXml" Target="../customXml/item3711.xml"/><Relationship Id="rId218" Type="http://schemas.openxmlformats.org/officeDocument/2006/relationships/customXml" Target="../customXml/item218.xml"/><Relationship Id="rId632" Type="http://schemas.openxmlformats.org/officeDocument/2006/relationships/customXml" Target="../customXml/item632.xml"/><Relationship Id="rId1262" Type="http://schemas.openxmlformats.org/officeDocument/2006/relationships/customXml" Target="../customXml/item1262.xml"/><Relationship Id="rId2313" Type="http://schemas.openxmlformats.org/officeDocument/2006/relationships/customXml" Target="../customXml/item2313.xml"/><Relationship Id="rId5469" Type="http://schemas.openxmlformats.org/officeDocument/2006/relationships/customXml" Target="../customXml/item5469.xml"/><Relationship Id="rId4485" Type="http://schemas.openxmlformats.org/officeDocument/2006/relationships/customXml" Target="../customXml/item4485.xml"/><Relationship Id="rId5536" Type="http://schemas.openxmlformats.org/officeDocument/2006/relationships/customXml" Target="../customXml/item5536.xml"/><Relationship Id="rId5883" Type="http://schemas.openxmlformats.org/officeDocument/2006/relationships/customXml" Target="../customXml/item5883.xml"/><Relationship Id="rId3087" Type="http://schemas.openxmlformats.org/officeDocument/2006/relationships/customXml" Target="../customXml/item3087.xml"/><Relationship Id="rId4138" Type="http://schemas.openxmlformats.org/officeDocument/2006/relationships/customXml" Target="../customXml/item4138.xml"/><Relationship Id="rId5950" Type="http://schemas.openxmlformats.org/officeDocument/2006/relationships/customXml" Target="../customXml/item5950.xml"/><Relationship Id="rId4552" Type="http://schemas.openxmlformats.org/officeDocument/2006/relationships/customXml" Target="../customXml/item4552.xml"/><Relationship Id="rId5603" Type="http://schemas.openxmlformats.org/officeDocument/2006/relationships/customXml" Target="../customXml/item5603.xml"/><Relationship Id="rId3154" Type="http://schemas.openxmlformats.org/officeDocument/2006/relationships/customXml" Target="../customXml/item3154.xml"/><Relationship Id="rId4205" Type="http://schemas.openxmlformats.org/officeDocument/2006/relationships/customXml" Target="../customXml/item4205.xml"/><Relationship Id="rId2170" Type="http://schemas.openxmlformats.org/officeDocument/2006/relationships/customXml" Target="../customXml/item2170.xml"/><Relationship Id="rId3221" Type="http://schemas.openxmlformats.org/officeDocument/2006/relationships/customXml" Target="../customXml/item3221.xml"/><Relationship Id="rId8" Type="http://schemas.openxmlformats.org/officeDocument/2006/relationships/customXml" Target="../customXml/item8.xml"/><Relationship Id="rId142" Type="http://schemas.openxmlformats.org/officeDocument/2006/relationships/customXml" Target="../customXml/item142.xml"/><Relationship Id="rId2987" Type="http://schemas.openxmlformats.org/officeDocument/2006/relationships/customXml" Target="../customXml/item2987.xml"/><Relationship Id="rId5393" Type="http://schemas.openxmlformats.org/officeDocument/2006/relationships/customXml" Target="../customXml/item5393.xml"/><Relationship Id="rId959" Type="http://schemas.openxmlformats.org/officeDocument/2006/relationships/customXml" Target="../customXml/item959.xml"/><Relationship Id="rId1589" Type="http://schemas.openxmlformats.org/officeDocument/2006/relationships/customXml" Target="../customXml/item1589.xml"/><Relationship Id="rId5046" Type="http://schemas.openxmlformats.org/officeDocument/2006/relationships/customXml" Target="../customXml/item5046.xml"/><Relationship Id="rId5460" Type="http://schemas.openxmlformats.org/officeDocument/2006/relationships/customXml" Target="../customXml/item5460.xml"/><Relationship Id="rId4062" Type="http://schemas.openxmlformats.org/officeDocument/2006/relationships/customXml" Target="../customXml/item4062.xml"/><Relationship Id="rId5113" Type="http://schemas.openxmlformats.org/officeDocument/2006/relationships/customXml" Target="../customXml/item5113.xml"/><Relationship Id="rId1656" Type="http://schemas.openxmlformats.org/officeDocument/2006/relationships/customXml" Target="../customXml/item1656.xml"/><Relationship Id="rId2707" Type="http://schemas.openxmlformats.org/officeDocument/2006/relationships/customXml" Target="../customXml/item2707.xml"/><Relationship Id="rId1309" Type="http://schemas.openxmlformats.org/officeDocument/2006/relationships/customXml" Target="../customXml/item1309.xml"/><Relationship Id="rId1723" Type="http://schemas.openxmlformats.org/officeDocument/2006/relationships/customXml" Target="../customXml/item1723.xml"/><Relationship Id="rId4879" Type="http://schemas.openxmlformats.org/officeDocument/2006/relationships/customXml" Target="../customXml/item4879.xml"/><Relationship Id="rId15" Type="http://schemas.openxmlformats.org/officeDocument/2006/relationships/customXml" Target="../customXml/item15.xml"/><Relationship Id="rId3895" Type="http://schemas.openxmlformats.org/officeDocument/2006/relationships/customXml" Target="../customXml/item3895.xml"/><Relationship Id="rId4946" Type="http://schemas.openxmlformats.org/officeDocument/2006/relationships/customXml" Target="../customXml/item4946.xml"/><Relationship Id="rId2497" Type="http://schemas.openxmlformats.org/officeDocument/2006/relationships/customXml" Target="../customXml/item2497.xml"/><Relationship Id="rId3548" Type="http://schemas.openxmlformats.org/officeDocument/2006/relationships/customXml" Target="../customXml/item3548.xml"/><Relationship Id="rId469" Type="http://schemas.openxmlformats.org/officeDocument/2006/relationships/customXml" Target="../customXml/item469.xml"/><Relationship Id="rId883" Type="http://schemas.openxmlformats.org/officeDocument/2006/relationships/customXml" Target="../customXml/item883.xml"/><Relationship Id="rId1099" Type="http://schemas.openxmlformats.org/officeDocument/2006/relationships/customXml" Target="../customXml/item1099.xml"/><Relationship Id="rId2564" Type="http://schemas.openxmlformats.org/officeDocument/2006/relationships/customXml" Target="../customXml/item2564.xml"/><Relationship Id="rId3615" Type="http://schemas.openxmlformats.org/officeDocument/2006/relationships/customXml" Target="../customXml/item3615.xml"/><Relationship Id="rId3962" Type="http://schemas.openxmlformats.org/officeDocument/2006/relationships/customXml" Target="../customXml/item3962.xml"/><Relationship Id="rId6021" Type="http://schemas.openxmlformats.org/officeDocument/2006/relationships/customXml" Target="../customXml/item6021.xml"/><Relationship Id="rId536" Type="http://schemas.openxmlformats.org/officeDocument/2006/relationships/customXml" Target="../customXml/item536.xml"/><Relationship Id="rId1166" Type="http://schemas.openxmlformats.org/officeDocument/2006/relationships/customXml" Target="../customXml/item1166.xml"/><Relationship Id="rId2217" Type="http://schemas.openxmlformats.org/officeDocument/2006/relationships/customXml" Target="../customXml/item2217.xml"/><Relationship Id="rId950" Type="http://schemas.openxmlformats.org/officeDocument/2006/relationships/customXml" Target="../customXml/item950.xml"/><Relationship Id="rId1580" Type="http://schemas.openxmlformats.org/officeDocument/2006/relationships/customXml" Target="../customXml/item1580.xml"/><Relationship Id="rId2631" Type="http://schemas.openxmlformats.org/officeDocument/2006/relationships/customXml" Target="../customXml/item2631.xml"/><Relationship Id="rId4389" Type="http://schemas.openxmlformats.org/officeDocument/2006/relationships/customXml" Target="../customXml/item4389.xml"/><Relationship Id="rId5787" Type="http://schemas.openxmlformats.org/officeDocument/2006/relationships/customXml" Target="../customXml/item5787.xml"/><Relationship Id="rId603" Type="http://schemas.openxmlformats.org/officeDocument/2006/relationships/customXml" Target="../customXml/item603.xml"/><Relationship Id="rId1233" Type="http://schemas.openxmlformats.org/officeDocument/2006/relationships/customXml" Target="../customXml/item1233.xml"/><Relationship Id="rId5854" Type="http://schemas.openxmlformats.org/officeDocument/2006/relationships/customXml" Target="../customXml/item5854.xml"/><Relationship Id="rId1300" Type="http://schemas.openxmlformats.org/officeDocument/2006/relationships/customXml" Target="../customXml/item1300.xml"/><Relationship Id="rId4456" Type="http://schemas.openxmlformats.org/officeDocument/2006/relationships/customXml" Target="../customXml/item4456.xml"/><Relationship Id="rId4870" Type="http://schemas.openxmlformats.org/officeDocument/2006/relationships/customXml" Target="../customXml/item4870.xml"/><Relationship Id="rId5507" Type="http://schemas.openxmlformats.org/officeDocument/2006/relationships/customXml" Target="../customXml/item5507.xml"/><Relationship Id="rId5921" Type="http://schemas.openxmlformats.org/officeDocument/2006/relationships/customXml" Target="../customXml/item5921.xml"/><Relationship Id="rId3058" Type="http://schemas.openxmlformats.org/officeDocument/2006/relationships/customXml" Target="../customXml/item3058.xml"/><Relationship Id="rId3472" Type="http://schemas.openxmlformats.org/officeDocument/2006/relationships/customXml" Target="../customXml/item3472.xml"/><Relationship Id="rId4109" Type="http://schemas.openxmlformats.org/officeDocument/2006/relationships/customXml" Target="../customXml/item4109.xml"/><Relationship Id="rId4523" Type="http://schemas.openxmlformats.org/officeDocument/2006/relationships/customXml" Target="../customXml/item4523.xml"/><Relationship Id="rId393" Type="http://schemas.openxmlformats.org/officeDocument/2006/relationships/customXml" Target="../customXml/item393.xml"/><Relationship Id="rId2074" Type="http://schemas.openxmlformats.org/officeDocument/2006/relationships/customXml" Target="../customXml/item2074.xml"/><Relationship Id="rId3125" Type="http://schemas.openxmlformats.org/officeDocument/2006/relationships/customXml" Target="../customXml/item3125.xml"/><Relationship Id="rId460" Type="http://schemas.openxmlformats.org/officeDocument/2006/relationships/customXml" Target="../customXml/item460.xml"/><Relationship Id="rId1090" Type="http://schemas.openxmlformats.org/officeDocument/2006/relationships/customXml" Target="../customXml/item1090.xml"/><Relationship Id="rId2141" Type="http://schemas.openxmlformats.org/officeDocument/2006/relationships/customXml" Target="../customXml/item2141.xml"/><Relationship Id="rId5297" Type="http://schemas.openxmlformats.org/officeDocument/2006/relationships/customXml" Target="../customXml/item5297.xml"/><Relationship Id="rId113" Type="http://schemas.openxmlformats.org/officeDocument/2006/relationships/customXml" Target="../customXml/item113.xml"/><Relationship Id="rId2958" Type="http://schemas.openxmlformats.org/officeDocument/2006/relationships/customXml" Target="../customXml/item2958.xml"/><Relationship Id="rId5017" Type="http://schemas.openxmlformats.org/officeDocument/2006/relationships/customXml" Target="../customXml/item5017.xml"/><Relationship Id="rId5364" Type="http://schemas.openxmlformats.org/officeDocument/2006/relationships/customXml" Target="../customXml/item5364.xml"/><Relationship Id="rId1974" Type="http://schemas.openxmlformats.org/officeDocument/2006/relationships/customXml" Target="../customXml/item1974.xml"/><Relationship Id="rId4380" Type="http://schemas.openxmlformats.org/officeDocument/2006/relationships/customXml" Target="../customXml/item4380.xml"/><Relationship Id="rId5431" Type="http://schemas.openxmlformats.org/officeDocument/2006/relationships/customXml" Target="../customXml/item5431.xml"/><Relationship Id="rId1627" Type="http://schemas.openxmlformats.org/officeDocument/2006/relationships/customXml" Target="../customXml/item1627.xml"/><Relationship Id="rId4033" Type="http://schemas.openxmlformats.org/officeDocument/2006/relationships/customXml" Target="../customXml/item4033.xml"/><Relationship Id="rId3799" Type="http://schemas.openxmlformats.org/officeDocument/2006/relationships/customXml" Target="../customXml/item3799.xml"/><Relationship Id="rId4100" Type="http://schemas.openxmlformats.org/officeDocument/2006/relationships/customXml" Target="../customXml/item4100.xml"/><Relationship Id="rId3866" Type="http://schemas.openxmlformats.org/officeDocument/2006/relationships/customXml" Target="../customXml/item3866.xml"/><Relationship Id="rId4917" Type="http://schemas.openxmlformats.org/officeDocument/2006/relationships/customXml" Target="../customXml/item4917.xml"/><Relationship Id="rId787" Type="http://schemas.openxmlformats.org/officeDocument/2006/relationships/customXml" Target="../customXml/item787.xml"/><Relationship Id="rId994" Type="http://schemas.openxmlformats.org/officeDocument/2006/relationships/customXml" Target="../customXml/item994.xml"/><Relationship Id="rId2468" Type="http://schemas.openxmlformats.org/officeDocument/2006/relationships/customXml" Target="../customXml/item2468.xml"/><Relationship Id="rId2675" Type="http://schemas.openxmlformats.org/officeDocument/2006/relationships/customXml" Target="../customXml/item2675.xml"/><Relationship Id="rId2882" Type="http://schemas.openxmlformats.org/officeDocument/2006/relationships/customXml" Target="../customXml/item2882.xml"/><Relationship Id="rId3519" Type="http://schemas.openxmlformats.org/officeDocument/2006/relationships/customXml" Target="../customXml/item3519.xml"/><Relationship Id="rId3726" Type="http://schemas.openxmlformats.org/officeDocument/2006/relationships/customXml" Target="../customXml/item3726.xml"/><Relationship Id="rId3933" Type="http://schemas.openxmlformats.org/officeDocument/2006/relationships/customXml" Target="../customXml/item3933.xml"/><Relationship Id="rId647" Type="http://schemas.openxmlformats.org/officeDocument/2006/relationships/customXml" Target="../customXml/item647.xml"/><Relationship Id="rId854" Type="http://schemas.openxmlformats.org/officeDocument/2006/relationships/customXml" Target="../customXml/item854.xml"/><Relationship Id="rId1277" Type="http://schemas.openxmlformats.org/officeDocument/2006/relationships/customXml" Target="../customXml/item1277.xml"/><Relationship Id="rId1484" Type="http://schemas.openxmlformats.org/officeDocument/2006/relationships/customXml" Target="../customXml/item1484.xml"/><Relationship Id="rId1691" Type="http://schemas.openxmlformats.org/officeDocument/2006/relationships/customXml" Target="../customXml/item1691.xml"/><Relationship Id="rId2328" Type="http://schemas.openxmlformats.org/officeDocument/2006/relationships/customXml" Target="../customXml/item2328.xml"/><Relationship Id="rId2535" Type="http://schemas.openxmlformats.org/officeDocument/2006/relationships/customXml" Target="../customXml/item2535.xml"/><Relationship Id="rId2742" Type="http://schemas.openxmlformats.org/officeDocument/2006/relationships/customXml" Target="../customXml/item2742.xml"/><Relationship Id="rId5898" Type="http://schemas.openxmlformats.org/officeDocument/2006/relationships/customXml" Target="../customXml/item5898.xml"/><Relationship Id="rId507" Type="http://schemas.openxmlformats.org/officeDocument/2006/relationships/customXml" Target="../customXml/item507.xml"/><Relationship Id="rId714" Type="http://schemas.openxmlformats.org/officeDocument/2006/relationships/customXml" Target="../customXml/item714.xml"/><Relationship Id="rId921" Type="http://schemas.openxmlformats.org/officeDocument/2006/relationships/customXml" Target="../customXml/item921.xml"/><Relationship Id="rId1137" Type="http://schemas.openxmlformats.org/officeDocument/2006/relationships/customXml" Target="../customXml/item1137.xml"/><Relationship Id="rId1344" Type="http://schemas.openxmlformats.org/officeDocument/2006/relationships/customXml" Target="../customXml/item1344.xml"/><Relationship Id="rId1551" Type="http://schemas.openxmlformats.org/officeDocument/2006/relationships/customXml" Target="../customXml/item1551.xml"/><Relationship Id="rId2602" Type="http://schemas.openxmlformats.org/officeDocument/2006/relationships/customXml" Target="../customXml/item2602.xml"/><Relationship Id="rId5758" Type="http://schemas.openxmlformats.org/officeDocument/2006/relationships/customXml" Target="../customXml/item5758.xml"/><Relationship Id="rId5965" Type="http://schemas.openxmlformats.org/officeDocument/2006/relationships/customXml" Target="../customXml/item5965.xml"/><Relationship Id="rId50" Type="http://schemas.openxmlformats.org/officeDocument/2006/relationships/customXml" Target="../customXml/item50.xml"/><Relationship Id="rId1204" Type="http://schemas.openxmlformats.org/officeDocument/2006/relationships/customXml" Target="../customXml/item1204.xml"/><Relationship Id="rId1411" Type="http://schemas.openxmlformats.org/officeDocument/2006/relationships/customXml" Target="../customXml/item1411.xml"/><Relationship Id="rId4567" Type="http://schemas.openxmlformats.org/officeDocument/2006/relationships/customXml" Target="../customXml/item4567.xml"/><Relationship Id="rId4774" Type="http://schemas.openxmlformats.org/officeDocument/2006/relationships/customXml" Target="../customXml/item4774.xml"/><Relationship Id="rId5618" Type="http://schemas.openxmlformats.org/officeDocument/2006/relationships/customXml" Target="../customXml/item5618.xml"/><Relationship Id="rId5825" Type="http://schemas.openxmlformats.org/officeDocument/2006/relationships/customXml" Target="../customXml/item5825.xml"/><Relationship Id="rId3169" Type="http://schemas.openxmlformats.org/officeDocument/2006/relationships/customXml" Target="../customXml/item3169.xml"/><Relationship Id="rId3376" Type="http://schemas.openxmlformats.org/officeDocument/2006/relationships/customXml" Target="../customXml/item3376.xml"/><Relationship Id="rId3583" Type="http://schemas.openxmlformats.org/officeDocument/2006/relationships/customXml" Target="../customXml/item3583.xml"/><Relationship Id="rId4427" Type="http://schemas.openxmlformats.org/officeDocument/2006/relationships/customXml" Target="../customXml/item4427.xml"/><Relationship Id="rId4981" Type="http://schemas.openxmlformats.org/officeDocument/2006/relationships/customXml" Target="../customXml/item4981.xml"/><Relationship Id="rId297" Type="http://schemas.openxmlformats.org/officeDocument/2006/relationships/customXml" Target="../customXml/item297.xml"/><Relationship Id="rId2185" Type="http://schemas.openxmlformats.org/officeDocument/2006/relationships/customXml" Target="../customXml/item2185.xml"/><Relationship Id="rId2392" Type="http://schemas.openxmlformats.org/officeDocument/2006/relationships/customXml" Target="../customXml/item2392.xml"/><Relationship Id="rId3029" Type="http://schemas.openxmlformats.org/officeDocument/2006/relationships/customXml" Target="../customXml/item3029.xml"/><Relationship Id="rId3236" Type="http://schemas.openxmlformats.org/officeDocument/2006/relationships/customXml" Target="../customXml/item3236.xml"/><Relationship Id="rId3790" Type="http://schemas.openxmlformats.org/officeDocument/2006/relationships/customXml" Target="../customXml/item3790.xml"/><Relationship Id="rId4634" Type="http://schemas.openxmlformats.org/officeDocument/2006/relationships/customXml" Target="../customXml/item4634.xml"/><Relationship Id="rId4841" Type="http://schemas.openxmlformats.org/officeDocument/2006/relationships/customXml" Target="../customXml/item4841.xml"/><Relationship Id="rId157" Type="http://schemas.openxmlformats.org/officeDocument/2006/relationships/customXml" Target="../customXml/item157.xml"/><Relationship Id="rId364" Type="http://schemas.openxmlformats.org/officeDocument/2006/relationships/customXml" Target="../customXml/item364.xml"/><Relationship Id="rId2045" Type="http://schemas.openxmlformats.org/officeDocument/2006/relationships/customXml" Target="../customXml/item2045.xml"/><Relationship Id="rId3443" Type="http://schemas.openxmlformats.org/officeDocument/2006/relationships/customXml" Target="../customXml/item3443.xml"/><Relationship Id="rId3650" Type="http://schemas.openxmlformats.org/officeDocument/2006/relationships/customXml" Target="../customXml/item3650.xml"/><Relationship Id="rId4701" Type="http://schemas.openxmlformats.org/officeDocument/2006/relationships/customXml" Target="../customXml/item4701.xml"/><Relationship Id="rId571" Type="http://schemas.openxmlformats.org/officeDocument/2006/relationships/customXml" Target="../customXml/item571.xml"/><Relationship Id="rId2252" Type="http://schemas.openxmlformats.org/officeDocument/2006/relationships/customXml" Target="../customXml/item2252.xml"/><Relationship Id="rId3303" Type="http://schemas.openxmlformats.org/officeDocument/2006/relationships/customXml" Target="../customXml/item3303.xml"/><Relationship Id="rId3510" Type="http://schemas.openxmlformats.org/officeDocument/2006/relationships/customXml" Target="../customXml/item3510.xml"/><Relationship Id="rId224" Type="http://schemas.openxmlformats.org/officeDocument/2006/relationships/customXml" Target="../customXml/item224.xml"/><Relationship Id="rId431" Type="http://schemas.openxmlformats.org/officeDocument/2006/relationships/customXml" Target="../customXml/item431.xml"/><Relationship Id="rId1061" Type="http://schemas.openxmlformats.org/officeDocument/2006/relationships/customXml" Target="../customXml/item1061.xml"/><Relationship Id="rId2112" Type="http://schemas.openxmlformats.org/officeDocument/2006/relationships/customXml" Target="../customXml/item2112.xml"/><Relationship Id="rId5268" Type="http://schemas.openxmlformats.org/officeDocument/2006/relationships/customXml" Target="../customXml/item5268.xml"/><Relationship Id="rId5475" Type="http://schemas.openxmlformats.org/officeDocument/2006/relationships/customXml" Target="../customXml/item5475.xml"/><Relationship Id="rId5682" Type="http://schemas.openxmlformats.org/officeDocument/2006/relationships/customXml" Target="../customXml/item5682.xml"/><Relationship Id="rId1878" Type="http://schemas.openxmlformats.org/officeDocument/2006/relationships/customXml" Target="../customXml/item1878.xml"/><Relationship Id="rId2929" Type="http://schemas.openxmlformats.org/officeDocument/2006/relationships/customXml" Target="../customXml/item2929.xml"/><Relationship Id="rId4077" Type="http://schemas.openxmlformats.org/officeDocument/2006/relationships/customXml" Target="../customXml/item4077.xml"/><Relationship Id="rId4284" Type="http://schemas.openxmlformats.org/officeDocument/2006/relationships/customXml" Target="../customXml/item4284.xml"/><Relationship Id="rId4491" Type="http://schemas.openxmlformats.org/officeDocument/2006/relationships/customXml" Target="../customXml/item4491.xml"/><Relationship Id="rId5128" Type="http://schemas.openxmlformats.org/officeDocument/2006/relationships/customXml" Target="../customXml/item5128.xml"/><Relationship Id="rId5335" Type="http://schemas.openxmlformats.org/officeDocument/2006/relationships/customXml" Target="../customXml/item5335.xml"/><Relationship Id="rId5542" Type="http://schemas.openxmlformats.org/officeDocument/2006/relationships/customXml" Target="../customXml/item5542.xml"/><Relationship Id="rId1738" Type="http://schemas.openxmlformats.org/officeDocument/2006/relationships/customXml" Target="../customXml/item1738.xml"/><Relationship Id="rId3093" Type="http://schemas.openxmlformats.org/officeDocument/2006/relationships/customXml" Target="../customXml/item3093.xml"/><Relationship Id="rId4144" Type="http://schemas.openxmlformats.org/officeDocument/2006/relationships/customXml" Target="../customXml/item4144.xml"/><Relationship Id="rId4351" Type="http://schemas.openxmlformats.org/officeDocument/2006/relationships/customXml" Target="../customXml/item4351.xml"/><Relationship Id="rId5402" Type="http://schemas.openxmlformats.org/officeDocument/2006/relationships/customXml" Target="../customXml/item5402.xml"/><Relationship Id="rId1945" Type="http://schemas.openxmlformats.org/officeDocument/2006/relationships/customXml" Target="../customXml/item1945.xml"/><Relationship Id="rId3160" Type="http://schemas.openxmlformats.org/officeDocument/2006/relationships/customXml" Target="../customXml/item3160.xml"/><Relationship Id="rId4004" Type="http://schemas.openxmlformats.org/officeDocument/2006/relationships/customXml" Target="../customXml/item4004.xml"/><Relationship Id="rId4211" Type="http://schemas.openxmlformats.org/officeDocument/2006/relationships/customXml" Target="../customXml/item4211.xml"/><Relationship Id="rId1805" Type="http://schemas.openxmlformats.org/officeDocument/2006/relationships/customXml" Target="../customXml/item1805.xml"/><Relationship Id="rId3020" Type="http://schemas.openxmlformats.org/officeDocument/2006/relationships/customXml" Target="../customXml/item3020.xml"/><Relationship Id="rId3977" Type="http://schemas.openxmlformats.org/officeDocument/2006/relationships/customXml" Target="../customXml/item3977.xml"/><Relationship Id="rId6036" Type="http://schemas.openxmlformats.org/officeDocument/2006/relationships/slide" Target="slides/slide7.xml"/><Relationship Id="rId898" Type="http://schemas.openxmlformats.org/officeDocument/2006/relationships/customXml" Target="../customXml/item898.xml"/><Relationship Id="rId2579" Type="http://schemas.openxmlformats.org/officeDocument/2006/relationships/customXml" Target="../customXml/item2579.xml"/><Relationship Id="rId2786" Type="http://schemas.openxmlformats.org/officeDocument/2006/relationships/customXml" Target="../customXml/item2786.xml"/><Relationship Id="rId2993" Type="http://schemas.openxmlformats.org/officeDocument/2006/relationships/customXml" Target="../customXml/item2993.xml"/><Relationship Id="rId3837" Type="http://schemas.openxmlformats.org/officeDocument/2006/relationships/customXml" Target="../customXml/item3837.xml"/><Relationship Id="rId5192" Type="http://schemas.openxmlformats.org/officeDocument/2006/relationships/customXml" Target="../customXml/item5192.xml"/><Relationship Id="rId758" Type="http://schemas.openxmlformats.org/officeDocument/2006/relationships/customXml" Target="../customXml/item758.xml"/><Relationship Id="rId965" Type="http://schemas.openxmlformats.org/officeDocument/2006/relationships/customXml" Target="../customXml/item965.xml"/><Relationship Id="rId1388" Type="http://schemas.openxmlformats.org/officeDocument/2006/relationships/customXml" Target="../customXml/item1388.xml"/><Relationship Id="rId1595" Type="http://schemas.openxmlformats.org/officeDocument/2006/relationships/customXml" Target="../customXml/item1595.xml"/><Relationship Id="rId2439" Type="http://schemas.openxmlformats.org/officeDocument/2006/relationships/customXml" Target="../customXml/item2439.xml"/><Relationship Id="rId2646" Type="http://schemas.openxmlformats.org/officeDocument/2006/relationships/customXml" Target="../customXml/item2646.xml"/><Relationship Id="rId2853" Type="http://schemas.openxmlformats.org/officeDocument/2006/relationships/customXml" Target="../customXml/item2853.xml"/><Relationship Id="rId3904" Type="http://schemas.openxmlformats.org/officeDocument/2006/relationships/customXml" Target="../customXml/item3904.xml"/><Relationship Id="rId5052" Type="http://schemas.openxmlformats.org/officeDocument/2006/relationships/customXml" Target="../customXml/item5052.xml"/><Relationship Id="rId94" Type="http://schemas.openxmlformats.org/officeDocument/2006/relationships/customXml" Target="../customXml/item94.xml"/><Relationship Id="rId618" Type="http://schemas.openxmlformats.org/officeDocument/2006/relationships/customXml" Target="../customXml/item618.xml"/><Relationship Id="rId825" Type="http://schemas.openxmlformats.org/officeDocument/2006/relationships/customXml" Target="../customXml/item825.xml"/><Relationship Id="rId1248" Type="http://schemas.openxmlformats.org/officeDocument/2006/relationships/customXml" Target="../customXml/item1248.xml"/><Relationship Id="rId1455" Type="http://schemas.openxmlformats.org/officeDocument/2006/relationships/customXml" Target="../customXml/item1455.xml"/><Relationship Id="rId1662" Type="http://schemas.openxmlformats.org/officeDocument/2006/relationships/customXml" Target="../customXml/item1662.xml"/><Relationship Id="rId2506" Type="http://schemas.openxmlformats.org/officeDocument/2006/relationships/customXml" Target="../customXml/item2506.xml"/><Relationship Id="rId5869" Type="http://schemas.openxmlformats.org/officeDocument/2006/relationships/customXml" Target="../customXml/item5869.xml"/><Relationship Id="rId1108" Type="http://schemas.openxmlformats.org/officeDocument/2006/relationships/customXml" Target="../customXml/item1108.xml"/><Relationship Id="rId1315" Type="http://schemas.openxmlformats.org/officeDocument/2006/relationships/customXml" Target="../customXml/item1315.xml"/><Relationship Id="rId2713" Type="http://schemas.openxmlformats.org/officeDocument/2006/relationships/customXml" Target="../customXml/item2713.xml"/><Relationship Id="rId2920" Type="http://schemas.openxmlformats.org/officeDocument/2006/relationships/customXml" Target="../customXml/item2920.xml"/><Relationship Id="rId4678" Type="http://schemas.openxmlformats.org/officeDocument/2006/relationships/customXml" Target="../customXml/item4678.xml"/><Relationship Id="rId1522" Type="http://schemas.openxmlformats.org/officeDocument/2006/relationships/customXml" Target="../customXml/item1522.xml"/><Relationship Id="rId4885" Type="http://schemas.openxmlformats.org/officeDocument/2006/relationships/customXml" Target="../customXml/item4885.xml"/><Relationship Id="rId5729" Type="http://schemas.openxmlformats.org/officeDocument/2006/relationships/customXml" Target="../customXml/item5729.xml"/><Relationship Id="rId5936" Type="http://schemas.openxmlformats.org/officeDocument/2006/relationships/customXml" Target="../customXml/item5936.xml"/><Relationship Id="rId21" Type="http://schemas.openxmlformats.org/officeDocument/2006/relationships/customXml" Target="../customXml/item21.xml"/><Relationship Id="rId2089" Type="http://schemas.openxmlformats.org/officeDocument/2006/relationships/customXml" Target="../customXml/item2089.xml"/><Relationship Id="rId3487" Type="http://schemas.openxmlformats.org/officeDocument/2006/relationships/customXml" Target="../customXml/item3487.xml"/><Relationship Id="rId3694" Type="http://schemas.openxmlformats.org/officeDocument/2006/relationships/customXml" Target="../customXml/item3694.xml"/><Relationship Id="rId4538" Type="http://schemas.openxmlformats.org/officeDocument/2006/relationships/customXml" Target="../customXml/item4538.xml"/><Relationship Id="rId4745" Type="http://schemas.openxmlformats.org/officeDocument/2006/relationships/customXml" Target="../customXml/item4745.xml"/><Relationship Id="rId4952" Type="http://schemas.openxmlformats.org/officeDocument/2006/relationships/customXml" Target="../customXml/item4952.xml"/><Relationship Id="rId2296" Type="http://schemas.openxmlformats.org/officeDocument/2006/relationships/customXml" Target="../customXml/item2296.xml"/><Relationship Id="rId3347" Type="http://schemas.openxmlformats.org/officeDocument/2006/relationships/customXml" Target="../customXml/item3347.xml"/><Relationship Id="rId3554" Type="http://schemas.openxmlformats.org/officeDocument/2006/relationships/customXml" Target="../customXml/item3554.xml"/><Relationship Id="rId3761" Type="http://schemas.openxmlformats.org/officeDocument/2006/relationships/customXml" Target="../customXml/item3761.xml"/><Relationship Id="rId4605" Type="http://schemas.openxmlformats.org/officeDocument/2006/relationships/customXml" Target="../customXml/item4605.xml"/><Relationship Id="rId4812" Type="http://schemas.openxmlformats.org/officeDocument/2006/relationships/customXml" Target="../customXml/item4812.xml"/><Relationship Id="rId268" Type="http://schemas.openxmlformats.org/officeDocument/2006/relationships/customXml" Target="../customXml/item268.xml"/><Relationship Id="rId475" Type="http://schemas.openxmlformats.org/officeDocument/2006/relationships/customXml" Target="../customXml/item475.xml"/><Relationship Id="rId682" Type="http://schemas.openxmlformats.org/officeDocument/2006/relationships/customXml" Target="../customXml/item682.xml"/><Relationship Id="rId2156" Type="http://schemas.openxmlformats.org/officeDocument/2006/relationships/customXml" Target="../customXml/item2156.xml"/><Relationship Id="rId2363" Type="http://schemas.openxmlformats.org/officeDocument/2006/relationships/customXml" Target="../customXml/item2363.xml"/><Relationship Id="rId2570" Type="http://schemas.openxmlformats.org/officeDocument/2006/relationships/customXml" Target="../customXml/item2570.xml"/><Relationship Id="rId3207" Type="http://schemas.openxmlformats.org/officeDocument/2006/relationships/customXml" Target="../customXml/item3207.xml"/><Relationship Id="rId3414" Type="http://schemas.openxmlformats.org/officeDocument/2006/relationships/customXml" Target="../customXml/item3414.xml"/><Relationship Id="rId3621" Type="http://schemas.openxmlformats.org/officeDocument/2006/relationships/customXml" Target="../customXml/item3621.xml"/><Relationship Id="rId128" Type="http://schemas.openxmlformats.org/officeDocument/2006/relationships/customXml" Target="../customXml/item128.xml"/><Relationship Id="rId335" Type="http://schemas.openxmlformats.org/officeDocument/2006/relationships/customXml" Target="../customXml/item335.xml"/><Relationship Id="rId542" Type="http://schemas.openxmlformats.org/officeDocument/2006/relationships/customXml" Target="../customXml/item542.xml"/><Relationship Id="rId1172" Type="http://schemas.openxmlformats.org/officeDocument/2006/relationships/customXml" Target="../customXml/item1172.xml"/><Relationship Id="rId2016" Type="http://schemas.openxmlformats.org/officeDocument/2006/relationships/customXml" Target="../customXml/item2016.xml"/><Relationship Id="rId2223" Type="http://schemas.openxmlformats.org/officeDocument/2006/relationships/customXml" Target="../customXml/item2223.xml"/><Relationship Id="rId2430" Type="http://schemas.openxmlformats.org/officeDocument/2006/relationships/customXml" Target="../customXml/item2430.xml"/><Relationship Id="rId5379" Type="http://schemas.openxmlformats.org/officeDocument/2006/relationships/customXml" Target="../customXml/item5379.xml"/><Relationship Id="rId5586" Type="http://schemas.openxmlformats.org/officeDocument/2006/relationships/customXml" Target="../customXml/item5586.xml"/><Relationship Id="rId5793" Type="http://schemas.openxmlformats.org/officeDocument/2006/relationships/customXml" Target="../customXml/item5793.xml"/><Relationship Id="rId402" Type="http://schemas.openxmlformats.org/officeDocument/2006/relationships/customXml" Target="../customXml/item402.xml"/><Relationship Id="rId1032" Type="http://schemas.openxmlformats.org/officeDocument/2006/relationships/customXml" Target="../customXml/item1032.xml"/><Relationship Id="rId4188" Type="http://schemas.openxmlformats.org/officeDocument/2006/relationships/customXml" Target="../customXml/item4188.xml"/><Relationship Id="rId4395" Type="http://schemas.openxmlformats.org/officeDocument/2006/relationships/customXml" Target="../customXml/item4395.xml"/><Relationship Id="rId5239" Type="http://schemas.openxmlformats.org/officeDocument/2006/relationships/customXml" Target="../customXml/item5239.xml"/><Relationship Id="rId5446" Type="http://schemas.openxmlformats.org/officeDocument/2006/relationships/customXml" Target="../customXml/item5446.xml"/><Relationship Id="rId1989" Type="http://schemas.openxmlformats.org/officeDocument/2006/relationships/customXml" Target="../customXml/item1989.xml"/><Relationship Id="rId4048" Type="http://schemas.openxmlformats.org/officeDocument/2006/relationships/customXml" Target="../customXml/item4048.xml"/><Relationship Id="rId4255" Type="http://schemas.openxmlformats.org/officeDocument/2006/relationships/customXml" Target="../customXml/item4255.xml"/><Relationship Id="rId5306" Type="http://schemas.openxmlformats.org/officeDocument/2006/relationships/customXml" Target="../customXml/item5306.xml"/><Relationship Id="rId5653" Type="http://schemas.openxmlformats.org/officeDocument/2006/relationships/customXml" Target="../customXml/item5653.xml"/><Relationship Id="rId5860" Type="http://schemas.openxmlformats.org/officeDocument/2006/relationships/customXml" Target="../customXml/item5860.xml"/><Relationship Id="rId1849" Type="http://schemas.openxmlformats.org/officeDocument/2006/relationships/customXml" Target="../customXml/item1849.xml"/><Relationship Id="rId3064" Type="http://schemas.openxmlformats.org/officeDocument/2006/relationships/customXml" Target="../customXml/item3064.xml"/><Relationship Id="rId4462" Type="http://schemas.openxmlformats.org/officeDocument/2006/relationships/customXml" Target="../customXml/item4462.xml"/><Relationship Id="rId5513" Type="http://schemas.openxmlformats.org/officeDocument/2006/relationships/customXml" Target="../customXml/item5513.xml"/><Relationship Id="rId5720" Type="http://schemas.openxmlformats.org/officeDocument/2006/relationships/customXml" Target="../customXml/item5720.xml"/><Relationship Id="rId192" Type="http://schemas.openxmlformats.org/officeDocument/2006/relationships/customXml" Target="../customXml/item192.xml"/><Relationship Id="rId1709" Type="http://schemas.openxmlformats.org/officeDocument/2006/relationships/customXml" Target="../customXml/item1709.xml"/><Relationship Id="rId1916" Type="http://schemas.openxmlformats.org/officeDocument/2006/relationships/customXml" Target="../customXml/item1916.xml"/><Relationship Id="rId3271" Type="http://schemas.openxmlformats.org/officeDocument/2006/relationships/customXml" Target="../customXml/item3271.xml"/><Relationship Id="rId4115" Type="http://schemas.openxmlformats.org/officeDocument/2006/relationships/customXml" Target="../customXml/item4115.xml"/><Relationship Id="rId4322" Type="http://schemas.openxmlformats.org/officeDocument/2006/relationships/customXml" Target="../customXml/item4322.xml"/><Relationship Id="rId2080" Type="http://schemas.openxmlformats.org/officeDocument/2006/relationships/customXml" Target="../customXml/item2080.xml"/><Relationship Id="rId3131" Type="http://schemas.openxmlformats.org/officeDocument/2006/relationships/customXml" Target="../customXml/item3131.xml"/><Relationship Id="rId2897" Type="http://schemas.openxmlformats.org/officeDocument/2006/relationships/customXml" Target="../customXml/item2897.xml"/><Relationship Id="rId3948" Type="http://schemas.openxmlformats.org/officeDocument/2006/relationships/customXml" Target="../customXml/item3948.xml"/><Relationship Id="rId5096" Type="http://schemas.openxmlformats.org/officeDocument/2006/relationships/customXml" Target="../customXml/item5096.xml"/><Relationship Id="rId869" Type="http://schemas.openxmlformats.org/officeDocument/2006/relationships/customXml" Target="../customXml/item869.xml"/><Relationship Id="rId1499" Type="http://schemas.openxmlformats.org/officeDocument/2006/relationships/customXml" Target="../customXml/item1499.xml"/><Relationship Id="rId5163" Type="http://schemas.openxmlformats.org/officeDocument/2006/relationships/customXml" Target="../customXml/item5163.xml"/><Relationship Id="rId5370" Type="http://schemas.openxmlformats.org/officeDocument/2006/relationships/customXml" Target="../customXml/item5370.xml"/><Relationship Id="rId6007" Type="http://schemas.openxmlformats.org/officeDocument/2006/relationships/customXml" Target="../customXml/item6007.xml"/><Relationship Id="rId729" Type="http://schemas.openxmlformats.org/officeDocument/2006/relationships/customXml" Target="../customXml/item729.xml"/><Relationship Id="rId1359" Type="http://schemas.openxmlformats.org/officeDocument/2006/relationships/customXml" Target="../customXml/item1359.xml"/><Relationship Id="rId2757" Type="http://schemas.openxmlformats.org/officeDocument/2006/relationships/customXml" Target="../customXml/item2757.xml"/><Relationship Id="rId2964" Type="http://schemas.openxmlformats.org/officeDocument/2006/relationships/customXml" Target="../customXml/item2964.xml"/><Relationship Id="rId3808" Type="http://schemas.openxmlformats.org/officeDocument/2006/relationships/customXml" Target="../customXml/item3808.xml"/><Relationship Id="rId5023" Type="http://schemas.openxmlformats.org/officeDocument/2006/relationships/customXml" Target="../customXml/item5023.xml"/><Relationship Id="rId5230" Type="http://schemas.openxmlformats.org/officeDocument/2006/relationships/customXml" Target="../customXml/item5230.xml"/><Relationship Id="rId936" Type="http://schemas.openxmlformats.org/officeDocument/2006/relationships/customXml" Target="../customXml/item936.xml"/><Relationship Id="rId1219" Type="http://schemas.openxmlformats.org/officeDocument/2006/relationships/customXml" Target="../customXml/item1219.xml"/><Relationship Id="rId1566" Type="http://schemas.openxmlformats.org/officeDocument/2006/relationships/customXml" Target="../customXml/item1566.xml"/><Relationship Id="rId1773" Type="http://schemas.openxmlformats.org/officeDocument/2006/relationships/customXml" Target="../customXml/item1773.xml"/><Relationship Id="rId1980" Type="http://schemas.openxmlformats.org/officeDocument/2006/relationships/customXml" Target="../customXml/item1980.xml"/><Relationship Id="rId2617" Type="http://schemas.openxmlformats.org/officeDocument/2006/relationships/customXml" Target="../customXml/item2617.xml"/><Relationship Id="rId2824" Type="http://schemas.openxmlformats.org/officeDocument/2006/relationships/customXml" Target="../customXml/item2824.xml"/><Relationship Id="rId65" Type="http://schemas.openxmlformats.org/officeDocument/2006/relationships/customXml" Target="../customXml/item65.xml"/><Relationship Id="rId1426" Type="http://schemas.openxmlformats.org/officeDocument/2006/relationships/customXml" Target="../customXml/item1426.xml"/><Relationship Id="rId1633" Type="http://schemas.openxmlformats.org/officeDocument/2006/relationships/customXml" Target="../customXml/item1633.xml"/><Relationship Id="rId1840" Type="http://schemas.openxmlformats.org/officeDocument/2006/relationships/customXml" Target="../customXml/item1840.xml"/><Relationship Id="rId4789" Type="http://schemas.openxmlformats.org/officeDocument/2006/relationships/customXml" Target="../customXml/item4789.xml"/><Relationship Id="rId4996" Type="http://schemas.openxmlformats.org/officeDocument/2006/relationships/customXml" Target="../customXml/item4996.xml"/><Relationship Id="rId1700" Type="http://schemas.openxmlformats.org/officeDocument/2006/relationships/customXml" Target="../customXml/item1700.xml"/><Relationship Id="rId3598" Type="http://schemas.openxmlformats.org/officeDocument/2006/relationships/customXml" Target="../customXml/item3598.xml"/><Relationship Id="rId4649" Type="http://schemas.openxmlformats.org/officeDocument/2006/relationships/customXml" Target="../customXml/item4649.xml"/><Relationship Id="rId4856" Type="http://schemas.openxmlformats.org/officeDocument/2006/relationships/customXml" Target="../customXml/item4856.xml"/><Relationship Id="rId5907" Type="http://schemas.openxmlformats.org/officeDocument/2006/relationships/customXml" Target="../customXml/item5907.xml"/><Relationship Id="rId3458" Type="http://schemas.openxmlformats.org/officeDocument/2006/relationships/customXml" Target="../customXml/item3458.xml"/><Relationship Id="rId3665" Type="http://schemas.openxmlformats.org/officeDocument/2006/relationships/customXml" Target="../customXml/item3665.xml"/><Relationship Id="rId3872" Type="http://schemas.openxmlformats.org/officeDocument/2006/relationships/customXml" Target="../customXml/item3872.xml"/><Relationship Id="rId4509" Type="http://schemas.openxmlformats.org/officeDocument/2006/relationships/customXml" Target="../customXml/item4509.xml"/><Relationship Id="rId4716" Type="http://schemas.openxmlformats.org/officeDocument/2006/relationships/customXml" Target="../customXml/item4716.xml"/><Relationship Id="rId6071" Type="http://schemas.microsoft.com/office/2018/10/relationships/authors" Target="authors.xml"/><Relationship Id="rId379" Type="http://schemas.openxmlformats.org/officeDocument/2006/relationships/customXml" Target="../customXml/item379.xml"/><Relationship Id="rId586" Type="http://schemas.openxmlformats.org/officeDocument/2006/relationships/customXml" Target="../customXml/item586.xml"/><Relationship Id="rId793" Type="http://schemas.openxmlformats.org/officeDocument/2006/relationships/customXml" Target="../customXml/item793.xml"/><Relationship Id="rId2267" Type="http://schemas.openxmlformats.org/officeDocument/2006/relationships/customXml" Target="../customXml/item2267.xml"/><Relationship Id="rId2474" Type="http://schemas.openxmlformats.org/officeDocument/2006/relationships/customXml" Target="../customXml/item2474.xml"/><Relationship Id="rId2681" Type="http://schemas.openxmlformats.org/officeDocument/2006/relationships/customXml" Target="../customXml/item2681.xml"/><Relationship Id="rId3318" Type="http://schemas.openxmlformats.org/officeDocument/2006/relationships/customXml" Target="../customXml/item3318.xml"/><Relationship Id="rId3525" Type="http://schemas.openxmlformats.org/officeDocument/2006/relationships/customXml" Target="../customXml/item3525.xml"/><Relationship Id="rId4923" Type="http://schemas.openxmlformats.org/officeDocument/2006/relationships/customXml" Target="../customXml/item4923.xml"/><Relationship Id="rId239" Type="http://schemas.openxmlformats.org/officeDocument/2006/relationships/customXml" Target="../customXml/item239.xml"/><Relationship Id="rId446" Type="http://schemas.openxmlformats.org/officeDocument/2006/relationships/customXml" Target="../customXml/item446.xml"/><Relationship Id="rId653" Type="http://schemas.openxmlformats.org/officeDocument/2006/relationships/customXml" Target="../customXml/item653.xml"/><Relationship Id="rId1076" Type="http://schemas.openxmlformats.org/officeDocument/2006/relationships/customXml" Target="../customXml/item1076.xml"/><Relationship Id="rId1283" Type="http://schemas.openxmlformats.org/officeDocument/2006/relationships/customXml" Target="../customXml/item1283.xml"/><Relationship Id="rId1490" Type="http://schemas.openxmlformats.org/officeDocument/2006/relationships/customXml" Target="../customXml/item1490.xml"/><Relationship Id="rId2127" Type="http://schemas.openxmlformats.org/officeDocument/2006/relationships/customXml" Target="../customXml/item2127.xml"/><Relationship Id="rId2334" Type="http://schemas.openxmlformats.org/officeDocument/2006/relationships/customXml" Target="../customXml/item2334.xml"/><Relationship Id="rId3732" Type="http://schemas.openxmlformats.org/officeDocument/2006/relationships/customXml" Target="../customXml/item3732.xml"/><Relationship Id="rId306" Type="http://schemas.openxmlformats.org/officeDocument/2006/relationships/customXml" Target="../customXml/item306.xml"/><Relationship Id="rId860" Type="http://schemas.openxmlformats.org/officeDocument/2006/relationships/customXml" Target="../customXml/item860.xml"/><Relationship Id="rId1143" Type="http://schemas.openxmlformats.org/officeDocument/2006/relationships/customXml" Target="../customXml/item1143.xml"/><Relationship Id="rId2541" Type="http://schemas.openxmlformats.org/officeDocument/2006/relationships/customXml" Target="../customXml/item2541.xml"/><Relationship Id="rId4299" Type="http://schemas.openxmlformats.org/officeDocument/2006/relationships/customXml" Target="../customXml/item4299.xml"/><Relationship Id="rId5697" Type="http://schemas.openxmlformats.org/officeDocument/2006/relationships/customXml" Target="../customXml/item5697.xml"/><Relationship Id="rId513" Type="http://schemas.openxmlformats.org/officeDocument/2006/relationships/customXml" Target="../customXml/item513.xml"/><Relationship Id="rId720" Type="http://schemas.openxmlformats.org/officeDocument/2006/relationships/customXml" Target="../customXml/item720.xml"/><Relationship Id="rId1350" Type="http://schemas.openxmlformats.org/officeDocument/2006/relationships/customXml" Target="../customXml/item1350.xml"/><Relationship Id="rId2401" Type="http://schemas.openxmlformats.org/officeDocument/2006/relationships/customXml" Target="../customXml/item2401.xml"/><Relationship Id="rId4159" Type="http://schemas.openxmlformats.org/officeDocument/2006/relationships/customXml" Target="../customXml/item4159.xml"/><Relationship Id="rId5557" Type="http://schemas.openxmlformats.org/officeDocument/2006/relationships/customXml" Target="../customXml/item5557.xml"/><Relationship Id="rId5764" Type="http://schemas.openxmlformats.org/officeDocument/2006/relationships/customXml" Target="../customXml/item5764.xml"/><Relationship Id="rId5971" Type="http://schemas.openxmlformats.org/officeDocument/2006/relationships/customXml" Target="../customXml/item5971.xml"/><Relationship Id="rId1003" Type="http://schemas.openxmlformats.org/officeDocument/2006/relationships/customXml" Target="../customXml/item1003.xml"/><Relationship Id="rId1210" Type="http://schemas.openxmlformats.org/officeDocument/2006/relationships/customXml" Target="../customXml/item1210.xml"/><Relationship Id="rId4366" Type="http://schemas.openxmlformats.org/officeDocument/2006/relationships/customXml" Target="../customXml/item4366.xml"/><Relationship Id="rId4573" Type="http://schemas.openxmlformats.org/officeDocument/2006/relationships/customXml" Target="../customXml/item4573.xml"/><Relationship Id="rId4780" Type="http://schemas.openxmlformats.org/officeDocument/2006/relationships/customXml" Target="../customXml/item4780.xml"/><Relationship Id="rId5417" Type="http://schemas.openxmlformats.org/officeDocument/2006/relationships/customXml" Target="../customXml/item5417.xml"/><Relationship Id="rId5624" Type="http://schemas.openxmlformats.org/officeDocument/2006/relationships/customXml" Target="../customXml/item5624.xml"/><Relationship Id="rId5831" Type="http://schemas.openxmlformats.org/officeDocument/2006/relationships/customXml" Target="../customXml/item5831.xml"/><Relationship Id="rId3175" Type="http://schemas.openxmlformats.org/officeDocument/2006/relationships/customXml" Target="../customXml/item3175.xml"/><Relationship Id="rId3382" Type="http://schemas.openxmlformats.org/officeDocument/2006/relationships/customXml" Target="../customXml/item3382.xml"/><Relationship Id="rId4019" Type="http://schemas.openxmlformats.org/officeDocument/2006/relationships/customXml" Target="../customXml/item4019.xml"/><Relationship Id="rId4226" Type="http://schemas.openxmlformats.org/officeDocument/2006/relationships/customXml" Target="../customXml/item4226.xml"/><Relationship Id="rId4433" Type="http://schemas.openxmlformats.org/officeDocument/2006/relationships/customXml" Target="../customXml/item4433.xml"/><Relationship Id="rId4640" Type="http://schemas.openxmlformats.org/officeDocument/2006/relationships/customXml" Target="../customXml/item4640.xml"/><Relationship Id="rId2191" Type="http://schemas.openxmlformats.org/officeDocument/2006/relationships/customXml" Target="../customXml/item2191.xml"/><Relationship Id="rId3035" Type="http://schemas.openxmlformats.org/officeDocument/2006/relationships/customXml" Target="../customXml/item3035.xml"/><Relationship Id="rId3242" Type="http://schemas.openxmlformats.org/officeDocument/2006/relationships/customXml" Target="../customXml/item3242.xml"/><Relationship Id="rId4500" Type="http://schemas.openxmlformats.org/officeDocument/2006/relationships/customXml" Target="../customXml/item4500.xml"/><Relationship Id="rId163" Type="http://schemas.openxmlformats.org/officeDocument/2006/relationships/customXml" Target="../customXml/item163.xml"/><Relationship Id="rId370" Type="http://schemas.openxmlformats.org/officeDocument/2006/relationships/customXml" Target="../customXml/item370.xml"/><Relationship Id="rId2051" Type="http://schemas.openxmlformats.org/officeDocument/2006/relationships/customXml" Target="../customXml/item2051.xml"/><Relationship Id="rId3102" Type="http://schemas.openxmlformats.org/officeDocument/2006/relationships/customXml" Target="../customXml/item3102.xml"/><Relationship Id="rId230" Type="http://schemas.openxmlformats.org/officeDocument/2006/relationships/customXml" Target="../customXml/item230.xml"/><Relationship Id="rId5067" Type="http://schemas.openxmlformats.org/officeDocument/2006/relationships/customXml" Target="../customXml/item5067.xml"/><Relationship Id="rId5274" Type="http://schemas.openxmlformats.org/officeDocument/2006/relationships/customXml" Target="../customXml/item5274.xml"/><Relationship Id="rId2868" Type="http://schemas.openxmlformats.org/officeDocument/2006/relationships/customXml" Target="../customXml/item2868.xml"/><Relationship Id="rId3919" Type="http://schemas.openxmlformats.org/officeDocument/2006/relationships/customXml" Target="../customXml/item3919.xml"/><Relationship Id="rId4083" Type="http://schemas.openxmlformats.org/officeDocument/2006/relationships/customXml" Target="../customXml/item4083.xml"/><Relationship Id="rId5481" Type="http://schemas.openxmlformats.org/officeDocument/2006/relationships/customXml" Target="../customXml/item5481.xml"/><Relationship Id="rId1677" Type="http://schemas.openxmlformats.org/officeDocument/2006/relationships/customXml" Target="../customXml/item1677.xml"/><Relationship Id="rId1884" Type="http://schemas.openxmlformats.org/officeDocument/2006/relationships/customXml" Target="../customXml/item1884.xml"/><Relationship Id="rId2728" Type="http://schemas.openxmlformats.org/officeDocument/2006/relationships/customXml" Target="../customXml/item2728.xml"/><Relationship Id="rId2935" Type="http://schemas.openxmlformats.org/officeDocument/2006/relationships/customXml" Target="../customXml/item2935.xml"/><Relationship Id="rId4290" Type="http://schemas.openxmlformats.org/officeDocument/2006/relationships/customXml" Target="../customXml/item4290.xml"/><Relationship Id="rId5134" Type="http://schemas.openxmlformats.org/officeDocument/2006/relationships/customXml" Target="../customXml/item5134.xml"/><Relationship Id="rId5341" Type="http://schemas.openxmlformats.org/officeDocument/2006/relationships/customXml" Target="../customXml/item5341.xml"/><Relationship Id="rId907" Type="http://schemas.openxmlformats.org/officeDocument/2006/relationships/customXml" Target="../customXml/item907.xml"/><Relationship Id="rId1537" Type="http://schemas.openxmlformats.org/officeDocument/2006/relationships/customXml" Target="../customXml/item1537.xml"/><Relationship Id="rId1744" Type="http://schemas.openxmlformats.org/officeDocument/2006/relationships/customXml" Target="../customXml/item1744.xml"/><Relationship Id="rId1951" Type="http://schemas.openxmlformats.org/officeDocument/2006/relationships/customXml" Target="../customXml/item1951.xml"/><Relationship Id="rId4150" Type="http://schemas.openxmlformats.org/officeDocument/2006/relationships/customXml" Target="../customXml/item4150.xml"/><Relationship Id="rId5201" Type="http://schemas.openxmlformats.org/officeDocument/2006/relationships/customXml" Target="../customXml/item5201.xml"/><Relationship Id="rId36" Type="http://schemas.openxmlformats.org/officeDocument/2006/relationships/customXml" Target="../customXml/item36.xml"/><Relationship Id="rId1604" Type="http://schemas.openxmlformats.org/officeDocument/2006/relationships/customXml" Target="../customXml/item1604.xml"/><Relationship Id="rId4010" Type="http://schemas.openxmlformats.org/officeDocument/2006/relationships/customXml" Target="../customXml/item4010.xml"/><Relationship Id="rId4967" Type="http://schemas.openxmlformats.org/officeDocument/2006/relationships/customXml" Target="../customXml/item4967.xml"/><Relationship Id="rId1811" Type="http://schemas.openxmlformats.org/officeDocument/2006/relationships/customXml" Target="../customXml/item1811.xml"/><Relationship Id="rId3569" Type="http://schemas.openxmlformats.org/officeDocument/2006/relationships/customXml" Target="../customXml/item3569.xml"/><Relationship Id="rId697" Type="http://schemas.openxmlformats.org/officeDocument/2006/relationships/customXml" Target="../customXml/item697.xml"/><Relationship Id="rId2378" Type="http://schemas.openxmlformats.org/officeDocument/2006/relationships/customXml" Target="../customXml/item2378.xml"/><Relationship Id="rId3429" Type="http://schemas.openxmlformats.org/officeDocument/2006/relationships/customXml" Target="../customXml/item3429.xml"/><Relationship Id="rId3776" Type="http://schemas.openxmlformats.org/officeDocument/2006/relationships/customXml" Target="../customXml/item3776.xml"/><Relationship Id="rId3983" Type="http://schemas.openxmlformats.org/officeDocument/2006/relationships/customXml" Target="../customXml/item3983.xml"/><Relationship Id="rId4827" Type="http://schemas.openxmlformats.org/officeDocument/2006/relationships/customXml" Target="../customXml/item4827.xml"/><Relationship Id="rId6042" Type="http://schemas.openxmlformats.org/officeDocument/2006/relationships/slide" Target="slides/slide13.xml"/><Relationship Id="rId1187" Type="http://schemas.openxmlformats.org/officeDocument/2006/relationships/customXml" Target="../customXml/item1187.xml"/><Relationship Id="rId2585" Type="http://schemas.openxmlformats.org/officeDocument/2006/relationships/customXml" Target="../customXml/item2585.xml"/><Relationship Id="rId2792" Type="http://schemas.openxmlformats.org/officeDocument/2006/relationships/customXml" Target="../customXml/item2792.xml"/><Relationship Id="rId3636" Type="http://schemas.openxmlformats.org/officeDocument/2006/relationships/customXml" Target="../customXml/item3636.xml"/><Relationship Id="rId3843" Type="http://schemas.openxmlformats.org/officeDocument/2006/relationships/customXml" Target="../customXml/item3843.xml"/><Relationship Id="rId557" Type="http://schemas.openxmlformats.org/officeDocument/2006/relationships/customXml" Target="../customXml/item557.xml"/><Relationship Id="rId764" Type="http://schemas.openxmlformats.org/officeDocument/2006/relationships/customXml" Target="../customXml/item764.xml"/><Relationship Id="rId971" Type="http://schemas.openxmlformats.org/officeDocument/2006/relationships/customXml" Target="../customXml/item971.xml"/><Relationship Id="rId1394" Type="http://schemas.openxmlformats.org/officeDocument/2006/relationships/customXml" Target="../customXml/item1394.xml"/><Relationship Id="rId2238" Type="http://schemas.openxmlformats.org/officeDocument/2006/relationships/customXml" Target="../customXml/item2238.xml"/><Relationship Id="rId2445" Type="http://schemas.openxmlformats.org/officeDocument/2006/relationships/customXml" Target="../customXml/item2445.xml"/><Relationship Id="rId2652" Type="http://schemas.openxmlformats.org/officeDocument/2006/relationships/customXml" Target="../customXml/item2652.xml"/><Relationship Id="rId3703" Type="http://schemas.openxmlformats.org/officeDocument/2006/relationships/customXml" Target="../customXml/item3703.xml"/><Relationship Id="rId3910" Type="http://schemas.openxmlformats.org/officeDocument/2006/relationships/customXml" Target="../customXml/item3910.xml"/><Relationship Id="rId417" Type="http://schemas.openxmlformats.org/officeDocument/2006/relationships/customXml" Target="../customXml/item417.xml"/><Relationship Id="rId624" Type="http://schemas.openxmlformats.org/officeDocument/2006/relationships/customXml" Target="../customXml/item624.xml"/><Relationship Id="rId831" Type="http://schemas.openxmlformats.org/officeDocument/2006/relationships/customXml" Target="../customXml/item831.xml"/><Relationship Id="rId1047" Type="http://schemas.openxmlformats.org/officeDocument/2006/relationships/customXml" Target="../customXml/item1047.xml"/><Relationship Id="rId1254" Type="http://schemas.openxmlformats.org/officeDocument/2006/relationships/customXml" Target="../customXml/item1254.xml"/><Relationship Id="rId1461" Type="http://schemas.openxmlformats.org/officeDocument/2006/relationships/customXml" Target="../customXml/item1461.xml"/><Relationship Id="rId2305" Type="http://schemas.openxmlformats.org/officeDocument/2006/relationships/customXml" Target="../customXml/item2305.xml"/><Relationship Id="rId2512" Type="http://schemas.openxmlformats.org/officeDocument/2006/relationships/customXml" Target="../customXml/item2512.xml"/><Relationship Id="rId5668" Type="http://schemas.openxmlformats.org/officeDocument/2006/relationships/customXml" Target="../customXml/item5668.xml"/><Relationship Id="rId5875" Type="http://schemas.openxmlformats.org/officeDocument/2006/relationships/customXml" Target="../customXml/item5875.xml"/><Relationship Id="rId1114" Type="http://schemas.openxmlformats.org/officeDocument/2006/relationships/customXml" Target="../customXml/item1114.xml"/><Relationship Id="rId1321" Type="http://schemas.openxmlformats.org/officeDocument/2006/relationships/customXml" Target="../customXml/item1321.xml"/><Relationship Id="rId4477" Type="http://schemas.openxmlformats.org/officeDocument/2006/relationships/customXml" Target="../customXml/item4477.xml"/><Relationship Id="rId4684" Type="http://schemas.openxmlformats.org/officeDocument/2006/relationships/customXml" Target="../customXml/item4684.xml"/><Relationship Id="rId4891" Type="http://schemas.openxmlformats.org/officeDocument/2006/relationships/customXml" Target="../customXml/item4891.xml"/><Relationship Id="rId5528" Type="http://schemas.openxmlformats.org/officeDocument/2006/relationships/customXml" Target="../customXml/item5528.xml"/><Relationship Id="rId5735" Type="http://schemas.openxmlformats.org/officeDocument/2006/relationships/customXml" Target="../customXml/item5735.xml"/><Relationship Id="rId3079" Type="http://schemas.openxmlformats.org/officeDocument/2006/relationships/customXml" Target="../customXml/item3079.xml"/><Relationship Id="rId3286" Type="http://schemas.openxmlformats.org/officeDocument/2006/relationships/customXml" Target="../customXml/item3286.xml"/><Relationship Id="rId3493" Type="http://schemas.openxmlformats.org/officeDocument/2006/relationships/customXml" Target="../customXml/item3493.xml"/><Relationship Id="rId4337" Type="http://schemas.openxmlformats.org/officeDocument/2006/relationships/customXml" Target="../customXml/item4337.xml"/><Relationship Id="rId4544" Type="http://schemas.openxmlformats.org/officeDocument/2006/relationships/customXml" Target="../customXml/item4544.xml"/><Relationship Id="rId5942" Type="http://schemas.openxmlformats.org/officeDocument/2006/relationships/customXml" Target="../customXml/item5942.xml"/><Relationship Id="rId2095" Type="http://schemas.openxmlformats.org/officeDocument/2006/relationships/customXml" Target="../customXml/item2095.xml"/><Relationship Id="rId3146" Type="http://schemas.openxmlformats.org/officeDocument/2006/relationships/customXml" Target="../customXml/item3146.xml"/><Relationship Id="rId3353" Type="http://schemas.openxmlformats.org/officeDocument/2006/relationships/customXml" Target="../customXml/item3353.xml"/><Relationship Id="rId4751" Type="http://schemas.openxmlformats.org/officeDocument/2006/relationships/customXml" Target="../customXml/item4751.xml"/><Relationship Id="rId5802" Type="http://schemas.openxmlformats.org/officeDocument/2006/relationships/customXml" Target="../customXml/item5802.xml"/><Relationship Id="rId274" Type="http://schemas.openxmlformats.org/officeDocument/2006/relationships/customXml" Target="../customXml/item274.xml"/><Relationship Id="rId481" Type="http://schemas.openxmlformats.org/officeDocument/2006/relationships/customXml" Target="../customXml/item481.xml"/><Relationship Id="rId2162" Type="http://schemas.openxmlformats.org/officeDocument/2006/relationships/customXml" Target="../customXml/item2162.xml"/><Relationship Id="rId3006" Type="http://schemas.openxmlformats.org/officeDocument/2006/relationships/customXml" Target="../customXml/item3006.xml"/><Relationship Id="rId3560" Type="http://schemas.openxmlformats.org/officeDocument/2006/relationships/customXml" Target="../customXml/item3560.xml"/><Relationship Id="rId4404" Type="http://schemas.openxmlformats.org/officeDocument/2006/relationships/customXml" Target="../customXml/item4404.xml"/><Relationship Id="rId4611" Type="http://schemas.openxmlformats.org/officeDocument/2006/relationships/customXml" Target="../customXml/item4611.xml"/><Relationship Id="rId134" Type="http://schemas.openxmlformats.org/officeDocument/2006/relationships/customXml" Target="../customXml/item134.xml"/><Relationship Id="rId3213" Type="http://schemas.openxmlformats.org/officeDocument/2006/relationships/customXml" Target="../customXml/item3213.xml"/><Relationship Id="rId3420" Type="http://schemas.openxmlformats.org/officeDocument/2006/relationships/customXml" Target="../customXml/item3420.xml"/><Relationship Id="rId341" Type="http://schemas.openxmlformats.org/officeDocument/2006/relationships/customXml" Target="../customXml/item341.xml"/><Relationship Id="rId2022" Type="http://schemas.openxmlformats.org/officeDocument/2006/relationships/customXml" Target="../customXml/item2022.xml"/><Relationship Id="rId2979" Type="http://schemas.openxmlformats.org/officeDocument/2006/relationships/customXml" Target="../customXml/item2979.xml"/><Relationship Id="rId5178" Type="http://schemas.openxmlformats.org/officeDocument/2006/relationships/customXml" Target="../customXml/item5178.xml"/><Relationship Id="rId5385" Type="http://schemas.openxmlformats.org/officeDocument/2006/relationships/customXml" Target="../customXml/item5385.xml"/><Relationship Id="rId5592" Type="http://schemas.openxmlformats.org/officeDocument/2006/relationships/customXml" Target="../customXml/item5592.xml"/><Relationship Id="rId201" Type="http://schemas.openxmlformats.org/officeDocument/2006/relationships/customXml" Target="../customXml/item201.xml"/><Relationship Id="rId1788" Type="http://schemas.openxmlformats.org/officeDocument/2006/relationships/customXml" Target="../customXml/item1788.xml"/><Relationship Id="rId1995" Type="http://schemas.openxmlformats.org/officeDocument/2006/relationships/customXml" Target="../customXml/item1995.xml"/><Relationship Id="rId2839" Type="http://schemas.openxmlformats.org/officeDocument/2006/relationships/customXml" Target="../customXml/item2839.xml"/><Relationship Id="rId4194" Type="http://schemas.openxmlformats.org/officeDocument/2006/relationships/customXml" Target="../customXml/item4194.xml"/><Relationship Id="rId5038" Type="http://schemas.openxmlformats.org/officeDocument/2006/relationships/customXml" Target="../customXml/item5038.xml"/><Relationship Id="rId5245" Type="http://schemas.openxmlformats.org/officeDocument/2006/relationships/customXml" Target="../customXml/item5245.xml"/><Relationship Id="rId5452" Type="http://schemas.openxmlformats.org/officeDocument/2006/relationships/customXml" Target="../customXml/item5452.xml"/><Relationship Id="rId1648" Type="http://schemas.openxmlformats.org/officeDocument/2006/relationships/customXml" Target="../customXml/item1648.xml"/><Relationship Id="rId4054" Type="http://schemas.openxmlformats.org/officeDocument/2006/relationships/customXml" Target="../customXml/item4054.xml"/><Relationship Id="rId4261" Type="http://schemas.openxmlformats.org/officeDocument/2006/relationships/customXml" Target="../customXml/item4261.xml"/><Relationship Id="rId5105" Type="http://schemas.openxmlformats.org/officeDocument/2006/relationships/customXml" Target="../customXml/item5105.xml"/><Relationship Id="rId5312" Type="http://schemas.openxmlformats.org/officeDocument/2006/relationships/customXml" Target="../customXml/item5312.xml"/><Relationship Id="rId1508" Type="http://schemas.openxmlformats.org/officeDocument/2006/relationships/customXml" Target="../customXml/item1508.xml"/><Relationship Id="rId1855" Type="http://schemas.openxmlformats.org/officeDocument/2006/relationships/customXml" Target="../customXml/item1855.xml"/><Relationship Id="rId2906" Type="http://schemas.openxmlformats.org/officeDocument/2006/relationships/customXml" Target="../customXml/item2906.xml"/><Relationship Id="rId3070" Type="http://schemas.openxmlformats.org/officeDocument/2006/relationships/customXml" Target="../customXml/item3070.xml"/><Relationship Id="rId4121" Type="http://schemas.openxmlformats.org/officeDocument/2006/relationships/customXml" Target="../customXml/item4121.xml"/><Relationship Id="rId1715" Type="http://schemas.openxmlformats.org/officeDocument/2006/relationships/customXml" Target="../customXml/item1715.xml"/><Relationship Id="rId1922" Type="http://schemas.openxmlformats.org/officeDocument/2006/relationships/customXml" Target="../customXml/item1922.xml"/><Relationship Id="rId3887" Type="http://schemas.openxmlformats.org/officeDocument/2006/relationships/customXml" Target="../customXml/item3887.xml"/><Relationship Id="rId4938" Type="http://schemas.openxmlformats.org/officeDocument/2006/relationships/customXml" Target="../customXml/item4938.xml"/><Relationship Id="rId2489" Type="http://schemas.openxmlformats.org/officeDocument/2006/relationships/customXml" Target="../customXml/item2489.xml"/><Relationship Id="rId2696" Type="http://schemas.openxmlformats.org/officeDocument/2006/relationships/customXml" Target="../customXml/item2696.xml"/><Relationship Id="rId3747" Type="http://schemas.openxmlformats.org/officeDocument/2006/relationships/customXml" Target="../customXml/item3747.xml"/><Relationship Id="rId3954" Type="http://schemas.openxmlformats.org/officeDocument/2006/relationships/customXml" Target="../customXml/item3954.xml"/><Relationship Id="rId668" Type="http://schemas.openxmlformats.org/officeDocument/2006/relationships/customXml" Target="../customXml/item668.xml"/><Relationship Id="rId875" Type="http://schemas.openxmlformats.org/officeDocument/2006/relationships/customXml" Target="../customXml/item875.xml"/><Relationship Id="rId1298" Type="http://schemas.openxmlformats.org/officeDocument/2006/relationships/customXml" Target="../customXml/item1298.xml"/><Relationship Id="rId2349" Type="http://schemas.openxmlformats.org/officeDocument/2006/relationships/customXml" Target="../customXml/item2349.xml"/><Relationship Id="rId2556" Type="http://schemas.openxmlformats.org/officeDocument/2006/relationships/customXml" Target="../customXml/item2556.xml"/><Relationship Id="rId2763" Type="http://schemas.openxmlformats.org/officeDocument/2006/relationships/customXml" Target="../customXml/item2763.xml"/><Relationship Id="rId2970" Type="http://schemas.openxmlformats.org/officeDocument/2006/relationships/customXml" Target="../customXml/item2970.xml"/><Relationship Id="rId3607" Type="http://schemas.openxmlformats.org/officeDocument/2006/relationships/customXml" Target="../customXml/item3607.xml"/><Relationship Id="rId3814" Type="http://schemas.openxmlformats.org/officeDocument/2006/relationships/customXml" Target="../customXml/item3814.xml"/><Relationship Id="rId6013" Type="http://schemas.openxmlformats.org/officeDocument/2006/relationships/customXml" Target="../customXml/item6013.xml"/><Relationship Id="rId528" Type="http://schemas.openxmlformats.org/officeDocument/2006/relationships/customXml" Target="../customXml/item528.xml"/><Relationship Id="rId735" Type="http://schemas.openxmlformats.org/officeDocument/2006/relationships/customXml" Target="../customXml/item735.xml"/><Relationship Id="rId942" Type="http://schemas.openxmlformats.org/officeDocument/2006/relationships/customXml" Target="../customXml/item942.xml"/><Relationship Id="rId1158" Type="http://schemas.openxmlformats.org/officeDocument/2006/relationships/customXml" Target="../customXml/item1158.xml"/><Relationship Id="rId1365" Type="http://schemas.openxmlformats.org/officeDocument/2006/relationships/customXml" Target="../customXml/item1365.xml"/><Relationship Id="rId1572" Type="http://schemas.openxmlformats.org/officeDocument/2006/relationships/customXml" Target="../customXml/item1572.xml"/><Relationship Id="rId2209" Type="http://schemas.openxmlformats.org/officeDocument/2006/relationships/customXml" Target="../customXml/item2209.xml"/><Relationship Id="rId2416" Type="http://schemas.openxmlformats.org/officeDocument/2006/relationships/customXml" Target="../customXml/item2416.xml"/><Relationship Id="rId2623" Type="http://schemas.openxmlformats.org/officeDocument/2006/relationships/customXml" Target="../customXml/item2623.xml"/><Relationship Id="rId5779" Type="http://schemas.openxmlformats.org/officeDocument/2006/relationships/customXml" Target="../customXml/item5779.xml"/><Relationship Id="rId1018" Type="http://schemas.openxmlformats.org/officeDocument/2006/relationships/customXml" Target="../customXml/item1018.xml"/><Relationship Id="rId1225" Type="http://schemas.openxmlformats.org/officeDocument/2006/relationships/customXml" Target="../customXml/item1225.xml"/><Relationship Id="rId1432" Type="http://schemas.openxmlformats.org/officeDocument/2006/relationships/customXml" Target="../customXml/item1432.xml"/><Relationship Id="rId2830" Type="http://schemas.openxmlformats.org/officeDocument/2006/relationships/customXml" Target="../customXml/item2830.xml"/><Relationship Id="rId4588" Type="http://schemas.openxmlformats.org/officeDocument/2006/relationships/customXml" Target="../customXml/item4588.xml"/><Relationship Id="rId5639" Type="http://schemas.openxmlformats.org/officeDocument/2006/relationships/customXml" Target="../customXml/item5639.xml"/><Relationship Id="rId5986" Type="http://schemas.openxmlformats.org/officeDocument/2006/relationships/customXml" Target="../customXml/item5986.xml"/><Relationship Id="rId71" Type="http://schemas.openxmlformats.org/officeDocument/2006/relationships/customXml" Target="../customXml/item71.xml"/><Relationship Id="rId802" Type="http://schemas.openxmlformats.org/officeDocument/2006/relationships/customXml" Target="../customXml/item802.xml"/><Relationship Id="rId3397" Type="http://schemas.openxmlformats.org/officeDocument/2006/relationships/customXml" Target="../customXml/item3397.xml"/><Relationship Id="rId4795" Type="http://schemas.openxmlformats.org/officeDocument/2006/relationships/customXml" Target="../customXml/item4795.xml"/><Relationship Id="rId5846" Type="http://schemas.openxmlformats.org/officeDocument/2006/relationships/customXml" Target="../customXml/item5846.xml"/><Relationship Id="rId4448" Type="http://schemas.openxmlformats.org/officeDocument/2006/relationships/customXml" Target="../customXml/item4448.xml"/><Relationship Id="rId4655" Type="http://schemas.openxmlformats.org/officeDocument/2006/relationships/customXml" Target="../customXml/item4655.xml"/><Relationship Id="rId4862" Type="http://schemas.openxmlformats.org/officeDocument/2006/relationships/customXml" Target="../customXml/item4862.xml"/><Relationship Id="rId5706" Type="http://schemas.openxmlformats.org/officeDocument/2006/relationships/customXml" Target="../customXml/item5706.xml"/><Relationship Id="rId5913" Type="http://schemas.openxmlformats.org/officeDocument/2006/relationships/customXml" Target="../customXml/item5913.xml"/><Relationship Id="rId178" Type="http://schemas.openxmlformats.org/officeDocument/2006/relationships/customXml" Target="../customXml/item178.xml"/><Relationship Id="rId3257" Type="http://schemas.openxmlformats.org/officeDocument/2006/relationships/customXml" Target="../customXml/item3257.xml"/><Relationship Id="rId3464" Type="http://schemas.openxmlformats.org/officeDocument/2006/relationships/customXml" Target="../customXml/item3464.xml"/><Relationship Id="rId3671" Type="http://schemas.openxmlformats.org/officeDocument/2006/relationships/customXml" Target="../customXml/item3671.xml"/><Relationship Id="rId4308" Type="http://schemas.openxmlformats.org/officeDocument/2006/relationships/customXml" Target="../customXml/item4308.xml"/><Relationship Id="rId4515" Type="http://schemas.openxmlformats.org/officeDocument/2006/relationships/customXml" Target="../customXml/item4515.xml"/><Relationship Id="rId4722" Type="http://schemas.openxmlformats.org/officeDocument/2006/relationships/customXml" Target="../customXml/item4722.xml"/><Relationship Id="rId385" Type="http://schemas.openxmlformats.org/officeDocument/2006/relationships/customXml" Target="../customXml/item385.xml"/><Relationship Id="rId592" Type="http://schemas.openxmlformats.org/officeDocument/2006/relationships/customXml" Target="../customXml/item592.xml"/><Relationship Id="rId2066" Type="http://schemas.openxmlformats.org/officeDocument/2006/relationships/customXml" Target="../customXml/item2066.xml"/><Relationship Id="rId2273" Type="http://schemas.openxmlformats.org/officeDocument/2006/relationships/customXml" Target="../customXml/item2273.xml"/><Relationship Id="rId2480" Type="http://schemas.openxmlformats.org/officeDocument/2006/relationships/customXml" Target="../customXml/item2480.xml"/><Relationship Id="rId3117" Type="http://schemas.openxmlformats.org/officeDocument/2006/relationships/customXml" Target="../customXml/item3117.xml"/><Relationship Id="rId3324" Type="http://schemas.openxmlformats.org/officeDocument/2006/relationships/customXml" Target="../customXml/item3324.xml"/><Relationship Id="rId3531" Type="http://schemas.openxmlformats.org/officeDocument/2006/relationships/customXml" Target="../customXml/item3531.xml"/><Relationship Id="rId245" Type="http://schemas.openxmlformats.org/officeDocument/2006/relationships/customXml" Target="../customXml/item245.xml"/><Relationship Id="rId452" Type="http://schemas.openxmlformats.org/officeDocument/2006/relationships/customXml" Target="../customXml/item452.xml"/><Relationship Id="rId1082" Type="http://schemas.openxmlformats.org/officeDocument/2006/relationships/customXml" Target="../customXml/item1082.xml"/><Relationship Id="rId2133" Type="http://schemas.openxmlformats.org/officeDocument/2006/relationships/customXml" Target="../customXml/item2133.xml"/><Relationship Id="rId2340" Type="http://schemas.openxmlformats.org/officeDocument/2006/relationships/customXml" Target="../customXml/item2340.xml"/><Relationship Id="rId5289" Type="http://schemas.openxmlformats.org/officeDocument/2006/relationships/customXml" Target="../customXml/item5289.xml"/><Relationship Id="rId5496" Type="http://schemas.openxmlformats.org/officeDocument/2006/relationships/customXml" Target="../customXml/item5496.xml"/><Relationship Id="rId105" Type="http://schemas.openxmlformats.org/officeDocument/2006/relationships/customXml" Target="../customXml/item105.xml"/><Relationship Id="rId312" Type="http://schemas.openxmlformats.org/officeDocument/2006/relationships/customXml" Target="../customXml/item312.xml"/><Relationship Id="rId2200" Type="http://schemas.openxmlformats.org/officeDocument/2006/relationships/customXml" Target="../customXml/item2200.xml"/><Relationship Id="rId4098" Type="http://schemas.openxmlformats.org/officeDocument/2006/relationships/customXml" Target="../customXml/item4098.xml"/><Relationship Id="rId5149" Type="http://schemas.openxmlformats.org/officeDocument/2006/relationships/customXml" Target="../customXml/item5149.xml"/><Relationship Id="rId5356" Type="http://schemas.openxmlformats.org/officeDocument/2006/relationships/customXml" Target="../customXml/item5356.xml"/><Relationship Id="rId5563" Type="http://schemas.openxmlformats.org/officeDocument/2006/relationships/customXml" Target="../customXml/item5563.xml"/><Relationship Id="rId1899" Type="http://schemas.openxmlformats.org/officeDocument/2006/relationships/customXml" Target="../customXml/item1899.xml"/><Relationship Id="rId4165" Type="http://schemas.openxmlformats.org/officeDocument/2006/relationships/customXml" Target="../customXml/item4165.xml"/><Relationship Id="rId4372" Type="http://schemas.openxmlformats.org/officeDocument/2006/relationships/customXml" Target="../customXml/item4372.xml"/><Relationship Id="rId5009" Type="http://schemas.openxmlformats.org/officeDocument/2006/relationships/customXml" Target="../customXml/item5009.xml"/><Relationship Id="rId5216" Type="http://schemas.openxmlformats.org/officeDocument/2006/relationships/customXml" Target="../customXml/item5216.xml"/><Relationship Id="rId5770" Type="http://schemas.openxmlformats.org/officeDocument/2006/relationships/customXml" Target="../customXml/item5770.xml"/><Relationship Id="rId1759" Type="http://schemas.openxmlformats.org/officeDocument/2006/relationships/customXml" Target="../customXml/item1759.xml"/><Relationship Id="rId1966" Type="http://schemas.openxmlformats.org/officeDocument/2006/relationships/customXml" Target="../customXml/item1966.xml"/><Relationship Id="rId3181" Type="http://schemas.openxmlformats.org/officeDocument/2006/relationships/customXml" Target="../customXml/item3181.xml"/><Relationship Id="rId4025" Type="http://schemas.openxmlformats.org/officeDocument/2006/relationships/customXml" Target="../customXml/item4025.xml"/><Relationship Id="rId5423" Type="http://schemas.openxmlformats.org/officeDocument/2006/relationships/customXml" Target="../customXml/item5423.xml"/><Relationship Id="rId5630" Type="http://schemas.openxmlformats.org/officeDocument/2006/relationships/customXml" Target="../customXml/item5630.xml"/><Relationship Id="rId1619" Type="http://schemas.openxmlformats.org/officeDocument/2006/relationships/customXml" Target="../customXml/item1619.xml"/><Relationship Id="rId1826" Type="http://schemas.openxmlformats.org/officeDocument/2006/relationships/customXml" Target="../customXml/item1826.xml"/><Relationship Id="rId4232" Type="http://schemas.openxmlformats.org/officeDocument/2006/relationships/customXml" Target="../customXml/item4232.xml"/><Relationship Id="rId3041" Type="http://schemas.openxmlformats.org/officeDocument/2006/relationships/customXml" Target="../customXml/item3041.xml"/><Relationship Id="rId3998" Type="http://schemas.openxmlformats.org/officeDocument/2006/relationships/customXml" Target="../customXml/item3998.xml"/><Relationship Id="rId3858" Type="http://schemas.openxmlformats.org/officeDocument/2006/relationships/customXml" Target="../customXml/item3858.xml"/><Relationship Id="rId4909" Type="http://schemas.openxmlformats.org/officeDocument/2006/relationships/customXml" Target="../customXml/item4909.xml"/><Relationship Id="rId6057" Type="http://schemas.openxmlformats.org/officeDocument/2006/relationships/slide" Target="slides/slide28.xml"/><Relationship Id="rId779" Type="http://schemas.openxmlformats.org/officeDocument/2006/relationships/customXml" Target="../customXml/item779.xml"/><Relationship Id="rId986" Type="http://schemas.openxmlformats.org/officeDocument/2006/relationships/customXml" Target="../customXml/item986.xml"/><Relationship Id="rId2667" Type="http://schemas.openxmlformats.org/officeDocument/2006/relationships/customXml" Target="../customXml/item2667.xml"/><Relationship Id="rId3718" Type="http://schemas.openxmlformats.org/officeDocument/2006/relationships/customXml" Target="../customXml/item3718.xml"/><Relationship Id="rId5073" Type="http://schemas.openxmlformats.org/officeDocument/2006/relationships/customXml" Target="../customXml/item5073.xml"/><Relationship Id="rId5280" Type="http://schemas.openxmlformats.org/officeDocument/2006/relationships/customXml" Target="../customXml/item5280.xml"/><Relationship Id="rId639" Type="http://schemas.openxmlformats.org/officeDocument/2006/relationships/customXml" Target="../customXml/item639.xml"/><Relationship Id="rId1269" Type="http://schemas.openxmlformats.org/officeDocument/2006/relationships/customXml" Target="../customXml/item1269.xml"/><Relationship Id="rId1476" Type="http://schemas.openxmlformats.org/officeDocument/2006/relationships/customXml" Target="../customXml/item1476.xml"/><Relationship Id="rId2874" Type="http://schemas.openxmlformats.org/officeDocument/2006/relationships/customXml" Target="../customXml/item2874.xml"/><Relationship Id="rId3925" Type="http://schemas.openxmlformats.org/officeDocument/2006/relationships/customXml" Target="../customXml/item3925.xml"/><Relationship Id="rId5140" Type="http://schemas.openxmlformats.org/officeDocument/2006/relationships/customXml" Target="../customXml/item5140.xml"/><Relationship Id="rId846" Type="http://schemas.openxmlformats.org/officeDocument/2006/relationships/customXml" Target="../customXml/item846.xml"/><Relationship Id="rId1129" Type="http://schemas.openxmlformats.org/officeDocument/2006/relationships/customXml" Target="../customXml/item1129.xml"/><Relationship Id="rId1683" Type="http://schemas.openxmlformats.org/officeDocument/2006/relationships/customXml" Target="../customXml/item1683.xml"/><Relationship Id="rId1890" Type="http://schemas.openxmlformats.org/officeDocument/2006/relationships/customXml" Target="../customXml/item1890.xml"/><Relationship Id="rId2527" Type="http://schemas.openxmlformats.org/officeDocument/2006/relationships/customXml" Target="../customXml/item2527.xml"/><Relationship Id="rId2734" Type="http://schemas.openxmlformats.org/officeDocument/2006/relationships/customXml" Target="../customXml/item2734.xml"/><Relationship Id="rId2941" Type="http://schemas.openxmlformats.org/officeDocument/2006/relationships/customXml" Target="../customXml/item2941.xml"/><Relationship Id="rId5000" Type="http://schemas.openxmlformats.org/officeDocument/2006/relationships/customXml" Target="../customXml/item5000.xml"/><Relationship Id="rId706" Type="http://schemas.openxmlformats.org/officeDocument/2006/relationships/customXml" Target="../customXml/item706.xml"/><Relationship Id="rId913" Type="http://schemas.openxmlformats.org/officeDocument/2006/relationships/customXml" Target="../customXml/item913.xml"/><Relationship Id="rId1336" Type="http://schemas.openxmlformats.org/officeDocument/2006/relationships/customXml" Target="../customXml/item1336.xml"/><Relationship Id="rId1543" Type="http://schemas.openxmlformats.org/officeDocument/2006/relationships/customXml" Target="../customXml/item1543.xml"/><Relationship Id="rId1750" Type="http://schemas.openxmlformats.org/officeDocument/2006/relationships/customXml" Target="../customXml/item1750.xml"/><Relationship Id="rId2801" Type="http://schemas.openxmlformats.org/officeDocument/2006/relationships/customXml" Target="../customXml/item2801.xml"/><Relationship Id="rId4699" Type="http://schemas.openxmlformats.org/officeDocument/2006/relationships/customXml" Target="../customXml/item4699.xml"/><Relationship Id="rId5957" Type="http://schemas.openxmlformats.org/officeDocument/2006/relationships/customXml" Target="../customXml/item5957.xml"/><Relationship Id="rId42" Type="http://schemas.openxmlformats.org/officeDocument/2006/relationships/customXml" Target="../customXml/item42.xml"/><Relationship Id="rId1403" Type="http://schemas.openxmlformats.org/officeDocument/2006/relationships/customXml" Target="../customXml/item1403.xml"/><Relationship Id="rId1610" Type="http://schemas.openxmlformats.org/officeDocument/2006/relationships/customXml" Target="../customXml/item1610.xml"/><Relationship Id="rId4559" Type="http://schemas.openxmlformats.org/officeDocument/2006/relationships/customXml" Target="../customXml/item4559.xml"/><Relationship Id="rId4766" Type="http://schemas.openxmlformats.org/officeDocument/2006/relationships/customXml" Target="../customXml/item4766.xml"/><Relationship Id="rId4973" Type="http://schemas.openxmlformats.org/officeDocument/2006/relationships/customXml" Target="../customXml/item4973.xml"/><Relationship Id="rId5817" Type="http://schemas.openxmlformats.org/officeDocument/2006/relationships/customXml" Target="../customXml/item5817.xml"/><Relationship Id="rId3368" Type="http://schemas.openxmlformats.org/officeDocument/2006/relationships/customXml" Target="../customXml/item3368.xml"/><Relationship Id="rId3575" Type="http://schemas.openxmlformats.org/officeDocument/2006/relationships/customXml" Target="../customXml/item3575.xml"/><Relationship Id="rId3782" Type="http://schemas.openxmlformats.org/officeDocument/2006/relationships/customXml" Target="../customXml/item3782.xml"/><Relationship Id="rId4419" Type="http://schemas.openxmlformats.org/officeDocument/2006/relationships/customXml" Target="../customXml/item4419.xml"/><Relationship Id="rId4626" Type="http://schemas.openxmlformats.org/officeDocument/2006/relationships/customXml" Target="../customXml/item4626.xml"/><Relationship Id="rId4833" Type="http://schemas.openxmlformats.org/officeDocument/2006/relationships/customXml" Target="../customXml/item4833.xml"/><Relationship Id="rId289" Type="http://schemas.openxmlformats.org/officeDocument/2006/relationships/customXml" Target="../customXml/item289.xml"/><Relationship Id="rId496" Type="http://schemas.openxmlformats.org/officeDocument/2006/relationships/customXml" Target="../customXml/item496.xml"/><Relationship Id="rId2177" Type="http://schemas.openxmlformats.org/officeDocument/2006/relationships/customXml" Target="../customXml/item2177.xml"/><Relationship Id="rId2384" Type="http://schemas.openxmlformats.org/officeDocument/2006/relationships/customXml" Target="../customXml/item2384.xml"/><Relationship Id="rId2591" Type="http://schemas.openxmlformats.org/officeDocument/2006/relationships/customXml" Target="../customXml/item2591.xml"/><Relationship Id="rId3228" Type="http://schemas.openxmlformats.org/officeDocument/2006/relationships/customXml" Target="../customXml/item3228.xml"/><Relationship Id="rId3435" Type="http://schemas.openxmlformats.org/officeDocument/2006/relationships/customXml" Target="../customXml/item3435.xml"/><Relationship Id="rId3642" Type="http://schemas.openxmlformats.org/officeDocument/2006/relationships/customXml" Target="../customXml/item3642.xml"/><Relationship Id="rId149" Type="http://schemas.openxmlformats.org/officeDocument/2006/relationships/customXml" Target="../customXml/item149.xml"/><Relationship Id="rId356" Type="http://schemas.openxmlformats.org/officeDocument/2006/relationships/customXml" Target="../customXml/item356.xml"/><Relationship Id="rId563" Type="http://schemas.openxmlformats.org/officeDocument/2006/relationships/customXml" Target="../customXml/item563.xml"/><Relationship Id="rId770" Type="http://schemas.openxmlformats.org/officeDocument/2006/relationships/customXml" Target="../customXml/item770.xml"/><Relationship Id="rId1193" Type="http://schemas.openxmlformats.org/officeDocument/2006/relationships/customXml" Target="../customXml/item1193.xml"/><Relationship Id="rId2037" Type="http://schemas.openxmlformats.org/officeDocument/2006/relationships/customXml" Target="../customXml/item2037.xml"/><Relationship Id="rId2244" Type="http://schemas.openxmlformats.org/officeDocument/2006/relationships/customXml" Target="../customXml/item2244.xml"/><Relationship Id="rId2451" Type="http://schemas.openxmlformats.org/officeDocument/2006/relationships/customXml" Target="../customXml/item2451.xml"/><Relationship Id="rId4900" Type="http://schemas.openxmlformats.org/officeDocument/2006/relationships/customXml" Target="../customXml/item4900.xml"/><Relationship Id="rId216" Type="http://schemas.openxmlformats.org/officeDocument/2006/relationships/customXml" Target="../customXml/item216.xml"/><Relationship Id="rId423" Type="http://schemas.openxmlformats.org/officeDocument/2006/relationships/customXml" Target="../customXml/item423.xml"/><Relationship Id="rId1053" Type="http://schemas.openxmlformats.org/officeDocument/2006/relationships/customXml" Target="../customXml/item1053.xml"/><Relationship Id="rId1260" Type="http://schemas.openxmlformats.org/officeDocument/2006/relationships/customXml" Target="../customXml/item1260.xml"/><Relationship Id="rId2104" Type="http://schemas.openxmlformats.org/officeDocument/2006/relationships/customXml" Target="../customXml/item2104.xml"/><Relationship Id="rId3502" Type="http://schemas.openxmlformats.org/officeDocument/2006/relationships/customXml" Target="../customXml/item3502.xml"/><Relationship Id="rId630" Type="http://schemas.openxmlformats.org/officeDocument/2006/relationships/customXml" Target="../customXml/item630.xml"/><Relationship Id="rId2311" Type="http://schemas.openxmlformats.org/officeDocument/2006/relationships/customXml" Target="../customXml/item2311.xml"/><Relationship Id="rId4069" Type="http://schemas.openxmlformats.org/officeDocument/2006/relationships/customXml" Target="../customXml/item4069.xml"/><Relationship Id="rId5467" Type="http://schemas.openxmlformats.org/officeDocument/2006/relationships/customXml" Target="../customXml/item5467.xml"/><Relationship Id="rId5674" Type="http://schemas.openxmlformats.org/officeDocument/2006/relationships/customXml" Target="../customXml/item5674.xml"/><Relationship Id="rId5881" Type="http://schemas.openxmlformats.org/officeDocument/2006/relationships/customXml" Target="../customXml/item5881.xml"/><Relationship Id="rId1120" Type="http://schemas.openxmlformats.org/officeDocument/2006/relationships/customXml" Target="../customXml/item1120.xml"/><Relationship Id="rId4276" Type="http://schemas.openxmlformats.org/officeDocument/2006/relationships/customXml" Target="../customXml/item4276.xml"/><Relationship Id="rId4483" Type="http://schemas.openxmlformats.org/officeDocument/2006/relationships/customXml" Target="../customXml/item4483.xml"/><Relationship Id="rId4690" Type="http://schemas.openxmlformats.org/officeDocument/2006/relationships/customXml" Target="../customXml/item4690.xml"/><Relationship Id="rId5327" Type="http://schemas.openxmlformats.org/officeDocument/2006/relationships/customXml" Target="../customXml/item5327.xml"/><Relationship Id="rId5534" Type="http://schemas.openxmlformats.org/officeDocument/2006/relationships/customXml" Target="../customXml/item5534.xml"/><Relationship Id="rId5741" Type="http://schemas.openxmlformats.org/officeDocument/2006/relationships/customXml" Target="../customXml/item5741.xml"/><Relationship Id="rId1937" Type="http://schemas.openxmlformats.org/officeDocument/2006/relationships/customXml" Target="../customXml/item1937.xml"/><Relationship Id="rId3085" Type="http://schemas.openxmlformats.org/officeDocument/2006/relationships/customXml" Target="../customXml/item3085.xml"/><Relationship Id="rId3292" Type="http://schemas.openxmlformats.org/officeDocument/2006/relationships/customXml" Target="../customXml/item3292.xml"/><Relationship Id="rId4136" Type="http://schemas.openxmlformats.org/officeDocument/2006/relationships/customXml" Target="../customXml/item4136.xml"/><Relationship Id="rId4343" Type="http://schemas.openxmlformats.org/officeDocument/2006/relationships/customXml" Target="../customXml/item4343.xml"/><Relationship Id="rId4550" Type="http://schemas.openxmlformats.org/officeDocument/2006/relationships/customXml" Target="../customXml/item4550.xml"/><Relationship Id="rId5601" Type="http://schemas.openxmlformats.org/officeDocument/2006/relationships/customXml" Target="../customXml/item5601.xml"/><Relationship Id="rId3152" Type="http://schemas.openxmlformats.org/officeDocument/2006/relationships/customXml" Target="../customXml/item3152.xml"/><Relationship Id="rId4203" Type="http://schemas.openxmlformats.org/officeDocument/2006/relationships/customXml" Target="../customXml/item4203.xml"/><Relationship Id="rId4410" Type="http://schemas.openxmlformats.org/officeDocument/2006/relationships/customXml" Target="../customXml/item4410.xml"/><Relationship Id="rId280" Type="http://schemas.openxmlformats.org/officeDocument/2006/relationships/customXml" Target="../customXml/item280.xml"/><Relationship Id="rId3012" Type="http://schemas.openxmlformats.org/officeDocument/2006/relationships/customXml" Target="../customXml/item3012.xml"/><Relationship Id="rId140" Type="http://schemas.openxmlformats.org/officeDocument/2006/relationships/customXml" Target="../customXml/item140.xml"/><Relationship Id="rId3969" Type="http://schemas.openxmlformats.org/officeDocument/2006/relationships/customXml" Target="../customXml/item3969.xml"/><Relationship Id="rId5184" Type="http://schemas.openxmlformats.org/officeDocument/2006/relationships/customXml" Target="../customXml/item5184.xml"/><Relationship Id="rId5391" Type="http://schemas.openxmlformats.org/officeDocument/2006/relationships/customXml" Target="../customXml/item5391.xml"/><Relationship Id="rId6028" Type="http://schemas.openxmlformats.org/officeDocument/2006/relationships/slideMaster" Target="slideMasters/slideMaster4.xml"/><Relationship Id="rId6" Type="http://schemas.openxmlformats.org/officeDocument/2006/relationships/customXml" Target="../customXml/item6.xml"/><Relationship Id="rId2778" Type="http://schemas.openxmlformats.org/officeDocument/2006/relationships/customXml" Target="../customXml/item2778.xml"/><Relationship Id="rId2985" Type="http://schemas.openxmlformats.org/officeDocument/2006/relationships/customXml" Target="../customXml/item2985.xml"/><Relationship Id="rId3829" Type="http://schemas.openxmlformats.org/officeDocument/2006/relationships/customXml" Target="../customXml/item3829.xml"/><Relationship Id="rId5044" Type="http://schemas.openxmlformats.org/officeDocument/2006/relationships/customXml" Target="../customXml/item5044.xml"/><Relationship Id="rId957" Type="http://schemas.openxmlformats.org/officeDocument/2006/relationships/customXml" Target="../customXml/item957.xml"/><Relationship Id="rId1587" Type="http://schemas.openxmlformats.org/officeDocument/2006/relationships/customXml" Target="../customXml/item1587.xml"/><Relationship Id="rId1794" Type="http://schemas.openxmlformats.org/officeDocument/2006/relationships/customXml" Target="../customXml/item1794.xml"/><Relationship Id="rId2638" Type="http://schemas.openxmlformats.org/officeDocument/2006/relationships/customXml" Target="../customXml/item2638.xml"/><Relationship Id="rId2845" Type="http://schemas.openxmlformats.org/officeDocument/2006/relationships/customXml" Target="../customXml/item2845.xml"/><Relationship Id="rId5251" Type="http://schemas.openxmlformats.org/officeDocument/2006/relationships/customXml" Target="../customXml/item5251.xml"/><Relationship Id="rId86" Type="http://schemas.openxmlformats.org/officeDocument/2006/relationships/customXml" Target="../customXml/item86.xml"/><Relationship Id="rId817" Type="http://schemas.openxmlformats.org/officeDocument/2006/relationships/customXml" Target="../customXml/item817.xml"/><Relationship Id="rId1447" Type="http://schemas.openxmlformats.org/officeDocument/2006/relationships/customXml" Target="../customXml/item1447.xml"/><Relationship Id="rId1654" Type="http://schemas.openxmlformats.org/officeDocument/2006/relationships/customXml" Target="../customXml/item1654.xml"/><Relationship Id="rId1861" Type="http://schemas.openxmlformats.org/officeDocument/2006/relationships/customXml" Target="../customXml/item1861.xml"/><Relationship Id="rId2705" Type="http://schemas.openxmlformats.org/officeDocument/2006/relationships/customXml" Target="../customXml/item2705.xml"/><Relationship Id="rId2912" Type="http://schemas.openxmlformats.org/officeDocument/2006/relationships/customXml" Target="../customXml/item2912.xml"/><Relationship Id="rId4060" Type="http://schemas.openxmlformats.org/officeDocument/2006/relationships/customXml" Target="../customXml/item4060.xml"/><Relationship Id="rId5111" Type="http://schemas.openxmlformats.org/officeDocument/2006/relationships/customXml" Target="../customXml/item5111.xml"/><Relationship Id="rId1307" Type="http://schemas.openxmlformats.org/officeDocument/2006/relationships/customXml" Target="../customXml/item1307.xml"/><Relationship Id="rId1514" Type="http://schemas.openxmlformats.org/officeDocument/2006/relationships/customXml" Target="../customXml/item1514.xml"/><Relationship Id="rId1721" Type="http://schemas.openxmlformats.org/officeDocument/2006/relationships/customXml" Target="../customXml/item1721.xml"/><Relationship Id="rId4877" Type="http://schemas.openxmlformats.org/officeDocument/2006/relationships/customXml" Target="../customXml/item4877.xml"/><Relationship Id="rId5928" Type="http://schemas.openxmlformats.org/officeDocument/2006/relationships/customXml" Target="../customXml/item5928.xml"/><Relationship Id="rId13" Type="http://schemas.openxmlformats.org/officeDocument/2006/relationships/customXml" Target="../customXml/item13.xml"/><Relationship Id="rId3479" Type="http://schemas.openxmlformats.org/officeDocument/2006/relationships/customXml" Target="../customXml/item3479.xml"/><Relationship Id="rId3686" Type="http://schemas.openxmlformats.org/officeDocument/2006/relationships/customXml" Target="../customXml/item3686.xml"/><Relationship Id="rId2288" Type="http://schemas.openxmlformats.org/officeDocument/2006/relationships/customXml" Target="../customXml/item2288.xml"/><Relationship Id="rId2495" Type="http://schemas.openxmlformats.org/officeDocument/2006/relationships/customXml" Target="../customXml/item2495.xml"/><Relationship Id="rId3339" Type="http://schemas.openxmlformats.org/officeDocument/2006/relationships/customXml" Target="../customXml/item3339.xml"/><Relationship Id="rId3893" Type="http://schemas.openxmlformats.org/officeDocument/2006/relationships/customXml" Target="../customXml/item3893.xml"/><Relationship Id="rId4737" Type="http://schemas.openxmlformats.org/officeDocument/2006/relationships/customXml" Target="../customXml/item4737.xml"/><Relationship Id="rId4944" Type="http://schemas.openxmlformats.org/officeDocument/2006/relationships/customXml" Target="../customXml/item4944.xml"/><Relationship Id="rId467" Type="http://schemas.openxmlformats.org/officeDocument/2006/relationships/customXml" Target="../customXml/item467.xml"/><Relationship Id="rId1097" Type="http://schemas.openxmlformats.org/officeDocument/2006/relationships/customXml" Target="../customXml/item1097.xml"/><Relationship Id="rId2148" Type="http://schemas.openxmlformats.org/officeDocument/2006/relationships/customXml" Target="../customXml/item2148.xml"/><Relationship Id="rId3546" Type="http://schemas.openxmlformats.org/officeDocument/2006/relationships/customXml" Target="../customXml/item3546.xml"/><Relationship Id="rId3753" Type="http://schemas.openxmlformats.org/officeDocument/2006/relationships/customXml" Target="../customXml/item3753.xml"/><Relationship Id="rId3960" Type="http://schemas.openxmlformats.org/officeDocument/2006/relationships/customXml" Target="../customXml/item3960.xml"/><Relationship Id="rId4804" Type="http://schemas.openxmlformats.org/officeDocument/2006/relationships/customXml" Target="../customXml/item4804.xml"/><Relationship Id="rId674" Type="http://schemas.openxmlformats.org/officeDocument/2006/relationships/customXml" Target="../customXml/item674.xml"/><Relationship Id="rId881" Type="http://schemas.openxmlformats.org/officeDocument/2006/relationships/customXml" Target="../customXml/item881.xml"/><Relationship Id="rId2355" Type="http://schemas.openxmlformats.org/officeDocument/2006/relationships/customXml" Target="../customXml/item2355.xml"/><Relationship Id="rId2562" Type="http://schemas.openxmlformats.org/officeDocument/2006/relationships/customXml" Target="../customXml/item2562.xml"/><Relationship Id="rId3406" Type="http://schemas.openxmlformats.org/officeDocument/2006/relationships/customXml" Target="../customXml/item3406.xml"/><Relationship Id="rId3613" Type="http://schemas.openxmlformats.org/officeDocument/2006/relationships/customXml" Target="../customXml/item3613.xml"/><Relationship Id="rId3820" Type="http://schemas.openxmlformats.org/officeDocument/2006/relationships/customXml" Target="../customXml/item3820.xml"/><Relationship Id="rId327" Type="http://schemas.openxmlformats.org/officeDocument/2006/relationships/customXml" Target="../customXml/item327.xml"/><Relationship Id="rId534" Type="http://schemas.openxmlformats.org/officeDocument/2006/relationships/customXml" Target="../customXml/item534.xml"/><Relationship Id="rId741" Type="http://schemas.openxmlformats.org/officeDocument/2006/relationships/customXml" Target="../customXml/item741.xml"/><Relationship Id="rId1164" Type="http://schemas.openxmlformats.org/officeDocument/2006/relationships/customXml" Target="../customXml/item1164.xml"/><Relationship Id="rId1371" Type="http://schemas.openxmlformats.org/officeDocument/2006/relationships/customXml" Target="../customXml/item1371.xml"/><Relationship Id="rId2008" Type="http://schemas.openxmlformats.org/officeDocument/2006/relationships/customXml" Target="../customXml/item2008.xml"/><Relationship Id="rId2215" Type="http://schemas.openxmlformats.org/officeDocument/2006/relationships/customXml" Target="../customXml/item2215.xml"/><Relationship Id="rId2422" Type="http://schemas.openxmlformats.org/officeDocument/2006/relationships/customXml" Target="../customXml/item2422.xml"/><Relationship Id="rId5578" Type="http://schemas.openxmlformats.org/officeDocument/2006/relationships/customXml" Target="../customXml/item5578.xml"/><Relationship Id="rId5785" Type="http://schemas.openxmlformats.org/officeDocument/2006/relationships/customXml" Target="../customXml/item5785.xml"/><Relationship Id="rId5992" Type="http://schemas.openxmlformats.org/officeDocument/2006/relationships/customXml" Target="../customXml/item5992.xml"/><Relationship Id="rId601" Type="http://schemas.openxmlformats.org/officeDocument/2006/relationships/customXml" Target="../customXml/item601.xml"/><Relationship Id="rId1024" Type="http://schemas.openxmlformats.org/officeDocument/2006/relationships/customXml" Target="../customXml/item1024.xml"/><Relationship Id="rId1231" Type="http://schemas.openxmlformats.org/officeDocument/2006/relationships/customXml" Target="../customXml/item1231.xml"/><Relationship Id="rId4387" Type="http://schemas.openxmlformats.org/officeDocument/2006/relationships/customXml" Target="../customXml/item4387.xml"/><Relationship Id="rId4594" Type="http://schemas.openxmlformats.org/officeDocument/2006/relationships/customXml" Target="../customXml/item4594.xml"/><Relationship Id="rId5438" Type="http://schemas.openxmlformats.org/officeDocument/2006/relationships/customXml" Target="../customXml/item5438.xml"/><Relationship Id="rId5645" Type="http://schemas.openxmlformats.org/officeDocument/2006/relationships/customXml" Target="../customXml/item5645.xml"/><Relationship Id="rId5852" Type="http://schemas.openxmlformats.org/officeDocument/2006/relationships/customXml" Target="../customXml/item5852.xml"/><Relationship Id="rId3196" Type="http://schemas.openxmlformats.org/officeDocument/2006/relationships/customXml" Target="../customXml/item3196.xml"/><Relationship Id="rId4247" Type="http://schemas.openxmlformats.org/officeDocument/2006/relationships/customXml" Target="../customXml/item4247.xml"/><Relationship Id="rId4454" Type="http://schemas.openxmlformats.org/officeDocument/2006/relationships/customXml" Target="../customXml/item4454.xml"/><Relationship Id="rId4661" Type="http://schemas.openxmlformats.org/officeDocument/2006/relationships/customXml" Target="../customXml/item4661.xml"/><Relationship Id="rId5505" Type="http://schemas.openxmlformats.org/officeDocument/2006/relationships/customXml" Target="../customXml/item5505.xml"/><Relationship Id="rId3056" Type="http://schemas.openxmlformats.org/officeDocument/2006/relationships/customXml" Target="../customXml/item3056.xml"/><Relationship Id="rId3263" Type="http://schemas.openxmlformats.org/officeDocument/2006/relationships/customXml" Target="../customXml/item3263.xml"/><Relationship Id="rId3470" Type="http://schemas.openxmlformats.org/officeDocument/2006/relationships/customXml" Target="../customXml/item3470.xml"/><Relationship Id="rId4107" Type="http://schemas.openxmlformats.org/officeDocument/2006/relationships/customXml" Target="../customXml/item4107.xml"/><Relationship Id="rId4314" Type="http://schemas.openxmlformats.org/officeDocument/2006/relationships/customXml" Target="../customXml/item4314.xml"/><Relationship Id="rId5712" Type="http://schemas.openxmlformats.org/officeDocument/2006/relationships/customXml" Target="../customXml/item5712.xml"/><Relationship Id="rId184" Type="http://schemas.openxmlformats.org/officeDocument/2006/relationships/customXml" Target="../customXml/item184.xml"/><Relationship Id="rId391" Type="http://schemas.openxmlformats.org/officeDocument/2006/relationships/customXml" Target="../customXml/item391.xml"/><Relationship Id="rId1908" Type="http://schemas.openxmlformats.org/officeDocument/2006/relationships/customXml" Target="../customXml/item1908.xml"/><Relationship Id="rId2072" Type="http://schemas.openxmlformats.org/officeDocument/2006/relationships/customXml" Target="../customXml/item2072.xml"/><Relationship Id="rId3123" Type="http://schemas.openxmlformats.org/officeDocument/2006/relationships/customXml" Target="../customXml/item3123.xml"/><Relationship Id="rId4521" Type="http://schemas.openxmlformats.org/officeDocument/2006/relationships/customXml" Target="../customXml/item4521.xml"/><Relationship Id="rId251" Type="http://schemas.openxmlformats.org/officeDocument/2006/relationships/customXml" Target="../customXml/item251.xml"/><Relationship Id="rId3330" Type="http://schemas.openxmlformats.org/officeDocument/2006/relationships/customXml" Target="../customXml/item3330.xml"/><Relationship Id="rId5088" Type="http://schemas.openxmlformats.org/officeDocument/2006/relationships/customXml" Target="../customXml/item5088.xml"/><Relationship Id="rId2889" Type="http://schemas.openxmlformats.org/officeDocument/2006/relationships/customXml" Target="../customXml/item2889.xml"/><Relationship Id="rId5295" Type="http://schemas.openxmlformats.org/officeDocument/2006/relationships/customXml" Target="../customXml/item5295.xml"/><Relationship Id="rId111" Type="http://schemas.openxmlformats.org/officeDocument/2006/relationships/customXml" Target="../customXml/item111.xml"/><Relationship Id="rId1698" Type="http://schemas.openxmlformats.org/officeDocument/2006/relationships/customXml" Target="../customXml/item1698.xml"/><Relationship Id="rId2749" Type="http://schemas.openxmlformats.org/officeDocument/2006/relationships/customXml" Target="../customXml/item2749.xml"/><Relationship Id="rId2956" Type="http://schemas.openxmlformats.org/officeDocument/2006/relationships/customXml" Target="../customXml/item2956.xml"/><Relationship Id="rId5155" Type="http://schemas.openxmlformats.org/officeDocument/2006/relationships/customXml" Target="../customXml/item5155.xml"/><Relationship Id="rId5362" Type="http://schemas.openxmlformats.org/officeDocument/2006/relationships/customXml" Target="../customXml/item5362.xml"/><Relationship Id="rId928" Type="http://schemas.openxmlformats.org/officeDocument/2006/relationships/customXml" Target="../customXml/item928.xml"/><Relationship Id="rId1558" Type="http://schemas.openxmlformats.org/officeDocument/2006/relationships/customXml" Target="../customXml/item1558.xml"/><Relationship Id="rId1765" Type="http://schemas.openxmlformats.org/officeDocument/2006/relationships/customXml" Target="../customXml/item1765.xml"/><Relationship Id="rId2609" Type="http://schemas.openxmlformats.org/officeDocument/2006/relationships/customXml" Target="../customXml/item2609.xml"/><Relationship Id="rId4171" Type="http://schemas.openxmlformats.org/officeDocument/2006/relationships/customXml" Target="../customXml/item4171.xml"/><Relationship Id="rId5015" Type="http://schemas.openxmlformats.org/officeDocument/2006/relationships/customXml" Target="../customXml/item5015.xml"/><Relationship Id="rId5222" Type="http://schemas.openxmlformats.org/officeDocument/2006/relationships/customXml" Target="../customXml/item5222.xml"/><Relationship Id="rId57" Type="http://schemas.openxmlformats.org/officeDocument/2006/relationships/customXml" Target="../customXml/item57.xml"/><Relationship Id="rId1418" Type="http://schemas.openxmlformats.org/officeDocument/2006/relationships/customXml" Target="../customXml/item1418.xml"/><Relationship Id="rId1972" Type="http://schemas.openxmlformats.org/officeDocument/2006/relationships/customXml" Target="../customXml/item1972.xml"/><Relationship Id="rId2816" Type="http://schemas.openxmlformats.org/officeDocument/2006/relationships/customXml" Target="../customXml/item2816.xml"/><Relationship Id="rId4031" Type="http://schemas.openxmlformats.org/officeDocument/2006/relationships/customXml" Target="../customXml/item4031.xml"/><Relationship Id="rId1625" Type="http://schemas.openxmlformats.org/officeDocument/2006/relationships/customXml" Target="../customXml/item1625.xml"/><Relationship Id="rId1832" Type="http://schemas.openxmlformats.org/officeDocument/2006/relationships/customXml" Target="../customXml/item1832.xml"/><Relationship Id="rId4988" Type="http://schemas.openxmlformats.org/officeDocument/2006/relationships/customXml" Target="../customXml/item4988.xml"/><Relationship Id="rId3797" Type="http://schemas.openxmlformats.org/officeDocument/2006/relationships/customXml" Target="../customXml/item3797.xml"/><Relationship Id="rId4848" Type="http://schemas.openxmlformats.org/officeDocument/2006/relationships/customXml" Target="../customXml/item4848.xml"/><Relationship Id="rId6063" Type="http://schemas.openxmlformats.org/officeDocument/2006/relationships/notesMaster" Target="notesMasters/notesMaster1.xml"/><Relationship Id="rId2399" Type="http://schemas.openxmlformats.org/officeDocument/2006/relationships/customXml" Target="../customXml/item2399.xml"/><Relationship Id="rId3657" Type="http://schemas.openxmlformats.org/officeDocument/2006/relationships/customXml" Target="../customXml/item3657.xml"/><Relationship Id="rId3864" Type="http://schemas.openxmlformats.org/officeDocument/2006/relationships/customXml" Target="../customXml/item3864.xml"/><Relationship Id="rId4708" Type="http://schemas.openxmlformats.org/officeDocument/2006/relationships/customXml" Target="../customXml/item4708.xml"/><Relationship Id="rId4915" Type="http://schemas.openxmlformats.org/officeDocument/2006/relationships/customXml" Target="../customXml/item4915.xml"/><Relationship Id="rId578" Type="http://schemas.openxmlformats.org/officeDocument/2006/relationships/customXml" Target="../customXml/item578.xml"/><Relationship Id="rId785" Type="http://schemas.openxmlformats.org/officeDocument/2006/relationships/customXml" Target="../customXml/item785.xml"/><Relationship Id="rId992" Type="http://schemas.openxmlformats.org/officeDocument/2006/relationships/customXml" Target="../customXml/item992.xml"/><Relationship Id="rId2259" Type="http://schemas.openxmlformats.org/officeDocument/2006/relationships/customXml" Target="../customXml/item2259.xml"/><Relationship Id="rId2466" Type="http://schemas.openxmlformats.org/officeDocument/2006/relationships/customXml" Target="../customXml/item2466.xml"/><Relationship Id="rId2673" Type="http://schemas.openxmlformats.org/officeDocument/2006/relationships/customXml" Target="../customXml/item2673.xml"/><Relationship Id="rId2880" Type="http://schemas.openxmlformats.org/officeDocument/2006/relationships/customXml" Target="../customXml/item2880.xml"/><Relationship Id="rId3517" Type="http://schemas.openxmlformats.org/officeDocument/2006/relationships/customXml" Target="../customXml/item3517.xml"/><Relationship Id="rId3724" Type="http://schemas.openxmlformats.org/officeDocument/2006/relationships/customXml" Target="../customXml/item3724.xml"/><Relationship Id="rId3931" Type="http://schemas.openxmlformats.org/officeDocument/2006/relationships/customXml" Target="../customXml/item3931.xml"/><Relationship Id="rId438" Type="http://schemas.openxmlformats.org/officeDocument/2006/relationships/customXml" Target="../customXml/item438.xml"/><Relationship Id="rId645" Type="http://schemas.openxmlformats.org/officeDocument/2006/relationships/customXml" Target="../customXml/item645.xml"/><Relationship Id="rId852" Type="http://schemas.openxmlformats.org/officeDocument/2006/relationships/customXml" Target="../customXml/item852.xml"/><Relationship Id="rId1068" Type="http://schemas.openxmlformats.org/officeDocument/2006/relationships/customXml" Target="../customXml/item1068.xml"/><Relationship Id="rId1275" Type="http://schemas.openxmlformats.org/officeDocument/2006/relationships/customXml" Target="../customXml/item1275.xml"/><Relationship Id="rId1482" Type="http://schemas.openxmlformats.org/officeDocument/2006/relationships/customXml" Target="../customXml/item1482.xml"/><Relationship Id="rId2119" Type="http://schemas.openxmlformats.org/officeDocument/2006/relationships/customXml" Target="../customXml/item2119.xml"/><Relationship Id="rId2326" Type="http://schemas.openxmlformats.org/officeDocument/2006/relationships/customXml" Target="../customXml/item2326.xml"/><Relationship Id="rId2533" Type="http://schemas.openxmlformats.org/officeDocument/2006/relationships/customXml" Target="../customXml/item2533.xml"/><Relationship Id="rId2740" Type="http://schemas.openxmlformats.org/officeDocument/2006/relationships/customXml" Target="../customXml/item2740.xml"/><Relationship Id="rId5689" Type="http://schemas.openxmlformats.org/officeDocument/2006/relationships/customXml" Target="../customXml/item5689.xml"/><Relationship Id="rId5896" Type="http://schemas.openxmlformats.org/officeDocument/2006/relationships/customXml" Target="../customXml/item5896.xml"/><Relationship Id="rId505" Type="http://schemas.openxmlformats.org/officeDocument/2006/relationships/customXml" Target="../customXml/item505.xml"/><Relationship Id="rId712" Type="http://schemas.openxmlformats.org/officeDocument/2006/relationships/customXml" Target="../customXml/item712.xml"/><Relationship Id="rId1135" Type="http://schemas.openxmlformats.org/officeDocument/2006/relationships/customXml" Target="../customXml/item1135.xml"/><Relationship Id="rId1342" Type="http://schemas.openxmlformats.org/officeDocument/2006/relationships/customXml" Target="../customXml/item1342.xml"/><Relationship Id="rId4498" Type="http://schemas.openxmlformats.org/officeDocument/2006/relationships/customXml" Target="../customXml/item4498.xml"/><Relationship Id="rId5549" Type="http://schemas.openxmlformats.org/officeDocument/2006/relationships/customXml" Target="../customXml/item5549.xml"/><Relationship Id="rId1202" Type="http://schemas.openxmlformats.org/officeDocument/2006/relationships/customXml" Target="../customXml/item1202.xml"/><Relationship Id="rId2600" Type="http://schemas.openxmlformats.org/officeDocument/2006/relationships/customXml" Target="../customXml/item2600.xml"/><Relationship Id="rId4358" Type="http://schemas.openxmlformats.org/officeDocument/2006/relationships/customXml" Target="../customXml/item4358.xml"/><Relationship Id="rId5409" Type="http://schemas.openxmlformats.org/officeDocument/2006/relationships/customXml" Target="../customXml/item5409.xml"/><Relationship Id="rId5756" Type="http://schemas.openxmlformats.org/officeDocument/2006/relationships/customXml" Target="../customXml/item5756.xml"/><Relationship Id="rId5963" Type="http://schemas.openxmlformats.org/officeDocument/2006/relationships/customXml" Target="../customXml/item5963.xml"/><Relationship Id="rId3167" Type="http://schemas.openxmlformats.org/officeDocument/2006/relationships/customXml" Target="../customXml/item3167.xml"/><Relationship Id="rId4565" Type="http://schemas.openxmlformats.org/officeDocument/2006/relationships/customXml" Target="../customXml/item4565.xml"/><Relationship Id="rId4772" Type="http://schemas.openxmlformats.org/officeDocument/2006/relationships/customXml" Target="../customXml/item4772.xml"/><Relationship Id="rId5616" Type="http://schemas.openxmlformats.org/officeDocument/2006/relationships/customXml" Target="../customXml/item5616.xml"/><Relationship Id="rId5823" Type="http://schemas.openxmlformats.org/officeDocument/2006/relationships/customXml" Target="../customXml/item5823.xml"/><Relationship Id="rId295" Type="http://schemas.openxmlformats.org/officeDocument/2006/relationships/customXml" Target="../customXml/item295.xml"/><Relationship Id="rId3374" Type="http://schemas.openxmlformats.org/officeDocument/2006/relationships/customXml" Target="../customXml/item3374.xml"/><Relationship Id="rId3581" Type="http://schemas.openxmlformats.org/officeDocument/2006/relationships/customXml" Target="../customXml/item3581.xml"/><Relationship Id="rId4218" Type="http://schemas.openxmlformats.org/officeDocument/2006/relationships/customXml" Target="../customXml/item4218.xml"/><Relationship Id="rId4425" Type="http://schemas.openxmlformats.org/officeDocument/2006/relationships/customXml" Target="../customXml/item4425.xml"/><Relationship Id="rId4632" Type="http://schemas.openxmlformats.org/officeDocument/2006/relationships/customXml" Target="../customXml/item4632.xml"/><Relationship Id="rId2183" Type="http://schemas.openxmlformats.org/officeDocument/2006/relationships/customXml" Target="../customXml/item2183.xml"/><Relationship Id="rId2390" Type="http://schemas.openxmlformats.org/officeDocument/2006/relationships/customXml" Target="../customXml/item2390.xml"/><Relationship Id="rId3027" Type="http://schemas.openxmlformats.org/officeDocument/2006/relationships/customXml" Target="../customXml/item3027.xml"/><Relationship Id="rId3234" Type="http://schemas.openxmlformats.org/officeDocument/2006/relationships/customXml" Target="../customXml/item3234.xml"/><Relationship Id="rId3441" Type="http://schemas.openxmlformats.org/officeDocument/2006/relationships/customXml" Target="../customXml/item3441.xml"/><Relationship Id="rId155" Type="http://schemas.openxmlformats.org/officeDocument/2006/relationships/customXml" Target="../customXml/item155.xml"/><Relationship Id="rId362" Type="http://schemas.openxmlformats.org/officeDocument/2006/relationships/customXml" Target="../customXml/item362.xml"/><Relationship Id="rId2043" Type="http://schemas.openxmlformats.org/officeDocument/2006/relationships/customXml" Target="../customXml/item2043.xml"/><Relationship Id="rId2250" Type="http://schemas.openxmlformats.org/officeDocument/2006/relationships/customXml" Target="../customXml/item2250.xml"/><Relationship Id="rId3301" Type="http://schemas.openxmlformats.org/officeDocument/2006/relationships/customXml" Target="../customXml/item3301.xml"/><Relationship Id="rId5199" Type="http://schemas.openxmlformats.org/officeDocument/2006/relationships/customXml" Target="../customXml/item5199.xml"/><Relationship Id="rId222" Type="http://schemas.openxmlformats.org/officeDocument/2006/relationships/customXml" Target="../customXml/item222.xml"/><Relationship Id="rId2110" Type="http://schemas.openxmlformats.org/officeDocument/2006/relationships/customXml" Target="../customXml/item2110.xml"/><Relationship Id="rId5059" Type="http://schemas.openxmlformats.org/officeDocument/2006/relationships/customXml" Target="../customXml/item5059.xml"/><Relationship Id="rId5266" Type="http://schemas.openxmlformats.org/officeDocument/2006/relationships/customXml" Target="../customXml/item5266.xml"/><Relationship Id="rId5473" Type="http://schemas.openxmlformats.org/officeDocument/2006/relationships/customXml" Target="../customXml/item5473.xml"/><Relationship Id="rId5680" Type="http://schemas.openxmlformats.org/officeDocument/2006/relationships/customXml" Target="../customXml/item5680.xml"/><Relationship Id="rId4075" Type="http://schemas.openxmlformats.org/officeDocument/2006/relationships/customXml" Target="../customXml/item4075.xml"/><Relationship Id="rId4282" Type="http://schemas.openxmlformats.org/officeDocument/2006/relationships/customXml" Target="../customXml/item4282.xml"/><Relationship Id="rId5126" Type="http://schemas.openxmlformats.org/officeDocument/2006/relationships/customXml" Target="../customXml/item5126.xml"/><Relationship Id="rId5333" Type="http://schemas.openxmlformats.org/officeDocument/2006/relationships/customXml" Target="../customXml/item5333.xml"/><Relationship Id="rId1669" Type="http://schemas.openxmlformats.org/officeDocument/2006/relationships/customXml" Target="../customXml/item1669.xml"/><Relationship Id="rId1876" Type="http://schemas.openxmlformats.org/officeDocument/2006/relationships/customXml" Target="../customXml/item1876.xml"/><Relationship Id="rId2927" Type="http://schemas.openxmlformats.org/officeDocument/2006/relationships/customXml" Target="../customXml/item2927.xml"/><Relationship Id="rId3091" Type="http://schemas.openxmlformats.org/officeDocument/2006/relationships/customXml" Target="../customXml/item3091.xml"/><Relationship Id="rId4142" Type="http://schemas.openxmlformats.org/officeDocument/2006/relationships/customXml" Target="../customXml/item4142.xml"/><Relationship Id="rId5540" Type="http://schemas.openxmlformats.org/officeDocument/2006/relationships/customXml" Target="../customXml/item5540.xml"/><Relationship Id="rId1529" Type="http://schemas.openxmlformats.org/officeDocument/2006/relationships/customXml" Target="../customXml/item1529.xml"/><Relationship Id="rId1736" Type="http://schemas.openxmlformats.org/officeDocument/2006/relationships/customXml" Target="../customXml/item1736.xml"/><Relationship Id="rId1943" Type="http://schemas.openxmlformats.org/officeDocument/2006/relationships/customXml" Target="../customXml/item1943.xml"/><Relationship Id="rId5400" Type="http://schemas.openxmlformats.org/officeDocument/2006/relationships/customXml" Target="../customXml/item5400.xml"/><Relationship Id="rId28" Type="http://schemas.openxmlformats.org/officeDocument/2006/relationships/customXml" Target="../customXml/item28.xml"/><Relationship Id="rId1803" Type="http://schemas.openxmlformats.org/officeDocument/2006/relationships/customXml" Target="../customXml/item1803.xml"/><Relationship Id="rId4002" Type="http://schemas.openxmlformats.org/officeDocument/2006/relationships/customXml" Target="../customXml/item4002.xml"/><Relationship Id="rId4959" Type="http://schemas.openxmlformats.org/officeDocument/2006/relationships/customXml" Target="../customXml/item4959.xml"/><Relationship Id="rId3768" Type="http://schemas.openxmlformats.org/officeDocument/2006/relationships/customXml" Target="../customXml/item3768.xml"/><Relationship Id="rId3975" Type="http://schemas.openxmlformats.org/officeDocument/2006/relationships/customXml" Target="../customXml/item3975.xml"/><Relationship Id="rId4819" Type="http://schemas.openxmlformats.org/officeDocument/2006/relationships/customXml" Target="../customXml/item4819.xml"/><Relationship Id="rId689" Type="http://schemas.openxmlformats.org/officeDocument/2006/relationships/customXml" Target="../customXml/item689.xml"/><Relationship Id="rId896" Type="http://schemas.openxmlformats.org/officeDocument/2006/relationships/customXml" Target="../customXml/item896.xml"/><Relationship Id="rId2577" Type="http://schemas.openxmlformats.org/officeDocument/2006/relationships/customXml" Target="../customXml/item2577.xml"/><Relationship Id="rId2784" Type="http://schemas.openxmlformats.org/officeDocument/2006/relationships/customXml" Target="../customXml/item2784.xml"/><Relationship Id="rId3628" Type="http://schemas.openxmlformats.org/officeDocument/2006/relationships/customXml" Target="../customXml/item3628.xml"/><Relationship Id="rId5190" Type="http://schemas.openxmlformats.org/officeDocument/2006/relationships/customXml" Target="../customXml/item5190.xml"/><Relationship Id="rId6034" Type="http://schemas.openxmlformats.org/officeDocument/2006/relationships/slide" Target="slides/slide5.xml"/><Relationship Id="rId549" Type="http://schemas.openxmlformats.org/officeDocument/2006/relationships/customXml" Target="../customXml/item549.xml"/><Relationship Id="rId756" Type="http://schemas.openxmlformats.org/officeDocument/2006/relationships/customXml" Target="../customXml/item756.xml"/><Relationship Id="rId1179" Type="http://schemas.openxmlformats.org/officeDocument/2006/relationships/customXml" Target="../customXml/item1179.xml"/><Relationship Id="rId1386" Type="http://schemas.openxmlformats.org/officeDocument/2006/relationships/customXml" Target="../customXml/item1386.xml"/><Relationship Id="rId1593" Type="http://schemas.openxmlformats.org/officeDocument/2006/relationships/customXml" Target="../customXml/item1593.xml"/><Relationship Id="rId2437" Type="http://schemas.openxmlformats.org/officeDocument/2006/relationships/customXml" Target="../customXml/item2437.xml"/><Relationship Id="rId2991" Type="http://schemas.openxmlformats.org/officeDocument/2006/relationships/customXml" Target="../customXml/item2991.xml"/><Relationship Id="rId3835" Type="http://schemas.openxmlformats.org/officeDocument/2006/relationships/customXml" Target="../customXml/item3835.xml"/><Relationship Id="rId5050" Type="http://schemas.openxmlformats.org/officeDocument/2006/relationships/customXml" Target="../customXml/item5050.xml"/><Relationship Id="rId409" Type="http://schemas.openxmlformats.org/officeDocument/2006/relationships/customXml" Target="../customXml/item409.xml"/><Relationship Id="rId963" Type="http://schemas.openxmlformats.org/officeDocument/2006/relationships/customXml" Target="../customXml/item963.xml"/><Relationship Id="rId1039" Type="http://schemas.openxmlformats.org/officeDocument/2006/relationships/customXml" Target="../customXml/item1039.xml"/><Relationship Id="rId1246" Type="http://schemas.openxmlformats.org/officeDocument/2006/relationships/customXml" Target="../customXml/item1246.xml"/><Relationship Id="rId2644" Type="http://schemas.openxmlformats.org/officeDocument/2006/relationships/customXml" Target="../customXml/item2644.xml"/><Relationship Id="rId2851" Type="http://schemas.openxmlformats.org/officeDocument/2006/relationships/customXml" Target="../customXml/item2851.xml"/><Relationship Id="rId3902" Type="http://schemas.openxmlformats.org/officeDocument/2006/relationships/customXml" Target="../customXml/item3902.xml"/><Relationship Id="rId92" Type="http://schemas.openxmlformats.org/officeDocument/2006/relationships/customXml" Target="../customXml/item92.xml"/><Relationship Id="rId616" Type="http://schemas.openxmlformats.org/officeDocument/2006/relationships/customXml" Target="../customXml/item616.xml"/><Relationship Id="rId823" Type="http://schemas.openxmlformats.org/officeDocument/2006/relationships/customXml" Target="../customXml/item823.xml"/><Relationship Id="rId1453" Type="http://schemas.openxmlformats.org/officeDocument/2006/relationships/customXml" Target="../customXml/item1453.xml"/><Relationship Id="rId1660" Type="http://schemas.openxmlformats.org/officeDocument/2006/relationships/customXml" Target="../customXml/item1660.xml"/><Relationship Id="rId2504" Type="http://schemas.openxmlformats.org/officeDocument/2006/relationships/customXml" Target="../customXml/item2504.xml"/><Relationship Id="rId2711" Type="http://schemas.openxmlformats.org/officeDocument/2006/relationships/customXml" Target="../customXml/item2711.xml"/><Relationship Id="rId5867" Type="http://schemas.openxmlformats.org/officeDocument/2006/relationships/customXml" Target="../customXml/item5867.xml"/><Relationship Id="rId1106" Type="http://schemas.openxmlformats.org/officeDocument/2006/relationships/customXml" Target="../customXml/item1106.xml"/><Relationship Id="rId1313" Type="http://schemas.openxmlformats.org/officeDocument/2006/relationships/customXml" Target="../customXml/item1313.xml"/><Relationship Id="rId1520" Type="http://schemas.openxmlformats.org/officeDocument/2006/relationships/customXml" Target="../customXml/item1520.xml"/><Relationship Id="rId4469" Type="http://schemas.openxmlformats.org/officeDocument/2006/relationships/customXml" Target="../customXml/item4469.xml"/><Relationship Id="rId4676" Type="http://schemas.openxmlformats.org/officeDocument/2006/relationships/customXml" Target="../customXml/item4676.xml"/><Relationship Id="rId4883" Type="http://schemas.openxmlformats.org/officeDocument/2006/relationships/customXml" Target="../customXml/item4883.xml"/><Relationship Id="rId5727" Type="http://schemas.openxmlformats.org/officeDocument/2006/relationships/customXml" Target="../customXml/item5727.xml"/><Relationship Id="rId5934" Type="http://schemas.openxmlformats.org/officeDocument/2006/relationships/customXml" Target="../customXml/item5934.xml"/><Relationship Id="rId3278" Type="http://schemas.openxmlformats.org/officeDocument/2006/relationships/customXml" Target="../customXml/item3278.xml"/><Relationship Id="rId3485" Type="http://schemas.openxmlformats.org/officeDocument/2006/relationships/customXml" Target="../customXml/item3485.xml"/><Relationship Id="rId3692" Type="http://schemas.openxmlformats.org/officeDocument/2006/relationships/customXml" Target="../customXml/item3692.xml"/><Relationship Id="rId4329" Type="http://schemas.openxmlformats.org/officeDocument/2006/relationships/customXml" Target="../customXml/item4329.xml"/><Relationship Id="rId4536" Type="http://schemas.openxmlformats.org/officeDocument/2006/relationships/customXml" Target="../customXml/item4536.xml"/><Relationship Id="rId4743" Type="http://schemas.openxmlformats.org/officeDocument/2006/relationships/customXml" Target="../customXml/item4743.xml"/><Relationship Id="rId4950" Type="http://schemas.openxmlformats.org/officeDocument/2006/relationships/customXml" Target="../customXml/item4950.xml"/><Relationship Id="rId199" Type="http://schemas.openxmlformats.org/officeDocument/2006/relationships/customXml" Target="../customXml/item199.xml"/><Relationship Id="rId2087" Type="http://schemas.openxmlformats.org/officeDocument/2006/relationships/customXml" Target="../customXml/item2087.xml"/><Relationship Id="rId2294" Type="http://schemas.openxmlformats.org/officeDocument/2006/relationships/customXml" Target="../customXml/item2294.xml"/><Relationship Id="rId3138" Type="http://schemas.openxmlformats.org/officeDocument/2006/relationships/customXml" Target="../customXml/item3138.xml"/><Relationship Id="rId3345" Type="http://schemas.openxmlformats.org/officeDocument/2006/relationships/customXml" Target="../customXml/item3345.xml"/><Relationship Id="rId3552" Type="http://schemas.openxmlformats.org/officeDocument/2006/relationships/customXml" Target="../customXml/item3552.xml"/><Relationship Id="rId4603" Type="http://schemas.openxmlformats.org/officeDocument/2006/relationships/customXml" Target="../customXml/item4603.xml"/><Relationship Id="rId266" Type="http://schemas.openxmlformats.org/officeDocument/2006/relationships/customXml" Target="../customXml/item266.xml"/><Relationship Id="rId473" Type="http://schemas.openxmlformats.org/officeDocument/2006/relationships/customXml" Target="../customXml/item473.xml"/><Relationship Id="rId680" Type="http://schemas.openxmlformats.org/officeDocument/2006/relationships/customXml" Target="../customXml/item680.xml"/><Relationship Id="rId2154" Type="http://schemas.openxmlformats.org/officeDocument/2006/relationships/customXml" Target="../customXml/item2154.xml"/><Relationship Id="rId2361" Type="http://schemas.openxmlformats.org/officeDocument/2006/relationships/customXml" Target="../customXml/item2361.xml"/><Relationship Id="rId3205" Type="http://schemas.openxmlformats.org/officeDocument/2006/relationships/customXml" Target="../customXml/item3205.xml"/><Relationship Id="rId3412" Type="http://schemas.openxmlformats.org/officeDocument/2006/relationships/customXml" Target="../customXml/item3412.xml"/><Relationship Id="rId4810" Type="http://schemas.openxmlformats.org/officeDocument/2006/relationships/customXml" Target="../customXml/item4810.xml"/><Relationship Id="rId126" Type="http://schemas.openxmlformats.org/officeDocument/2006/relationships/customXml" Target="../customXml/item126.xml"/><Relationship Id="rId333" Type="http://schemas.openxmlformats.org/officeDocument/2006/relationships/customXml" Target="../customXml/item333.xml"/><Relationship Id="rId540" Type="http://schemas.openxmlformats.org/officeDocument/2006/relationships/customXml" Target="../customXml/item540.xml"/><Relationship Id="rId1170" Type="http://schemas.openxmlformats.org/officeDocument/2006/relationships/customXml" Target="../customXml/item1170.xml"/><Relationship Id="rId2014" Type="http://schemas.openxmlformats.org/officeDocument/2006/relationships/customXml" Target="../customXml/item2014.xml"/><Relationship Id="rId2221" Type="http://schemas.openxmlformats.org/officeDocument/2006/relationships/customXml" Target="../customXml/item2221.xml"/><Relationship Id="rId5377" Type="http://schemas.openxmlformats.org/officeDocument/2006/relationships/customXml" Target="../customXml/item5377.xml"/><Relationship Id="rId1030" Type="http://schemas.openxmlformats.org/officeDocument/2006/relationships/customXml" Target="../customXml/item1030.xml"/><Relationship Id="rId4186" Type="http://schemas.openxmlformats.org/officeDocument/2006/relationships/customXml" Target="../customXml/item4186.xml"/><Relationship Id="rId5584" Type="http://schemas.openxmlformats.org/officeDocument/2006/relationships/customXml" Target="../customXml/item5584.xml"/><Relationship Id="rId5791" Type="http://schemas.openxmlformats.org/officeDocument/2006/relationships/customXml" Target="../customXml/item5791.xml"/><Relationship Id="rId400" Type="http://schemas.openxmlformats.org/officeDocument/2006/relationships/customXml" Target="../customXml/item400.xml"/><Relationship Id="rId1987" Type="http://schemas.openxmlformats.org/officeDocument/2006/relationships/customXml" Target="../customXml/item1987.xml"/><Relationship Id="rId4393" Type="http://schemas.openxmlformats.org/officeDocument/2006/relationships/customXml" Target="../customXml/item4393.xml"/><Relationship Id="rId5237" Type="http://schemas.openxmlformats.org/officeDocument/2006/relationships/customXml" Target="../customXml/item5237.xml"/><Relationship Id="rId5444" Type="http://schemas.openxmlformats.org/officeDocument/2006/relationships/customXml" Target="../customXml/item5444.xml"/><Relationship Id="rId5651" Type="http://schemas.openxmlformats.org/officeDocument/2006/relationships/customXml" Target="../customXml/item5651.xml"/><Relationship Id="rId1847" Type="http://schemas.openxmlformats.org/officeDocument/2006/relationships/customXml" Target="../customXml/item1847.xml"/><Relationship Id="rId4046" Type="http://schemas.openxmlformats.org/officeDocument/2006/relationships/customXml" Target="../customXml/item4046.xml"/><Relationship Id="rId4253" Type="http://schemas.openxmlformats.org/officeDocument/2006/relationships/customXml" Target="../customXml/item4253.xml"/><Relationship Id="rId4460" Type="http://schemas.openxmlformats.org/officeDocument/2006/relationships/customXml" Target="../customXml/item4460.xml"/><Relationship Id="rId5304" Type="http://schemas.openxmlformats.org/officeDocument/2006/relationships/customXml" Target="../customXml/item5304.xml"/><Relationship Id="rId5511" Type="http://schemas.openxmlformats.org/officeDocument/2006/relationships/customXml" Target="../customXml/item5511.xml"/><Relationship Id="rId1707" Type="http://schemas.openxmlformats.org/officeDocument/2006/relationships/customXml" Target="../customXml/item1707.xml"/><Relationship Id="rId3062" Type="http://schemas.openxmlformats.org/officeDocument/2006/relationships/customXml" Target="../customXml/item3062.xml"/><Relationship Id="rId4113" Type="http://schemas.openxmlformats.org/officeDocument/2006/relationships/customXml" Target="../customXml/item4113.xml"/><Relationship Id="rId4320" Type="http://schemas.openxmlformats.org/officeDocument/2006/relationships/customXml" Target="../customXml/item4320.xml"/><Relationship Id="rId190" Type="http://schemas.openxmlformats.org/officeDocument/2006/relationships/customXml" Target="../customXml/item190.xml"/><Relationship Id="rId1914" Type="http://schemas.openxmlformats.org/officeDocument/2006/relationships/customXml" Target="../customXml/item1914.xml"/><Relationship Id="rId3879" Type="http://schemas.openxmlformats.org/officeDocument/2006/relationships/customXml" Target="../customXml/item3879.xml"/><Relationship Id="rId5094" Type="http://schemas.openxmlformats.org/officeDocument/2006/relationships/customXml" Target="../customXml/item5094.xml"/><Relationship Id="rId2688" Type="http://schemas.openxmlformats.org/officeDocument/2006/relationships/customXml" Target="../customXml/item2688.xml"/><Relationship Id="rId2895" Type="http://schemas.openxmlformats.org/officeDocument/2006/relationships/customXml" Target="../customXml/item2895.xml"/><Relationship Id="rId3739" Type="http://schemas.openxmlformats.org/officeDocument/2006/relationships/customXml" Target="../customXml/item3739.xml"/><Relationship Id="rId3946" Type="http://schemas.openxmlformats.org/officeDocument/2006/relationships/customXml" Target="../customXml/item3946.xml"/><Relationship Id="rId5161" Type="http://schemas.openxmlformats.org/officeDocument/2006/relationships/customXml" Target="../customXml/item5161.xml"/><Relationship Id="rId6005" Type="http://schemas.openxmlformats.org/officeDocument/2006/relationships/customXml" Target="../customXml/item6005.xml"/><Relationship Id="rId867" Type="http://schemas.openxmlformats.org/officeDocument/2006/relationships/customXml" Target="../customXml/item867.xml"/><Relationship Id="rId1497" Type="http://schemas.openxmlformats.org/officeDocument/2006/relationships/customXml" Target="../customXml/item1497.xml"/><Relationship Id="rId2548" Type="http://schemas.openxmlformats.org/officeDocument/2006/relationships/customXml" Target="../customXml/item2548.xml"/><Relationship Id="rId2755" Type="http://schemas.openxmlformats.org/officeDocument/2006/relationships/customXml" Target="../customXml/item2755.xml"/><Relationship Id="rId2962" Type="http://schemas.openxmlformats.org/officeDocument/2006/relationships/customXml" Target="../customXml/item2962.xml"/><Relationship Id="rId3806" Type="http://schemas.openxmlformats.org/officeDocument/2006/relationships/customXml" Target="../customXml/item3806.xml"/><Relationship Id="rId727" Type="http://schemas.openxmlformats.org/officeDocument/2006/relationships/customXml" Target="../customXml/item727.xml"/><Relationship Id="rId934" Type="http://schemas.openxmlformats.org/officeDocument/2006/relationships/customXml" Target="../customXml/item934.xml"/><Relationship Id="rId1357" Type="http://schemas.openxmlformats.org/officeDocument/2006/relationships/customXml" Target="../customXml/item1357.xml"/><Relationship Id="rId1564" Type="http://schemas.openxmlformats.org/officeDocument/2006/relationships/customXml" Target="../customXml/item1564.xml"/><Relationship Id="rId1771" Type="http://schemas.openxmlformats.org/officeDocument/2006/relationships/customXml" Target="../customXml/item1771.xml"/><Relationship Id="rId2408" Type="http://schemas.openxmlformats.org/officeDocument/2006/relationships/customXml" Target="../customXml/item2408.xml"/><Relationship Id="rId2615" Type="http://schemas.openxmlformats.org/officeDocument/2006/relationships/customXml" Target="../customXml/item2615.xml"/><Relationship Id="rId2822" Type="http://schemas.openxmlformats.org/officeDocument/2006/relationships/customXml" Target="../customXml/item2822.xml"/><Relationship Id="rId5021" Type="http://schemas.openxmlformats.org/officeDocument/2006/relationships/customXml" Target="../customXml/item5021.xml"/><Relationship Id="rId5978" Type="http://schemas.openxmlformats.org/officeDocument/2006/relationships/customXml" Target="../customXml/item5978.xml"/><Relationship Id="rId63" Type="http://schemas.openxmlformats.org/officeDocument/2006/relationships/customXml" Target="../customXml/item63.xml"/><Relationship Id="rId1217" Type="http://schemas.openxmlformats.org/officeDocument/2006/relationships/customXml" Target="../customXml/item1217.xml"/><Relationship Id="rId1424" Type="http://schemas.openxmlformats.org/officeDocument/2006/relationships/customXml" Target="../customXml/item1424.xml"/><Relationship Id="rId1631" Type="http://schemas.openxmlformats.org/officeDocument/2006/relationships/customXml" Target="../customXml/item1631.xml"/><Relationship Id="rId4787" Type="http://schemas.openxmlformats.org/officeDocument/2006/relationships/customXml" Target="../customXml/item4787.xml"/><Relationship Id="rId4994" Type="http://schemas.openxmlformats.org/officeDocument/2006/relationships/customXml" Target="../customXml/item4994.xml"/><Relationship Id="rId5838" Type="http://schemas.openxmlformats.org/officeDocument/2006/relationships/customXml" Target="../customXml/item5838.xml"/><Relationship Id="rId3389" Type="http://schemas.openxmlformats.org/officeDocument/2006/relationships/customXml" Target="../customXml/item3389.xml"/><Relationship Id="rId3596" Type="http://schemas.openxmlformats.org/officeDocument/2006/relationships/customXml" Target="../customXml/item3596.xml"/><Relationship Id="rId4647" Type="http://schemas.openxmlformats.org/officeDocument/2006/relationships/customXml" Target="../customXml/item4647.xml"/><Relationship Id="rId2198" Type="http://schemas.openxmlformats.org/officeDocument/2006/relationships/customXml" Target="../customXml/item2198.xml"/><Relationship Id="rId3249" Type="http://schemas.openxmlformats.org/officeDocument/2006/relationships/customXml" Target="../customXml/item3249.xml"/><Relationship Id="rId3456" Type="http://schemas.openxmlformats.org/officeDocument/2006/relationships/customXml" Target="../customXml/item3456.xml"/><Relationship Id="rId4854" Type="http://schemas.openxmlformats.org/officeDocument/2006/relationships/customXml" Target="../customXml/item4854.xml"/><Relationship Id="rId5905" Type="http://schemas.openxmlformats.org/officeDocument/2006/relationships/customXml" Target="../customXml/item5905.xml"/><Relationship Id="rId377" Type="http://schemas.openxmlformats.org/officeDocument/2006/relationships/customXml" Target="../customXml/item377.xml"/><Relationship Id="rId584" Type="http://schemas.openxmlformats.org/officeDocument/2006/relationships/customXml" Target="../customXml/item584.xml"/><Relationship Id="rId2058" Type="http://schemas.openxmlformats.org/officeDocument/2006/relationships/customXml" Target="../customXml/item2058.xml"/><Relationship Id="rId2265" Type="http://schemas.openxmlformats.org/officeDocument/2006/relationships/customXml" Target="../customXml/item2265.xml"/><Relationship Id="rId3109" Type="http://schemas.openxmlformats.org/officeDocument/2006/relationships/customXml" Target="../customXml/item3109.xml"/><Relationship Id="rId3663" Type="http://schemas.openxmlformats.org/officeDocument/2006/relationships/customXml" Target="../customXml/item3663.xml"/><Relationship Id="rId3870" Type="http://schemas.openxmlformats.org/officeDocument/2006/relationships/customXml" Target="../customXml/item3870.xml"/><Relationship Id="rId4507" Type="http://schemas.openxmlformats.org/officeDocument/2006/relationships/customXml" Target="../customXml/item4507.xml"/><Relationship Id="rId4714" Type="http://schemas.openxmlformats.org/officeDocument/2006/relationships/customXml" Target="../customXml/item4714.xml"/><Relationship Id="rId4921" Type="http://schemas.openxmlformats.org/officeDocument/2006/relationships/customXml" Target="../customXml/item4921.xml"/><Relationship Id="rId237" Type="http://schemas.openxmlformats.org/officeDocument/2006/relationships/customXml" Target="../customXml/item237.xml"/><Relationship Id="rId791" Type="http://schemas.openxmlformats.org/officeDocument/2006/relationships/customXml" Target="../customXml/item791.xml"/><Relationship Id="rId1074" Type="http://schemas.openxmlformats.org/officeDocument/2006/relationships/customXml" Target="../customXml/item1074.xml"/><Relationship Id="rId2472" Type="http://schemas.openxmlformats.org/officeDocument/2006/relationships/customXml" Target="../customXml/item2472.xml"/><Relationship Id="rId3316" Type="http://schemas.openxmlformats.org/officeDocument/2006/relationships/customXml" Target="../customXml/item3316.xml"/><Relationship Id="rId3523" Type="http://schemas.openxmlformats.org/officeDocument/2006/relationships/customXml" Target="../customXml/item3523.xml"/><Relationship Id="rId3730" Type="http://schemas.openxmlformats.org/officeDocument/2006/relationships/customXml" Target="../customXml/item3730.xml"/><Relationship Id="rId444" Type="http://schemas.openxmlformats.org/officeDocument/2006/relationships/customXml" Target="../customXml/item444.xml"/><Relationship Id="rId651" Type="http://schemas.openxmlformats.org/officeDocument/2006/relationships/customXml" Target="../customXml/item651.xml"/><Relationship Id="rId1281" Type="http://schemas.openxmlformats.org/officeDocument/2006/relationships/customXml" Target="../customXml/item1281.xml"/><Relationship Id="rId2125" Type="http://schemas.openxmlformats.org/officeDocument/2006/relationships/customXml" Target="../customXml/item2125.xml"/><Relationship Id="rId2332" Type="http://schemas.openxmlformats.org/officeDocument/2006/relationships/customXml" Target="../customXml/item2332.xml"/><Relationship Id="rId5488" Type="http://schemas.openxmlformats.org/officeDocument/2006/relationships/customXml" Target="../customXml/item5488.xml"/><Relationship Id="rId5695" Type="http://schemas.openxmlformats.org/officeDocument/2006/relationships/customXml" Target="../customXml/item5695.xml"/><Relationship Id="rId304" Type="http://schemas.openxmlformats.org/officeDocument/2006/relationships/customXml" Target="../customXml/item304.xml"/><Relationship Id="rId511" Type="http://schemas.openxmlformats.org/officeDocument/2006/relationships/customXml" Target="../customXml/item511.xml"/><Relationship Id="rId1141" Type="http://schemas.openxmlformats.org/officeDocument/2006/relationships/customXml" Target="../customXml/item1141.xml"/><Relationship Id="rId4297" Type="http://schemas.openxmlformats.org/officeDocument/2006/relationships/customXml" Target="../customXml/item4297.xml"/><Relationship Id="rId5348" Type="http://schemas.openxmlformats.org/officeDocument/2006/relationships/customXml" Target="../customXml/item5348.xml"/><Relationship Id="rId5555" Type="http://schemas.openxmlformats.org/officeDocument/2006/relationships/customXml" Target="../customXml/item5555.xml"/><Relationship Id="rId5762" Type="http://schemas.openxmlformats.org/officeDocument/2006/relationships/customXml" Target="../customXml/item5762.xml"/><Relationship Id="rId1001" Type="http://schemas.openxmlformats.org/officeDocument/2006/relationships/customXml" Target="../customXml/item1001.xml"/><Relationship Id="rId4157" Type="http://schemas.openxmlformats.org/officeDocument/2006/relationships/customXml" Target="../customXml/item4157.xml"/><Relationship Id="rId4364" Type="http://schemas.openxmlformats.org/officeDocument/2006/relationships/customXml" Target="../customXml/item4364.xml"/><Relationship Id="rId4571" Type="http://schemas.openxmlformats.org/officeDocument/2006/relationships/customXml" Target="../customXml/item4571.xml"/><Relationship Id="rId5208" Type="http://schemas.openxmlformats.org/officeDocument/2006/relationships/customXml" Target="../customXml/item5208.xml"/><Relationship Id="rId5415" Type="http://schemas.openxmlformats.org/officeDocument/2006/relationships/customXml" Target="../customXml/item5415.xml"/><Relationship Id="rId5622" Type="http://schemas.openxmlformats.org/officeDocument/2006/relationships/customXml" Target="../customXml/item5622.xml"/><Relationship Id="rId1958" Type="http://schemas.openxmlformats.org/officeDocument/2006/relationships/customXml" Target="../customXml/item1958.xml"/><Relationship Id="rId3173" Type="http://schemas.openxmlformats.org/officeDocument/2006/relationships/customXml" Target="../customXml/item3173.xml"/><Relationship Id="rId3380" Type="http://schemas.openxmlformats.org/officeDocument/2006/relationships/customXml" Target="../customXml/item3380.xml"/><Relationship Id="rId4017" Type="http://schemas.openxmlformats.org/officeDocument/2006/relationships/customXml" Target="../customXml/item4017.xml"/><Relationship Id="rId4224" Type="http://schemas.openxmlformats.org/officeDocument/2006/relationships/customXml" Target="../customXml/item4224.xml"/><Relationship Id="rId4431" Type="http://schemas.openxmlformats.org/officeDocument/2006/relationships/customXml" Target="../customXml/item4431.xml"/><Relationship Id="rId1818" Type="http://schemas.openxmlformats.org/officeDocument/2006/relationships/customXml" Target="../customXml/item1818.xml"/><Relationship Id="rId3033" Type="http://schemas.openxmlformats.org/officeDocument/2006/relationships/customXml" Target="../customXml/item3033.xml"/><Relationship Id="rId3240" Type="http://schemas.openxmlformats.org/officeDocument/2006/relationships/customXml" Target="../customXml/item3240.xml"/><Relationship Id="rId161" Type="http://schemas.openxmlformats.org/officeDocument/2006/relationships/customXml" Target="../customXml/item161.xml"/><Relationship Id="rId6049" Type="http://schemas.openxmlformats.org/officeDocument/2006/relationships/slide" Target="slides/slide20.xml"/><Relationship Id="rId2799" Type="http://schemas.openxmlformats.org/officeDocument/2006/relationships/customXml" Target="../customXml/item2799.xml"/><Relationship Id="rId3100" Type="http://schemas.openxmlformats.org/officeDocument/2006/relationships/customXml" Target="../customXml/item3100.xml"/><Relationship Id="rId978" Type="http://schemas.openxmlformats.org/officeDocument/2006/relationships/customXml" Target="../customXml/item978.xml"/><Relationship Id="rId2659" Type="http://schemas.openxmlformats.org/officeDocument/2006/relationships/customXml" Target="../customXml/item2659.xml"/><Relationship Id="rId2866" Type="http://schemas.openxmlformats.org/officeDocument/2006/relationships/customXml" Target="../customXml/item2866.xml"/><Relationship Id="rId3917" Type="http://schemas.openxmlformats.org/officeDocument/2006/relationships/customXml" Target="../customXml/item3917.xml"/><Relationship Id="rId5065" Type="http://schemas.openxmlformats.org/officeDocument/2006/relationships/customXml" Target="../customXml/item5065.xml"/><Relationship Id="rId5272" Type="http://schemas.openxmlformats.org/officeDocument/2006/relationships/customXml" Target="../customXml/item5272.xml"/><Relationship Id="rId838" Type="http://schemas.openxmlformats.org/officeDocument/2006/relationships/customXml" Target="../customXml/item838.xml"/><Relationship Id="rId1468" Type="http://schemas.openxmlformats.org/officeDocument/2006/relationships/customXml" Target="../customXml/item1468.xml"/><Relationship Id="rId1675" Type="http://schemas.openxmlformats.org/officeDocument/2006/relationships/customXml" Target="../customXml/item1675.xml"/><Relationship Id="rId1882" Type="http://schemas.openxmlformats.org/officeDocument/2006/relationships/customXml" Target="../customXml/item1882.xml"/><Relationship Id="rId2519" Type="http://schemas.openxmlformats.org/officeDocument/2006/relationships/customXml" Target="../customXml/item2519.xml"/><Relationship Id="rId2726" Type="http://schemas.openxmlformats.org/officeDocument/2006/relationships/customXml" Target="../customXml/item2726.xml"/><Relationship Id="rId4081" Type="http://schemas.openxmlformats.org/officeDocument/2006/relationships/customXml" Target="../customXml/item4081.xml"/><Relationship Id="rId5132" Type="http://schemas.openxmlformats.org/officeDocument/2006/relationships/customXml" Target="../customXml/item5132.xml"/><Relationship Id="rId1328" Type="http://schemas.openxmlformats.org/officeDocument/2006/relationships/customXml" Target="../customXml/item1328.xml"/><Relationship Id="rId1535" Type="http://schemas.openxmlformats.org/officeDocument/2006/relationships/customXml" Target="../customXml/item1535.xml"/><Relationship Id="rId2933" Type="http://schemas.openxmlformats.org/officeDocument/2006/relationships/customXml" Target="../customXml/item2933.xml"/><Relationship Id="rId905" Type="http://schemas.openxmlformats.org/officeDocument/2006/relationships/customXml" Target="../customXml/item905.xml"/><Relationship Id="rId1742" Type="http://schemas.openxmlformats.org/officeDocument/2006/relationships/customXml" Target="../customXml/item1742.xml"/><Relationship Id="rId4898" Type="http://schemas.openxmlformats.org/officeDocument/2006/relationships/customXml" Target="../customXml/item4898.xml"/><Relationship Id="rId5949" Type="http://schemas.openxmlformats.org/officeDocument/2006/relationships/customXml" Target="../customXml/item5949.xml"/><Relationship Id="rId34" Type="http://schemas.openxmlformats.org/officeDocument/2006/relationships/customXml" Target="../customXml/item34.xml"/><Relationship Id="rId1602" Type="http://schemas.openxmlformats.org/officeDocument/2006/relationships/customXml" Target="../customXml/item1602.xml"/><Relationship Id="rId4758" Type="http://schemas.openxmlformats.org/officeDocument/2006/relationships/customXml" Target="../customXml/item4758.xml"/><Relationship Id="rId4965" Type="http://schemas.openxmlformats.org/officeDocument/2006/relationships/customXml" Target="../customXml/item4965.xml"/><Relationship Id="rId5809" Type="http://schemas.openxmlformats.org/officeDocument/2006/relationships/customXml" Target="../customXml/item5809.xml"/><Relationship Id="rId3567" Type="http://schemas.openxmlformats.org/officeDocument/2006/relationships/customXml" Target="../customXml/item3567.xml"/><Relationship Id="rId3774" Type="http://schemas.openxmlformats.org/officeDocument/2006/relationships/customXml" Target="../customXml/item3774.xml"/><Relationship Id="rId3981" Type="http://schemas.openxmlformats.org/officeDocument/2006/relationships/customXml" Target="../customXml/item3981.xml"/><Relationship Id="rId4618" Type="http://schemas.openxmlformats.org/officeDocument/2006/relationships/customXml" Target="../customXml/item4618.xml"/><Relationship Id="rId4825" Type="http://schemas.openxmlformats.org/officeDocument/2006/relationships/customXml" Target="../customXml/item4825.xml"/><Relationship Id="rId488" Type="http://schemas.openxmlformats.org/officeDocument/2006/relationships/customXml" Target="../customXml/item488.xml"/><Relationship Id="rId695" Type="http://schemas.openxmlformats.org/officeDocument/2006/relationships/customXml" Target="../customXml/item695.xml"/><Relationship Id="rId2169" Type="http://schemas.openxmlformats.org/officeDocument/2006/relationships/customXml" Target="../customXml/item2169.xml"/><Relationship Id="rId2376" Type="http://schemas.openxmlformats.org/officeDocument/2006/relationships/customXml" Target="../customXml/item2376.xml"/><Relationship Id="rId2583" Type="http://schemas.openxmlformats.org/officeDocument/2006/relationships/customXml" Target="../customXml/item2583.xml"/><Relationship Id="rId2790" Type="http://schemas.openxmlformats.org/officeDocument/2006/relationships/customXml" Target="../customXml/item2790.xml"/><Relationship Id="rId3427" Type="http://schemas.openxmlformats.org/officeDocument/2006/relationships/customXml" Target="../customXml/item3427.xml"/><Relationship Id="rId3634" Type="http://schemas.openxmlformats.org/officeDocument/2006/relationships/customXml" Target="../customXml/item3634.xml"/><Relationship Id="rId3841" Type="http://schemas.openxmlformats.org/officeDocument/2006/relationships/customXml" Target="../customXml/item3841.xml"/><Relationship Id="rId6040" Type="http://schemas.openxmlformats.org/officeDocument/2006/relationships/slide" Target="slides/slide11.xml"/><Relationship Id="rId348" Type="http://schemas.openxmlformats.org/officeDocument/2006/relationships/customXml" Target="../customXml/item348.xml"/><Relationship Id="rId555" Type="http://schemas.openxmlformats.org/officeDocument/2006/relationships/customXml" Target="../customXml/item555.xml"/><Relationship Id="rId762" Type="http://schemas.openxmlformats.org/officeDocument/2006/relationships/customXml" Target="../customXml/item762.xml"/><Relationship Id="rId1185" Type="http://schemas.openxmlformats.org/officeDocument/2006/relationships/customXml" Target="../customXml/item1185.xml"/><Relationship Id="rId1392" Type="http://schemas.openxmlformats.org/officeDocument/2006/relationships/customXml" Target="../customXml/item1392.xml"/><Relationship Id="rId2029" Type="http://schemas.openxmlformats.org/officeDocument/2006/relationships/customXml" Target="../customXml/item2029.xml"/><Relationship Id="rId2236" Type="http://schemas.openxmlformats.org/officeDocument/2006/relationships/customXml" Target="../customXml/item2236.xml"/><Relationship Id="rId2443" Type="http://schemas.openxmlformats.org/officeDocument/2006/relationships/customXml" Target="../customXml/item2443.xml"/><Relationship Id="rId2650" Type="http://schemas.openxmlformats.org/officeDocument/2006/relationships/customXml" Target="../customXml/item2650.xml"/><Relationship Id="rId3701" Type="http://schemas.openxmlformats.org/officeDocument/2006/relationships/customXml" Target="../customXml/item3701.xml"/><Relationship Id="rId5599" Type="http://schemas.openxmlformats.org/officeDocument/2006/relationships/customXml" Target="../customXml/item5599.xml"/><Relationship Id="rId208" Type="http://schemas.openxmlformats.org/officeDocument/2006/relationships/customXml" Target="../customXml/item208.xml"/><Relationship Id="rId415" Type="http://schemas.openxmlformats.org/officeDocument/2006/relationships/customXml" Target="../customXml/item415.xml"/><Relationship Id="rId622" Type="http://schemas.openxmlformats.org/officeDocument/2006/relationships/customXml" Target="../customXml/item622.xml"/><Relationship Id="rId1045" Type="http://schemas.openxmlformats.org/officeDocument/2006/relationships/customXml" Target="../customXml/item1045.xml"/><Relationship Id="rId1252" Type="http://schemas.openxmlformats.org/officeDocument/2006/relationships/customXml" Target="../customXml/item1252.xml"/><Relationship Id="rId2303" Type="http://schemas.openxmlformats.org/officeDocument/2006/relationships/customXml" Target="../customXml/item2303.xml"/><Relationship Id="rId2510" Type="http://schemas.openxmlformats.org/officeDocument/2006/relationships/customXml" Target="../customXml/item2510.xml"/><Relationship Id="rId5459" Type="http://schemas.openxmlformats.org/officeDocument/2006/relationships/customXml" Target="../customXml/item5459.xml"/><Relationship Id="rId5666" Type="http://schemas.openxmlformats.org/officeDocument/2006/relationships/customXml" Target="../customXml/item5666.xml"/><Relationship Id="rId1112" Type="http://schemas.openxmlformats.org/officeDocument/2006/relationships/customXml" Target="../customXml/item1112.xml"/><Relationship Id="rId4268" Type="http://schemas.openxmlformats.org/officeDocument/2006/relationships/customXml" Target="../customXml/item4268.xml"/><Relationship Id="rId4475" Type="http://schemas.openxmlformats.org/officeDocument/2006/relationships/customXml" Target="../customXml/item4475.xml"/><Relationship Id="rId5319" Type="http://schemas.openxmlformats.org/officeDocument/2006/relationships/customXml" Target="../customXml/item5319.xml"/><Relationship Id="rId5873" Type="http://schemas.openxmlformats.org/officeDocument/2006/relationships/customXml" Target="../customXml/item5873.xml"/><Relationship Id="rId3077" Type="http://schemas.openxmlformats.org/officeDocument/2006/relationships/customXml" Target="../customXml/item3077.xml"/><Relationship Id="rId3284" Type="http://schemas.openxmlformats.org/officeDocument/2006/relationships/customXml" Target="../customXml/item3284.xml"/><Relationship Id="rId4128" Type="http://schemas.openxmlformats.org/officeDocument/2006/relationships/customXml" Target="../customXml/item4128.xml"/><Relationship Id="rId4682" Type="http://schemas.openxmlformats.org/officeDocument/2006/relationships/customXml" Target="../customXml/item4682.xml"/><Relationship Id="rId5526" Type="http://schemas.openxmlformats.org/officeDocument/2006/relationships/customXml" Target="../customXml/item5526.xml"/><Relationship Id="rId5733" Type="http://schemas.openxmlformats.org/officeDocument/2006/relationships/customXml" Target="../customXml/item5733.xml"/><Relationship Id="rId5940" Type="http://schemas.openxmlformats.org/officeDocument/2006/relationships/customXml" Target="../customXml/item5940.xml"/><Relationship Id="rId1929" Type="http://schemas.openxmlformats.org/officeDocument/2006/relationships/customXml" Target="../customXml/item1929.xml"/><Relationship Id="rId2093" Type="http://schemas.openxmlformats.org/officeDocument/2006/relationships/customXml" Target="../customXml/item2093.xml"/><Relationship Id="rId3491" Type="http://schemas.openxmlformats.org/officeDocument/2006/relationships/customXml" Target="../customXml/item3491.xml"/><Relationship Id="rId4335" Type="http://schemas.openxmlformats.org/officeDocument/2006/relationships/customXml" Target="../customXml/item4335.xml"/><Relationship Id="rId4542" Type="http://schemas.openxmlformats.org/officeDocument/2006/relationships/customXml" Target="../customXml/item4542.xml"/><Relationship Id="rId5800" Type="http://schemas.openxmlformats.org/officeDocument/2006/relationships/customXml" Target="../customXml/item5800.xml"/><Relationship Id="rId3144" Type="http://schemas.openxmlformats.org/officeDocument/2006/relationships/customXml" Target="../customXml/item3144.xml"/><Relationship Id="rId3351" Type="http://schemas.openxmlformats.org/officeDocument/2006/relationships/customXml" Target="../customXml/item3351.xml"/><Relationship Id="rId4402" Type="http://schemas.openxmlformats.org/officeDocument/2006/relationships/customXml" Target="../customXml/item4402.xml"/><Relationship Id="rId272" Type="http://schemas.openxmlformats.org/officeDocument/2006/relationships/customXml" Target="../customXml/item272.xml"/><Relationship Id="rId2160" Type="http://schemas.openxmlformats.org/officeDocument/2006/relationships/customXml" Target="../customXml/item2160.xml"/><Relationship Id="rId3004" Type="http://schemas.openxmlformats.org/officeDocument/2006/relationships/customXml" Target="../customXml/item3004.xml"/><Relationship Id="rId3211" Type="http://schemas.openxmlformats.org/officeDocument/2006/relationships/customXml" Target="../customXml/item3211.xml"/><Relationship Id="rId132" Type="http://schemas.openxmlformats.org/officeDocument/2006/relationships/customXml" Target="../customXml/item132.xml"/><Relationship Id="rId2020" Type="http://schemas.openxmlformats.org/officeDocument/2006/relationships/customXml" Target="../customXml/item2020.xml"/><Relationship Id="rId5176" Type="http://schemas.openxmlformats.org/officeDocument/2006/relationships/customXml" Target="../customXml/item5176.xml"/><Relationship Id="rId5383" Type="http://schemas.openxmlformats.org/officeDocument/2006/relationships/customXml" Target="../customXml/item5383.xml"/><Relationship Id="rId5590" Type="http://schemas.openxmlformats.org/officeDocument/2006/relationships/customXml" Target="../customXml/item5590.xml"/><Relationship Id="rId1579" Type="http://schemas.openxmlformats.org/officeDocument/2006/relationships/customXml" Target="../customXml/item1579.xml"/><Relationship Id="rId2977" Type="http://schemas.openxmlformats.org/officeDocument/2006/relationships/customXml" Target="../customXml/item2977.xml"/><Relationship Id="rId4192" Type="http://schemas.openxmlformats.org/officeDocument/2006/relationships/customXml" Target="../customXml/item4192.xml"/><Relationship Id="rId5036" Type="http://schemas.openxmlformats.org/officeDocument/2006/relationships/customXml" Target="../customXml/item5036.xml"/><Relationship Id="rId5243" Type="http://schemas.openxmlformats.org/officeDocument/2006/relationships/customXml" Target="../customXml/item5243.xml"/><Relationship Id="rId5450" Type="http://schemas.openxmlformats.org/officeDocument/2006/relationships/customXml" Target="../customXml/item5450.xml"/><Relationship Id="rId949" Type="http://schemas.openxmlformats.org/officeDocument/2006/relationships/customXml" Target="../customXml/item949.xml"/><Relationship Id="rId1786" Type="http://schemas.openxmlformats.org/officeDocument/2006/relationships/customXml" Target="../customXml/item1786.xml"/><Relationship Id="rId1993" Type="http://schemas.openxmlformats.org/officeDocument/2006/relationships/customXml" Target="../customXml/item1993.xml"/><Relationship Id="rId2837" Type="http://schemas.openxmlformats.org/officeDocument/2006/relationships/customXml" Target="../customXml/item2837.xml"/><Relationship Id="rId4052" Type="http://schemas.openxmlformats.org/officeDocument/2006/relationships/customXml" Target="../customXml/item4052.xml"/><Relationship Id="rId5103" Type="http://schemas.openxmlformats.org/officeDocument/2006/relationships/customXml" Target="../customXml/item5103.xml"/><Relationship Id="rId78" Type="http://schemas.openxmlformats.org/officeDocument/2006/relationships/customXml" Target="../customXml/item78.xml"/><Relationship Id="rId809" Type="http://schemas.openxmlformats.org/officeDocument/2006/relationships/customXml" Target="../customXml/item809.xml"/><Relationship Id="rId1439" Type="http://schemas.openxmlformats.org/officeDocument/2006/relationships/customXml" Target="../customXml/item1439.xml"/><Relationship Id="rId1646" Type="http://schemas.openxmlformats.org/officeDocument/2006/relationships/customXml" Target="../customXml/item1646.xml"/><Relationship Id="rId1853" Type="http://schemas.openxmlformats.org/officeDocument/2006/relationships/customXml" Target="../customXml/item1853.xml"/><Relationship Id="rId2904" Type="http://schemas.openxmlformats.org/officeDocument/2006/relationships/customXml" Target="../customXml/item2904.xml"/><Relationship Id="rId5310" Type="http://schemas.openxmlformats.org/officeDocument/2006/relationships/customXml" Target="../customXml/item5310.xml"/><Relationship Id="rId1506" Type="http://schemas.openxmlformats.org/officeDocument/2006/relationships/customXml" Target="../customXml/item1506.xml"/><Relationship Id="rId1713" Type="http://schemas.openxmlformats.org/officeDocument/2006/relationships/customXml" Target="../customXml/item1713.xml"/><Relationship Id="rId1920" Type="http://schemas.openxmlformats.org/officeDocument/2006/relationships/customXml" Target="../customXml/item1920.xml"/><Relationship Id="rId4869" Type="http://schemas.openxmlformats.org/officeDocument/2006/relationships/customXml" Target="../customXml/item4869.xml"/><Relationship Id="rId3678" Type="http://schemas.openxmlformats.org/officeDocument/2006/relationships/customXml" Target="../customXml/item3678.xml"/><Relationship Id="rId3885" Type="http://schemas.openxmlformats.org/officeDocument/2006/relationships/customXml" Target="../customXml/item3885.xml"/><Relationship Id="rId4729" Type="http://schemas.openxmlformats.org/officeDocument/2006/relationships/customXml" Target="../customXml/item4729.xml"/><Relationship Id="rId4936" Type="http://schemas.openxmlformats.org/officeDocument/2006/relationships/customXml" Target="../customXml/item4936.xml"/><Relationship Id="rId599" Type="http://schemas.openxmlformats.org/officeDocument/2006/relationships/customXml" Target="../customXml/item599.xml"/><Relationship Id="rId2487" Type="http://schemas.openxmlformats.org/officeDocument/2006/relationships/customXml" Target="../customXml/item2487.xml"/><Relationship Id="rId2694" Type="http://schemas.openxmlformats.org/officeDocument/2006/relationships/customXml" Target="../customXml/item2694.xml"/><Relationship Id="rId3538" Type="http://schemas.openxmlformats.org/officeDocument/2006/relationships/customXml" Target="../customXml/item3538.xml"/><Relationship Id="rId3745" Type="http://schemas.openxmlformats.org/officeDocument/2006/relationships/customXml" Target="../customXml/item3745.xml"/><Relationship Id="rId459" Type="http://schemas.openxmlformats.org/officeDocument/2006/relationships/customXml" Target="../customXml/item459.xml"/><Relationship Id="rId666" Type="http://schemas.openxmlformats.org/officeDocument/2006/relationships/customXml" Target="../customXml/item666.xml"/><Relationship Id="rId873" Type="http://schemas.openxmlformats.org/officeDocument/2006/relationships/customXml" Target="../customXml/item873.xml"/><Relationship Id="rId1089" Type="http://schemas.openxmlformats.org/officeDocument/2006/relationships/customXml" Target="../customXml/item1089.xml"/><Relationship Id="rId1296" Type="http://schemas.openxmlformats.org/officeDocument/2006/relationships/customXml" Target="../customXml/item1296.xml"/><Relationship Id="rId2347" Type="http://schemas.openxmlformats.org/officeDocument/2006/relationships/customXml" Target="../customXml/item2347.xml"/><Relationship Id="rId2554" Type="http://schemas.openxmlformats.org/officeDocument/2006/relationships/customXml" Target="../customXml/item2554.xml"/><Relationship Id="rId3952" Type="http://schemas.openxmlformats.org/officeDocument/2006/relationships/customXml" Target="../customXml/item3952.xml"/><Relationship Id="rId6011" Type="http://schemas.openxmlformats.org/officeDocument/2006/relationships/customXml" Target="../customXml/item6011.xml"/><Relationship Id="rId319" Type="http://schemas.openxmlformats.org/officeDocument/2006/relationships/customXml" Target="../customXml/item319.xml"/><Relationship Id="rId526" Type="http://schemas.openxmlformats.org/officeDocument/2006/relationships/customXml" Target="../customXml/item526.xml"/><Relationship Id="rId1156" Type="http://schemas.openxmlformats.org/officeDocument/2006/relationships/customXml" Target="../customXml/item1156.xml"/><Relationship Id="rId1363" Type="http://schemas.openxmlformats.org/officeDocument/2006/relationships/customXml" Target="../customXml/item1363.xml"/><Relationship Id="rId2207" Type="http://schemas.openxmlformats.org/officeDocument/2006/relationships/customXml" Target="../customXml/item2207.xml"/><Relationship Id="rId2761" Type="http://schemas.openxmlformats.org/officeDocument/2006/relationships/customXml" Target="../customXml/item2761.xml"/><Relationship Id="rId3605" Type="http://schemas.openxmlformats.org/officeDocument/2006/relationships/customXml" Target="../customXml/item3605.xml"/><Relationship Id="rId3812" Type="http://schemas.openxmlformats.org/officeDocument/2006/relationships/customXml" Target="../customXml/item3812.xml"/><Relationship Id="rId733" Type="http://schemas.openxmlformats.org/officeDocument/2006/relationships/customXml" Target="../customXml/item733.xml"/><Relationship Id="rId940" Type="http://schemas.openxmlformats.org/officeDocument/2006/relationships/customXml" Target="../customXml/item940.xml"/><Relationship Id="rId1016" Type="http://schemas.openxmlformats.org/officeDocument/2006/relationships/customXml" Target="../customXml/item1016.xml"/><Relationship Id="rId1570" Type="http://schemas.openxmlformats.org/officeDocument/2006/relationships/customXml" Target="../customXml/item1570.xml"/><Relationship Id="rId2414" Type="http://schemas.openxmlformats.org/officeDocument/2006/relationships/customXml" Target="../customXml/item2414.xml"/><Relationship Id="rId2621" Type="http://schemas.openxmlformats.org/officeDocument/2006/relationships/customXml" Target="../customXml/item2621.xml"/><Relationship Id="rId5777" Type="http://schemas.openxmlformats.org/officeDocument/2006/relationships/customXml" Target="../customXml/item5777.xml"/><Relationship Id="rId5984" Type="http://schemas.openxmlformats.org/officeDocument/2006/relationships/customXml" Target="../customXml/item5984.xml"/><Relationship Id="rId800" Type="http://schemas.openxmlformats.org/officeDocument/2006/relationships/customXml" Target="../customXml/item800.xml"/><Relationship Id="rId1223" Type="http://schemas.openxmlformats.org/officeDocument/2006/relationships/customXml" Target="../customXml/item1223.xml"/><Relationship Id="rId1430" Type="http://schemas.openxmlformats.org/officeDocument/2006/relationships/customXml" Target="../customXml/item1430.xml"/><Relationship Id="rId4379" Type="http://schemas.openxmlformats.org/officeDocument/2006/relationships/customXml" Target="../customXml/item4379.xml"/><Relationship Id="rId4586" Type="http://schemas.openxmlformats.org/officeDocument/2006/relationships/customXml" Target="../customXml/item4586.xml"/><Relationship Id="rId4793" Type="http://schemas.openxmlformats.org/officeDocument/2006/relationships/customXml" Target="../customXml/item4793.xml"/><Relationship Id="rId5637" Type="http://schemas.openxmlformats.org/officeDocument/2006/relationships/customXml" Target="../customXml/item5637.xml"/><Relationship Id="rId5844" Type="http://schemas.openxmlformats.org/officeDocument/2006/relationships/customXml" Target="../customXml/item5844.xml"/><Relationship Id="rId3188" Type="http://schemas.openxmlformats.org/officeDocument/2006/relationships/customXml" Target="../customXml/item3188.xml"/><Relationship Id="rId3395" Type="http://schemas.openxmlformats.org/officeDocument/2006/relationships/customXml" Target="../customXml/item3395.xml"/><Relationship Id="rId4239" Type="http://schemas.openxmlformats.org/officeDocument/2006/relationships/customXml" Target="../customXml/item4239.xml"/><Relationship Id="rId4446" Type="http://schemas.openxmlformats.org/officeDocument/2006/relationships/customXml" Target="../customXml/item4446.xml"/><Relationship Id="rId4653" Type="http://schemas.openxmlformats.org/officeDocument/2006/relationships/customXml" Target="../customXml/item4653.xml"/><Relationship Id="rId4860" Type="http://schemas.openxmlformats.org/officeDocument/2006/relationships/customXml" Target="../customXml/item4860.xml"/><Relationship Id="rId5704" Type="http://schemas.openxmlformats.org/officeDocument/2006/relationships/customXml" Target="../customXml/item5704.xml"/><Relationship Id="rId5911" Type="http://schemas.openxmlformats.org/officeDocument/2006/relationships/customXml" Target="../customXml/item5911.xml"/><Relationship Id="rId3048" Type="http://schemas.openxmlformats.org/officeDocument/2006/relationships/customXml" Target="../customXml/item3048.xml"/><Relationship Id="rId3255" Type="http://schemas.openxmlformats.org/officeDocument/2006/relationships/customXml" Target="../customXml/item3255.xml"/><Relationship Id="rId3462" Type="http://schemas.openxmlformats.org/officeDocument/2006/relationships/customXml" Target="../customXml/item3462.xml"/><Relationship Id="rId4306" Type="http://schemas.openxmlformats.org/officeDocument/2006/relationships/customXml" Target="../customXml/item4306.xml"/><Relationship Id="rId4513" Type="http://schemas.openxmlformats.org/officeDocument/2006/relationships/customXml" Target="../customXml/item4513.xml"/><Relationship Id="rId4720" Type="http://schemas.openxmlformats.org/officeDocument/2006/relationships/customXml" Target="../customXml/item4720.xml"/><Relationship Id="rId176" Type="http://schemas.openxmlformats.org/officeDocument/2006/relationships/customXml" Target="../customXml/item176.xml"/><Relationship Id="rId383" Type="http://schemas.openxmlformats.org/officeDocument/2006/relationships/customXml" Target="../customXml/item383.xml"/><Relationship Id="rId590" Type="http://schemas.openxmlformats.org/officeDocument/2006/relationships/customXml" Target="../customXml/item590.xml"/><Relationship Id="rId2064" Type="http://schemas.openxmlformats.org/officeDocument/2006/relationships/customXml" Target="../customXml/item2064.xml"/><Relationship Id="rId2271" Type="http://schemas.openxmlformats.org/officeDocument/2006/relationships/customXml" Target="../customXml/item2271.xml"/><Relationship Id="rId3115" Type="http://schemas.openxmlformats.org/officeDocument/2006/relationships/customXml" Target="../customXml/item3115.xml"/><Relationship Id="rId3322" Type="http://schemas.openxmlformats.org/officeDocument/2006/relationships/customXml" Target="../customXml/item3322.xml"/><Relationship Id="rId243" Type="http://schemas.openxmlformats.org/officeDocument/2006/relationships/customXml" Target="../customXml/item243.xml"/><Relationship Id="rId450" Type="http://schemas.openxmlformats.org/officeDocument/2006/relationships/customXml" Target="../customXml/item450.xml"/><Relationship Id="rId1080" Type="http://schemas.openxmlformats.org/officeDocument/2006/relationships/customXml" Target="../customXml/item1080.xml"/><Relationship Id="rId2131" Type="http://schemas.openxmlformats.org/officeDocument/2006/relationships/customXml" Target="../customXml/item2131.xml"/><Relationship Id="rId5287" Type="http://schemas.openxmlformats.org/officeDocument/2006/relationships/customXml" Target="../customXml/item5287.xml"/><Relationship Id="rId5494" Type="http://schemas.openxmlformats.org/officeDocument/2006/relationships/customXml" Target="../customXml/item5494.xml"/><Relationship Id="rId103" Type="http://schemas.openxmlformats.org/officeDocument/2006/relationships/customXml" Target="../customXml/item103.xml"/><Relationship Id="rId310" Type="http://schemas.openxmlformats.org/officeDocument/2006/relationships/customXml" Target="../customXml/item310.xml"/><Relationship Id="rId4096" Type="http://schemas.openxmlformats.org/officeDocument/2006/relationships/customXml" Target="../customXml/item4096.xml"/><Relationship Id="rId5147" Type="http://schemas.openxmlformats.org/officeDocument/2006/relationships/customXml" Target="../customXml/item5147.xml"/><Relationship Id="rId1897" Type="http://schemas.openxmlformats.org/officeDocument/2006/relationships/customXml" Target="../customXml/item1897.xml"/><Relationship Id="rId2948" Type="http://schemas.openxmlformats.org/officeDocument/2006/relationships/customXml" Target="../customXml/item2948.xml"/><Relationship Id="rId5354" Type="http://schemas.openxmlformats.org/officeDocument/2006/relationships/customXml" Target="../customXml/item5354.xml"/><Relationship Id="rId5561" Type="http://schemas.openxmlformats.org/officeDocument/2006/relationships/customXml" Target="../customXml/item5561.xml"/><Relationship Id="rId1757" Type="http://schemas.openxmlformats.org/officeDocument/2006/relationships/customXml" Target="../customXml/item1757.xml"/><Relationship Id="rId1964" Type="http://schemas.openxmlformats.org/officeDocument/2006/relationships/customXml" Target="../customXml/item1964.xml"/><Relationship Id="rId2808" Type="http://schemas.openxmlformats.org/officeDocument/2006/relationships/customXml" Target="../customXml/item2808.xml"/><Relationship Id="rId4163" Type="http://schemas.openxmlformats.org/officeDocument/2006/relationships/customXml" Target="../customXml/item4163.xml"/><Relationship Id="rId4370" Type="http://schemas.openxmlformats.org/officeDocument/2006/relationships/customXml" Target="../customXml/item4370.xml"/><Relationship Id="rId5007" Type="http://schemas.openxmlformats.org/officeDocument/2006/relationships/customXml" Target="../customXml/item5007.xml"/><Relationship Id="rId5214" Type="http://schemas.openxmlformats.org/officeDocument/2006/relationships/customXml" Target="../customXml/item5214.xml"/><Relationship Id="rId5421" Type="http://schemas.openxmlformats.org/officeDocument/2006/relationships/customXml" Target="../customXml/item5421.xml"/><Relationship Id="rId49" Type="http://schemas.openxmlformats.org/officeDocument/2006/relationships/customXml" Target="../customXml/item49.xml"/><Relationship Id="rId1617" Type="http://schemas.openxmlformats.org/officeDocument/2006/relationships/customXml" Target="../customXml/item1617.xml"/><Relationship Id="rId1824" Type="http://schemas.openxmlformats.org/officeDocument/2006/relationships/customXml" Target="../customXml/item1824.xml"/><Relationship Id="rId4023" Type="http://schemas.openxmlformats.org/officeDocument/2006/relationships/customXml" Target="../customXml/item4023.xml"/><Relationship Id="rId4230" Type="http://schemas.openxmlformats.org/officeDocument/2006/relationships/customXml" Target="../customXml/item4230.xml"/><Relationship Id="rId3789" Type="http://schemas.openxmlformats.org/officeDocument/2006/relationships/customXml" Target="../customXml/item3789.xml"/><Relationship Id="rId2598" Type="http://schemas.openxmlformats.org/officeDocument/2006/relationships/customXml" Target="../customXml/item2598.xml"/><Relationship Id="rId3996" Type="http://schemas.openxmlformats.org/officeDocument/2006/relationships/customXml" Target="../customXml/item3996.xml"/><Relationship Id="rId6055" Type="http://schemas.openxmlformats.org/officeDocument/2006/relationships/slide" Target="slides/slide26.xml"/><Relationship Id="rId3649" Type="http://schemas.openxmlformats.org/officeDocument/2006/relationships/customXml" Target="../customXml/item3649.xml"/><Relationship Id="rId3856" Type="http://schemas.openxmlformats.org/officeDocument/2006/relationships/customXml" Target="../customXml/item3856.xml"/><Relationship Id="rId4907" Type="http://schemas.openxmlformats.org/officeDocument/2006/relationships/customXml" Target="../customXml/item4907.xml"/><Relationship Id="rId5071" Type="http://schemas.openxmlformats.org/officeDocument/2006/relationships/customXml" Target="../customXml/item5071.xml"/><Relationship Id="rId777" Type="http://schemas.openxmlformats.org/officeDocument/2006/relationships/customXml" Target="../customXml/item777.xml"/><Relationship Id="rId984" Type="http://schemas.openxmlformats.org/officeDocument/2006/relationships/customXml" Target="../customXml/item984.xml"/><Relationship Id="rId2458" Type="http://schemas.openxmlformats.org/officeDocument/2006/relationships/customXml" Target="../customXml/item2458.xml"/><Relationship Id="rId2665" Type="http://schemas.openxmlformats.org/officeDocument/2006/relationships/customXml" Target="../customXml/item2665.xml"/><Relationship Id="rId2872" Type="http://schemas.openxmlformats.org/officeDocument/2006/relationships/customXml" Target="../customXml/item2872.xml"/><Relationship Id="rId3509" Type="http://schemas.openxmlformats.org/officeDocument/2006/relationships/customXml" Target="../customXml/item3509.xml"/><Relationship Id="rId3716" Type="http://schemas.openxmlformats.org/officeDocument/2006/relationships/customXml" Target="../customXml/item3716.xml"/><Relationship Id="rId3923" Type="http://schemas.openxmlformats.org/officeDocument/2006/relationships/customXml" Target="../customXml/item3923.xml"/><Relationship Id="rId637" Type="http://schemas.openxmlformats.org/officeDocument/2006/relationships/customXml" Target="../customXml/item637.xml"/><Relationship Id="rId844" Type="http://schemas.openxmlformats.org/officeDocument/2006/relationships/customXml" Target="../customXml/item844.xml"/><Relationship Id="rId1267" Type="http://schemas.openxmlformats.org/officeDocument/2006/relationships/customXml" Target="../customXml/item1267.xml"/><Relationship Id="rId1474" Type="http://schemas.openxmlformats.org/officeDocument/2006/relationships/customXml" Target="../customXml/item1474.xml"/><Relationship Id="rId1681" Type="http://schemas.openxmlformats.org/officeDocument/2006/relationships/customXml" Target="../customXml/item1681.xml"/><Relationship Id="rId2318" Type="http://schemas.openxmlformats.org/officeDocument/2006/relationships/customXml" Target="../customXml/item2318.xml"/><Relationship Id="rId2525" Type="http://schemas.openxmlformats.org/officeDocument/2006/relationships/customXml" Target="../customXml/item2525.xml"/><Relationship Id="rId2732" Type="http://schemas.openxmlformats.org/officeDocument/2006/relationships/customXml" Target="../customXml/item2732.xml"/><Relationship Id="rId5888" Type="http://schemas.openxmlformats.org/officeDocument/2006/relationships/customXml" Target="../customXml/item5888.xml"/><Relationship Id="rId704" Type="http://schemas.openxmlformats.org/officeDocument/2006/relationships/customXml" Target="../customXml/item704.xml"/><Relationship Id="rId911" Type="http://schemas.openxmlformats.org/officeDocument/2006/relationships/customXml" Target="../customXml/item911.xml"/><Relationship Id="rId1127" Type="http://schemas.openxmlformats.org/officeDocument/2006/relationships/customXml" Target="../customXml/item1127.xml"/><Relationship Id="rId1334" Type="http://schemas.openxmlformats.org/officeDocument/2006/relationships/customXml" Target="../customXml/item1334.xml"/><Relationship Id="rId1541" Type="http://schemas.openxmlformats.org/officeDocument/2006/relationships/customXml" Target="../customXml/item1541.xml"/><Relationship Id="rId4697" Type="http://schemas.openxmlformats.org/officeDocument/2006/relationships/customXml" Target="../customXml/item4697.xml"/><Relationship Id="rId5748" Type="http://schemas.openxmlformats.org/officeDocument/2006/relationships/customXml" Target="../customXml/item5748.xml"/><Relationship Id="rId5955" Type="http://schemas.openxmlformats.org/officeDocument/2006/relationships/customXml" Target="../customXml/item5955.xml"/><Relationship Id="rId40" Type="http://schemas.openxmlformats.org/officeDocument/2006/relationships/customXml" Target="../customXml/item40.xml"/><Relationship Id="rId1401" Type="http://schemas.openxmlformats.org/officeDocument/2006/relationships/customXml" Target="../customXml/item1401.xml"/><Relationship Id="rId3299" Type="http://schemas.openxmlformats.org/officeDocument/2006/relationships/customXml" Target="../customXml/item3299.xml"/><Relationship Id="rId4557" Type="http://schemas.openxmlformats.org/officeDocument/2006/relationships/customXml" Target="../customXml/item4557.xml"/><Relationship Id="rId4764" Type="http://schemas.openxmlformats.org/officeDocument/2006/relationships/customXml" Target="../customXml/item4764.xml"/><Relationship Id="rId5608" Type="http://schemas.openxmlformats.org/officeDocument/2006/relationships/customXml" Target="../customXml/item5608.xml"/><Relationship Id="rId3159" Type="http://schemas.openxmlformats.org/officeDocument/2006/relationships/customXml" Target="../customXml/item3159.xml"/><Relationship Id="rId3366" Type="http://schemas.openxmlformats.org/officeDocument/2006/relationships/customXml" Target="../customXml/item3366.xml"/><Relationship Id="rId3573" Type="http://schemas.openxmlformats.org/officeDocument/2006/relationships/customXml" Target="../customXml/item3573.xml"/><Relationship Id="rId4417" Type="http://schemas.openxmlformats.org/officeDocument/2006/relationships/customXml" Target="../customXml/item4417.xml"/><Relationship Id="rId4971" Type="http://schemas.openxmlformats.org/officeDocument/2006/relationships/customXml" Target="../customXml/item4971.xml"/><Relationship Id="rId5815" Type="http://schemas.openxmlformats.org/officeDocument/2006/relationships/customXml" Target="../customXml/item5815.xml"/><Relationship Id="rId287" Type="http://schemas.openxmlformats.org/officeDocument/2006/relationships/customXml" Target="../customXml/item287.xml"/><Relationship Id="rId494" Type="http://schemas.openxmlformats.org/officeDocument/2006/relationships/customXml" Target="../customXml/item494.xml"/><Relationship Id="rId2175" Type="http://schemas.openxmlformats.org/officeDocument/2006/relationships/customXml" Target="../customXml/item2175.xml"/><Relationship Id="rId2382" Type="http://schemas.openxmlformats.org/officeDocument/2006/relationships/customXml" Target="../customXml/item2382.xml"/><Relationship Id="rId3019" Type="http://schemas.openxmlformats.org/officeDocument/2006/relationships/customXml" Target="../customXml/item3019.xml"/><Relationship Id="rId3226" Type="http://schemas.openxmlformats.org/officeDocument/2006/relationships/customXml" Target="../customXml/item3226.xml"/><Relationship Id="rId3780" Type="http://schemas.openxmlformats.org/officeDocument/2006/relationships/customXml" Target="../customXml/item3780.xml"/><Relationship Id="rId4624" Type="http://schemas.openxmlformats.org/officeDocument/2006/relationships/customXml" Target="../customXml/item4624.xml"/><Relationship Id="rId4831" Type="http://schemas.openxmlformats.org/officeDocument/2006/relationships/customXml" Target="../customXml/item4831.xml"/><Relationship Id="rId147" Type="http://schemas.openxmlformats.org/officeDocument/2006/relationships/customXml" Target="../customXml/item147.xml"/><Relationship Id="rId354" Type="http://schemas.openxmlformats.org/officeDocument/2006/relationships/customXml" Target="../customXml/item354.xml"/><Relationship Id="rId1191" Type="http://schemas.openxmlformats.org/officeDocument/2006/relationships/customXml" Target="../customXml/item1191.xml"/><Relationship Id="rId2035" Type="http://schemas.openxmlformats.org/officeDocument/2006/relationships/customXml" Target="../customXml/item2035.xml"/><Relationship Id="rId3433" Type="http://schemas.openxmlformats.org/officeDocument/2006/relationships/customXml" Target="../customXml/item3433.xml"/><Relationship Id="rId3640" Type="http://schemas.openxmlformats.org/officeDocument/2006/relationships/customXml" Target="../customXml/item3640.xml"/><Relationship Id="rId561" Type="http://schemas.openxmlformats.org/officeDocument/2006/relationships/customXml" Target="../customXml/item561.xml"/><Relationship Id="rId2242" Type="http://schemas.openxmlformats.org/officeDocument/2006/relationships/customXml" Target="../customXml/item2242.xml"/><Relationship Id="rId3500" Type="http://schemas.openxmlformats.org/officeDocument/2006/relationships/customXml" Target="../customXml/item3500.xml"/><Relationship Id="rId5398" Type="http://schemas.openxmlformats.org/officeDocument/2006/relationships/customXml" Target="../customXml/item5398.xml"/><Relationship Id="rId214" Type="http://schemas.openxmlformats.org/officeDocument/2006/relationships/customXml" Target="../customXml/item214.xml"/><Relationship Id="rId421" Type="http://schemas.openxmlformats.org/officeDocument/2006/relationships/customXml" Target="../customXml/item421.xml"/><Relationship Id="rId1051" Type="http://schemas.openxmlformats.org/officeDocument/2006/relationships/customXml" Target="../customXml/item1051.xml"/><Relationship Id="rId2102" Type="http://schemas.openxmlformats.org/officeDocument/2006/relationships/customXml" Target="../customXml/item2102.xml"/><Relationship Id="rId5258" Type="http://schemas.openxmlformats.org/officeDocument/2006/relationships/customXml" Target="../customXml/item5258.xml"/><Relationship Id="rId5465" Type="http://schemas.openxmlformats.org/officeDocument/2006/relationships/customXml" Target="../customXml/item5465.xml"/><Relationship Id="rId5672" Type="http://schemas.openxmlformats.org/officeDocument/2006/relationships/customXml" Target="../customXml/item5672.xml"/><Relationship Id="rId1868" Type="http://schemas.openxmlformats.org/officeDocument/2006/relationships/customXml" Target="../customXml/item1868.xml"/><Relationship Id="rId4067" Type="http://schemas.openxmlformats.org/officeDocument/2006/relationships/customXml" Target="../customXml/item4067.xml"/><Relationship Id="rId4274" Type="http://schemas.openxmlformats.org/officeDocument/2006/relationships/customXml" Target="../customXml/item4274.xml"/><Relationship Id="rId4481" Type="http://schemas.openxmlformats.org/officeDocument/2006/relationships/customXml" Target="../customXml/item4481.xml"/><Relationship Id="rId5118" Type="http://schemas.openxmlformats.org/officeDocument/2006/relationships/customXml" Target="../customXml/item5118.xml"/><Relationship Id="rId5325" Type="http://schemas.openxmlformats.org/officeDocument/2006/relationships/customXml" Target="../customXml/item5325.xml"/><Relationship Id="rId5532" Type="http://schemas.openxmlformats.org/officeDocument/2006/relationships/customXml" Target="../customXml/item5532.xml"/><Relationship Id="rId2919" Type="http://schemas.openxmlformats.org/officeDocument/2006/relationships/customXml" Target="../customXml/item2919.xml"/><Relationship Id="rId3083" Type="http://schemas.openxmlformats.org/officeDocument/2006/relationships/customXml" Target="../customXml/item3083.xml"/><Relationship Id="rId3290" Type="http://schemas.openxmlformats.org/officeDocument/2006/relationships/customXml" Target="../customXml/item3290.xml"/><Relationship Id="rId4134" Type="http://schemas.openxmlformats.org/officeDocument/2006/relationships/customXml" Target="../customXml/item4134.xml"/><Relationship Id="rId4341" Type="http://schemas.openxmlformats.org/officeDocument/2006/relationships/customXml" Target="../customXml/item4341.xml"/><Relationship Id="rId1728" Type="http://schemas.openxmlformats.org/officeDocument/2006/relationships/customXml" Target="../customXml/item1728.xml"/><Relationship Id="rId1935" Type="http://schemas.openxmlformats.org/officeDocument/2006/relationships/customXml" Target="../customXml/item1935.xml"/><Relationship Id="rId3150" Type="http://schemas.openxmlformats.org/officeDocument/2006/relationships/customXml" Target="../customXml/item3150.xml"/><Relationship Id="rId4201" Type="http://schemas.openxmlformats.org/officeDocument/2006/relationships/customXml" Target="../customXml/item4201.xml"/><Relationship Id="rId3010" Type="http://schemas.openxmlformats.org/officeDocument/2006/relationships/customXml" Target="../customXml/item3010.xml"/><Relationship Id="rId3967" Type="http://schemas.openxmlformats.org/officeDocument/2006/relationships/customXml" Target="../customXml/item3967.xml"/><Relationship Id="rId4" Type="http://schemas.openxmlformats.org/officeDocument/2006/relationships/customXml" Target="../customXml/item4.xml"/><Relationship Id="rId888" Type="http://schemas.openxmlformats.org/officeDocument/2006/relationships/customXml" Target="../customXml/item888.xml"/><Relationship Id="rId2569" Type="http://schemas.openxmlformats.org/officeDocument/2006/relationships/customXml" Target="../customXml/item2569.xml"/><Relationship Id="rId2776" Type="http://schemas.openxmlformats.org/officeDocument/2006/relationships/customXml" Target="../customXml/item2776.xml"/><Relationship Id="rId2983" Type="http://schemas.openxmlformats.org/officeDocument/2006/relationships/customXml" Target="../customXml/item2983.xml"/><Relationship Id="rId3827" Type="http://schemas.openxmlformats.org/officeDocument/2006/relationships/customXml" Target="../customXml/item3827.xml"/><Relationship Id="rId5182" Type="http://schemas.openxmlformats.org/officeDocument/2006/relationships/customXml" Target="../customXml/item5182.xml"/><Relationship Id="rId6026" Type="http://schemas.openxmlformats.org/officeDocument/2006/relationships/slideMaster" Target="slideMasters/slideMaster2.xml"/><Relationship Id="rId748" Type="http://schemas.openxmlformats.org/officeDocument/2006/relationships/customXml" Target="../customXml/item748.xml"/><Relationship Id="rId955" Type="http://schemas.openxmlformats.org/officeDocument/2006/relationships/customXml" Target="../customXml/item955.xml"/><Relationship Id="rId1378" Type="http://schemas.openxmlformats.org/officeDocument/2006/relationships/customXml" Target="../customXml/item1378.xml"/><Relationship Id="rId1585" Type="http://schemas.openxmlformats.org/officeDocument/2006/relationships/customXml" Target="../customXml/item1585.xml"/><Relationship Id="rId1792" Type="http://schemas.openxmlformats.org/officeDocument/2006/relationships/customXml" Target="../customXml/item1792.xml"/><Relationship Id="rId2429" Type="http://schemas.openxmlformats.org/officeDocument/2006/relationships/customXml" Target="../customXml/item2429.xml"/><Relationship Id="rId2636" Type="http://schemas.openxmlformats.org/officeDocument/2006/relationships/customXml" Target="../customXml/item2636.xml"/><Relationship Id="rId2843" Type="http://schemas.openxmlformats.org/officeDocument/2006/relationships/customXml" Target="../customXml/item2843.xml"/><Relationship Id="rId5042" Type="http://schemas.openxmlformats.org/officeDocument/2006/relationships/customXml" Target="../customXml/item5042.xml"/><Relationship Id="rId5999" Type="http://schemas.openxmlformats.org/officeDocument/2006/relationships/customXml" Target="../customXml/item5999.xml"/><Relationship Id="rId84" Type="http://schemas.openxmlformats.org/officeDocument/2006/relationships/customXml" Target="../customXml/item84.xml"/><Relationship Id="rId608" Type="http://schemas.openxmlformats.org/officeDocument/2006/relationships/customXml" Target="../customXml/item608.xml"/><Relationship Id="rId815" Type="http://schemas.openxmlformats.org/officeDocument/2006/relationships/customXml" Target="../customXml/item815.xml"/><Relationship Id="rId1238" Type="http://schemas.openxmlformats.org/officeDocument/2006/relationships/customXml" Target="../customXml/item1238.xml"/><Relationship Id="rId1445" Type="http://schemas.openxmlformats.org/officeDocument/2006/relationships/customXml" Target="../customXml/item1445.xml"/><Relationship Id="rId1652" Type="http://schemas.openxmlformats.org/officeDocument/2006/relationships/customXml" Target="../customXml/item1652.xml"/><Relationship Id="rId1305" Type="http://schemas.openxmlformats.org/officeDocument/2006/relationships/customXml" Target="../customXml/item1305.xml"/><Relationship Id="rId2703" Type="http://schemas.openxmlformats.org/officeDocument/2006/relationships/customXml" Target="../customXml/item2703.xml"/><Relationship Id="rId2910" Type="http://schemas.openxmlformats.org/officeDocument/2006/relationships/customXml" Target="../customXml/item2910.xml"/><Relationship Id="rId5859" Type="http://schemas.openxmlformats.org/officeDocument/2006/relationships/customXml" Target="../customXml/item5859.xml"/><Relationship Id="rId1512" Type="http://schemas.openxmlformats.org/officeDocument/2006/relationships/customXml" Target="../customXml/item1512.xml"/><Relationship Id="rId4668" Type="http://schemas.openxmlformats.org/officeDocument/2006/relationships/customXml" Target="../customXml/item4668.xml"/><Relationship Id="rId4875" Type="http://schemas.openxmlformats.org/officeDocument/2006/relationships/customXml" Target="../customXml/item4875.xml"/><Relationship Id="rId5719" Type="http://schemas.openxmlformats.org/officeDocument/2006/relationships/customXml" Target="../customXml/item5719.xml"/><Relationship Id="rId5926" Type="http://schemas.openxmlformats.org/officeDocument/2006/relationships/customXml" Target="../customXml/item5926.xml"/><Relationship Id="rId11" Type="http://schemas.openxmlformats.org/officeDocument/2006/relationships/customXml" Target="../customXml/item11.xml"/><Relationship Id="rId398" Type="http://schemas.openxmlformats.org/officeDocument/2006/relationships/customXml" Target="../customXml/item398.xml"/><Relationship Id="rId2079" Type="http://schemas.openxmlformats.org/officeDocument/2006/relationships/customXml" Target="../customXml/item2079.xml"/><Relationship Id="rId3477" Type="http://schemas.openxmlformats.org/officeDocument/2006/relationships/customXml" Target="../customXml/item3477.xml"/><Relationship Id="rId3684" Type="http://schemas.openxmlformats.org/officeDocument/2006/relationships/customXml" Target="../customXml/item3684.xml"/><Relationship Id="rId3891" Type="http://schemas.openxmlformats.org/officeDocument/2006/relationships/customXml" Target="../customXml/item3891.xml"/><Relationship Id="rId4528" Type="http://schemas.openxmlformats.org/officeDocument/2006/relationships/customXml" Target="../customXml/item4528.xml"/><Relationship Id="rId4735" Type="http://schemas.openxmlformats.org/officeDocument/2006/relationships/customXml" Target="../customXml/item4735.xml"/><Relationship Id="rId4942" Type="http://schemas.openxmlformats.org/officeDocument/2006/relationships/customXml" Target="../customXml/item4942.xml"/><Relationship Id="rId2286" Type="http://schemas.openxmlformats.org/officeDocument/2006/relationships/customXml" Target="../customXml/item2286.xml"/><Relationship Id="rId2493" Type="http://schemas.openxmlformats.org/officeDocument/2006/relationships/customXml" Target="../customXml/item2493.xml"/><Relationship Id="rId3337" Type="http://schemas.openxmlformats.org/officeDocument/2006/relationships/customXml" Target="../customXml/item3337.xml"/><Relationship Id="rId3544" Type="http://schemas.openxmlformats.org/officeDocument/2006/relationships/customXml" Target="../customXml/item3544.xml"/><Relationship Id="rId3751" Type="http://schemas.openxmlformats.org/officeDocument/2006/relationships/customXml" Target="../customXml/item3751.xml"/><Relationship Id="rId4802" Type="http://schemas.openxmlformats.org/officeDocument/2006/relationships/customXml" Target="../customXml/item4802.xml"/><Relationship Id="rId258" Type="http://schemas.openxmlformats.org/officeDocument/2006/relationships/customXml" Target="../customXml/item258.xml"/><Relationship Id="rId465" Type="http://schemas.openxmlformats.org/officeDocument/2006/relationships/customXml" Target="../customXml/item465.xml"/><Relationship Id="rId672" Type="http://schemas.openxmlformats.org/officeDocument/2006/relationships/customXml" Target="../customXml/item672.xml"/><Relationship Id="rId1095" Type="http://schemas.openxmlformats.org/officeDocument/2006/relationships/customXml" Target="../customXml/item1095.xml"/><Relationship Id="rId2146" Type="http://schemas.openxmlformats.org/officeDocument/2006/relationships/customXml" Target="../customXml/item2146.xml"/><Relationship Id="rId2353" Type="http://schemas.openxmlformats.org/officeDocument/2006/relationships/customXml" Target="../customXml/item2353.xml"/><Relationship Id="rId2560" Type="http://schemas.openxmlformats.org/officeDocument/2006/relationships/customXml" Target="../customXml/item2560.xml"/><Relationship Id="rId3404" Type="http://schemas.openxmlformats.org/officeDocument/2006/relationships/customXml" Target="../customXml/item3404.xml"/><Relationship Id="rId3611" Type="http://schemas.openxmlformats.org/officeDocument/2006/relationships/customXml" Target="../customXml/item3611.xml"/><Relationship Id="rId118" Type="http://schemas.openxmlformats.org/officeDocument/2006/relationships/customXml" Target="../customXml/item118.xml"/><Relationship Id="rId325" Type="http://schemas.openxmlformats.org/officeDocument/2006/relationships/customXml" Target="../customXml/item325.xml"/><Relationship Id="rId532" Type="http://schemas.openxmlformats.org/officeDocument/2006/relationships/customXml" Target="../customXml/item532.xml"/><Relationship Id="rId1162" Type="http://schemas.openxmlformats.org/officeDocument/2006/relationships/customXml" Target="../customXml/item1162.xml"/><Relationship Id="rId2006" Type="http://schemas.openxmlformats.org/officeDocument/2006/relationships/customXml" Target="../customXml/item2006.xml"/><Relationship Id="rId2213" Type="http://schemas.openxmlformats.org/officeDocument/2006/relationships/customXml" Target="../customXml/item2213.xml"/><Relationship Id="rId2420" Type="http://schemas.openxmlformats.org/officeDocument/2006/relationships/customXml" Target="../customXml/item2420.xml"/><Relationship Id="rId5369" Type="http://schemas.openxmlformats.org/officeDocument/2006/relationships/customXml" Target="../customXml/item5369.xml"/><Relationship Id="rId5576" Type="http://schemas.openxmlformats.org/officeDocument/2006/relationships/customXml" Target="../customXml/item5576.xml"/><Relationship Id="rId5783" Type="http://schemas.openxmlformats.org/officeDocument/2006/relationships/customXml" Target="../customXml/item5783.xml"/><Relationship Id="rId1022" Type="http://schemas.openxmlformats.org/officeDocument/2006/relationships/customXml" Target="../customXml/item1022.xml"/><Relationship Id="rId4178" Type="http://schemas.openxmlformats.org/officeDocument/2006/relationships/customXml" Target="../customXml/item4178.xml"/><Relationship Id="rId4385" Type="http://schemas.openxmlformats.org/officeDocument/2006/relationships/customXml" Target="../customXml/item4385.xml"/><Relationship Id="rId4592" Type="http://schemas.openxmlformats.org/officeDocument/2006/relationships/customXml" Target="../customXml/item4592.xml"/><Relationship Id="rId5229" Type="http://schemas.openxmlformats.org/officeDocument/2006/relationships/customXml" Target="../customXml/item5229.xml"/><Relationship Id="rId5436" Type="http://schemas.openxmlformats.org/officeDocument/2006/relationships/customXml" Target="../customXml/item5436.xml"/><Relationship Id="rId5990" Type="http://schemas.openxmlformats.org/officeDocument/2006/relationships/customXml" Target="../customXml/item5990.xml"/><Relationship Id="rId1979" Type="http://schemas.openxmlformats.org/officeDocument/2006/relationships/customXml" Target="../customXml/item1979.xml"/><Relationship Id="rId3194" Type="http://schemas.openxmlformats.org/officeDocument/2006/relationships/customXml" Target="../customXml/item3194.xml"/><Relationship Id="rId4038" Type="http://schemas.openxmlformats.org/officeDocument/2006/relationships/customXml" Target="../customXml/item4038.xml"/><Relationship Id="rId4245" Type="http://schemas.openxmlformats.org/officeDocument/2006/relationships/customXml" Target="../customXml/item4245.xml"/><Relationship Id="rId5643" Type="http://schemas.openxmlformats.org/officeDocument/2006/relationships/customXml" Target="../customXml/item5643.xml"/><Relationship Id="rId5850" Type="http://schemas.openxmlformats.org/officeDocument/2006/relationships/customXml" Target="../customXml/item5850.xml"/><Relationship Id="rId1839" Type="http://schemas.openxmlformats.org/officeDocument/2006/relationships/customXml" Target="../customXml/item1839.xml"/><Relationship Id="rId3054" Type="http://schemas.openxmlformats.org/officeDocument/2006/relationships/customXml" Target="../customXml/item3054.xml"/><Relationship Id="rId4452" Type="http://schemas.openxmlformats.org/officeDocument/2006/relationships/customXml" Target="../customXml/item4452.xml"/><Relationship Id="rId5503" Type="http://schemas.openxmlformats.org/officeDocument/2006/relationships/customXml" Target="../customXml/item5503.xml"/><Relationship Id="rId5710" Type="http://schemas.openxmlformats.org/officeDocument/2006/relationships/customXml" Target="../customXml/item5710.xml"/><Relationship Id="rId182" Type="http://schemas.openxmlformats.org/officeDocument/2006/relationships/customXml" Target="../customXml/item182.xml"/><Relationship Id="rId1906" Type="http://schemas.openxmlformats.org/officeDocument/2006/relationships/customXml" Target="../customXml/item1906.xml"/><Relationship Id="rId3261" Type="http://schemas.openxmlformats.org/officeDocument/2006/relationships/customXml" Target="../customXml/item3261.xml"/><Relationship Id="rId4105" Type="http://schemas.openxmlformats.org/officeDocument/2006/relationships/customXml" Target="../customXml/item4105.xml"/><Relationship Id="rId4312" Type="http://schemas.openxmlformats.org/officeDocument/2006/relationships/customXml" Target="../customXml/item4312.xml"/><Relationship Id="rId2070" Type="http://schemas.openxmlformats.org/officeDocument/2006/relationships/customXml" Target="../customXml/item2070.xml"/><Relationship Id="rId3121" Type="http://schemas.openxmlformats.org/officeDocument/2006/relationships/customXml" Target="../customXml/item3121.xml"/><Relationship Id="rId999" Type="http://schemas.openxmlformats.org/officeDocument/2006/relationships/customXml" Target="../customXml/item999.xml"/><Relationship Id="rId2887" Type="http://schemas.openxmlformats.org/officeDocument/2006/relationships/customXml" Target="../customXml/item2887.xml"/><Relationship Id="rId5086" Type="http://schemas.openxmlformats.org/officeDocument/2006/relationships/customXml" Target="../customXml/item5086.xml"/><Relationship Id="rId5293" Type="http://schemas.openxmlformats.org/officeDocument/2006/relationships/customXml" Target="../customXml/item5293.xml"/><Relationship Id="rId859" Type="http://schemas.openxmlformats.org/officeDocument/2006/relationships/customXml" Target="../customXml/item859.xml"/><Relationship Id="rId1489" Type="http://schemas.openxmlformats.org/officeDocument/2006/relationships/customXml" Target="../customXml/item1489.xml"/><Relationship Id="rId1696" Type="http://schemas.openxmlformats.org/officeDocument/2006/relationships/customXml" Target="../customXml/item1696.xml"/><Relationship Id="rId3938" Type="http://schemas.openxmlformats.org/officeDocument/2006/relationships/customXml" Target="../customXml/item3938.xml"/><Relationship Id="rId5153" Type="http://schemas.openxmlformats.org/officeDocument/2006/relationships/customXml" Target="../customXml/item5153.xml"/><Relationship Id="rId5360" Type="http://schemas.openxmlformats.org/officeDocument/2006/relationships/customXml" Target="../customXml/item5360.xml"/><Relationship Id="rId1349" Type="http://schemas.openxmlformats.org/officeDocument/2006/relationships/customXml" Target="../customXml/item1349.xml"/><Relationship Id="rId2747" Type="http://schemas.openxmlformats.org/officeDocument/2006/relationships/customXml" Target="../customXml/item2747.xml"/><Relationship Id="rId2954" Type="http://schemas.openxmlformats.org/officeDocument/2006/relationships/customXml" Target="../customXml/item2954.xml"/><Relationship Id="rId5013" Type="http://schemas.openxmlformats.org/officeDocument/2006/relationships/customXml" Target="../customXml/item5013.xml"/><Relationship Id="rId5220" Type="http://schemas.openxmlformats.org/officeDocument/2006/relationships/customXml" Target="../customXml/item5220.xml"/><Relationship Id="rId719" Type="http://schemas.openxmlformats.org/officeDocument/2006/relationships/customXml" Target="../customXml/item719.xml"/><Relationship Id="rId926" Type="http://schemas.openxmlformats.org/officeDocument/2006/relationships/customXml" Target="../customXml/item926.xml"/><Relationship Id="rId1556" Type="http://schemas.openxmlformats.org/officeDocument/2006/relationships/customXml" Target="../customXml/item1556.xml"/><Relationship Id="rId1763" Type="http://schemas.openxmlformats.org/officeDocument/2006/relationships/customXml" Target="../customXml/item1763.xml"/><Relationship Id="rId1970" Type="http://schemas.openxmlformats.org/officeDocument/2006/relationships/customXml" Target="../customXml/item1970.xml"/><Relationship Id="rId2607" Type="http://schemas.openxmlformats.org/officeDocument/2006/relationships/customXml" Target="../customXml/item2607.xml"/><Relationship Id="rId2814" Type="http://schemas.openxmlformats.org/officeDocument/2006/relationships/customXml" Target="../customXml/item2814.xml"/><Relationship Id="rId55" Type="http://schemas.openxmlformats.org/officeDocument/2006/relationships/customXml" Target="../customXml/item55.xml"/><Relationship Id="rId1209" Type="http://schemas.openxmlformats.org/officeDocument/2006/relationships/customXml" Target="../customXml/item1209.xml"/><Relationship Id="rId1416" Type="http://schemas.openxmlformats.org/officeDocument/2006/relationships/customXml" Target="../customXml/item1416.xml"/><Relationship Id="rId1623" Type="http://schemas.openxmlformats.org/officeDocument/2006/relationships/customXml" Target="../customXml/item1623.xml"/><Relationship Id="rId1830" Type="http://schemas.openxmlformats.org/officeDocument/2006/relationships/customXml" Target="../customXml/item1830.xml"/><Relationship Id="rId4779" Type="http://schemas.openxmlformats.org/officeDocument/2006/relationships/customXml" Target="../customXml/item4779.xml"/><Relationship Id="rId4986" Type="http://schemas.openxmlformats.org/officeDocument/2006/relationships/customXml" Target="../customXml/item4986.xml"/><Relationship Id="rId3588" Type="http://schemas.openxmlformats.org/officeDocument/2006/relationships/customXml" Target="../customXml/item3588.xml"/><Relationship Id="rId3795" Type="http://schemas.openxmlformats.org/officeDocument/2006/relationships/customXml" Target="../customXml/item3795.xml"/><Relationship Id="rId4639" Type="http://schemas.openxmlformats.org/officeDocument/2006/relationships/customXml" Target="../customXml/item4639.xml"/><Relationship Id="rId4846" Type="http://schemas.openxmlformats.org/officeDocument/2006/relationships/customXml" Target="../customXml/item4846.xml"/><Relationship Id="rId2397" Type="http://schemas.openxmlformats.org/officeDocument/2006/relationships/customXml" Target="../customXml/item2397.xml"/><Relationship Id="rId3448" Type="http://schemas.openxmlformats.org/officeDocument/2006/relationships/customXml" Target="../customXml/item3448.xml"/><Relationship Id="rId3655" Type="http://schemas.openxmlformats.org/officeDocument/2006/relationships/customXml" Target="../customXml/item3655.xml"/><Relationship Id="rId3862" Type="http://schemas.openxmlformats.org/officeDocument/2006/relationships/customXml" Target="../customXml/item3862.xml"/><Relationship Id="rId4706" Type="http://schemas.openxmlformats.org/officeDocument/2006/relationships/customXml" Target="../customXml/item4706.xml"/><Relationship Id="rId6061" Type="http://schemas.openxmlformats.org/officeDocument/2006/relationships/slide" Target="slides/slide32.xml"/><Relationship Id="rId369" Type="http://schemas.openxmlformats.org/officeDocument/2006/relationships/customXml" Target="../customXml/item369.xml"/><Relationship Id="rId576" Type="http://schemas.openxmlformats.org/officeDocument/2006/relationships/customXml" Target="../customXml/item576.xml"/><Relationship Id="rId783" Type="http://schemas.openxmlformats.org/officeDocument/2006/relationships/customXml" Target="../customXml/item783.xml"/><Relationship Id="rId990" Type="http://schemas.openxmlformats.org/officeDocument/2006/relationships/customXml" Target="../customXml/item990.xml"/><Relationship Id="rId2257" Type="http://schemas.openxmlformats.org/officeDocument/2006/relationships/customXml" Target="../customXml/item2257.xml"/><Relationship Id="rId2464" Type="http://schemas.openxmlformats.org/officeDocument/2006/relationships/customXml" Target="../customXml/item2464.xml"/><Relationship Id="rId2671" Type="http://schemas.openxmlformats.org/officeDocument/2006/relationships/customXml" Target="../customXml/item2671.xml"/><Relationship Id="rId3308" Type="http://schemas.openxmlformats.org/officeDocument/2006/relationships/customXml" Target="../customXml/item3308.xml"/><Relationship Id="rId3515" Type="http://schemas.openxmlformats.org/officeDocument/2006/relationships/customXml" Target="../customXml/item3515.xml"/><Relationship Id="rId4913" Type="http://schemas.openxmlformats.org/officeDocument/2006/relationships/customXml" Target="../customXml/item4913.xml"/><Relationship Id="rId229" Type="http://schemas.openxmlformats.org/officeDocument/2006/relationships/customXml" Target="../customXml/item229.xml"/><Relationship Id="rId436" Type="http://schemas.openxmlformats.org/officeDocument/2006/relationships/customXml" Target="../customXml/item436.xml"/><Relationship Id="rId643" Type="http://schemas.openxmlformats.org/officeDocument/2006/relationships/customXml" Target="../customXml/item643.xml"/><Relationship Id="rId1066" Type="http://schemas.openxmlformats.org/officeDocument/2006/relationships/customXml" Target="../customXml/item1066.xml"/><Relationship Id="rId1273" Type="http://schemas.openxmlformats.org/officeDocument/2006/relationships/customXml" Target="../customXml/item1273.xml"/><Relationship Id="rId1480" Type="http://schemas.openxmlformats.org/officeDocument/2006/relationships/customXml" Target="../customXml/item1480.xml"/><Relationship Id="rId2117" Type="http://schemas.openxmlformats.org/officeDocument/2006/relationships/customXml" Target="../customXml/item2117.xml"/><Relationship Id="rId2324" Type="http://schemas.openxmlformats.org/officeDocument/2006/relationships/customXml" Target="../customXml/item2324.xml"/><Relationship Id="rId3722" Type="http://schemas.openxmlformats.org/officeDocument/2006/relationships/customXml" Target="../customXml/item3722.xml"/><Relationship Id="rId850" Type="http://schemas.openxmlformats.org/officeDocument/2006/relationships/customXml" Target="../customXml/item850.xml"/><Relationship Id="rId1133" Type="http://schemas.openxmlformats.org/officeDocument/2006/relationships/customXml" Target="../customXml/item1133.xml"/><Relationship Id="rId2531" Type="http://schemas.openxmlformats.org/officeDocument/2006/relationships/customXml" Target="../customXml/item2531.xml"/><Relationship Id="rId4289" Type="http://schemas.openxmlformats.org/officeDocument/2006/relationships/customXml" Target="../customXml/item4289.xml"/><Relationship Id="rId5687" Type="http://schemas.openxmlformats.org/officeDocument/2006/relationships/customXml" Target="../customXml/item5687.xml"/><Relationship Id="rId5894" Type="http://schemas.openxmlformats.org/officeDocument/2006/relationships/customXml" Target="../customXml/item5894.xml"/><Relationship Id="rId503" Type="http://schemas.openxmlformats.org/officeDocument/2006/relationships/customXml" Target="../customXml/item503.xml"/><Relationship Id="rId710" Type="http://schemas.openxmlformats.org/officeDocument/2006/relationships/customXml" Target="../customXml/item710.xml"/><Relationship Id="rId1340" Type="http://schemas.openxmlformats.org/officeDocument/2006/relationships/customXml" Target="../customXml/item1340.xml"/><Relationship Id="rId3098" Type="http://schemas.openxmlformats.org/officeDocument/2006/relationships/customXml" Target="../customXml/item3098.xml"/><Relationship Id="rId4496" Type="http://schemas.openxmlformats.org/officeDocument/2006/relationships/customXml" Target="../customXml/item4496.xml"/><Relationship Id="rId5547" Type="http://schemas.openxmlformats.org/officeDocument/2006/relationships/customXml" Target="../customXml/item5547.xml"/><Relationship Id="rId5754" Type="http://schemas.openxmlformats.org/officeDocument/2006/relationships/customXml" Target="../customXml/item5754.xml"/><Relationship Id="rId5961" Type="http://schemas.openxmlformats.org/officeDocument/2006/relationships/customXml" Target="../customXml/item5961.xml"/><Relationship Id="rId1200" Type="http://schemas.openxmlformats.org/officeDocument/2006/relationships/customXml" Target="../customXml/item1200.xml"/><Relationship Id="rId4149" Type="http://schemas.openxmlformats.org/officeDocument/2006/relationships/customXml" Target="../customXml/item4149.xml"/><Relationship Id="rId4356" Type="http://schemas.openxmlformats.org/officeDocument/2006/relationships/customXml" Target="../customXml/item4356.xml"/><Relationship Id="rId4563" Type="http://schemas.openxmlformats.org/officeDocument/2006/relationships/customXml" Target="../customXml/item4563.xml"/><Relationship Id="rId4770" Type="http://schemas.openxmlformats.org/officeDocument/2006/relationships/customXml" Target="../customXml/item4770.xml"/><Relationship Id="rId5407" Type="http://schemas.openxmlformats.org/officeDocument/2006/relationships/customXml" Target="../customXml/item5407.xml"/><Relationship Id="rId5614" Type="http://schemas.openxmlformats.org/officeDocument/2006/relationships/customXml" Target="../customXml/item5614.xml"/><Relationship Id="rId5821" Type="http://schemas.openxmlformats.org/officeDocument/2006/relationships/customXml" Target="../customXml/item5821.xml"/><Relationship Id="rId3165" Type="http://schemas.openxmlformats.org/officeDocument/2006/relationships/customXml" Target="../customXml/item3165.xml"/><Relationship Id="rId3372" Type="http://schemas.openxmlformats.org/officeDocument/2006/relationships/customXml" Target="../customXml/item3372.xml"/><Relationship Id="rId4009" Type="http://schemas.openxmlformats.org/officeDocument/2006/relationships/customXml" Target="../customXml/item4009.xml"/><Relationship Id="rId4216" Type="http://schemas.openxmlformats.org/officeDocument/2006/relationships/customXml" Target="../customXml/item4216.xml"/><Relationship Id="rId4423" Type="http://schemas.openxmlformats.org/officeDocument/2006/relationships/customXml" Target="../customXml/item4423.xml"/><Relationship Id="rId4630" Type="http://schemas.openxmlformats.org/officeDocument/2006/relationships/customXml" Target="../customXml/item4630.xml"/><Relationship Id="rId293" Type="http://schemas.openxmlformats.org/officeDocument/2006/relationships/customXml" Target="../customXml/item293.xml"/><Relationship Id="rId2181" Type="http://schemas.openxmlformats.org/officeDocument/2006/relationships/customXml" Target="../customXml/item2181.xml"/><Relationship Id="rId3025" Type="http://schemas.openxmlformats.org/officeDocument/2006/relationships/customXml" Target="../customXml/item3025.xml"/><Relationship Id="rId3232" Type="http://schemas.openxmlformats.org/officeDocument/2006/relationships/customXml" Target="../customXml/item3232.xml"/><Relationship Id="rId153" Type="http://schemas.openxmlformats.org/officeDocument/2006/relationships/customXml" Target="../customXml/item153.xml"/><Relationship Id="rId360" Type="http://schemas.openxmlformats.org/officeDocument/2006/relationships/customXml" Target="../customXml/item360.xml"/><Relationship Id="rId2041" Type="http://schemas.openxmlformats.org/officeDocument/2006/relationships/customXml" Target="../customXml/item2041.xml"/><Relationship Id="rId5197" Type="http://schemas.openxmlformats.org/officeDocument/2006/relationships/customXml" Target="../customXml/item5197.xml"/><Relationship Id="rId220" Type="http://schemas.openxmlformats.org/officeDocument/2006/relationships/customXml" Target="../customXml/item220.xml"/><Relationship Id="rId2998" Type="http://schemas.openxmlformats.org/officeDocument/2006/relationships/customXml" Target="../customXml/item2998.xml"/><Relationship Id="rId5057" Type="http://schemas.openxmlformats.org/officeDocument/2006/relationships/customXml" Target="../customXml/item5057.xml"/><Relationship Id="rId5264" Type="http://schemas.openxmlformats.org/officeDocument/2006/relationships/customXml" Target="../customXml/item5264.xml"/><Relationship Id="rId2858" Type="http://schemas.openxmlformats.org/officeDocument/2006/relationships/customXml" Target="../customXml/item2858.xml"/><Relationship Id="rId3909" Type="http://schemas.openxmlformats.org/officeDocument/2006/relationships/customXml" Target="../customXml/item3909.xml"/><Relationship Id="rId4073" Type="http://schemas.openxmlformats.org/officeDocument/2006/relationships/customXml" Target="../customXml/item4073.xml"/><Relationship Id="rId5471" Type="http://schemas.openxmlformats.org/officeDocument/2006/relationships/customXml" Target="../customXml/item5471.xml"/><Relationship Id="rId99" Type="http://schemas.openxmlformats.org/officeDocument/2006/relationships/customXml" Target="../customXml/item99.xml"/><Relationship Id="rId1667" Type="http://schemas.openxmlformats.org/officeDocument/2006/relationships/customXml" Target="../customXml/item1667.xml"/><Relationship Id="rId1874" Type="http://schemas.openxmlformats.org/officeDocument/2006/relationships/customXml" Target="../customXml/item1874.xml"/><Relationship Id="rId2718" Type="http://schemas.openxmlformats.org/officeDocument/2006/relationships/customXml" Target="../customXml/item2718.xml"/><Relationship Id="rId2925" Type="http://schemas.openxmlformats.org/officeDocument/2006/relationships/customXml" Target="../customXml/item2925.xml"/><Relationship Id="rId4280" Type="http://schemas.openxmlformats.org/officeDocument/2006/relationships/customXml" Target="../customXml/item4280.xml"/><Relationship Id="rId5124" Type="http://schemas.openxmlformats.org/officeDocument/2006/relationships/customXml" Target="../customXml/item5124.xml"/><Relationship Id="rId5331" Type="http://schemas.openxmlformats.org/officeDocument/2006/relationships/customXml" Target="../customXml/item5331.xml"/><Relationship Id="rId1527" Type="http://schemas.openxmlformats.org/officeDocument/2006/relationships/customXml" Target="../customXml/item1527.xml"/><Relationship Id="rId1734" Type="http://schemas.openxmlformats.org/officeDocument/2006/relationships/customXml" Target="../customXml/item1734.xml"/><Relationship Id="rId1941" Type="http://schemas.openxmlformats.org/officeDocument/2006/relationships/customXml" Target="../customXml/item1941.xml"/><Relationship Id="rId4140" Type="http://schemas.openxmlformats.org/officeDocument/2006/relationships/customXml" Target="../customXml/item4140.xml"/><Relationship Id="rId26" Type="http://schemas.openxmlformats.org/officeDocument/2006/relationships/customXml" Target="../customXml/item26.xml"/><Relationship Id="rId3699" Type="http://schemas.openxmlformats.org/officeDocument/2006/relationships/customXml" Target="../customXml/item3699.xml"/><Relationship Id="rId4000" Type="http://schemas.openxmlformats.org/officeDocument/2006/relationships/customXml" Target="../customXml/item4000.xml"/><Relationship Id="rId1801" Type="http://schemas.openxmlformats.org/officeDocument/2006/relationships/customXml" Target="../customXml/item1801.xml"/><Relationship Id="rId3559" Type="http://schemas.openxmlformats.org/officeDocument/2006/relationships/customXml" Target="../customXml/item3559.xml"/><Relationship Id="rId4957" Type="http://schemas.openxmlformats.org/officeDocument/2006/relationships/customXml" Target="../customXml/item4957.xml"/><Relationship Id="rId687" Type="http://schemas.openxmlformats.org/officeDocument/2006/relationships/customXml" Target="../customXml/item687.xml"/><Relationship Id="rId2368" Type="http://schemas.openxmlformats.org/officeDocument/2006/relationships/customXml" Target="../customXml/item2368.xml"/><Relationship Id="rId3766" Type="http://schemas.openxmlformats.org/officeDocument/2006/relationships/customXml" Target="../customXml/item3766.xml"/><Relationship Id="rId3973" Type="http://schemas.openxmlformats.org/officeDocument/2006/relationships/customXml" Target="../customXml/item3973.xml"/><Relationship Id="rId4817" Type="http://schemas.openxmlformats.org/officeDocument/2006/relationships/customXml" Target="../customXml/item4817.xml"/><Relationship Id="rId6032" Type="http://schemas.openxmlformats.org/officeDocument/2006/relationships/slide" Target="slides/slide3.xml"/><Relationship Id="rId894" Type="http://schemas.openxmlformats.org/officeDocument/2006/relationships/customXml" Target="../customXml/item894.xml"/><Relationship Id="rId1177" Type="http://schemas.openxmlformats.org/officeDocument/2006/relationships/customXml" Target="../customXml/item1177.xml"/><Relationship Id="rId2575" Type="http://schemas.openxmlformats.org/officeDocument/2006/relationships/customXml" Target="../customXml/item2575.xml"/><Relationship Id="rId2782" Type="http://schemas.openxmlformats.org/officeDocument/2006/relationships/customXml" Target="../customXml/item2782.xml"/><Relationship Id="rId3419" Type="http://schemas.openxmlformats.org/officeDocument/2006/relationships/customXml" Target="../customXml/item3419.xml"/><Relationship Id="rId3626" Type="http://schemas.openxmlformats.org/officeDocument/2006/relationships/customXml" Target="../customXml/item3626.xml"/><Relationship Id="rId3833" Type="http://schemas.openxmlformats.org/officeDocument/2006/relationships/customXml" Target="../customXml/item3833.xml"/><Relationship Id="rId547" Type="http://schemas.openxmlformats.org/officeDocument/2006/relationships/customXml" Target="../customXml/item547.xml"/><Relationship Id="rId754" Type="http://schemas.openxmlformats.org/officeDocument/2006/relationships/customXml" Target="../customXml/item754.xml"/><Relationship Id="rId961" Type="http://schemas.openxmlformats.org/officeDocument/2006/relationships/customXml" Target="../customXml/item961.xml"/><Relationship Id="rId1384" Type="http://schemas.openxmlformats.org/officeDocument/2006/relationships/customXml" Target="../customXml/item1384.xml"/><Relationship Id="rId1591" Type="http://schemas.openxmlformats.org/officeDocument/2006/relationships/customXml" Target="../customXml/item1591.xml"/><Relationship Id="rId2228" Type="http://schemas.openxmlformats.org/officeDocument/2006/relationships/customXml" Target="../customXml/item2228.xml"/><Relationship Id="rId2435" Type="http://schemas.openxmlformats.org/officeDocument/2006/relationships/customXml" Target="../customXml/item2435.xml"/><Relationship Id="rId2642" Type="http://schemas.openxmlformats.org/officeDocument/2006/relationships/customXml" Target="../customXml/item2642.xml"/><Relationship Id="rId3900" Type="http://schemas.openxmlformats.org/officeDocument/2006/relationships/customXml" Target="../customXml/item3900.xml"/><Relationship Id="rId5798" Type="http://schemas.openxmlformats.org/officeDocument/2006/relationships/customXml" Target="../customXml/item5798.xml"/><Relationship Id="rId90" Type="http://schemas.openxmlformats.org/officeDocument/2006/relationships/customXml" Target="../customXml/item90.xml"/><Relationship Id="rId407" Type="http://schemas.openxmlformats.org/officeDocument/2006/relationships/customXml" Target="../customXml/item407.xml"/><Relationship Id="rId614" Type="http://schemas.openxmlformats.org/officeDocument/2006/relationships/customXml" Target="../customXml/item614.xml"/><Relationship Id="rId821" Type="http://schemas.openxmlformats.org/officeDocument/2006/relationships/customXml" Target="../customXml/item821.xml"/><Relationship Id="rId1037" Type="http://schemas.openxmlformats.org/officeDocument/2006/relationships/customXml" Target="../customXml/item1037.xml"/><Relationship Id="rId1244" Type="http://schemas.openxmlformats.org/officeDocument/2006/relationships/customXml" Target="../customXml/item1244.xml"/><Relationship Id="rId1451" Type="http://schemas.openxmlformats.org/officeDocument/2006/relationships/customXml" Target="../customXml/item1451.xml"/><Relationship Id="rId2502" Type="http://schemas.openxmlformats.org/officeDocument/2006/relationships/customXml" Target="../customXml/item2502.xml"/><Relationship Id="rId5658" Type="http://schemas.openxmlformats.org/officeDocument/2006/relationships/customXml" Target="../customXml/item5658.xml"/><Relationship Id="rId5865" Type="http://schemas.openxmlformats.org/officeDocument/2006/relationships/customXml" Target="../customXml/item5865.xml"/><Relationship Id="rId1104" Type="http://schemas.openxmlformats.org/officeDocument/2006/relationships/customXml" Target="../customXml/item1104.xml"/><Relationship Id="rId1311" Type="http://schemas.openxmlformats.org/officeDocument/2006/relationships/customXml" Target="../customXml/item1311.xml"/><Relationship Id="rId4467" Type="http://schemas.openxmlformats.org/officeDocument/2006/relationships/customXml" Target="../customXml/item4467.xml"/><Relationship Id="rId4674" Type="http://schemas.openxmlformats.org/officeDocument/2006/relationships/customXml" Target="../customXml/item4674.xml"/><Relationship Id="rId4881" Type="http://schemas.openxmlformats.org/officeDocument/2006/relationships/customXml" Target="../customXml/item4881.xml"/><Relationship Id="rId5518" Type="http://schemas.openxmlformats.org/officeDocument/2006/relationships/customXml" Target="../customXml/item5518.xml"/><Relationship Id="rId5725" Type="http://schemas.openxmlformats.org/officeDocument/2006/relationships/customXml" Target="../customXml/item5725.xml"/><Relationship Id="rId3069" Type="http://schemas.openxmlformats.org/officeDocument/2006/relationships/customXml" Target="../customXml/item3069.xml"/><Relationship Id="rId3276" Type="http://schemas.openxmlformats.org/officeDocument/2006/relationships/customXml" Target="../customXml/item3276.xml"/><Relationship Id="rId3483" Type="http://schemas.openxmlformats.org/officeDocument/2006/relationships/customXml" Target="../customXml/item3483.xml"/><Relationship Id="rId3690" Type="http://schemas.openxmlformats.org/officeDocument/2006/relationships/customXml" Target="../customXml/item3690.xml"/><Relationship Id="rId4327" Type="http://schemas.openxmlformats.org/officeDocument/2006/relationships/customXml" Target="../customXml/item4327.xml"/><Relationship Id="rId4534" Type="http://schemas.openxmlformats.org/officeDocument/2006/relationships/customXml" Target="../customXml/item4534.xml"/><Relationship Id="rId5932" Type="http://schemas.openxmlformats.org/officeDocument/2006/relationships/customXml" Target="../customXml/item5932.xml"/><Relationship Id="rId197" Type="http://schemas.openxmlformats.org/officeDocument/2006/relationships/customXml" Target="../customXml/item197.xml"/><Relationship Id="rId2085" Type="http://schemas.openxmlformats.org/officeDocument/2006/relationships/customXml" Target="../customXml/item2085.xml"/><Relationship Id="rId2292" Type="http://schemas.openxmlformats.org/officeDocument/2006/relationships/customXml" Target="../customXml/item2292.xml"/><Relationship Id="rId3136" Type="http://schemas.openxmlformats.org/officeDocument/2006/relationships/customXml" Target="../customXml/item3136.xml"/><Relationship Id="rId3343" Type="http://schemas.openxmlformats.org/officeDocument/2006/relationships/customXml" Target="../customXml/item3343.xml"/><Relationship Id="rId4741" Type="http://schemas.openxmlformats.org/officeDocument/2006/relationships/customXml" Target="../customXml/item4741.xml"/><Relationship Id="rId264" Type="http://schemas.openxmlformats.org/officeDocument/2006/relationships/customXml" Target="../customXml/item264.xml"/><Relationship Id="rId471" Type="http://schemas.openxmlformats.org/officeDocument/2006/relationships/customXml" Target="../customXml/item471.xml"/><Relationship Id="rId2152" Type="http://schemas.openxmlformats.org/officeDocument/2006/relationships/customXml" Target="../customXml/item2152.xml"/><Relationship Id="rId3550" Type="http://schemas.openxmlformats.org/officeDocument/2006/relationships/customXml" Target="../customXml/item3550.xml"/><Relationship Id="rId4601" Type="http://schemas.openxmlformats.org/officeDocument/2006/relationships/customXml" Target="../customXml/item4601.xml"/><Relationship Id="rId124" Type="http://schemas.openxmlformats.org/officeDocument/2006/relationships/customXml" Target="../customXml/item124.xml"/><Relationship Id="rId3203" Type="http://schemas.openxmlformats.org/officeDocument/2006/relationships/customXml" Target="../customXml/item3203.xml"/><Relationship Id="rId3410" Type="http://schemas.openxmlformats.org/officeDocument/2006/relationships/customXml" Target="../customXml/item3410.xml"/><Relationship Id="rId331" Type="http://schemas.openxmlformats.org/officeDocument/2006/relationships/customXml" Target="../customXml/item331.xml"/><Relationship Id="rId2012" Type="http://schemas.openxmlformats.org/officeDocument/2006/relationships/customXml" Target="../customXml/item2012.xml"/><Relationship Id="rId2969" Type="http://schemas.openxmlformats.org/officeDocument/2006/relationships/customXml" Target="../customXml/item2969.xml"/><Relationship Id="rId5168" Type="http://schemas.openxmlformats.org/officeDocument/2006/relationships/customXml" Target="../customXml/item5168.xml"/><Relationship Id="rId5375" Type="http://schemas.openxmlformats.org/officeDocument/2006/relationships/customXml" Target="../customXml/item5375.xml"/><Relationship Id="rId5582" Type="http://schemas.openxmlformats.org/officeDocument/2006/relationships/customXml" Target="../customXml/item5582.xml"/><Relationship Id="rId1778" Type="http://schemas.openxmlformats.org/officeDocument/2006/relationships/customXml" Target="../customXml/item1778.xml"/><Relationship Id="rId1985" Type="http://schemas.openxmlformats.org/officeDocument/2006/relationships/customXml" Target="../customXml/item1985.xml"/><Relationship Id="rId2829" Type="http://schemas.openxmlformats.org/officeDocument/2006/relationships/customXml" Target="../customXml/item2829.xml"/><Relationship Id="rId4184" Type="http://schemas.openxmlformats.org/officeDocument/2006/relationships/customXml" Target="../customXml/item4184.xml"/><Relationship Id="rId4391" Type="http://schemas.openxmlformats.org/officeDocument/2006/relationships/customXml" Target="../customXml/item4391.xml"/><Relationship Id="rId5028" Type="http://schemas.openxmlformats.org/officeDocument/2006/relationships/customXml" Target="../customXml/item5028.xml"/><Relationship Id="rId5235" Type="http://schemas.openxmlformats.org/officeDocument/2006/relationships/customXml" Target="../customXml/item5235.xml"/><Relationship Id="rId5442" Type="http://schemas.openxmlformats.org/officeDocument/2006/relationships/customXml" Target="../customXml/item5442.xml"/><Relationship Id="rId1638" Type="http://schemas.openxmlformats.org/officeDocument/2006/relationships/customXml" Target="../customXml/item1638.xml"/><Relationship Id="rId4044" Type="http://schemas.openxmlformats.org/officeDocument/2006/relationships/customXml" Target="../customXml/item4044.xml"/><Relationship Id="rId4251" Type="http://schemas.openxmlformats.org/officeDocument/2006/relationships/customXml" Target="../customXml/item4251.xml"/><Relationship Id="rId5302" Type="http://schemas.openxmlformats.org/officeDocument/2006/relationships/customXml" Target="../customXml/item5302.xml"/><Relationship Id="rId1845" Type="http://schemas.openxmlformats.org/officeDocument/2006/relationships/customXml" Target="../customXml/item1845.xml"/><Relationship Id="rId3060" Type="http://schemas.openxmlformats.org/officeDocument/2006/relationships/customXml" Target="../customXml/item3060.xml"/><Relationship Id="rId4111" Type="http://schemas.openxmlformats.org/officeDocument/2006/relationships/customXml" Target="../customXml/item4111.xml"/><Relationship Id="rId1705" Type="http://schemas.openxmlformats.org/officeDocument/2006/relationships/customXml" Target="../customXml/item1705.xml"/><Relationship Id="rId1912" Type="http://schemas.openxmlformats.org/officeDocument/2006/relationships/customXml" Target="../customXml/item1912.xml"/><Relationship Id="rId3877" Type="http://schemas.openxmlformats.org/officeDocument/2006/relationships/customXml" Target="../customXml/item3877.xml"/><Relationship Id="rId4928" Type="http://schemas.openxmlformats.org/officeDocument/2006/relationships/customXml" Target="../customXml/item4928.xml"/><Relationship Id="rId5092" Type="http://schemas.openxmlformats.org/officeDocument/2006/relationships/customXml" Target="../customXml/item5092.xml"/><Relationship Id="rId798" Type="http://schemas.openxmlformats.org/officeDocument/2006/relationships/customXml" Target="../customXml/item798.xml"/><Relationship Id="rId2479" Type="http://schemas.openxmlformats.org/officeDocument/2006/relationships/customXml" Target="../customXml/item2479.xml"/><Relationship Id="rId2686" Type="http://schemas.openxmlformats.org/officeDocument/2006/relationships/customXml" Target="../customXml/item2686.xml"/><Relationship Id="rId2893" Type="http://schemas.openxmlformats.org/officeDocument/2006/relationships/customXml" Target="../customXml/item2893.xml"/><Relationship Id="rId3737" Type="http://schemas.openxmlformats.org/officeDocument/2006/relationships/customXml" Target="../customXml/item3737.xml"/><Relationship Id="rId3944" Type="http://schemas.openxmlformats.org/officeDocument/2006/relationships/customXml" Target="../customXml/item3944.xml"/><Relationship Id="rId658" Type="http://schemas.openxmlformats.org/officeDocument/2006/relationships/customXml" Target="../customXml/item658.xml"/><Relationship Id="rId865" Type="http://schemas.openxmlformats.org/officeDocument/2006/relationships/customXml" Target="../customXml/item865.xml"/><Relationship Id="rId1288" Type="http://schemas.openxmlformats.org/officeDocument/2006/relationships/customXml" Target="../customXml/item1288.xml"/><Relationship Id="rId1495" Type="http://schemas.openxmlformats.org/officeDocument/2006/relationships/customXml" Target="../customXml/item1495.xml"/><Relationship Id="rId2339" Type="http://schemas.openxmlformats.org/officeDocument/2006/relationships/customXml" Target="../customXml/item2339.xml"/><Relationship Id="rId2546" Type="http://schemas.openxmlformats.org/officeDocument/2006/relationships/customXml" Target="../customXml/item2546.xml"/><Relationship Id="rId2753" Type="http://schemas.openxmlformats.org/officeDocument/2006/relationships/customXml" Target="../customXml/item2753.xml"/><Relationship Id="rId2960" Type="http://schemas.openxmlformats.org/officeDocument/2006/relationships/customXml" Target="../customXml/item2960.xml"/><Relationship Id="rId3804" Type="http://schemas.openxmlformats.org/officeDocument/2006/relationships/customXml" Target="../customXml/item3804.xml"/><Relationship Id="rId6003" Type="http://schemas.openxmlformats.org/officeDocument/2006/relationships/customXml" Target="../customXml/item6003.xml"/><Relationship Id="rId518" Type="http://schemas.openxmlformats.org/officeDocument/2006/relationships/customXml" Target="../customXml/item518.xml"/><Relationship Id="rId725" Type="http://schemas.openxmlformats.org/officeDocument/2006/relationships/customXml" Target="../customXml/item725.xml"/><Relationship Id="rId932" Type="http://schemas.openxmlformats.org/officeDocument/2006/relationships/customXml" Target="../customXml/item932.xml"/><Relationship Id="rId1148" Type="http://schemas.openxmlformats.org/officeDocument/2006/relationships/customXml" Target="../customXml/item1148.xml"/><Relationship Id="rId1355" Type="http://schemas.openxmlformats.org/officeDocument/2006/relationships/customXml" Target="../customXml/item1355.xml"/><Relationship Id="rId1562" Type="http://schemas.openxmlformats.org/officeDocument/2006/relationships/customXml" Target="../customXml/item1562.xml"/><Relationship Id="rId2406" Type="http://schemas.openxmlformats.org/officeDocument/2006/relationships/customXml" Target="../customXml/item2406.xml"/><Relationship Id="rId2613" Type="http://schemas.openxmlformats.org/officeDocument/2006/relationships/customXml" Target="../customXml/item2613.xml"/><Relationship Id="rId5769" Type="http://schemas.openxmlformats.org/officeDocument/2006/relationships/customXml" Target="../customXml/item5769.xml"/><Relationship Id="rId1008" Type="http://schemas.openxmlformats.org/officeDocument/2006/relationships/customXml" Target="../customXml/item1008.xml"/><Relationship Id="rId1215" Type="http://schemas.openxmlformats.org/officeDocument/2006/relationships/customXml" Target="../customXml/item1215.xml"/><Relationship Id="rId1422" Type="http://schemas.openxmlformats.org/officeDocument/2006/relationships/customXml" Target="../customXml/item1422.xml"/><Relationship Id="rId2820" Type="http://schemas.openxmlformats.org/officeDocument/2006/relationships/customXml" Target="../customXml/item2820.xml"/><Relationship Id="rId4578" Type="http://schemas.openxmlformats.org/officeDocument/2006/relationships/customXml" Target="../customXml/item4578.xml"/><Relationship Id="rId5976" Type="http://schemas.openxmlformats.org/officeDocument/2006/relationships/customXml" Target="../customXml/item5976.xml"/><Relationship Id="rId61" Type="http://schemas.openxmlformats.org/officeDocument/2006/relationships/customXml" Target="../customXml/item61.xml"/><Relationship Id="rId3387" Type="http://schemas.openxmlformats.org/officeDocument/2006/relationships/customXml" Target="../customXml/item3387.xml"/><Relationship Id="rId4785" Type="http://schemas.openxmlformats.org/officeDocument/2006/relationships/customXml" Target="../customXml/item4785.xml"/><Relationship Id="rId4992" Type="http://schemas.openxmlformats.org/officeDocument/2006/relationships/customXml" Target="../customXml/item4992.xml"/><Relationship Id="rId5629" Type="http://schemas.openxmlformats.org/officeDocument/2006/relationships/customXml" Target="../customXml/item5629.xml"/><Relationship Id="rId5836" Type="http://schemas.openxmlformats.org/officeDocument/2006/relationships/customXml" Target="../customXml/item5836.xml"/><Relationship Id="rId2196" Type="http://schemas.openxmlformats.org/officeDocument/2006/relationships/customXml" Target="../customXml/item2196.xml"/><Relationship Id="rId3594" Type="http://schemas.openxmlformats.org/officeDocument/2006/relationships/customXml" Target="../customXml/item3594.xml"/><Relationship Id="rId4438" Type="http://schemas.openxmlformats.org/officeDocument/2006/relationships/customXml" Target="../customXml/item4438.xml"/><Relationship Id="rId4645" Type="http://schemas.openxmlformats.org/officeDocument/2006/relationships/customXml" Target="../customXml/item4645.xml"/><Relationship Id="rId4852" Type="http://schemas.openxmlformats.org/officeDocument/2006/relationships/customXml" Target="../customXml/item4852.xml"/><Relationship Id="rId5903" Type="http://schemas.openxmlformats.org/officeDocument/2006/relationships/customXml" Target="../customXml/item5903.xml"/><Relationship Id="rId168" Type="http://schemas.openxmlformats.org/officeDocument/2006/relationships/customXml" Target="../customXml/item168.xml"/><Relationship Id="rId3247" Type="http://schemas.openxmlformats.org/officeDocument/2006/relationships/customXml" Target="../customXml/item3247.xml"/><Relationship Id="rId3454" Type="http://schemas.openxmlformats.org/officeDocument/2006/relationships/customXml" Target="../customXml/item3454.xml"/><Relationship Id="rId3661" Type="http://schemas.openxmlformats.org/officeDocument/2006/relationships/customXml" Target="../customXml/item3661.xml"/><Relationship Id="rId4505" Type="http://schemas.openxmlformats.org/officeDocument/2006/relationships/customXml" Target="../customXml/item4505.xml"/><Relationship Id="rId4712" Type="http://schemas.openxmlformats.org/officeDocument/2006/relationships/customXml" Target="../customXml/item4712.xml"/><Relationship Id="rId375" Type="http://schemas.openxmlformats.org/officeDocument/2006/relationships/customXml" Target="../customXml/item375.xml"/><Relationship Id="rId582" Type="http://schemas.openxmlformats.org/officeDocument/2006/relationships/customXml" Target="../customXml/item582.xml"/><Relationship Id="rId2056" Type="http://schemas.openxmlformats.org/officeDocument/2006/relationships/customXml" Target="../customXml/item2056.xml"/><Relationship Id="rId2263" Type="http://schemas.openxmlformats.org/officeDocument/2006/relationships/customXml" Target="../customXml/item2263.xml"/><Relationship Id="rId2470" Type="http://schemas.openxmlformats.org/officeDocument/2006/relationships/customXml" Target="../customXml/item2470.xml"/><Relationship Id="rId3107" Type="http://schemas.openxmlformats.org/officeDocument/2006/relationships/customXml" Target="../customXml/item3107.xml"/><Relationship Id="rId3314" Type="http://schemas.openxmlformats.org/officeDocument/2006/relationships/customXml" Target="../customXml/item3314.xml"/><Relationship Id="rId3521" Type="http://schemas.openxmlformats.org/officeDocument/2006/relationships/customXml" Target="../customXml/item3521.xml"/><Relationship Id="rId235" Type="http://schemas.openxmlformats.org/officeDocument/2006/relationships/customXml" Target="../customXml/item235.xml"/><Relationship Id="rId442" Type="http://schemas.openxmlformats.org/officeDocument/2006/relationships/customXml" Target="../customXml/item442.xml"/><Relationship Id="rId1072" Type="http://schemas.openxmlformats.org/officeDocument/2006/relationships/customXml" Target="../customXml/item1072.xml"/><Relationship Id="rId2123" Type="http://schemas.openxmlformats.org/officeDocument/2006/relationships/customXml" Target="../customXml/item2123.xml"/><Relationship Id="rId2330" Type="http://schemas.openxmlformats.org/officeDocument/2006/relationships/customXml" Target="../customXml/item2330.xml"/><Relationship Id="rId5279" Type="http://schemas.openxmlformats.org/officeDocument/2006/relationships/customXml" Target="../customXml/item5279.xml"/><Relationship Id="rId5486" Type="http://schemas.openxmlformats.org/officeDocument/2006/relationships/customXml" Target="../customXml/item5486.xml"/><Relationship Id="rId5693" Type="http://schemas.openxmlformats.org/officeDocument/2006/relationships/customXml" Target="../customXml/item5693.xml"/><Relationship Id="rId302" Type="http://schemas.openxmlformats.org/officeDocument/2006/relationships/customXml" Target="../customXml/item302.xml"/><Relationship Id="rId4088" Type="http://schemas.openxmlformats.org/officeDocument/2006/relationships/customXml" Target="../customXml/item4088.xml"/><Relationship Id="rId4295" Type="http://schemas.openxmlformats.org/officeDocument/2006/relationships/customXml" Target="../customXml/item4295.xml"/><Relationship Id="rId5139" Type="http://schemas.openxmlformats.org/officeDocument/2006/relationships/customXml" Target="../customXml/item5139.xml"/><Relationship Id="rId5346" Type="http://schemas.openxmlformats.org/officeDocument/2006/relationships/customXml" Target="../customXml/item5346.xml"/><Relationship Id="rId5553" Type="http://schemas.openxmlformats.org/officeDocument/2006/relationships/customXml" Target="../customXml/item5553.xml"/><Relationship Id="rId1889" Type="http://schemas.openxmlformats.org/officeDocument/2006/relationships/customXml" Target="../customXml/item1889.xml"/><Relationship Id="rId4155" Type="http://schemas.openxmlformats.org/officeDocument/2006/relationships/customXml" Target="../customXml/item4155.xml"/><Relationship Id="rId4362" Type="http://schemas.openxmlformats.org/officeDocument/2006/relationships/customXml" Target="../customXml/item4362.xml"/><Relationship Id="rId5206" Type="http://schemas.openxmlformats.org/officeDocument/2006/relationships/customXml" Target="../customXml/item5206.xml"/><Relationship Id="rId5760" Type="http://schemas.openxmlformats.org/officeDocument/2006/relationships/customXml" Target="../customXml/item5760.xml"/><Relationship Id="rId1749" Type="http://schemas.openxmlformats.org/officeDocument/2006/relationships/customXml" Target="../customXml/item1749.xml"/><Relationship Id="rId1956" Type="http://schemas.openxmlformats.org/officeDocument/2006/relationships/customXml" Target="../customXml/item1956.xml"/><Relationship Id="rId3171" Type="http://schemas.openxmlformats.org/officeDocument/2006/relationships/customXml" Target="../customXml/item3171.xml"/><Relationship Id="rId4015" Type="http://schemas.openxmlformats.org/officeDocument/2006/relationships/customXml" Target="../customXml/item4015.xml"/><Relationship Id="rId5413" Type="http://schemas.openxmlformats.org/officeDocument/2006/relationships/customXml" Target="../customXml/item5413.xml"/><Relationship Id="rId5620" Type="http://schemas.openxmlformats.org/officeDocument/2006/relationships/customXml" Target="../customXml/item5620.xml"/><Relationship Id="rId1609" Type="http://schemas.openxmlformats.org/officeDocument/2006/relationships/customXml" Target="../customXml/item1609.xml"/><Relationship Id="rId1816" Type="http://schemas.openxmlformats.org/officeDocument/2006/relationships/customXml" Target="../customXml/item1816.xml"/><Relationship Id="rId4222" Type="http://schemas.openxmlformats.org/officeDocument/2006/relationships/customXml" Target="../customXml/item4222.xml"/><Relationship Id="rId3031" Type="http://schemas.openxmlformats.org/officeDocument/2006/relationships/customXml" Target="../customXml/item3031.xml"/><Relationship Id="rId3988" Type="http://schemas.openxmlformats.org/officeDocument/2006/relationships/customXml" Target="../customXml/item3988.xml"/><Relationship Id="rId2797" Type="http://schemas.openxmlformats.org/officeDocument/2006/relationships/customXml" Target="../customXml/item2797.xml"/><Relationship Id="rId3848" Type="http://schemas.openxmlformats.org/officeDocument/2006/relationships/customXml" Target="../customXml/item3848.xml"/><Relationship Id="rId6047" Type="http://schemas.openxmlformats.org/officeDocument/2006/relationships/slide" Target="slides/slide18.xml"/><Relationship Id="rId769" Type="http://schemas.openxmlformats.org/officeDocument/2006/relationships/customXml" Target="../customXml/item769.xml"/><Relationship Id="rId976" Type="http://schemas.openxmlformats.org/officeDocument/2006/relationships/customXml" Target="../customXml/item976.xml"/><Relationship Id="rId1399" Type="http://schemas.openxmlformats.org/officeDocument/2006/relationships/customXml" Target="../customXml/item1399.xml"/><Relationship Id="rId2657" Type="http://schemas.openxmlformats.org/officeDocument/2006/relationships/customXml" Target="../customXml/item2657.xml"/><Relationship Id="rId5063" Type="http://schemas.openxmlformats.org/officeDocument/2006/relationships/customXml" Target="../customXml/item5063.xml"/><Relationship Id="rId5270" Type="http://schemas.openxmlformats.org/officeDocument/2006/relationships/customXml" Target="../customXml/item5270.xml"/><Relationship Id="rId629" Type="http://schemas.openxmlformats.org/officeDocument/2006/relationships/customXml" Target="../customXml/item629.xml"/><Relationship Id="rId1259" Type="http://schemas.openxmlformats.org/officeDocument/2006/relationships/customXml" Target="../customXml/item1259.xml"/><Relationship Id="rId1466" Type="http://schemas.openxmlformats.org/officeDocument/2006/relationships/customXml" Target="../customXml/item1466.xml"/><Relationship Id="rId2864" Type="http://schemas.openxmlformats.org/officeDocument/2006/relationships/customXml" Target="../customXml/item2864.xml"/><Relationship Id="rId3708" Type="http://schemas.openxmlformats.org/officeDocument/2006/relationships/customXml" Target="../customXml/item3708.xml"/><Relationship Id="rId3915" Type="http://schemas.openxmlformats.org/officeDocument/2006/relationships/customXml" Target="../customXml/item3915.xml"/><Relationship Id="rId5130" Type="http://schemas.openxmlformats.org/officeDocument/2006/relationships/customXml" Target="../customXml/item5130.xml"/><Relationship Id="rId836" Type="http://schemas.openxmlformats.org/officeDocument/2006/relationships/customXml" Target="../customXml/item836.xml"/><Relationship Id="rId1119" Type="http://schemas.openxmlformats.org/officeDocument/2006/relationships/customXml" Target="../customXml/item1119.xml"/><Relationship Id="rId1673" Type="http://schemas.openxmlformats.org/officeDocument/2006/relationships/customXml" Target="../customXml/item1673.xml"/><Relationship Id="rId1880" Type="http://schemas.openxmlformats.org/officeDocument/2006/relationships/customXml" Target="../customXml/item1880.xml"/><Relationship Id="rId2517" Type="http://schemas.openxmlformats.org/officeDocument/2006/relationships/customXml" Target="../customXml/item2517.xml"/><Relationship Id="rId2724" Type="http://schemas.openxmlformats.org/officeDocument/2006/relationships/customXml" Target="../customXml/item2724.xml"/><Relationship Id="rId2931" Type="http://schemas.openxmlformats.org/officeDocument/2006/relationships/customXml" Target="../customXml/item2931.xml"/><Relationship Id="rId903" Type="http://schemas.openxmlformats.org/officeDocument/2006/relationships/customXml" Target="../customXml/item903.xml"/><Relationship Id="rId1326" Type="http://schemas.openxmlformats.org/officeDocument/2006/relationships/customXml" Target="../customXml/item1326.xml"/><Relationship Id="rId1533" Type="http://schemas.openxmlformats.org/officeDocument/2006/relationships/customXml" Target="../customXml/item1533.xml"/><Relationship Id="rId1740" Type="http://schemas.openxmlformats.org/officeDocument/2006/relationships/customXml" Target="../customXml/item1740.xml"/><Relationship Id="rId4689" Type="http://schemas.openxmlformats.org/officeDocument/2006/relationships/customXml" Target="../customXml/item4689.xml"/><Relationship Id="rId4896" Type="http://schemas.openxmlformats.org/officeDocument/2006/relationships/customXml" Target="../customXml/item4896.xml"/><Relationship Id="rId5947" Type="http://schemas.openxmlformats.org/officeDocument/2006/relationships/customXml" Target="../customXml/item5947.xml"/><Relationship Id="rId32" Type="http://schemas.openxmlformats.org/officeDocument/2006/relationships/customXml" Target="../customXml/item32.xml"/><Relationship Id="rId1600" Type="http://schemas.openxmlformats.org/officeDocument/2006/relationships/customXml" Target="../customXml/item1600.xml"/><Relationship Id="rId3498" Type="http://schemas.openxmlformats.org/officeDocument/2006/relationships/customXml" Target="../customXml/item3498.xml"/><Relationship Id="rId4549" Type="http://schemas.openxmlformats.org/officeDocument/2006/relationships/customXml" Target="../customXml/item4549.xml"/><Relationship Id="rId4756" Type="http://schemas.openxmlformats.org/officeDocument/2006/relationships/customXml" Target="../customXml/item4756.xml"/><Relationship Id="rId4963" Type="http://schemas.openxmlformats.org/officeDocument/2006/relationships/customXml" Target="../customXml/item4963.xml"/><Relationship Id="rId5807" Type="http://schemas.openxmlformats.org/officeDocument/2006/relationships/customXml" Target="../customXml/item5807.xml"/><Relationship Id="rId3358" Type="http://schemas.openxmlformats.org/officeDocument/2006/relationships/customXml" Target="../customXml/item3358.xml"/><Relationship Id="rId3565" Type="http://schemas.openxmlformats.org/officeDocument/2006/relationships/customXml" Target="../customXml/item3565.xml"/><Relationship Id="rId3772" Type="http://schemas.openxmlformats.org/officeDocument/2006/relationships/customXml" Target="../customXml/item3772.xml"/><Relationship Id="rId4409" Type="http://schemas.openxmlformats.org/officeDocument/2006/relationships/customXml" Target="../customXml/item4409.xml"/><Relationship Id="rId4616" Type="http://schemas.openxmlformats.org/officeDocument/2006/relationships/customXml" Target="../customXml/item4616.xml"/><Relationship Id="rId4823" Type="http://schemas.openxmlformats.org/officeDocument/2006/relationships/customXml" Target="../customXml/item4823.xml"/><Relationship Id="rId279" Type="http://schemas.openxmlformats.org/officeDocument/2006/relationships/customXml" Target="../customXml/item279.xml"/><Relationship Id="rId486" Type="http://schemas.openxmlformats.org/officeDocument/2006/relationships/customXml" Target="../customXml/item486.xml"/><Relationship Id="rId693" Type="http://schemas.openxmlformats.org/officeDocument/2006/relationships/customXml" Target="../customXml/item693.xml"/><Relationship Id="rId2167" Type="http://schemas.openxmlformats.org/officeDocument/2006/relationships/customXml" Target="../customXml/item2167.xml"/><Relationship Id="rId2374" Type="http://schemas.openxmlformats.org/officeDocument/2006/relationships/customXml" Target="../customXml/item2374.xml"/><Relationship Id="rId2581" Type="http://schemas.openxmlformats.org/officeDocument/2006/relationships/customXml" Target="../customXml/item2581.xml"/><Relationship Id="rId3218" Type="http://schemas.openxmlformats.org/officeDocument/2006/relationships/customXml" Target="../customXml/item3218.xml"/><Relationship Id="rId3425" Type="http://schemas.openxmlformats.org/officeDocument/2006/relationships/customXml" Target="../customXml/item3425.xml"/><Relationship Id="rId3632" Type="http://schemas.openxmlformats.org/officeDocument/2006/relationships/customXml" Target="../customXml/item3632.xml"/><Relationship Id="rId139" Type="http://schemas.openxmlformats.org/officeDocument/2006/relationships/customXml" Target="../customXml/item139.xml"/><Relationship Id="rId346" Type="http://schemas.openxmlformats.org/officeDocument/2006/relationships/customXml" Target="../customXml/item346.xml"/><Relationship Id="rId553" Type="http://schemas.openxmlformats.org/officeDocument/2006/relationships/customXml" Target="../customXml/item553.xml"/><Relationship Id="rId760" Type="http://schemas.openxmlformats.org/officeDocument/2006/relationships/customXml" Target="../customXml/item760.xml"/><Relationship Id="rId1183" Type="http://schemas.openxmlformats.org/officeDocument/2006/relationships/customXml" Target="../customXml/item1183.xml"/><Relationship Id="rId1390" Type="http://schemas.openxmlformats.org/officeDocument/2006/relationships/customXml" Target="../customXml/item1390.xml"/><Relationship Id="rId2027" Type="http://schemas.openxmlformats.org/officeDocument/2006/relationships/customXml" Target="../customXml/item2027.xml"/><Relationship Id="rId2234" Type="http://schemas.openxmlformats.org/officeDocument/2006/relationships/customXml" Target="../customXml/item2234.xml"/><Relationship Id="rId2441" Type="http://schemas.openxmlformats.org/officeDocument/2006/relationships/customXml" Target="../customXml/item2441.xml"/><Relationship Id="rId5597" Type="http://schemas.openxmlformats.org/officeDocument/2006/relationships/customXml" Target="../customXml/item5597.xml"/><Relationship Id="rId206" Type="http://schemas.openxmlformats.org/officeDocument/2006/relationships/customXml" Target="../customXml/item206.xml"/><Relationship Id="rId413" Type="http://schemas.openxmlformats.org/officeDocument/2006/relationships/customXml" Target="../customXml/item413.xml"/><Relationship Id="rId1043" Type="http://schemas.openxmlformats.org/officeDocument/2006/relationships/customXml" Target="../customXml/item1043.xml"/><Relationship Id="rId4199" Type="http://schemas.openxmlformats.org/officeDocument/2006/relationships/customXml" Target="../customXml/item4199.xml"/><Relationship Id="rId620" Type="http://schemas.openxmlformats.org/officeDocument/2006/relationships/customXml" Target="../customXml/item620.xml"/><Relationship Id="rId1250" Type="http://schemas.openxmlformats.org/officeDocument/2006/relationships/customXml" Target="../customXml/item1250.xml"/><Relationship Id="rId2301" Type="http://schemas.openxmlformats.org/officeDocument/2006/relationships/customXml" Target="../customXml/item2301.xml"/><Relationship Id="rId4059" Type="http://schemas.openxmlformats.org/officeDocument/2006/relationships/customXml" Target="../customXml/item4059.xml"/><Relationship Id="rId5457" Type="http://schemas.openxmlformats.org/officeDocument/2006/relationships/customXml" Target="../customXml/item5457.xml"/><Relationship Id="rId5664" Type="http://schemas.openxmlformats.org/officeDocument/2006/relationships/customXml" Target="../customXml/item5664.xml"/><Relationship Id="rId5871" Type="http://schemas.openxmlformats.org/officeDocument/2006/relationships/customXml" Target="../customXml/item5871.xml"/><Relationship Id="rId1110" Type="http://schemas.openxmlformats.org/officeDocument/2006/relationships/customXml" Target="../customXml/item1110.xml"/><Relationship Id="rId4266" Type="http://schemas.openxmlformats.org/officeDocument/2006/relationships/customXml" Target="../customXml/item4266.xml"/><Relationship Id="rId4473" Type="http://schemas.openxmlformats.org/officeDocument/2006/relationships/customXml" Target="../customXml/item4473.xml"/><Relationship Id="rId4680" Type="http://schemas.openxmlformats.org/officeDocument/2006/relationships/customXml" Target="../customXml/item4680.xml"/><Relationship Id="rId5317" Type="http://schemas.openxmlformats.org/officeDocument/2006/relationships/customXml" Target="../customXml/item5317.xml"/><Relationship Id="rId5524" Type="http://schemas.openxmlformats.org/officeDocument/2006/relationships/customXml" Target="../customXml/item5524.xml"/><Relationship Id="rId5731" Type="http://schemas.openxmlformats.org/officeDocument/2006/relationships/customXml" Target="../customXml/item5731.xml"/><Relationship Id="rId1927" Type="http://schemas.openxmlformats.org/officeDocument/2006/relationships/customXml" Target="../customXml/item1927.xml"/><Relationship Id="rId3075" Type="http://schemas.openxmlformats.org/officeDocument/2006/relationships/customXml" Target="../customXml/item3075.xml"/><Relationship Id="rId3282" Type="http://schemas.openxmlformats.org/officeDocument/2006/relationships/customXml" Target="../customXml/item3282.xml"/><Relationship Id="rId4126" Type="http://schemas.openxmlformats.org/officeDocument/2006/relationships/customXml" Target="../customXml/item4126.xml"/><Relationship Id="rId4333" Type="http://schemas.openxmlformats.org/officeDocument/2006/relationships/customXml" Target="../customXml/item4333.xml"/><Relationship Id="rId4540" Type="http://schemas.openxmlformats.org/officeDocument/2006/relationships/customXml" Target="../customXml/item4540.xml"/><Relationship Id="rId2091" Type="http://schemas.openxmlformats.org/officeDocument/2006/relationships/customXml" Target="../customXml/item2091.xml"/><Relationship Id="rId3142" Type="http://schemas.openxmlformats.org/officeDocument/2006/relationships/customXml" Target="../customXml/item3142.xml"/><Relationship Id="rId4400" Type="http://schemas.openxmlformats.org/officeDocument/2006/relationships/customXml" Target="../customXml/item4400.xml"/><Relationship Id="rId270" Type="http://schemas.openxmlformats.org/officeDocument/2006/relationships/customXml" Target="../customXml/item270.xml"/><Relationship Id="rId3002" Type="http://schemas.openxmlformats.org/officeDocument/2006/relationships/customXml" Target="../customXml/item3002.xml"/><Relationship Id="rId130" Type="http://schemas.openxmlformats.org/officeDocument/2006/relationships/customXml" Target="../customXml/item130.xml"/><Relationship Id="rId3959" Type="http://schemas.openxmlformats.org/officeDocument/2006/relationships/customXml" Target="../customXml/item3959.xml"/><Relationship Id="rId5174" Type="http://schemas.openxmlformats.org/officeDocument/2006/relationships/customXml" Target="../customXml/item5174.xml"/><Relationship Id="rId5381" Type="http://schemas.openxmlformats.org/officeDocument/2006/relationships/customXml" Target="../customXml/item5381.xml"/><Relationship Id="rId6018" Type="http://schemas.openxmlformats.org/officeDocument/2006/relationships/customXml" Target="../customXml/item6018.xml"/><Relationship Id="rId2768" Type="http://schemas.openxmlformats.org/officeDocument/2006/relationships/customXml" Target="../customXml/item2768.xml"/><Relationship Id="rId2975" Type="http://schemas.openxmlformats.org/officeDocument/2006/relationships/customXml" Target="../customXml/item2975.xml"/><Relationship Id="rId3819" Type="http://schemas.openxmlformats.org/officeDocument/2006/relationships/customXml" Target="../customXml/item3819.xml"/><Relationship Id="rId5034" Type="http://schemas.openxmlformats.org/officeDocument/2006/relationships/customXml" Target="../customXml/item5034.xml"/><Relationship Id="rId947" Type="http://schemas.openxmlformats.org/officeDocument/2006/relationships/customXml" Target="../customXml/item947.xml"/><Relationship Id="rId1577" Type="http://schemas.openxmlformats.org/officeDocument/2006/relationships/customXml" Target="../customXml/item1577.xml"/><Relationship Id="rId1784" Type="http://schemas.openxmlformats.org/officeDocument/2006/relationships/customXml" Target="../customXml/item1784.xml"/><Relationship Id="rId1991" Type="http://schemas.openxmlformats.org/officeDocument/2006/relationships/customXml" Target="../customXml/item1991.xml"/><Relationship Id="rId2628" Type="http://schemas.openxmlformats.org/officeDocument/2006/relationships/customXml" Target="../customXml/item2628.xml"/><Relationship Id="rId2835" Type="http://schemas.openxmlformats.org/officeDocument/2006/relationships/customXml" Target="../customXml/item2835.xml"/><Relationship Id="rId4190" Type="http://schemas.openxmlformats.org/officeDocument/2006/relationships/customXml" Target="../customXml/item4190.xml"/><Relationship Id="rId5241" Type="http://schemas.openxmlformats.org/officeDocument/2006/relationships/customXml" Target="../customXml/item5241.xml"/><Relationship Id="rId76" Type="http://schemas.openxmlformats.org/officeDocument/2006/relationships/customXml" Target="../customXml/item76.xml"/><Relationship Id="rId807" Type="http://schemas.openxmlformats.org/officeDocument/2006/relationships/customXml" Target="../customXml/item807.xml"/><Relationship Id="rId1437" Type="http://schemas.openxmlformats.org/officeDocument/2006/relationships/customXml" Target="../customXml/item1437.xml"/><Relationship Id="rId1644" Type="http://schemas.openxmlformats.org/officeDocument/2006/relationships/customXml" Target="../customXml/item1644.xml"/><Relationship Id="rId1851" Type="http://schemas.openxmlformats.org/officeDocument/2006/relationships/customXml" Target="../customXml/item1851.xml"/><Relationship Id="rId2902" Type="http://schemas.openxmlformats.org/officeDocument/2006/relationships/customXml" Target="../customXml/item2902.xml"/><Relationship Id="rId4050" Type="http://schemas.openxmlformats.org/officeDocument/2006/relationships/customXml" Target="../customXml/item4050.xml"/><Relationship Id="rId5101" Type="http://schemas.openxmlformats.org/officeDocument/2006/relationships/customXml" Target="../customXml/item5101.xml"/><Relationship Id="rId1504" Type="http://schemas.openxmlformats.org/officeDocument/2006/relationships/customXml" Target="../customXml/item1504.xml"/><Relationship Id="rId1711" Type="http://schemas.openxmlformats.org/officeDocument/2006/relationships/customXml" Target="../customXml/item1711.xml"/><Relationship Id="rId4867" Type="http://schemas.openxmlformats.org/officeDocument/2006/relationships/customXml" Target="../customXml/item4867.xml"/><Relationship Id="rId3469" Type="http://schemas.openxmlformats.org/officeDocument/2006/relationships/customXml" Target="../customXml/item3469.xml"/><Relationship Id="rId3676" Type="http://schemas.openxmlformats.org/officeDocument/2006/relationships/customXml" Target="../customXml/item3676.xml"/><Relationship Id="rId5918" Type="http://schemas.openxmlformats.org/officeDocument/2006/relationships/customXml" Target="../customXml/item5918.xml"/><Relationship Id="rId597" Type="http://schemas.openxmlformats.org/officeDocument/2006/relationships/customXml" Target="../customXml/item597.xml"/><Relationship Id="rId2278" Type="http://schemas.openxmlformats.org/officeDocument/2006/relationships/customXml" Target="../customXml/item2278.xml"/><Relationship Id="rId2485" Type="http://schemas.openxmlformats.org/officeDocument/2006/relationships/customXml" Target="../customXml/item2485.xml"/><Relationship Id="rId3329" Type="http://schemas.openxmlformats.org/officeDocument/2006/relationships/customXml" Target="../customXml/item3329.xml"/><Relationship Id="rId3883" Type="http://schemas.openxmlformats.org/officeDocument/2006/relationships/customXml" Target="../customXml/item3883.xml"/><Relationship Id="rId4727" Type="http://schemas.openxmlformats.org/officeDocument/2006/relationships/customXml" Target="../customXml/item4727.xml"/><Relationship Id="rId4934" Type="http://schemas.openxmlformats.org/officeDocument/2006/relationships/customXml" Target="../customXml/item4934.xml"/><Relationship Id="rId457" Type="http://schemas.openxmlformats.org/officeDocument/2006/relationships/customXml" Target="../customXml/item457.xml"/><Relationship Id="rId1087" Type="http://schemas.openxmlformats.org/officeDocument/2006/relationships/customXml" Target="../customXml/item1087.xml"/><Relationship Id="rId1294" Type="http://schemas.openxmlformats.org/officeDocument/2006/relationships/customXml" Target="../customXml/item1294.xml"/><Relationship Id="rId2138" Type="http://schemas.openxmlformats.org/officeDocument/2006/relationships/customXml" Target="../customXml/item2138.xml"/><Relationship Id="rId2692" Type="http://schemas.openxmlformats.org/officeDocument/2006/relationships/customXml" Target="../customXml/item2692.xml"/><Relationship Id="rId3536" Type="http://schemas.openxmlformats.org/officeDocument/2006/relationships/customXml" Target="../customXml/item3536.xml"/><Relationship Id="rId3743" Type="http://schemas.openxmlformats.org/officeDocument/2006/relationships/customXml" Target="../customXml/item3743.xml"/><Relationship Id="rId3950" Type="http://schemas.openxmlformats.org/officeDocument/2006/relationships/customXml" Target="../customXml/item3950.xml"/><Relationship Id="rId664" Type="http://schemas.openxmlformats.org/officeDocument/2006/relationships/customXml" Target="../customXml/item664.xml"/><Relationship Id="rId871" Type="http://schemas.openxmlformats.org/officeDocument/2006/relationships/customXml" Target="../customXml/item871.xml"/><Relationship Id="rId2345" Type="http://schemas.openxmlformats.org/officeDocument/2006/relationships/customXml" Target="../customXml/item2345.xml"/><Relationship Id="rId2552" Type="http://schemas.openxmlformats.org/officeDocument/2006/relationships/customXml" Target="../customXml/item2552.xml"/><Relationship Id="rId3603" Type="http://schemas.openxmlformats.org/officeDocument/2006/relationships/customXml" Target="../customXml/item3603.xml"/><Relationship Id="rId3810" Type="http://schemas.openxmlformats.org/officeDocument/2006/relationships/customXml" Target="../customXml/item3810.xml"/><Relationship Id="rId317" Type="http://schemas.openxmlformats.org/officeDocument/2006/relationships/customXml" Target="../customXml/item317.xml"/><Relationship Id="rId524" Type="http://schemas.openxmlformats.org/officeDocument/2006/relationships/customXml" Target="../customXml/item524.xml"/><Relationship Id="rId731" Type="http://schemas.openxmlformats.org/officeDocument/2006/relationships/customXml" Target="../customXml/item731.xml"/><Relationship Id="rId1154" Type="http://schemas.openxmlformats.org/officeDocument/2006/relationships/customXml" Target="../customXml/item1154.xml"/><Relationship Id="rId1361" Type="http://schemas.openxmlformats.org/officeDocument/2006/relationships/customXml" Target="../customXml/item1361.xml"/><Relationship Id="rId2205" Type="http://schemas.openxmlformats.org/officeDocument/2006/relationships/customXml" Target="../customXml/item2205.xml"/><Relationship Id="rId2412" Type="http://schemas.openxmlformats.org/officeDocument/2006/relationships/customXml" Target="../customXml/item2412.xml"/><Relationship Id="rId5568" Type="http://schemas.openxmlformats.org/officeDocument/2006/relationships/customXml" Target="../customXml/item5568.xml"/><Relationship Id="rId5775" Type="http://schemas.openxmlformats.org/officeDocument/2006/relationships/customXml" Target="../customXml/item5775.xml"/><Relationship Id="rId5982" Type="http://schemas.openxmlformats.org/officeDocument/2006/relationships/customXml" Target="../customXml/item5982.xml"/><Relationship Id="rId1014" Type="http://schemas.openxmlformats.org/officeDocument/2006/relationships/customXml" Target="../customXml/item1014.xml"/><Relationship Id="rId1221" Type="http://schemas.openxmlformats.org/officeDocument/2006/relationships/customXml" Target="../customXml/item1221.xml"/><Relationship Id="rId4377" Type="http://schemas.openxmlformats.org/officeDocument/2006/relationships/customXml" Target="../customXml/item4377.xml"/><Relationship Id="rId4584" Type="http://schemas.openxmlformats.org/officeDocument/2006/relationships/customXml" Target="../customXml/item4584.xml"/><Relationship Id="rId4791" Type="http://schemas.openxmlformats.org/officeDocument/2006/relationships/customXml" Target="../customXml/item4791.xml"/><Relationship Id="rId5428" Type="http://schemas.openxmlformats.org/officeDocument/2006/relationships/customXml" Target="../customXml/item5428.xml"/><Relationship Id="rId5635" Type="http://schemas.openxmlformats.org/officeDocument/2006/relationships/customXml" Target="../customXml/item5635.xml"/><Relationship Id="rId5842" Type="http://schemas.openxmlformats.org/officeDocument/2006/relationships/customXml" Target="../customXml/item5842.xml"/><Relationship Id="rId3186" Type="http://schemas.openxmlformats.org/officeDocument/2006/relationships/customXml" Target="../customXml/item3186.xml"/><Relationship Id="rId3393" Type="http://schemas.openxmlformats.org/officeDocument/2006/relationships/customXml" Target="../customXml/item3393.xml"/><Relationship Id="rId4237" Type="http://schemas.openxmlformats.org/officeDocument/2006/relationships/customXml" Target="../customXml/item4237.xml"/><Relationship Id="rId4444" Type="http://schemas.openxmlformats.org/officeDocument/2006/relationships/customXml" Target="../customXml/item4444.xml"/><Relationship Id="rId4651" Type="http://schemas.openxmlformats.org/officeDocument/2006/relationships/customXml" Target="../customXml/item4651.xml"/><Relationship Id="rId3046" Type="http://schemas.openxmlformats.org/officeDocument/2006/relationships/customXml" Target="../customXml/item3046.xml"/><Relationship Id="rId3253" Type="http://schemas.openxmlformats.org/officeDocument/2006/relationships/customXml" Target="../customXml/item3253.xml"/><Relationship Id="rId3460" Type="http://schemas.openxmlformats.org/officeDocument/2006/relationships/customXml" Target="../customXml/item3460.xml"/><Relationship Id="rId4304" Type="http://schemas.openxmlformats.org/officeDocument/2006/relationships/customXml" Target="../customXml/item4304.xml"/><Relationship Id="rId5702" Type="http://schemas.openxmlformats.org/officeDocument/2006/relationships/customXml" Target="../customXml/item5702.xml"/><Relationship Id="rId174" Type="http://schemas.openxmlformats.org/officeDocument/2006/relationships/customXml" Target="../customXml/item174.xml"/><Relationship Id="rId381" Type="http://schemas.openxmlformats.org/officeDocument/2006/relationships/customXml" Target="../customXml/item381.xml"/><Relationship Id="rId2062" Type="http://schemas.openxmlformats.org/officeDocument/2006/relationships/customXml" Target="../customXml/item2062.xml"/><Relationship Id="rId3113" Type="http://schemas.openxmlformats.org/officeDocument/2006/relationships/customXml" Target="../customXml/item3113.xml"/><Relationship Id="rId4511" Type="http://schemas.openxmlformats.org/officeDocument/2006/relationships/customXml" Target="../customXml/item4511.xml"/><Relationship Id="rId241" Type="http://schemas.openxmlformats.org/officeDocument/2006/relationships/customXml" Target="../customXml/item241.xml"/><Relationship Id="rId3320" Type="http://schemas.openxmlformats.org/officeDocument/2006/relationships/customXml" Target="../customXml/item3320.xml"/><Relationship Id="rId5078" Type="http://schemas.openxmlformats.org/officeDocument/2006/relationships/customXml" Target="../customXml/item5078.xml"/><Relationship Id="rId2879" Type="http://schemas.openxmlformats.org/officeDocument/2006/relationships/customXml" Target="../customXml/item2879.xml"/><Relationship Id="rId5285" Type="http://schemas.openxmlformats.org/officeDocument/2006/relationships/customXml" Target="../customXml/item5285.xml"/><Relationship Id="rId5492" Type="http://schemas.openxmlformats.org/officeDocument/2006/relationships/customXml" Target="../customXml/item5492.xml"/><Relationship Id="rId101" Type="http://schemas.openxmlformats.org/officeDocument/2006/relationships/customXml" Target="../customXml/item101.xml"/><Relationship Id="rId1688" Type="http://schemas.openxmlformats.org/officeDocument/2006/relationships/customXml" Target="../customXml/item1688.xml"/><Relationship Id="rId1895" Type="http://schemas.openxmlformats.org/officeDocument/2006/relationships/customXml" Target="../customXml/item1895.xml"/><Relationship Id="rId2739" Type="http://schemas.openxmlformats.org/officeDocument/2006/relationships/customXml" Target="../customXml/item2739.xml"/><Relationship Id="rId2946" Type="http://schemas.openxmlformats.org/officeDocument/2006/relationships/customXml" Target="../customXml/item2946.xml"/><Relationship Id="rId4094" Type="http://schemas.openxmlformats.org/officeDocument/2006/relationships/customXml" Target="../customXml/item4094.xml"/><Relationship Id="rId5145" Type="http://schemas.openxmlformats.org/officeDocument/2006/relationships/customXml" Target="../customXml/item5145.xml"/><Relationship Id="rId5352" Type="http://schemas.openxmlformats.org/officeDocument/2006/relationships/customXml" Target="../customXml/item5352.xml"/><Relationship Id="rId918" Type="http://schemas.openxmlformats.org/officeDocument/2006/relationships/customXml" Target="../customXml/item918.xml"/><Relationship Id="rId1548" Type="http://schemas.openxmlformats.org/officeDocument/2006/relationships/customXml" Target="../customXml/item1548.xml"/><Relationship Id="rId1755" Type="http://schemas.openxmlformats.org/officeDocument/2006/relationships/customXml" Target="../customXml/item1755.xml"/><Relationship Id="rId4161" Type="http://schemas.openxmlformats.org/officeDocument/2006/relationships/customXml" Target="../customXml/item4161.xml"/><Relationship Id="rId5005" Type="http://schemas.openxmlformats.org/officeDocument/2006/relationships/customXml" Target="../customXml/item5005.xml"/><Relationship Id="rId5212" Type="http://schemas.openxmlformats.org/officeDocument/2006/relationships/customXml" Target="../customXml/item5212.xml"/><Relationship Id="rId1408" Type="http://schemas.openxmlformats.org/officeDocument/2006/relationships/customXml" Target="../customXml/item1408.xml"/><Relationship Id="rId1962" Type="http://schemas.openxmlformats.org/officeDocument/2006/relationships/customXml" Target="../customXml/item1962.xml"/><Relationship Id="rId2806" Type="http://schemas.openxmlformats.org/officeDocument/2006/relationships/customXml" Target="../customXml/item2806.xml"/><Relationship Id="rId4021" Type="http://schemas.openxmlformats.org/officeDocument/2006/relationships/customXml" Target="../customXml/item4021.xml"/><Relationship Id="rId47" Type="http://schemas.openxmlformats.org/officeDocument/2006/relationships/customXml" Target="../customXml/item47.xml"/><Relationship Id="rId1615" Type="http://schemas.openxmlformats.org/officeDocument/2006/relationships/customXml" Target="../customXml/item1615.xml"/><Relationship Id="rId1822" Type="http://schemas.openxmlformats.org/officeDocument/2006/relationships/customXml" Target="../customXml/item1822.xml"/><Relationship Id="rId4978" Type="http://schemas.openxmlformats.org/officeDocument/2006/relationships/customXml" Target="../customXml/item4978.xml"/><Relationship Id="rId3787" Type="http://schemas.openxmlformats.org/officeDocument/2006/relationships/customXml" Target="../customXml/item3787.xml"/><Relationship Id="rId3994" Type="http://schemas.openxmlformats.org/officeDocument/2006/relationships/customXml" Target="../customXml/item3994.xml"/><Relationship Id="rId4838" Type="http://schemas.openxmlformats.org/officeDocument/2006/relationships/customXml" Target="../customXml/item4838.xml"/><Relationship Id="rId6053" Type="http://schemas.openxmlformats.org/officeDocument/2006/relationships/slide" Target="slides/slide24.xml"/><Relationship Id="rId2389" Type="http://schemas.openxmlformats.org/officeDocument/2006/relationships/customXml" Target="../customXml/item2389.xml"/><Relationship Id="rId2596" Type="http://schemas.openxmlformats.org/officeDocument/2006/relationships/customXml" Target="../customXml/item2596.xml"/><Relationship Id="rId3647" Type="http://schemas.openxmlformats.org/officeDocument/2006/relationships/customXml" Target="../customXml/item3647.xml"/><Relationship Id="rId3854" Type="http://schemas.openxmlformats.org/officeDocument/2006/relationships/customXml" Target="../customXml/item3854.xml"/><Relationship Id="rId4905" Type="http://schemas.openxmlformats.org/officeDocument/2006/relationships/customXml" Target="../customXml/item4905.xml"/><Relationship Id="rId568" Type="http://schemas.openxmlformats.org/officeDocument/2006/relationships/customXml" Target="../customXml/item568.xml"/><Relationship Id="rId775" Type="http://schemas.openxmlformats.org/officeDocument/2006/relationships/customXml" Target="../customXml/item775.xml"/><Relationship Id="rId982" Type="http://schemas.openxmlformats.org/officeDocument/2006/relationships/customXml" Target="../customXml/item982.xml"/><Relationship Id="rId1198" Type="http://schemas.openxmlformats.org/officeDocument/2006/relationships/customXml" Target="../customXml/item1198.xml"/><Relationship Id="rId2249" Type="http://schemas.openxmlformats.org/officeDocument/2006/relationships/customXml" Target="../customXml/item2249.xml"/><Relationship Id="rId2456" Type="http://schemas.openxmlformats.org/officeDocument/2006/relationships/customXml" Target="../customXml/item2456.xml"/><Relationship Id="rId2663" Type="http://schemas.openxmlformats.org/officeDocument/2006/relationships/customXml" Target="../customXml/item2663.xml"/><Relationship Id="rId2870" Type="http://schemas.openxmlformats.org/officeDocument/2006/relationships/customXml" Target="../customXml/item2870.xml"/><Relationship Id="rId3507" Type="http://schemas.openxmlformats.org/officeDocument/2006/relationships/customXml" Target="../customXml/item3507.xml"/><Relationship Id="rId3714" Type="http://schemas.openxmlformats.org/officeDocument/2006/relationships/customXml" Target="../customXml/item3714.xml"/><Relationship Id="rId3921" Type="http://schemas.openxmlformats.org/officeDocument/2006/relationships/customXml" Target="../customXml/item3921.xml"/><Relationship Id="rId428" Type="http://schemas.openxmlformats.org/officeDocument/2006/relationships/customXml" Target="../customXml/item428.xml"/><Relationship Id="rId635" Type="http://schemas.openxmlformats.org/officeDocument/2006/relationships/customXml" Target="../customXml/item635.xml"/><Relationship Id="rId842" Type="http://schemas.openxmlformats.org/officeDocument/2006/relationships/customXml" Target="../customXml/item842.xml"/><Relationship Id="rId1058" Type="http://schemas.openxmlformats.org/officeDocument/2006/relationships/customXml" Target="../customXml/item1058.xml"/><Relationship Id="rId1265" Type="http://schemas.openxmlformats.org/officeDocument/2006/relationships/customXml" Target="../customXml/item1265.xml"/><Relationship Id="rId1472" Type="http://schemas.openxmlformats.org/officeDocument/2006/relationships/customXml" Target="../customXml/item1472.xml"/><Relationship Id="rId2109" Type="http://schemas.openxmlformats.org/officeDocument/2006/relationships/customXml" Target="../customXml/item2109.xml"/><Relationship Id="rId2316" Type="http://schemas.openxmlformats.org/officeDocument/2006/relationships/customXml" Target="../customXml/item2316.xml"/><Relationship Id="rId2523" Type="http://schemas.openxmlformats.org/officeDocument/2006/relationships/customXml" Target="../customXml/item2523.xml"/><Relationship Id="rId2730" Type="http://schemas.openxmlformats.org/officeDocument/2006/relationships/customXml" Target="../customXml/item2730.xml"/><Relationship Id="rId5679" Type="http://schemas.openxmlformats.org/officeDocument/2006/relationships/customXml" Target="../customXml/item5679.xml"/><Relationship Id="rId5886" Type="http://schemas.openxmlformats.org/officeDocument/2006/relationships/customXml" Target="../customXml/item5886.xml"/><Relationship Id="rId702" Type="http://schemas.openxmlformats.org/officeDocument/2006/relationships/customXml" Target="../customXml/item702.xml"/><Relationship Id="rId1125" Type="http://schemas.openxmlformats.org/officeDocument/2006/relationships/customXml" Target="../customXml/item1125.xml"/><Relationship Id="rId1332" Type="http://schemas.openxmlformats.org/officeDocument/2006/relationships/customXml" Target="../customXml/item1332.xml"/><Relationship Id="rId4488" Type="http://schemas.openxmlformats.org/officeDocument/2006/relationships/customXml" Target="../customXml/item4488.xml"/><Relationship Id="rId4695" Type="http://schemas.openxmlformats.org/officeDocument/2006/relationships/customXml" Target="../customXml/item4695.xml"/><Relationship Id="rId5539" Type="http://schemas.openxmlformats.org/officeDocument/2006/relationships/customXml" Target="../customXml/item5539.xml"/><Relationship Id="rId3297" Type="http://schemas.openxmlformats.org/officeDocument/2006/relationships/customXml" Target="../customXml/item3297.xml"/><Relationship Id="rId4348" Type="http://schemas.openxmlformats.org/officeDocument/2006/relationships/customXml" Target="../customXml/item4348.xml"/><Relationship Id="rId5746" Type="http://schemas.openxmlformats.org/officeDocument/2006/relationships/customXml" Target="../customXml/item5746.xml"/><Relationship Id="rId5953" Type="http://schemas.openxmlformats.org/officeDocument/2006/relationships/customXml" Target="../customXml/item5953.xml"/><Relationship Id="rId3157" Type="http://schemas.openxmlformats.org/officeDocument/2006/relationships/customXml" Target="../customXml/item3157.xml"/><Relationship Id="rId4555" Type="http://schemas.openxmlformats.org/officeDocument/2006/relationships/customXml" Target="../customXml/item4555.xml"/><Relationship Id="rId4762" Type="http://schemas.openxmlformats.org/officeDocument/2006/relationships/customXml" Target="../customXml/item4762.xml"/><Relationship Id="rId5606" Type="http://schemas.openxmlformats.org/officeDocument/2006/relationships/customXml" Target="../customXml/item5606.xml"/><Relationship Id="rId5813" Type="http://schemas.openxmlformats.org/officeDocument/2006/relationships/customXml" Target="../customXml/item5813.xml"/><Relationship Id="rId285" Type="http://schemas.openxmlformats.org/officeDocument/2006/relationships/customXml" Target="../customXml/item285.xml"/><Relationship Id="rId3364" Type="http://schemas.openxmlformats.org/officeDocument/2006/relationships/customXml" Target="../customXml/item3364.xml"/><Relationship Id="rId3571" Type="http://schemas.openxmlformats.org/officeDocument/2006/relationships/customXml" Target="../customXml/item3571.xml"/><Relationship Id="rId4208" Type="http://schemas.openxmlformats.org/officeDocument/2006/relationships/customXml" Target="../customXml/item4208.xml"/><Relationship Id="rId4415" Type="http://schemas.openxmlformats.org/officeDocument/2006/relationships/customXml" Target="../customXml/item4415.xml"/><Relationship Id="rId4622" Type="http://schemas.openxmlformats.org/officeDocument/2006/relationships/customXml" Target="../customXml/item4622.xml"/><Relationship Id="rId492" Type="http://schemas.openxmlformats.org/officeDocument/2006/relationships/customXml" Target="../customXml/item492.xml"/><Relationship Id="rId2173" Type="http://schemas.openxmlformats.org/officeDocument/2006/relationships/customXml" Target="../customXml/item2173.xml"/><Relationship Id="rId2380" Type="http://schemas.openxmlformats.org/officeDocument/2006/relationships/customXml" Target="../customXml/item2380.xml"/><Relationship Id="rId3017" Type="http://schemas.openxmlformats.org/officeDocument/2006/relationships/customXml" Target="../customXml/item3017.xml"/><Relationship Id="rId3224" Type="http://schemas.openxmlformats.org/officeDocument/2006/relationships/customXml" Target="../customXml/item3224.xml"/><Relationship Id="rId3431" Type="http://schemas.openxmlformats.org/officeDocument/2006/relationships/customXml" Target="../customXml/item3431.xml"/><Relationship Id="rId145" Type="http://schemas.openxmlformats.org/officeDocument/2006/relationships/customXml" Target="../customXml/item145.xml"/><Relationship Id="rId352" Type="http://schemas.openxmlformats.org/officeDocument/2006/relationships/customXml" Target="../customXml/item352.xml"/><Relationship Id="rId2033" Type="http://schemas.openxmlformats.org/officeDocument/2006/relationships/customXml" Target="../customXml/item2033.xml"/><Relationship Id="rId2240" Type="http://schemas.openxmlformats.org/officeDocument/2006/relationships/customXml" Target="../customXml/item2240.xml"/><Relationship Id="rId5189" Type="http://schemas.openxmlformats.org/officeDocument/2006/relationships/customXml" Target="../customXml/item5189.xml"/><Relationship Id="rId5396" Type="http://schemas.openxmlformats.org/officeDocument/2006/relationships/customXml" Target="../customXml/item5396.xml"/><Relationship Id="rId212" Type="http://schemas.openxmlformats.org/officeDocument/2006/relationships/customXml" Target="../customXml/item212.xml"/><Relationship Id="rId1799" Type="http://schemas.openxmlformats.org/officeDocument/2006/relationships/customXml" Target="../customXml/item1799.xml"/><Relationship Id="rId2100" Type="http://schemas.openxmlformats.org/officeDocument/2006/relationships/customXml" Target="../customXml/item2100.xml"/><Relationship Id="rId5049" Type="http://schemas.openxmlformats.org/officeDocument/2006/relationships/customXml" Target="../customXml/item5049.xml"/><Relationship Id="rId5256" Type="http://schemas.openxmlformats.org/officeDocument/2006/relationships/customXml" Target="../customXml/item5256.xml"/><Relationship Id="rId5463" Type="http://schemas.openxmlformats.org/officeDocument/2006/relationships/customXml" Target="../customXml/item5463.xml"/><Relationship Id="rId5670" Type="http://schemas.openxmlformats.org/officeDocument/2006/relationships/customXml" Target="../customXml/item5670.xml"/><Relationship Id="rId4065" Type="http://schemas.openxmlformats.org/officeDocument/2006/relationships/customXml" Target="../customXml/item4065.xml"/><Relationship Id="rId4272" Type="http://schemas.openxmlformats.org/officeDocument/2006/relationships/customXml" Target="../customXml/item4272.xml"/><Relationship Id="rId5116" Type="http://schemas.openxmlformats.org/officeDocument/2006/relationships/customXml" Target="../customXml/item5116.xml"/><Relationship Id="rId5323" Type="http://schemas.openxmlformats.org/officeDocument/2006/relationships/customXml" Target="../customXml/item5323.xml"/><Relationship Id="rId1659" Type="http://schemas.openxmlformats.org/officeDocument/2006/relationships/customXml" Target="../customXml/item1659.xml"/><Relationship Id="rId1866" Type="http://schemas.openxmlformats.org/officeDocument/2006/relationships/customXml" Target="../customXml/item1866.xml"/><Relationship Id="rId2917" Type="http://schemas.openxmlformats.org/officeDocument/2006/relationships/customXml" Target="../customXml/item2917.xml"/><Relationship Id="rId3081" Type="http://schemas.openxmlformats.org/officeDocument/2006/relationships/customXml" Target="../customXml/item3081.xml"/><Relationship Id="rId4132" Type="http://schemas.openxmlformats.org/officeDocument/2006/relationships/customXml" Target="../customXml/item4132.xml"/><Relationship Id="rId5530" Type="http://schemas.openxmlformats.org/officeDocument/2006/relationships/customXml" Target="../customXml/item5530.xml"/><Relationship Id="rId1519" Type="http://schemas.openxmlformats.org/officeDocument/2006/relationships/customXml" Target="../customXml/item1519.xml"/><Relationship Id="rId1726" Type="http://schemas.openxmlformats.org/officeDocument/2006/relationships/customXml" Target="../customXml/item1726.xml"/><Relationship Id="rId1933" Type="http://schemas.openxmlformats.org/officeDocument/2006/relationships/customXml" Target="../customXml/item1933.xml"/><Relationship Id="rId18" Type="http://schemas.openxmlformats.org/officeDocument/2006/relationships/customXml" Target="../customXml/item18.xml"/><Relationship Id="rId3898" Type="http://schemas.openxmlformats.org/officeDocument/2006/relationships/customXml" Target="../customXml/item3898.xml"/><Relationship Id="rId4949" Type="http://schemas.openxmlformats.org/officeDocument/2006/relationships/customXml" Target="../customXml/item4949.xml"/><Relationship Id="rId3758" Type="http://schemas.openxmlformats.org/officeDocument/2006/relationships/customXml" Target="../customXml/item3758.xml"/><Relationship Id="rId3965" Type="http://schemas.openxmlformats.org/officeDocument/2006/relationships/customXml" Target="../customXml/item3965.xml"/><Relationship Id="rId4809" Type="http://schemas.openxmlformats.org/officeDocument/2006/relationships/customXml" Target="../customXml/item4809.xml"/><Relationship Id="rId679" Type="http://schemas.openxmlformats.org/officeDocument/2006/relationships/customXml" Target="../customXml/item679.xml"/><Relationship Id="rId886" Type="http://schemas.openxmlformats.org/officeDocument/2006/relationships/customXml" Target="../customXml/item886.xml"/><Relationship Id="rId2567" Type="http://schemas.openxmlformats.org/officeDocument/2006/relationships/customXml" Target="../customXml/item2567.xml"/><Relationship Id="rId2774" Type="http://schemas.openxmlformats.org/officeDocument/2006/relationships/customXml" Target="../customXml/item2774.xml"/><Relationship Id="rId3618" Type="http://schemas.openxmlformats.org/officeDocument/2006/relationships/customXml" Target="../customXml/item3618.xml"/><Relationship Id="rId5180" Type="http://schemas.openxmlformats.org/officeDocument/2006/relationships/customXml" Target="../customXml/item5180.xml"/><Relationship Id="rId6024" Type="http://schemas.openxmlformats.org/officeDocument/2006/relationships/customXml" Target="../customXml/item6024.xml"/><Relationship Id="rId2" Type="http://schemas.openxmlformats.org/officeDocument/2006/relationships/customXml" Target="../customXml/item2.xml"/><Relationship Id="rId539" Type="http://schemas.openxmlformats.org/officeDocument/2006/relationships/customXml" Target="../customXml/item539.xml"/><Relationship Id="rId746" Type="http://schemas.openxmlformats.org/officeDocument/2006/relationships/customXml" Target="../customXml/item746.xml"/><Relationship Id="rId1169" Type="http://schemas.openxmlformats.org/officeDocument/2006/relationships/customXml" Target="../customXml/item1169.xml"/><Relationship Id="rId1376" Type="http://schemas.openxmlformats.org/officeDocument/2006/relationships/customXml" Target="../customXml/item1376.xml"/><Relationship Id="rId1583" Type="http://schemas.openxmlformats.org/officeDocument/2006/relationships/customXml" Target="../customXml/item1583.xml"/><Relationship Id="rId2427" Type="http://schemas.openxmlformats.org/officeDocument/2006/relationships/customXml" Target="../customXml/item2427.xml"/><Relationship Id="rId2981" Type="http://schemas.openxmlformats.org/officeDocument/2006/relationships/customXml" Target="../customXml/item2981.xml"/><Relationship Id="rId3825" Type="http://schemas.openxmlformats.org/officeDocument/2006/relationships/customXml" Target="../customXml/item3825.xml"/><Relationship Id="rId5040" Type="http://schemas.openxmlformats.org/officeDocument/2006/relationships/customXml" Target="../customXml/item5040.xml"/><Relationship Id="rId953" Type="http://schemas.openxmlformats.org/officeDocument/2006/relationships/customXml" Target="../customXml/item953.xml"/><Relationship Id="rId1029" Type="http://schemas.openxmlformats.org/officeDocument/2006/relationships/customXml" Target="../customXml/item1029.xml"/><Relationship Id="rId1236" Type="http://schemas.openxmlformats.org/officeDocument/2006/relationships/customXml" Target="../customXml/item1236.xml"/><Relationship Id="rId1790" Type="http://schemas.openxmlformats.org/officeDocument/2006/relationships/customXml" Target="../customXml/item1790.xml"/><Relationship Id="rId2634" Type="http://schemas.openxmlformats.org/officeDocument/2006/relationships/customXml" Target="../customXml/item2634.xml"/><Relationship Id="rId2841" Type="http://schemas.openxmlformats.org/officeDocument/2006/relationships/customXml" Target="../customXml/item2841.xml"/><Relationship Id="rId5997" Type="http://schemas.openxmlformats.org/officeDocument/2006/relationships/customXml" Target="../customXml/item5997.xml"/><Relationship Id="rId82" Type="http://schemas.openxmlformats.org/officeDocument/2006/relationships/customXml" Target="../customXml/item82.xml"/><Relationship Id="rId606" Type="http://schemas.openxmlformats.org/officeDocument/2006/relationships/customXml" Target="../customXml/item606.xml"/><Relationship Id="rId813" Type="http://schemas.openxmlformats.org/officeDocument/2006/relationships/customXml" Target="../customXml/item813.xml"/><Relationship Id="rId1443" Type="http://schemas.openxmlformats.org/officeDocument/2006/relationships/customXml" Target="../customXml/item1443.xml"/><Relationship Id="rId1650" Type="http://schemas.openxmlformats.org/officeDocument/2006/relationships/customXml" Target="../customXml/item1650.xml"/><Relationship Id="rId2701" Type="http://schemas.openxmlformats.org/officeDocument/2006/relationships/customXml" Target="../customXml/item2701.xml"/><Relationship Id="rId4599" Type="http://schemas.openxmlformats.org/officeDocument/2006/relationships/customXml" Target="../customXml/item4599.xml"/><Relationship Id="rId5857" Type="http://schemas.openxmlformats.org/officeDocument/2006/relationships/customXml" Target="../customXml/item5857.xml"/><Relationship Id="rId1303" Type="http://schemas.openxmlformats.org/officeDocument/2006/relationships/customXml" Target="../customXml/item1303.xml"/><Relationship Id="rId1510" Type="http://schemas.openxmlformats.org/officeDocument/2006/relationships/customXml" Target="../customXml/item1510.xml"/><Relationship Id="rId4459" Type="http://schemas.openxmlformats.org/officeDocument/2006/relationships/customXml" Target="../customXml/item4459.xml"/><Relationship Id="rId4666" Type="http://schemas.openxmlformats.org/officeDocument/2006/relationships/customXml" Target="../customXml/item4666.xml"/><Relationship Id="rId4873" Type="http://schemas.openxmlformats.org/officeDocument/2006/relationships/customXml" Target="../customXml/item4873.xml"/><Relationship Id="rId5717" Type="http://schemas.openxmlformats.org/officeDocument/2006/relationships/customXml" Target="../customXml/item5717.xml"/><Relationship Id="rId5924" Type="http://schemas.openxmlformats.org/officeDocument/2006/relationships/customXml" Target="../customXml/item5924.xml"/><Relationship Id="rId3268" Type="http://schemas.openxmlformats.org/officeDocument/2006/relationships/customXml" Target="../customXml/item3268.xml"/><Relationship Id="rId3475" Type="http://schemas.openxmlformats.org/officeDocument/2006/relationships/customXml" Target="../customXml/item3475.xml"/><Relationship Id="rId3682" Type="http://schemas.openxmlformats.org/officeDocument/2006/relationships/customXml" Target="../customXml/item3682.xml"/><Relationship Id="rId4319" Type="http://schemas.openxmlformats.org/officeDocument/2006/relationships/customXml" Target="../customXml/item4319.xml"/><Relationship Id="rId4526" Type="http://schemas.openxmlformats.org/officeDocument/2006/relationships/customXml" Target="../customXml/item4526.xml"/><Relationship Id="rId4733" Type="http://schemas.openxmlformats.org/officeDocument/2006/relationships/customXml" Target="../customXml/item4733.xml"/><Relationship Id="rId4940" Type="http://schemas.openxmlformats.org/officeDocument/2006/relationships/customXml" Target="../customXml/item4940.xml"/><Relationship Id="rId189" Type="http://schemas.openxmlformats.org/officeDocument/2006/relationships/customXml" Target="../customXml/item189.xml"/><Relationship Id="rId396" Type="http://schemas.openxmlformats.org/officeDocument/2006/relationships/customXml" Target="../customXml/item396.xml"/><Relationship Id="rId2077" Type="http://schemas.openxmlformats.org/officeDocument/2006/relationships/customXml" Target="../customXml/item2077.xml"/><Relationship Id="rId2284" Type="http://schemas.openxmlformats.org/officeDocument/2006/relationships/customXml" Target="../customXml/item2284.xml"/><Relationship Id="rId2491" Type="http://schemas.openxmlformats.org/officeDocument/2006/relationships/customXml" Target="../customXml/item2491.xml"/><Relationship Id="rId3128" Type="http://schemas.openxmlformats.org/officeDocument/2006/relationships/customXml" Target="../customXml/item3128.xml"/><Relationship Id="rId3335" Type="http://schemas.openxmlformats.org/officeDocument/2006/relationships/customXml" Target="../customXml/item3335.xml"/><Relationship Id="rId3542" Type="http://schemas.openxmlformats.org/officeDocument/2006/relationships/customXml" Target="../customXml/item3542.xml"/><Relationship Id="rId256" Type="http://schemas.openxmlformats.org/officeDocument/2006/relationships/customXml" Target="../customXml/item256.xml"/><Relationship Id="rId463" Type="http://schemas.openxmlformats.org/officeDocument/2006/relationships/customXml" Target="../customXml/item463.xml"/><Relationship Id="rId670" Type="http://schemas.openxmlformats.org/officeDocument/2006/relationships/customXml" Target="../customXml/item670.xml"/><Relationship Id="rId1093" Type="http://schemas.openxmlformats.org/officeDocument/2006/relationships/customXml" Target="../customXml/item1093.xml"/><Relationship Id="rId2144" Type="http://schemas.openxmlformats.org/officeDocument/2006/relationships/customXml" Target="../customXml/item2144.xml"/><Relationship Id="rId2351" Type="http://schemas.openxmlformats.org/officeDocument/2006/relationships/customXml" Target="../customXml/item2351.xml"/><Relationship Id="rId3402" Type="http://schemas.openxmlformats.org/officeDocument/2006/relationships/customXml" Target="../customXml/item3402.xml"/><Relationship Id="rId4800" Type="http://schemas.openxmlformats.org/officeDocument/2006/relationships/customXml" Target="../customXml/item4800.xml"/><Relationship Id="rId116" Type="http://schemas.openxmlformats.org/officeDocument/2006/relationships/customXml" Target="../customXml/item116.xml"/><Relationship Id="rId323" Type="http://schemas.openxmlformats.org/officeDocument/2006/relationships/customXml" Target="../customXml/item323.xml"/><Relationship Id="rId530" Type="http://schemas.openxmlformats.org/officeDocument/2006/relationships/customXml" Target="../customXml/item530.xml"/><Relationship Id="rId1160" Type="http://schemas.openxmlformats.org/officeDocument/2006/relationships/customXml" Target="../customXml/item1160.xml"/><Relationship Id="rId2004" Type="http://schemas.openxmlformats.org/officeDocument/2006/relationships/customXml" Target="../customXml/item2004.xml"/><Relationship Id="rId2211" Type="http://schemas.openxmlformats.org/officeDocument/2006/relationships/customXml" Target="../customXml/item2211.xml"/><Relationship Id="rId5367" Type="http://schemas.openxmlformats.org/officeDocument/2006/relationships/customXml" Target="../customXml/item5367.xml"/><Relationship Id="rId4176" Type="http://schemas.openxmlformats.org/officeDocument/2006/relationships/customXml" Target="../customXml/item4176.xml"/><Relationship Id="rId5574" Type="http://schemas.openxmlformats.org/officeDocument/2006/relationships/customXml" Target="../customXml/item5574.xml"/><Relationship Id="rId5781" Type="http://schemas.openxmlformats.org/officeDocument/2006/relationships/customXml" Target="../customXml/item5781.xml"/><Relationship Id="rId1020" Type="http://schemas.openxmlformats.org/officeDocument/2006/relationships/customXml" Target="../customXml/item1020.xml"/><Relationship Id="rId1977" Type="http://schemas.openxmlformats.org/officeDocument/2006/relationships/customXml" Target="../customXml/item1977.xml"/><Relationship Id="rId4383" Type="http://schemas.openxmlformats.org/officeDocument/2006/relationships/customXml" Target="../customXml/item4383.xml"/><Relationship Id="rId4590" Type="http://schemas.openxmlformats.org/officeDocument/2006/relationships/customXml" Target="../customXml/item4590.xml"/><Relationship Id="rId5227" Type="http://schemas.openxmlformats.org/officeDocument/2006/relationships/customXml" Target="../customXml/item5227.xml"/><Relationship Id="rId5434" Type="http://schemas.openxmlformats.org/officeDocument/2006/relationships/customXml" Target="../customXml/item5434.xml"/><Relationship Id="rId5641" Type="http://schemas.openxmlformats.org/officeDocument/2006/relationships/customXml" Target="../customXml/item5641.xml"/><Relationship Id="rId1837" Type="http://schemas.openxmlformats.org/officeDocument/2006/relationships/customXml" Target="../customXml/item1837.xml"/><Relationship Id="rId3192" Type="http://schemas.openxmlformats.org/officeDocument/2006/relationships/customXml" Target="../customXml/item3192.xml"/><Relationship Id="rId4036" Type="http://schemas.openxmlformats.org/officeDocument/2006/relationships/customXml" Target="../customXml/item4036.xml"/><Relationship Id="rId4243" Type="http://schemas.openxmlformats.org/officeDocument/2006/relationships/customXml" Target="../customXml/item4243.xml"/><Relationship Id="rId4450" Type="http://schemas.openxmlformats.org/officeDocument/2006/relationships/customXml" Target="../customXml/item4450.xml"/><Relationship Id="rId5501" Type="http://schemas.openxmlformats.org/officeDocument/2006/relationships/customXml" Target="../customXml/item5501.xml"/><Relationship Id="rId3052" Type="http://schemas.openxmlformats.org/officeDocument/2006/relationships/customXml" Target="../customXml/item3052.xml"/><Relationship Id="rId4103" Type="http://schemas.openxmlformats.org/officeDocument/2006/relationships/customXml" Target="../customXml/item4103.xml"/><Relationship Id="rId4310" Type="http://schemas.openxmlformats.org/officeDocument/2006/relationships/customXml" Target="../customXml/item4310.xml"/><Relationship Id="rId180" Type="http://schemas.openxmlformats.org/officeDocument/2006/relationships/customXml" Target="../customXml/item180.xml"/><Relationship Id="rId1904" Type="http://schemas.openxmlformats.org/officeDocument/2006/relationships/customXml" Target="../customXml/item1904.xml"/><Relationship Id="rId6068" Type="http://schemas.openxmlformats.org/officeDocument/2006/relationships/tableStyles" Target="tableStyles.xml"/><Relationship Id="rId3869" Type="http://schemas.openxmlformats.org/officeDocument/2006/relationships/customXml" Target="../customXml/item3869.xml"/><Relationship Id="rId5084" Type="http://schemas.openxmlformats.org/officeDocument/2006/relationships/customXml" Target="../customXml/item5084.xml"/><Relationship Id="rId5291" Type="http://schemas.openxmlformats.org/officeDocument/2006/relationships/customXml" Target="../customXml/item5291.xml"/><Relationship Id="rId997" Type="http://schemas.openxmlformats.org/officeDocument/2006/relationships/customXml" Target="../customXml/item997.xml"/><Relationship Id="rId2678" Type="http://schemas.openxmlformats.org/officeDocument/2006/relationships/customXml" Target="../customXml/item2678.xml"/><Relationship Id="rId2885" Type="http://schemas.openxmlformats.org/officeDocument/2006/relationships/customXml" Target="../customXml/item2885.xml"/><Relationship Id="rId3729" Type="http://schemas.openxmlformats.org/officeDocument/2006/relationships/customXml" Target="../customXml/item3729.xml"/><Relationship Id="rId3936" Type="http://schemas.openxmlformats.org/officeDocument/2006/relationships/customXml" Target="../customXml/item3936.xml"/><Relationship Id="rId5151" Type="http://schemas.openxmlformats.org/officeDocument/2006/relationships/customXml" Target="../customXml/item5151.xml"/><Relationship Id="rId857" Type="http://schemas.openxmlformats.org/officeDocument/2006/relationships/customXml" Target="../customXml/item857.xml"/><Relationship Id="rId1487" Type="http://schemas.openxmlformats.org/officeDocument/2006/relationships/customXml" Target="../customXml/item1487.xml"/><Relationship Id="rId1694" Type="http://schemas.openxmlformats.org/officeDocument/2006/relationships/customXml" Target="../customXml/item1694.xml"/><Relationship Id="rId2538" Type="http://schemas.openxmlformats.org/officeDocument/2006/relationships/customXml" Target="../customXml/item2538.xml"/><Relationship Id="rId2745" Type="http://schemas.openxmlformats.org/officeDocument/2006/relationships/customXml" Target="../customXml/item2745.xml"/><Relationship Id="rId2952" Type="http://schemas.openxmlformats.org/officeDocument/2006/relationships/customXml" Target="../customXml/item2952.xml"/><Relationship Id="rId717" Type="http://schemas.openxmlformats.org/officeDocument/2006/relationships/customXml" Target="../customXml/item717.xml"/><Relationship Id="rId924" Type="http://schemas.openxmlformats.org/officeDocument/2006/relationships/customXml" Target="../customXml/item924.xml"/><Relationship Id="rId1347" Type="http://schemas.openxmlformats.org/officeDocument/2006/relationships/customXml" Target="../customXml/item1347.xml"/><Relationship Id="rId1554" Type="http://schemas.openxmlformats.org/officeDocument/2006/relationships/customXml" Target="../customXml/item1554.xml"/><Relationship Id="rId1761" Type="http://schemas.openxmlformats.org/officeDocument/2006/relationships/customXml" Target="../customXml/item1761.xml"/><Relationship Id="rId2605" Type="http://schemas.openxmlformats.org/officeDocument/2006/relationships/customXml" Target="../customXml/item2605.xml"/><Relationship Id="rId2812" Type="http://schemas.openxmlformats.org/officeDocument/2006/relationships/customXml" Target="../customXml/item2812.xml"/><Relationship Id="rId5011" Type="http://schemas.openxmlformats.org/officeDocument/2006/relationships/customXml" Target="../customXml/item5011.xml"/><Relationship Id="rId5968" Type="http://schemas.openxmlformats.org/officeDocument/2006/relationships/customXml" Target="../customXml/item5968.xml"/><Relationship Id="rId53" Type="http://schemas.openxmlformats.org/officeDocument/2006/relationships/customXml" Target="../customXml/item53.xml"/><Relationship Id="rId1207" Type="http://schemas.openxmlformats.org/officeDocument/2006/relationships/customXml" Target="../customXml/item1207.xml"/><Relationship Id="rId1414" Type="http://schemas.openxmlformats.org/officeDocument/2006/relationships/customXml" Target="../customXml/item1414.xml"/><Relationship Id="rId1621" Type="http://schemas.openxmlformats.org/officeDocument/2006/relationships/customXml" Target="../customXml/item1621.xml"/><Relationship Id="rId4777" Type="http://schemas.openxmlformats.org/officeDocument/2006/relationships/customXml" Target="../customXml/item4777.xml"/><Relationship Id="rId4984" Type="http://schemas.openxmlformats.org/officeDocument/2006/relationships/customXml" Target="../customXml/item4984.xml"/><Relationship Id="rId5828" Type="http://schemas.openxmlformats.org/officeDocument/2006/relationships/customXml" Target="../customXml/item5828.xml"/><Relationship Id="rId3379" Type="http://schemas.openxmlformats.org/officeDocument/2006/relationships/customXml" Target="../customXml/item3379.xml"/><Relationship Id="rId3586" Type="http://schemas.openxmlformats.org/officeDocument/2006/relationships/customXml" Target="../customXml/item3586.xml"/><Relationship Id="rId3793" Type="http://schemas.openxmlformats.org/officeDocument/2006/relationships/customXml" Target="../customXml/item3793.xml"/><Relationship Id="rId4637" Type="http://schemas.openxmlformats.org/officeDocument/2006/relationships/customXml" Target="../customXml/item4637.xml"/><Relationship Id="rId2188" Type="http://schemas.openxmlformats.org/officeDocument/2006/relationships/customXml" Target="../customXml/item2188.xml"/><Relationship Id="rId2395" Type="http://schemas.openxmlformats.org/officeDocument/2006/relationships/customXml" Target="../customXml/item2395.xml"/><Relationship Id="rId3239" Type="http://schemas.openxmlformats.org/officeDocument/2006/relationships/customXml" Target="../customXml/item3239.xml"/><Relationship Id="rId3446" Type="http://schemas.openxmlformats.org/officeDocument/2006/relationships/customXml" Target="../customXml/item3446.xml"/><Relationship Id="rId4844" Type="http://schemas.openxmlformats.org/officeDocument/2006/relationships/customXml" Target="../customXml/item4844.xml"/><Relationship Id="rId367" Type="http://schemas.openxmlformats.org/officeDocument/2006/relationships/customXml" Target="../customXml/item367.xml"/><Relationship Id="rId574" Type="http://schemas.openxmlformats.org/officeDocument/2006/relationships/customXml" Target="../customXml/item574.xml"/><Relationship Id="rId2048" Type="http://schemas.openxmlformats.org/officeDocument/2006/relationships/customXml" Target="../customXml/item2048.xml"/><Relationship Id="rId2255" Type="http://schemas.openxmlformats.org/officeDocument/2006/relationships/customXml" Target="../customXml/item2255.xml"/><Relationship Id="rId3653" Type="http://schemas.openxmlformats.org/officeDocument/2006/relationships/customXml" Target="../customXml/item3653.xml"/><Relationship Id="rId3860" Type="http://schemas.openxmlformats.org/officeDocument/2006/relationships/customXml" Target="../customXml/item3860.xml"/><Relationship Id="rId4704" Type="http://schemas.openxmlformats.org/officeDocument/2006/relationships/customXml" Target="../customXml/item4704.xml"/><Relationship Id="rId4911" Type="http://schemas.openxmlformats.org/officeDocument/2006/relationships/customXml" Target="../customXml/item4911.xml"/><Relationship Id="rId227" Type="http://schemas.openxmlformats.org/officeDocument/2006/relationships/customXml" Target="../customXml/item227.xml"/><Relationship Id="rId781" Type="http://schemas.openxmlformats.org/officeDocument/2006/relationships/customXml" Target="../customXml/item781.xml"/><Relationship Id="rId2462" Type="http://schemas.openxmlformats.org/officeDocument/2006/relationships/customXml" Target="../customXml/item2462.xml"/><Relationship Id="rId3306" Type="http://schemas.openxmlformats.org/officeDocument/2006/relationships/customXml" Target="../customXml/item3306.xml"/><Relationship Id="rId3513" Type="http://schemas.openxmlformats.org/officeDocument/2006/relationships/customXml" Target="../customXml/item3513.xml"/><Relationship Id="rId3720" Type="http://schemas.openxmlformats.org/officeDocument/2006/relationships/customXml" Target="../customXml/item3720.xml"/><Relationship Id="rId434" Type="http://schemas.openxmlformats.org/officeDocument/2006/relationships/customXml" Target="../customXml/item434.xml"/><Relationship Id="rId641" Type="http://schemas.openxmlformats.org/officeDocument/2006/relationships/customXml" Target="../customXml/item641.xml"/><Relationship Id="rId1064" Type="http://schemas.openxmlformats.org/officeDocument/2006/relationships/customXml" Target="../customXml/item1064.xml"/><Relationship Id="rId1271" Type="http://schemas.openxmlformats.org/officeDocument/2006/relationships/customXml" Target="../customXml/item1271.xml"/><Relationship Id="rId2115" Type="http://schemas.openxmlformats.org/officeDocument/2006/relationships/customXml" Target="../customXml/item2115.xml"/><Relationship Id="rId2322" Type="http://schemas.openxmlformats.org/officeDocument/2006/relationships/customXml" Target="../customXml/item2322.xml"/><Relationship Id="rId5478" Type="http://schemas.openxmlformats.org/officeDocument/2006/relationships/customXml" Target="../customXml/item5478.xml"/><Relationship Id="rId5685" Type="http://schemas.openxmlformats.org/officeDocument/2006/relationships/customXml" Target="../customXml/item5685.xml"/><Relationship Id="rId5892" Type="http://schemas.openxmlformats.org/officeDocument/2006/relationships/customXml" Target="../customXml/item5892.xml"/><Relationship Id="rId501" Type="http://schemas.openxmlformats.org/officeDocument/2006/relationships/customXml" Target="../customXml/item501.xml"/><Relationship Id="rId1131" Type="http://schemas.openxmlformats.org/officeDocument/2006/relationships/customXml" Target="../customXml/item1131.xml"/><Relationship Id="rId4287" Type="http://schemas.openxmlformats.org/officeDocument/2006/relationships/customXml" Target="../customXml/item4287.xml"/><Relationship Id="rId4494" Type="http://schemas.openxmlformats.org/officeDocument/2006/relationships/customXml" Target="../customXml/item4494.xml"/><Relationship Id="rId5338" Type="http://schemas.openxmlformats.org/officeDocument/2006/relationships/customXml" Target="../customXml/item5338.xml"/><Relationship Id="rId5545" Type="http://schemas.openxmlformats.org/officeDocument/2006/relationships/customXml" Target="../customXml/item5545.xml"/><Relationship Id="rId5752" Type="http://schemas.openxmlformats.org/officeDocument/2006/relationships/customXml" Target="../customXml/item5752.xml"/><Relationship Id="rId3096" Type="http://schemas.openxmlformats.org/officeDocument/2006/relationships/customXml" Target="../customXml/item3096.xml"/><Relationship Id="rId4147" Type="http://schemas.openxmlformats.org/officeDocument/2006/relationships/customXml" Target="../customXml/item4147.xml"/><Relationship Id="rId4354" Type="http://schemas.openxmlformats.org/officeDocument/2006/relationships/customXml" Target="../customXml/item4354.xml"/><Relationship Id="rId4561" Type="http://schemas.openxmlformats.org/officeDocument/2006/relationships/customXml" Target="../customXml/item4561.xml"/><Relationship Id="rId5405" Type="http://schemas.openxmlformats.org/officeDocument/2006/relationships/customXml" Target="../customXml/item5405.xml"/><Relationship Id="rId5612" Type="http://schemas.openxmlformats.org/officeDocument/2006/relationships/customXml" Target="../customXml/item5612.xml"/><Relationship Id="rId1948" Type="http://schemas.openxmlformats.org/officeDocument/2006/relationships/customXml" Target="../customXml/item1948.xml"/><Relationship Id="rId3163" Type="http://schemas.openxmlformats.org/officeDocument/2006/relationships/customXml" Target="../customXml/item3163.xml"/><Relationship Id="rId3370" Type="http://schemas.openxmlformats.org/officeDocument/2006/relationships/customXml" Target="../customXml/item3370.xml"/><Relationship Id="rId4007" Type="http://schemas.openxmlformats.org/officeDocument/2006/relationships/customXml" Target="../customXml/item4007.xml"/><Relationship Id="rId4214" Type="http://schemas.openxmlformats.org/officeDocument/2006/relationships/customXml" Target="../customXml/item4214.xml"/><Relationship Id="rId4421" Type="http://schemas.openxmlformats.org/officeDocument/2006/relationships/customXml" Target="../customXml/item4421.xml"/><Relationship Id="rId291" Type="http://schemas.openxmlformats.org/officeDocument/2006/relationships/customXml" Target="../customXml/item291.xml"/><Relationship Id="rId1808" Type="http://schemas.openxmlformats.org/officeDocument/2006/relationships/customXml" Target="../customXml/item1808.xml"/><Relationship Id="rId3023" Type="http://schemas.openxmlformats.org/officeDocument/2006/relationships/customXml" Target="../customXml/item3023.xml"/><Relationship Id="rId151" Type="http://schemas.openxmlformats.org/officeDocument/2006/relationships/customXml" Target="../customXml/item151.xml"/><Relationship Id="rId3230" Type="http://schemas.openxmlformats.org/officeDocument/2006/relationships/customXml" Target="../customXml/item3230.xml"/><Relationship Id="rId5195" Type="http://schemas.openxmlformats.org/officeDocument/2006/relationships/customXml" Target="../customXml/item5195.xml"/><Relationship Id="rId6039" Type="http://schemas.openxmlformats.org/officeDocument/2006/relationships/slide" Target="slides/slide10.xml"/><Relationship Id="rId2789" Type="http://schemas.openxmlformats.org/officeDocument/2006/relationships/customXml" Target="../customXml/item2789.xml"/><Relationship Id="rId2996" Type="http://schemas.openxmlformats.org/officeDocument/2006/relationships/customXml" Target="../customXml/item2996.xml"/><Relationship Id="rId968" Type="http://schemas.openxmlformats.org/officeDocument/2006/relationships/customXml" Target="../customXml/item968.xml"/><Relationship Id="rId1598" Type="http://schemas.openxmlformats.org/officeDocument/2006/relationships/customXml" Target="../customXml/item1598.xml"/><Relationship Id="rId2649" Type="http://schemas.openxmlformats.org/officeDocument/2006/relationships/customXml" Target="../customXml/item2649.xml"/><Relationship Id="rId2856" Type="http://schemas.openxmlformats.org/officeDocument/2006/relationships/customXml" Target="../customXml/item2856.xml"/><Relationship Id="rId3907" Type="http://schemas.openxmlformats.org/officeDocument/2006/relationships/customXml" Target="../customXml/item3907.xml"/><Relationship Id="rId5055" Type="http://schemas.openxmlformats.org/officeDocument/2006/relationships/customXml" Target="../customXml/item5055.xml"/><Relationship Id="rId5262" Type="http://schemas.openxmlformats.org/officeDocument/2006/relationships/customXml" Target="../customXml/item5262.xml"/><Relationship Id="rId97" Type="http://schemas.openxmlformats.org/officeDocument/2006/relationships/customXml" Target="../customXml/item97.xml"/><Relationship Id="rId828" Type="http://schemas.openxmlformats.org/officeDocument/2006/relationships/customXml" Target="../customXml/item828.xml"/><Relationship Id="rId1458" Type="http://schemas.openxmlformats.org/officeDocument/2006/relationships/customXml" Target="../customXml/item1458.xml"/><Relationship Id="rId1665" Type="http://schemas.openxmlformats.org/officeDocument/2006/relationships/customXml" Target="../customXml/item1665.xml"/><Relationship Id="rId1872" Type="http://schemas.openxmlformats.org/officeDocument/2006/relationships/customXml" Target="../customXml/item1872.xml"/><Relationship Id="rId2509" Type="http://schemas.openxmlformats.org/officeDocument/2006/relationships/customXml" Target="../customXml/item2509.xml"/><Relationship Id="rId2716" Type="http://schemas.openxmlformats.org/officeDocument/2006/relationships/customXml" Target="../customXml/item2716.xml"/><Relationship Id="rId4071" Type="http://schemas.openxmlformats.org/officeDocument/2006/relationships/customXml" Target="../customXml/item4071.xml"/><Relationship Id="rId5122" Type="http://schemas.openxmlformats.org/officeDocument/2006/relationships/customXml" Target="../customXml/item5122.xml"/><Relationship Id="rId1318" Type="http://schemas.openxmlformats.org/officeDocument/2006/relationships/customXml" Target="../customXml/item1318.xml"/><Relationship Id="rId1525" Type="http://schemas.openxmlformats.org/officeDocument/2006/relationships/customXml" Target="../customXml/item1525.xml"/><Relationship Id="rId2923" Type="http://schemas.openxmlformats.org/officeDocument/2006/relationships/customXml" Target="../customXml/item2923.xml"/><Relationship Id="rId1732" Type="http://schemas.openxmlformats.org/officeDocument/2006/relationships/customXml" Target="../customXml/item1732.xml"/><Relationship Id="rId4888" Type="http://schemas.openxmlformats.org/officeDocument/2006/relationships/customXml" Target="../customXml/item4888.xml"/><Relationship Id="rId5939" Type="http://schemas.openxmlformats.org/officeDocument/2006/relationships/customXml" Target="../customXml/item5939.xml"/><Relationship Id="rId24" Type="http://schemas.openxmlformats.org/officeDocument/2006/relationships/customXml" Target="../customXml/item24.xml"/><Relationship Id="rId2299" Type="http://schemas.openxmlformats.org/officeDocument/2006/relationships/customXml" Target="../customXml/item2299.xml"/><Relationship Id="rId3697" Type="http://schemas.openxmlformats.org/officeDocument/2006/relationships/customXml" Target="../customXml/item3697.xml"/><Relationship Id="rId4748" Type="http://schemas.openxmlformats.org/officeDocument/2006/relationships/customXml" Target="../customXml/item4748.xml"/><Relationship Id="rId4955" Type="http://schemas.openxmlformats.org/officeDocument/2006/relationships/customXml" Target="../customXml/item4955.xml"/><Relationship Id="rId3557" Type="http://schemas.openxmlformats.org/officeDocument/2006/relationships/customXml" Target="../customXml/item3557.xml"/><Relationship Id="rId3764" Type="http://schemas.openxmlformats.org/officeDocument/2006/relationships/customXml" Target="../customXml/item3764.xml"/><Relationship Id="rId3971" Type="http://schemas.openxmlformats.org/officeDocument/2006/relationships/customXml" Target="../customXml/item3971.xml"/><Relationship Id="rId4608" Type="http://schemas.openxmlformats.org/officeDocument/2006/relationships/customXml" Target="../customXml/item4608.xml"/><Relationship Id="rId4815" Type="http://schemas.openxmlformats.org/officeDocument/2006/relationships/customXml" Target="../customXml/item4815.xml"/><Relationship Id="rId478" Type="http://schemas.openxmlformats.org/officeDocument/2006/relationships/customXml" Target="../customXml/item478.xml"/><Relationship Id="rId685" Type="http://schemas.openxmlformats.org/officeDocument/2006/relationships/customXml" Target="../customXml/item685.xml"/><Relationship Id="rId892" Type="http://schemas.openxmlformats.org/officeDocument/2006/relationships/customXml" Target="../customXml/item892.xml"/><Relationship Id="rId2159" Type="http://schemas.openxmlformats.org/officeDocument/2006/relationships/customXml" Target="../customXml/item2159.xml"/><Relationship Id="rId2366" Type="http://schemas.openxmlformats.org/officeDocument/2006/relationships/customXml" Target="../customXml/item2366.xml"/><Relationship Id="rId2573" Type="http://schemas.openxmlformats.org/officeDocument/2006/relationships/customXml" Target="../customXml/item2573.xml"/><Relationship Id="rId2780" Type="http://schemas.openxmlformats.org/officeDocument/2006/relationships/customXml" Target="../customXml/item2780.xml"/><Relationship Id="rId3417" Type="http://schemas.openxmlformats.org/officeDocument/2006/relationships/customXml" Target="../customXml/item3417.xml"/><Relationship Id="rId3624" Type="http://schemas.openxmlformats.org/officeDocument/2006/relationships/customXml" Target="../customXml/item3624.xml"/><Relationship Id="rId3831" Type="http://schemas.openxmlformats.org/officeDocument/2006/relationships/customXml" Target="../customXml/item3831.xml"/><Relationship Id="rId6030" Type="http://schemas.openxmlformats.org/officeDocument/2006/relationships/slide" Target="slides/slide1.xml"/><Relationship Id="rId338" Type="http://schemas.openxmlformats.org/officeDocument/2006/relationships/customXml" Target="../customXml/item338.xml"/><Relationship Id="rId545" Type="http://schemas.openxmlformats.org/officeDocument/2006/relationships/customXml" Target="../customXml/item545.xml"/><Relationship Id="rId752" Type="http://schemas.openxmlformats.org/officeDocument/2006/relationships/customXml" Target="../customXml/item752.xml"/><Relationship Id="rId1175" Type="http://schemas.openxmlformats.org/officeDocument/2006/relationships/customXml" Target="../customXml/item1175.xml"/><Relationship Id="rId1382" Type="http://schemas.openxmlformats.org/officeDocument/2006/relationships/customXml" Target="../customXml/item1382.xml"/><Relationship Id="rId2019" Type="http://schemas.openxmlformats.org/officeDocument/2006/relationships/customXml" Target="../customXml/item2019.xml"/><Relationship Id="rId2226" Type="http://schemas.openxmlformats.org/officeDocument/2006/relationships/customXml" Target="../customXml/item2226.xml"/><Relationship Id="rId2433" Type="http://schemas.openxmlformats.org/officeDocument/2006/relationships/customXml" Target="../customXml/item2433.xml"/><Relationship Id="rId2640" Type="http://schemas.openxmlformats.org/officeDocument/2006/relationships/customXml" Target="../customXml/item2640.xml"/><Relationship Id="rId5589" Type="http://schemas.openxmlformats.org/officeDocument/2006/relationships/customXml" Target="../customXml/item5589.xml"/><Relationship Id="rId5796" Type="http://schemas.openxmlformats.org/officeDocument/2006/relationships/customXml" Target="../customXml/item5796.xml"/><Relationship Id="rId405" Type="http://schemas.openxmlformats.org/officeDocument/2006/relationships/customXml" Target="../customXml/item405.xml"/><Relationship Id="rId612" Type="http://schemas.openxmlformats.org/officeDocument/2006/relationships/customXml" Target="../customXml/item612.xml"/><Relationship Id="rId1035" Type="http://schemas.openxmlformats.org/officeDocument/2006/relationships/customXml" Target="../customXml/item1035.xml"/><Relationship Id="rId1242" Type="http://schemas.openxmlformats.org/officeDocument/2006/relationships/customXml" Target="../customXml/item1242.xml"/><Relationship Id="rId2500" Type="http://schemas.openxmlformats.org/officeDocument/2006/relationships/customXml" Target="../customXml/item2500.xml"/><Relationship Id="rId4398" Type="http://schemas.openxmlformats.org/officeDocument/2006/relationships/customXml" Target="../customXml/item4398.xml"/><Relationship Id="rId5449" Type="http://schemas.openxmlformats.org/officeDocument/2006/relationships/customXml" Target="../customXml/item5449.xml"/><Relationship Id="rId5656" Type="http://schemas.openxmlformats.org/officeDocument/2006/relationships/customXml" Target="../customXml/item5656.xml"/><Relationship Id="rId1102" Type="http://schemas.openxmlformats.org/officeDocument/2006/relationships/customXml" Target="../customXml/item1102.xml"/><Relationship Id="rId4258" Type="http://schemas.openxmlformats.org/officeDocument/2006/relationships/customXml" Target="../customXml/item4258.xml"/><Relationship Id="rId4465" Type="http://schemas.openxmlformats.org/officeDocument/2006/relationships/customXml" Target="../customXml/item4465.xml"/><Relationship Id="rId5309" Type="http://schemas.openxmlformats.org/officeDocument/2006/relationships/customXml" Target="../customXml/item5309.xml"/><Relationship Id="rId5863" Type="http://schemas.openxmlformats.org/officeDocument/2006/relationships/customXml" Target="../customXml/item5863.xml"/><Relationship Id="rId3067" Type="http://schemas.openxmlformats.org/officeDocument/2006/relationships/customXml" Target="../customXml/item3067.xml"/><Relationship Id="rId3274" Type="http://schemas.openxmlformats.org/officeDocument/2006/relationships/customXml" Target="../customXml/item3274.xml"/><Relationship Id="rId4118" Type="http://schemas.openxmlformats.org/officeDocument/2006/relationships/customXml" Target="../customXml/item4118.xml"/><Relationship Id="rId4672" Type="http://schemas.openxmlformats.org/officeDocument/2006/relationships/customXml" Target="../customXml/item4672.xml"/><Relationship Id="rId5516" Type="http://schemas.openxmlformats.org/officeDocument/2006/relationships/customXml" Target="../customXml/item5516.xml"/><Relationship Id="rId5723" Type="http://schemas.openxmlformats.org/officeDocument/2006/relationships/customXml" Target="../customXml/item5723.xml"/><Relationship Id="rId5930" Type="http://schemas.openxmlformats.org/officeDocument/2006/relationships/customXml" Target="../customXml/item5930.xml"/><Relationship Id="rId195" Type="http://schemas.openxmlformats.org/officeDocument/2006/relationships/customXml" Target="../customXml/item195.xml"/><Relationship Id="rId1919" Type="http://schemas.openxmlformats.org/officeDocument/2006/relationships/customXml" Target="../customXml/item1919.xml"/><Relationship Id="rId3481" Type="http://schemas.openxmlformats.org/officeDocument/2006/relationships/customXml" Target="../customXml/item3481.xml"/><Relationship Id="rId4325" Type="http://schemas.openxmlformats.org/officeDocument/2006/relationships/customXml" Target="../customXml/item4325.xml"/><Relationship Id="rId4532" Type="http://schemas.openxmlformats.org/officeDocument/2006/relationships/customXml" Target="../customXml/item4532.xml"/><Relationship Id="rId2083" Type="http://schemas.openxmlformats.org/officeDocument/2006/relationships/customXml" Target="../customXml/item2083.xml"/><Relationship Id="rId2290" Type="http://schemas.openxmlformats.org/officeDocument/2006/relationships/customXml" Target="../customXml/item2290.xml"/><Relationship Id="rId3134" Type="http://schemas.openxmlformats.org/officeDocument/2006/relationships/customXml" Target="../customXml/item3134.xml"/><Relationship Id="rId3341" Type="http://schemas.openxmlformats.org/officeDocument/2006/relationships/customXml" Target="../customXml/item3341.xml"/><Relationship Id="rId262" Type="http://schemas.openxmlformats.org/officeDocument/2006/relationships/customXml" Target="../customXml/item262.xml"/><Relationship Id="rId2150" Type="http://schemas.openxmlformats.org/officeDocument/2006/relationships/customXml" Target="../customXml/item2150.xml"/><Relationship Id="rId3201" Type="http://schemas.openxmlformats.org/officeDocument/2006/relationships/customXml" Target="../customXml/item3201.xml"/><Relationship Id="rId5099" Type="http://schemas.openxmlformats.org/officeDocument/2006/relationships/customXml" Target="../customXml/item5099.xml"/><Relationship Id="rId122" Type="http://schemas.openxmlformats.org/officeDocument/2006/relationships/customXml" Target="../customXml/item122.xml"/><Relationship Id="rId2010" Type="http://schemas.openxmlformats.org/officeDocument/2006/relationships/customXml" Target="../customXml/item2010.xml"/><Relationship Id="rId5166" Type="http://schemas.openxmlformats.org/officeDocument/2006/relationships/customXml" Target="../customXml/item5166.xml"/><Relationship Id="rId5373" Type="http://schemas.openxmlformats.org/officeDocument/2006/relationships/customXml" Target="../customXml/item5373.xml"/><Relationship Id="rId5580" Type="http://schemas.openxmlformats.org/officeDocument/2006/relationships/customXml" Target="../customXml/item5580.xml"/><Relationship Id="rId1569" Type="http://schemas.openxmlformats.org/officeDocument/2006/relationships/customXml" Target="../customXml/item1569.xml"/><Relationship Id="rId2967" Type="http://schemas.openxmlformats.org/officeDocument/2006/relationships/customXml" Target="../customXml/item2967.xml"/><Relationship Id="rId4182" Type="http://schemas.openxmlformats.org/officeDocument/2006/relationships/customXml" Target="../customXml/item4182.xml"/><Relationship Id="rId5026" Type="http://schemas.openxmlformats.org/officeDocument/2006/relationships/customXml" Target="../customXml/item5026.xml"/><Relationship Id="rId5233" Type="http://schemas.openxmlformats.org/officeDocument/2006/relationships/customXml" Target="../customXml/item5233.xml"/><Relationship Id="rId5440" Type="http://schemas.openxmlformats.org/officeDocument/2006/relationships/customXml" Target="../customXml/item5440.xml"/><Relationship Id="rId939" Type="http://schemas.openxmlformats.org/officeDocument/2006/relationships/customXml" Target="../customXml/item939.xml"/><Relationship Id="rId1776" Type="http://schemas.openxmlformats.org/officeDocument/2006/relationships/customXml" Target="../customXml/item1776.xml"/><Relationship Id="rId1983" Type="http://schemas.openxmlformats.org/officeDocument/2006/relationships/customXml" Target="../customXml/item1983.xml"/><Relationship Id="rId2827" Type="http://schemas.openxmlformats.org/officeDocument/2006/relationships/customXml" Target="../customXml/item2827.xml"/><Relationship Id="rId4042" Type="http://schemas.openxmlformats.org/officeDocument/2006/relationships/customXml" Target="../customXml/item4042.xml"/><Relationship Id="rId68" Type="http://schemas.openxmlformats.org/officeDocument/2006/relationships/customXml" Target="../customXml/item68.xml"/><Relationship Id="rId1429" Type="http://schemas.openxmlformats.org/officeDocument/2006/relationships/customXml" Target="../customXml/item1429.xml"/><Relationship Id="rId1636" Type="http://schemas.openxmlformats.org/officeDocument/2006/relationships/customXml" Target="../customXml/item1636.xml"/><Relationship Id="rId1843" Type="http://schemas.openxmlformats.org/officeDocument/2006/relationships/customXml" Target="../customXml/item1843.xml"/><Relationship Id="rId4999" Type="http://schemas.openxmlformats.org/officeDocument/2006/relationships/customXml" Target="../customXml/item4999.xml"/><Relationship Id="rId5300" Type="http://schemas.openxmlformats.org/officeDocument/2006/relationships/customXml" Target="../customXml/item5300.xml"/><Relationship Id="rId1703" Type="http://schemas.openxmlformats.org/officeDocument/2006/relationships/customXml" Target="../customXml/item1703.xml"/><Relationship Id="rId1910" Type="http://schemas.openxmlformats.org/officeDocument/2006/relationships/customXml" Target="../customXml/item1910.xml"/><Relationship Id="rId4859" Type="http://schemas.openxmlformats.org/officeDocument/2006/relationships/customXml" Target="../customXml/item4859.xml"/><Relationship Id="rId3668" Type="http://schemas.openxmlformats.org/officeDocument/2006/relationships/customXml" Target="../customXml/item3668.xml"/><Relationship Id="rId3875" Type="http://schemas.openxmlformats.org/officeDocument/2006/relationships/customXml" Target="../customXml/item3875.xml"/><Relationship Id="rId4719" Type="http://schemas.openxmlformats.org/officeDocument/2006/relationships/customXml" Target="../customXml/item4719.xml"/><Relationship Id="rId4926" Type="http://schemas.openxmlformats.org/officeDocument/2006/relationships/customXml" Target="../customXml/item4926.xml"/><Relationship Id="rId589" Type="http://schemas.openxmlformats.org/officeDocument/2006/relationships/customXml" Target="../customXml/item589.xml"/><Relationship Id="rId796" Type="http://schemas.openxmlformats.org/officeDocument/2006/relationships/customXml" Target="../customXml/item796.xml"/><Relationship Id="rId2477" Type="http://schemas.openxmlformats.org/officeDocument/2006/relationships/customXml" Target="../customXml/item2477.xml"/><Relationship Id="rId2684" Type="http://schemas.openxmlformats.org/officeDocument/2006/relationships/customXml" Target="../customXml/item2684.xml"/><Relationship Id="rId3528" Type="http://schemas.openxmlformats.org/officeDocument/2006/relationships/customXml" Target="../customXml/item3528.xml"/><Relationship Id="rId3735" Type="http://schemas.openxmlformats.org/officeDocument/2006/relationships/customXml" Target="../customXml/item3735.xml"/><Relationship Id="rId5090" Type="http://schemas.openxmlformats.org/officeDocument/2006/relationships/customXml" Target="../customXml/item5090.xml"/><Relationship Id="rId449" Type="http://schemas.openxmlformats.org/officeDocument/2006/relationships/customXml" Target="../customXml/item449.xml"/><Relationship Id="rId656" Type="http://schemas.openxmlformats.org/officeDocument/2006/relationships/customXml" Target="../customXml/item656.xml"/><Relationship Id="rId863" Type="http://schemas.openxmlformats.org/officeDocument/2006/relationships/customXml" Target="../customXml/item863.xml"/><Relationship Id="rId1079" Type="http://schemas.openxmlformats.org/officeDocument/2006/relationships/customXml" Target="../customXml/item1079.xml"/><Relationship Id="rId1286" Type="http://schemas.openxmlformats.org/officeDocument/2006/relationships/customXml" Target="../customXml/item1286.xml"/><Relationship Id="rId1493" Type="http://schemas.openxmlformats.org/officeDocument/2006/relationships/customXml" Target="../customXml/item1493.xml"/><Relationship Id="rId2337" Type="http://schemas.openxmlformats.org/officeDocument/2006/relationships/customXml" Target="../customXml/item2337.xml"/><Relationship Id="rId2544" Type="http://schemas.openxmlformats.org/officeDocument/2006/relationships/customXml" Target="../customXml/item2544.xml"/><Relationship Id="rId2891" Type="http://schemas.openxmlformats.org/officeDocument/2006/relationships/customXml" Target="../customXml/item2891.xml"/><Relationship Id="rId3942" Type="http://schemas.openxmlformats.org/officeDocument/2006/relationships/customXml" Target="../customXml/item3942.xml"/><Relationship Id="rId6001" Type="http://schemas.openxmlformats.org/officeDocument/2006/relationships/customXml" Target="../customXml/item6001.xml"/><Relationship Id="rId309" Type="http://schemas.openxmlformats.org/officeDocument/2006/relationships/customXml" Target="../customXml/item309.xml"/><Relationship Id="rId516" Type="http://schemas.openxmlformats.org/officeDocument/2006/relationships/customXml" Target="../customXml/item516.xml"/><Relationship Id="rId1146" Type="http://schemas.openxmlformats.org/officeDocument/2006/relationships/customXml" Target="../customXml/item1146.xml"/><Relationship Id="rId2751" Type="http://schemas.openxmlformats.org/officeDocument/2006/relationships/customXml" Target="../customXml/item2751.xml"/><Relationship Id="rId3802" Type="http://schemas.openxmlformats.org/officeDocument/2006/relationships/customXml" Target="../customXml/item3802.xml"/><Relationship Id="rId723" Type="http://schemas.openxmlformats.org/officeDocument/2006/relationships/customXml" Target="../customXml/item723.xml"/><Relationship Id="rId930" Type="http://schemas.openxmlformats.org/officeDocument/2006/relationships/customXml" Target="../customXml/item930.xml"/><Relationship Id="rId1006" Type="http://schemas.openxmlformats.org/officeDocument/2006/relationships/customXml" Target="../customXml/item1006.xml"/><Relationship Id="rId1353" Type="http://schemas.openxmlformats.org/officeDocument/2006/relationships/customXml" Target="../customXml/item1353.xml"/><Relationship Id="rId1560" Type="http://schemas.openxmlformats.org/officeDocument/2006/relationships/customXml" Target="../customXml/item1560.xml"/><Relationship Id="rId2404" Type="http://schemas.openxmlformats.org/officeDocument/2006/relationships/customXml" Target="../customXml/item2404.xml"/><Relationship Id="rId2611" Type="http://schemas.openxmlformats.org/officeDocument/2006/relationships/customXml" Target="../customXml/item2611.xml"/><Relationship Id="rId5767" Type="http://schemas.openxmlformats.org/officeDocument/2006/relationships/customXml" Target="../customXml/item5767.xml"/><Relationship Id="rId5974" Type="http://schemas.openxmlformats.org/officeDocument/2006/relationships/customXml" Target="../customXml/item5974.xml"/><Relationship Id="rId1213" Type="http://schemas.openxmlformats.org/officeDocument/2006/relationships/customXml" Target="../customXml/item1213.xml"/><Relationship Id="rId1420" Type="http://schemas.openxmlformats.org/officeDocument/2006/relationships/customXml" Target="../customXml/item1420.xml"/><Relationship Id="rId4369" Type="http://schemas.openxmlformats.org/officeDocument/2006/relationships/customXml" Target="../customXml/item4369.xml"/><Relationship Id="rId4576" Type="http://schemas.openxmlformats.org/officeDocument/2006/relationships/customXml" Target="../customXml/item4576.xml"/><Relationship Id="rId4783" Type="http://schemas.openxmlformats.org/officeDocument/2006/relationships/customXml" Target="../customXml/item4783.xml"/><Relationship Id="rId4990" Type="http://schemas.openxmlformats.org/officeDocument/2006/relationships/customXml" Target="../customXml/item4990.xml"/><Relationship Id="rId5627" Type="http://schemas.openxmlformats.org/officeDocument/2006/relationships/customXml" Target="../customXml/item5627.xml"/><Relationship Id="rId5834" Type="http://schemas.openxmlformats.org/officeDocument/2006/relationships/customXml" Target="../customXml/item5834.xml"/><Relationship Id="rId3178" Type="http://schemas.openxmlformats.org/officeDocument/2006/relationships/customXml" Target="../customXml/item3178.xml"/><Relationship Id="rId3385" Type="http://schemas.openxmlformats.org/officeDocument/2006/relationships/customXml" Target="../customXml/item3385.xml"/><Relationship Id="rId3592" Type="http://schemas.openxmlformats.org/officeDocument/2006/relationships/customXml" Target="../customXml/item3592.xml"/><Relationship Id="rId4229" Type="http://schemas.openxmlformats.org/officeDocument/2006/relationships/customXml" Target="../customXml/item4229.xml"/><Relationship Id="rId4436" Type="http://schemas.openxmlformats.org/officeDocument/2006/relationships/customXml" Target="../customXml/item4436.xml"/><Relationship Id="rId4643" Type="http://schemas.openxmlformats.org/officeDocument/2006/relationships/customXml" Target="../customXml/item4643.xml"/><Relationship Id="rId4850" Type="http://schemas.openxmlformats.org/officeDocument/2006/relationships/customXml" Target="../customXml/item4850.xml"/><Relationship Id="rId5901" Type="http://schemas.openxmlformats.org/officeDocument/2006/relationships/customXml" Target="../customXml/item5901.xml"/><Relationship Id="rId2194" Type="http://schemas.openxmlformats.org/officeDocument/2006/relationships/customXml" Target="../customXml/item2194.xml"/><Relationship Id="rId3038" Type="http://schemas.openxmlformats.org/officeDocument/2006/relationships/customXml" Target="../customXml/item3038.xml"/><Relationship Id="rId3245" Type="http://schemas.openxmlformats.org/officeDocument/2006/relationships/customXml" Target="../customXml/item3245.xml"/><Relationship Id="rId3452" Type="http://schemas.openxmlformats.org/officeDocument/2006/relationships/customXml" Target="../customXml/item3452.xml"/><Relationship Id="rId4503" Type="http://schemas.openxmlformats.org/officeDocument/2006/relationships/customXml" Target="../customXml/item4503.xml"/><Relationship Id="rId4710" Type="http://schemas.openxmlformats.org/officeDocument/2006/relationships/customXml" Target="../customXml/item4710.xml"/><Relationship Id="rId166" Type="http://schemas.openxmlformats.org/officeDocument/2006/relationships/customXml" Target="../customXml/item166.xml"/><Relationship Id="rId373" Type="http://schemas.openxmlformats.org/officeDocument/2006/relationships/customXml" Target="../customXml/item373.xml"/><Relationship Id="rId580" Type="http://schemas.openxmlformats.org/officeDocument/2006/relationships/customXml" Target="../customXml/item580.xml"/><Relationship Id="rId2054" Type="http://schemas.openxmlformats.org/officeDocument/2006/relationships/customXml" Target="../customXml/item2054.xml"/><Relationship Id="rId2261" Type="http://schemas.openxmlformats.org/officeDocument/2006/relationships/customXml" Target="../customXml/item2261.xml"/><Relationship Id="rId3105" Type="http://schemas.openxmlformats.org/officeDocument/2006/relationships/customXml" Target="../customXml/item3105.xml"/><Relationship Id="rId3312" Type="http://schemas.openxmlformats.org/officeDocument/2006/relationships/customXml" Target="../customXml/item3312.xml"/><Relationship Id="rId233" Type="http://schemas.openxmlformats.org/officeDocument/2006/relationships/customXml" Target="../customXml/item233.xml"/><Relationship Id="rId440" Type="http://schemas.openxmlformats.org/officeDocument/2006/relationships/customXml" Target="../customXml/item440.xml"/><Relationship Id="rId1070" Type="http://schemas.openxmlformats.org/officeDocument/2006/relationships/customXml" Target="../customXml/item1070.xml"/><Relationship Id="rId2121" Type="http://schemas.openxmlformats.org/officeDocument/2006/relationships/customXml" Target="../customXml/item2121.xml"/><Relationship Id="rId5277" Type="http://schemas.openxmlformats.org/officeDocument/2006/relationships/customXml" Target="../customXml/item5277.xml"/><Relationship Id="rId5484" Type="http://schemas.openxmlformats.org/officeDocument/2006/relationships/customXml" Target="../customXml/item5484.xml"/><Relationship Id="rId300" Type="http://schemas.openxmlformats.org/officeDocument/2006/relationships/customXml" Target="../customXml/item300.xml"/><Relationship Id="rId4086" Type="http://schemas.openxmlformats.org/officeDocument/2006/relationships/customXml" Target="../customXml/item4086.xml"/><Relationship Id="rId5137" Type="http://schemas.openxmlformats.org/officeDocument/2006/relationships/customXml" Target="../customXml/item5137.xml"/><Relationship Id="rId5691" Type="http://schemas.openxmlformats.org/officeDocument/2006/relationships/customXml" Target="../customXml/item5691.xml"/><Relationship Id="rId1887" Type="http://schemas.openxmlformats.org/officeDocument/2006/relationships/customXml" Target="../customXml/item1887.xml"/><Relationship Id="rId2938" Type="http://schemas.openxmlformats.org/officeDocument/2006/relationships/customXml" Target="../customXml/item2938.xml"/><Relationship Id="rId4293" Type="http://schemas.openxmlformats.org/officeDocument/2006/relationships/customXml" Target="../customXml/item4293.xml"/><Relationship Id="rId5344" Type="http://schemas.openxmlformats.org/officeDocument/2006/relationships/customXml" Target="../customXml/item5344.xml"/><Relationship Id="rId5551" Type="http://schemas.openxmlformats.org/officeDocument/2006/relationships/customXml" Target="../customXml/item5551.xml"/><Relationship Id="rId1747" Type="http://schemas.openxmlformats.org/officeDocument/2006/relationships/customXml" Target="../customXml/item1747.xml"/><Relationship Id="rId1954" Type="http://schemas.openxmlformats.org/officeDocument/2006/relationships/customXml" Target="../customXml/item1954.xml"/><Relationship Id="rId4153" Type="http://schemas.openxmlformats.org/officeDocument/2006/relationships/customXml" Target="../customXml/item4153.xml"/><Relationship Id="rId4360" Type="http://schemas.openxmlformats.org/officeDocument/2006/relationships/customXml" Target="../customXml/item4360.xml"/><Relationship Id="rId5204" Type="http://schemas.openxmlformats.org/officeDocument/2006/relationships/customXml" Target="../customXml/item5204.xml"/><Relationship Id="rId5411" Type="http://schemas.openxmlformats.org/officeDocument/2006/relationships/customXml" Target="../customXml/item5411.xml"/><Relationship Id="rId39" Type="http://schemas.openxmlformats.org/officeDocument/2006/relationships/customXml" Target="../customXml/item39.xml"/><Relationship Id="rId1607" Type="http://schemas.openxmlformats.org/officeDocument/2006/relationships/customXml" Target="../customXml/item1607.xml"/><Relationship Id="rId1814" Type="http://schemas.openxmlformats.org/officeDocument/2006/relationships/customXml" Target="../customXml/item1814.xml"/><Relationship Id="rId4013" Type="http://schemas.openxmlformats.org/officeDocument/2006/relationships/customXml" Target="../customXml/item4013.xml"/><Relationship Id="rId4220" Type="http://schemas.openxmlformats.org/officeDocument/2006/relationships/customXml" Target="../customXml/item4220.xml"/><Relationship Id="rId3779" Type="http://schemas.openxmlformats.org/officeDocument/2006/relationships/customXml" Target="../customXml/item3779.xml"/><Relationship Id="rId2588" Type="http://schemas.openxmlformats.org/officeDocument/2006/relationships/customXml" Target="../customXml/item2588.xml"/><Relationship Id="rId3986" Type="http://schemas.openxmlformats.org/officeDocument/2006/relationships/customXml" Target="../customXml/item3986.xml"/><Relationship Id="rId6045" Type="http://schemas.openxmlformats.org/officeDocument/2006/relationships/slide" Target="slides/slide16.xml"/><Relationship Id="rId1397" Type="http://schemas.openxmlformats.org/officeDocument/2006/relationships/customXml" Target="../customXml/item1397.xml"/><Relationship Id="rId2795" Type="http://schemas.openxmlformats.org/officeDocument/2006/relationships/customXml" Target="../customXml/item2795.xml"/><Relationship Id="rId3639" Type="http://schemas.openxmlformats.org/officeDocument/2006/relationships/customXml" Target="../customXml/item3639.xml"/><Relationship Id="rId3846" Type="http://schemas.openxmlformats.org/officeDocument/2006/relationships/customXml" Target="../customXml/item3846.xml"/><Relationship Id="rId5061" Type="http://schemas.openxmlformats.org/officeDocument/2006/relationships/customXml" Target="../customXml/item5061.xml"/><Relationship Id="rId767" Type="http://schemas.openxmlformats.org/officeDocument/2006/relationships/customXml" Target="../customXml/item767.xml"/><Relationship Id="rId974" Type="http://schemas.openxmlformats.org/officeDocument/2006/relationships/customXml" Target="../customXml/item974.xml"/><Relationship Id="rId2448" Type="http://schemas.openxmlformats.org/officeDocument/2006/relationships/customXml" Target="../customXml/item2448.xml"/><Relationship Id="rId2655" Type="http://schemas.openxmlformats.org/officeDocument/2006/relationships/customXml" Target="../customXml/item2655.xml"/><Relationship Id="rId2862" Type="http://schemas.openxmlformats.org/officeDocument/2006/relationships/customXml" Target="../customXml/item2862.xml"/><Relationship Id="rId3706" Type="http://schemas.openxmlformats.org/officeDocument/2006/relationships/customXml" Target="../customXml/item3706.xml"/><Relationship Id="rId3913" Type="http://schemas.openxmlformats.org/officeDocument/2006/relationships/customXml" Target="../customXml/item3913.xml"/><Relationship Id="rId627" Type="http://schemas.openxmlformats.org/officeDocument/2006/relationships/customXml" Target="../customXml/item627.xml"/><Relationship Id="rId834" Type="http://schemas.openxmlformats.org/officeDocument/2006/relationships/customXml" Target="../customXml/item834.xml"/><Relationship Id="rId1257" Type="http://schemas.openxmlformats.org/officeDocument/2006/relationships/customXml" Target="../customXml/item1257.xml"/><Relationship Id="rId1464" Type="http://schemas.openxmlformats.org/officeDocument/2006/relationships/customXml" Target="../customXml/item1464.xml"/><Relationship Id="rId1671" Type="http://schemas.openxmlformats.org/officeDocument/2006/relationships/customXml" Target="../customXml/item1671.xml"/><Relationship Id="rId2308" Type="http://schemas.openxmlformats.org/officeDocument/2006/relationships/customXml" Target="../customXml/item2308.xml"/><Relationship Id="rId2515" Type="http://schemas.openxmlformats.org/officeDocument/2006/relationships/customXml" Target="../customXml/item2515.xml"/><Relationship Id="rId2722" Type="http://schemas.openxmlformats.org/officeDocument/2006/relationships/customXml" Target="../customXml/item2722.xml"/><Relationship Id="rId5878" Type="http://schemas.openxmlformats.org/officeDocument/2006/relationships/customXml" Target="../customXml/item5878.xml"/><Relationship Id="rId901" Type="http://schemas.openxmlformats.org/officeDocument/2006/relationships/customXml" Target="../customXml/item901.xml"/><Relationship Id="rId1117" Type="http://schemas.openxmlformats.org/officeDocument/2006/relationships/customXml" Target="../customXml/item1117.xml"/><Relationship Id="rId1324" Type="http://schemas.openxmlformats.org/officeDocument/2006/relationships/customXml" Target="../customXml/item1324.xml"/><Relationship Id="rId1531" Type="http://schemas.openxmlformats.org/officeDocument/2006/relationships/customXml" Target="../customXml/item1531.xml"/><Relationship Id="rId4687" Type="http://schemas.openxmlformats.org/officeDocument/2006/relationships/customXml" Target="../customXml/item4687.xml"/><Relationship Id="rId4894" Type="http://schemas.openxmlformats.org/officeDocument/2006/relationships/customXml" Target="../customXml/item4894.xml"/><Relationship Id="rId5738" Type="http://schemas.openxmlformats.org/officeDocument/2006/relationships/customXml" Target="../customXml/item5738.xml"/><Relationship Id="rId5945" Type="http://schemas.openxmlformats.org/officeDocument/2006/relationships/customXml" Target="../customXml/item5945.xml"/><Relationship Id="rId30" Type="http://schemas.openxmlformats.org/officeDocument/2006/relationships/customXml" Target="../customXml/item30.xml"/><Relationship Id="rId3289" Type="http://schemas.openxmlformats.org/officeDocument/2006/relationships/customXml" Target="../customXml/item3289.xml"/><Relationship Id="rId3496" Type="http://schemas.openxmlformats.org/officeDocument/2006/relationships/customXml" Target="../customXml/item3496.xml"/><Relationship Id="rId4547" Type="http://schemas.openxmlformats.org/officeDocument/2006/relationships/customXml" Target="../customXml/item4547.xml"/><Relationship Id="rId4754" Type="http://schemas.openxmlformats.org/officeDocument/2006/relationships/customXml" Target="../customXml/item4754.xml"/><Relationship Id="rId2098" Type="http://schemas.openxmlformats.org/officeDocument/2006/relationships/customXml" Target="../customXml/item2098.xml"/><Relationship Id="rId3149" Type="http://schemas.openxmlformats.org/officeDocument/2006/relationships/customXml" Target="../customXml/item3149.xml"/><Relationship Id="rId3356" Type="http://schemas.openxmlformats.org/officeDocument/2006/relationships/customXml" Target="../customXml/item3356.xml"/><Relationship Id="rId3563" Type="http://schemas.openxmlformats.org/officeDocument/2006/relationships/customXml" Target="../customXml/item3563.xml"/><Relationship Id="rId4407" Type="http://schemas.openxmlformats.org/officeDocument/2006/relationships/customXml" Target="../customXml/item4407.xml"/><Relationship Id="rId4961" Type="http://schemas.openxmlformats.org/officeDocument/2006/relationships/customXml" Target="../customXml/item4961.xml"/><Relationship Id="rId5805" Type="http://schemas.openxmlformats.org/officeDocument/2006/relationships/customXml" Target="../customXml/item5805.xml"/><Relationship Id="rId277" Type="http://schemas.openxmlformats.org/officeDocument/2006/relationships/customXml" Target="../customXml/item277.xml"/><Relationship Id="rId484" Type="http://schemas.openxmlformats.org/officeDocument/2006/relationships/customXml" Target="../customXml/item484.xml"/><Relationship Id="rId2165" Type="http://schemas.openxmlformats.org/officeDocument/2006/relationships/customXml" Target="../customXml/item2165.xml"/><Relationship Id="rId3009" Type="http://schemas.openxmlformats.org/officeDocument/2006/relationships/customXml" Target="../customXml/item3009.xml"/><Relationship Id="rId3216" Type="http://schemas.openxmlformats.org/officeDocument/2006/relationships/customXml" Target="../customXml/item3216.xml"/><Relationship Id="rId3770" Type="http://schemas.openxmlformats.org/officeDocument/2006/relationships/customXml" Target="../customXml/item3770.xml"/><Relationship Id="rId4614" Type="http://schemas.openxmlformats.org/officeDocument/2006/relationships/customXml" Target="../customXml/item4614.xml"/><Relationship Id="rId4821" Type="http://schemas.openxmlformats.org/officeDocument/2006/relationships/customXml" Target="../customXml/item4821.xml"/><Relationship Id="rId137" Type="http://schemas.openxmlformats.org/officeDocument/2006/relationships/customXml" Target="../customXml/item137.xml"/><Relationship Id="rId344" Type="http://schemas.openxmlformats.org/officeDocument/2006/relationships/customXml" Target="../customXml/item344.xml"/><Relationship Id="rId691" Type="http://schemas.openxmlformats.org/officeDocument/2006/relationships/customXml" Target="../customXml/item691.xml"/><Relationship Id="rId2025" Type="http://schemas.openxmlformats.org/officeDocument/2006/relationships/customXml" Target="../customXml/item2025.xml"/><Relationship Id="rId2372" Type="http://schemas.openxmlformats.org/officeDocument/2006/relationships/customXml" Target="../customXml/item2372.xml"/><Relationship Id="rId3423" Type="http://schemas.openxmlformats.org/officeDocument/2006/relationships/customXml" Target="../customXml/item3423.xml"/><Relationship Id="rId3630" Type="http://schemas.openxmlformats.org/officeDocument/2006/relationships/customXml" Target="../customXml/item3630.xml"/><Relationship Id="rId551" Type="http://schemas.openxmlformats.org/officeDocument/2006/relationships/customXml" Target="../customXml/item551.xml"/><Relationship Id="rId1181" Type="http://schemas.openxmlformats.org/officeDocument/2006/relationships/customXml" Target="../customXml/item1181.xml"/><Relationship Id="rId2232" Type="http://schemas.openxmlformats.org/officeDocument/2006/relationships/customXml" Target="../customXml/item2232.xml"/><Relationship Id="rId5388" Type="http://schemas.openxmlformats.org/officeDocument/2006/relationships/customXml" Target="../customXml/item5388.xml"/><Relationship Id="rId5595" Type="http://schemas.openxmlformats.org/officeDocument/2006/relationships/customXml" Target="../customXml/item5595.xml"/><Relationship Id="rId204" Type="http://schemas.openxmlformats.org/officeDocument/2006/relationships/customXml" Target="../customXml/item204.xml"/><Relationship Id="rId411" Type="http://schemas.openxmlformats.org/officeDocument/2006/relationships/customXml" Target="../customXml/item411.xml"/><Relationship Id="rId1041" Type="http://schemas.openxmlformats.org/officeDocument/2006/relationships/customXml" Target="../customXml/item1041.xml"/><Relationship Id="rId1998" Type="http://schemas.openxmlformats.org/officeDocument/2006/relationships/customXml" Target="../customXml/item1998.xml"/><Relationship Id="rId4197" Type="http://schemas.openxmlformats.org/officeDocument/2006/relationships/customXml" Target="../customXml/item4197.xml"/><Relationship Id="rId5248" Type="http://schemas.openxmlformats.org/officeDocument/2006/relationships/customXml" Target="../customXml/item5248.xml"/><Relationship Id="rId5455" Type="http://schemas.openxmlformats.org/officeDocument/2006/relationships/customXml" Target="../customXml/item5455.xml"/><Relationship Id="rId5662" Type="http://schemas.openxmlformats.org/officeDocument/2006/relationships/customXml" Target="../customXml/item5662.xml"/><Relationship Id="rId1858" Type="http://schemas.openxmlformats.org/officeDocument/2006/relationships/customXml" Target="../customXml/item1858.xml"/><Relationship Id="rId4057" Type="http://schemas.openxmlformats.org/officeDocument/2006/relationships/customXml" Target="../customXml/item4057.xml"/><Relationship Id="rId4264" Type="http://schemas.openxmlformats.org/officeDocument/2006/relationships/customXml" Target="../customXml/item4264.xml"/><Relationship Id="rId4471" Type="http://schemas.openxmlformats.org/officeDocument/2006/relationships/customXml" Target="../customXml/item4471.xml"/><Relationship Id="rId5108" Type="http://schemas.openxmlformats.org/officeDocument/2006/relationships/customXml" Target="../customXml/item5108.xml"/><Relationship Id="rId5315" Type="http://schemas.openxmlformats.org/officeDocument/2006/relationships/customXml" Target="../customXml/item5315.xml"/><Relationship Id="rId5522" Type="http://schemas.openxmlformats.org/officeDocument/2006/relationships/customXml" Target="../customXml/item5522.xml"/><Relationship Id="rId2909" Type="http://schemas.openxmlformats.org/officeDocument/2006/relationships/customXml" Target="../customXml/item2909.xml"/><Relationship Id="rId3073" Type="http://schemas.openxmlformats.org/officeDocument/2006/relationships/customXml" Target="../customXml/item3073.xml"/><Relationship Id="rId3280" Type="http://schemas.openxmlformats.org/officeDocument/2006/relationships/customXml" Target="../customXml/item3280.xml"/><Relationship Id="rId4124" Type="http://schemas.openxmlformats.org/officeDocument/2006/relationships/customXml" Target="../customXml/item4124.xml"/><Relationship Id="rId4331" Type="http://schemas.openxmlformats.org/officeDocument/2006/relationships/customXml" Target="../customXml/item4331.xml"/><Relationship Id="rId1718" Type="http://schemas.openxmlformats.org/officeDocument/2006/relationships/customXml" Target="../customXml/item1718.xml"/><Relationship Id="rId1925" Type="http://schemas.openxmlformats.org/officeDocument/2006/relationships/customXml" Target="../customXml/item1925.xml"/><Relationship Id="rId3140" Type="http://schemas.openxmlformats.org/officeDocument/2006/relationships/customXml" Target="../customXml/item3140.xml"/><Relationship Id="rId2699" Type="http://schemas.openxmlformats.org/officeDocument/2006/relationships/customXml" Target="../customXml/item2699.xml"/><Relationship Id="rId3000" Type="http://schemas.openxmlformats.org/officeDocument/2006/relationships/customXml" Target="../customXml/item3000.xml"/><Relationship Id="rId3957" Type="http://schemas.openxmlformats.org/officeDocument/2006/relationships/customXml" Target="../customXml/item3957.xml"/><Relationship Id="rId878" Type="http://schemas.openxmlformats.org/officeDocument/2006/relationships/customXml" Target="../customXml/item878.xml"/><Relationship Id="rId2559" Type="http://schemas.openxmlformats.org/officeDocument/2006/relationships/customXml" Target="../customXml/item2559.xml"/><Relationship Id="rId2766" Type="http://schemas.openxmlformats.org/officeDocument/2006/relationships/customXml" Target="../customXml/item2766.xml"/><Relationship Id="rId2973" Type="http://schemas.openxmlformats.org/officeDocument/2006/relationships/customXml" Target="../customXml/item2973.xml"/><Relationship Id="rId3817" Type="http://schemas.openxmlformats.org/officeDocument/2006/relationships/customXml" Target="../customXml/item3817.xml"/><Relationship Id="rId5172" Type="http://schemas.openxmlformats.org/officeDocument/2006/relationships/customXml" Target="../customXml/item5172.xml"/><Relationship Id="rId6016" Type="http://schemas.openxmlformats.org/officeDocument/2006/relationships/customXml" Target="../customXml/item6016.xml"/><Relationship Id="rId738" Type="http://schemas.openxmlformats.org/officeDocument/2006/relationships/customXml" Target="../customXml/item738.xml"/><Relationship Id="rId945" Type="http://schemas.openxmlformats.org/officeDocument/2006/relationships/customXml" Target="../customXml/item945.xml"/><Relationship Id="rId1368" Type="http://schemas.openxmlformats.org/officeDocument/2006/relationships/customXml" Target="../customXml/item1368.xml"/><Relationship Id="rId1575" Type="http://schemas.openxmlformats.org/officeDocument/2006/relationships/customXml" Target="../customXml/item1575.xml"/><Relationship Id="rId1782" Type="http://schemas.openxmlformats.org/officeDocument/2006/relationships/customXml" Target="../customXml/item1782.xml"/><Relationship Id="rId2419" Type="http://schemas.openxmlformats.org/officeDocument/2006/relationships/customXml" Target="../customXml/item2419.xml"/><Relationship Id="rId2626" Type="http://schemas.openxmlformats.org/officeDocument/2006/relationships/customXml" Target="../customXml/item2626.xml"/><Relationship Id="rId2833" Type="http://schemas.openxmlformats.org/officeDocument/2006/relationships/customXml" Target="../customXml/item2833.xml"/><Relationship Id="rId5032" Type="http://schemas.openxmlformats.org/officeDocument/2006/relationships/customXml" Target="../customXml/item5032.xml"/><Relationship Id="rId5989" Type="http://schemas.openxmlformats.org/officeDocument/2006/relationships/customXml" Target="../customXml/item5989.xml"/><Relationship Id="rId74" Type="http://schemas.openxmlformats.org/officeDocument/2006/relationships/customXml" Target="../customXml/item74.xml"/><Relationship Id="rId805" Type="http://schemas.openxmlformats.org/officeDocument/2006/relationships/customXml" Target="../customXml/item805.xml"/><Relationship Id="rId1228" Type="http://schemas.openxmlformats.org/officeDocument/2006/relationships/customXml" Target="../customXml/item1228.xml"/><Relationship Id="rId1435" Type="http://schemas.openxmlformats.org/officeDocument/2006/relationships/customXml" Target="../customXml/item1435.xml"/><Relationship Id="rId4798" Type="http://schemas.openxmlformats.org/officeDocument/2006/relationships/customXml" Target="../customXml/item4798.xml"/><Relationship Id="rId1642" Type="http://schemas.openxmlformats.org/officeDocument/2006/relationships/customXml" Target="../customXml/item1642.xml"/><Relationship Id="rId2900" Type="http://schemas.openxmlformats.org/officeDocument/2006/relationships/customXml" Target="../customXml/item2900.xml"/><Relationship Id="rId5849" Type="http://schemas.openxmlformats.org/officeDocument/2006/relationships/customXml" Target="../customXml/item5849.xml"/><Relationship Id="rId1502" Type="http://schemas.openxmlformats.org/officeDocument/2006/relationships/customXml" Target="../customXml/item1502.xml"/><Relationship Id="rId4658" Type="http://schemas.openxmlformats.org/officeDocument/2006/relationships/customXml" Target="../customXml/item4658.xml"/><Relationship Id="rId4865" Type="http://schemas.openxmlformats.org/officeDocument/2006/relationships/customXml" Target="../customXml/item4865.xml"/><Relationship Id="rId5709" Type="http://schemas.openxmlformats.org/officeDocument/2006/relationships/customXml" Target="../customXml/item5709.xml"/><Relationship Id="rId5916" Type="http://schemas.openxmlformats.org/officeDocument/2006/relationships/customXml" Target="../customXml/item5916.xml"/><Relationship Id="rId388" Type="http://schemas.openxmlformats.org/officeDocument/2006/relationships/customXml" Target="../customXml/item388.xml"/><Relationship Id="rId2069" Type="http://schemas.openxmlformats.org/officeDocument/2006/relationships/customXml" Target="../customXml/item2069.xml"/><Relationship Id="rId3467" Type="http://schemas.openxmlformats.org/officeDocument/2006/relationships/customXml" Target="../customXml/item3467.xml"/><Relationship Id="rId3674" Type="http://schemas.openxmlformats.org/officeDocument/2006/relationships/customXml" Target="../customXml/item3674.xml"/><Relationship Id="rId3881" Type="http://schemas.openxmlformats.org/officeDocument/2006/relationships/customXml" Target="../customXml/item3881.xml"/><Relationship Id="rId4518" Type="http://schemas.openxmlformats.org/officeDocument/2006/relationships/customXml" Target="../customXml/item4518.xml"/><Relationship Id="rId4725" Type="http://schemas.openxmlformats.org/officeDocument/2006/relationships/customXml" Target="../customXml/item4725.xml"/><Relationship Id="rId4932" Type="http://schemas.openxmlformats.org/officeDocument/2006/relationships/customXml" Target="../customXml/item4932.xml"/><Relationship Id="rId595" Type="http://schemas.openxmlformats.org/officeDocument/2006/relationships/customXml" Target="../customXml/item595.xml"/><Relationship Id="rId2276" Type="http://schemas.openxmlformats.org/officeDocument/2006/relationships/customXml" Target="../customXml/item2276.xml"/><Relationship Id="rId2483" Type="http://schemas.openxmlformats.org/officeDocument/2006/relationships/customXml" Target="../customXml/item2483.xml"/><Relationship Id="rId2690" Type="http://schemas.openxmlformats.org/officeDocument/2006/relationships/customXml" Target="../customXml/item2690.xml"/><Relationship Id="rId3327" Type="http://schemas.openxmlformats.org/officeDocument/2006/relationships/customXml" Target="../customXml/item3327.xml"/><Relationship Id="rId3534" Type="http://schemas.openxmlformats.org/officeDocument/2006/relationships/customXml" Target="../customXml/item3534.xml"/><Relationship Id="rId3741" Type="http://schemas.openxmlformats.org/officeDocument/2006/relationships/customXml" Target="../customXml/item3741.xml"/><Relationship Id="rId248" Type="http://schemas.openxmlformats.org/officeDocument/2006/relationships/customXml" Target="../customXml/item248.xml"/><Relationship Id="rId455" Type="http://schemas.openxmlformats.org/officeDocument/2006/relationships/customXml" Target="../customXml/item455.xml"/><Relationship Id="rId662" Type="http://schemas.openxmlformats.org/officeDocument/2006/relationships/customXml" Target="../customXml/item662.xml"/><Relationship Id="rId1085" Type="http://schemas.openxmlformats.org/officeDocument/2006/relationships/customXml" Target="../customXml/item1085.xml"/><Relationship Id="rId1292" Type="http://schemas.openxmlformats.org/officeDocument/2006/relationships/customXml" Target="../customXml/item1292.xml"/><Relationship Id="rId2136" Type="http://schemas.openxmlformats.org/officeDocument/2006/relationships/customXml" Target="../customXml/item2136.xml"/><Relationship Id="rId2343" Type="http://schemas.openxmlformats.org/officeDocument/2006/relationships/customXml" Target="../customXml/item2343.xml"/><Relationship Id="rId2550" Type="http://schemas.openxmlformats.org/officeDocument/2006/relationships/customXml" Target="../customXml/item2550.xml"/><Relationship Id="rId3601" Type="http://schemas.openxmlformats.org/officeDocument/2006/relationships/customXml" Target="../customXml/item3601.xml"/><Relationship Id="rId5499" Type="http://schemas.openxmlformats.org/officeDocument/2006/relationships/customXml" Target="../customXml/item5499.xml"/><Relationship Id="rId108" Type="http://schemas.openxmlformats.org/officeDocument/2006/relationships/customXml" Target="../customXml/item108.xml"/><Relationship Id="rId315" Type="http://schemas.openxmlformats.org/officeDocument/2006/relationships/customXml" Target="../customXml/item315.xml"/><Relationship Id="rId522" Type="http://schemas.openxmlformats.org/officeDocument/2006/relationships/customXml" Target="../customXml/item522.xml"/><Relationship Id="rId1152" Type="http://schemas.openxmlformats.org/officeDocument/2006/relationships/customXml" Target="../customXml/item1152.xml"/><Relationship Id="rId2203" Type="http://schemas.openxmlformats.org/officeDocument/2006/relationships/customXml" Target="../customXml/item2203.xml"/><Relationship Id="rId2410" Type="http://schemas.openxmlformats.org/officeDocument/2006/relationships/customXml" Target="../customXml/item2410.xml"/><Relationship Id="rId5359" Type="http://schemas.openxmlformats.org/officeDocument/2006/relationships/customXml" Target="../customXml/item5359.xml"/><Relationship Id="rId5566" Type="http://schemas.openxmlformats.org/officeDocument/2006/relationships/customXml" Target="../customXml/item5566.xml"/><Relationship Id="rId5773" Type="http://schemas.openxmlformats.org/officeDocument/2006/relationships/customXml" Target="../customXml/item5773.xml"/><Relationship Id="rId1012" Type="http://schemas.openxmlformats.org/officeDocument/2006/relationships/customXml" Target="../customXml/item1012.xml"/><Relationship Id="rId4168" Type="http://schemas.openxmlformats.org/officeDocument/2006/relationships/customXml" Target="../customXml/item4168.xml"/><Relationship Id="rId4375" Type="http://schemas.openxmlformats.org/officeDocument/2006/relationships/customXml" Target="../customXml/item4375.xml"/><Relationship Id="rId5219" Type="http://schemas.openxmlformats.org/officeDocument/2006/relationships/customXml" Target="../customXml/item5219.xml"/><Relationship Id="rId5426" Type="http://schemas.openxmlformats.org/officeDocument/2006/relationships/customXml" Target="../customXml/item5426.xml"/><Relationship Id="rId5980" Type="http://schemas.openxmlformats.org/officeDocument/2006/relationships/customXml" Target="../customXml/item5980.xml"/><Relationship Id="rId1969" Type="http://schemas.openxmlformats.org/officeDocument/2006/relationships/customXml" Target="../customXml/item1969.xml"/><Relationship Id="rId3184" Type="http://schemas.openxmlformats.org/officeDocument/2006/relationships/customXml" Target="../customXml/item3184.xml"/><Relationship Id="rId4028" Type="http://schemas.openxmlformats.org/officeDocument/2006/relationships/customXml" Target="../customXml/item4028.xml"/><Relationship Id="rId4235" Type="http://schemas.openxmlformats.org/officeDocument/2006/relationships/customXml" Target="../customXml/item4235.xml"/><Relationship Id="rId4582" Type="http://schemas.openxmlformats.org/officeDocument/2006/relationships/customXml" Target="../customXml/item4582.xml"/><Relationship Id="rId5633" Type="http://schemas.openxmlformats.org/officeDocument/2006/relationships/customXml" Target="../customXml/item5633.xml"/><Relationship Id="rId5840" Type="http://schemas.openxmlformats.org/officeDocument/2006/relationships/customXml" Target="../customXml/item5840.xml"/><Relationship Id="rId1829" Type="http://schemas.openxmlformats.org/officeDocument/2006/relationships/customXml" Target="../customXml/item1829.xml"/><Relationship Id="rId3391" Type="http://schemas.openxmlformats.org/officeDocument/2006/relationships/customXml" Target="../customXml/item3391.xml"/><Relationship Id="rId4442" Type="http://schemas.openxmlformats.org/officeDocument/2006/relationships/customXml" Target="../customXml/item4442.xml"/><Relationship Id="rId5700" Type="http://schemas.openxmlformats.org/officeDocument/2006/relationships/customXml" Target="../customXml/item5700.xml"/><Relationship Id="rId3044" Type="http://schemas.openxmlformats.org/officeDocument/2006/relationships/customXml" Target="../customXml/item3044.xml"/><Relationship Id="rId3251" Type="http://schemas.openxmlformats.org/officeDocument/2006/relationships/customXml" Target="../customXml/item3251.xml"/><Relationship Id="rId4302" Type="http://schemas.openxmlformats.org/officeDocument/2006/relationships/customXml" Target="../customXml/item4302.xml"/><Relationship Id="rId172" Type="http://schemas.openxmlformats.org/officeDocument/2006/relationships/customXml" Target="../customXml/item172.xml"/><Relationship Id="rId2060" Type="http://schemas.openxmlformats.org/officeDocument/2006/relationships/customXml" Target="../customXml/item2060.xml"/><Relationship Id="rId3111" Type="http://schemas.openxmlformats.org/officeDocument/2006/relationships/customXml" Target="../customXml/item3111.xml"/><Relationship Id="rId989" Type="http://schemas.openxmlformats.org/officeDocument/2006/relationships/customXml" Target="../customXml/item989.xml"/><Relationship Id="rId2877" Type="http://schemas.openxmlformats.org/officeDocument/2006/relationships/customXml" Target="../customXml/item2877.xml"/><Relationship Id="rId5076" Type="http://schemas.openxmlformats.org/officeDocument/2006/relationships/customXml" Target="../customXml/item5076.xml"/><Relationship Id="rId5283" Type="http://schemas.openxmlformats.org/officeDocument/2006/relationships/customXml" Target="../customXml/item5283.xml"/><Relationship Id="rId5490" Type="http://schemas.openxmlformats.org/officeDocument/2006/relationships/customXml" Target="../customXml/item5490.xml"/><Relationship Id="rId849" Type="http://schemas.openxmlformats.org/officeDocument/2006/relationships/customXml" Target="../customXml/item849.xml"/><Relationship Id="rId1479" Type="http://schemas.openxmlformats.org/officeDocument/2006/relationships/customXml" Target="../customXml/item1479.xml"/><Relationship Id="rId1686" Type="http://schemas.openxmlformats.org/officeDocument/2006/relationships/customXml" Target="../customXml/item1686.xml"/><Relationship Id="rId3928" Type="http://schemas.openxmlformats.org/officeDocument/2006/relationships/customXml" Target="../customXml/item3928.xml"/><Relationship Id="rId4092" Type="http://schemas.openxmlformats.org/officeDocument/2006/relationships/customXml" Target="../customXml/item4092.xml"/><Relationship Id="rId5143" Type="http://schemas.openxmlformats.org/officeDocument/2006/relationships/customXml" Target="../customXml/item5143.xml"/><Relationship Id="rId5350" Type="http://schemas.openxmlformats.org/officeDocument/2006/relationships/customXml" Target="../customXml/item5350.xml"/><Relationship Id="rId1339" Type="http://schemas.openxmlformats.org/officeDocument/2006/relationships/customXml" Target="../customXml/item1339.xml"/><Relationship Id="rId1893" Type="http://schemas.openxmlformats.org/officeDocument/2006/relationships/customXml" Target="../customXml/item1893.xml"/><Relationship Id="rId2737" Type="http://schemas.openxmlformats.org/officeDocument/2006/relationships/customXml" Target="../customXml/item2737.xml"/><Relationship Id="rId2944" Type="http://schemas.openxmlformats.org/officeDocument/2006/relationships/customXml" Target="../customXml/item2944.xml"/><Relationship Id="rId5003" Type="http://schemas.openxmlformats.org/officeDocument/2006/relationships/customXml" Target="../customXml/item5003.xml"/><Relationship Id="rId5210" Type="http://schemas.openxmlformats.org/officeDocument/2006/relationships/customXml" Target="../customXml/item5210.xml"/><Relationship Id="rId709" Type="http://schemas.openxmlformats.org/officeDocument/2006/relationships/customXml" Target="../customXml/item709.xml"/><Relationship Id="rId916" Type="http://schemas.openxmlformats.org/officeDocument/2006/relationships/customXml" Target="../customXml/item916.xml"/><Relationship Id="rId1546" Type="http://schemas.openxmlformats.org/officeDocument/2006/relationships/customXml" Target="../customXml/item1546.xml"/><Relationship Id="rId1753" Type="http://schemas.openxmlformats.org/officeDocument/2006/relationships/customXml" Target="../customXml/item1753.xml"/><Relationship Id="rId1960" Type="http://schemas.openxmlformats.org/officeDocument/2006/relationships/customXml" Target="../customXml/item1960.xml"/><Relationship Id="rId2804" Type="http://schemas.openxmlformats.org/officeDocument/2006/relationships/customXml" Target="../customXml/item2804.xml"/><Relationship Id="rId45" Type="http://schemas.openxmlformats.org/officeDocument/2006/relationships/customXml" Target="../customXml/item45.xml"/><Relationship Id="rId1406" Type="http://schemas.openxmlformats.org/officeDocument/2006/relationships/customXml" Target="../customXml/item1406.xml"/><Relationship Id="rId1613" Type="http://schemas.openxmlformats.org/officeDocument/2006/relationships/customXml" Target="../customXml/item1613.xml"/><Relationship Id="rId1820" Type="http://schemas.openxmlformats.org/officeDocument/2006/relationships/customXml" Target="../customXml/item1820.xml"/><Relationship Id="rId4769" Type="http://schemas.openxmlformats.org/officeDocument/2006/relationships/customXml" Target="../customXml/item4769.xml"/><Relationship Id="rId4976" Type="http://schemas.openxmlformats.org/officeDocument/2006/relationships/customXml" Target="../customXml/item4976.xml"/><Relationship Id="rId3578" Type="http://schemas.openxmlformats.org/officeDocument/2006/relationships/customXml" Target="../customXml/item3578.xml"/><Relationship Id="rId3785" Type="http://schemas.openxmlformats.org/officeDocument/2006/relationships/customXml" Target="../customXml/item3785.xml"/><Relationship Id="rId3992" Type="http://schemas.openxmlformats.org/officeDocument/2006/relationships/customXml" Target="../customXml/item3992.xml"/><Relationship Id="rId4629" Type="http://schemas.openxmlformats.org/officeDocument/2006/relationships/customXml" Target="../customXml/item4629.xml"/><Relationship Id="rId4836" Type="http://schemas.openxmlformats.org/officeDocument/2006/relationships/customXml" Target="../customXml/item4836.xml"/><Relationship Id="rId499" Type="http://schemas.openxmlformats.org/officeDocument/2006/relationships/customXml" Target="../customXml/item499.xml"/><Relationship Id="rId2387" Type="http://schemas.openxmlformats.org/officeDocument/2006/relationships/customXml" Target="../customXml/item2387.xml"/><Relationship Id="rId2594" Type="http://schemas.openxmlformats.org/officeDocument/2006/relationships/customXml" Target="../customXml/item2594.xml"/><Relationship Id="rId3438" Type="http://schemas.openxmlformats.org/officeDocument/2006/relationships/customXml" Target="../customXml/item3438.xml"/><Relationship Id="rId3645" Type="http://schemas.openxmlformats.org/officeDocument/2006/relationships/customXml" Target="../customXml/item3645.xml"/><Relationship Id="rId3852" Type="http://schemas.openxmlformats.org/officeDocument/2006/relationships/customXml" Target="../customXml/item3852.xml"/><Relationship Id="rId6051" Type="http://schemas.openxmlformats.org/officeDocument/2006/relationships/slide" Target="slides/slide22.xml"/><Relationship Id="rId359" Type="http://schemas.openxmlformats.org/officeDocument/2006/relationships/customXml" Target="../customXml/item359.xml"/><Relationship Id="rId566" Type="http://schemas.openxmlformats.org/officeDocument/2006/relationships/customXml" Target="../customXml/item566.xml"/><Relationship Id="rId773" Type="http://schemas.openxmlformats.org/officeDocument/2006/relationships/customXml" Target="../customXml/item773.xml"/><Relationship Id="rId1196" Type="http://schemas.openxmlformats.org/officeDocument/2006/relationships/customXml" Target="../customXml/item1196.xml"/><Relationship Id="rId2247" Type="http://schemas.openxmlformats.org/officeDocument/2006/relationships/customXml" Target="../customXml/item2247.xml"/><Relationship Id="rId2454" Type="http://schemas.openxmlformats.org/officeDocument/2006/relationships/customXml" Target="../customXml/item2454.xml"/><Relationship Id="rId3505" Type="http://schemas.openxmlformats.org/officeDocument/2006/relationships/customXml" Target="../customXml/item3505.xml"/><Relationship Id="rId4903" Type="http://schemas.openxmlformats.org/officeDocument/2006/relationships/customXml" Target="../customXml/item4903.xml"/><Relationship Id="rId219" Type="http://schemas.openxmlformats.org/officeDocument/2006/relationships/customXml" Target="../customXml/item219.xml"/><Relationship Id="rId426" Type="http://schemas.openxmlformats.org/officeDocument/2006/relationships/customXml" Target="../customXml/item426.xml"/><Relationship Id="rId633" Type="http://schemas.openxmlformats.org/officeDocument/2006/relationships/customXml" Target="../customXml/item633.xml"/><Relationship Id="rId980" Type="http://schemas.openxmlformats.org/officeDocument/2006/relationships/customXml" Target="../customXml/item980.xml"/><Relationship Id="rId1056" Type="http://schemas.openxmlformats.org/officeDocument/2006/relationships/customXml" Target="../customXml/item1056.xml"/><Relationship Id="rId1263" Type="http://schemas.openxmlformats.org/officeDocument/2006/relationships/customXml" Target="../customXml/item1263.xml"/><Relationship Id="rId2107" Type="http://schemas.openxmlformats.org/officeDocument/2006/relationships/customXml" Target="../customXml/item2107.xml"/><Relationship Id="rId2314" Type="http://schemas.openxmlformats.org/officeDocument/2006/relationships/customXml" Target="../customXml/item2314.xml"/><Relationship Id="rId2661" Type="http://schemas.openxmlformats.org/officeDocument/2006/relationships/customXml" Target="../customXml/item2661.xml"/><Relationship Id="rId3712" Type="http://schemas.openxmlformats.org/officeDocument/2006/relationships/customXml" Target="../customXml/item3712.xml"/><Relationship Id="rId840" Type="http://schemas.openxmlformats.org/officeDocument/2006/relationships/customXml" Target="../customXml/item840.xml"/><Relationship Id="rId1470" Type="http://schemas.openxmlformats.org/officeDocument/2006/relationships/customXml" Target="../customXml/item1470.xml"/><Relationship Id="rId2521" Type="http://schemas.openxmlformats.org/officeDocument/2006/relationships/customXml" Target="../customXml/item2521.xml"/><Relationship Id="rId4279" Type="http://schemas.openxmlformats.org/officeDocument/2006/relationships/customXml" Target="../customXml/item4279.xml"/><Relationship Id="rId5677" Type="http://schemas.openxmlformats.org/officeDocument/2006/relationships/customXml" Target="../customXml/item5677.xml"/><Relationship Id="rId5884" Type="http://schemas.openxmlformats.org/officeDocument/2006/relationships/customXml" Target="../customXml/item5884.xml"/><Relationship Id="rId700" Type="http://schemas.openxmlformats.org/officeDocument/2006/relationships/customXml" Target="../customXml/item700.xml"/><Relationship Id="rId1123" Type="http://schemas.openxmlformats.org/officeDocument/2006/relationships/customXml" Target="../customXml/item1123.xml"/><Relationship Id="rId1330" Type="http://schemas.openxmlformats.org/officeDocument/2006/relationships/customXml" Target="../customXml/item1330.xml"/><Relationship Id="rId3088" Type="http://schemas.openxmlformats.org/officeDocument/2006/relationships/customXml" Target="../customXml/item3088.xml"/><Relationship Id="rId4486" Type="http://schemas.openxmlformats.org/officeDocument/2006/relationships/customXml" Target="../customXml/item4486.xml"/><Relationship Id="rId4693" Type="http://schemas.openxmlformats.org/officeDocument/2006/relationships/customXml" Target="../customXml/item4693.xml"/><Relationship Id="rId5537" Type="http://schemas.openxmlformats.org/officeDocument/2006/relationships/customXml" Target="../customXml/item5537.xml"/><Relationship Id="rId5744" Type="http://schemas.openxmlformats.org/officeDocument/2006/relationships/customXml" Target="../customXml/item5744.xml"/><Relationship Id="rId5951" Type="http://schemas.openxmlformats.org/officeDocument/2006/relationships/customXml" Target="../customXml/item5951.xml"/><Relationship Id="rId3295" Type="http://schemas.openxmlformats.org/officeDocument/2006/relationships/customXml" Target="../customXml/item3295.xml"/><Relationship Id="rId4139" Type="http://schemas.openxmlformats.org/officeDocument/2006/relationships/customXml" Target="../customXml/item4139.xml"/><Relationship Id="rId4346" Type="http://schemas.openxmlformats.org/officeDocument/2006/relationships/customXml" Target="../customXml/item4346.xml"/><Relationship Id="rId4553" Type="http://schemas.openxmlformats.org/officeDocument/2006/relationships/customXml" Target="../customXml/item4553.xml"/><Relationship Id="rId4760" Type="http://schemas.openxmlformats.org/officeDocument/2006/relationships/customXml" Target="../customXml/item4760.xml"/><Relationship Id="rId5604" Type="http://schemas.openxmlformats.org/officeDocument/2006/relationships/customXml" Target="../customXml/item5604.xml"/><Relationship Id="rId5811" Type="http://schemas.openxmlformats.org/officeDocument/2006/relationships/customXml" Target="../customXml/item5811.xml"/><Relationship Id="rId3155" Type="http://schemas.openxmlformats.org/officeDocument/2006/relationships/customXml" Target="../customXml/item3155.xml"/><Relationship Id="rId3362" Type="http://schemas.openxmlformats.org/officeDocument/2006/relationships/customXml" Target="../customXml/item3362.xml"/><Relationship Id="rId4206" Type="http://schemas.openxmlformats.org/officeDocument/2006/relationships/customXml" Target="../customXml/item4206.xml"/><Relationship Id="rId4413" Type="http://schemas.openxmlformats.org/officeDocument/2006/relationships/customXml" Target="../customXml/item4413.xml"/><Relationship Id="rId4620" Type="http://schemas.openxmlformats.org/officeDocument/2006/relationships/customXml" Target="../customXml/item4620.xml"/><Relationship Id="rId283" Type="http://schemas.openxmlformats.org/officeDocument/2006/relationships/customXml" Target="../customXml/item283.xml"/><Relationship Id="rId490" Type="http://schemas.openxmlformats.org/officeDocument/2006/relationships/customXml" Target="../customXml/item490.xml"/><Relationship Id="rId2171" Type="http://schemas.openxmlformats.org/officeDocument/2006/relationships/customXml" Target="../customXml/item2171.xml"/><Relationship Id="rId3015" Type="http://schemas.openxmlformats.org/officeDocument/2006/relationships/customXml" Target="../customXml/item3015.xml"/><Relationship Id="rId3222" Type="http://schemas.openxmlformats.org/officeDocument/2006/relationships/customXml" Target="../customXml/item3222.xml"/><Relationship Id="rId143" Type="http://schemas.openxmlformats.org/officeDocument/2006/relationships/customXml" Target="../customXml/item143.xml"/><Relationship Id="rId350" Type="http://schemas.openxmlformats.org/officeDocument/2006/relationships/customXml" Target="../customXml/item350.xml"/><Relationship Id="rId2031" Type="http://schemas.openxmlformats.org/officeDocument/2006/relationships/customXml" Target="../customXml/item2031.xml"/><Relationship Id="rId5187" Type="http://schemas.openxmlformats.org/officeDocument/2006/relationships/customXml" Target="../customXml/item5187.xml"/><Relationship Id="rId5394" Type="http://schemas.openxmlformats.org/officeDocument/2006/relationships/customXml" Target="../customXml/item5394.xml"/><Relationship Id="rId9" Type="http://schemas.openxmlformats.org/officeDocument/2006/relationships/customXml" Target="../customXml/item9.xml"/><Relationship Id="rId210" Type="http://schemas.openxmlformats.org/officeDocument/2006/relationships/customXml" Target="../customXml/item210.xml"/><Relationship Id="rId2988" Type="http://schemas.openxmlformats.org/officeDocument/2006/relationships/customXml" Target="../customXml/item2988.xml"/><Relationship Id="rId5047" Type="http://schemas.openxmlformats.org/officeDocument/2006/relationships/customXml" Target="../customXml/item5047.xml"/><Relationship Id="rId5254" Type="http://schemas.openxmlformats.org/officeDocument/2006/relationships/customXml" Target="../customXml/item5254.xml"/><Relationship Id="rId1797" Type="http://schemas.openxmlformats.org/officeDocument/2006/relationships/customXml" Target="../customXml/item1797.xml"/><Relationship Id="rId2848" Type="http://schemas.openxmlformats.org/officeDocument/2006/relationships/customXml" Target="../customXml/item2848.xml"/><Relationship Id="rId5461" Type="http://schemas.openxmlformats.org/officeDocument/2006/relationships/customXml" Target="../customXml/item5461.xml"/><Relationship Id="rId89" Type="http://schemas.openxmlformats.org/officeDocument/2006/relationships/customXml" Target="../customXml/item89.xml"/><Relationship Id="rId1657" Type="http://schemas.openxmlformats.org/officeDocument/2006/relationships/customXml" Target="../customXml/item1657.xml"/><Relationship Id="rId1864" Type="http://schemas.openxmlformats.org/officeDocument/2006/relationships/customXml" Target="../customXml/item1864.xml"/><Relationship Id="rId2708" Type="http://schemas.openxmlformats.org/officeDocument/2006/relationships/customXml" Target="../customXml/item2708.xml"/><Relationship Id="rId2915" Type="http://schemas.openxmlformats.org/officeDocument/2006/relationships/customXml" Target="../customXml/item2915.xml"/><Relationship Id="rId4063" Type="http://schemas.openxmlformats.org/officeDocument/2006/relationships/customXml" Target="../customXml/item4063.xml"/><Relationship Id="rId4270" Type="http://schemas.openxmlformats.org/officeDocument/2006/relationships/customXml" Target="../customXml/item4270.xml"/><Relationship Id="rId5114" Type="http://schemas.openxmlformats.org/officeDocument/2006/relationships/customXml" Target="../customXml/item5114.xml"/><Relationship Id="rId5321" Type="http://schemas.openxmlformats.org/officeDocument/2006/relationships/customXml" Target="../customXml/item5321.xml"/><Relationship Id="rId1517" Type="http://schemas.openxmlformats.org/officeDocument/2006/relationships/customXml" Target="../customXml/item1517.xml"/><Relationship Id="rId1724" Type="http://schemas.openxmlformats.org/officeDocument/2006/relationships/customXml" Target="../customXml/item1724.xml"/><Relationship Id="rId4130" Type="http://schemas.openxmlformats.org/officeDocument/2006/relationships/customXml" Target="../customXml/item4130.xml"/><Relationship Id="rId16" Type="http://schemas.openxmlformats.org/officeDocument/2006/relationships/customXml" Target="../customXml/item16.xml"/><Relationship Id="rId1931" Type="http://schemas.openxmlformats.org/officeDocument/2006/relationships/customXml" Target="../customXml/item1931.xml"/><Relationship Id="rId3689" Type="http://schemas.openxmlformats.org/officeDocument/2006/relationships/customXml" Target="../customXml/item3689.xml"/><Relationship Id="rId3896" Type="http://schemas.openxmlformats.org/officeDocument/2006/relationships/customXml" Target="../customXml/item3896.xml"/><Relationship Id="rId2498" Type="http://schemas.openxmlformats.org/officeDocument/2006/relationships/customXml" Target="../customXml/item2498.xml"/><Relationship Id="rId3549" Type="http://schemas.openxmlformats.org/officeDocument/2006/relationships/customXml" Target="../customXml/item3549.xml"/><Relationship Id="rId4947" Type="http://schemas.openxmlformats.org/officeDocument/2006/relationships/customXml" Target="../customXml/item4947.xml"/><Relationship Id="rId677" Type="http://schemas.openxmlformats.org/officeDocument/2006/relationships/customXml" Target="../customXml/item677.xml"/><Relationship Id="rId2358" Type="http://schemas.openxmlformats.org/officeDocument/2006/relationships/customXml" Target="../customXml/item2358.xml"/><Relationship Id="rId3756" Type="http://schemas.openxmlformats.org/officeDocument/2006/relationships/customXml" Target="../customXml/item3756.xml"/><Relationship Id="rId3963" Type="http://schemas.openxmlformats.org/officeDocument/2006/relationships/customXml" Target="../customXml/item3963.xml"/><Relationship Id="rId4807" Type="http://schemas.openxmlformats.org/officeDocument/2006/relationships/customXml" Target="../customXml/item4807.xml"/><Relationship Id="rId6022" Type="http://schemas.openxmlformats.org/officeDocument/2006/relationships/customXml" Target="../customXml/item6022.xml"/><Relationship Id="rId884" Type="http://schemas.openxmlformats.org/officeDocument/2006/relationships/customXml" Target="../customXml/item884.xml"/><Relationship Id="rId2565" Type="http://schemas.openxmlformats.org/officeDocument/2006/relationships/customXml" Target="../customXml/item2565.xml"/><Relationship Id="rId2772" Type="http://schemas.openxmlformats.org/officeDocument/2006/relationships/customXml" Target="../customXml/item2772.xml"/><Relationship Id="rId3409" Type="http://schemas.openxmlformats.org/officeDocument/2006/relationships/customXml" Target="../customXml/item3409.xml"/><Relationship Id="rId3616" Type="http://schemas.openxmlformats.org/officeDocument/2006/relationships/customXml" Target="../customXml/item3616.xml"/><Relationship Id="rId3823" Type="http://schemas.openxmlformats.org/officeDocument/2006/relationships/customXml" Target="../customXml/item3823.xml"/><Relationship Id="rId537" Type="http://schemas.openxmlformats.org/officeDocument/2006/relationships/customXml" Target="../customXml/item537.xml"/><Relationship Id="rId744" Type="http://schemas.openxmlformats.org/officeDocument/2006/relationships/customXml" Target="../customXml/item744.xml"/><Relationship Id="rId951" Type="http://schemas.openxmlformats.org/officeDocument/2006/relationships/customXml" Target="../customXml/item951.xml"/><Relationship Id="rId1167" Type="http://schemas.openxmlformats.org/officeDocument/2006/relationships/customXml" Target="../customXml/item1167.xml"/><Relationship Id="rId1374" Type="http://schemas.openxmlformats.org/officeDocument/2006/relationships/customXml" Target="../customXml/item1374.xml"/><Relationship Id="rId1581" Type="http://schemas.openxmlformats.org/officeDocument/2006/relationships/customXml" Target="../customXml/item1581.xml"/><Relationship Id="rId2218" Type="http://schemas.openxmlformats.org/officeDocument/2006/relationships/customXml" Target="../customXml/item2218.xml"/><Relationship Id="rId2425" Type="http://schemas.openxmlformats.org/officeDocument/2006/relationships/customXml" Target="../customXml/item2425.xml"/><Relationship Id="rId2632" Type="http://schemas.openxmlformats.org/officeDocument/2006/relationships/customXml" Target="../customXml/item2632.xml"/><Relationship Id="rId5788" Type="http://schemas.openxmlformats.org/officeDocument/2006/relationships/customXml" Target="../customXml/item5788.xml"/><Relationship Id="rId5995" Type="http://schemas.openxmlformats.org/officeDocument/2006/relationships/customXml" Target="../customXml/item5995.xml"/><Relationship Id="rId80" Type="http://schemas.openxmlformats.org/officeDocument/2006/relationships/customXml" Target="../customXml/item80.xml"/><Relationship Id="rId604" Type="http://schemas.openxmlformats.org/officeDocument/2006/relationships/customXml" Target="../customXml/item604.xml"/><Relationship Id="rId811" Type="http://schemas.openxmlformats.org/officeDocument/2006/relationships/customXml" Target="../customXml/item811.xml"/><Relationship Id="rId1027" Type="http://schemas.openxmlformats.org/officeDocument/2006/relationships/customXml" Target="../customXml/item1027.xml"/><Relationship Id="rId1234" Type="http://schemas.openxmlformats.org/officeDocument/2006/relationships/customXml" Target="../customXml/item1234.xml"/><Relationship Id="rId1441" Type="http://schemas.openxmlformats.org/officeDocument/2006/relationships/customXml" Target="../customXml/item1441.xml"/><Relationship Id="rId4597" Type="http://schemas.openxmlformats.org/officeDocument/2006/relationships/customXml" Target="../customXml/item4597.xml"/><Relationship Id="rId5648" Type="http://schemas.openxmlformats.org/officeDocument/2006/relationships/customXml" Target="../customXml/item5648.xml"/><Relationship Id="rId5855" Type="http://schemas.openxmlformats.org/officeDocument/2006/relationships/customXml" Target="../customXml/item5855.xml"/><Relationship Id="rId1301" Type="http://schemas.openxmlformats.org/officeDocument/2006/relationships/customXml" Target="../customXml/item1301.xml"/><Relationship Id="rId3199" Type="http://schemas.openxmlformats.org/officeDocument/2006/relationships/customXml" Target="../customXml/item3199.xml"/><Relationship Id="rId4457" Type="http://schemas.openxmlformats.org/officeDocument/2006/relationships/customXml" Target="../customXml/item4457.xml"/><Relationship Id="rId4664" Type="http://schemas.openxmlformats.org/officeDocument/2006/relationships/customXml" Target="../customXml/item4664.xml"/><Relationship Id="rId5508" Type="http://schemas.openxmlformats.org/officeDocument/2006/relationships/customXml" Target="../customXml/item5508.xml"/><Relationship Id="rId5715" Type="http://schemas.openxmlformats.org/officeDocument/2006/relationships/customXml" Target="../customXml/item5715.xml"/><Relationship Id="rId3059" Type="http://schemas.openxmlformats.org/officeDocument/2006/relationships/customXml" Target="../customXml/item3059.xml"/><Relationship Id="rId3266" Type="http://schemas.openxmlformats.org/officeDocument/2006/relationships/customXml" Target="../customXml/item3266.xml"/><Relationship Id="rId3473" Type="http://schemas.openxmlformats.org/officeDocument/2006/relationships/customXml" Target="../customXml/item3473.xml"/><Relationship Id="rId4317" Type="http://schemas.openxmlformats.org/officeDocument/2006/relationships/customXml" Target="../customXml/item4317.xml"/><Relationship Id="rId4524" Type="http://schemas.openxmlformats.org/officeDocument/2006/relationships/customXml" Target="../customXml/item4524.xml"/><Relationship Id="rId4871" Type="http://schemas.openxmlformats.org/officeDocument/2006/relationships/customXml" Target="../customXml/item4871.xml"/><Relationship Id="rId5922" Type="http://schemas.openxmlformats.org/officeDocument/2006/relationships/customXml" Target="../customXml/item5922.xml"/><Relationship Id="rId187" Type="http://schemas.openxmlformats.org/officeDocument/2006/relationships/customXml" Target="../customXml/item187.xml"/><Relationship Id="rId394" Type="http://schemas.openxmlformats.org/officeDocument/2006/relationships/customXml" Target="../customXml/item394.xml"/><Relationship Id="rId2075" Type="http://schemas.openxmlformats.org/officeDocument/2006/relationships/customXml" Target="../customXml/item2075.xml"/><Relationship Id="rId2282" Type="http://schemas.openxmlformats.org/officeDocument/2006/relationships/customXml" Target="../customXml/item2282.xml"/><Relationship Id="rId3126" Type="http://schemas.openxmlformats.org/officeDocument/2006/relationships/customXml" Target="../customXml/item3126.xml"/><Relationship Id="rId3680" Type="http://schemas.openxmlformats.org/officeDocument/2006/relationships/customXml" Target="../customXml/item3680.xml"/><Relationship Id="rId4731" Type="http://schemas.openxmlformats.org/officeDocument/2006/relationships/customXml" Target="../customXml/item4731.xml"/><Relationship Id="rId254" Type="http://schemas.openxmlformats.org/officeDocument/2006/relationships/customXml" Target="../customXml/item254.xml"/><Relationship Id="rId1091" Type="http://schemas.openxmlformats.org/officeDocument/2006/relationships/customXml" Target="../customXml/item1091.xml"/><Relationship Id="rId3333" Type="http://schemas.openxmlformats.org/officeDocument/2006/relationships/customXml" Target="../customXml/item3333.xml"/><Relationship Id="rId3540" Type="http://schemas.openxmlformats.org/officeDocument/2006/relationships/customXml" Target="../customXml/item3540.xml"/><Relationship Id="rId5298" Type="http://schemas.openxmlformats.org/officeDocument/2006/relationships/customXml" Target="../customXml/item5298.xml"/><Relationship Id="rId114" Type="http://schemas.openxmlformats.org/officeDocument/2006/relationships/customXml" Target="../customXml/item114.xml"/><Relationship Id="rId461" Type="http://schemas.openxmlformats.org/officeDocument/2006/relationships/customXml" Target="../customXml/item461.xml"/><Relationship Id="rId2142" Type="http://schemas.openxmlformats.org/officeDocument/2006/relationships/customXml" Target="../customXml/item2142.xml"/><Relationship Id="rId3400" Type="http://schemas.openxmlformats.org/officeDocument/2006/relationships/customXml" Target="../customXml/item3400.xml"/><Relationship Id="rId321" Type="http://schemas.openxmlformats.org/officeDocument/2006/relationships/customXml" Target="../customXml/item321.xml"/><Relationship Id="rId2002" Type="http://schemas.openxmlformats.org/officeDocument/2006/relationships/customXml" Target="../customXml/item2002.xml"/><Relationship Id="rId2959" Type="http://schemas.openxmlformats.org/officeDocument/2006/relationships/customXml" Target="../customXml/item2959.xml"/><Relationship Id="rId5158" Type="http://schemas.openxmlformats.org/officeDocument/2006/relationships/customXml" Target="../customXml/item5158.xml"/><Relationship Id="rId5365" Type="http://schemas.openxmlformats.org/officeDocument/2006/relationships/customXml" Target="../customXml/item5365.xml"/><Relationship Id="rId5572" Type="http://schemas.openxmlformats.org/officeDocument/2006/relationships/customXml" Target="../customXml/item5572.xml"/><Relationship Id="rId1768" Type="http://schemas.openxmlformats.org/officeDocument/2006/relationships/customXml" Target="../customXml/item1768.xml"/><Relationship Id="rId2819" Type="http://schemas.openxmlformats.org/officeDocument/2006/relationships/customXml" Target="../customXml/item2819.xml"/><Relationship Id="rId4174" Type="http://schemas.openxmlformats.org/officeDocument/2006/relationships/customXml" Target="../customXml/item4174.xml"/><Relationship Id="rId4381" Type="http://schemas.openxmlformats.org/officeDocument/2006/relationships/customXml" Target="../customXml/item4381.xml"/><Relationship Id="rId5018" Type="http://schemas.openxmlformats.org/officeDocument/2006/relationships/customXml" Target="../customXml/item5018.xml"/><Relationship Id="rId5225" Type="http://schemas.openxmlformats.org/officeDocument/2006/relationships/customXml" Target="../customXml/item5225.xml"/><Relationship Id="rId5432" Type="http://schemas.openxmlformats.org/officeDocument/2006/relationships/customXml" Target="../customXml/item5432.xml"/><Relationship Id="rId1628" Type="http://schemas.openxmlformats.org/officeDocument/2006/relationships/customXml" Target="../customXml/item1628.xml"/><Relationship Id="rId1975" Type="http://schemas.openxmlformats.org/officeDocument/2006/relationships/customXml" Target="../customXml/item1975.xml"/><Relationship Id="rId3190" Type="http://schemas.openxmlformats.org/officeDocument/2006/relationships/customXml" Target="../customXml/item3190.xml"/><Relationship Id="rId4034" Type="http://schemas.openxmlformats.org/officeDocument/2006/relationships/customXml" Target="../customXml/item4034.xml"/><Relationship Id="rId4241" Type="http://schemas.openxmlformats.org/officeDocument/2006/relationships/customXml" Target="../customXml/item4241.xml"/><Relationship Id="rId1835" Type="http://schemas.openxmlformats.org/officeDocument/2006/relationships/customXml" Target="../customXml/item1835.xml"/><Relationship Id="rId3050" Type="http://schemas.openxmlformats.org/officeDocument/2006/relationships/customXml" Target="../customXml/item3050.xml"/><Relationship Id="rId4101" Type="http://schemas.openxmlformats.org/officeDocument/2006/relationships/customXml" Target="../customXml/item4101.xml"/><Relationship Id="rId1902" Type="http://schemas.openxmlformats.org/officeDocument/2006/relationships/customXml" Target="../customXml/item1902.xml"/><Relationship Id="rId6066" Type="http://schemas.openxmlformats.org/officeDocument/2006/relationships/viewProps" Target="viewProps.xml"/><Relationship Id="rId3867" Type="http://schemas.openxmlformats.org/officeDocument/2006/relationships/customXml" Target="../customXml/item3867.xml"/><Relationship Id="rId4918" Type="http://schemas.openxmlformats.org/officeDocument/2006/relationships/customXml" Target="../customXml/item4918.xml"/><Relationship Id="rId788" Type="http://schemas.openxmlformats.org/officeDocument/2006/relationships/customXml" Target="../customXml/item788.xml"/><Relationship Id="rId995" Type="http://schemas.openxmlformats.org/officeDocument/2006/relationships/customXml" Target="../customXml/item995.xml"/><Relationship Id="rId2469" Type="http://schemas.openxmlformats.org/officeDocument/2006/relationships/customXml" Target="../customXml/item2469.xml"/><Relationship Id="rId2676" Type="http://schemas.openxmlformats.org/officeDocument/2006/relationships/customXml" Target="../customXml/item2676.xml"/><Relationship Id="rId2883" Type="http://schemas.openxmlformats.org/officeDocument/2006/relationships/customXml" Target="../customXml/item2883.xml"/><Relationship Id="rId3727" Type="http://schemas.openxmlformats.org/officeDocument/2006/relationships/customXml" Target="../customXml/item3727.xml"/><Relationship Id="rId3934" Type="http://schemas.openxmlformats.org/officeDocument/2006/relationships/customXml" Target="../customXml/item3934.xml"/><Relationship Id="rId5082" Type="http://schemas.openxmlformats.org/officeDocument/2006/relationships/customXml" Target="../customXml/item5082.xml"/><Relationship Id="rId648" Type="http://schemas.openxmlformats.org/officeDocument/2006/relationships/customXml" Target="../customXml/item648.xml"/><Relationship Id="rId855" Type="http://schemas.openxmlformats.org/officeDocument/2006/relationships/customXml" Target="../customXml/item855.xml"/><Relationship Id="rId1278" Type="http://schemas.openxmlformats.org/officeDocument/2006/relationships/customXml" Target="../customXml/item1278.xml"/><Relationship Id="rId1485" Type="http://schemas.openxmlformats.org/officeDocument/2006/relationships/customXml" Target="../customXml/item1485.xml"/><Relationship Id="rId1692" Type="http://schemas.openxmlformats.org/officeDocument/2006/relationships/customXml" Target="../customXml/item1692.xml"/><Relationship Id="rId2329" Type="http://schemas.openxmlformats.org/officeDocument/2006/relationships/customXml" Target="../customXml/item2329.xml"/><Relationship Id="rId2536" Type="http://schemas.openxmlformats.org/officeDocument/2006/relationships/customXml" Target="../customXml/item2536.xml"/><Relationship Id="rId2743" Type="http://schemas.openxmlformats.org/officeDocument/2006/relationships/customXml" Target="../customXml/item2743.xml"/><Relationship Id="rId5899" Type="http://schemas.openxmlformats.org/officeDocument/2006/relationships/customXml" Target="../customXml/item5899.xml"/><Relationship Id="rId508" Type="http://schemas.openxmlformats.org/officeDocument/2006/relationships/customXml" Target="../customXml/item508.xml"/><Relationship Id="rId715" Type="http://schemas.openxmlformats.org/officeDocument/2006/relationships/customXml" Target="../customXml/item715.xml"/><Relationship Id="rId922" Type="http://schemas.openxmlformats.org/officeDocument/2006/relationships/customXml" Target="../customXml/item922.xml"/><Relationship Id="rId1138" Type="http://schemas.openxmlformats.org/officeDocument/2006/relationships/customXml" Target="../customXml/item1138.xml"/><Relationship Id="rId1345" Type="http://schemas.openxmlformats.org/officeDocument/2006/relationships/customXml" Target="../customXml/item1345.xml"/><Relationship Id="rId1552" Type="http://schemas.openxmlformats.org/officeDocument/2006/relationships/customXml" Target="../customXml/item1552.xml"/><Relationship Id="rId2603" Type="http://schemas.openxmlformats.org/officeDocument/2006/relationships/customXml" Target="../customXml/item2603.xml"/><Relationship Id="rId2950" Type="http://schemas.openxmlformats.org/officeDocument/2006/relationships/customXml" Target="../customXml/item2950.xml"/><Relationship Id="rId5759" Type="http://schemas.openxmlformats.org/officeDocument/2006/relationships/customXml" Target="../customXml/item5759.xml"/><Relationship Id="rId1205" Type="http://schemas.openxmlformats.org/officeDocument/2006/relationships/customXml" Target="../customXml/item1205.xml"/><Relationship Id="rId2810" Type="http://schemas.openxmlformats.org/officeDocument/2006/relationships/customXml" Target="../customXml/item2810.xml"/><Relationship Id="rId4568" Type="http://schemas.openxmlformats.org/officeDocument/2006/relationships/customXml" Target="../customXml/item4568.xml"/><Relationship Id="rId5966" Type="http://schemas.openxmlformats.org/officeDocument/2006/relationships/customXml" Target="../customXml/item5966.xml"/><Relationship Id="rId51" Type="http://schemas.openxmlformats.org/officeDocument/2006/relationships/customXml" Target="../customXml/item51.xml"/><Relationship Id="rId1412" Type="http://schemas.openxmlformats.org/officeDocument/2006/relationships/customXml" Target="../customXml/item1412.xml"/><Relationship Id="rId3377" Type="http://schemas.openxmlformats.org/officeDocument/2006/relationships/customXml" Target="../customXml/item3377.xml"/><Relationship Id="rId4775" Type="http://schemas.openxmlformats.org/officeDocument/2006/relationships/customXml" Target="../customXml/item4775.xml"/><Relationship Id="rId4982" Type="http://schemas.openxmlformats.org/officeDocument/2006/relationships/customXml" Target="../customXml/item4982.xml"/><Relationship Id="rId5619" Type="http://schemas.openxmlformats.org/officeDocument/2006/relationships/customXml" Target="../customXml/item5619.xml"/><Relationship Id="rId5826" Type="http://schemas.openxmlformats.org/officeDocument/2006/relationships/customXml" Target="../customXml/item5826.xml"/><Relationship Id="rId298" Type="http://schemas.openxmlformats.org/officeDocument/2006/relationships/customXml" Target="../customXml/item298.xml"/><Relationship Id="rId3584" Type="http://schemas.openxmlformats.org/officeDocument/2006/relationships/customXml" Target="../customXml/item3584.xml"/><Relationship Id="rId3791" Type="http://schemas.openxmlformats.org/officeDocument/2006/relationships/customXml" Target="../customXml/item3791.xml"/><Relationship Id="rId4428" Type="http://schemas.openxmlformats.org/officeDocument/2006/relationships/customXml" Target="../customXml/item4428.xml"/><Relationship Id="rId4635" Type="http://schemas.openxmlformats.org/officeDocument/2006/relationships/customXml" Target="../customXml/item4635.xml"/><Relationship Id="rId4842" Type="http://schemas.openxmlformats.org/officeDocument/2006/relationships/customXml" Target="../customXml/item4842.xml"/><Relationship Id="rId158" Type="http://schemas.openxmlformats.org/officeDocument/2006/relationships/customXml" Target="../customXml/item158.xml"/><Relationship Id="rId2186" Type="http://schemas.openxmlformats.org/officeDocument/2006/relationships/customXml" Target="../customXml/item2186.xml"/><Relationship Id="rId2393" Type="http://schemas.openxmlformats.org/officeDocument/2006/relationships/customXml" Target="../customXml/item2393.xml"/><Relationship Id="rId3237" Type="http://schemas.openxmlformats.org/officeDocument/2006/relationships/customXml" Target="../customXml/item3237.xml"/><Relationship Id="rId3444" Type="http://schemas.openxmlformats.org/officeDocument/2006/relationships/customXml" Target="../customXml/item3444.xml"/><Relationship Id="rId3651" Type="http://schemas.openxmlformats.org/officeDocument/2006/relationships/customXml" Target="../customXml/item3651.xml"/><Relationship Id="rId4702" Type="http://schemas.openxmlformats.org/officeDocument/2006/relationships/customXml" Target="../customXml/item4702.xml"/><Relationship Id="rId365" Type="http://schemas.openxmlformats.org/officeDocument/2006/relationships/customXml" Target="../customXml/item365.xml"/><Relationship Id="rId572" Type="http://schemas.openxmlformats.org/officeDocument/2006/relationships/customXml" Target="../customXml/item572.xml"/><Relationship Id="rId2046" Type="http://schemas.openxmlformats.org/officeDocument/2006/relationships/customXml" Target="../customXml/item2046.xml"/><Relationship Id="rId2253" Type="http://schemas.openxmlformats.org/officeDocument/2006/relationships/customXml" Target="../customXml/item2253.xml"/><Relationship Id="rId2460" Type="http://schemas.openxmlformats.org/officeDocument/2006/relationships/customXml" Target="../customXml/item2460.xml"/><Relationship Id="rId3304" Type="http://schemas.openxmlformats.org/officeDocument/2006/relationships/customXml" Target="../customXml/item3304.xml"/><Relationship Id="rId3511" Type="http://schemas.openxmlformats.org/officeDocument/2006/relationships/customXml" Target="../customXml/item3511.xml"/><Relationship Id="rId225" Type="http://schemas.openxmlformats.org/officeDocument/2006/relationships/customXml" Target="../customXml/item225.xml"/><Relationship Id="rId432" Type="http://schemas.openxmlformats.org/officeDocument/2006/relationships/customXml" Target="../customXml/item432.xml"/><Relationship Id="rId1062" Type="http://schemas.openxmlformats.org/officeDocument/2006/relationships/customXml" Target="../customXml/item1062.xml"/><Relationship Id="rId2113" Type="http://schemas.openxmlformats.org/officeDocument/2006/relationships/customXml" Target="../customXml/item2113.xml"/><Relationship Id="rId2320" Type="http://schemas.openxmlformats.org/officeDocument/2006/relationships/customXml" Target="../customXml/item2320.xml"/><Relationship Id="rId5269" Type="http://schemas.openxmlformats.org/officeDocument/2006/relationships/customXml" Target="../customXml/item5269.xml"/><Relationship Id="rId5476" Type="http://schemas.openxmlformats.org/officeDocument/2006/relationships/customXml" Target="../customXml/item5476.xml"/><Relationship Id="rId5683" Type="http://schemas.openxmlformats.org/officeDocument/2006/relationships/customXml" Target="../customXml/item5683.xml"/><Relationship Id="rId4078" Type="http://schemas.openxmlformats.org/officeDocument/2006/relationships/customXml" Target="../customXml/item4078.xml"/><Relationship Id="rId4285" Type="http://schemas.openxmlformats.org/officeDocument/2006/relationships/customXml" Target="../customXml/item4285.xml"/><Relationship Id="rId4492" Type="http://schemas.openxmlformats.org/officeDocument/2006/relationships/customXml" Target="../customXml/item4492.xml"/><Relationship Id="rId5129" Type="http://schemas.openxmlformats.org/officeDocument/2006/relationships/customXml" Target="../customXml/item5129.xml"/><Relationship Id="rId5336" Type="http://schemas.openxmlformats.org/officeDocument/2006/relationships/customXml" Target="../customXml/item5336.xml"/><Relationship Id="rId5543" Type="http://schemas.openxmlformats.org/officeDocument/2006/relationships/customXml" Target="../customXml/item5543.xml"/><Relationship Id="rId5890" Type="http://schemas.openxmlformats.org/officeDocument/2006/relationships/customXml" Target="../customXml/item5890.xml"/><Relationship Id="rId1879" Type="http://schemas.openxmlformats.org/officeDocument/2006/relationships/customXml" Target="../customXml/item1879.xml"/><Relationship Id="rId3094" Type="http://schemas.openxmlformats.org/officeDocument/2006/relationships/customXml" Target="../customXml/item3094.xml"/><Relationship Id="rId4145" Type="http://schemas.openxmlformats.org/officeDocument/2006/relationships/customXml" Target="../customXml/item4145.xml"/><Relationship Id="rId5750" Type="http://schemas.openxmlformats.org/officeDocument/2006/relationships/customXml" Target="../customXml/item5750.xml"/><Relationship Id="rId1739" Type="http://schemas.openxmlformats.org/officeDocument/2006/relationships/customXml" Target="../customXml/item1739.xml"/><Relationship Id="rId1946" Type="http://schemas.openxmlformats.org/officeDocument/2006/relationships/customXml" Target="../customXml/item1946.xml"/><Relationship Id="rId4005" Type="http://schemas.openxmlformats.org/officeDocument/2006/relationships/customXml" Target="../customXml/item4005.xml"/><Relationship Id="rId4352" Type="http://schemas.openxmlformats.org/officeDocument/2006/relationships/customXml" Target="../customXml/item4352.xml"/><Relationship Id="rId5403" Type="http://schemas.openxmlformats.org/officeDocument/2006/relationships/customXml" Target="../customXml/item5403.xml"/><Relationship Id="rId5610" Type="http://schemas.openxmlformats.org/officeDocument/2006/relationships/customXml" Target="../customXml/item5610.xml"/><Relationship Id="rId1806" Type="http://schemas.openxmlformats.org/officeDocument/2006/relationships/customXml" Target="../customXml/item1806.xml"/><Relationship Id="rId3161" Type="http://schemas.openxmlformats.org/officeDocument/2006/relationships/customXml" Target="../customXml/item3161.xml"/><Relationship Id="rId4212" Type="http://schemas.openxmlformats.org/officeDocument/2006/relationships/customXml" Target="../customXml/item4212.xml"/><Relationship Id="rId3021" Type="http://schemas.openxmlformats.org/officeDocument/2006/relationships/customXml" Target="../customXml/item3021.xml"/><Relationship Id="rId3978" Type="http://schemas.openxmlformats.org/officeDocument/2006/relationships/customXml" Target="../customXml/item3978.xml"/><Relationship Id="rId899" Type="http://schemas.openxmlformats.org/officeDocument/2006/relationships/customXml" Target="../customXml/item899.xml"/><Relationship Id="rId2787" Type="http://schemas.openxmlformats.org/officeDocument/2006/relationships/customXml" Target="../customXml/item2787.xml"/><Relationship Id="rId3838" Type="http://schemas.openxmlformats.org/officeDocument/2006/relationships/customXml" Target="../customXml/item3838.xml"/><Relationship Id="rId5193" Type="http://schemas.openxmlformats.org/officeDocument/2006/relationships/customXml" Target="../customXml/item5193.xml"/><Relationship Id="rId6037" Type="http://schemas.openxmlformats.org/officeDocument/2006/relationships/slide" Target="slides/slide8.xml"/><Relationship Id="rId759" Type="http://schemas.openxmlformats.org/officeDocument/2006/relationships/customXml" Target="../customXml/item759.xml"/><Relationship Id="rId966" Type="http://schemas.openxmlformats.org/officeDocument/2006/relationships/customXml" Target="../customXml/item966.xml"/><Relationship Id="rId1389" Type="http://schemas.openxmlformats.org/officeDocument/2006/relationships/customXml" Target="../customXml/item1389.xml"/><Relationship Id="rId1596" Type="http://schemas.openxmlformats.org/officeDocument/2006/relationships/customXml" Target="../customXml/item1596.xml"/><Relationship Id="rId2647" Type="http://schemas.openxmlformats.org/officeDocument/2006/relationships/customXml" Target="../customXml/item2647.xml"/><Relationship Id="rId2994" Type="http://schemas.openxmlformats.org/officeDocument/2006/relationships/customXml" Target="../customXml/item2994.xml"/><Relationship Id="rId5053" Type="http://schemas.openxmlformats.org/officeDocument/2006/relationships/customXml" Target="../customXml/item5053.xml"/><Relationship Id="rId5260" Type="http://schemas.openxmlformats.org/officeDocument/2006/relationships/customXml" Target="../customXml/item5260.xml"/><Relationship Id="rId619" Type="http://schemas.openxmlformats.org/officeDocument/2006/relationships/customXml" Target="../customXml/item619.xml"/><Relationship Id="rId1249" Type="http://schemas.openxmlformats.org/officeDocument/2006/relationships/customXml" Target="../customXml/item1249.xml"/><Relationship Id="rId2854" Type="http://schemas.openxmlformats.org/officeDocument/2006/relationships/customXml" Target="../customXml/item2854.xml"/><Relationship Id="rId3905" Type="http://schemas.openxmlformats.org/officeDocument/2006/relationships/customXml" Target="../customXml/item3905.xml"/><Relationship Id="rId5120" Type="http://schemas.openxmlformats.org/officeDocument/2006/relationships/customXml" Target="../customXml/item5120.xml"/><Relationship Id="rId95" Type="http://schemas.openxmlformats.org/officeDocument/2006/relationships/customXml" Target="../customXml/item95.xml"/><Relationship Id="rId826" Type="http://schemas.openxmlformats.org/officeDocument/2006/relationships/customXml" Target="../customXml/item826.xml"/><Relationship Id="rId1109" Type="http://schemas.openxmlformats.org/officeDocument/2006/relationships/customXml" Target="../customXml/item1109.xml"/><Relationship Id="rId1456" Type="http://schemas.openxmlformats.org/officeDocument/2006/relationships/customXml" Target="../customXml/item1456.xml"/><Relationship Id="rId1663" Type="http://schemas.openxmlformats.org/officeDocument/2006/relationships/customXml" Target="../customXml/item1663.xml"/><Relationship Id="rId1870" Type="http://schemas.openxmlformats.org/officeDocument/2006/relationships/customXml" Target="../customXml/item1870.xml"/><Relationship Id="rId2507" Type="http://schemas.openxmlformats.org/officeDocument/2006/relationships/customXml" Target="../customXml/item2507.xml"/><Relationship Id="rId2714" Type="http://schemas.openxmlformats.org/officeDocument/2006/relationships/customXml" Target="../customXml/item2714.xml"/><Relationship Id="rId2921" Type="http://schemas.openxmlformats.org/officeDocument/2006/relationships/customXml" Target="../customXml/item2921.xml"/><Relationship Id="rId1316" Type="http://schemas.openxmlformats.org/officeDocument/2006/relationships/customXml" Target="../customXml/item1316.xml"/><Relationship Id="rId1523" Type="http://schemas.openxmlformats.org/officeDocument/2006/relationships/customXml" Target="../customXml/item1523.xml"/><Relationship Id="rId1730" Type="http://schemas.openxmlformats.org/officeDocument/2006/relationships/customXml" Target="../customXml/item1730.xml"/><Relationship Id="rId4679" Type="http://schemas.openxmlformats.org/officeDocument/2006/relationships/customXml" Target="../customXml/item4679.xml"/><Relationship Id="rId4886" Type="http://schemas.openxmlformats.org/officeDocument/2006/relationships/customXml" Target="../customXml/item4886.xml"/><Relationship Id="rId5937" Type="http://schemas.openxmlformats.org/officeDocument/2006/relationships/customXml" Target="../customXml/item5937.xml"/><Relationship Id="rId22" Type="http://schemas.openxmlformats.org/officeDocument/2006/relationships/customXml" Target="../customXml/item22.xml"/><Relationship Id="rId3488" Type="http://schemas.openxmlformats.org/officeDocument/2006/relationships/customXml" Target="../customXml/item3488.xml"/><Relationship Id="rId3695" Type="http://schemas.openxmlformats.org/officeDocument/2006/relationships/customXml" Target="../customXml/item3695.xml"/><Relationship Id="rId4539" Type="http://schemas.openxmlformats.org/officeDocument/2006/relationships/customXml" Target="../customXml/item4539.xml"/><Relationship Id="rId4746" Type="http://schemas.openxmlformats.org/officeDocument/2006/relationships/customXml" Target="../customXml/item4746.xml"/><Relationship Id="rId4953" Type="http://schemas.openxmlformats.org/officeDocument/2006/relationships/customXml" Target="../customXml/item4953.xml"/><Relationship Id="rId2297" Type="http://schemas.openxmlformats.org/officeDocument/2006/relationships/customXml" Target="../customXml/item2297.xml"/><Relationship Id="rId3348" Type="http://schemas.openxmlformats.org/officeDocument/2006/relationships/customXml" Target="../customXml/item3348.xml"/><Relationship Id="rId3555" Type="http://schemas.openxmlformats.org/officeDocument/2006/relationships/customXml" Target="../customXml/item3555.xml"/><Relationship Id="rId3762" Type="http://schemas.openxmlformats.org/officeDocument/2006/relationships/customXml" Target="../customXml/item3762.xml"/><Relationship Id="rId4606" Type="http://schemas.openxmlformats.org/officeDocument/2006/relationships/customXml" Target="../customXml/item4606.xml"/><Relationship Id="rId4813" Type="http://schemas.openxmlformats.org/officeDocument/2006/relationships/customXml" Target="../customXml/item4813.xml"/><Relationship Id="rId269" Type="http://schemas.openxmlformats.org/officeDocument/2006/relationships/customXml" Target="../customXml/item269.xml"/><Relationship Id="rId476" Type="http://schemas.openxmlformats.org/officeDocument/2006/relationships/customXml" Target="../customXml/item476.xml"/><Relationship Id="rId683" Type="http://schemas.openxmlformats.org/officeDocument/2006/relationships/customXml" Target="../customXml/item683.xml"/><Relationship Id="rId890" Type="http://schemas.openxmlformats.org/officeDocument/2006/relationships/customXml" Target="../customXml/item890.xml"/><Relationship Id="rId2157" Type="http://schemas.openxmlformats.org/officeDocument/2006/relationships/customXml" Target="../customXml/item2157.xml"/><Relationship Id="rId2364" Type="http://schemas.openxmlformats.org/officeDocument/2006/relationships/customXml" Target="../customXml/item2364.xml"/><Relationship Id="rId2571" Type="http://schemas.openxmlformats.org/officeDocument/2006/relationships/customXml" Target="../customXml/item2571.xml"/><Relationship Id="rId3208" Type="http://schemas.openxmlformats.org/officeDocument/2006/relationships/customXml" Target="../customXml/item3208.xml"/><Relationship Id="rId3415" Type="http://schemas.openxmlformats.org/officeDocument/2006/relationships/customXml" Target="../customXml/item3415.xml"/><Relationship Id="rId129" Type="http://schemas.openxmlformats.org/officeDocument/2006/relationships/customXml" Target="../customXml/item129.xml"/><Relationship Id="rId336" Type="http://schemas.openxmlformats.org/officeDocument/2006/relationships/customXml" Target="../customXml/item336.xml"/><Relationship Id="rId543" Type="http://schemas.openxmlformats.org/officeDocument/2006/relationships/customXml" Target="../customXml/item543.xml"/><Relationship Id="rId1173" Type="http://schemas.openxmlformats.org/officeDocument/2006/relationships/customXml" Target="../customXml/item1173.xml"/><Relationship Id="rId1380" Type="http://schemas.openxmlformats.org/officeDocument/2006/relationships/customXml" Target="../customXml/item1380.xml"/><Relationship Id="rId2017" Type="http://schemas.openxmlformats.org/officeDocument/2006/relationships/customXml" Target="../customXml/item2017.xml"/><Relationship Id="rId2224" Type="http://schemas.openxmlformats.org/officeDocument/2006/relationships/customXml" Target="../customXml/item2224.xml"/><Relationship Id="rId3622" Type="http://schemas.openxmlformats.org/officeDocument/2006/relationships/customXml" Target="../customXml/item3622.xml"/><Relationship Id="rId5587" Type="http://schemas.openxmlformats.org/officeDocument/2006/relationships/customXml" Target="../customXml/item5587.xml"/><Relationship Id="rId403" Type="http://schemas.openxmlformats.org/officeDocument/2006/relationships/customXml" Target="../customXml/item403.xml"/><Relationship Id="rId750" Type="http://schemas.openxmlformats.org/officeDocument/2006/relationships/customXml" Target="../customXml/item750.xml"/><Relationship Id="rId1033" Type="http://schemas.openxmlformats.org/officeDocument/2006/relationships/customXml" Target="../customXml/item1033.xml"/><Relationship Id="rId2431" Type="http://schemas.openxmlformats.org/officeDocument/2006/relationships/customXml" Target="../customXml/item2431.xml"/><Relationship Id="rId4189" Type="http://schemas.openxmlformats.org/officeDocument/2006/relationships/customXml" Target="../customXml/item4189.xml"/><Relationship Id="rId5794" Type="http://schemas.openxmlformats.org/officeDocument/2006/relationships/customXml" Target="../customXml/item5794.xml"/><Relationship Id="rId610" Type="http://schemas.openxmlformats.org/officeDocument/2006/relationships/customXml" Target="../customXml/item610.xml"/><Relationship Id="rId1240" Type="http://schemas.openxmlformats.org/officeDocument/2006/relationships/customXml" Target="../customXml/item1240.xml"/><Relationship Id="rId4049" Type="http://schemas.openxmlformats.org/officeDocument/2006/relationships/customXml" Target="../customXml/item4049.xml"/><Relationship Id="rId4396" Type="http://schemas.openxmlformats.org/officeDocument/2006/relationships/customXml" Target="../customXml/item4396.xml"/><Relationship Id="rId5447" Type="http://schemas.openxmlformats.org/officeDocument/2006/relationships/customXml" Target="../customXml/item5447.xml"/><Relationship Id="rId5654" Type="http://schemas.openxmlformats.org/officeDocument/2006/relationships/customXml" Target="../customXml/item5654.xml"/><Relationship Id="rId5861" Type="http://schemas.openxmlformats.org/officeDocument/2006/relationships/customXml" Target="../customXml/item5861.xml"/><Relationship Id="rId1100" Type="http://schemas.openxmlformats.org/officeDocument/2006/relationships/customXml" Target="../customXml/item1100.xml"/><Relationship Id="rId4256" Type="http://schemas.openxmlformats.org/officeDocument/2006/relationships/customXml" Target="../customXml/item4256.xml"/><Relationship Id="rId4463" Type="http://schemas.openxmlformats.org/officeDocument/2006/relationships/customXml" Target="../customXml/item4463.xml"/><Relationship Id="rId4670" Type="http://schemas.openxmlformats.org/officeDocument/2006/relationships/customXml" Target="../customXml/item4670.xml"/><Relationship Id="rId5307" Type="http://schemas.openxmlformats.org/officeDocument/2006/relationships/customXml" Target="../customXml/item5307.xml"/><Relationship Id="rId5514" Type="http://schemas.openxmlformats.org/officeDocument/2006/relationships/customXml" Target="../customXml/item5514.xml"/><Relationship Id="rId5721" Type="http://schemas.openxmlformats.org/officeDocument/2006/relationships/customXml" Target="../customXml/item5721.xml"/><Relationship Id="rId1917" Type="http://schemas.openxmlformats.org/officeDocument/2006/relationships/customXml" Target="../customXml/item1917.xml"/><Relationship Id="rId3065" Type="http://schemas.openxmlformats.org/officeDocument/2006/relationships/customXml" Target="../customXml/item3065.xml"/><Relationship Id="rId3272" Type="http://schemas.openxmlformats.org/officeDocument/2006/relationships/customXml" Target="../customXml/item3272.xml"/><Relationship Id="rId4116" Type="http://schemas.openxmlformats.org/officeDocument/2006/relationships/customXml" Target="../customXml/item4116.xml"/><Relationship Id="rId4323" Type="http://schemas.openxmlformats.org/officeDocument/2006/relationships/customXml" Target="../customXml/item4323.xml"/><Relationship Id="rId4530" Type="http://schemas.openxmlformats.org/officeDocument/2006/relationships/customXml" Target="../customXml/item4530.xml"/><Relationship Id="rId193" Type="http://schemas.openxmlformats.org/officeDocument/2006/relationships/customXml" Target="../customXml/item193.xml"/><Relationship Id="rId2081" Type="http://schemas.openxmlformats.org/officeDocument/2006/relationships/customXml" Target="../customXml/item2081.xml"/><Relationship Id="rId3132" Type="http://schemas.openxmlformats.org/officeDocument/2006/relationships/customXml" Target="../customXml/item3132.xml"/><Relationship Id="rId260" Type="http://schemas.openxmlformats.org/officeDocument/2006/relationships/customXml" Target="../customXml/item260.xml"/><Relationship Id="rId5097" Type="http://schemas.openxmlformats.org/officeDocument/2006/relationships/customXml" Target="../customXml/item5097.xml"/><Relationship Id="rId120" Type="http://schemas.openxmlformats.org/officeDocument/2006/relationships/customXml" Target="../customXml/item120.xml"/><Relationship Id="rId2898" Type="http://schemas.openxmlformats.org/officeDocument/2006/relationships/customXml" Target="../customXml/item2898.xml"/><Relationship Id="rId3949" Type="http://schemas.openxmlformats.org/officeDocument/2006/relationships/customXml" Target="../customXml/item3949.xml"/><Relationship Id="rId5164" Type="http://schemas.openxmlformats.org/officeDocument/2006/relationships/customXml" Target="../customXml/item5164.xml"/><Relationship Id="rId6008" Type="http://schemas.openxmlformats.org/officeDocument/2006/relationships/customXml" Target="../customXml/item6008.xml"/><Relationship Id="rId2758" Type="http://schemas.openxmlformats.org/officeDocument/2006/relationships/customXml" Target="../customXml/item2758.xml"/><Relationship Id="rId2965" Type="http://schemas.openxmlformats.org/officeDocument/2006/relationships/customXml" Target="../customXml/item2965.xml"/><Relationship Id="rId3809" Type="http://schemas.openxmlformats.org/officeDocument/2006/relationships/customXml" Target="../customXml/item3809.xml"/><Relationship Id="rId5024" Type="http://schemas.openxmlformats.org/officeDocument/2006/relationships/customXml" Target="../customXml/item5024.xml"/><Relationship Id="rId5371" Type="http://schemas.openxmlformats.org/officeDocument/2006/relationships/customXml" Target="../customXml/item5371.xml"/><Relationship Id="rId937" Type="http://schemas.openxmlformats.org/officeDocument/2006/relationships/customXml" Target="../customXml/item937.xml"/><Relationship Id="rId1567" Type="http://schemas.openxmlformats.org/officeDocument/2006/relationships/customXml" Target="../customXml/item1567.xml"/><Relationship Id="rId1774" Type="http://schemas.openxmlformats.org/officeDocument/2006/relationships/customXml" Target="../customXml/item1774.xml"/><Relationship Id="rId1981" Type="http://schemas.openxmlformats.org/officeDocument/2006/relationships/customXml" Target="../customXml/item1981.xml"/><Relationship Id="rId2618" Type="http://schemas.openxmlformats.org/officeDocument/2006/relationships/customXml" Target="../customXml/item2618.xml"/><Relationship Id="rId2825" Type="http://schemas.openxmlformats.org/officeDocument/2006/relationships/customXml" Target="../customXml/item2825.xml"/><Relationship Id="rId4180" Type="http://schemas.openxmlformats.org/officeDocument/2006/relationships/customXml" Target="../customXml/item4180.xml"/><Relationship Id="rId5231" Type="http://schemas.openxmlformats.org/officeDocument/2006/relationships/customXml" Target="../customXml/item5231.xml"/><Relationship Id="rId66" Type="http://schemas.openxmlformats.org/officeDocument/2006/relationships/customXml" Target="../customXml/item66.xml"/><Relationship Id="rId1427" Type="http://schemas.openxmlformats.org/officeDocument/2006/relationships/customXml" Target="../customXml/item1427.xml"/><Relationship Id="rId1634" Type="http://schemas.openxmlformats.org/officeDocument/2006/relationships/customXml" Target="../customXml/item1634.xml"/><Relationship Id="rId1841" Type="http://schemas.openxmlformats.org/officeDocument/2006/relationships/customXml" Target="../customXml/item1841.xml"/><Relationship Id="rId4040" Type="http://schemas.openxmlformats.org/officeDocument/2006/relationships/customXml" Target="../customXml/item4040.xml"/><Relationship Id="rId4997" Type="http://schemas.openxmlformats.org/officeDocument/2006/relationships/customXml" Target="../customXml/item4997.xml"/><Relationship Id="rId3599" Type="http://schemas.openxmlformats.org/officeDocument/2006/relationships/customXml" Target="../customXml/item3599.xml"/><Relationship Id="rId4857" Type="http://schemas.openxmlformats.org/officeDocument/2006/relationships/customXml" Target="../customXml/item4857.xml"/><Relationship Id="rId1701" Type="http://schemas.openxmlformats.org/officeDocument/2006/relationships/customXml" Target="../customXml/item1701.xml"/><Relationship Id="rId3459" Type="http://schemas.openxmlformats.org/officeDocument/2006/relationships/customXml" Target="../customXml/item3459.xml"/><Relationship Id="rId3666" Type="http://schemas.openxmlformats.org/officeDocument/2006/relationships/customXml" Target="../customXml/item3666.xml"/><Relationship Id="rId5908" Type="http://schemas.openxmlformats.org/officeDocument/2006/relationships/customXml" Target="../customXml/item5908.xml"/><Relationship Id="rId587" Type="http://schemas.openxmlformats.org/officeDocument/2006/relationships/customXml" Target="../customXml/item587.xml"/><Relationship Id="rId2268" Type="http://schemas.openxmlformats.org/officeDocument/2006/relationships/customXml" Target="../customXml/item2268.xml"/><Relationship Id="rId3319" Type="http://schemas.openxmlformats.org/officeDocument/2006/relationships/customXml" Target="../customXml/item3319.xml"/><Relationship Id="rId3873" Type="http://schemas.openxmlformats.org/officeDocument/2006/relationships/customXml" Target="../customXml/item3873.xml"/><Relationship Id="rId4717" Type="http://schemas.openxmlformats.org/officeDocument/2006/relationships/customXml" Target="../customXml/item4717.xml"/><Relationship Id="rId4924" Type="http://schemas.openxmlformats.org/officeDocument/2006/relationships/customXml" Target="../customXml/item4924.xml"/><Relationship Id="rId447" Type="http://schemas.openxmlformats.org/officeDocument/2006/relationships/customXml" Target="../customXml/item447.xml"/><Relationship Id="rId794" Type="http://schemas.openxmlformats.org/officeDocument/2006/relationships/customXml" Target="../customXml/item794.xml"/><Relationship Id="rId1077" Type="http://schemas.openxmlformats.org/officeDocument/2006/relationships/customXml" Target="../customXml/item1077.xml"/><Relationship Id="rId2128" Type="http://schemas.openxmlformats.org/officeDocument/2006/relationships/customXml" Target="../customXml/item2128.xml"/><Relationship Id="rId2475" Type="http://schemas.openxmlformats.org/officeDocument/2006/relationships/customXml" Target="../customXml/item2475.xml"/><Relationship Id="rId2682" Type="http://schemas.openxmlformats.org/officeDocument/2006/relationships/customXml" Target="../customXml/item2682.xml"/><Relationship Id="rId3526" Type="http://schemas.openxmlformats.org/officeDocument/2006/relationships/customXml" Target="../customXml/item3526.xml"/><Relationship Id="rId3733" Type="http://schemas.openxmlformats.org/officeDocument/2006/relationships/customXml" Target="../customXml/item3733.xml"/><Relationship Id="rId3940" Type="http://schemas.openxmlformats.org/officeDocument/2006/relationships/customXml" Target="../customXml/item3940.xml"/><Relationship Id="rId654" Type="http://schemas.openxmlformats.org/officeDocument/2006/relationships/customXml" Target="../customXml/item654.xml"/><Relationship Id="rId861" Type="http://schemas.openxmlformats.org/officeDocument/2006/relationships/customXml" Target="../customXml/item861.xml"/><Relationship Id="rId1284" Type="http://schemas.openxmlformats.org/officeDocument/2006/relationships/customXml" Target="../customXml/item1284.xml"/><Relationship Id="rId1491" Type="http://schemas.openxmlformats.org/officeDocument/2006/relationships/customXml" Target="../customXml/item1491.xml"/><Relationship Id="rId2335" Type="http://schemas.openxmlformats.org/officeDocument/2006/relationships/customXml" Target="../customXml/item2335.xml"/><Relationship Id="rId2542" Type="http://schemas.openxmlformats.org/officeDocument/2006/relationships/customXml" Target="../customXml/item2542.xml"/><Relationship Id="rId3800" Type="http://schemas.openxmlformats.org/officeDocument/2006/relationships/customXml" Target="../customXml/item3800.xml"/><Relationship Id="rId5698" Type="http://schemas.openxmlformats.org/officeDocument/2006/relationships/customXml" Target="../customXml/item5698.xml"/><Relationship Id="rId307" Type="http://schemas.openxmlformats.org/officeDocument/2006/relationships/customXml" Target="../customXml/item307.xml"/><Relationship Id="rId514" Type="http://schemas.openxmlformats.org/officeDocument/2006/relationships/customXml" Target="../customXml/item514.xml"/><Relationship Id="rId721" Type="http://schemas.openxmlformats.org/officeDocument/2006/relationships/customXml" Target="../customXml/item721.xml"/><Relationship Id="rId1144" Type="http://schemas.openxmlformats.org/officeDocument/2006/relationships/customXml" Target="../customXml/item1144.xml"/><Relationship Id="rId1351" Type="http://schemas.openxmlformats.org/officeDocument/2006/relationships/customXml" Target="../customXml/item1351.xml"/><Relationship Id="rId2402" Type="http://schemas.openxmlformats.org/officeDocument/2006/relationships/customXml" Target="../customXml/item2402.xml"/><Relationship Id="rId5558" Type="http://schemas.openxmlformats.org/officeDocument/2006/relationships/customXml" Target="../customXml/item5558.xml"/><Relationship Id="rId5765" Type="http://schemas.openxmlformats.org/officeDocument/2006/relationships/customXml" Target="../customXml/item5765.xml"/><Relationship Id="rId5972" Type="http://schemas.openxmlformats.org/officeDocument/2006/relationships/customXml" Target="../customXml/item5972.xml"/><Relationship Id="rId1004" Type="http://schemas.openxmlformats.org/officeDocument/2006/relationships/customXml" Target="../customXml/item1004.xml"/><Relationship Id="rId1211" Type="http://schemas.openxmlformats.org/officeDocument/2006/relationships/customXml" Target="../customXml/item1211.xml"/><Relationship Id="rId4367" Type="http://schemas.openxmlformats.org/officeDocument/2006/relationships/customXml" Target="../customXml/item4367.xml"/><Relationship Id="rId4574" Type="http://schemas.openxmlformats.org/officeDocument/2006/relationships/customXml" Target="../customXml/item4574.xml"/><Relationship Id="rId4781" Type="http://schemas.openxmlformats.org/officeDocument/2006/relationships/customXml" Target="../customXml/item4781.xml"/><Relationship Id="rId5418" Type="http://schemas.openxmlformats.org/officeDocument/2006/relationships/customXml" Target="../customXml/item5418.xml"/><Relationship Id="rId5625" Type="http://schemas.openxmlformats.org/officeDocument/2006/relationships/customXml" Target="../customXml/item5625.xml"/><Relationship Id="rId5832" Type="http://schemas.openxmlformats.org/officeDocument/2006/relationships/customXml" Target="../customXml/item5832.xml"/><Relationship Id="rId3176" Type="http://schemas.openxmlformats.org/officeDocument/2006/relationships/customXml" Target="../customXml/item3176.xml"/><Relationship Id="rId3383" Type="http://schemas.openxmlformats.org/officeDocument/2006/relationships/customXml" Target="../customXml/item3383.xml"/><Relationship Id="rId3590" Type="http://schemas.openxmlformats.org/officeDocument/2006/relationships/customXml" Target="../customXml/item3590.xml"/><Relationship Id="rId4227" Type="http://schemas.openxmlformats.org/officeDocument/2006/relationships/customXml" Target="../customXml/item4227.xml"/><Relationship Id="rId4434" Type="http://schemas.openxmlformats.org/officeDocument/2006/relationships/customXml" Target="../customXml/item4434.xml"/><Relationship Id="rId2192" Type="http://schemas.openxmlformats.org/officeDocument/2006/relationships/customXml" Target="../customXml/item2192.xml"/><Relationship Id="rId3036" Type="http://schemas.openxmlformats.org/officeDocument/2006/relationships/customXml" Target="../customXml/item3036.xml"/><Relationship Id="rId3243" Type="http://schemas.openxmlformats.org/officeDocument/2006/relationships/customXml" Target="../customXml/item3243.xml"/><Relationship Id="rId4641" Type="http://schemas.openxmlformats.org/officeDocument/2006/relationships/customXml" Target="../customXml/item4641.xml"/><Relationship Id="rId164" Type="http://schemas.openxmlformats.org/officeDocument/2006/relationships/customXml" Target="../customXml/item164.xml"/><Relationship Id="rId371" Type="http://schemas.openxmlformats.org/officeDocument/2006/relationships/customXml" Target="../customXml/item371.xml"/><Relationship Id="rId2052" Type="http://schemas.openxmlformats.org/officeDocument/2006/relationships/customXml" Target="../customXml/item2052.xml"/><Relationship Id="rId3450" Type="http://schemas.openxmlformats.org/officeDocument/2006/relationships/customXml" Target="../customXml/item3450.xml"/><Relationship Id="rId4501" Type="http://schemas.openxmlformats.org/officeDocument/2006/relationships/customXml" Target="../customXml/item4501.xml"/><Relationship Id="rId3103" Type="http://schemas.openxmlformats.org/officeDocument/2006/relationships/customXml" Target="../customXml/item3103.xml"/><Relationship Id="rId3310" Type="http://schemas.openxmlformats.org/officeDocument/2006/relationships/customXml" Target="../customXml/item3310.xml"/><Relationship Id="rId5068" Type="http://schemas.openxmlformats.org/officeDocument/2006/relationships/customXml" Target="../customXml/item5068.xml"/><Relationship Id="rId231" Type="http://schemas.openxmlformats.org/officeDocument/2006/relationships/customXml" Target="../customXml/item231.xml"/><Relationship Id="rId2869" Type="http://schemas.openxmlformats.org/officeDocument/2006/relationships/customXml" Target="../customXml/item2869.xml"/><Relationship Id="rId5275" Type="http://schemas.openxmlformats.org/officeDocument/2006/relationships/customXml" Target="../customXml/item5275.xml"/><Relationship Id="rId5482" Type="http://schemas.openxmlformats.org/officeDocument/2006/relationships/customXml" Target="../customXml/item5482.xml"/><Relationship Id="rId1678" Type="http://schemas.openxmlformats.org/officeDocument/2006/relationships/customXml" Target="../customXml/item1678.xml"/><Relationship Id="rId1885" Type="http://schemas.openxmlformats.org/officeDocument/2006/relationships/customXml" Target="../customXml/item1885.xml"/><Relationship Id="rId2729" Type="http://schemas.openxmlformats.org/officeDocument/2006/relationships/customXml" Target="../customXml/item2729.xml"/><Relationship Id="rId2936" Type="http://schemas.openxmlformats.org/officeDocument/2006/relationships/customXml" Target="../customXml/item2936.xml"/><Relationship Id="rId4084" Type="http://schemas.openxmlformats.org/officeDocument/2006/relationships/customXml" Target="../customXml/item4084.xml"/><Relationship Id="rId4291" Type="http://schemas.openxmlformats.org/officeDocument/2006/relationships/customXml" Target="../customXml/item4291.xml"/><Relationship Id="rId5135" Type="http://schemas.openxmlformats.org/officeDocument/2006/relationships/customXml" Target="../customXml/item5135.xml"/><Relationship Id="rId5342" Type="http://schemas.openxmlformats.org/officeDocument/2006/relationships/customXml" Target="../customXml/item5342.xml"/><Relationship Id="rId908" Type="http://schemas.openxmlformats.org/officeDocument/2006/relationships/customXml" Target="../customXml/item908.xml"/><Relationship Id="rId1538" Type="http://schemas.openxmlformats.org/officeDocument/2006/relationships/customXml" Target="../customXml/item1538.xml"/><Relationship Id="rId4151" Type="http://schemas.openxmlformats.org/officeDocument/2006/relationships/customXml" Target="../customXml/item4151.xml"/><Relationship Id="rId5202" Type="http://schemas.openxmlformats.org/officeDocument/2006/relationships/customXml" Target="../customXml/item5202.xml"/><Relationship Id="rId1745" Type="http://schemas.openxmlformats.org/officeDocument/2006/relationships/customXml" Target="../customXml/item1745.xml"/><Relationship Id="rId1952" Type="http://schemas.openxmlformats.org/officeDocument/2006/relationships/customXml" Target="../customXml/item1952.xml"/><Relationship Id="rId4011" Type="http://schemas.openxmlformats.org/officeDocument/2006/relationships/customXml" Target="../customXml/item4011.xml"/><Relationship Id="rId37" Type="http://schemas.openxmlformats.org/officeDocument/2006/relationships/customXml" Target="../customXml/item37.xml"/><Relationship Id="rId1605" Type="http://schemas.openxmlformats.org/officeDocument/2006/relationships/customXml" Target="../customXml/item1605.xml"/><Relationship Id="rId1812" Type="http://schemas.openxmlformats.org/officeDocument/2006/relationships/customXml" Target="../customXml/item1812.xml"/><Relationship Id="rId4968" Type="http://schemas.openxmlformats.org/officeDocument/2006/relationships/customXml" Target="../customXml/item4968.xml"/><Relationship Id="rId3777" Type="http://schemas.openxmlformats.org/officeDocument/2006/relationships/customXml" Target="../customXml/item3777.xml"/><Relationship Id="rId3984" Type="http://schemas.openxmlformats.org/officeDocument/2006/relationships/customXml" Target="../customXml/item3984.xml"/><Relationship Id="rId4828" Type="http://schemas.openxmlformats.org/officeDocument/2006/relationships/customXml" Target="../customXml/item4828.xml"/><Relationship Id="rId698" Type="http://schemas.openxmlformats.org/officeDocument/2006/relationships/customXml" Target="../customXml/item698.xml"/><Relationship Id="rId2379" Type="http://schemas.openxmlformats.org/officeDocument/2006/relationships/customXml" Target="../customXml/item2379.xml"/><Relationship Id="rId2586" Type="http://schemas.openxmlformats.org/officeDocument/2006/relationships/customXml" Target="../customXml/item2586.xml"/><Relationship Id="rId2793" Type="http://schemas.openxmlformats.org/officeDocument/2006/relationships/customXml" Target="../customXml/item2793.xml"/><Relationship Id="rId3637" Type="http://schemas.openxmlformats.org/officeDocument/2006/relationships/customXml" Target="../customXml/item3637.xml"/><Relationship Id="rId3844" Type="http://schemas.openxmlformats.org/officeDocument/2006/relationships/customXml" Target="../customXml/item3844.xml"/><Relationship Id="rId6043" Type="http://schemas.openxmlformats.org/officeDocument/2006/relationships/slide" Target="slides/slide14.xml"/><Relationship Id="rId558" Type="http://schemas.openxmlformats.org/officeDocument/2006/relationships/customXml" Target="../customXml/item558.xml"/><Relationship Id="rId765" Type="http://schemas.openxmlformats.org/officeDocument/2006/relationships/customXml" Target="../customXml/item765.xml"/><Relationship Id="rId972" Type="http://schemas.openxmlformats.org/officeDocument/2006/relationships/customXml" Target="../customXml/item972.xml"/><Relationship Id="rId1188" Type="http://schemas.openxmlformats.org/officeDocument/2006/relationships/customXml" Target="../customXml/item1188.xml"/><Relationship Id="rId1395" Type="http://schemas.openxmlformats.org/officeDocument/2006/relationships/customXml" Target="../customXml/item1395.xml"/><Relationship Id="rId2239" Type="http://schemas.openxmlformats.org/officeDocument/2006/relationships/customXml" Target="../customXml/item2239.xml"/><Relationship Id="rId2446" Type="http://schemas.openxmlformats.org/officeDocument/2006/relationships/customXml" Target="../customXml/item2446.xml"/><Relationship Id="rId2653" Type="http://schemas.openxmlformats.org/officeDocument/2006/relationships/customXml" Target="../customXml/item2653.xml"/><Relationship Id="rId2860" Type="http://schemas.openxmlformats.org/officeDocument/2006/relationships/customXml" Target="../customXml/item2860.xml"/><Relationship Id="rId3704" Type="http://schemas.openxmlformats.org/officeDocument/2006/relationships/customXml" Target="../customXml/item3704.xml"/><Relationship Id="rId418" Type="http://schemas.openxmlformats.org/officeDocument/2006/relationships/customXml" Target="../customXml/item418.xml"/><Relationship Id="rId625" Type="http://schemas.openxmlformats.org/officeDocument/2006/relationships/customXml" Target="../customXml/item625.xml"/><Relationship Id="rId832" Type="http://schemas.openxmlformats.org/officeDocument/2006/relationships/customXml" Target="../customXml/item832.xml"/><Relationship Id="rId1048" Type="http://schemas.openxmlformats.org/officeDocument/2006/relationships/customXml" Target="../customXml/item1048.xml"/><Relationship Id="rId1255" Type="http://schemas.openxmlformats.org/officeDocument/2006/relationships/customXml" Target="../customXml/item1255.xml"/><Relationship Id="rId1462" Type="http://schemas.openxmlformats.org/officeDocument/2006/relationships/customXml" Target="../customXml/item1462.xml"/><Relationship Id="rId2306" Type="http://schemas.openxmlformats.org/officeDocument/2006/relationships/customXml" Target="../customXml/item2306.xml"/><Relationship Id="rId2513" Type="http://schemas.openxmlformats.org/officeDocument/2006/relationships/customXml" Target="../customXml/item2513.xml"/><Relationship Id="rId3911" Type="http://schemas.openxmlformats.org/officeDocument/2006/relationships/customXml" Target="../customXml/item3911.xml"/><Relationship Id="rId5669" Type="http://schemas.openxmlformats.org/officeDocument/2006/relationships/customXml" Target="../customXml/item5669.xml"/><Relationship Id="rId5876" Type="http://schemas.openxmlformats.org/officeDocument/2006/relationships/customXml" Target="../customXml/item5876.xml"/><Relationship Id="rId1115" Type="http://schemas.openxmlformats.org/officeDocument/2006/relationships/customXml" Target="../customXml/item1115.xml"/><Relationship Id="rId1322" Type="http://schemas.openxmlformats.org/officeDocument/2006/relationships/customXml" Target="../customXml/item1322.xml"/><Relationship Id="rId2720" Type="http://schemas.openxmlformats.org/officeDocument/2006/relationships/customXml" Target="../customXml/item2720.xml"/><Relationship Id="rId4478" Type="http://schemas.openxmlformats.org/officeDocument/2006/relationships/customXml" Target="../customXml/item4478.xml"/><Relationship Id="rId5529" Type="http://schemas.openxmlformats.org/officeDocument/2006/relationships/customXml" Target="../customXml/item5529.xml"/><Relationship Id="rId3287" Type="http://schemas.openxmlformats.org/officeDocument/2006/relationships/customXml" Target="../customXml/item3287.xml"/><Relationship Id="rId4338" Type="http://schemas.openxmlformats.org/officeDocument/2006/relationships/customXml" Target="../customXml/item4338.xml"/><Relationship Id="rId4685" Type="http://schemas.openxmlformats.org/officeDocument/2006/relationships/customXml" Target="../customXml/item4685.xml"/><Relationship Id="rId4892" Type="http://schemas.openxmlformats.org/officeDocument/2006/relationships/customXml" Target="../customXml/item4892.xml"/><Relationship Id="rId5736" Type="http://schemas.openxmlformats.org/officeDocument/2006/relationships/customXml" Target="../customXml/item5736.xml"/><Relationship Id="rId5943" Type="http://schemas.openxmlformats.org/officeDocument/2006/relationships/customXml" Target="../customXml/item5943.xml"/><Relationship Id="rId2096" Type="http://schemas.openxmlformats.org/officeDocument/2006/relationships/customXml" Target="../customXml/item2096.xml"/><Relationship Id="rId3494" Type="http://schemas.openxmlformats.org/officeDocument/2006/relationships/customXml" Target="../customXml/item3494.xml"/><Relationship Id="rId4545" Type="http://schemas.openxmlformats.org/officeDocument/2006/relationships/customXml" Target="../customXml/item4545.xml"/><Relationship Id="rId4752" Type="http://schemas.openxmlformats.org/officeDocument/2006/relationships/customXml" Target="../customXml/item4752.xml"/><Relationship Id="rId5803" Type="http://schemas.openxmlformats.org/officeDocument/2006/relationships/customXml" Target="../customXml/item5803.xml"/><Relationship Id="rId3147" Type="http://schemas.openxmlformats.org/officeDocument/2006/relationships/customXml" Target="../customXml/item3147.xml"/><Relationship Id="rId3354" Type="http://schemas.openxmlformats.org/officeDocument/2006/relationships/customXml" Target="../customXml/item3354.xml"/><Relationship Id="rId3561" Type="http://schemas.openxmlformats.org/officeDocument/2006/relationships/customXml" Target="../customXml/item3561.xml"/><Relationship Id="rId4405" Type="http://schemas.openxmlformats.org/officeDocument/2006/relationships/customXml" Target="../customXml/item4405.xml"/><Relationship Id="rId4612" Type="http://schemas.openxmlformats.org/officeDocument/2006/relationships/customXml" Target="../customXml/item4612.xml"/><Relationship Id="rId275" Type="http://schemas.openxmlformats.org/officeDocument/2006/relationships/customXml" Target="../customXml/item275.xml"/><Relationship Id="rId482" Type="http://schemas.openxmlformats.org/officeDocument/2006/relationships/customXml" Target="../customXml/item482.xml"/><Relationship Id="rId2163" Type="http://schemas.openxmlformats.org/officeDocument/2006/relationships/customXml" Target="../customXml/item2163.xml"/><Relationship Id="rId2370" Type="http://schemas.openxmlformats.org/officeDocument/2006/relationships/customXml" Target="../customXml/item2370.xml"/><Relationship Id="rId3007" Type="http://schemas.openxmlformats.org/officeDocument/2006/relationships/customXml" Target="../customXml/item3007.xml"/><Relationship Id="rId3214" Type="http://schemas.openxmlformats.org/officeDocument/2006/relationships/customXml" Target="../customXml/item3214.xml"/><Relationship Id="rId3421" Type="http://schemas.openxmlformats.org/officeDocument/2006/relationships/customXml" Target="../customXml/item3421.xml"/><Relationship Id="rId135" Type="http://schemas.openxmlformats.org/officeDocument/2006/relationships/customXml" Target="../customXml/item135.xml"/><Relationship Id="rId342" Type="http://schemas.openxmlformats.org/officeDocument/2006/relationships/customXml" Target="../customXml/item342.xml"/><Relationship Id="rId2023" Type="http://schemas.openxmlformats.org/officeDocument/2006/relationships/customXml" Target="../customXml/item2023.xml"/><Relationship Id="rId2230" Type="http://schemas.openxmlformats.org/officeDocument/2006/relationships/customXml" Target="../customXml/item2230.xml"/><Relationship Id="rId5179" Type="http://schemas.openxmlformats.org/officeDocument/2006/relationships/customXml" Target="../customXml/item5179.xml"/><Relationship Id="rId5386" Type="http://schemas.openxmlformats.org/officeDocument/2006/relationships/customXml" Target="../customXml/item5386.xml"/><Relationship Id="rId5593" Type="http://schemas.openxmlformats.org/officeDocument/2006/relationships/customXml" Target="../customXml/item5593.xml"/><Relationship Id="rId202" Type="http://schemas.openxmlformats.org/officeDocument/2006/relationships/customXml" Target="../customXml/item202.xml"/><Relationship Id="rId4195" Type="http://schemas.openxmlformats.org/officeDocument/2006/relationships/customXml" Target="../customXml/item4195.xml"/><Relationship Id="rId5039" Type="http://schemas.openxmlformats.org/officeDocument/2006/relationships/customXml" Target="../customXml/item5039.xml"/><Relationship Id="rId5246" Type="http://schemas.openxmlformats.org/officeDocument/2006/relationships/customXml" Target="../customXml/item5246.xml"/><Relationship Id="rId5453" Type="http://schemas.openxmlformats.org/officeDocument/2006/relationships/customXml" Target="../customXml/item5453.xml"/><Relationship Id="rId1789" Type="http://schemas.openxmlformats.org/officeDocument/2006/relationships/customXml" Target="../customXml/item1789.xml"/><Relationship Id="rId1996" Type="http://schemas.openxmlformats.org/officeDocument/2006/relationships/customXml" Target="../customXml/item1996.xml"/><Relationship Id="rId4055" Type="http://schemas.openxmlformats.org/officeDocument/2006/relationships/customXml" Target="../customXml/item4055.xml"/><Relationship Id="rId4262" Type="http://schemas.openxmlformats.org/officeDocument/2006/relationships/customXml" Target="../customXml/item4262.xml"/><Relationship Id="rId5106" Type="http://schemas.openxmlformats.org/officeDocument/2006/relationships/customXml" Target="../customXml/item5106.xml"/><Relationship Id="rId5660" Type="http://schemas.openxmlformats.org/officeDocument/2006/relationships/customXml" Target="../customXml/item5660.xml"/><Relationship Id="rId1649" Type="http://schemas.openxmlformats.org/officeDocument/2006/relationships/customXml" Target="../customXml/item1649.xml"/><Relationship Id="rId1856" Type="http://schemas.openxmlformats.org/officeDocument/2006/relationships/customXml" Target="../customXml/item1856.xml"/><Relationship Id="rId2907" Type="http://schemas.openxmlformats.org/officeDocument/2006/relationships/customXml" Target="../customXml/item2907.xml"/><Relationship Id="rId3071" Type="http://schemas.openxmlformats.org/officeDocument/2006/relationships/customXml" Target="../customXml/item3071.xml"/><Relationship Id="rId5313" Type="http://schemas.openxmlformats.org/officeDocument/2006/relationships/customXml" Target="../customXml/item5313.xml"/><Relationship Id="rId5520" Type="http://schemas.openxmlformats.org/officeDocument/2006/relationships/customXml" Target="../customXml/item5520.xml"/><Relationship Id="rId1509" Type="http://schemas.openxmlformats.org/officeDocument/2006/relationships/customXml" Target="../customXml/item1509.xml"/><Relationship Id="rId1716" Type="http://schemas.openxmlformats.org/officeDocument/2006/relationships/customXml" Target="../customXml/item1716.xml"/><Relationship Id="rId1923" Type="http://schemas.openxmlformats.org/officeDocument/2006/relationships/customXml" Target="../customXml/item1923.xml"/><Relationship Id="rId4122" Type="http://schemas.openxmlformats.org/officeDocument/2006/relationships/customXml" Target="../customXml/item4122.xml"/><Relationship Id="rId3888" Type="http://schemas.openxmlformats.org/officeDocument/2006/relationships/customXml" Target="../customXml/item3888.xml"/><Relationship Id="rId4939" Type="http://schemas.openxmlformats.org/officeDocument/2006/relationships/customXml" Target="../customXml/item4939.xml"/><Relationship Id="rId2697" Type="http://schemas.openxmlformats.org/officeDocument/2006/relationships/customXml" Target="../customXml/item2697.xml"/><Relationship Id="rId3748" Type="http://schemas.openxmlformats.org/officeDocument/2006/relationships/customXml" Target="../customXml/item3748.xml"/><Relationship Id="rId669" Type="http://schemas.openxmlformats.org/officeDocument/2006/relationships/customXml" Target="../customXml/item669.xml"/><Relationship Id="rId876" Type="http://schemas.openxmlformats.org/officeDocument/2006/relationships/customXml" Target="../customXml/item876.xml"/><Relationship Id="rId1299" Type="http://schemas.openxmlformats.org/officeDocument/2006/relationships/customXml" Target="../customXml/item1299.xml"/><Relationship Id="rId2557" Type="http://schemas.openxmlformats.org/officeDocument/2006/relationships/customXml" Target="../customXml/item2557.xml"/><Relationship Id="rId3608" Type="http://schemas.openxmlformats.org/officeDocument/2006/relationships/customXml" Target="../customXml/item3608.xml"/><Relationship Id="rId3955" Type="http://schemas.openxmlformats.org/officeDocument/2006/relationships/customXml" Target="../customXml/item3955.xml"/><Relationship Id="rId5170" Type="http://schemas.openxmlformats.org/officeDocument/2006/relationships/customXml" Target="../customXml/item5170.xml"/><Relationship Id="rId6014" Type="http://schemas.openxmlformats.org/officeDocument/2006/relationships/customXml" Target="../customXml/item6014.xml"/><Relationship Id="rId529" Type="http://schemas.openxmlformats.org/officeDocument/2006/relationships/customXml" Target="../customXml/item529.xml"/><Relationship Id="rId736" Type="http://schemas.openxmlformats.org/officeDocument/2006/relationships/customXml" Target="../customXml/item736.xml"/><Relationship Id="rId1159" Type="http://schemas.openxmlformats.org/officeDocument/2006/relationships/customXml" Target="../customXml/item1159.xml"/><Relationship Id="rId1366" Type="http://schemas.openxmlformats.org/officeDocument/2006/relationships/customXml" Target="../customXml/item1366.xml"/><Relationship Id="rId2417" Type="http://schemas.openxmlformats.org/officeDocument/2006/relationships/customXml" Target="../customXml/item2417.xml"/><Relationship Id="rId2764" Type="http://schemas.openxmlformats.org/officeDocument/2006/relationships/customXml" Target="../customXml/item2764.xml"/><Relationship Id="rId2971" Type="http://schemas.openxmlformats.org/officeDocument/2006/relationships/customXml" Target="../customXml/item2971.xml"/><Relationship Id="rId3815" Type="http://schemas.openxmlformats.org/officeDocument/2006/relationships/customXml" Target="../customXml/item3815.xml"/><Relationship Id="rId5030" Type="http://schemas.openxmlformats.org/officeDocument/2006/relationships/customXml" Target="../customXml/item5030.xml"/><Relationship Id="rId943" Type="http://schemas.openxmlformats.org/officeDocument/2006/relationships/customXml" Target="../customXml/item943.xml"/><Relationship Id="rId1019" Type="http://schemas.openxmlformats.org/officeDocument/2006/relationships/customXml" Target="../customXml/item1019.xml"/><Relationship Id="rId1573" Type="http://schemas.openxmlformats.org/officeDocument/2006/relationships/customXml" Target="../customXml/item1573.xml"/><Relationship Id="rId1780" Type="http://schemas.openxmlformats.org/officeDocument/2006/relationships/customXml" Target="../customXml/item1780.xml"/><Relationship Id="rId2624" Type="http://schemas.openxmlformats.org/officeDocument/2006/relationships/customXml" Target="../customXml/item2624.xml"/><Relationship Id="rId2831" Type="http://schemas.openxmlformats.org/officeDocument/2006/relationships/customXml" Target="../customXml/item2831.xml"/><Relationship Id="rId5987" Type="http://schemas.openxmlformats.org/officeDocument/2006/relationships/customXml" Target="../customXml/item5987.xml"/><Relationship Id="rId72" Type="http://schemas.openxmlformats.org/officeDocument/2006/relationships/customXml" Target="../customXml/item72.xml"/><Relationship Id="rId803" Type="http://schemas.openxmlformats.org/officeDocument/2006/relationships/customXml" Target="../customXml/item803.xml"/><Relationship Id="rId1226" Type="http://schemas.openxmlformats.org/officeDocument/2006/relationships/customXml" Target="../customXml/item1226.xml"/><Relationship Id="rId1433" Type="http://schemas.openxmlformats.org/officeDocument/2006/relationships/customXml" Target="../customXml/item1433.xml"/><Relationship Id="rId1640" Type="http://schemas.openxmlformats.org/officeDocument/2006/relationships/customXml" Target="../customXml/item1640.xml"/><Relationship Id="rId4589" Type="http://schemas.openxmlformats.org/officeDocument/2006/relationships/customXml" Target="../customXml/item4589.xml"/><Relationship Id="rId4796" Type="http://schemas.openxmlformats.org/officeDocument/2006/relationships/customXml" Target="../customXml/item4796.xml"/><Relationship Id="rId5847" Type="http://schemas.openxmlformats.org/officeDocument/2006/relationships/customXml" Target="../customXml/item5847.xml"/><Relationship Id="rId1500" Type="http://schemas.openxmlformats.org/officeDocument/2006/relationships/customXml" Target="../customXml/item1500.xml"/><Relationship Id="rId3398" Type="http://schemas.openxmlformats.org/officeDocument/2006/relationships/customXml" Target="../customXml/item3398.xml"/><Relationship Id="rId4449" Type="http://schemas.openxmlformats.org/officeDocument/2006/relationships/customXml" Target="../customXml/item4449.xml"/><Relationship Id="rId4656" Type="http://schemas.openxmlformats.org/officeDocument/2006/relationships/customXml" Target="../customXml/item4656.xml"/><Relationship Id="rId4863" Type="http://schemas.openxmlformats.org/officeDocument/2006/relationships/customXml" Target="../customXml/item4863.xml"/><Relationship Id="rId5707" Type="http://schemas.openxmlformats.org/officeDocument/2006/relationships/customXml" Target="../customXml/item5707.xml"/><Relationship Id="rId5914" Type="http://schemas.openxmlformats.org/officeDocument/2006/relationships/customXml" Target="../customXml/item5914.xml"/><Relationship Id="rId3258" Type="http://schemas.openxmlformats.org/officeDocument/2006/relationships/customXml" Target="../customXml/item3258.xml"/><Relationship Id="rId3465" Type="http://schemas.openxmlformats.org/officeDocument/2006/relationships/customXml" Target="../customXml/item3465.xml"/><Relationship Id="rId3672" Type="http://schemas.openxmlformats.org/officeDocument/2006/relationships/customXml" Target="../customXml/item3672.xml"/><Relationship Id="rId4309" Type="http://schemas.openxmlformats.org/officeDocument/2006/relationships/customXml" Target="../customXml/item4309.xml"/><Relationship Id="rId4516" Type="http://schemas.openxmlformats.org/officeDocument/2006/relationships/customXml" Target="../customXml/item4516.xml"/><Relationship Id="rId4723" Type="http://schemas.openxmlformats.org/officeDocument/2006/relationships/customXml" Target="../customXml/item4723.xml"/><Relationship Id="rId179" Type="http://schemas.openxmlformats.org/officeDocument/2006/relationships/customXml" Target="../customXml/item179.xml"/><Relationship Id="rId386" Type="http://schemas.openxmlformats.org/officeDocument/2006/relationships/customXml" Target="../customXml/item386.xml"/><Relationship Id="rId593" Type="http://schemas.openxmlformats.org/officeDocument/2006/relationships/customXml" Target="../customXml/item593.xml"/><Relationship Id="rId2067" Type="http://schemas.openxmlformats.org/officeDocument/2006/relationships/customXml" Target="../customXml/item2067.xml"/><Relationship Id="rId2274" Type="http://schemas.openxmlformats.org/officeDocument/2006/relationships/customXml" Target="../customXml/item2274.xml"/><Relationship Id="rId2481" Type="http://schemas.openxmlformats.org/officeDocument/2006/relationships/customXml" Target="../customXml/item2481.xml"/><Relationship Id="rId3118" Type="http://schemas.openxmlformats.org/officeDocument/2006/relationships/customXml" Target="../customXml/item3118.xml"/><Relationship Id="rId3325" Type="http://schemas.openxmlformats.org/officeDocument/2006/relationships/customXml" Target="../customXml/item3325.xml"/><Relationship Id="rId3532" Type="http://schemas.openxmlformats.org/officeDocument/2006/relationships/customXml" Target="../customXml/item3532.xml"/><Relationship Id="rId4930" Type="http://schemas.openxmlformats.org/officeDocument/2006/relationships/customXml" Target="../customXml/item4930.xml"/><Relationship Id="rId246" Type="http://schemas.openxmlformats.org/officeDocument/2006/relationships/customXml" Target="../customXml/item246.xml"/><Relationship Id="rId453" Type="http://schemas.openxmlformats.org/officeDocument/2006/relationships/customXml" Target="../customXml/item453.xml"/><Relationship Id="rId660" Type="http://schemas.openxmlformats.org/officeDocument/2006/relationships/customXml" Target="../customXml/item660.xml"/><Relationship Id="rId1083" Type="http://schemas.openxmlformats.org/officeDocument/2006/relationships/customXml" Target="../customXml/item1083.xml"/><Relationship Id="rId1290" Type="http://schemas.openxmlformats.org/officeDocument/2006/relationships/customXml" Target="../customXml/item1290.xml"/><Relationship Id="rId2134" Type="http://schemas.openxmlformats.org/officeDocument/2006/relationships/customXml" Target="../customXml/item2134.xml"/><Relationship Id="rId2341" Type="http://schemas.openxmlformats.org/officeDocument/2006/relationships/customXml" Target="../customXml/item2341.xml"/><Relationship Id="rId5497" Type="http://schemas.openxmlformats.org/officeDocument/2006/relationships/customXml" Target="../customXml/item5497.xml"/><Relationship Id="rId106" Type="http://schemas.openxmlformats.org/officeDocument/2006/relationships/customXml" Target="../customXml/item106.xml"/><Relationship Id="rId313" Type="http://schemas.openxmlformats.org/officeDocument/2006/relationships/customXml" Target="../customXml/item313.xml"/><Relationship Id="rId1150" Type="http://schemas.openxmlformats.org/officeDocument/2006/relationships/customXml" Target="../customXml/item1150.xml"/><Relationship Id="rId4099" Type="http://schemas.openxmlformats.org/officeDocument/2006/relationships/customXml" Target="../customXml/item4099.xml"/><Relationship Id="rId5357" Type="http://schemas.openxmlformats.org/officeDocument/2006/relationships/customXml" Target="../customXml/item5357.xml"/><Relationship Id="rId520" Type="http://schemas.openxmlformats.org/officeDocument/2006/relationships/customXml" Target="../customXml/item520.xml"/><Relationship Id="rId2201" Type="http://schemas.openxmlformats.org/officeDocument/2006/relationships/customXml" Target="../customXml/item2201.xml"/><Relationship Id="rId5564" Type="http://schemas.openxmlformats.org/officeDocument/2006/relationships/customXml" Target="../customXml/item5564.xml"/><Relationship Id="rId5771" Type="http://schemas.openxmlformats.org/officeDocument/2006/relationships/customXml" Target="../customXml/item5771.xml"/><Relationship Id="rId1010" Type="http://schemas.openxmlformats.org/officeDocument/2006/relationships/customXml" Target="../customXml/item1010.xml"/><Relationship Id="rId1967" Type="http://schemas.openxmlformats.org/officeDocument/2006/relationships/customXml" Target="../customXml/item1967.xml"/><Relationship Id="rId4166" Type="http://schemas.openxmlformats.org/officeDocument/2006/relationships/customXml" Target="../customXml/item4166.xml"/><Relationship Id="rId4373" Type="http://schemas.openxmlformats.org/officeDocument/2006/relationships/customXml" Target="../customXml/item4373.xml"/><Relationship Id="rId4580" Type="http://schemas.openxmlformats.org/officeDocument/2006/relationships/customXml" Target="../customXml/item4580.xml"/><Relationship Id="rId5217" Type="http://schemas.openxmlformats.org/officeDocument/2006/relationships/customXml" Target="../customXml/item5217.xml"/><Relationship Id="rId5424" Type="http://schemas.openxmlformats.org/officeDocument/2006/relationships/customXml" Target="../customXml/item5424.xml"/><Relationship Id="rId5631" Type="http://schemas.openxmlformats.org/officeDocument/2006/relationships/customXml" Target="../customXml/item5631.xml"/><Relationship Id="rId4026" Type="http://schemas.openxmlformats.org/officeDocument/2006/relationships/customXml" Target="../customXml/item4026.xml"/><Relationship Id="rId4440" Type="http://schemas.openxmlformats.org/officeDocument/2006/relationships/customXml" Target="../customXml/item4440.xml"/><Relationship Id="rId3042" Type="http://schemas.openxmlformats.org/officeDocument/2006/relationships/customXml" Target="../customXml/item3042.xml"/><Relationship Id="rId3859" Type="http://schemas.openxmlformats.org/officeDocument/2006/relationships/customXml" Target="../customXml/item3859.xml"/><Relationship Id="rId5281" Type="http://schemas.openxmlformats.org/officeDocument/2006/relationships/customXml" Target="../customXml/item5281.xml"/><Relationship Id="rId2875" Type="http://schemas.openxmlformats.org/officeDocument/2006/relationships/customXml" Target="../customXml/item2875.xml"/><Relationship Id="rId3926" Type="http://schemas.openxmlformats.org/officeDocument/2006/relationships/customXml" Target="../customXml/item3926.xml"/><Relationship Id="rId847" Type="http://schemas.openxmlformats.org/officeDocument/2006/relationships/customXml" Target="../customXml/item847.xml"/><Relationship Id="rId1477" Type="http://schemas.openxmlformats.org/officeDocument/2006/relationships/customXml" Target="../customXml/item1477.xml"/><Relationship Id="rId1891" Type="http://schemas.openxmlformats.org/officeDocument/2006/relationships/customXml" Target="../customXml/item1891.xml"/><Relationship Id="rId2528" Type="http://schemas.openxmlformats.org/officeDocument/2006/relationships/customXml" Target="../customXml/item2528.xml"/><Relationship Id="rId2942" Type="http://schemas.openxmlformats.org/officeDocument/2006/relationships/customXml" Target="../customXml/item2942.xml"/><Relationship Id="rId914" Type="http://schemas.openxmlformats.org/officeDocument/2006/relationships/customXml" Target="../customXml/item914.xml"/><Relationship Id="rId1544" Type="http://schemas.openxmlformats.org/officeDocument/2006/relationships/customXml" Target="../customXml/item1544.xml"/><Relationship Id="rId5001" Type="http://schemas.openxmlformats.org/officeDocument/2006/relationships/customXml" Target="../customXml/item5001.xml"/><Relationship Id="rId1611" Type="http://schemas.openxmlformats.org/officeDocument/2006/relationships/customXml" Target="../customXml/item1611.xml"/><Relationship Id="rId4767" Type="http://schemas.openxmlformats.org/officeDocument/2006/relationships/customXml" Target="../customXml/item4767.xml"/><Relationship Id="rId5818" Type="http://schemas.openxmlformats.org/officeDocument/2006/relationships/customXml" Target="../customXml/item5818.xml"/><Relationship Id="rId3369" Type="http://schemas.openxmlformats.org/officeDocument/2006/relationships/customXml" Target="../customXml/item3369.xml"/><Relationship Id="rId2385" Type="http://schemas.openxmlformats.org/officeDocument/2006/relationships/customXml" Target="../customXml/item2385.xml"/><Relationship Id="rId3783" Type="http://schemas.openxmlformats.org/officeDocument/2006/relationships/customXml" Target="../customXml/item3783.xml"/><Relationship Id="rId4834" Type="http://schemas.openxmlformats.org/officeDocument/2006/relationships/customXml" Target="../customXml/item4834.xml"/><Relationship Id="rId357" Type="http://schemas.openxmlformats.org/officeDocument/2006/relationships/customXml" Target="../customXml/item357.xml"/><Relationship Id="rId2038" Type="http://schemas.openxmlformats.org/officeDocument/2006/relationships/customXml" Target="../customXml/item2038.xml"/><Relationship Id="rId3436" Type="http://schemas.openxmlformats.org/officeDocument/2006/relationships/customXml" Target="../customXml/item3436.xml"/><Relationship Id="rId3850" Type="http://schemas.openxmlformats.org/officeDocument/2006/relationships/customXml" Target="../customXml/item3850.xml"/><Relationship Id="rId4901" Type="http://schemas.openxmlformats.org/officeDocument/2006/relationships/customXml" Target="../customXml/item4901.xml"/><Relationship Id="rId771" Type="http://schemas.openxmlformats.org/officeDocument/2006/relationships/customXml" Target="../customXml/item771.xml"/><Relationship Id="rId2452" Type="http://schemas.openxmlformats.org/officeDocument/2006/relationships/customXml" Target="../customXml/item2452.xml"/><Relationship Id="rId3503" Type="http://schemas.openxmlformats.org/officeDocument/2006/relationships/customXml" Target="../customXml/item3503.xml"/><Relationship Id="rId424" Type="http://schemas.openxmlformats.org/officeDocument/2006/relationships/customXml" Target="../customXml/item424.xml"/><Relationship Id="rId1054" Type="http://schemas.openxmlformats.org/officeDocument/2006/relationships/customXml" Target="../customXml/item1054.xml"/><Relationship Id="rId2105" Type="http://schemas.openxmlformats.org/officeDocument/2006/relationships/customXml" Target="../customXml/item2105.xml"/><Relationship Id="rId5675" Type="http://schemas.openxmlformats.org/officeDocument/2006/relationships/customXml" Target="../customXml/item5675.xml"/><Relationship Id="rId1121" Type="http://schemas.openxmlformats.org/officeDocument/2006/relationships/customXml" Target="../customXml/item1121.xml"/><Relationship Id="rId4277" Type="http://schemas.openxmlformats.org/officeDocument/2006/relationships/customXml" Target="../customXml/item4277.xml"/><Relationship Id="rId4691" Type="http://schemas.openxmlformats.org/officeDocument/2006/relationships/customXml" Target="../customXml/item4691.xml"/><Relationship Id="rId5328" Type="http://schemas.openxmlformats.org/officeDocument/2006/relationships/customXml" Target="../customXml/item5328.xml"/><Relationship Id="rId5742" Type="http://schemas.openxmlformats.org/officeDocument/2006/relationships/customXml" Target="../customXml/item5742.xml"/><Relationship Id="rId3293" Type="http://schemas.openxmlformats.org/officeDocument/2006/relationships/customXml" Target="../customXml/item3293.xml"/><Relationship Id="rId4344" Type="http://schemas.openxmlformats.org/officeDocument/2006/relationships/customXml" Target="../customXml/item4344.xml"/><Relationship Id="rId1938" Type="http://schemas.openxmlformats.org/officeDocument/2006/relationships/customXml" Target="../customXml/item1938.xml"/><Relationship Id="rId3360" Type="http://schemas.openxmlformats.org/officeDocument/2006/relationships/customXml" Target="../customXml/item3360.xml"/><Relationship Id="rId281" Type="http://schemas.openxmlformats.org/officeDocument/2006/relationships/customXml" Target="../customXml/item281.xml"/><Relationship Id="rId3013" Type="http://schemas.openxmlformats.org/officeDocument/2006/relationships/customXml" Target="../customXml/item3013.xml"/><Relationship Id="rId4411" Type="http://schemas.openxmlformats.org/officeDocument/2006/relationships/customXml" Target="../customXml/item4411.xml"/><Relationship Id="rId2779" Type="http://schemas.openxmlformats.org/officeDocument/2006/relationships/customXml" Target="../customXml/item2779.xml"/><Relationship Id="rId5185" Type="http://schemas.openxmlformats.org/officeDocument/2006/relationships/customXml" Target="../customXml/item5185.xml"/><Relationship Id="rId1795" Type="http://schemas.openxmlformats.org/officeDocument/2006/relationships/customXml" Target="../customXml/item1795.xml"/><Relationship Id="rId2846" Type="http://schemas.openxmlformats.org/officeDocument/2006/relationships/customXml" Target="../customXml/item2846.xml"/><Relationship Id="rId5252" Type="http://schemas.openxmlformats.org/officeDocument/2006/relationships/customXml" Target="../customXml/item5252.xml"/><Relationship Id="rId87" Type="http://schemas.openxmlformats.org/officeDocument/2006/relationships/customXml" Target="../customXml/item87.xml"/><Relationship Id="rId818" Type="http://schemas.openxmlformats.org/officeDocument/2006/relationships/customXml" Target="../customXml/item818.xml"/><Relationship Id="rId1448" Type="http://schemas.openxmlformats.org/officeDocument/2006/relationships/customXml" Target="../customXml/item1448.xml"/><Relationship Id="rId1862" Type="http://schemas.openxmlformats.org/officeDocument/2006/relationships/customXml" Target="../customXml/item1862.xml"/><Relationship Id="rId2913" Type="http://schemas.openxmlformats.org/officeDocument/2006/relationships/customXml" Target="../customXml/item2913.xml"/><Relationship Id="rId1515" Type="http://schemas.openxmlformats.org/officeDocument/2006/relationships/customXml" Target="../customXml/item1515.xml"/><Relationship Id="rId3687" Type="http://schemas.openxmlformats.org/officeDocument/2006/relationships/customXml" Target="../customXml/item3687.xml"/><Relationship Id="rId4738" Type="http://schemas.openxmlformats.org/officeDocument/2006/relationships/customXml" Target="../customXml/item4738.xml"/><Relationship Id="rId2289" Type="http://schemas.openxmlformats.org/officeDocument/2006/relationships/customXml" Target="../customXml/item2289.xml"/><Relationship Id="rId3754" Type="http://schemas.openxmlformats.org/officeDocument/2006/relationships/customXml" Target="../customXml/item3754.xml"/><Relationship Id="rId4805" Type="http://schemas.openxmlformats.org/officeDocument/2006/relationships/customXml" Target="../customXml/item4805.xml"/><Relationship Id="rId675" Type="http://schemas.openxmlformats.org/officeDocument/2006/relationships/customXml" Target="../customXml/item675.xml"/><Relationship Id="rId2356" Type="http://schemas.openxmlformats.org/officeDocument/2006/relationships/customXml" Target="../customXml/item2356.xml"/><Relationship Id="rId2770" Type="http://schemas.openxmlformats.org/officeDocument/2006/relationships/customXml" Target="../customXml/item2770.xml"/><Relationship Id="rId3407" Type="http://schemas.openxmlformats.org/officeDocument/2006/relationships/customXml" Target="../customXml/item3407.xml"/><Relationship Id="rId3821" Type="http://schemas.openxmlformats.org/officeDocument/2006/relationships/customXml" Target="../customXml/item3821.xml"/><Relationship Id="rId328" Type="http://schemas.openxmlformats.org/officeDocument/2006/relationships/customXml" Target="../customXml/item328.xml"/><Relationship Id="rId742" Type="http://schemas.openxmlformats.org/officeDocument/2006/relationships/customXml" Target="../customXml/item742.xml"/><Relationship Id="rId1372" Type="http://schemas.openxmlformats.org/officeDocument/2006/relationships/customXml" Target="../customXml/item1372.xml"/><Relationship Id="rId2009" Type="http://schemas.openxmlformats.org/officeDocument/2006/relationships/customXml" Target="../customXml/item2009.xml"/><Relationship Id="rId2423" Type="http://schemas.openxmlformats.org/officeDocument/2006/relationships/customXml" Target="../customXml/item2423.xml"/><Relationship Id="rId5579" Type="http://schemas.openxmlformats.org/officeDocument/2006/relationships/customXml" Target="../customXml/item5579.xml"/><Relationship Id="rId1025" Type="http://schemas.openxmlformats.org/officeDocument/2006/relationships/customXml" Target="../customXml/item1025.xml"/><Relationship Id="rId4595" Type="http://schemas.openxmlformats.org/officeDocument/2006/relationships/customXml" Target="../customXml/item4595.xml"/><Relationship Id="rId5646" Type="http://schemas.openxmlformats.org/officeDocument/2006/relationships/customXml" Target="../customXml/item5646.xml"/><Relationship Id="rId5993" Type="http://schemas.openxmlformats.org/officeDocument/2006/relationships/customXml" Target="../customXml/item5993.xml"/><Relationship Id="rId3197" Type="http://schemas.openxmlformats.org/officeDocument/2006/relationships/customXml" Target="../customXml/item3197.xml"/><Relationship Id="rId4248" Type="http://schemas.openxmlformats.org/officeDocument/2006/relationships/customXml" Target="../customXml/item4248.xml"/><Relationship Id="rId4662" Type="http://schemas.openxmlformats.org/officeDocument/2006/relationships/customXml" Target="../customXml/item4662.xml"/><Relationship Id="rId5713" Type="http://schemas.openxmlformats.org/officeDocument/2006/relationships/customXml" Target="../customXml/item5713.xml"/><Relationship Id="rId185" Type="http://schemas.openxmlformats.org/officeDocument/2006/relationships/customXml" Target="../customXml/item185.xml"/><Relationship Id="rId1909" Type="http://schemas.openxmlformats.org/officeDocument/2006/relationships/customXml" Target="../customXml/item1909.xml"/><Relationship Id="rId3264" Type="http://schemas.openxmlformats.org/officeDocument/2006/relationships/customXml" Target="../customXml/item3264.xml"/><Relationship Id="rId4315" Type="http://schemas.openxmlformats.org/officeDocument/2006/relationships/customXml" Target="../customXml/item4315.xml"/><Relationship Id="rId2280" Type="http://schemas.openxmlformats.org/officeDocument/2006/relationships/customXml" Target="../customXml/item2280.xml"/><Relationship Id="rId3331" Type="http://schemas.openxmlformats.org/officeDocument/2006/relationships/customXml" Target="../customXml/item3331.xml"/><Relationship Id="rId252" Type="http://schemas.openxmlformats.org/officeDocument/2006/relationships/customXml" Target="../customXml/item252.xml"/><Relationship Id="rId5089" Type="http://schemas.openxmlformats.org/officeDocument/2006/relationships/customXml" Target="../customXml/item5089.xml"/><Relationship Id="rId1699" Type="http://schemas.openxmlformats.org/officeDocument/2006/relationships/customXml" Target="../customXml/item1699.xml"/><Relationship Id="rId2000" Type="http://schemas.openxmlformats.org/officeDocument/2006/relationships/customXml" Target="../customXml/item2000.xml"/><Relationship Id="rId5156" Type="http://schemas.openxmlformats.org/officeDocument/2006/relationships/customXml" Target="../customXml/item5156.xml"/><Relationship Id="rId5570" Type="http://schemas.openxmlformats.org/officeDocument/2006/relationships/customXml" Target="../customXml/item5570.xml"/><Relationship Id="rId4172" Type="http://schemas.openxmlformats.org/officeDocument/2006/relationships/customXml" Target="../customXml/item4172.xml"/><Relationship Id="rId5223" Type="http://schemas.openxmlformats.org/officeDocument/2006/relationships/customXml" Target="../customXml/item5223.xml"/><Relationship Id="rId1766" Type="http://schemas.openxmlformats.org/officeDocument/2006/relationships/customXml" Target="../customXml/item1766.xml"/><Relationship Id="rId2817" Type="http://schemas.openxmlformats.org/officeDocument/2006/relationships/customXml" Target="../customXml/item2817.xml"/><Relationship Id="rId58" Type="http://schemas.openxmlformats.org/officeDocument/2006/relationships/customXml" Target="../customXml/item58.xml"/><Relationship Id="rId1419" Type="http://schemas.openxmlformats.org/officeDocument/2006/relationships/customXml" Target="../customXml/item1419.xml"/><Relationship Id="rId1833" Type="http://schemas.openxmlformats.org/officeDocument/2006/relationships/customXml" Target="../customXml/item1833.xml"/><Relationship Id="rId4989" Type="http://schemas.openxmlformats.org/officeDocument/2006/relationships/customXml" Target="../customXml/item4989.xml"/><Relationship Id="rId1900" Type="http://schemas.openxmlformats.org/officeDocument/2006/relationships/customXml" Target="../customXml/item1900.xml"/><Relationship Id="rId3658" Type="http://schemas.openxmlformats.org/officeDocument/2006/relationships/customXml" Target="../customXml/item3658.xml"/><Relationship Id="rId4709" Type="http://schemas.openxmlformats.org/officeDocument/2006/relationships/customXml" Target="../customXml/item4709.xml"/><Relationship Id="rId6064" Type="http://schemas.openxmlformats.org/officeDocument/2006/relationships/commentAuthors" Target="commentAuthors.xml"/><Relationship Id="rId579" Type="http://schemas.openxmlformats.org/officeDocument/2006/relationships/customXml" Target="../customXml/item579.xml"/><Relationship Id="rId993" Type="http://schemas.openxmlformats.org/officeDocument/2006/relationships/customXml" Target="../customXml/item993.xml"/><Relationship Id="rId2674" Type="http://schemas.openxmlformats.org/officeDocument/2006/relationships/customXml" Target="../customXml/item2674.xml"/><Relationship Id="rId5080" Type="http://schemas.openxmlformats.org/officeDocument/2006/relationships/customXml" Target="../customXml/item5080.xml"/><Relationship Id="rId646" Type="http://schemas.openxmlformats.org/officeDocument/2006/relationships/customXml" Target="../customXml/item646.xml"/><Relationship Id="rId1276" Type="http://schemas.openxmlformats.org/officeDocument/2006/relationships/customXml" Target="../customXml/item1276.xml"/><Relationship Id="rId2327" Type="http://schemas.openxmlformats.org/officeDocument/2006/relationships/customXml" Target="../customXml/item2327.xml"/><Relationship Id="rId3725" Type="http://schemas.openxmlformats.org/officeDocument/2006/relationships/customXml" Target="../customXml/item3725.xml"/><Relationship Id="rId1690" Type="http://schemas.openxmlformats.org/officeDocument/2006/relationships/customXml" Target="../customXml/item1690.xml"/><Relationship Id="rId2741" Type="http://schemas.openxmlformats.org/officeDocument/2006/relationships/customXml" Target="../customXml/item2741.xml"/><Relationship Id="rId5897" Type="http://schemas.openxmlformats.org/officeDocument/2006/relationships/customXml" Target="../customXml/item5897.xml"/><Relationship Id="rId713" Type="http://schemas.openxmlformats.org/officeDocument/2006/relationships/customXml" Target="../customXml/item713.xml"/><Relationship Id="rId1343" Type="http://schemas.openxmlformats.org/officeDocument/2006/relationships/customXml" Target="../customXml/item1343.xml"/><Relationship Id="rId4499" Type="http://schemas.openxmlformats.org/officeDocument/2006/relationships/customXml" Target="../customXml/item4499.xml"/><Relationship Id="rId5964" Type="http://schemas.openxmlformats.org/officeDocument/2006/relationships/customXml" Target="../customXml/item5964.xml"/><Relationship Id="rId1410" Type="http://schemas.openxmlformats.org/officeDocument/2006/relationships/customXml" Target="../customXml/item1410.xml"/><Relationship Id="rId4566" Type="http://schemas.openxmlformats.org/officeDocument/2006/relationships/customXml" Target="../customXml/item4566.xml"/><Relationship Id="rId4980" Type="http://schemas.openxmlformats.org/officeDocument/2006/relationships/customXml" Target="../customXml/item4980.xml"/><Relationship Id="rId5617" Type="http://schemas.openxmlformats.org/officeDocument/2006/relationships/customXml" Target="../customXml/item5617.xml"/><Relationship Id="rId3168" Type="http://schemas.openxmlformats.org/officeDocument/2006/relationships/customXml" Target="../customXml/item3168.xml"/><Relationship Id="rId3582" Type="http://schemas.openxmlformats.org/officeDocument/2006/relationships/customXml" Target="../customXml/item3582.xml"/><Relationship Id="rId4219" Type="http://schemas.openxmlformats.org/officeDocument/2006/relationships/customXml" Target="../customXml/item4219.xml"/><Relationship Id="rId4633" Type="http://schemas.openxmlformats.org/officeDocument/2006/relationships/customXml" Target="../customXml/item4633.xml"/><Relationship Id="rId2184" Type="http://schemas.openxmlformats.org/officeDocument/2006/relationships/customXml" Target="../customXml/item2184.xml"/><Relationship Id="rId3235" Type="http://schemas.openxmlformats.org/officeDocument/2006/relationships/customXml" Target="../customXml/item3235.xml"/><Relationship Id="rId156" Type="http://schemas.openxmlformats.org/officeDocument/2006/relationships/customXml" Target="../customXml/item156.xml"/><Relationship Id="rId570" Type="http://schemas.openxmlformats.org/officeDocument/2006/relationships/customXml" Target="../customXml/item570.xml"/><Relationship Id="rId2251" Type="http://schemas.openxmlformats.org/officeDocument/2006/relationships/customXml" Target="../customXml/item2251.xml"/><Relationship Id="rId3302" Type="http://schemas.openxmlformats.org/officeDocument/2006/relationships/customXml" Target="../customXml/item3302.xml"/><Relationship Id="rId4700" Type="http://schemas.openxmlformats.org/officeDocument/2006/relationships/customXml" Target="../customXml/item4700.xml"/><Relationship Id="rId223" Type="http://schemas.openxmlformats.org/officeDocument/2006/relationships/customXml" Target="../customXml/item223.xml"/><Relationship Id="rId4076" Type="http://schemas.openxmlformats.org/officeDocument/2006/relationships/customXml" Target="../customXml/item4076.xml"/><Relationship Id="rId5474" Type="http://schemas.openxmlformats.org/officeDocument/2006/relationships/customXml" Target="../customXml/item5474.xml"/><Relationship Id="rId4490" Type="http://schemas.openxmlformats.org/officeDocument/2006/relationships/customXml" Target="../customXml/item4490.xml"/><Relationship Id="rId5127" Type="http://schemas.openxmlformats.org/officeDocument/2006/relationships/customXml" Target="../customXml/item5127.xml"/><Relationship Id="rId5541" Type="http://schemas.openxmlformats.org/officeDocument/2006/relationships/customXml" Target="../customXml/item5541.xml"/><Relationship Id="rId1737" Type="http://schemas.openxmlformats.org/officeDocument/2006/relationships/customXml" Target="../customXml/item1737.xml"/><Relationship Id="rId3092" Type="http://schemas.openxmlformats.org/officeDocument/2006/relationships/customXml" Target="../customXml/item3092.xml"/><Relationship Id="rId4143" Type="http://schemas.openxmlformats.org/officeDocument/2006/relationships/customXml" Target="../customXml/item4143.xml"/><Relationship Id="rId29" Type="http://schemas.openxmlformats.org/officeDocument/2006/relationships/customXml" Target="../customXml/item29.xml"/><Relationship Id="rId4210" Type="http://schemas.openxmlformats.org/officeDocument/2006/relationships/customXml" Target="../customXml/item4210.xml"/><Relationship Id="rId1804" Type="http://schemas.openxmlformats.org/officeDocument/2006/relationships/customXml" Target="../customXml/item1804.xml"/><Relationship Id="rId3976" Type="http://schemas.openxmlformats.org/officeDocument/2006/relationships/customXml" Target="../customXml/item3976.xml"/><Relationship Id="rId6035" Type="http://schemas.openxmlformats.org/officeDocument/2006/relationships/slide" Target="slides/slide6.xml"/><Relationship Id="rId897" Type="http://schemas.openxmlformats.org/officeDocument/2006/relationships/customXml" Target="../customXml/item897.xml"/><Relationship Id="rId2578" Type="http://schemas.openxmlformats.org/officeDocument/2006/relationships/customXml" Target="../customXml/item2578.xml"/><Relationship Id="rId2992" Type="http://schemas.openxmlformats.org/officeDocument/2006/relationships/customXml" Target="../customXml/item2992.xml"/><Relationship Id="rId3629" Type="http://schemas.openxmlformats.org/officeDocument/2006/relationships/customXml" Target="../customXml/item3629.xml"/><Relationship Id="rId5051" Type="http://schemas.openxmlformats.org/officeDocument/2006/relationships/customXml" Target="../customXml/item5051.xml"/><Relationship Id="rId964" Type="http://schemas.openxmlformats.org/officeDocument/2006/relationships/customXml" Target="../customXml/item964.xml"/><Relationship Id="rId1594" Type="http://schemas.openxmlformats.org/officeDocument/2006/relationships/customXml" Target="../customXml/item1594.xml"/><Relationship Id="rId2645" Type="http://schemas.openxmlformats.org/officeDocument/2006/relationships/customXml" Target="../customXml/item2645.xml"/><Relationship Id="rId617" Type="http://schemas.openxmlformats.org/officeDocument/2006/relationships/customXml" Target="../customXml/item617.xml"/><Relationship Id="rId1247" Type="http://schemas.openxmlformats.org/officeDocument/2006/relationships/customXml" Target="../customXml/item1247.xml"/><Relationship Id="rId1661" Type="http://schemas.openxmlformats.org/officeDocument/2006/relationships/customXml" Target="../customXml/item1661.xml"/><Relationship Id="rId2712" Type="http://schemas.openxmlformats.org/officeDocument/2006/relationships/customXml" Target="../customXml/item2712.xml"/><Relationship Id="rId5868" Type="http://schemas.openxmlformats.org/officeDocument/2006/relationships/customXml" Target="../customXml/item5868.xml"/><Relationship Id="rId1314" Type="http://schemas.openxmlformats.org/officeDocument/2006/relationships/customXml" Target="../customXml/item1314.xml"/><Relationship Id="rId4884" Type="http://schemas.openxmlformats.org/officeDocument/2006/relationships/customXml" Target="../customXml/item4884.xml"/><Relationship Id="rId5935" Type="http://schemas.openxmlformats.org/officeDocument/2006/relationships/customXml" Target="../customXml/item5935.xml"/><Relationship Id="rId3486" Type="http://schemas.openxmlformats.org/officeDocument/2006/relationships/customXml" Target="../customXml/item3486.xml"/><Relationship Id="rId4537" Type="http://schemas.openxmlformats.org/officeDocument/2006/relationships/customXml" Target="../customXml/item4537.xml"/><Relationship Id="rId20" Type="http://schemas.openxmlformats.org/officeDocument/2006/relationships/customXml" Target="../customXml/item20.xml"/><Relationship Id="rId2088" Type="http://schemas.openxmlformats.org/officeDocument/2006/relationships/customXml" Target="../customXml/item2088.xml"/><Relationship Id="rId3139" Type="http://schemas.openxmlformats.org/officeDocument/2006/relationships/customXml" Target="../customXml/item3139.xml"/><Relationship Id="rId4951" Type="http://schemas.openxmlformats.org/officeDocument/2006/relationships/customXml" Target="../customXml/item4951.xml"/><Relationship Id="rId474" Type="http://schemas.openxmlformats.org/officeDocument/2006/relationships/customXml" Target="../customXml/item474.xml"/><Relationship Id="rId2155" Type="http://schemas.openxmlformats.org/officeDocument/2006/relationships/customXml" Target="../customXml/item2155.xml"/><Relationship Id="rId3553" Type="http://schemas.openxmlformats.org/officeDocument/2006/relationships/customXml" Target="../customXml/item3553.xml"/><Relationship Id="rId4604" Type="http://schemas.openxmlformats.org/officeDocument/2006/relationships/customXml" Target="../customXml/item4604.xml"/><Relationship Id="rId127" Type="http://schemas.openxmlformats.org/officeDocument/2006/relationships/customXml" Target="../customXml/item127.xml"/><Relationship Id="rId3206" Type="http://schemas.openxmlformats.org/officeDocument/2006/relationships/customXml" Target="../customXml/item3206.xml"/><Relationship Id="rId3620" Type="http://schemas.openxmlformats.org/officeDocument/2006/relationships/customXml" Target="../customXml/item3620.xml"/><Relationship Id="rId541" Type="http://schemas.openxmlformats.org/officeDocument/2006/relationships/customXml" Target="../customXml/item541.xml"/><Relationship Id="rId1171" Type="http://schemas.openxmlformats.org/officeDocument/2006/relationships/customXml" Target="../customXml/item1171.xml"/><Relationship Id="rId2222" Type="http://schemas.openxmlformats.org/officeDocument/2006/relationships/customXml" Target="../customXml/item2222.xml"/><Relationship Id="rId5378" Type="http://schemas.openxmlformats.org/officeDocument/2006/relationships/customXml" Target="../customXml/item5378.xml"/><Relationship Id="rId5792" Type="http://schemas.openxmlformats.org/officeDocument/2006/relationships/customXml" Target="../customXml/item5792.xml"/><Relationship Id="rId1988" Type="http://schemas.openxmlformats.org/officeDocument/2006/relationships/customXml" Target="../customXml/item1988.xml"/><Relationship Id="rId4394" Type="http://schemas.openxmlformats.org/officeDocument/2006/relationships/customXml" Target="../customXml/item4394.xml"/><Relationship Id="rId5445" Type="http://schemas.openxmlformats.org/officeDocument/2006/relationships/customXml" Target="../customXml/item5445.xml"/><Relationship Id="rId4047" Type="http://schemas.openxmlformats.org/officeDocument/2006/relationships/customXml" Target="../customXml/item4047.xml"/><Relationship Id="rId4461" Type="http://schemas.openxmlformats.org/officeDocument/2006/relationships/customXml" Target="../customXml/item4461.xml"/><Relationship Id="rId5512" Type="http://schemas.openxmlformats.org/officeDocument/2006/relationships/customXml" Target="../customXml/item5512.xml"/><Relationship Id="rId3063" Type="http://schemas.openxmlformats.org/officeDocument/2006/relationships/customXml" Target="../customXml/item3063.xml"/><Relationship Id="rId4114" Type="http://schemas.openxmlformats.org/officeDocument/2006/relationships/customXml" Target="../customXml/item4114.xml"/><Relationship Id="rId1708" Type="http://schemas.openxmlformats.org/officeDocument/2006/relationships/customXml" Target="../customXml/item1708.xml"/><Relationship Id="rId3130" Type="http://schemas.openxmlformats.org/officeDocument/2006/relationships/customXml" Target="../customXml/item3130.xml"/><Relationship Id="rId2896" Type="http://schemas.openxmlformats.org/officeDocument/2006/relationships/customXml" Target="../customXml/item2896.xml"/><Relationship Id="rId3947" Type="http://schemas.openxmlformats.org/officeDocument/2006/relationships/customXml" Target="../customXml/item3947.xml"/><Relationship Id="rId868" Type="http://schemas.openxmlformats.org/officeDocument/2006/relationships/customXml" Target="../customXml/item868.xml"/><Relationship Id="rId1498" Type="http://schemas.openxmlformats.org/officeDocument/2006/relationships/customXml" Target="../customXml/item1498.xml"/><Relationship Id="rId2549" Type="http://schemas.openxmlformats.org/officeDocument/2006/relationships/customXml" Target="../customXml/item2549.xml"/><Relationship Id="rId2963" Type="http://schemas.openxmlformats.org/officeDocument/2006/relationships/customXml" Target="../customXml/item2963.xml"/><Relationship Id="rId6006" Type="http://schemas.openxmlformats.org/officeDocument/2006/relationships/customXml" Target="../customXml/item6006.xml"/><Relationship Id="rId935" Type="http://schemas.openxmlformats.org/officeDocument/2006/relationships/customXml" Target="../customXml/item935.xml"/><Relationship Id="rId1565" Type="http://schemas.openxmlformats.org/officeDocument/2006/relationships/customXml" Target="../customXml/item1565.xml"/><Relationship Id="rId2616" Type="http://schemas.openxmlformats.org/officeDocument/2006/relationships/customXml" Target="../customXml/item2616.xml"/><Relationship Id="rId5022" Type="http://schemas.openxmlformats.org/officeDocument/2006/relationships/customXml" Target="../customXml/item5022.xml"/><Relationship Id="rId1218" Type="http://schemas.openxmlformats.org/officeDocument/2006/relationships/customXml" Target="../customXml/item1218.xml"/><Relationship Id="rId1632" Type="http://schemas.openxmlformats.org/officeDocument/2006/relationships/customXml" Target="../customXml/item1632.xml"/><Relationship Id="rId4788" Type="http://schemas.openxmlformats.org/officeDocument/2006/relationships/customXml" Target="../customXml/item4788.xml"/><Relationship Id="rId5839" Type="http://schemas.openxmlformats.org/officeDocument/2006/relationships/customXml" Target="../customXml/item5839.xml"/><Relationship Id="rId4855" Type="http://schemas.openxmlformats.org/officeDocument/2006/relationships/customXml" Target="../customXml/item4855.xml"/><Relationship Id="rId5906" Type="http://schemas.openxmlformats.org/officeDocument/2006/relationships/customXml" Target="../customXml/item5906.xml"/><Relationship Id="rId3457" Type="http://schemas.openxmlformats.org/officeDocument/2006/relationships/customXml" Target="../customXml/item3457.xml"/><Relationship Id="rId3871" Type="http://schemas.openxmlformats.org/officeDocument/2006/relationships/customXml" Target="../customXml/item3871.xml"/><Relationship Id="rId4508" Type="http://schemas.openxmlformats.org/officeDocument/2006/relationships/customXml" Target="../customXml/item4508.xml"/><Relationship Id="rId4922" Type="http://schemas.openxmlformats.org/officeDocument/2006/relationships/customXml" Target="../customXml/item4922.xml"/><Relationship Id="rId378" Type="http://schemas.openxmlformats.org/officeDocument/2006/relationships/customXml" Target="../customXml/item378.xml"/><Relationship Id="rId792" Type="http://schemas.openxmlformats.org/officeDocument/2006/relationships/customXml" Target="../customXml/item792.xml"/><Relationship Id="rId2059" Type="http://schemas.openxmlformats.org/officeDocument/2006/relationships/customXml" Target="../customXml/item2059.xml"/><Relationship Id="rId2473" Type="http://schemas.openxmlformats.org/officeDocument/2006/relationships/customXml" Target="../customXml/item2473.xml"/><Relationship Id="rId3524" Type="http://schemas.openxmlformats.org/officeDocument/2006/relationships/customXml" Target="../customXml/item3524.xml"/><Relationship Id="rId445" Type="http://schemas.openxmlformats.org/officeDocument/2006/relationships/customXml" Target="../customXml/item445.xml"/><Relationship Id="rId1075" Type="http://schemas.openxmlformats.org/officeDocument/2006/relationships/customXml" Target="../customXml/item1075.xml"/><Relationship Id="rId2126" Type="http://schemas.openxmlformats.org/officeDocument/2006/relationships/customXml" Target="../customXml/item2126.xml"/><Relationship Id="rId2540" Type="http://schemas.openxmlformats.org/officeDocument/2006/relationships/customXml" Target="../customXml/item2540.xml"/><Relationship Id="rId5696" Type="http://schemas.openxmlformats.org/officeDocument/2006/relationships/customXml" Target="../customXml/item5696.xml"/><Relationship Id="rId512" Type="http://schemas.openxmlformats.org/officeDocument/2006/relationships/customXml" Target="../customXml/item512.xml"/><Relationship Id="rId1142" Type="http://schemas.openxmlformats.org/officeDocument/2006/relationships/customXml" Target="../customXml/item1142.xml"/><Relationship Id="rId4298" Type="http://schemas.openxmlformats.org/officeDocument/2006/relationships/customXml" Target="../customXml/item4298.xml"/><Relationship Id="rId5349" Type="http://schemas.openxmlformats.org/officeDocument/2006/relationships/customXml" Target="../customXml/item5349.xml"/><Relationship Id="rId4365" Type="http://schemas.openxmlformats.org/officeDocument/2006/relationships/customXml" Target="../customXml/item4365.xml"/><Relationship Id="rId5763" Type="http://schemas.openxmlformats.org/officeDocument/2006/relationships/customXml" Target="../customXml/item5763.xml"/><Relationship Id="rId1959" Type="http://schemas.openxmlformats.org/officeDocument/2006/relationships/customXml" Target="../customXml/item1959.xml"/><Relationship Id="rId4018" Type="http://schemas.openxmlformats.org/officeDocument/2006/relationships/customXml" Target="../customXml/item4018.xml"/><Relationship Id="rId5416" Type="http://schemas.openxmlformats.org/officeDocument/2006/relationships/customXml" Target="../customXml/item5416.xml"/><Relationship Id="rId5830" Type="http://schemas.openxmlformats.org/officeDocument/2006/relationships/customXml" Target="../customXml/item5830.xml"/><Relationship Id="rId3381" Type="http://schemas.openxmlformats.org/officeDocument/2006/relationships/customXml" Target="../customXml/item3381.xml"/><Relationship Id="rId4432" Type="http://schemas.openxmlformats.org/officeDocument/2006/relationships/customXml" Target="../customXml/item4432.xml"/><Relationship Id="rId3034" Type="http://schemas.openxmlformats.org/officeDocument/2006/relationships/customXml" Target="../customXml/item3034.xml"/><Relationship Id="rId2050" Type="http://schemas.openxmlformats.org/officeDocument/2006/relationships/customXml" Target="../customXml/item2050.xml"/><Relationship Id="rId3101" Type="http://schemas.openxmlformats.org/officeDocument/2006/relationships/customXml" Target="../customXml/item3101.xml"/><Relationship Id="rId5273" Type="http://schemas.openxmlformats.org/officeDocument/2006/relationships/customXml" Target="../customXml/item5273.xml"/><Relationship Id="rId839" Type="http://schemas.openxmlformats.org/officeDocument/2006/relationships/customXml" Target="../customXml/item839.xml"/><Relationship Id="rId1469" Type="http://schemas.openxmlformats.org/officeDocument/2006/relationships/customXml" Target="../customXml/item1469.xml"/><Relationship Id="rId2867" Type="http://schemas.openxmlformats.org/officeDocument/2006/relationships/customXml" Target="../customXml/item2867.xml"/><Relationship Id="rId3918" Type="http://schemas.openxmlformats.org/officeDocument/2006/relationships/customXml" Target="../customXml/item3918.xml"/><Relationship Id="rId5340" Type="http://schemas.openxmlformats.org/officeDocument/2006/relationships/customXml" Target="../customXml/item5340.xml"/><Relationship Id="rId1883" Type="http://schemas.openxmlformats.org/officeDocument/2006/relationships/customXml" Target="../customXml/item1883.xml"/><Relationship Id="rId2934" Type="http://schemas.openxmlformats.org/officeDocument/2006/relationships/customXml" Target="../customXml/item2934.xml"/><Relationship Id="rId906" Type="http://schemas.openxmlformats.org/officeDocument/2006/relationships/customXml" Target="../customXml/item906.xml"/><Relationship Id="rId1536" Type="http://schemas.openxmlformats.org/officeDocument/2006/relationships/customXml" Target="../customXml/item1536.xml"/><Relationship Id="rId1950" Type="http://schemas.openxmlformats.org/officeDocument/2006/relationships/customXml" Target="../customXml/item1950.xml"/><Relationship Id="rId1603" Type="http://schemas.openxmlformats.org/officeDocument/2006/relationships/customXml" Target="../customXml/item1603.xml"/><Relationship Id="rId4759" Type="http://schemas.openxmlformats.org/officeDocument/2006/relationships/customXml" Target="../customXml/item4759.xml"/><Relationship Id="rId3775" Type="http://schemas.openxmlformats.org/officeDocument/2006/relationships/customXml" Target="../customXml/item3775.xml"/><Relationship Id="rId4826" Type="http://schemas.openxmlformats.org/officeDocument/2006/relationships/customXml" Target="../customXml/item4826.xml"/><Relationship Id="rId696" Type="http://schemas.openxmlformats.org/officeDocument/2006/relationships/customXml" Target="../customXml/item696.xml"/><Relationship Id="rId2377" Type="http://schemas.openxmlformats.org/officeDocument/2006/relationships/customXml" Target="../customXml/item2377.xml"/><Relationship Id="rId2791" Type="http://schemas.openxmlformats.org/officeDocument/2006/relationships/customXml" Target="../customXml/item2791.xml"/><Relationship Id="rId3428" Type="http://schemas.openxmlformats.org/officeDocument/2006/relationships/customXml" Target="../customXml/item3428.xml"/><Relationship Id="rId349" Type="http://schemas.openxmlformats.org/officeDocument/2006/relationships/customXml" Target="../customXml/item349.xml"/><Relationship Id="rId763" Type="http://schemas.openxmlformats.org/officeDocument/2006/relationships/customXml" Target="../customXml/item763.xml"/><Relationship Id="rId1393" Type="http://schemas.openxmlformats.org/officeDocument/2006/relationships/customXml" Target="../customXml/item1393.xml"/><Relationship Id="rId2444" Type="http://schemas.openxmlformats.org/officeDocument/2006/relationships/customXml" Target="../customXml/item2444.xml"/><Relationship Id="rId3842" Type="http://schemas.openxmlformats.org/officeDocument/2006/relationships/customXml" Target="../customXml/item3842.xml"/><Relationship Id="rId416" Type="http://schemas.openxmlformats.org/officeDocument/2006/relationships/customXml" Target="../customXml/item416.xml"/><Relationship Id="rId1046" Type="http://schemas.openxmlformats.org/officeDocument/2006/relationships/customXml" Target="../customXml/item1046.xml"/><Relationship Id="rId830" Type="http://schemas.openxmlformats.org/officeDocument/2006/relationships/customXml" Target="../customXml/item830.xml"/><Relationship Id="rId1460" Type="http://schemas.openxmlformats.org/officeDocument/2006/relationships/customXml" Target="../customXml/item1460.xml"/><Relationship Id="rId2511" Type="http://schemas.openxmlformats.org/officeDocument/2006/relationships/customXml" Target="../customXml/item2511.xml"/><Relationship Id="rId5667" Type="http://schemas.openxmlformats.org/officeDocument/2006/relationships/customXml" Target="../customXml/item5667.xml"/><Relationship Id="rId1113" Type="http://schemas.openxmlformats.org/officeDocument/2006/relationships/customXml" Target="../customXml/item1113.xml"/><Relationship Id="rId4269" Type="http://schemas.openxmlformats.org/officeDocument/2006/relationships/customXml" Target="../customXml/item4269.xml"/><Relationship Id="rId4683" Type="http://schemas.openxmlformats.org/officeDocument/2006/relationships/customXml" Target="../customXml/item4683.xml"/><Relationship Id="rId5734" Type="http://schemas.openxmlformats.org/officeDocument/2006/relationships/customXml" Target="../customXml/item5734.xml"/><Relationship Id="rId3285" Type="http://schemas.openxmlformats.org/officeDocument/2006/relationships/customXml" Target="../customXml/item3285.xml"/><Relationship Id="rId4336" Type="http://schemas.openxmlformats.org/officeDocument/2006/relationships/customXml" Target="../customXml/item4336.xml"/><Relationship Id="rId4750" Type="http://schemas.openxmlformats.org/officeDocument/2006/relationships/customXml" Target="../customXml/item4750.xml"/><Relationship Id="rId5801" Type="http://schemas.openxmlformats.org/officeDocument/2006/relationships/customXml" Target="../customXml/item5801.xml"/><Relationship Id="rId3352" Type="http://schemas.openxmlformats.org/officeDocument/2006/relationships/customXml" Target="../customXml/item3352.xml"/><Relationship Id="rId4403" Type="http://schemas.openxmlformats.org/officeDocument/2006/relationships/customXml" Target="../customXml/item4403.xml"/><Relationship Id="rId273" Type="http://schemas.openxmlformats.org/officeDocument/2006/relationships/customXml" Target="../customXml/item273.xml"/><Relationship Id="rId3005" Type="http://schemas.openxmlformats.org/officeDocument/2006/relationships/customXml" Target="../customXml/item3005.xml"/><Relationship Id="rId340" Type="http://schemas.openxmlformats.org/officeDocument/2006/relationships/customXml" Target="../customXml/item340.xml"/><Relationship Id="rId2021" Type="http://schemas.openxmlformats.org/officeDocument/2006/relationships/customXml" Target="../customXml/item2021.xml"/><Relationship Id="rId5177" Type="http://schemas.openxmlformats.org/officeDocument/2006/relationships/customXml" Target="../customXml/item5177.xml"/><Relationship Id="rId4193" Type="http://schemas.openxmlformats.org/officeDocument/2006/relationships/customXml" Target="../customXml/item4193.xml"/><Relationship Id="rId5591" Type="http://schemas.openxmlformats.org/officeDocument/2006/relationships/customXml" Target="../customXml/item5591.xml"/><Relationship Id="rId1787" Type="http://schemas.openxmlformats.org/officeDocument/2006/relationships/customXml" Target="../customXml/item1787.xml"/><Relationship Id="rId2838" Type="http://schemas.openxmlformats.org/officeDocument/2006/relationships/customXml" Target="../customXml/item2838.xml"/><Relationship Id="rId5244" Type="http://schemas.openxmlformats.org/officeDocument/2006/relationships/customXml" Target="../customXml/item5244.xml"/><Relationship Id="rId79" Type="http://schemas.openxmlformats.org/officeDocument/2006/relationships/customXml" Target="../customXml/item79.xml"/><Relationship Id="rId1854" Type="http://schemas.openxmlformats.org/officeDocument/2006/relationships/customXml" Target="../customXml/item1854.xml"/><Relationship Id="rId2905" Type="http://schemas.openxmlformats.org/officeDocument/2006/relationships/customXml" Target="../customXml/item2905.xml"/><Relationship Id="rId4260" Type="http://schemas.openxmlformats.org/officeDocument/2006/relationships/customXml" Target="../customXml/item4260.xml"/><Relationship Id="rId5311" Type="http://schemas.openxmlformats.org/officeDocument/2006/relationships/customXml" Target="../customXml/item5311.xml"/><Relationship Id="rId1507" Type="http://schemas.openxmlformats.org/officeDocument/2006/relationships/customXml" Target="../customXml/item1507.xml"/><Relationship Id="rId1921" Type="http://schemas.openxmlformats.org/officeDocument/2006/relationships/customXml" Target="../customXml/item1921.xml"/><Relationship Id="rId3679" Type="http://schemas.openxmlformats.org/officeDocument/2006/relationships/customXml" Target="../customXml/item3679.xml"/><Relationship Id="rId1297" Type="http://schemas.openxmlformats.org/officeDocument/2006/relationships/customXml" Target="../customXml/item1297.xml"/><Relationship Id="rId2695" Type="http://schemas.openxmlformats.org/officeDocument/2006/relationships/customXml" Target="../customXml/item2695.xml"/><Relationship Id="rId3746" Type="http://schemas.openxmlformats.org/officeDocument/2006/relationships/customXml" Target="../customXml/item3746.xml"/><Relationship Id="rId667" Type="http://schemas.openxmlformats.org/officeDocument/2006/relationships/customXml" Target="../customXml/item667.xml"/><Relationship Id="rId2348" Type="http://schemas.openxmlformats.org/officeDocument/2006/relationships/customXml" Target="../customXml/item2348.xml"/><Relationship Id="rId2762" Type="http://schemas.openxmlformats.org/officeDocument/2006/relationships/customXml" Target="../customXml/item2762.xml"/><Relationship Id="rId3813" Type="http://schemas.openxmlformats.org/officeDocument/2006/relationships/customXml" Target="../customXml/item3813.xml"/><Relationship Id="rId734" Type="http://schemas.openxmlformats.org/officeDocument/2006/relationships/customXml" Target="../customXml/item734.xml"/><Relationship Id="rId1364" Type="http://schemas.openxmlformats.org/officeDocument/2006/relationships/customXml" Target="../customXml/item1364.xml"/><Relationship Id="rId2415" Type="http://schemas.openxmlformats.org/officeDocument/2006/relationships/customXml" Target="../customXml/item2415.xml"/><Relationship Id="rId5985" Type="http://schemas.openxmlformats.org/officeDocument/2006/relationships/customXml" Target="../customXml/item5985.xml"/><Relationship Id="rId70" Type="http://schemas.openxmlformats.org/officeDocument/2006/relationships/customXml" Target="../customXml/item70.xml"/><Relationship Id="rId801" Type="http://schemas.openxmlformats.org/officeDocument/2006/relationships/customXml" Target="../customXml/item801.xml"/><Relationship Id="rId1017" Type="http://schemas.openxmlformats.org/officeDocument/2006/relationships/customXml" Target="../customXml/item1017.xml"/><Relationship Id="rId1431" Type="http://schemas.openxmlformats.org/officeDocument/2006/relationships/customXml" Target="../customXml/item1431.xml"/><Relationship Id="rId4587" Type="http://schemas.openxmlformats.org/officeDocument/2006/relationships/customXml" Target="../customXml/item4587.xml"/><Relationship Id="rId5638" Type="http://schemas.openxmlformats.org/officeDocument/2006/relationships/customXml" Target="../customXml/item5638.xml"/><Relationship Id="rId3189" Type="http://schemas.openxmlformats.org/officeDocument/2006/relationships/customXml" Target="../customXml/item3189.xml"/><Relationship Id="rId4654" Type="http://schemas.openxmlformats.org/officeDocument/2006/relationships/customXml" Target="../customXml/item4654.xml"/><Relationship Id="rId3256" Type="http://schemas.openxmlformats.org/officeDocument/2006/relationships/customXml" Target="../customXml/item3256.xml"/><Relationship Id="rId4307" Type="http://schemas.openxmlformats.org/officeDocument/2006/relationships/customXml" Target="../customXml/item4307.xml"/><Relationship Id="rId5705" Type="http://schemas.openxmlformats.org/officeDocument/2006/relationships/customXml" Target="../customXml/item5705.xml"/><Relationship Id="rId177" Type="http://schemas.openxmlformats.org/officeDocument/2006/relationships/customXml" Target="../customXml/item177.xml"/><Relationship Id="rId591" Type="http://schemas.openxmlformats.org/officeDocument/2006/relationships/customXml" Target="../customXml/item591.xml"/><Relationship Id="rId2272" Type="http://schemas.openxmlformats.org/officeDocument/2006/relationships/customXml" Target="../customXml/item2272.xml"/><Relationship Id="rId3670" Type="http://schemas.openxmlformats.org/officeDocument/2006/relationships/customXml" Target="../customXml/item3670.xml"/><Relationship Id="rId4721" Type="http://schemas.openxmlformats.org/officeDocument/2006/relationships/customXml" Target="../customXml/item4721.xml"/><Relationship Id="rId244" Type="http://schemas.openxmlformats.org/officeDocument/2006/relationships/customXml" Target="../customXml/item244.xml"/><Relationship Id="rId3323" Type="http://schemas.openxmlformats.org/officeDocument/2006/relationships/customXml" Target="../customXml/item3323.xml"/><Relationship Id="rId5495" Type="http://schemas.openxmlformats.org/officeDocument/2006/relationships/customXml" Target="../customXml/item5495.xml"/><Relationship Id="rId311" Type="http://schemas.openxmlformats.org/officeDocument/2006/relationships/customXml" Target="../customXml/item311.xml"/><Relationship Id="rId4097" Type="http://schemas.openxmlformats.org/officeDocument/2006/relationships/customXml" Target="../customXml/item4097.xml"/><Relationship Id="rId5148" Type="http://schemas.openxmlformats.org/officeDocument/2006/relationships/customXml" Target="../customXml/item5148.xml"/><Relationship Id="rId5562" Type="http://schemas.openxmlformats.org/officeDocument/2006/relationships/customXml" Target="../customXml/item5562.xml"/><Relationship Id="rId1758" Type="http://schemas.openxmlformats.org/officeDocument/2006/relationships/customXml" Target="../customXml/item1758.xml"/><Relationship Id="rId2809" Type="http://schemas.openxmlformats.org/officeDocument/2006/relationships/customXml" Target="../customXml/item2809.xml"/><Relationship Id="rId4164" Type="http://schemas.openxmlformats.org/officeDocument/2006/relationships/customXml" Target="../customXml/item4164.xml"/><Relationship Id="rId5215" Type="http://schemas.openxmlformats.org/officeDocument/2006/relationships/customXml" Target="../customXml/item5215.xml"/><Relationship Id="rId3180" Type="http://schemas.openxmlformats.org/officeDocument/2006/relationships/customXml" Target="../customXml/item3180.xml"/><Relationship Id="rId4231" Type="http://schemas.openxmlformats.org/officeDocument/2006/relationships/customXml" Target="../customXml/item4231.xml"/><Relationship Id="rId1825" Type="http://schemas.openxmlformats.org/officeDocument/2006/relationships/customXml" Target="../customXml/item1825.xml"/><Relationship Id="rId3997" Type="http://schemas.openxmlformats.org/officeDocument/2006/relationships/customXml" Target="../customXml/item3997.xml"/><Relationship Id="rId6056" Type="http://schemas.openxmlformats.org/officeDocument/2006/relationships/slide" Target="slides/slide27.xml"/><Relationship Id="rId2599" Type="http://schemas.openxmlformats.org/officeDocument/2006/relationships/customXml" Target="../customXml/item2599.xml"/><Relationship Id="rId985" Type="http://schemas.openxmlformats.org/officeDocument/2006/relationships/customXml" Target="../customXml/item985.xml"/><Relationship Id="rId2666" Type="http://schemas.openxmlformats.org/officeDocument/2006/relationships/customXml" Target="../customXml/item2666.xml"/><Relationship Id="rId3717" Type="http://schemas.openxmlformats.org/officeDocument/2006/relationships/customXml" Target="../customXml/item3717.xml"/><Relationship Id="rId5072" Type="http://schemas.openxmlformats.org/officeDocument/2006/relationships/customXml" Target="../customXml/item5072.xml"/><Relationship Id="rId638" Type="http://schemas.openxmlformats.org/officeDocument/2006/relationships/customXml" Target="../customXml/item638.xml"/><Relationship Id="rId1268" Type="http://schemas.openxmlformats.org/officeDocument/2006/relationships/customXml" Target="../customXml/item1268.xml"/><Relationship Id="rId1682" Type="http://schemas.openxmlformats.org/officeDocument/2006/relationships/customXml" Target="../customXml/item1682.xml"/><Relationship Id="rId2319" Type="http://schemas.openxmlformats.org/officeDocument/2006/relationships/customXml" Target="../customXml/item2319.xml"/><Relationship Id="rId2733" Type="http://schemas.openxmlformats.org/officeDocument/2006/relationships/customXml" Target="../customXml/item2733.xml"/><Relationship Id="rId5889" Type="http://schemas.openxmlformats.org/officeDocument/2006/relationships/customXml" Target="../customXml/item5889.xml"/><Relationship Id="rId705" Type="http://schemas.openxmlformats.org/officeDocument/2006/relationships/customXml" Target="../customXml/item705.xml"/><Relationship Id="rId1335" Type="http://schemas.openxmlformats.org/officeDocument/2006/relationships/customXml" Target="../customXml/item1335.xml"/><Relationship Id="rId2800" Type="http://schemas.openxmlformats.org/officeDocument/2006/relationships/customXml" Target="../customXml/item2800.xml"/><Relationship Id="rId5956" Type="http://schemas.openxmlformats.org/officeDocument/2006/relationships/customXml" Target="../customXml/item5956.xml"/><Relationship Id="rId41" Type="http://schemas.openxmlformats.org/officeDocument/2006/relationships/customXml" Target="../customXml/item41.xml"/><Relationship Id="rId1402" Type="http://schemas.openxmlformats.org/officeDocument/2006/relationships/customXml" Target="../customXml/item1402.xml"/><Relationship Id="rId4558" Type="http://schemas.openxmlformats.org/officeDocument/2006/relationships/customXml" Target="../customXml/item4558.xml"/><Relationship Id="rId4972" Type="http://schemas.openxmlformats.org/officeDocument/2006/relationships/customXml" Target="../customXml/item4972.xml"/><Relationship Id="rId5609" Type="http://schemas.openxmlformats.org/officeDocument/2006/relationships/customXml" Target="../customXml/item5609.xml"/><Relationship Id="rId3574" Type="http://schemas.openxmlformats.org/officeDocument/2006/relationships/customXml" Target="../customXml/item3574.xml"/><Relationship Id="rId4625" Type="http://schemas.openxmlformats.org/officeDocument/2006/relationships/customXml" Target="../customXml/item4625.xml"/><Relationship Id="rId495" Type="http://schemas.openxmlformats.org/officeDocument/2006/relationships/customXml" Target="../customXml/item495.xml"/><Relationship Id="rId2176" Type="http://schemas.openxmlformats.org/officeDocument/2006/relationships/customXml" Target="../customXml/item2176.xml"/><Relationship Id="rId2590" Type="http://schemas.openxmlformats.org/officeDocument/2006/relationships/customXml" Target="../customXml/item2590.xml"/><Relationship Id="rId3227" Type="http://schemas.openxmlformats.org/officeDocument/2006/relationships/customXml" Target="../customXml/item3227.xml"/><Relationship Id="rId3641" Type="http://schemas.openxmlformats.org/officeDocument/2006/relationships/customXml" Target="../customXml/item3641.xml"/><Relationship Id="rId148" Type="http://schemas.openxmlformats.org/officeDocument/2006/relationships/customXml" Target="../customXml/item148.xml"/><Relationship Id="rId562" Type="http://schemas.openxmlformats.org/officeDocument/2006/relationships/customXml" Target="../customXml/item562.xml"/><Relationship Id="rId1192" Type="http://schemas.openxmlformats.org/officeDocument/2006/relationships/customXml" Target="../customXml/item1192.xml"/><Relationship Id="rId2243" Type="http://schemas.openxmlformats.org/officeDocument/2006/relationships/customXml" Target="../customXml/item2243.xml"/><Relationship Id="rId5399" Type="http://schemas.openxmlformats.org/officeDocument/2006/relationships/customXml" Target="../customXml/item5399.xml"/><Relationship Id="rId215" Type="http://schemas.openxmlformats.org/officeDocument/2006/relationships/customXml" Target="../customXml/item215.xml"/><Relationship Id="rId2310" Type="http://schemas.openxmlformats.org/officeDocument/2006/relationships/customXml" Target="../customXml/item2310.xml"/><Relationship Id="rId5466" Type="http://schemas.openxmlformats.org/officeDocument/2006/relationships/customXml" Target="../customXml/item5466.xml"/><Relationship Id="rId4068" Type="http://schemas.openxmlformats.org/officeDocument/2006/relationships/customXml" Target="../customXml/item4068.xml"/><Relationship Id="rId4482" Type="http://schemas.openxmlformats.org/officeDocument/2006/relationships/customXml" Target="../customXml/item4482.xml"/><Relationship Id="rId5119" Type="http://schemas.openxmlformats.org/officeDocument/2006/relationships/customXml" Target="../customXml/item5119.xml"/><Relationship Id="rId5880" Type="http://schemas.openxmlformats.org/officeDocument/2006/relationships/customXml" Target="../customXml/item5880.xml"/><Relationship Id="rId3084" Type="http://schemas.openxmlformats.org/officeDocument/2006/relationships/customXml" Target="../customXml/item3084.xml"/><Relationship Id="rId4135" Type="http://schemas.openxmlformats.org/officeDocument/2006/relationships/customXml" Target="../customXml/item4135.xml"/><Relationship Id="rId5533" Type="http://schemas.openxmlformats.org/officeDocument/2006/relationships/customXml" Target="../customXml/item5533.xml"/><Relationship Id="rId1729" Type="http://schemas.openxmlformats.org/officeDocument/2006/relationships/customXml" Target="../customXml/item1729.xml"/><Relationship Id="rId5600" Type="http://schemas.openxmlformats.org/officeDocument/2006/relationships/customXml" Target="../customXml/item5600.xml"/><Relationship Id="rId3151" Type="http://schemas.openxmlformats.org/officeDocument/2006/relationships/customXml" Target="../customXml/item3151.xml"/><Relationship Id="rId4202" Type="http://schemas.openxmlformats.org/officeDocument/2006/relationships/customXml" Target="../customXml/item4202.xml"/><Relationship Id="rId3968" Type="http://schemas.openxmlformats.org/officeDocument/2006/relationships/customXml" Target="../customXml/item3968.xml"/><Relationship Id="rId5" Type="http://schemas.openxmlformats.org/officeDocument/2006/relationships/customXml" Target="../customXml/item5.xml"/><Relationship Id="rId889" Type="http://schemas.openxmlformats.org/officeDocument/2006/relationships/customXml" Target="../customXml/item889.xml"/><Relationship Id="rId5390" Type="http://schemas.openxmlformats.org/officeDocument/2006/relationships/customXml" Target="../customXml/item5390.xml"/><Relationship Id="rId6027" Type="http://schemas.openxmlformats.org/officeDocument/2006/relationships/slideMaster" Target="slideMasters/slideMaster3.xml"/><Relationship Id="rId1586" Type="http://schemas.openxmlformats.org/officeDocument/2006/relationships/customXml" Target="../customXml/item1586.xml"/><Relationship Id="rId2984" Type="http://schemas.openxmlformats.org/officeDocument/2006/relationships/customXml" Target="../customXml/item2984.xml"/><Relationship Id="rId5043" Type="http://schemas.openxmlformats.org/officeDocument/2006/relationships/customXml" Target="../customXml/item5043.xml"/><Relationship Id="rId609" Type="http://schemas.openxmlformats.org/officeDocument/2006/relationships/customXml" Target="../customXml/item609.xml"/><Relationship Id="rId956" Type="http://schemas.openxmlformats.org/officeDocument/2006/relationships/customXml" Target="../customXml/item956.xml"/><Relationship Id="rId1239" Type="http://schemas.openxmlformats.org/officeDocument/2006/relationships/customXml" Target="../customXml/item1239.xml"/><Relationship Id="rId2637" Type="http://schemas.openxmlformats.org/officeDocument/2006/relationships/customXml" Target="../customXml/item2637.xml"/><Relationship Id="rId5110" Type="http://schemas.openxmlformats.org/officeDocument/2006/relationships/customXml" Target="../customXml/item5110.xml"/><Relationship Id="rId1653" Type="http://schemas.openxmlformats.org/officeDocument/2006/relationships/customXml" Target="../customXml/item1653.xml"/><Relationship Id="rId2704" Type="http://schemas.openxmlformats.org/officeDocument/2006/relationships/customXml" Target="../customXml/item2704.xml"/><Relationship Id="rId1306" Type="http://schemas.openxmlformats.org/officeDocument/2006/relationships/customXml" Target="../customXml/item1306.xml"/><Relationship Id="rId1720" Type="http://schemas.openxmlformats.org/officeDocument/2006/relationships/customXml" Target="../customXml/item1720.xml"/><Relationship Id="rId4876" Type="http://schemas.openxmlformats.org/officeDocument/2006/relationships/customXml" Target="../customXml/item4876.xml"/><Relationship Id="rId5927" Type="http://schemas.openxmlformats.org/officeDocument/2006/relationships/customXml" Target="../customXml/item5927.xml"/><Relationship Id="rId12" Type="http://schemas.openxmlformats.org/officeDocument/2006/relationships/customXml" Target="../customXml/item12.xml"/><Relationship Id="rId3478" Type="http://schemas.openxmlformats.org/officeDocument/2006/relationships/customXml" Target="../customXml/item3478.xml"/><Relationship Id="rId3892" Type="http://schemas.openxmlformats.org/officeDocument/2006/relationships/customXml" Target="../customXml/item3892.xml"/><Relationship Id="rId4529" Type="http://schemas.openxmlformats.org/officeDocument/2006/relationships/customXml" Target="../customXml/item4529.xml"/><Relationship Id="rId4943" Type="http://schemas.openxmlformats.org/officeDocument/2006/relationships/customXml" Target="../customXml/item4943.xml"/><Relationship Id="rId399" Type="http://schemas.openxmlformats.org/officeDocument/2006/relationships/customXml" Target="../customXml/item399.xml"/><Relationship Id="rId2494" Type="http://schemas.openxmlformats.org/officeDocument/2006/relationships/customXml" Target="../customXml/item2494.xml"/><Relationship Id="rId3545" Type="http://schemas.openxmlformats.org/officeDocument/2006/relationships/customXml" Target="../customXml/item3545.xml"/><Relationship Id="rId466" Type="http://schemas.openxmlformats.org/officeDocument/2006/relationships/customXml" Target="../customXml/item466.xml"/><Relationship Id="rId880" Type="http://schemas.openxmlformats.org/officeDocument/2006/relationships/customXml" Target="../customXml/item880.xml"/><Relationship Id="rId1096" Type="http://schemas.openxmlformats.org/officeDocument/2006/relationships/customXml" Target="../customXml/item1096.xml"/><Relationship Id="rId2147" Type="http://schemas.openxmlformats.org/officeDocument/2006/relationships/customXml" Target="../customXml/item2147.xml"/><Relationship Id="rId2561" Type="http://schemas.openxmlformats.org/officeDocument/2006/relationships/customXml" Target="../customXml/item2561.xml"/><Relationship Id="rId119" Type="http://schemas.openxmlformats.org/officeDocument/2006/relationships/customXml" Target="../customXml/item119.xml"/><Relationship Id="rId533" Type="http://schemas.openxmlformats.org/officeDocument/2006/relationships/customXml" Target="../customXml/item533.xml"/><Relationship Id="rId1163" Type="http://schemas.openxmlformats.org/officeDocument/2006/relationships/customXml" Target="../customXml/item1163.xml"/><Relationship Id="rId2214" Type="http://schemas.openxmlformats.org/officeDocument/2006/relationships/customXml" Target="../customXml/item2214.xml"/><Relationship Id="rId3612" Type="http://schemas.openxmlformats.org/officeDocument/2006/relationships/customXml" Target="../customXml/item3612.xml"/><Relationship Id="rId5784" Type="http://schemas.openxmlformats.org/officeDocument/2006/relationships/customXml" Target="../customXml/item5784.xml"/><Relationship Id="rId600" Type="http://schemas.openxmlformats.org/officeDocument/2006/relationships/customXml" Target="../customXml/item600.xml"/><Relationship Id="rId1230" Type="http://schemas.openxmlformats.org/officeDocument/2006/relationships/customXml" Target="../customXml/item1230.xml"/><Relationship Id="rId4386" Type="http://schemas.openxmlformats.org/officeDocument/2006/relationships/customXml" Target="../customXml/item4386.xml"/><Relationship Id="rId5437" Type="http://schemas.openxmlformats.org/officeDocument/2006/relationships/customXml" Target="../customXml/item5437.xml"/><Relationship Id="rId5851" Type="http://schemas.openxmlformats.org/officeDocument/2006/relationships/customXml" Target="../customXml/item5851.xml"/><Relationship Id="rId4039" Type="http://schemas.openxmlformats.org/officeDocument/2006/relationships/customXml" Target="../customXml/item4039.xml"/><Relationship Id="rId4453" Type="http://schemas.openxmlformats.org/officeDocument/2006/relationships/customXml" Target="../customXml/item4453.xml"/><Relationship Id="rId5504" Type="http://schemas.openxmlformats.org/officeDocument/2006/relationships/customXml" Target="../customXml/item5504.xml"/><Relationship Id="rId3055" Type="http://schemas.openxmlformats.org/officeDocument/2006/relationships/customXml" Target="../customXml/item3055.xml"/><Relationship Id="rId4106" Type="http://schemas.openxmlformats.org/officeDocument/2006/relationships/customXml" Target="../customXml/item4106.xml"/><Relationship Id="rId4520" Type="http://schemas.openxmlformats.org/officeDocument/2006/relationships/customXml" Target="../customXml/item4520.xml"/><Relationship Id="rId390" Type="http://schemas.openxmlformats.org/officeDocument/2006/relationships/customXml" Target="../customXml/item390.xml"/><Relationship Id="rId2071" Type="http://schemas.openxmlformats.org/officeDocument/2006/relationships/customXml" Target="../customXml/item2071.xml"/><Relationship Id="rId3122" Type="http://schemas.openxmlformats.org/officeDocument/2006/relationships/customXml" Target="../customXml/item3122.xml"/><Relationship Id="rId5294" Type="http://schemas.openxmlformats.org/officeDocument/2006/relationships/customXml" Target="../customXml/item5294.xml"/><Relationship Id="rId110" Type="http://schemas.openxmlformats.org/officeDocument/2006/relationships/customXml" Target="../customXml/item110.xml"/><Relationship Id="rId2888" Type="http://schemas.openxmlformats.org/officeDocument/2006/relationships/customXml" Target="../customXml/item2888.xml"/><Relationship Id="rId3939" Type="http://schemas.openxmlformats.org/officeDocument/2006/relationships/customXml" Target="../customXml/item3939.xml"/><Relationship Id="rId2955" Type="http://schemas.openxmlformats.org/officeDocument/2006/relationships/customXml" Target="../customXml/item2955.xml"/><Relationship Id="rId5361" Type="http://schemas.openxmlformats.org/officeDocument/2006/relationships/customXml" Target="../customXml/item5361.xml"/><Relationship Id="rId927" Type="http://schemas.openxmlformats.org/officeDocument/2006/relationships/customXml" Target="../customXml/item927.xml"/><Relationship Id="rId1557" Type="http://schemas.openxmlformats.org/officeDocument/2006/relationships/customXml" Target="../customXml/item1557.xml"/><Relationship Id="rId1971" Type="http://schemas.openxmlformats.org/officeDocument/2006/relationships/customXml" Target="../customXml/item1971.xml"/><Relationship Id="rId2608" Type="http://schemas.openxmlformats.org/officeDocument/2006/relationships/customXml" Target="../customXml/item2608.xml"/><Relationship Id="rId5014" Type="http://schemas.openxmlformats.org/officeDocument/2006/relationships/customXml" Target="../customXml/item5014.xml"/><Relationship Id="rId1624" Type="http://schemas.openxmlformats.org/officeDocument/2006/relationships/customXml" Target="../customXml/item1624.xml"/><Relationship Id="rId4030" Type="http://schemas.openxmlformats.org/officeDocument/2006/relationships/customXml" Target="../customXml/item4030.xml"/><Relationship Id="rId3796" Type="http://schemas.openxmlformats.org/officeDocument/2006/relationships/customXml" Target="../customXml/item3796.xml"/><Relationship Id="rId2398" Type="http://schemas.openxmlformats.org/officeDocument/2006/relationships/customXml" Target="../customXml/item2398.xml"/><Relationship Id="rId3449" Type="http://schemas.openxmlformats.org/officeDocument/2006/relationships/customXml" Target="../customXml/item3449.xml"/><Relationship Id="rId4847" Type="http://schemas.openxmlformats.org/officeDocument/2006/relationships/customXml" Target="../customXml/item4847.xml"/><Relationship Id="rId3863" Type="http://schemas.openxmlformats.org/officeDocument/2006/relationships/customXml" Target="../customXml/item3863.xml"/><Relationship Id="rId4914" Type="http://schemas.openxmlformats.org/officeDocument/2006/relationships/customXml" Target="../customXml/item4914.xml"/><Relationship Id="rId784" Type="http://schemas.openxmlformats.org/officeDocument/2006/relationships/customXml" Target="../customXml/item784.xml"/><Relationship Id="rId1067" Type="http://schemas.openxmlformats.org/officeDocument/2006/relationships/customXml" Target="../customXml/item1067.xml"/><Relationship Id="rId2465" Type="http://schemas.openxmlformats.org/officeDocument/2006/relationships/customXml" Target="../customXml/item2465.xml"/><Relationship Id="rId3516" Type="http://schemas.openxmlformats.org/officeDocument/2006/relationships/customXml" Target="../customXml/item3516.xml"/><Relationship Id="rId3930" Type="http://schemas.openxmlformats.org/officeDocument/2006/relationships/customXml" Target="../customXml/item3930.xml"/><Relationship Id="rId437" Type="http://schemas.openxmlformats.org/officeDocument/2006/relationships/customXml" Target="../customXml/item437.xml"/><Relationship Id="rId851" Type="http://schemas.openxmlformats.org/officeDocument/2006/relationships/customXml" Target="../customXml/item851.xml"/><Relationship Id="rId1481" Type="http://schemas.openxmlformats.org/officeDocument/2006/relationships/customXml" Target="../customXml/item1481.xml"/><Relationship Id="rId2118" Type="http://schemas.openxmlformats.org/officeDocument/2006/relationships/customXml" Target="../customXml/item2118.xml"/><Relationship Id="rId2532" Type="http://schemas.openxmlformats.org/officeDocument/2006/relationships/customXml" Target="../customXml/item2532.xml"/><Relationship Id="rId5688" Type="http://schemas.openxmlformats.org/officeDocument/2006/relationships/customXml" Target="../customXml/item5688.xml"/><Relationship Id="rId504" Type="http://schemas.openxmlformats.org/officeDocument/2006/relationships/customXml" Target="../customXml/item504.xml"/><Relationship Id="rId1134" Type="http://schemas.openxmlformats.org/officeDocument/2006/relationships/customXml" Target="../customXml/item1134.xml"/><Relationship Id="rId5755" Type="http://schemas.openxmlformats.org/officeDocument/2006/relationships/customXml" Target="../customXml/item5755.xml"/><Relationship Id="rId1201" Type="http://schemas.openxmlformats.org/officeDocument/2006/relationships/customXml" Target="../customXml/item1201.xml"/><Relationship Id="rId4357" Type="http://schemas.openxmlformats.org/officeDocument/2006/relationships/customXml" Target="../customXml/item4357.xml"/><Relationship Id="rId4771" Type="http://schemas.openxmlformats.org/officeDocument/2006/relationships/customXml" Target="../customXml/item4771.xml"/><Relationship Id="rId5408" Type="http://schemas.openxmlformats.org/officeDocument/2006/relationships/customXml" Target="../customXml/item5408.xml"/><Relationship Id="rId3373" Type="http://schemas.openxmlformats.org/officeDocument/2006/relationships/customXml" Target="../customXml/item3373.xml"/><Relationship Id="rId4424" Type="http://schemas.openxmlformats.org/officeDocument/2006/relationships/customXml" Target="../customXml/item4424.xml"/><Relationship Id="rId5822" Type="http://schemas.openxmlformats.org/officeDocument/2006/relationships/customXml" Target="../customXml/item5822.xml"/><Relationship Id="rId294" Type="http://schemas.openxmlformats.org/officeDocument/2006/relationships/customXml" Target="../customXml/item294.xml"/><Relationship Id="rId3026" Type="http://schemas.openxmlformats.org/officeDocument/2006/relationships/customXml" Target="../customXml/item3026.xml"/><Relationship Id="rId361" Type="http://schemas.openxmlformats.org/officeDocument/2006/relationships/customXml" Target="../customXml/item361.xml"/><Relationship Id="rId2042" Type="http://schemas.openxmlformats.org/officeDocument/2006/relationships/customXml" Target="../customXml/item2042.xml"/><Relationship Id="rId3440" Type="http://schemas.openxmlformats.org/officeDocument/2006/relationships/customXml" Target="../customXml/item3440.xml"/><Relationship Id="rId5198" Type="http://schemas.openxmlformats.org/officeDocument/2006/relationships/customXml" Target="../customXml/item5198.xml"/><Relationship Id="rId2859" Type="http://schemas.openxmlformats.org/officeDocument/2006/relationships/customXml" Target="../customXml/item2859.xml"/><Relationship Id="rId5265" Type="http://schemas.openxmlformats.org/officeDocument/2006/relationships/customXml" Target="../customXml/item5265.xml"/><Relationship Id="rId1875" Type="http://schemas.openxmlformats.org/officeDocument/2006/relationships/customXml" Target="../customXml/item1875.xml"/><Relationship Id="rId4281" Type="http://schemas.openxmlformats.org/officeDocument/2006/relationships/customXml" Target="../customXml/item4281.xml"/><Relationship Id="rId5332" Type="http://schemas.openxmlformats.org/officeDocument/2006/relationships/customXml" Target="../customXml/item5332.xml"/><Relationship Id="rId1528" Type="http://schemas.openxmlformats.org/officeDocument/2006/relationships/customXml" Target="../customXml/item1528.xml"/><Relationship Id="rId2926" Type="http://schemas.openxmlformats.org/officeDocument/2006/relationships/customXml" Target="../customXml/item2926.xml"/><Relationship Id="rId1942" Type="http://schemas.openxmlformats.org/officeDocument/2006/relationships/customXml" Target="../customXml/item1942.xml"/><Relationship Id="rId4001" Type="http://schemas.openxmlformats.org/officeDocument/2006/relationships/customXml" Target="../customXml/item4001.xml"/><Relationship Id="rId3767" Type="http://schemas.openxmlformats.org/officeDocument/2006/relationships/customXml" Target="../customXml/item3767.xml"/><Relationship Id="rId4818" Type="http://schemas.openxmlformats.org/officeDocument/2006/relationships/customXml" Target="../customXml/item4818.xml"/><Relationship Id="rId688" Type="http://schemas.openxmlformats.org/officeDocument/2006/relationships/customXml" Target="../customXml/item688.xml"/><Relationship Id="rId2369" Type="http://schemas.openxmlformats.org/officeDocument/2006/relationships/customXml" Target="../customXml/item2369.xml"/><Relationship Id="rId2783" Type="http://schemas.openxmlformats.org/officeDocument/2006/relationships/customXml" Target="../customXml/item2783.xml"/><Relationship Id="rId3834" Type="http://schemas.openxmlformats.org/officeDocument/2006/relationships/customXml" Target="../customXml/item3834.xml"/><Relationship Id="rId755" Type="http://schemas.openxmlformats.org/officeDocument/2006/relationships/customXml" Target="../customXml/item755.xml"/><Relationship Id="rId1385" Type="http://schemas.openxmlformats.org/officeDocument/2006/relationships/customXml" Target="../customXml/item1385.xml"/><Relationship Id="rId2436" Type="http://schemas.openxmlformats.org/officeDocument/2006/relationships/customXml" Target="../customXml/item2436.xml"/><Relationship Id="rId2850" Type="http://schemas.openxmlformats.org/officeDocument/2006/relationships/customXml" Target="../customXml/item2850.xml"/><Relationship Id="rId91" Type="http://schemas.openxmlformats.org/officeDocument/2006/relationships/customXml" Target="../customXml/item91.xml"/><Relationship Id="rId408" Type="http://schemas.openxmlformats.org/officeDocument/2006/relationships/customXml" Target="../customXml/item408.xml"/><Relationship Id="rId822" Type="http://schemas.openxmlformats.org/officeDocument/2006/relationships/customXml" Target="../customXml/item822.xml"/><Relationship Id="rId1038" Type="http://schemas.openxmlformats.org/officeDocument/2006/relationships/customXml" Target="../customXml/item1038.xml"/><Relationship Id="rId1452" Type="http://schemas.openxmlformats.org/officeDocument/2006/relationships/customXml" Target="../customXml/item1452.xml"/><Relationship Id="rId2503" Type="http://schemas.openxmlformats.org/officeDocument/2006/relationships/customXml" Target="../customXml/item2503.xml"/><Relationship Id="rId3901" Type="http://schemas.openxmlformats.org/officeDocument/2006/relationships/customXml" Target="../customXml/item3901.xml"/><Relationship Id="rId5659" Type="http://schemas.openxmlformats.org/officeDocument/2006/relationships/customXml" Target="../customXml/item5659.xml"/><Relationship Id="rId1105" Type="http://schemas.openxmlformats.org/officeDocument/2006/relationships/customXml" Target="../customXml/item1105.xml"/><Relationship Id="rId3277" Type="http://schemas.openxmlformats.org/officeDocument/2006/relationships/customXml" Target="../customXml/item3277.xml"/><Relationship Id="rId4675" Type="http://schemas.openxmlformats.org/officeDocument/2006/relationships/customXml" Target="../customXml/item4675.xml"/><Relationship Id="rId5726" Type="http://schemas.openxmlformats.org/officeDocument/2006/relationships/customXml" Target="../customXml/item5726.xml"/><Relationship Id="rId198" Type="http://schemas.openxmlformats.org/officeDocument/2006/relationships/customXml" Target="../customXml/item198.xml"/><Relationship Id="rId3691" Type="http://schemas.openxmlformats.org/officeDocument/2006/relationships/customXml" Target="../customXml/item3691.xml"/><Relationship Id="rId4328" Type="http://schemas.openxmlformats.org/officeDocument/2006/relationships/customXml" Target="../customXml/item4328.xml"/><Relationship Id="rId4742" Type="http://schemas.openxmlformats.org/officeDocument/2006/relationships/customXml" Target="../customXml/item4742.xml"/><Relationship Id="rId2293" Type="http://schemas.openxmlformats.org/officeDocument/2006/relationships/customXml" Target="../customXml/item2293.xml"/><Relationship Id="rId3344" Type="http://schemas.openxmlformats.org/officeDocument/2006/relationships/customXml" Target="../customXml/item3344.xml"/><Relationship Id="rId265" Type="http://schemas.openxmlformats.org/officeDocument/2006/relationships/customXml" Target="../customXml/item265.xml"/><Relationship Id="rId2360" Type="http://schemas.openxmlformats.org/officeDocument/2006/relationships/customXml" Target="../customXml/item2360.xml"/><Relationship Id="rId3411" Type="http://schemas.openxmlformats.org/officeDocument/2006/relationships/customXml" Target="../customXml/item3411.xml"/><Relationship Id="rId332" Type="http://schemas.openxmlformats.org/officeDocument/2006/relationships/customXml" Target="../customXml/item332.xml"/><Relationship Id="rId2013" Type="http://schemas.openxmlformats.org/officeDocument/2006/relationships/customXml" Target="../customXml/item2013.xml"/><Relationship Id="rId5169" Type="http://schemas.openxmlformats.org/officeDocument/2006/relationships/customXml" Target="../customXml/item5169.xml"/><Relationship Id="rId5583" Type="http://schemas.openxmlformats.org/officeDocument/2006/relationships/customXml" Target="../customXml/item5583.xml"/><Relationship Id="rId4185" Type="http://schemas.openxmlformats.org/officeDocument/2006/relationships/customXml" Target="../customXml/item4185.xml"/><Relationship Id="rId5236" Type="http://schemas.openxmlformats.org/officeDocument/2006/relationships/customXml" Target="../customXml/item5236.xml"/><Relationship Id="rId1779" Type="http://schemas.openxmlformats.org/officeDocument/2006/relationships/customXml" Target="../customXml/item1779.xml"/><Relationship Id="rId4252" Type="http://schemas.openxmlformats.org/officeDocument/2006/relationships/customXml" Target="../customXml/item4252.xml"/><Relationship Id="rId5650" Type="http://schemas.openxmlformats.org/officeDocument/2006/relationships/customXml" Target="../customXml/item5650.xml"/><Relationship Id="rId1846" Type="http://schemas.openxmlformats.org/officeDocument/2006/relationships/customXml" Target="../customXml/item1846.xml"/><Relationship Id="rId5303" Type="http://schemas.openxmlformats.org/officeDocument/2006/relationships/customXml" Target="../customXml/item5303.xml"/><Relationship Id="rId1913" Type="http://schemas.openxmlformats.org/officeDocument/2006/relationships/customXml" Target="../customXml/item1913.xml"/><Relationship Id="rId2687" Type="http://schemas.openxmlformats.org/officeDocument/2006/relationships/customXml" Target="../customXml/item2687.xml"/><Relationship Id="rId3738" Type="http://schemas.openxmlformats.org/officeDocument/2006/relationships/customXml" Target="../customXml/item3738.xml"/><Relationship Id="rId5093" Type="http://schemas.openxmlformats.org/officeDocument/2006/relationships/customXml" Target="../customXml/item5093.xml"/><Relationship Id="rId659" Type="http://schemas.openxmlformats.org/officeDocument/2006/relationships/customXml" Target="../customXml/item659.xml"/><Relationship Id="rId1289" Type="http://schemas.openxmlformats.org/officeDocument/2006/relationships/customXml" Target="../customXml/item1289.xml"/><Relationship Id="rId5160" Type="http://schemas.openxmlformats.org/officeDocument/2006/relationships/customXml" Target="../customXml/item5160.xml"/><Relationship Id="rId1356" Type="http://schemas.openxmlformats.org/officeDocument/2006/relationships/customXml" Target="../customXml/item1356.xml"/><Relationship Id="rId2754" Type="http://schemas.openxmlformats.org/officeDocument/2006/relationships/customXml" Target="../customXml/item2754.xml"/><Relationship Id="rId3805" Type="http://schemas.openxmlformats.org/officeDocument/2006/relationships/customXml" Target="../customXml/item3805.xml"/><Relationship Id="rId726" Type="http://schemas.openxmlformats.org/officeDocument/2006/relationships/customXml" Target="../customXml/item726.xml"/><Relationship Id="rId1009" Type="http://schemas.openxmlformats.org/officeDocument/2006/relationships/customXml" Target="../customXml/item1009.xml"/><Relationship Id="rId1770" Type="http://schemas.openxmlformats.org/officeDocument/2006/relationships/customXml" Target="../customXml/item1770.xml"/><Relationship Id="rId2407" Type="http://schemas.openxmlformats.org/officeDocument/2006/relationships/customXml" Target="../customXml/item2407.xml"/><Relationship Id="rId2821" Type="http://schemas.openxmlformats.org/officeDocument/2006/relationships/customXml" Target="../customXml/item2821.xml"/><Relationship Id="rId5977" Type="http://schemas.openxmlformats.org/officeDocument/2006/relationships/customXml" Target="../customXml/item5977.xml"/><Relationship Id="rId62" Type="http://schemas.openxmlformats.org/officeDocument/2006/relationships/customXml" Target="../customXml/item62.xml"/><Relationship Id="rId1423" Type="http://schemas.openxmlformats.org/officeDocument/2006/relationships/customXml" Target="../customXml/item1423.xml"/><Relationship Id="rId4579" Type="http://schemas.openxmlformats.org/officeDocument/2006/relationships/customXml" Target="../customXml/item4579.xml"/><Relationship Id="rId4993" Type="http://schemas.openxmlformats.org/officeDocument/2006/relationships/customXml" Target="../customXml/item4993.xml"/><Relationship Id="rId3595" Type="http://schemas.openxmlformats.org/officeDocument/2006/relationships/customXml" Target="../customXml/item3595.xml"/><Relationship Id="rId4646" Type="http://schemas.openxmlformats.org/officeDocument/2006/relationships/customXml" Target="../customXml/item4646.xml"/><Relationship Id="rId2197" Type="http://schemas.openxmlformats.org/officeDocument/2006/relationships/customXml" Target="../customXml/item2197.xml"/><Relationship Id="rId3248" Type="http://schemas.openxmlformats.org/officeDocument/2006/relationships/customXml" Target="../customXml/item3248.xml"/><Relationship Id="rId3662" Type="http://schemas.openxmlformats.org/officeDocument/2006/relationships/customXml" Target="../customXml/item3662.xml"/><Relationship Id="rId4713" Type="http://schemas.openxmlformats.org/officeDocument/2006/relationships/customXml" Target="../customXml/item4713.xml"/><Relationship Id="rId169" Type="http://schemas.openxmlformats.org/officeDocument/2006/relationships/customXml" Target="../customXml/item169.xml"/><Relationship Id="rId583" Type="http://schemas.openxmlformats.org/officeDocument/2006/relationships/customXml" Target="../customXml/item583.xml"/><Relationship Id="rId2264" Type="http://schemas.openxmlformats.org/officeDocument/2006/relationships/customXml" Target="../customXml/item2264.xml"/><Relationship Id="rId3315" Type="http://schemas.openxmlformats.org/officeDocument/2006/relationships/customXml" Target="../customXml/item3315.xml"/><Relationship Id="rId236" Type="http://schemas.openxmlformats.org/officeDocument/2006/relationships/customXml" Target="../customXml/item236.xml"/><Relationship Id="rId650" Type="http://schemas.openxmlformats.org/officeDocument/2006/relationships/customXml" Target="../customXml/item650.xml"/><Relationship Id="rId1280" Type="http://schemas.openxmlformats.org/officeDocument/2006/relationships/customXml" Target="../customXml/item1280.xml"/><Relationship Id="rId2331" Type="http://schemas.openxmlformats.org/officeDocument/2006/relationships/customXml" Target="../customXml/item2331.xml"/><Relationship Id="rId5487" Type="http://schemas.openxmlformats.org/officeDocument/2006/relationships/customXml" Target="../customXml/item5487.xml"/><Relationship Id="rId303" Type="http://schemas.openxmlformats.org/officeDocument/2006/relationships/customXml" Target="../customXml/item303.xml"/><Relationship Id="rId4089" Type="http://schemas.openxmlformats.org/officeDocument/2006/relationships/customXml" Target="../customXml/item4089.xml"/><Relationship Id="rId5554" Type="http://schemas.openxmlformats.org/officeDocument/2006/relationships/customXml" Target="../customXml/item5554.xml"/><Relationship Id="rId1000" Type="http://schemas.openxmlformats.org/officeDocument/2006/relationships/customXml" Target="../customXml/item1000.xml"/><Relationship Id="rId4156" Type="http://schemas.openxmlformats.org/officeDocument/2006/relationships/customXml" Target="../customXml/item4156.xml"/><Relationship Id="rId4570" Type="http://schemas.openxmlformats.org/officeDocument/2006/relationships/customXml" Target="../customXml/item4570.xml"/><Relationship Id="rId5207" Type="http://schemas.openxmlformats.org/officeDocument/2006/relationships/customXml" Target="../customXml/item5207.xml"/><Relationship Id="rId5621" Type="http://schemas.openxmlformats.org/officeDocument/2006/relationships/customXml" Target="../customXml/item5621.xml"/><Relationship Id="rId1817" Type="http://schemas.openxmlformats.org/officeDocument/2006/relationships/customXml" Target="../customXml/item1817.xml"/><Relationship Id="rId3172" Type="http://schemas.openxmlformats.org/officeDocument/2006/relationships/customXml" Target="../customXml/item3172.xml"/><Relationship Id="rId4223" Type="http://schemas.openxmlformats.org/officeDocument/2006/relationships/customXml" Target="../customXml/item4223.xml"/><Relationship Id="rId160" Type="http://schemas.openxmlformats.org/officeDocument/2006/relationships/customXml" Target="../customXml/item160.xml"/><Relationship Id="rId3989" Type="http://schemas.openxmlformats.org/officeDocument/2006/relationships/customXml" Target="../customXml/item3989.xml"/><Relationship Id="rId6048" Type="http://schemas.openxmlformats.org/officeDocument/2006/relationships/slide" Target="slides/slide19.xml"/><Relationship Id="rId5064" Type="http://schemas.openxmlformats.org/officeDocument/2006/relationships/customXml" Target="../customXml/item5064.xml"/><Relationship Id="rId977" Type="http://schemas.openxmlformats.org/officeDocument/2006/relationships/customXml" Target="../customXml/item977.xml"/><Relationship Id="rId2658" Type="http://schemas.openxmlformats.org/officeDocument/2006/relationships/customXml" Target="../customXml/item2658.xml"/><Relationship Id="rId3709" Type="http://schemas.openxmlformats.org/officeDocument/2006/relationships/customXml" Target="../customXml/item3709.xml"/><Relationship Id="rId4080" Type="http://schemas.openxmlformats.org/officeDocument/2006/relationships/customXml" Target="../customXml/item4080.xml"/><Relationship Id="rId1674" Type="http://schemas.openxmlformats.org/officeDocument/2006/relationships/customXml" Target="../customXml/item1674.xml"/><Relationship Id="rId2725" Type="http://schemas.openxmlformats.org/officeDocument/2006/relationships/customXml" Target="../customXml/item2725.xml"/><Relationship Id="rId5131" Type="http://schemas.openxmlformats.org/officeDocument/2006/relationships/customXml" Target="../customXml/item5131.xml"/><Relationship Id="rId1327" Type="http://schemas.openxmlformats.org/officeDocument/2006/relationships/customXml" Target="../customXml/item1327.xml"/><Relationship Id="rId1741" Type="http://schemas.openxmlformats.org/officeDocument/2006/relationships/customXml" Target="../customXml/item1741.xml"/><Relationship Id="rId4897" Type="http://schemas.openxmlformats.org/officeDocument/2006/relationships/customXml" Target="../customXml/item4897.xml"/><Relationship Id="rId5948" Type="http://schemas.openxmlformats.org/officeDocument/2006/relationships/customXml" Target="../customXml/item5948.xml"/><Relationship Id="rId33" Type="http://schemas.openxmlformats.org/officeDocument/2006/relationships/customXml" Target="../customXml/item33.xml"/><Relationship Id="rId3499" Type="http://schemas.openxmlformats.org/officeDocument/2006/relationships/customXml" Target="../customXml/item3499.xml"/><Relationship Id="rId3566" Type="http://schemas.openxmlformats.org/officeDocument/2006/relationships/customXml" Target="../customXml/item3566.xml"/><Relationship Id="rId4964" Type="http://schemas.openxmlformats.org/officeDocument/2006/relationships/customXml" Target="../customXml/item4964.xml"/><Relationship Id="rId487" Type="http://schemas.openxmlformats.org/officeDocument/2006/relationships/customXml" Target="../customXml/item487.xml"/><Relationship Id="rId2168" Type="http://schemas.openxmlformats.org/officeDocument/2006/relationships/customXml" Target="../customXml/item2168.xml"/><Relationship Id="rId3219" Type="http://schemas.openxmlformats.org/officeDocument/2006/relationships/customXml" Target="../customXml/item3219.xml"/><Relationship Id="rId3980" Type="http://schemas.openxmlformats.org/officeDocument/2006/relationships/customXml" Target="../customXml/item3980.xml"/><Relationship Id="rId4617" Type="http://schemas.openxmlformats.org/officeDocument/2006/relationships/customXml" Target="../customXml/item4617.xml"/><Relationship Id="rId1184" Type="http://schemas.openxmlformats.org/officeDocument/2006/relationships/customXml" Target="../customXml/item1184.xml"/><Relationship Id="rId2582" Type="http://schemas.openxmlformats.org/officeDocument/2006/relationships/customXml" Target="../customXml/item2582.xml"/><Relationship Id="rId3633" Type="http://schemas.openxmlformats.org/officeDocument/2006/relationships/customXml" Target="../customXml/item3633.xml"/><Relationship Id="rId554" Type="http://schemas.openxmlformats.org/officeDocument/2006/relationships/customXml" Target="../customXml/item554.xml"/><Relationship Id="rId2235" Type="http://schemas.openxmlformats.org/officeDocument/2006/relationships/customXml" Target="../customXml/item2235.xml"/><Relationship Id="rId3700" Type="http://schemas.openxmlformats.org/officeDocument/2006/relationships/customXml" Target="../customXml/item3700.xml"/><Relationship Id="rId207" Type="http://schemas.openxmlformats.org/officeDocument/2006/relationships/customXml" Target="../customXml/item207.xml"/><Relationship Id="rId621" Type="http://schemas.openxmlformats.org/officeDocument/2006/relationships/customXml" Target="../customXml/item621.xml"/><Relationship Id="rId1251" Type="http://schemas.openxmlformats.org/officeDocument/2006/relationships/customXml" Target="../customXml/item1251.xml"/><Relationship Id="rId2302" Type="http://schemas.openxmlformats.org/officeDocument/2006/relationships/customXml" Target="../customXml/item2302.xml"/><Relationship Id="rId5458" Type="http://schemas.openxmlformats.org/officeDocument/2006/relationships/customXml" Target="../customXml/item5458.xml"/><Relationship Id="rId5872" Type="http://schemas.openxmlformats.org/officeDocument/2006/relationships/customXml" Target="../customXml/item5872.xml"/><Relationship Id="rId4474" Type="http://schemas.openxmlformats.org/officeDocument/2006/relationships/customXml" Target="../customXml/item4474.xml"/><Relationship Id="rId5525" Type="http://schemas.openxmlformats.org/officeDocument/2006/relationships/customXml" Target="../customXml/item5525.xml"/><Relationship Id="rId3076" Type="http://schemas.openxmlformats.org/officeDocument/2006/relationships/customXml" Target="../customXml/item3076.xml"/><Relationship Id="rId3490" Type="http://schemas.openxmlformats.org/officeDocument/2006/relationships/customXml" Target="../customXml/item3490.xml"/><Relationship Id="rId4127" Type="http://schemas.openxmlformats.org/officeDocument/2006/relationships/customXml" Target="../customXml/item4127.xml"/><Relationship Id="rId4541" Type="http://schemas.openxmlformats.org/officeDocument/2006/relationships/customXml" Target="../customXml/item4541.xml"/><Relationship Id="rId2092" Type="http://schemas.openxmlformats.org/officeDocument/2006/relationships/customXml" Target="../customXml/item2092.xml"/><Relationship Id="rId3143" Type="http://schemas.openxmlformats.org/officeDocument/2006/relationships/customXml" Target="../customXml/item3143.xml"/><Relationship Id="rId131" Type="http://schemas.openxmlformats.org/officeDocument/2006/relationships/customXml" Target="../customXml/item131.xml"/><Relationship Id="rId3210" Type="http://schemas.openxmlformats.org/officeDocument/2006/relationships/customXml" Target="../customXml/item3210.xml"/><Relationship Id="rId2976" Type="http://schemas.openxmlformats.org/officeDocument/2006/relationships/customXml" Target="../customXml/item2976.xml"/><Relationship Id="rId5382" Type="http://schemas.openxmlformats.org/officeDocument/2006/relationships/customXml" Target="../customXml/item5382.xml"/><Relationship Id="rId6019" Type="http://schemas.openxmlformats.org/officeDocument/2006/relationships/customXml" Target="../customXml/item6019.xml"/><Relationship Id="rId948" Type="http://schemas.openxmlformats.org/officeDocument/2006/relationships/customXml" Target="../customXml/item948.xml"/><Relationship Id="rId1578" Type="http://schemas.openxmlformats.org/officeDocument/2006/relationships/customXml" Target="../customXml/item1578.xml"/><Relationship Id="rId1992" Type="http://schemas.openxmlformats.org/officeDocument/2006/relationships/customXml" Target="../customXml/item1992.xml"/><Relationship Id="rId2629" Type="http://schemas.openxmlformats.org/officeDocument/2006/relationships/customXml" Target="../customXml/item2629.xml"/><Relationship Id="rId5035" Type="http://schemas.openxmlformats.org/officeDocument/2006/relationships/customXml" Target="../customXml/item5035.xml"/><Relationship Id="rId1645" Type="http://schemas.openxmlformats.org/officeDocument/2006/relationships/customXml" Target="../customXml/item1645.xml"/><Relationship Id="rId4051" Type="http://schemas.openxmlformats.org/officeDocument/2006/relationships/customXml" Target="../customXml/item4051.xml"/><Relationship Id="rId5102" Type="http://schemas.openxmlformats.org/officeDocument/2006/relationships/customXml" Target="../customXml/item5102.xml"/><Relationship Id="rId1712" Type="http://schemas.openxmlformats.org/officeDocument/2006/relationships/customXml" Target="../customXml/item1712.xml"/><Relationship Id="rId4868" Type="http://schemas.openxmlformats.org/officeDocument/2006/relationships/customXml" Target="../customXml/item4868.xml"/><Relationship Id="rId5919" Type="http://schemas.openxmlformats.org/officeDocument/2006/relationships/customXml" Target="../customXml/item5919.xml"/><Relationship Id="rId3884" Type="http://schemas.openxmlformats.org/officeDocument/2006/relationships/customXml" Target="../customXml/item3884.xml"/><Relationship Id="rId4935" Type="http://schemas.openxmlformats.org/officeDocument/2006/relationships/customXml" Target="../customXml/item4935.xml"/><Relationship Id="rId2486" Type="http://schemas.openxmlformats.org/officeDocument/2006/relationships/customXml" Target="../customXml/item2486.xml"/><Relationship Id="rId3537" Type="http://schemas.openxmlformats.org/officeDocument/2006/relationships/customXml" Target="../customXml/item3537.xml"/><Relationship Id="rId3951" Type="http://schemas.openxmlformats.org/officeDocument/2006/relationships/customXml" Target="../customXml/item3951.xml"/><Relationship Id="rId458" Type="http://schemas.openxmlformats.org/officeDocument/2006/relationships/customXml" Target="../customXml/item458.xml"/><Relationship Id="rId872" Type="http://schemas.openxmlformats.org/officeDocument/2006/relationships/customXml" Target="../customXml/item872.xml"/><Relationship Id="rId1088" Type="http://schemas.openxmlformats.org/officeDocument/2006/relationships/customXml" Target="../customXml/item1088.xml"/><Relationship Id="rId2139" Type="http://schemas.openxmlformats.org/officeDocument/2006/relationships/customXml" Target="../customXml/item2139.xml"/><Relationship Id="rId2553" Type="http://schemas.openxmlformats.org/officeDocument/2006/relationships/customXml" Target="../customXml/item2553.xml"/><Relationship Id="rId3604" Type="http://schemas.openxmlformats.org/officeDocument/2006/relationships/customXml" Target="../customXml/item3604.xml"/><Relationship Id="rId6010" Type="http://schemas.openxmlformats.org/officeDocument/2006/relationships/customXml" Target="../customXml/item6010.xml"/><Relationship Id="rId525" Type="http://schemas.openxmlformats.org/officeDocument/2006/relationships/customXml" Target="../customXml/item525.xml"/><Relationship Id="rId1155" Type="http://schemas.openxmlformats.org/officeDocument/2006/relationships/customXml" Target="../customXml/item1155.xml"/><Relationship Id="rId2206" Type="http://schemas.openxmlformats.org/officeDocument/2006/relationships/customXml" Target="../customXml/item2206.xml"/><Relationship Id="rId2620" Type="http://schemas.openxmlformats.org/officeDocument/2006/relationships/customXml" Target="../customXml/item2620.xml"/><Relationship Id="rId5776" Type="http://schemas.openxmlformats.org/officeDocument/2006/relationships/customXml" Target="../customXml/item5776.xml"/><Relationship Id="rId1222" Type="http://schemas.openxmlformats.org/officeDocument/2006/relationships/customXml" Target="../customXml/item1222.xml"/><Relationship Id="rId4378" Type="http://schemas.openxmlformats.org/officeDocument/2006/relationships/customXml" Target="../customXml/item4378.xml"/><Relationship Id="rId5429" Type="http://schemas.openxmlformats.org/officeDocument/2006/relationships/customXml" Target="../customXml/item5429.xml"/><Relationship Id="rId3394" Type="http://schemas.openxmlformats.org/officeDocument/2006/relationships/customXml" Target="../customXml/item3394.xml"/><Relationship Id="rId4792" Type="http://schemas.openxmlformats.org/officeDocument/2006/relationships/customXml" Target="../customXml/item4792.xml"/><Relationship Id="rId5843" Type="http://schemas.openxmlformats.org/officeDocument/2006/relationships/customXml" Target="../customXml/item5843.xml"/><Relationship Id="rId3047" Type="http://schemas.openxmlformats.org/officeDocument/2006/relationships/customXml" Target="../customXml/item3047.xml"/><Relationship Id="rId4445" Type="http://schemas.openxmlformats.org/officeDocument/2006/relationships/customXml" Target="../customXml/item4445.xml"/><Relationship Id="rId5910" Type="http://schemas.openxmlformats.org/officeDocument/2006/relationships/customXml" Target="../customXml/item5910.xml"/><Relationship Id="rId3461" Type="http://schemas.openxmlformats.org/officeDocument/2006/relationships/customXml" Target="../customXml/item3461.xml"/><Relationship Id="rId4512" Type="http://schemas.openxmlformats.org/officeDocument/2006/relationships/customXml" Target="../customXml/item4512.xml"/><Relationship Id="rId382" Type="http://schemas.openxmlformats.org/officeDocument/2006/relationships/customXml" Target="../customXml/item382.xml"/><Relationship Id="rId2063" Type="http://schemas.openxmlformats.org/officeDocument/2006/relationships/customXml" Target="../customXml/item2063.xml"/><Relationship Id="rId3114" Type="http://schemas.openxmlformats.org/officeDocument/2006/relationships/customXml" Target="../customXml/item3114.xml"/><Relationship Id="rId2130" Type="http://schemas.openxmlformats.org/officeDocument/2006/relationships/customXml" Target="../customXml/item2130.xml"/><Relationship Id="rId5286" Type="http://schemas.openxmlformats.org/officeDocument/2006/relationships/customXml" Target="../customXml/item5286.xml"/><Relationship Id="rId102" Type="http://schemas.openxmlformats.org/officeDocument/2006/relationships/customXml" Target="../customXml/item102.xml"/><Relationship Id="rId5353" Type="http://schemas.openxmlformats.org/officeDocument/2006/relationships/customXml" Target="../customXml/item5353.xml"/><Relationship Id="rId1896" Type="http://schemas.openxmlformats.org/officeDocument/2006/relationships/customXml" Target="../customXml/item1896.xml"/><Relationship Id="rId2947" Type="http://schemas.openxmlformats.org/officeDocument/2006/relationships/customXml" Target="../customXml/item2947.xml"/><Relationship Id="rId5006" Type="http://schemas.openxmlformats.org/officeDocument/2006/relationships/customXml" Target="../customXml/item5006.xml"/><Relationship Id="rId919" Type="http://schemas.openxmlformats.org/officeDocument/2006/relationships/customXml" Target="../customXml/item919.xml"/><Relationship Id="rId1549" Type="http://schemas.openxmlformats.org/officeDocument/2006/relationships/customXml" Target="../customXml/item1549.xml"/><Relationship Id="rId1963" Type="http://schemas.openxmlformats.org/officeDocument/2006/relationships/customXml" Target="../customXml/item1963.xml"/><Relationship Id="rId4022" Type="http://schemas.openxmlformats.org/officeDocument/2006/relationships/customXml" Target="../customXml/item4022.xml"/><Relationship Id="rId5420" Type="http://schemas.openxmlformats.org/officeDocument/2006/relationships/customXml" Target="../customXml/item5420.xml"/><Relationship Id="rId1616" Type="http://schemas.openxmlformats.org/officeDocument/2006/relationships/customXml" Target="../customXml/item1616.xml"/><Relationship Id="rId3788" Type="http://schemas.openxmlformats.org/officeDocument/2006/relationships/customXml" Target="../customXml/item3788.xml"/><Relationship Id="rId4839" Type="http://schemas.openxmlformats.org/officeDocument/2006/relationships/customXml" Target="../customXml/item4839.xml"/><Relationship Id="rId3855" Type="http://schemas.openxmlformats.org/officeDocument/2006/relationships/customXml" Target="../customXml/item3855.xml"/><Relationship Id="rId776" Type="http://schemas.openxmlformats.org/officeDocument/2006/relationships/customXml" Target="../customXml/item776.xml"/><Relationship Id="rId2457" Type="http://schemas.openxmlformats.org/officeDocument/2006/relationships/customXml" Target="../customXml/item2457.xml"/><Relationship Id="rId3508" Type="http://schemas.openxmlformats.org/officeDocument/2006/relationships/customXml" Target="../customXml/item3508.xml"/><Relationship Id="rId4906" Type="http://schemas.openxmlformats.org/officeDocument/2006/relationships/customXml" Target="../customXml/item4906.xml"/><Relationship Id="rId429" Type="http://schemas.openxmlformats.org/officeDocument/2006/relationships/customXml" Target="../customXml/item429.xml"/><Relationship Id="rId1059" Type="http://schemas.openxmlformats.org/officeDocument/2006/relationships/customXml" Target="../customXml/item1059.xml"/><Relationship Id="rId1473" Type="http://schemas.openxmlformats.org/officeDocument/2006/relationships/customXml" Target="../customXml/item1473.xml"/><Relationship Id="rId2871" Type="http://schemas.openxmlformats.org/officeDocument/2006/relationships/customXml" Target="../customXml/item2871.xml"/><Relationship Id="rId3922" Type="http://schemas.openxmlformats.org/officeDocument/2006/relationships/customXml" Target="../customXml/item3922.xml"/><Relationship Id="rId843" Type="http://schemas.openxmlformats.org/officeDocument/2006/relationships/customXml" Target="../customXml/item843.xml"/><Relationship Id="rId1126" Type="http://schemas.openxmlformats.org/officeDocument/2006/relationships/customXml" Target="../customXml/item1126.xml"/><Relationship Id="rId2524" Type="http://schemas.openxmlformats.org/officeDocument/2006/relationships/customXml" Target="../customXml/item2524.xml"/><Relationship Id="rId910" Type="http://schemas.openxmlformats.org/officeDocument/2006/relationships/customXml" Target="../customXml/item910.xml"/><Relationship Id="rId1540" Type="http://schemas.openxmlformats.org/officeDocument/2006/relationships/customXml" Target="../customXml/item1540.xml"/><Relationship Id="rId4696" Type="http://schemas.openxmlformats.org/officeDocument/2006/relationships/customXml" Target="../customXml/item4696.xml"/><Relationship Id="rId5747" Type="http://schemas.openxmlformats.org/officeDocument/2006/relationships/customXml" Target="../customXml/item5747.xml"/><Relationship Id="rId3298" Type="http://schemas.openxmlformats.org/officeDocument/2006/relationships/customXml" Target="../customXml/item3298.xml"/><Relationship Id="rId4349" Type="http://schemas.openxmlformats.org/officeDocument/2006/relationships/customXml" Target="../customXml/item4349.xml"/><Relationship Id="rId4763" Type="http://schemas.openxmlformats.org/officeDocument/2006/relationships/customXml" Target="../customXml/item4763.xml"/><Relationship Id="rId5814" Type="http://schemas.openxmlformats.org/officeDocument/2006/relationships/customXml" Target="../customXml/item5814.xml"/><Relationship Id="rId3365" Type="http://schemas.openxmlformats.org/officeDocument/2006/relationships/customXml" Target="../customXml/item3365.xml"/><Relationship Id="rId4416" Type="http://schemas.openxmlformats.org/officeDocument/2006/relationships/customXml" Target="../customXml/item4416.xml"/><Relationship Id="rId4830" Type="http://schemas.openxmlformats.org/officeDocument/2006/relationships/customXml" Target="../customXml/item4830.xml"/><Relationship Id="rId286" Type="http://schemas.openxmlformats.org/officeDocument/2006/relationships/customXml" Target="../customXml/item286.xml"/><Relationship Id="rId2381" Type="http://schemas.openxmlformats.org/officeDocument/2006/relationships/customXml" Target="../customXml/item2381.xml"/><Relationship Id="rId3018" Type="http://schemas.openxmlformats.org/officeDocument/2006/relationships/customXml" Target="../customXml/item3018.xml"/><Relationship Id="rId3432" Type="http://schemas.openxmlformats.org/officeDocument/2006/relationships/customXml" Target="../customXml/item3432.xml"/><Relationship Id="rId353" Type="http://schemas.openxmlformats.org/officeDocument/2006/relationships/customXml" Target="../customXml/item353.xml"/><Relationship Id="rId2034" Type="http://schemas.openxmlformats.org/officeDocument/2006/relationships/customXml" Target="../customXml/item2034.xml"/><Relationship Id="rId420" Type="http://schemas.openxmlformats.org/officeDocument/2006/relationships/customXml" Target="../customXml/item420.xml"/><Relationship Id="rId1050" Type="http://schemas.openxmlformats.org/officeDocument/2006/relationships/customXml" Target="../customXml/item1050.xml"/><Relationship Id="rId2101" Type="http://schemas.openxmlformats.org/officeDocument/2006/relationships/customXml" Target="../customXml/item2101.xml"/><Relationship Id="rId5257" Type="http://schemas.openxmlformats.org/officeDocument/2006/relationships/customXml" Target="../customXml/item5257.xml"/><Relationship Id="rId5671" Type="http://schemas.openxmlformats.org/officeDocument/2006/relationships/customXml" Target="../customXml/item5671.xml"/><Relationship Id="rId1867" Type="http://schemas.openxmlformats.org/officeDocument/2006/relationships/customXml" Target="../customXml/item1867.xml"/><Relationship Id="rId2918" Type="http://schemas.openxmlformats.org/officeDocument/2006/relationships/customXml" Target="../customXml/item2918.xml"/><Relationship Id="rId4273" Type="http://schemas.openxmlformats.org/officeDocument/2006/relationships/customXml" Target="../customXml/item4273.xml"/><Relationship Id="rId5324" Type="http://schemas.openxmlformats.org/officeDocument/2006/relationships/customXml" Target="../customXml/item5324.xml"/><Relationship Id="rId1934" Type="http://schemas.openxmlformats.org/officeDocument/2006/relationships/customXml" Target="../customXml/item1934.xml"/><Relationship Id="rId4340" Type="http://schemas.openxmlformats.org/officeDocument/2006/relationships/customXml" Target="../customXml/item4340.xml"/><Relationship Id="rId3759" Type="http://schemas.openxmlformats.org/officeDocument/2006/relationships/customXml" Target="../customXml/item3759.xml"/><Relationship Id="rId5181" Type="http://schemas.openxmlformats.org/officeDocument/2006/relationships/customXml" Target="../customXml/item5181.xml"/><Relationship Id="rId2775" Type="http://schemas.openxmlformats.org/officeDocument/2006/relationships/customXml" Target="../customXml/item2775.xml"/><Relationship Id="rId3826" Type="http://schemas.openxmlformats.org/officeDocument/2006/relationships/customXml" Target="../customXml/item3826.xml"/><Relationship Id="rId747" Type="http://schemas.openxmlformats.org/officeDocument/2006/relationships/customXml" Target="../customXml/item747.xml"/><Relationship Id="rId1377" Type="http://schemas.openxmlformats.org/officeDocument/2006/relationships/customXml" Target="../customXml/item1377.xml"/><Relationship Id="rId1791" Type="http://schemas.openxmlformats.org/officeDocument/2006/relationships/customXml" Target="../customXml/item1791.xml"/><Relationship Id="rId2428" Type="http://schemas.openxmlformats.org/officeDocument/2006/relationships/customXml" Target="../customXml/item2428.xml"/><Relationship Id="rId2842" Type="http://schemas.openxmlformats.org/officeDocument/2006/relationships/customXml" Target="../customXml/item2842.xml"/><Relationship Id="rId5998" Type="http://schemas.openxmlformats.org/officeDocument/2006/relationships/customXml" Target="../customXml/item5998.xml"/><Relationship Id="rId83" Type="http://schemas.openxmlformats.org/officeDocument/2006/relationships/customXml" Target="../customXml/item83.xml"/><Relationship Id="rId814" Type="http://schemas.openxmlformats.org/officeDocument/2006/relationships/customXml" Target="../customXml/item814.xml"/><Relationship Id="rId1444" Type="http://schemas.openxmlformats.org/officeDocument/2006/relationships/customXml" Target="../customXml/item1444.xml"/><Relationship Id="rId1511" Type="http://schemas.openxmlformats.org/officeDocument/2006/relationships/customXml" Target="../customXml/item1511.xml"/><Relationship Id="rId4667" Type="http://schemas.openxmlformats.org/officeDocument/2006/relationships/customXml" Target="../customXml/item4667.xml"/><Relationship Id="rId5718" Type="http://schemas.openxmlformats.org/officeDocument/2006/relationships/customXml" Target="../customXml/item5718.xml"/><Relationship Id="rId3269" Type="http://schemas.openxmlformats.org/officeDocument/2006/relationships/customXml" Target="../customXml/item3269.xml"/><Relationship Id="rId3683" Type="http://schemas.openxmlformats.org/officeDocument/2006/relationships/customXml" Target="../customXml/item3683.xml"/><Relationship Id="rId2285" Type="http://schemas.openxmlformats.org/officeDocument/2006/relationships/customXml" Target="../customXml/item2285.xml"/><Relationship Id="rId3336" Type="http://schemas.openxmlformats.org/officeDocument/2006/relationships/customXml" Target="../customXml/item3336.xml"/><Relationship Id="rId4734" Type="http://schemas.openxmlformats.org/officeDocument/2006/relationships/customXml" Target="../customXml/item4734.xml"/><Relationship Id="rId257" Type="http://schemas.openxmlformats.org/officeDocument/2006/relationships/customXml" Target="../customXml/item257.xml"/><Relationship Id="rId3750" Type="http://schemas.openxmlformats.org/officeDocument/2006/relationships/customXml" Target="../customXml/item3750.xml"/><Relationship Id="rId4801" Type="http://schemas.openxmlformats.org/officeDocument/2006/relationships/customXml" Target="../customXml/item4801.xml"/><Relationship Id="rId671" Type="http://schemas.openxmlformats.org/officeDocument/2006/relationships/customXml" Target="../customXml/item671.xml"/><Relationship Id="rId2352" Type="http://schemas.openxmlformats.org/officeDocument/2006/relationships/customXml" Target="../customXml/item2352.xml"/><Relationship Id="rId3403" Type="http://schemas.openxmlformats.org/officeDocument/2006/relationships/customXml" Target="../customXml/item3403.xml"/><Relationship Id="rId324" Type="http://schemas.openxmlformats.org/officeDocument/2006/relationships/customXml" Target="../customXml/item324.xml"/><Relationship Id="rId2005" Type="http://schemas.openxmlformats.org/officeDocument/2006/relationships/customXml" Target="../customXml/item2005.xml"/><Relationship Id="rId5575" Type="http://schemas.openxmlformats.org/officeDocument/2006/relationships/customXml" Target="../customXml/item5575.xml"/><Relationship Id="rId1021" Type="http://schemas.openxmlformats.org/officeDocument/2006/relationships/customXml" Target="../customXml/item1021.xml"/><Relationship Id="rId4177" Type="http://schemas.openxmlformats.org/officeDocument/2006/relationships/customXml" Target="../customXml/item4177.xml"/><Relationship Id="rId4591" Type="http://schemas.openxmlformats.org/officeDocument/2006/relationships/customXml" Target="../customXml/item4591.xml"/><Relationship Id="rId5228" Type="http://schemas.openxmlformats.org/officeDocument/2006/relationships/customXml" Target="../customXml/item5228.xml"/><Relationship Id="rId5642" Type="http://schemas.openxmlformats.org/officeDocument/2006/relationships/customXml" Target="../customXml/item5642.xml"/><Relationship Id="rId3193" Type="http://schemas.openxmlformats.org/officeDocument/2006/relationships/customXml" Target="../customXml/item3193.xml"/><Relationship Id="rId4244" Type="http://schemas.openxmlformats.org/officeDocument/2006/relationships/customXml" Target="../customXml/item4244.xml"/><Relationship Id="rId1838" Type="http://schemas.openxmlformats.org/officeDocument/2006/relationships/customXml" Target="../customXml/item1838.xml"/><Relationship Id="rId3260" Type="http://schemas.openxmlformats.org/officeDocument/2006/relationships/customXml" Target="../customXml/item3260.xml"/><Relationship Id="rId4311" Type="http://schemas.openxmlformats.org/officeDocument/2006/relationships/customXml" Target="../customXml/item4311.xml"/><Relationship Id="rId181" Type="http://schemas.openxmlformats.org/officeDocument/2006/relationships/customXml" Target="../customXml/item181.xml"/><Relationship Id="rId1905" Type="http://schemas.openxmlformats.org/officeDocument/2006/relationships/customXml" Target="../customXml/item1905.xml"/><Relationship Id="rId6069" Type="http://schemas.microsoft.com/office/2016/11/relationships/changesInfo" Target="changesInfos/changesInfo1.xml"/><Relationship Id="rId5085" Type="http://schemas.openxmlformats.org/officeDocument/2006/relationships/customXml" Target="../customXml/item5085.xml"/><Relationship Id="rId998" Type="http://schemas.openxmlformats.org/officeDocument/2006/relationships/customXml" Target="../customXml/item998.xml"/><Relationship Id="rId2679" Type="http://schemas.openxmlformats.org/officeDocument/2006/relationships/customXml" Target="../customXml/item2679.xml"/><Relationship Id="rId1695" Type="http://schemas.openxmlformats.org/officeDocument/2006/relationships/customXml" Target="../customXml/item1695.xml"/><Relationship Id="rId2746" Type="http://schemas.openxmlformats.org/officeDocument/2006/relationships/customXml" Target="../customXml/item2746.xml"/><Relationship Id="rId5152" Type="http://schemas.openxmlformats.org/officeDocument/2006/relationships/customXml" Target="../customXml/item5152.xml"/><Relationship Id="rId718" Type="http://schemas.openxmlformats.org/officeDocument/2006/relationships/customXml" Target="../customXml/item718.xml"/><Relationship Id="rId1348" Type="http://schemas.openxmlformats.org/officeDocument/2006/relationships/customXml" Target="../customXml/item1348.xml"/><Relationship Id="rId1762" Type="http://schemas.openxmlformats.org/officeDocument/2006/relationships/customXml" Target="../customXml/item1762.xml"/><Relationship Id="rId1415" Type="http://schemas.openxmlformats.org/officeDocument/2006/relationships/customXml" Target="../customXml/item1415.xml"/><Relationship Id="rId2813" Type="http://schemas.openxmlformats.org/officeDocument/2006/relationships/customXml" Target="../customXml/item2813.xml"/><Relationship Id="rId5969" Type="http://schemas.openxmlformats.org/officeDocument/2006/relationships/customXml" Target="../customXml/item5969.xml"/><Relationship Id="rId54" Type="http://schemas.openxmlformats.org/officeDocument/2006/relationships/customXml" Target="../customXml/item54.xml"/><Relationship Id="rId4985" Type="http://schemas.openxmlformats.org/officeDocument/2006/relationships/customXml" Target="../customXml/item4985.xml"/><Relationship Id="rId2189" Type="http://schemas.openxmlformats.org/officeDocument/2006/relationships/customXml" Target="../customXml/item2189.xml"/><Relationship Id="rId3587" Type="http://schemas.openxmlformats.org/officeDocument/2006/relationships/customXml" Target="../customXml/item3587.xml"/><Relationship Id="rId4638" Type="http://schemas.openxmlformats.org/officeDocument/2006/relationships/customXml" Target="../customXml/item4638.xml"/><Relationship Id="rId6060" Type="http://schemas.openxmlformats.org/officeDocument/2006/relationships/slide" Target="slides/slide31.xml"/><Relationship Id="rId3654" Type="http://schemas.openxmlformats.org/officeDocument/2006/relationships/customXml" Target="../customXml/item3654.xml"/><Relationship Id="rId4705" Type="http://schemas.openxmlformats.org/officeDocument/2006/relationships/customXml" Target="../customXml/item4705.xml"/><Relationship Id="rId575" Type="http://schemas.openxmlformats.org/officeDocument/2006/relationships/customXml" Target="../customXml/item575.xml"/><Relationship Id="rId2256" Type="http://schemas.openxmlformats.org/officeDocument/2006/relationships/customXml" Target="../customXml/item2256.xml"/><Relationship Id="rId2670" Type="http://schemas.openxmlformats.org/officeDocument/2006/relationships/customXml" Target="../customXml/item2670.xml"/><Relationship Id="rId3307" Type="http://schemas.openxmlformats.org/officeDocument/2006/relationships/customXml" Target="../customXml/item3307.xml"/><Relationship Id="rId3721" Type="http://schemas.openxmlformats.org/officeDocument/2006/relationships/customXml" Target="../customXml/item3721.xml"/><Relationship Id="rId228" Type="http://schemas.openxmlformats.org/officeDocument/2006/relationships/customXml" Target="../customXml/item228.xml"/><Relationship Id="rId642" Type="http://schemas.openxmlformats.org/officeDocument/2006/relationships/customXml" Target="../customXml/item642.xml"/><Relationship Id="rId1272" Type="http://schemas.openxmlformats.org/officeDocument/2006/relationships/customXml" Target="../customXml/item1272.xml"/><Relationship Id="rId2323" Type="http://schemas.openxmlformats.org/officeDocument/2006/relationships/customXml" Target="../customXml/item2323.xml"/><Relationship Id="rId5479" Type="http://schemas.openxmlformats.org/officeDocument/2006/relationships/customXml" Target="../customXml/item5479.xml"/><Relationship Id="rId5893" Type="http://schemas.openxmlformats.org/officeDocument/2006/relationships/customXml" Target="../customXml/item5893.xml"/><Relationship Id="rId4495" Type="http://schemas.openxmlformats.org/officeDocument/2006/relationships/customXml" Target="../customXml/item4495.xml"/><Relationship Id="rId5546" Type="http://schemas.openxmlformats.org/officeDocument/2006/relationships/customXml" Target="../customXml/item5546.xml"/><Relationship Id="rId3097" Type="http://schemas.openxmlformats.org/officeDocument/2006/relationships/customXml" Target="../customXml/item3097.xml"/><Relationship Id="rId4148" Type="http://schemas.openxmlformats.org/officeDocument/2006/relationships/customXml" Target="../customXml/item4148.xml"/><Relationship Id="rId5960" Type="http://schemas.openxmlformats.org/officeDocument/2006/relationships/customXml" Target="../customXml/item5960.xml"/><Relationship Id="rId3164" Type="http://schemas.openxmlformats.org/officeDocument/2006/relationships/customXml" Target="../customXml/item3164.xml"/><Relationship Id="rId4562" Type="http://schemas.openxmlformats.org/officeDocument/2006/relationships/customXml" Target="../customXml/item4562.xml"/><Relationship Id="rId5613" Type="http://schemas.openxmlformats.org/officeDocument/2006/relationships/customXml" Target="../customXml/item5613.xml"/><Relationship Id="rId1809" Type="http://schemas.openxmlformats.org/officeDocument/2006/relationships/customXml" Target="../customXml/item1809.xml"/><Relationship Id="rId4215" Type="http://schemas.openxmlformats.org/officeDocument/2006/relationships/customXml" Target="../customXml/item4215.xml"/><Relationship Id="rId2180" Type="http://schemas.openxmlformats.org/officeDocument/2006/relationships/customXml" Target="../customXml/item2180.xml"/><Relationship Id="rId3231" Type="http://schemas.openxmlformats.org/officeDocument/2006/relationships/customXml" Target="../customXml/item3231.xml"/><Relationship Id="rId152" Type="http://schemas.openxmlformats.org/officeDocument/2006/relationships/customXml" Target="../customXml/item152.xml"/><Relationship Id="rId2997" Type="http://schemas.openxmlformats.org/officeDocument/2006/relationships/customXml" Target="../customXml/item2997.xml"/><Relationship Id="rId969" Type="http://schemas.openxmlformats.org/officeDocument/2006/relationships/customXml" Target="../customXml/item969.xml"/><Relationship Id="rId1599" Type="http://schemas.openxmlformats.org/officeDocument/2006/relationships/customXml" Target="../customXml/item1599.xml"/><Relationship Id="rId5056" Type="http://schemas.openxmlformats.org/officeDocument/2006/relationships/customXml" Target="../customXml/item5056.xml"/><Relationship Id="rId5470" Type="http://schemas.openxmlformats.org/officeDocument/2006/relationships/customXml" Target="../customXml/item5470.xml"/><Relationship Id="rId4072" Type="http://schemas.openxmlformats.org/officeDocument/2006/relationships/customXml" Target="../customXml/item4072.xml"/><Relationship Id="rId5123" Type="http://schemas.openxmlformats.org/officeDocument/2006/relationships/customXml" Target="../customXml/item5123.xml"/><Relationship Id="rId1666" Type="http://schemas.openxmlformats.org/officeDocument/2006/relationships/customXml" Target="../customXml/item1666.xml"/><Relationship Id="rId2717" Type="http://schemas.openxmlformats.org/officeDocument/2006/relationships/customXml" Target="../customXml/item2717.xml"/><Relationship Id="rId1319" Type="http://schemas.openxmlformats.org/officeDocument/2006/relationships/customXml" Target="../customXml/item1319.xml"/><Relationship Id="rId1733" Type="http://schemas.openxmlformats.org/officeDocument/2006/relationships/customXml" Target="../customXml/item1733.xml"/><Relationship Id="rId4889" Type="http://schemas.openxmlformats.org/officeDocument/2006/relationships/customXml" Target="../customXml/item4889.xml"/><Relationship Id="rId25" Type="http://schemas.openxmlformats.org/officeDocument/2006/relationships/customXml" Target="../customXml/item25.xml"/><Relationship Id="rId1800" Type="http://schemas.openxmlformats.org/officeDocument/2006/relationships/customXml" Target="../customXml/item1800.xml"/><Relationship Id="rId4956" Type="http://schemas.openxmlformats.org/officeDocument/2006/relationships/customXml" Target="../customXml/item4956.xml"/><Relationship Id="rId3558" Type="http://schemas.openxmlformats.org/officeDocument/2006/relationships/customXml" Target="../customXml/item3558.xml"/><Relationship Id="rId3972" Type="http://schemas.openxmlformats.org/officeDocument/2006/relationships/customXml" Target="../customXml/item3972.xml"/><Relationship Id="rId4609" Type="http://schemas.openxmlformats.org/officeDocument/2006/relationships/customXml" Target="../customXml/item4609.xml"/><Relationship Id="rId479" Type="http://schemas.openxmlformats.org/officeDocument/2006/relationships/customXml" Target="../customXml/item479.xml"/><Relationship Id="rId893" Type="http://schemas.openxmlformats.org/officeDocument/2006/relationships/customXml" Target="../customXml/item893.xml"/><Relationship Id="rId2574" Type="http://schemas.openxmlformats.org/officeDocument/2006/relationships/customXml" Target="../customXml/item2574.xml"/><Relationship Id="rId3625" Type="http://schemas.openxmlformats.org/officeDocument/2006/relationships/customXml" Target="../customXml/item3625.xml"/><Relationship Id="rId6031" Type="http://schemas.openxmlformats.org/officeDocument/2006/relationships/slide" Target="slides/slide2.xml"/><Relationship Id="rId546" Type="http://schemas.openxmlformats.org/officeDocument/2006/relationships/customXml" Target="../customXml/item546.xml"/><Relationship Id="rId1176" Type="http://schemas.openxmlformats.org/officeDocument/2006/relationships/customXml" Target="../customXml/item1176.xml"/><Relationship Id="rId2227" Type="http://schemas.openxmlformats.org/officeDocument/2006/relationships/customXml" Target="../customXml/item2227.xml"/><Relationship Id="rId960" Type="http://schemas.openxmlformats.org/officeDocument/2006/relationships/customXml" Target="../customXml/item960.xml"/><Relationship Id="rId1243" Type="http://schemas.openxmlformats.org/officeDocument/2006/relationships/customXml" Target="../customXml/item1243.xml"/><Relationship Id="rId1590" Type="http://schemas.openxmlformats.org/officeDocument/2006/relationships/customXml" Target="../customXml/item1590.xml"/><Relationship Id="rId2641" Type="http://schemas.openxmlformats.org/officeDocument/2006/relationships/customXml" Target="../customXml/item2641.xml"/><Relationship Id="rId4399" Type="http://schemas.openxmlformats.org/officeDocument/2006/relationships/customXml" Target="../customXml/item4399.xml"/><Relationship Id="rId5797" Type="http://schemas.openxmlformats.org/officeDocument/2006/relationships/customXml" Target="../customXml/item5797.xml"/><Relationship Id="rId613" Type="http://schemas.openxmlformats.org/officeDocument/2006/relationships/customXml" Target="../customXml/item613.xml"/><Relationship Id="rId5864" Type="http://schemas.openxmlformats.org/officeDocument/2006/relationships/customXml" Target="../customXml/item5864.xml"/><Relationship Id="rId1310" Type="http://schemas.openxmlformats.org/officeDocument/2006/relationships/customXml" Target="../customXml/item1310.xml"/><Relationship Id="rId4466" Type="http://schemas.openxmlformats.org/officeDocument/2006/relationships/customXml" Target="../customXml/item4466.xml"/><Relationship Id="rId4880" Type="http://schemas.openxmlformats.org/officeDocument/2006/relationships/customXml" Target="../customXml/item4880.xml"/><Relationship Id="rId5517" Type="http://schemas.openxmlformats.org/officeDocument/2006/relationships/customXml" Target="../customXml/item5517.xml"/><Relationship Id="rId5931" Type="http://schemas.openxmlformats.org/officeDocument/2006/relationships/customXml" Target="../customXml/item5931.xml"/><Relationship Id="rId3068" Type="http://schemas.openxmlformats.org/officeDocument/2006/relationships/customXml" Target="../customXml/item3068.xml"/><Relationship Id="rId3482" Type="http://schemas.openxmlformats.org/officeDocument/2006/relationships/customXml" Target="../customXml/item3482.xml"/><Relationship Id="rId4119" Type="http://schemas.openxmlformats.org/officeDocument/2006/relationships/customXml" Target="../customXml/item4119.xml"/><Relationship Id="rId4533" Type="http://schemas.openxmlformats.org/officeDocument/2006/relationships/customXml" Target="../customXml/item4533.xml"/><Relationship Id="rId2084" Type="http://schemas.openxmlformats.org/officeDocument/2006/relationships/customXml" Target="../customXml/item2084.xml"/><Relationship Id="rId3135" Type="http://schemas.openxmlformats.org/officeDocument/2006/relationships/customXml" Target="../customXml/item3135.xml"/><Relationship Id="rId4600" Type="http://schemas.openxmlformats.org/officeDocument/2006/relationships/customXml" Target="../customXml/item4600.xml"/><Relationship Id="rId470" Type="http://schemas.openxmlformats.org/officeDocument/2006/relationships/customXml" Target="../customXml/item470.xml"/><Relationship Id="rId2151" Type="http://schemas.openxmlformats.org/officeDocument/2006/relationships/customXml" Target="../customXml/item2151.xml"/><Relationship Id="rId3202" Type="http://schemas.openxmlformats.org/officeDocument/2006/relationships/customXml" Target="../customXml/item3202.xml"/><Relationship Id="rId123" Type="http://schemas.openxmlformats.org/officeDocument/2006/relationships/customXml" Target="../customXml/item123.xml"/><Relationship Id="rId5374" Type="http://schemas.openxmlformats.org/officeDocument/2006/relationships/customXml" Target="../customXml/item5374.xml"/><Relationship Id="rId2968" Type="http://schemas.openxmlformats.org/officeDocument/2006/relationships/customXml" Target="../customXml/item2968.xml"/><Relationship Id="rId5027" Type="http://schemas.openxmlformats.org/officeDocument/2006/relationships/customXml" Target="../customXml/item5027.xml"/><Relationship Id="rId1984" Type="http://schemas.openxmlformats.org/officeDocument/2006/relationships/customXml" Target="../customXml/item1984.xml"/><Relationship Id="rId4390" Type="http://schemas.openxmlformats.org/officeDocument/2006/relationships/customXml" Target="../customXml/item4390.xml"/><Relationship Id="rId5441" Type="http://schemas.openxmlformats.org/officeDocument/2006/relationships/customXml" Target="../customXml/item5441.xml"/><Relationship Id="rId1637" Type="http://schemas.openxmlformats.org/officeDocument/2006/relationships/customXml" Target="../customXml/item1637.xml"/><Relationship Id="rId4043" Type="http://schemas.openxmlformats.org/officeDocument/2006/relationships/customXml" Target="../customXml/item4043.xml"/><Relationship Id="rId1704" Type="http://schemas.openxmlformats.org/officeDocument/2006/relationships/customXml" Target="../customXml/item1704.xml"/><Relationship Id="rId4110" Type="http://schemas.openxmlformats.org/officeDocument/2006/relationships/customXml" Target="../customXml/item4110.xml"/><Relationship Id="rId797" Type="http://schemas.openxmlformats.org/officeDocument/2006/relationships/customXml" Target="../customXml/item797.xml"/><Relationship Id="rId2478" Type="http://schemas.openxmlformats.org/officeDocument/2006/relationships/customXml" Target="../customXml/item2478.xml"/><Relationship Id="rId3876" Type="http://schemas.openxmlformats.org/officeDocument/2006/relationships/customXml" Target="../customXml/item3876.xml"/><Relationship Id="rId4927" Type="http://schemas.openxmlformats.org/officeDocument/2006/relationships/customXml" Target="../customXml/item4927.xml"/><Relationship Id="rId2892" Type="http://schemas.openxmlformats.org/officeDocument/2006/relationships/customXml" Target="../customXml/item2892.xml"/><Relationship Id="rId3529" Type="http://schemas.openxmlformats.org/officeDocument/2006/relationships/customXml" Target="../customXml/item3529.xml"/><Relationship Id="rId3943" Type="http://schemas.openxmlformats.org/officeDocument/2006/relationships/customXml" Target="../customXml/item3943.xml"/><Relationship Id="rId6002" Type="http://schemas.openxmlformats.org/officeDocument/2006/relationships/customXml" Target="../customXml/item6002.xml"/><Relationship Id="rId864" Type="http://schemas.openxmlformats.org/officeDocument/2006/relationships/customXml" Target="../customXml/item864.xml"/><Relationship Id="rId1494" Type="http://schemas.openxmlformats.org/officeDocument/2006/relationships/customXml" Target="../customXml/item1494.xml"/><Relationship Id="rId2545" Type="http://schemas.openxmlformats.org/officeDocument/2006/relationships/customXml" Target="../customXml/item2545.xml"/><Relationship Id="rId517" Type="http://schemas.openxmlformats.org/officeDocument/2006/relationships/customXml" Target="../customXml/item517.xml"/><Relationship Id="rId931" Type="http://schemas.openxmlformats.org/officeDocument/2006/relationships/customXml" Target="../customXml/item931.xml"/><Relationship Id="rId1147" Type="http://schemas.openxmlformats.org/officeDocument/2006/relationships/customXml" Target="../customXml/item1147.xml"/><Relationship Id="rId1561" Type="http://schemas.openxmlformats.org/officeDocument/2006/relationships/customXml" Target="../customXml/item1561.xml"/><Relationship Id="rId2612" Type="http://schemas.openxmlformats.org/officeDocument/2006/relationships/customXml" Target="../customXml/item2612.xml"/><Relationship Id="rId5768" Type="http://schemas.openxmlformats.org/officeDocument/2006/relationships/customXml" Target="../customXml/item5768.xml"/><Relationship Id="rId1214" Type="http://schemas.openxmlformats.org/officeDocument/2006/relationships/customXml" Target="../customXml/item1214.xml"/><Relationship Id="rId4784" Type="http://schemas.openxmlformats.org/officeDocument/2006/relationships/customXml" Target="../customXml/item4784.xml"/><Relationship Id="rId5835" Type="http://schemas.openxmlformats.org/officeDocument/2006/relationships/customXml" Target="../customXml/item5835.xml"/><Relationship Id="rId3386" Type="http://schemas.openxmlformats.org/officeDocument/2006/relationships/customXml" Target="../customXml/item3386.xml"/><Relationship Id="rId4437" Type="http://schemas.openxmlformats.org/officeDocument/2006/relationships/customXml" Target="../customXml/item4437.xml"/><Relationship Id="rId3039" Type="http://schemas.openxmlformats.org/officeDocument/2006/relationships/customXml" Target="../customXml/item3039.xml"/><Relationship Id="rId3453" Type="http://schemas.openxmlformats.org/officeDocument/2006/relationships/customXml" Target="../customXml/item3453.xml"/><Relationship Id="rId4851" Type="http://schemas.openxmlformats.org/officeDocument/2006/relationships/customXml" Target="../customXml/item4851.xml"/><Relationship Id="rId5902" Type="http://schemas.openxmlformats.org/officeDocument/2006/relationships/customXml" Target="../customXml/item5902.xml"/><Relationship Id="rId374" Type="http://schemas.openxmlformats.org/officeDocument/2006/relationships/customXml" Target="../customXml/item374.xml"/><Relationship Id="rId2055" Type="http://schemas.openxmlformats.org/officeDocument/2006/relationships/customXml" Target="../customXml/item2055.xml"/><Relationship Id="rId3106" Type="http://schemas.openxmlformats.org/officeDocument/2006/relationships/customXml" Target="../customXml/item3106.xml"/><Relationship Id="rId4504" Type="http://schemas.openxmlformats.org/officeDocument/2006/relationships/customXml" Target="../customXml/item4504.xml"/><Relationship Id="rId3520" Type="http://schemas.openxmlformats.org/officeDocument/2006/relationships/customXml" Target="../customXml/item3520.xml"/><Relationship Id="rId441" Type="http://schemas.openxmlformats.org/officeDocument/2006/relationships/customXml" Target="../customXml/item441.xml"/><Relationship Id="rId1071" Type="http://schemas.openxmlformats.org/officeDocument/2006/relationships/customXml" Target="../customXml/item1071.xml"/><Relationship Id="rId2122" Type="http://schemas.openxmlformats.org/officeDocument/2006/relationships/customXml" Target="../customXml/item2122.xml"/><Relationship Id="rId5278" Type="http://schemas.openxmlformats.org/officeDocument/2006/relationships/customXml" Target="../customXml/item5278.xml"/><Relationship Id="rId5692" Type="http://schemas.openxmlformats.org/officeDocument/2006/relationships/customXml" Target="../customXml/item5692.xml"/><Relationship Id="rId1888" Type="http://schemas.openxmlformats.org/officeDocument/2006/relationships/customXml" Target="../customXml/item1888.xml"/><Relationship Id="rId2939" Type="http://schemas.openxmlformats.org/officeDocument/2006/relationships/customXml" Target="../customXml/item2939.xml"/><Relationship Id="rId4294" Type="http://schemas.openxmlformats.org/officeDocument/2006/relationships/customXml" Target="../customXml/item4294.xml"/><Relationship Id="rId5345" Type="http://schemas.openxmlformats.org/officeDocument/2006/relationships/customXml" Target="../customXml/item5345.xml"/><Relationship Id="rId4361" Type="http://schemas.openxmlformats.org/officeDocument/2006/relationships/customXml" Target="../customXml/item4361.xml"/><Relationship Id="rId5412" Type="http://schemas.openxmlformats.org/officeDocument/2006/relationships/customXml" Target="../customXml/item5412.xml"/><Relationship Id="rId1955" Type="http://schemas.openxmlformats.org/officeDocument/2006/relationships/customXml" Target="../customXml/item1955.xml"/><Relationship Id="rId4014" Type="http://schemas.openxmlformats.org/officeDocument/2006/relationships/customXml" Target="../customXml/item4014.xml"/><Relationship Id="rId1608" Type="http://schemas.openxmlformats.org/officeDocument/2006/relationships/customXml" Target="../customXml/item1608.xml"/><Relationship Id="rId3030" Type="http://schemas.openxmlformats.org/officeDocument/2006/relationships/customXml" Target="../customXml/item3030.xml"/><Relationship Id="rId2796" Type="http://schemas.openxmlformats.org/officeDocument/2006/relationships/customXml" Target="../customXml/item2796.xml"/><Relationship Id="rId3847" Type="http://schemas.openxmlformats.org/officeDocument/2006/relationships/customXml" Target="../customXml/item3847.xml"/><Relationship Id="rId768" Type="http://schemas.openxmlformats.org/officeDocument/2006/relationships/customXml" Target="../customXml/item768.xml"/><Relationship Id="rId1398" Type="http://schemas.openxmlformats.org/officeDocument/2006/relationships/customXml" Target="../customXml/item1398.xml"/><Relationship Id="rId2449" Type="http://schemas.openxmlformats.org/officeDocument/2006/relationships/customXml" Target="../customXml/item2449.xml"/><Relationship Id="rId2863" Type="http://schemas.openxmlformats.org/officeDocument/2006/relationships/customXml" Target="../customXml/item2863.xml"/><Relationship Id="rId3914" Type="http://schemas.openxmlformats.org/officeDocument/2006/relationships/customXml" Target="../customXml/item3914.xml"/><Relationship Id="rId835" Type="http://schemas.openxmlformats.org/officeDocument/2006/relationships/customXml" Target="../customXml/item835.xml"/><Relationship Id="rId1465" Type="http://schemas.openxmlformats.org/officeDocument/2006/relationships/customXml" Target="../customXml/item1465.xml"/><Relationship Id="rId2516" Type="http://schemas.openxmlformats.org/officeDocument/2006/relationships/customXml" Target="../customXml/item2516.xml"/><Relationship Id="rId1118" Type="http://schemas.openxmlformats.org/officeDocument/2006/relationships/customXml" Target="../customXml/item1118.xml"/><Relationship Id="rId1532" Type="http://schemas.openxmlformats.org/officeDocument/2006/relationships/customXml" Target="../customXml/item1532.xml"/><Relationship Id="rId2930" Type="http://schemas.openxmlformats.org/officeDocument/2006/relationships/customXml" Target="../customXml/item2930.xml"/><Relationship Id="rId4688" Type="http://schemas.openxmlformats.org/officeDocument/2006/relationships/customXml" Target="../customXml/item4688.xml"/><Relationship Id="rId902" Type="http://schemas.openxmlformats.org/officeDocument/2006/relationships/customXml" Target="../customXml/item902.xml"/><Relationship Id="rId5739" Type="http://schemas.openxmlformats.org/officeDocument/2006/relationships/customXml" Target="../customXml/item5739.xml"/><Relationship Id="rId4755" Type="http://schemas.openxmlformats.org/officeDocument/2006/relationships/customXml" Target="../customXml/item4755.xml"/><Relationship Id="rId5806" Type="http://schemas.openxmlformats.org/officeDocument/2006/relationships/customXml" Target="../customXml/item5806.xml"/><Relationship Id="rId278" Type="http://schemas.openxmlformats.org/officeDocument/2006/relationships/customXml" Target="../customXml/item278.xml"/><Relationship Id="rId3357" Type="http://schemas.openxmlformats.org/officeDocument/2006/relationships/customXml" Target="../customXml/item3357.xml"/><Relationship Id="rId3771" Type="http://schemas.openxmlformats.org/officeDocument/2006/relationships/customXml" Target="../customXml/item3771.xml"/><Relationship Id="rId4408" Type="http://schemas.openxmlformats.org/officeDocument/2006/relationships/customXml" Target="../customXml/item4408.xml"/><Relationship Id="rId4822" Type="http://schemas.openxmlformats.org/officeDocument/2006/relationships/customXml" Target="../customXml/item4822.xml"/><Relationship Id="rId692" Type="http://schemas.openxmlformats.org/officeDocument/2006/relationships/customXml" Target="../customXml/item692.xml"/><Relationship Id="rId2373" Type="http://schemas.openxmlformats.org/officeDocument/2006/relationships/customXml" Target="../customXml/item2373.xml"/><Relationship Id="rId3424" Type="http://schemas.openxmlformats.org/officeDocument/2006/relationships/customXml" Target="../customXml/item3424.xml"/><Relationship Id="rId345" Type="http://schemas.openxmlformats.org/officeDocument/2006/relationships/customXml" Target="../customXml/item345.xml"/><Relationship Id="rId2026" Type="http://schemas.openxmlformats.org/officeDocument/2006/relationships/customXml" Target="../customXml/item2026.xml"/><Relationship Id="rId2440" Type="http://schemas.openxmlformats.org/officeDocument/2006/relationships/customXml" Target="../customXml/item2440.xml"/><Relationship Id="rId5596" Type="http://schemas.openxmlformats.org/officeDocument/2006/relationships/customXml" Target="../customXml/item5596.xml"/><Relationship Id="rId412" Type="http://schemas.openxmlformats.org/officeDocument/2006/relationships/customXml" Target="../customXml/item412.xml"/><Relationship Id="rId1042" Type="http://schemas.openxmlformats.org/officeDocument/2006/relationships/customXml" Target="../customXml/item1042.xml"/><Relationship Id="rId4198" Type="http://schemas.openxmlformats.org/officeDocument/2006/relationships/customXml" Target="../customXml/item4198.xml"/><Relationship Id="rId5249" Type="http://schemas.openxmlformats.org/officeDocument/2006/relationships/customXml" Target="../customXml/item5249.xml"/><Relationship Id="rId5663" Type="http://schemas.openxmlformats.org/officeDocument/2006/relationships/customXml" Target="../customXml/item5663.xml"/><Relationship Id="rId4265" Type="http://schemas.openxmlformats.org/officeDocument/2006/relationships/customXml" Target="../customXml/item4265.xml"/><Relationship Id="rId5316" Type="http://schemas.openxmlformats.org/officeDocument/2006/relationships/customXml" Target="../customXml/item5316.xml"/><Relationship Id="rId1859" Type="http://schemas.openxmlformats.org/officeDocument/2006/relationships/customXml" Target="../customXml/item1859.xml"/><Relationship Id="rId5730" Type="http://schemas.openxmlformats.org/officeDocument/2006/relationships/customXml" Target="../customXml/item5730.xml"/><Relationship Id="rId1926" Type="http://schemas.openxmlformats.org/officeDocument/2006/relationships/customXml" Target="../customXml/item1926.xml"/><Relationship Id="rId3281" Type="http://schemas.openxmlformats.org/officeDocument/2006/relationships/customXml" Target="../customXml/item3281.xml"/><Relationship Id="rId4332" Type="http://schemas.openxmlformats.org/officeDocument/2006/relationships/customXml" Target="../customXml/item4332.xml"/><Relationship Id="rId3001" Type="http://schemas.openxmlformats.org/officeDocument/2006/relationships/customXml" Target="../customXml/item3001.xml"/><Relationship Id="rId2767" Type="http://schemas.openxmlformats.org/officeDocument/2006/relationships/customXml" Target="../customXml/item2767.xml"/><Relationship Id="rId5173" Type="http://schemas.openxmlformats.org/officeDocument/2006/relationships/customXml" Target="../customXml/item5173.xml"/><Relationship Id="rId739" Type="http://schemas.openxmlformats.org/officeDocument/2006/relationships/customXml" Target="../customXml/item739.xml"/><Relationship Id="rId1369" Type="http://schemas.openxmlformats.org/officeDocument/2006/relationships/customXml" Target="../customXml/item1369.xml"/><Relationship Id="rId3818" Type="http://schemas.openxmlformats.org/officeDocument/2006/relationships/customXml" Target="../customXml/item3818.xml"/><Relationship Id="rId5240" Type="http://schemas.openxmlformats.org/officeDocument/2006/relationships/customXml" Target="../customXml/item5240.xml"/><Relationship Id="rId1783" Type="http://schemas.openxmlformats.org/officeDocument/2006/relationships/customXml" Target="../customXml/item1783.xml"/><Relationship Id="rId2834" Type="http://schemas.openxmlformats.org/officeDocument/2006/relationships/customXml" Target="../customXml/item2834.xml"/><Relationship Id="rId75" Type="http://schemas.openxmlformats.org/officeDocument/2006/relationships/customXml" Target="../customXml/item75.xml"/><Relationship Id="rId806" Type="http://schemas.openxmlformats.org/officeDocument/2006/relationships/customXml" Target="../customXml/item806.xml"/><Relationship Id="rId1436" Type="http://schemas.openxmlformats.org/officeDocument/2006/relationships/customXml" Target="../customXml/item1436.xml"/><Relationship Id="rId1850" Type="http://schemas.openxmlformats.org/officeDocument/2006/relationships/customXml" Target="../customXml/item1850.xml"/><Relationship Id="rId2901" Type="http://schemas.openxmlformats.org/officeDocument/2006/relationships/customXml" Target="../customXml/item2901.xml"/><Relationship Id="rId1503" Type="http://schemas.openxmlformats.org/officeDocument/2006/relationships/customXml" Target="../customXml/item1503.xml"/><Relationship Id="rId4659" Type="http://schemas.openxmlformats.org/officeDocument/2006/relationships/customXml" Target="../customXml/item4659.xml"/><Relationship Id="rId3675" Type="http://schemas.openxmlformats.org/officeDocument/2006/relationships/customXml" Target="../customXml/item3675.xml"/><Relationship Id="rId4726" Type="http://schemas.openxmlformats.org/officeDocument/2006/relationships/customXml" Target="../customXml/item4726.xml"/><Relationship Id="rId596" Type="http://schemas.openxmlformats.org/officeDocument/2006/relationships/customXml" Target="../customXml/item596.xml"/><Relationship Id="rId2277" Type="http://schemas.openxmlformats.org/officeDocument/2006/relationships/customXml" Target="../customXml/item2277.xml"/><Relationship Id="rId2691" Type="http://schemas.openxmlformats.org/officeDocument/2006/relationships/customXml" Target="../customXml/item2691.xml"/><Relationship Id="rId3328" Type="http://schemas.openxmlformats.org/officeDocument/2006/relationships/customXml" Target="../customXml/item3328.xml"/><Relationship Id="rId3742" Type="http://schemas.openxmlformats.org/officeDocument/2006/relationships/customXml" Target="../customXml/item3742.xml"/><Relationship Id="rId249" Type="http://schemas.openxmlformats.org/officeDocument/2006/relationships/customXml" Target="../customXml/item249.xml"/><Relationship Id="rId663" Type="http://schemas.openxmlformats.org/officeDocument/2006/relationships/customXml" Target="../customXml/item663.xml"/><Relationship Id="rId1293" Type="http://schemas.openxmlformats.org/officeDocument/2006/relationships/customXml" Target="../customXml/item1293.xml"/><Relationship Id="rId2344" Type="http://schemas.openxmlformats.org/officeDocument/2006/relationships/customXml" Target="../customXml/item2344.xml"/><Relationship Id="rId316" Type="http://schemas.openxmlformats.org/officeDocument/2006/relationships/customXml" Target="../customXml/item316.xml"/><Relationship Id="rId730" Type="http://schemas.openxmlformats.org/officeDocument/2006/relationships/customXml" Target="../customXml/item730.xml"/><Relationship Id="rId1013" Type="http://schemas.openxmlformats.org/officeDocument/2006/relationships/customXml" Target="../customXml/item1013.xml"/><Relationship Id="rId1360" Type="http://schemas.openxmlformats.org/officeDocument/2006/relationships/customXml" Target="../customXml/item1360.xml"/><Relationship Id="rId2411" Type="http://schemas.openxmlformats.org/officeDocument/2006/relationships/customXml" Target="../customXml/item2411.xml"/><Relationship Id="rId4169" Type="http://schemas.openxmlformats.org/officeDocument/2006/relationships/customXml" Target="../customXml/item4169.xml"/><Relationship Id="rId5567" Type="http://schemas.openxmlformats.org/officeDocument/2006/relationships/customXml" Target="../customXml/item5567.xml"/><Relationship Id="rId5981" Type="http://schemas.openxmlformats.org/officeDocument/2006/relationships/customXml" Target="../customXml/item5981.xml"/><Relationship Id="rId4583" Type="http://schemas.openxmlformats.org/officeDocument/2006/relationships/customXml" Target="../customXml/item4583.xml"/><Relationship Id="rId5634" Type="http://schemas.openxmlformats.org/officeDocument/2006/relationships/customXml" Target="../customXml/item5634.xml"/><Relationship Id="rId3185" Type="http://schemas.openxmlformats.org/officeDocument/2006/relationships/customXml" Target="../customXml/item3185.xml"/><Relationship Id="rId4236" Type="http://schemas.openxmlformats.org/officeDocument/2006/relationships/customXml" Target="../customXml/item4236.xml"/><Relationship Id="rId4650" Type="http://schemas.openxmlformats.org/officeDocument/2006/relationships/customXml" Target="../customXml/item4650.xml"/><Relationship Id="rId5701" Type="http://schemas.openxmlformats.org/officeDocument/2006/relationships/customXml" Target="../customXml/item5701.xml"/><Relationship Id="rId3252" Type="http://schemas.openxmlformats.org/officeDocument/2006/relationships/customXml" Target="../customXml/item3252.xml"/><Relationship Id="rId4303" Type="http://schemas.openxmlformats.org/officeDocument/2006/relationships/customXml" Target="../customXml/item4303.xml"/><Relationship Id="rId173" Type="http://schemas.openxmlformats.org/officeDocument/2006/relationships/customXml" Target="../customXml/item173.xml"/><Relationship Id="rId240" Type="http://schemas.openxmlformats.org/officeDocument/2006/relationships/customXml" Target="../customXml/item240.xml"/><Relationship Id="rId5077" Type="http://schemas.openxmlformats.org/officeDocument/2006/relationships/customXml" Target="../customXml/item5077.xml"/><Relationship Id="rId4093" Type="http://schemas.openxmlformats.org/officeDocument/2006/relationships/customXml" Target="../customXml/item4093.xml"/><Relationship Id="rId5144" Type="http://schemas.openxmlformats.org/officeDocument/2006/relationships/customXml" Target="../customXml/item5144.xml"/><Relationship Id="rId5491" Type="http://schemas.openxmlformats.org/officeDocument/2006/relationships/customXml" Target="../customXml/item5491.xml"/><Relationship Id="rId1687" Type="http://schemas.openxmlformats.org/officeDocument/2006/relationships/customXml" Target="../customXml/item1687.xml"/><Relationship Id="rId2738" Type="http://schemas.openxmlformats.org/officeDocument/2006/relationships/customXml" Target="../customXml/item2738.xml"/><Relationship Id="rId1754" Type="http://schemas.openxmlformats.org/officeDocument/2006/relationships/customXml" Target="../customXml/item1754.xml"/><Relationship Id="rId2805" Type="http://schemas.openxmlformats.org/officeDocument/2006/relationships/customXml" Target="../customXml/item2805.xml"/><Relationship Id="rId4160" Type="http://schemas.openxmlformats.org/officeDocument/2006/relationships/customXml" Target="../customXml/item4160.xml"/><Relationship Id="rId5211" Type="http://schemas.openxmlformats.org/officeDocument/2006/relationships/customXml" Target="../customXml/item5211.xml"/><Relationship Id="rId46" Type="http://schemas.openxmlformats.org/officeDocument/2006/relationships/customXml" Target="../customXml/item46.xml"/><Relationship Id="rId1407" Type="http://schemas.openxmlformats.org/officeDocument/2006/relationships/customXml" Target="../customXml/item1407.xml"/><Relationship Id="rId1821" Type="http://schemas.openxmlformats.org/officeDocument/2006/relationships/customXml" Target="../customXml/item1821.xml"/><Relationship Id="rId4977" Type="http://schemas.openxmlformats.org/officeDocument/2006/relationships/customXml" Target="../customXml/item4977.xml"/><Relationship Id="rId3579" Type="http://schemas.openxmlformats.org/officeDocument/2006/relationships/customXml" Target="../customXml/item3579.xml"/><Relationship Id="rId2595" Type="http://schemas.openxmlformats.org/officeDocument/2006/relationships/customXml" Target="../customXml/item2595.xml"/><Relationship Id="rId3993" Type="http://schemas.openxmlformats.org/officeDocument/2006/relationships/customXml" Target="../customXml/item3993.xml"/><Relationship Id="rId6052" Type="http://schemas.openxmlformats.org/officeDocument/2006/relationships/slide" Target="slides/slide23.xml"/><Relationship Id="rId567" Type="http://schemas.openxmlformats.org/officeDocument/2006/relationships/customXml" Target="../customXml/item567.xml"/><Relationship Id="rId1197" Type="http://schemas.openxmlformats.org/officeDocument/2006/relationships/customXml" Target="../customXml/item1197.xml"/><Relationship Id="rId2248" Type="http://schemas.openxmlformats.org/officeDocument/2006/relationships/customXml" Target="../customXml/item2248.xml"/><Relationship Id="rId3646" Type="http://schemas.openxmlformats.org/officeDocument/2006/relationships/customXml" Target="../customXml/item3646.xml"/><Relationship Id="rId981" Type="http://schemas.openxmlformats.org/officeDocument/2006/relationships/customXml" Target="../customXml/item981.xml"/><Relationship Id="rId2662" Type="http://schemas.openxmlformats.org/officeDocument/2006/relationships/customXml" Target="../customXml/item2662.xml"/><Relationship Id="rId3713" Type="http://schemas.openxmlformats.org/officeDocument/2006/relationships/customXml" Target="../customXml/item3713.xml"/><Relationship Id="rId634" Type="http://schemas.openxmlformats.org/officeDocument/2006/relationships/customXml" Target="../customXml/item634.xml"/><Relationship Id="rId1264" Type="http://schemas.openxmlformats.org/officeDocument/2006/relationships/customXml" Target="../customXml/item1264.xml"/><Relationship Id="rId2315" Type="http://schemas.openxmlformats.org/officeDocument/2006/relationships/customXml" Target="../customXml/item2315.xml"/><Relationship Id="rId5885" Type="http://schemas.openxmlformats.org/officeDocument/2006/relationships/customXml" Target="../customXml/item5885.xml"/><Relationship Id="rId701" Type="http://schemas.openxmlformats.org/officeDocument/2006/relationships/customXml" Target="../customXml/item701.xml"/><Relationship Id="rId1331" Type="http://schemas.openxmlformats.org/officeDocument/2006/relationships/customXml" Target="../customXml/item1331.xml"/><Relationship Id="rId4487" Type="http://schemas.openxmlformats.org/officeDocument/2006/relationships/customXml" Target="../customXml/item4487.xml"/><Relationship Id="rId5538" Type="http://schemas.openxmlformats.org/officeDocument/2006/relationships/customXml" Target="../customXml/item5538.xml"/><Relationship Id="rId5952" Type="http://schemas.openxmlformats.org/officeDocument/2006/relationships/customXml" Target="../customXml/item5952.xml"/><Relationship Id="rId3089" Type="http://schemas.openxmlformats.org/officeDocument/2006/relationships/customXml" Target="../customXml/item3089.xml"/><Relationship Id="rId4554" Type="http://schemas.openxmlformats.org/officeDocument/2006/relationships/customXml" Target="../customXml/item4554.xml"/><Relationship Id="rId5605" Type="http://schemas.openxmlformats.org/officeDocument/2006/relationships/customXml" Target="../customXml/item5605.xml"/><Relationship Id="rId3156" Type="http://schemas.openxmlformats.org/officeDocument/2006/relationships/customXml" Target="../customXml/item3156.xml"/><Relationship Id="rId4207" Type="http://schemas.openxmlformats.org/officeDocument/2006/relationships/customXml" Target="../customXml/item4207.xml"/><Relationship Id="rId491" Type="http://schemas.openxmlformats.org/officeDocument/2006/relationships/customXml" Target="../customXml/item491.xml"/><Relationship Id="rId2172" Type="http://schemas.openxmlformats.org/officeDocument/2006/relationships/customXml" Target="../customXml/item2172.xml"/><Relationship Id="rId3223" Type="http://schemas.openxmlformats.org/officeDocument/2006/relationships/customXml" Target="../customXml/item3223.xml"/><Relationship Id="rId3570" Type="http://schemas.openxmlformats.org/officeDocument/2006/relationships/customXml" Target="../customXml/item3570.xml"/><Relationship Id="rId4621" Type="http://schemas.openxmlformats.org/officeDocument/2006/relationships/customXml" Target="../customXml/item4621.xml"/><Relationship Id="rId144" Type="http://schemas.openxmlformats.org/officeDocument/2006/relationships/customXml" Target="../customXml/item144.xml"/><Relationship Id="rId2989" Type="http://schemas.openxmlformats.org/officeDocument/2006/relationships/customXml" Target="../customXml/item2989.xml"/><Relationship Id="rId5395" Type="http://schemas.openxmlformats.org/officeDocument/2006/relationships/customXml" Target="../customXml/item5395.xml"/><Relationship Id="rId211" Type="http://schemas.openxmlformats.org/officeDocument/2006/relationships/customXml" Target="../customXml/item211.xml"/><Relationship Id="rId5048" Type="http://schemas.openxmlformats.org/officeDocument/2006/relationships/customXml" Target="../customXml/item5048.xml"/><Relationship Id="rId5462" Type="http://schemas.openxmlformats.org/officeDocument/2006/relationships/customXml" Target="../customXml/item5462.xml"/><Relationship Id="rId1658" Type="http://schemas.openxmlformats.org/officeDocument/2006/relationships/customXml" Target="../customXml/item1658.xml"/><Relationship Id="rId2709" Type="http://schemas.openxmlformats.org/officeDocument/2006/relationships/customXml" Target="../customXml/item2709.xml"/><Relationship Id="rId4064" Type="http://schemas.openxmlformats.org/officeDocument/2006/relationships/customXml" Target="../customXml/item4064.xml"/><Relationship Id="rId5115" Type="http://schemas.openxmlformats.org/officeDocument/2006/relationships/customXml" Target="../customXml/item5115.xml"/><Relationship Id="rId3080" Type="http://schemas.openxmlformats.org/officeDocument/2006/relationships/customXml" Target="../customXml/item3080.xml"/><Relationship Id="rId4131" Type="http://schemas.openxmlformats.org/officeDocument/2006/relationships/customXml" Target="../customXml/item4131.xml"/><Relationship Id="rId1725" Type="http://schemas.openxmlformats.org/officeDocument/2006/relationships/customXml" Target="../customXml/item1725.xml"/><Relationship Id="rId17" Type="http://schemas.openxmlformats.org/officeDocument/2006/relationships/customXml" Target="../customXml/item17.xml"/><Relationship Id="rId3897" Type="http://schemas.openxmlformats.org/officeDocument/2006/relationships/customXml" Target="../customXml/item3897.xml"/><Relationship Id="rId4948" Type="http://schemas.openxmlformats.org/officeDocument/2006/relationships/customXml" Target="../customXml/item4948.xml"/><Relationship Id="rId2499" Type="http://schemas.openxmlformats.org/officeDocument/2006/relationships/customXml" Target="../customXml/item2499.xml"/><Relationship Id="rId3964" Type="http://schemas.openxmlformats.org/officeDocument/2006/relationships/customXml" Target="../customXml/item3964.xml"/><Relationship Id="rId1" Type="http://schemas.openxmlformats.org/officeDocument/2006/relationships/customXml" Target="../customXml/item1.xml"/><Relationship Id="rId885" Type="http://schemas.openxmlformats.org/officeDocument/2006/relationships/customXml" Target="../customXml/item885.xml"/><Relationship Id="rId2566" Type="http://schemas.openxmlformats.org/officeDocument/2006/relationships/customXml" Target="../customXml/item2566.xml"/><Relationship Id="rId2980" Type="http://schemas.openxmlformats.org/officeDocument/2006/relationships/customXml" Target="../customXml/item2980.xml"/><Relationship Id="rId3617" Type="http://schemas.openxmlformats.org/officeDocument/2006/relationships/customXml" Target="../customXml/item3617.xml"/><Relationship Id="rId6023" Type="http://schemas.openxmlformats.org/officeDocument/2006/relationships/customXml" Target="../customXml/item6023.xml"/><Relationship Id="rId538" Type="http://schemas.openxmlformats.org/officeDocument/2006/relationships/customXml" Target="../customXml/item538.xml"/><Relationship Id="rId952" Type="http://schemas.openxmlformats.org/officeDocument/2006/relationships/customXml" Target="../customXml/item952.xml"/><Relationship Id="rId1168" Type="http://schemas.openxmlformats.org/officeDocument/2006/relationships/customXml" Target="../customXml/item1168.xml"/><Relationship Id="rId1582" Type="http://schemas.openxmlformats.org/officeDocument/2006/relationships/customXml" Target="../customXml/item1582.xml"/><Relationship Id="rId2219" Type="http://schemas.openxmlformats.org/officeDocument/2006/relationships/customXml" Target="../customXml/item2219.xml"/><Relationship Id="rId2633" Type="http://schemas.openxmlformats.org/officeDocument/2006/relationships/customXml" Target="../customXml/item2633.xml"/><Relationship Id="rId5789" Type="http://schemas.openxmlformats.org/officeDocument/2006/relationships/customXml" Target="../customXml/item5789.xml"/><Relationship Id="rId605" Type="http://schemas.openxmlformats.org/officeDocument/2006/relationships/customXml" Target="../customXml/item605.xml"/><Relationship Id="rId1235" Type="http://schemas.openxmlformats.org/officeDocument/2006/relationships/customXml" Target="../customXml/item1235.xml"/><Relationship Id="rId1302" Type="http://schemas.openxmlformats.org/officeDocument/2006/relationships/customXml" Target="../customXml/item1302.xml"/><Relationship Id="rId2700" Type="http://schemas.openxmlformats.org/officeDocument/2006/relationships/customXml" Target="../customXml/item2700.xml"/><Relationship Id="rId4458" Type="http://schemas.openxmlformats.org/officeDocument/2006/relationships/customXml" Target="../customXml/item4458.xml"/><Relationship Id="rId5856" Type="http://schemas.openxmlformats.org/officeDocument/2006/relationships/customXml" Target="../customXml/item5856.xml"/><Relationship Id="rId4872" Type="http://schemas.openxmlformats.org/officeDocument/2006/relationships/customXml" Target="../customXml/item4872.xml"/><Relationship Id="rId5509" Type="http://schemas.openxmlformats.org/officeDocument/2006/relationships/customXml" Target="../customXml/item5509.xml"/><Relationship Id="rId5923" Type="http://schemas.openxmlformats.org/officeDocument/2006/relationships/customXml" Target="../customXml/item5923.xml"/><Relationship Id="rId395" Type="http://schemas.openxmlformats.org/officeDocument/2006/relationships/customXml" Target="../customXml/item395.xml"/><Relationship Id="rId2076" Type="http://schemas.openxmlformats.org/officeDocument/2006/relationships/customXml" Target="../customXml/item2076.xml"/><Relationship Id="rId3474" Type="http://schemas.openxmlformats.org/officeDocument/2006/relationships/customXml" Target="../customXml/item3474.xml"/><Relationship Id="rId4525" Type="http://schemas.openxmlformats.org/officeDocument/2006/relationships/customXml" Target="../customXml/item4525.xml"/><Relationship Id="rId2490" Type="http://schemas.openxmlformats.org/officeDocument/2006/relationships/customXml" Target="../customXml/item2490.xml"/><Relationship Id="rId3127" Type="http://schemas.openxmlformats.org/officeDocument/2006/relationships/customXml" Target="../customXml/item3127.xml"/><Relationship Id="rId3541" Type="http://schemas.openxmlformats.org/officeDocument/2006/relationships/customXml" Target="../customXml/item3541.xml"/><Relationship Id="rId462" Type="http://schemas.openxmlformats.org/officeDocument/2006/relationships/customXml" Target="../customXml/item462.xml"/><Relationship Id="rId1092" Type="http://schemas.openxmlformats.org/officeDocument/2006/relationships/customXml" Target="../customXml/item1092.xml"/><Relationship Id="rId2143" Type="http://schemas.openxmlformats.org/officeDocument/2006/relationships/customXml" Target="../customXml/item2143.xml"/><Relationship Id="rId5299" Type="http://schemas.openxmlformats.org/officeDocument/2006/relationships/customXml" Target="../customXml/item5299.xml"/><Relationship Id="rId115" Type="http://schemas.openxmlformats.org/officeDocument/2006/relationships/customXml" Target="../customXml/item115.xml"/><Relationship Id="rId2210" Type="http://schemas.openxmlformats.org/officeDocument/2006/relationships/customXml" Target="../customXml/item2210.xml"/><Relationship Id="rId5366" Type="http://schemas.openxmlformats.org/officeDocument/2006/relationships/customXml" Target="../customXml/item5366.xml"/><Relationship Id="rId4382" Type="http://schemas.openxmlformats.org/officeDocument/2006/relationships/customXml" Target="../customXml/item4382.xml"/><Relationship Id="rId5019" Type="http://schemas.openxmlformats.org/officeDocument/2006/relationships/customXml" Target="../customXml/item5019.xml"/><Relationship Id="rId5433" Type="http://schemas.openxmlformats.org/officeDocument/2006/relationships/customXml" Target="../customXml/item5433.xml"/><Relationship Id="rId5780" Type="http://schemas.openxmlformats.org/officeDocument/2006/relationships/customXml" Target="../customXml/item5780.xml"/><Relationship Id="rId1976" Type="http://schemas.openxmlformats.org/officeDocument/2006/relationships/customXml" Target="../customXml/item1976.xml"/><Relationship Id="rId4035" Type="http://schemas.openxmlformats.org/officeDocument/2006/relationships/customXml" Target="../customXml/item4035.xml"/><Relationship Id="rId1629" Type="http://schemas.openxmlformats.org/officeDocument/2006/relationships/customXml" Target="../customXml/item1629.xml"/><Relationship Id="rId5500" Type="http://schemas.openxmlformats.org/officeDocument/2006/relationships/customXml" Target="../customXml/item5500.xml"/><Relationship Id="rId3051" Type="http://schemas.openxmlformats.org/officeDocument/2006/relationships/customXml" Target="../customXml/item3051.xml"/><Relationship Id="rId4102" Type="http://schemas.openxmlformats.org/officeDocument/2006/relationships/customXml" Target="../customXml/item4102.xml"/><Relationship Id="rId3868" Type="http://schemas.openxmlformats.org/officeDocument/2006/relationships/customXml" Target="../customXml/item3868.xml"/><Relationship Id="rId4919" Type="http://schemas.openxmlformats.org/officeDocument/2006/relationships/customXml" Target="../customXml/item4919.xml"/><Relationship Id="rId789" Type="http://schemas.openxmlformats.org/officeDocument/2006/relationships/customXml" Target="../customXml/item789.xml"/><Relationship Id="rId2884" Type="http://schemas.openxmlformats.org/officeDocument/2006/relationships/customXml" Target="../customXml/item2884.xml"/><Relationship Id="rId5290" Type="http://schemas.openxmlformats.org/officeDocument/2006/relationships/customXml" Target="../customXml/item5290.xml"/><Relationship Id="rId856" Type="http://schemas.openxmlformats.org/officeDocument/2006/relationships/customXml" Target="../customXml/item856.xml"/><Relationship Id="rId1486" Type="http://schemas.openxmlformats.org/officeDocument/2006/relationships/customXml" Target="../customXml/item1486.xml"/><Relationship Id="rId2537" Type="http://schemas.openxmlformats.org/officeDocument/2006/relationships/customXml" Target="../customXml/item2537.xml"/><Relationship Id="rId3935" Type="http://schemas.openxmlformats.org/officeDocument/2006/relationships/customXml" Target="../customXml/item3935.xml"/><Relationship Id="rId509" Type="http://schemas.openxmlformats.org/officeDocument/2006/relationships/customXml" Target="../customXml/item509.xml"/><Relationship Id="rId1139" Type="http://schemas.openxmlformats.org/officeDocument/2006/relationships/customXml" Target="../customXml/item1139.xml"/><Relationship Id="rId2951" Type="http://schemas.openxmlformats.org/officeDocument/2006/relationships/customXml" Target="../customXml/item2951.xml"/><Relationship Id="rId5010" Type="http://schemas.openxmlformats.org/officeDocument/2006/relationships/customXml" Target="../customXml/item5010.xml"/><Relationship Id="rId923" Type="http://schemas.openxmlformats.org/officeDocument/2006/relationships/customXml" Target="../customXml/item923.xml"/><Relationship Id="rId1553" Type="http://schemas.openxmlformats.org/officeDocument/2006/relationships/customXml" Target="../customXml/item1553.xml"/><Relationship Id="rId2604" Type="http://schemas.openxmlformats.org/officeDocument/2006/relationships/customXml" Target="../customXml/item2604.xml"/><Relationship Id="rId1206" Type="http://schemas.openxmlformats.org/officeDocument/2006/relationships/customXml" Target="../customXml/item1206.xml"/><Relationship Id="rId1620" Type="http://schemas.openxmlformats.org/officeDocument/2006/relationships/customXml" Target="../customXml/item1620.xml"/><Relationship Id="rId4776" Type="http://schemas.openxmlformats.org/officeDocument/2006/relationships/customXml" Target="../customXml/item4776.xml"/><Relationship Id="rId5827" Type="http://schemas.openxmlformats.org/officeDocument/2006/relationships/customXml" Target="../customXml/item5827.xml"/><Relationship Id="rId3378" Type="http://schemas.openxmlformats.org/officeDocument/2006/relationships/customXml" Target="../customXml/item3378.xml"/><Relationship Id="rId3792" Type="http://schemas.openxmlformats.org/officeDocument/2006/relationships/customXml" Target="../customXml/item3792.xml"/><Relationship Id="rId4429" Type="http://schemas.openxmlformats.org/officeDocument/2006/relationships/customXml" Target="../customXml/item4429.xml"/><Relationship Id="rId4843" Type="http://schemas.openxmlformats.org/officeDocument/2006/relationships/customXml" Target="../customXml/item4843.xml"/><Relationship Id="rId299" Type="http://schemas.openxmlformats.org/officeDocument/2006/relationships/customXml" Target="../customXml/item299.xml"/><Relationship Id="rId2394" Type="http://schemas.openxmlformats.org/officeDocument/2006/relationships/customXml" Target="../customXml/item2394.xml"/><Relationship Id="rId3445" Type="http://schemas.openxmlformats.org/officeDocument/2006/relationships/customXml" Target="../customXml/item3445.xml"/><Relationship Id="rId366" Type="http://schemas.openxmlformats.org/officeDocument/2006/relationships/customXml" Target="../customXml/item366.xml"/><Relationship Id="rId780" Type="http://schemas.openxmlformats.org/officeDocument/2006/relationships/customXml" Target="../customXml/item780.xml"/><Relationship Id="rId2047" Type="http://schemas.openxmlformats.org/officeDocument/2006/relationships/customXml" Target="../customXml/item2047.xml"/><Relationship Id="rId2461" Type="http://schemas.openxmlformats.org/officeDocument/2006/relationships/customXml" Target="../customXml/item2461.xml"/><Relationship Id="rId3512" Type="http://schemas.openxmlformats.org/officeDocument/2006/relationships/customXml" Target="../customXml/item3512.xml"/><Relationship Id="rId4910" Type="http://schemas.openxmlformats.org/officeDocument/2006/relationships/customXml" Target="../customXml/item4910.xml"/><Relationship Id="rId433" Type="http://schemas.openxmlformats.org/officeDocument/2006/relationships/customXml" Target="../customXml/item433.xml"/><Relationship Id="rId1063" Type="http://schemas.openxmlformats.org/officeDocument/2006/relationships/customXml" Target="../customXml/item1063.xml"/><Relationship Id="rId2114" Type="http://schemas.openxmlformats.org/officeDocument/2006/relationships/customXml" Target="../customXml/item2114.xml"/><Relationship Id="rId4286" Type="http://schemas.openxmlformats.org/officeDocument/2006/relationships/customXml" Target="../customXml/item4286.xml"/><Relationship Id="rId5684" Type="http://schemas.openxmlformats.org/officeDocument/2006/relationships/customXml" Target="../customXml/item5684.xml"/><Relationship Id="rId500" Type="http://schemas.openxmlformats.org/officeDocument/2006/relationships/customXml" Target="../customXml/item500.xml"/><Relationship Id="rId1130" Type="http://schemas.openxmlformats.org/officeDocument/2006/relationships/customXml" Target="../customXml/item1130.xml"/><Relationship Id="rId5337" Type="http://schemas.openxmlformats.org/officeDocument/2006/relationships/customXml" Target="../customXml/item5337.xml"/><Relationship Id="rId5751" Type="http://schemas.openxmlformats.org/officeDocument/2006/relationships/customXml" Target="../customXml/item5751.xml"/><Relationship Id="rId1947" Type="http://schemas.openxmlformats.org/officeDocument/2006/relationships/customXml" Target="../customXml/item1947.xml"/><Relationship Id="rId4353" Type="http://schemas.openxmlformats.org/officeDocument/2006/relationships/customXml" Target="../customXml/item4353.xml"/><Relationship Id="rId5404" Type="http://schemas.openxmlformats.org/officeDocument/2006/relationships/customXml" Target="../customXml/item5404.xml"/><Relationship Id="rId4006" Type="http://schemas.openxmlformats.org/officeDocument/2006/relationships/customXml" Target="../customXml/item4006.xml"/><Relationship Id="rId4420" Type="http://schemas.openxmlformats.org/officeDocument/2006/relationships/customXml" Target="../customXml/item4420.xml"/><Relationship Id="rId290" Type="http://schemas.openxmlformats.org/officeDocument/2006/relationships/customXml" Target="../customXml/item290.xml"/><Relationship Id="rId3022" Type="http://schemas.openxmlformats.org/officeDocument/2006/relationships/customXml" Target="../customXml/item3022.xml"/><Relationship Id="rId5194" Type="http://schemas.openxmlformats.org/officeDocument/2006/relationships/customXml" Target="../customXml/item5194.xml"/><Relationship Id="rId2788" Type="http://schemas.openxmlformats.org/officeDocument/2006/relationships/customXml" Target="../customXml/item2788.xml"/><Relationship Id="rId3839" Type="http://schemas.openxmlformats.org/officeDocument/2006/relationships/customXml" Target="../customXml/item3839.xml"/><Relationship Id="rId2855" Type="http://schemas.openxmlformats.org/officeDocument/2006/relationships/customXml" Target="../customXml/item2855.xml"/><Relationship Id="rId3906" Type="http://schemas.openxmlformats.org/officeDocument/2006/relationships/customXml" Target="../customXml/item3906.xml"/><Relationship Id="rId5261" Type="http://schemas.openxmlformats.org/officeDocument/2006/relationships/customXml" Target="../customXml/item5261.xml"/><Relationship Id="rId96" Type="http://schemas.openxmlformats.org/officeDocument/2006/relationships/customXml" Target="../customXml/item96.xml"/><Relationship Id="rId827" Type="http://schemas.openxmlformats.org/officeDocument/2006/relationships/customXml" Target="../customXml/item827.xml"/><Relationship Id="rId1457" Type="http://schemas.openxmlformats.org/officeDocument/2006/relationships/customXml" Target="../customXml/item1457.xml"/><Relationship Id="rId1871" Type="http://schemas.openxmlformats.org/officeDocument/2006/relationships/customXml" Target="../customXml/item1871.xml"/><Relationship Id="rId2508" Type="http://schemas.openxmlformats.org/officeDocument/2006/relationships/customXml" Target="../customXml/item2508.xml"/><Relationship Id="rId2922" Type="http://schemas.openxmlformats.org/officeDocument/2006/relationships/customXml" Target="../customXml/item2922.xml"/><Relationship Id="rId1524" Type="http://schemas.openxmlformats.org/officeDocument/2006/relationships/customXml" Target="../customXml/item1524.xml"/><Relationship Id="rId3696" Type="http://schemas.openxmlformats.org/officeDocument/2006/relationships/customXml" Target="../customXml/item3696.xml"/><Relationship Id="rId4747" Type="http://schemas.openxmlformats.org/officeDocument/2006/relationships/customXml" Target="../customXml/item4747.xml"/><Relationship Id="rId2298" Type="http://schemas.openxmlformats.org/officeDocument/2006/relationships/customXml" Target="../customXml/item2298.xml"/><Relationship Id="rId3349" Type="http://schemas.openxmlformats.org/officeDocument/2006/relationships/customXml" Target="../customXml/item3349.xml"/><Relationship Id="rId684" Type="http://schemas.openxmlformats.org/officeDocument/2006/relationships/customXml" Target="../customXml/item684.xml"/><Relationship Id="rId2365" Type="http://schemas.openxmlformats.org/officeDocument/2006/relationships/customXml" Target="../customXml/item2365.xml"/><Relationship Id="rId3763" Type="http://schemas.openxmlformats.org/officeDocument/2006/relationships/customXml" Target="../customXml/item3763.xml"/><Relationship Id="rId4814" Type="http://schemas.openxmlformats.org/officeDocument/2006/relationships/customXml" Target="../customXml/item4814.xml"/><Relationship Id="rId337" Type="http://schemas.openxmlformats.org/officeDocument/2006/relationships/customXml" Target="../customXml/item337.xml"/><Relationship Id="rId2018" Type="http://schemas.openxmlformats.org/officeDocument/2006/relationships/customXml" Target="../customXml/item2018.xml"/><Relationship Id="rId3416" Type="http://schemas.openxmlformats.org/officeDocument/2006/relationships/customXml" Target="../customXml/item3416.xml"/><Relationship Id="rId3830" Type="http://schemas.openxmlformats.org/officeDocument/2006/relationships/customXml" Target="../customXml/item3830.xml"/><Relationship Id="rId751" Type="http://schemas.openxmlformats.org/officeDocument/2006/relationships/customXml" Target="../customXml/item751.xml"/><Relationship Id="rId1381" Type="http://schemas.openxmlformats.org/officeDocument/2006/relationships/customXml" Target="../customXml/item1381.xml"/><Relationship Id="rId2432" Type="http://schemas.openxmlformats.org/officeDocument/2006/relationships/customXml" Target="../customXml/item2432.xml"/><Relationship Id="rId5588" Type="http://schemas.openxmlformats.org/officeDocument/2006/relationships/customXml" Target="../customXml/item5588.xml"/><Relationship Id="rId404" Type="http://schemas.openxmlformats.org/officeDocument/2006/relationships/customXml" Target="../customXml/item404.xml"/><Relationship Id="rId1034" Type="http://schemas.openxmlformats.org/officeDocument/2006/relationships/customXml" Target="../customXml/item1034.xml"/><Relationship Id="rId5655" Type="http://schemas.openxmlformats.org/officeDocument/2006/relationships/customXml" Target="../customXml/item5655.xml"/><Relationship Id="rId1101" Type="http://schemas.openxmlformats.org/officeDocument/2006/relationships/customXml" Target="../customXml/item1101.xml"/><Relationship Id="rId4257" Type="http://schemas.openxmlformats.org/officeDocument/2006/relationships/customXml" Target="../customXml/item4257.xml"/><Relationship Id="rId4671" Type="http://schemas.openxmlformats.org/officeDocument/2006/relationships/customXml" Target="../customXml/item4671.xml"/><Relationship Id="rId5308" Type="http://schemas.openxmlformats.org/officeDocument/2006/relationships/customXml" Target="../customXml/item5308.xml"/><Relationship Id="rId5722" Type="http://schemas.openxmlformats.org/officeDocument/2006/relationships/customXml" Target="../customXml/item5722.xml"/><Relationship Id="rId3273" Type="http://schemas.openxmlformats.org/officeDocument/2006/relationships/customXml" Target="../customXml/item3273.xml"/><Relationship Id="rId4324" Type="http://schemas.openxmlformats.org/officeDocument/2006/relationships/customXml" Target="../customXml/item4324.xml"/><Relationship Id="rId194" Type="http://schemas.openxmlformats.org/officeDocument/2006/relationships/customXml" Target="../customXml/item194.xml"/><Relationship Id="rId1918" Type="http://schemas.openxmlformats.org/officeDocument/2006/relationships/customXml" Target="../customXml/item1918.xml"/><Relationship Id="rId261" Type="http://schemas.openxmlformats.org/officeDocument/2006/relationships/customXml" Target="../customXml/item261.xml"/><Relationship Id="rId3340" Type="http://schemas.openxmlformats.org/officeDocument/2006/relationships/customXml" Target="../customXml/item3340.xml"/><Relationship Id="rId5098" Type="http://schemas.openxmlformats.org/officeDocument/2006/relationships/customXml" Target="../customXml/item5098.xml"/><Relationship Id="rId2759" Type="http://schemas.openxmlformats.org/officeDocument/2006/relationships/customXml" Target="../customXml/item2759.xml"/><Relationship Id="rId5165" Type="http://schemas.openxmlformats.org/officeDocument/2006/relationships/customXml" Target="../customXml/item5165.xml"/><Relationship Id="rId1775" Type="http://schemas.openxmlformats.org/officeDocument/2006/relationships/customXml" Target="../customXml/item1775.xml"/><Relationship Id="rId2826" Type="http://schemas.openxmlformats.org/officeDocument/2006/relationships/customXml" Target="../customXml/item2826.xml"/><Relationship Id="rId4181" Type="http://schemas.openxmlformats.org/officeDocument/2006/relationships/customXml" Target="../customXml/item4181.xml"/><Relationship Id="rId5232" Type="http://schemas.openxmlformats.org/officeDocument/2006/relationships/customXml" Target="../customXml/item5232.xml"/><Relationship Id="rId67" Type="http://schemas.openxmlformats.org/officeDocument/2006/relationships/customXml" Target="../customXml/item67.xml"/><Relationship Id="rId1428" Type="http://schemas.openxmlformats.org/officeDocument/2006/relationships/customXml" Target="../customXml/item1428.xml"/><Relationship Id="rId1842" Type="http://schemas.openxmlformats.org/officeDocument/2006/relationships/customXml" Target="../customXml/item1842.xml"/><Relationship Id="rId4998" Type="http://schemas.openxmlformats.org/officeDocument/2006/relationships/customXml" Target="../customXml/item4998.xml"/><Relationship Id="rId3667" Type="http://schemas.openxmlformats.org/officeDocument/2006/relationships/customXml" Target="../customXml/item3667.xml"/><Relationship Id="rId4718" Type="http://schemas.openxmlformats.org/officeDocument/2006/relationships/customXml" Target="../customXml/item4718.xml"/><Relationship Id="rId588" Type="http://schemas.openxmlformats.org/officeDocument/2006/relationships/customXml" Target="../customXml/item588.xml"/><Relationship Id="rId2269" Type="http://schemas.openxmlformats.org/officeDocument/2006/relationships/customXml" Target="../customXml/item2269.xml"/><Relationship Id="rId2683" Type="http://schemas.openxmlformats.org/officeDocument/2006/relationships/customXml" Target="../customXml/item2683.xml"/><Relationship Id="rId3734" Type="http://schemas.openxmlformats.org/officeDocument/2006/relationships/customXml" Target="../customXml/item3734.xml"/><Relationship Id="rId655" Type="http://schemas.openxmlformats.org/officeDocument/2006/relationships/customXml" Target="../customXml/item655.xml"/><Relationship Id="rId1285" Type="http://schemas.openxmlformats.org/officeDocument/2006/relationships/customXml" Target="../customXml/item1285.xml"/><Relationship Id="rId2336" Type="http://schemas.openxmlformats.org/officeDocument/2006/relationships/customXml" Target="../customXml/item2336.xml"/><Relationship Id="rId2750" Type="http://schemas.openxmlformats.org/officeDocument/2006/relationships/customXml" Target="../customXml/item2750.xml"/><Relationship Id="rId3801" Type="http://schemas.openxmlformats.org/officeDocument/2006/relationships/customXml" Target="../customXml/item3801.xml"/><Relationship Id="rId308" Type="http://schemas.openxmlformats.org/officeDocument/2006/relationships/customXml" Target="../customXml/item308.xml"/><Relationship Id="rId722" Type="http://schemas.openxmlformats.org/officeDocument/2006/relationships/customXml" Target="../customXml/item722.xml"/><Relationship Id="rId1352" Type="http://schemas.openxmlformats.org/officeDocument/2006/relationships/customXml" Target="../customXml/item1352.xml"/><Relationship Id="rId2403" Type="http://schemas.openxmlformats.org/officeDocument/2006/relationships/customXml" Target="../customXml/item2403.xml"/><Relationship Id="rId5559" Type="http://schemas.openxmlformats.org/officeDocument/2006/relationships/customXml" Target="../customXml/item5559.xml"/><Relationship Id="rId1005" Type="http://schemas.openxmlformats.org/officeDocument/2006/relationships/customXml" Target="../customXml/item1005.xml"/><Relationship Id="rId4575" Type="http://schemas.openxmlformats.org/officeDocument/2006/relationships/customXml" Target="../customXml/item4575.xml"/><Relationship Id="rId5973" Type="http://schemas.openxmlformats.org/officeDocument/2006/relationships/customXml" Target="../customXml/item5973.xml"/><Relationship Id="rId3177" Type="http://schemas.openxmlformats.org/officeDocument/2006/relationships/customXml" Target="../customXml/item3177.xml"/><Relationship Id="rId4228" Type="http://schemas.openxmlformats.org/officeDocument/2006/relationships/customXml" Target="../customXml/item4228.xml"/><Relationship Id="rId5626" Type="http://schemas.openxmlformats.org/officeDocument/2006/relationships/customXml" Target="../customXml/item5626.xml"/><Relationship Id="rId3591" Type="http://schemas.openxmlformats.org/officeDocument/2006/relationships/customXml" Target="../customXml/item3591.xml"/><Relationship Id="rId4642" Type="http://schemas.openxmlformats.org/officeDocument/2006/relationships/customXml" Target="../customXml/item4642.xml"/><Relationship Id="rId2193" Type="http://schemas.openxmlformats.org/officeDocument/2006/relationships/customXml" Target="../customXml/item2193.xml"/><Relationship Id="rId3244" Type="http://schemas.openxmlformats.org/officeDocument/2006/relationships/customXml" Target="../customXml/item3244.xml"/><Relationship Id="rId165" Type="http://schemas.openxmlformats.org/officeDocument/2006/relationships/customXml" Target="../customXml/item165.xml"/><Relationship Id="rId2260" Type="http://schemas.openxmlformats.org/officeDocument/2006/relationships/customXml" Target="../customXml/item2260.xml"/><Relationship Id="rId3311" Type="http://schemas.openxmlformats.org/officeDocument/2006/relationships/customXml" Target="../customXml/item3311.xml"/><Relationship Id="rId232" Type="http://schemas.openxmlformats.org/officeDocument/2006/relationships/customXml" Target="../customXml/item232.xml"/><Relationship Id="rId5069" Type="http://schemas.openxmlformats.org/officeDocument/2006/relationships/customXml" Target="../customXml/item5069.xml"/><Relationship Id="rId5483" Type="http://schemas.openxmlformats.org/officeDocument/2006/relationships/customXml" Target="../customXml/item5483.xml"/><Relationship Id="rId1679" Type="http://schemas.openxmlformats.org/officeDocument/2006/relationships/customXml" Target="../customXml/item1679.xml"/><Relationship Id="rId4085" Type="http://schemas.openxmlformats.org/officeDocument/2006/relationships/customXml" Target="../customXml/item4085.xml"/><Relationship Id="rId5136" Type="http://schemas.openxmlformats.org/officeDocument/2006/relationships/customXml" Target="../customXml/item5136.xml"/><Relationship Id="rId4152" Type="http://schemas.openxmlformats.org/officeDocument/2006/relationships/customXml" Target="../customXml/item4152.xml"/><Relationship Id="rId5203" Type="http://schemas.openxmlformats.org/officeDocument/2006/relationships/customXml" Target="../customXml/item5203.xml"/><Relationship Id="rId5550" Type="http://schemas.openxmlformats.org/officeDocument/2006/relationships/customXml" Target="../customXml/item5550.xml"/><Relationship Id="rId1746" Type="http://schemas.openxmlformats.org/officeDocument/2006/relationships/customXml" Target="../customXml/item1746.xml"/><Relationship Id="rId38" Type="http://schemas.openxmlformats.org/officeDocument/2006/relationships/customXml" Target="../customXml/item38.xml"/><Relationship Id="rId1813" Type="http://schemas.openxmlformats.org/officeDocument/2006/relationships/customXml" Target="../customXml/item1813.xml"/><Relationship Id="rId4969" Type="http://schemas.openxmlformats.org/officeDocument/2006/relationships/customXml" Target="../customXml/item4969.xml"/><Relationship Id="rId3985" Type="http://schemas.openxmlformats.org/officeDocument/2006/relationships/customXml" Target="../customXml/item3985.xml"/><Relationship Id="rId2587" Type="http://schemas.openxmlformats.org/officeDocument/2006/relationships/customXml" Target="../customXml/item2587.xml"/><Relationship Id="rId3638" Type="http://schemas.openxmlformats.org/officeDocument/2006/relationships/customXml" Target="../customXml/item3638.xml"/><Relationship Id="rId6044" Type="http://schemas.openxmlformats.org/officeDocument/2006/relationships/slide" Target="slides/slide15.xml"/><Relationship Id="rId559" Type="http://schemas.openxmlformats.org/officeDocument/2006/relationships/customXml" Target="../customXml/item559.xml"/><Relationship Id="rId1189" Type="http://schemas.openxmlformats.org/officeDocument/2006/relationships/customXml" Target="../customXml/item1189.xml"/><Relationship Id="rId5060" Type="http://schemas.openxmlformats.org/officeDocument/2006/relationships/customXml" Target="../customXml/item5060.xml"/><Relationship Id="rId626" Type="http://schemas.openxmlformats.org/officeDocument/2006/relationships/customXml" Target="../customXml/item626.xml"/><Relationship Id="rId973" Type="http://schemas.openxmlformats.org/officeDocument/2006/relationships/customXml" Target="../customXml/item973.xml"/><Relationship Id="rId1256" Type="http://schemas.openxmlformats.org/officeDocument/2006/relationships/customXml" Target="../customXml/item1256.xml"/><Relationship Id="rId2307" Type="http://schemas.openxmlformats.org/officeDocument/2006/relationships/customXml" Target="../customXml/item2307.xml"/><Relationship Id="rId2654" Type="http://schemas.openxmlformats.org/officeDocument/2006/relationships/customXml" Target="../customXml/item2654.xml"/><Relationship Id="rId3705" Type="http://schemas.openxmlformats.org/officeDocument/2006/relationships/customXml" Target="../customXml/item3705.xml"/><Relationship Id="rId1670" Type="http://schemas.openxmlformats.org/officeDocument/2006/relationships/customXml" Target="../customXml/item1670.xml"/><Relationship Id="rId2721" Type="http://schemas.openxmlformats.org/officeDocument/2006/relationships/customXml" Target="../customXml/item2721.xml"/><Relationship Id="rId5877" Type="http://schemas.openxmlformats.org/officeDocument/2006/relationships/customXml" Target="../customXml/item5877.xml"/><Relationship Id="rId1323" Type="http://schemas.openxmlformats.org/officeDocument/2006/relationships/customXml" Target="../customXml/item1323.xml"/><Relationship Id="rId4479" Type="http://schemas.openxmlformats.org/officeDocument/2006/relationships/customXml" Target="../customXml/item4479.xml"/><Relationship Id="rId4893" Type="http://schemas.openxmlformats.org/officeDocument/2006/relationships/customXml" Target="../customXml/item4893.xml"/><Relationship Id="rId5944" Type="http://schemas.openxmlformats.org/officeDocument/2006/relationships/customXml" Target="../customXml/item5944.xml"/><Relationship Id="rId3495" Type="http://schemas.openxmlformats.org/officeDocument/2006/relationships/customXml" Target="../customXml/item3495.xml"/><Relationship Id="rId4546" Type="http://schemas.openxmlformats.org/officeDocument/2006/relationships/customXml" Target="../customXml/item4546.xml"/><Relationship Id="rId4960" Type="http://schemas.openxmlformats.org/officeDocument/2006/relationships/customXml" Target="../customXml/item4960.xml"/><Relationship Id="rId2097" Type="http://schemas.openxmlformats.org/officeDocument/2006/relationships/customXml" Target="../customXml/item2097.xml"/><Relationship Id="rId3148" Type="http://schemas.openxmlformats.org/officeDocument/2006/relationships/customXml" Target="../customXml/item3148.xml"/><Relationship Id="rId3562" Type="http://schemas.openxmlformats.org/officeDocument/2006/relationships/customXml" Target="../customXml/item3562.xml"/><Relationship Id="rId4613" Type="http://schemas.openxmlformats.org/officeDocument/2006/relationships/customXml" Target="../customXml/item4613.xml"/><Relationship Id="rId483" Type="http://schemas.openxmlformats.org/officeDocument/2006/relationships/customXml" Target="../customXml/item483.xml"/><Relationship Id="rId2164" Type="http://schemas.openxmlformats.org/officeDocument/2006/relationships/customXml" Target="../customXml/item2164.xml"/><Relationship Id="rId3215" Type="http://schemas.openxmlformats.org/officeDocument/2006/relationships/customXml" Target="../customXml/item3215.xml"/><Relationship Id="rId136" Type="http://schemas.openxmlformats.org/officeDocument/2006/relationships/customXml" Target="../customXml/item136.xml"/><Relationship Id="rId550" Type="http://schemas.openxmlformats.org/officeDocument/2006/relationships/customXml" Target="../customXml/item550.xml"/><Relationship Id="rId1180" Type="http://schemas.openxmlformats.org/officeDocument/2006/relationships/customXml" Target="../customXml/item1180.xml"/><Relationship Id="rId2231" Type="http://schemas.openxmlformats.org/officeDocument/2006/relationships/customXml" Target="../customXml/item2231.xml"/><Relationship Id="rId5387" Type="http://schemas.openxmlformats.org/officeDocument/2006/relationships/customXml" Target="../customXml/item5387.xml"/><Relationship Id="rId203" Type="http://schemas.openxmlformats.org/officeDocument/2006/relationships/customXml" Target="../customXml/item203.xml"/><Relationship Id="rId1997" Type="http://schemas.openxmlformats.org/officeDocument/2006/relationships/customXml" Target="../customXml/item1997.xml"/><Relationship Id="rId4056" Type="http://schemas.openxmlformats.org/officeDocument/2006/relationships/customXml" Target="../customXml/item4056.xml"/><Relationship Id="rId5454" Type="http://schemas.openxmlformats.org/officeDocument/2006/relationships/customXml" Target="../customXml/item5454.xml"/><Relationship Id="rId4470" Type="http://schemas.openxmlformats.org/officeDocument/2006/relationships/customXml" Target="../customXml/item4470.xml"/><Relationship Id="rId5107" Type="http://schemas.openxmlformats.org/officeDocument/2006/relationships/customXml" Target="../customXml/item5107.xml"/><Relationship Id="rId5521" Type="http://schemas.openxmlformats.org/officeDocument/2006/relationships/customXml" Target="../customXml/item5521.xml"/><Relationship Id="rId1717" Type="http://schemas.openxmlformats.org/officeDocument/2006/relationships/customXml" Target="../customXml/item1717.xml"/><Relationship Id="rId3072" Type="http://schemas.openxmlformats.org/officeDocument/2006/relationships/customXml" Target="../customXml/item3072.xml"/><Relationship Id="rId4123" Type="http://schemas.openxmlformats.org/officeDocument/2006/relationships/customXml" Target="../customXml/item4123.xml"/><Relationship Id="rId3889" Type="http://schemas.openxmlformats.org/officeDocument/2006/relationships/customXml" Target="../customXml/item3889.xml"/><Relationship Id="rId3956" Type="http://schemas.openxmlformats.org/officeDocument/2006/relationships/customXml" Target="../customXml/item3956.xml"/><Relationship Id="rId6015" Type="http://schemas.openxmlformats.org/officeDocument/2006/relationships/customXml" Target="../customXml/item6015.xml"/><Relationship Id="rId877" Type="http://schemas.openxmlformats.org/officeDocument/2006/relationships/customXml" Target="../customXml/item877.xml"/><Relationship Id="rId2558" Type="http://schemas.openxmlformats.org/officeDocument/2006/relationships/customXml" Target="../customXml/item2558.xml"/><Relationship Id="rId2972" Type="http://schemas.openxmlformats.org/officeDocument/2006/relationships/customXml" Target="../customXml/item2972.xml"/><Relationship Id="rId3609" Type="http://schemas.openxmlformats.org/officeDocument/2006/relationships/customXml" Target="../customXml/item3609.xml"/><Relationship Id="rId944" Type="http://schemas.openxmlformats.org/officeDocument/2006/relationships/customXml" Target="../customXml/item944.xml"/><Relationship Id="rId1574" Type="http://schemas.openxmlformats.org/officeDocument/2006/relationships/customXml" Target="../customXml/item1574.xml"/><Relationship Id="rId2625" Type="http://schemas.openxmlformats.org/officeDocument/2006/relationships/customXml" Target="../customXml/item2625.xml"/><Relationship Id="rId5031" Type="http://schemas.openxmlformats.org/officeDocument/2006/relationships/customXml" Target="../customXml/item5031.xml"/><Relationship Id="rId1227" Type="http://schemas.openxmlformats.org/officeDocument/2006/relationships/customXml" Target="../customXml/item1227.xml"/><Relationship Id="rId1641" Type="http://schemas.openxmlformats.org/officeDocument/2006/relationships/customXml" Target="../customXml/item1641.xml"/><Relationship Id="rId4797" Type="http://schemas.openxmlformats.org/officeDocument/2006/relationships/customXml" Target="../customXml/item4797.xml"/><Relationship Id="rId5848" Type="http://schemas.openxmlformats.org/officeDocument/2006/relationships/customXml" Target="../customXml/item5848.xml"/><Relationship Id="rId3399" Type="http://schemas.openxmlformats.org/officeDocument/2006/relationships/customXml" Target="../customXml/item3399.xml"/><Relationship Id="rId4864" Type="http://schemas.openxmlformats.org/officeDocument/2006/relationships/customXml" Target="../customXml/item4864.xml"/><Relationship Id="rId3466" Type="http://schemas.openxmlformats.org/officeDocument/2006/relationships/customXml" Target="../customXml/item3466.xml"/><Relationship Id="rId4517" Type="http://schemas.openxmlformats.org/officeDocument/2006/relationships/customXml" Target="../customXml/item4517.xml"/><Relationship Id="rId5915" Type="http://schemas.openxmlformats.org/officeDocument/2006/relationships/customXml" Target="../customXml/item5915.xml"/><Relationship Id="rId387" Type="http://schemas.openxmlformats.org/officeDocument/2006/relationships/customXml" Target="../customXml/item387.xml"/><Relationship Id="rId2068" Type="http://schemas.openxmlformats.org/officeDocument/2006/relationships/customXml" Target="../customXml/item2068.xml"/><Relationship Id="rId3119" Type="http://schemas.openxmlformats.org/officeDocument/2006/relationships/customXml" Target="../customXml/item3119.xml"/><Relationship Id="rId3880" Type="http://schemas.openxmlformats.org/officeDocument/2006/relationships/customXml" Target="../customXml/item3880.xml"/><Relationship Id="rId4931" Type="http://schemas.openxmlformats.org/officeDocument/2006/relationships/customXml" Target="../customXml/item4931.xml"/><Relationship Id="rId1084" Type="http://schemas.openxmlformats.org/officeDocument/2006/relationships/customXml" Target="../customXml/item1084.xml"/><Relationship Id="rId2482" Type="http://schemas.openxmlformats.org/officeDocument/2006/relationships/customXml" Target="../customXml/item2482.xml"/><Relationship Id="rId3533" Type="http://schemas.openxmlformats.org/officeDocument/2006/relationships/customXml" Target="../customXml/item3533.xml"/><Relationship Id="rId107" Type="http://schemas.openxmlformats.org/officeDocument/2006/relationships/customXml" Target="../customXml/item107.xml"/><Relationship Id="rId454" Type="http://schemas.openxmlformats.org/officeDocument/2006/relationships/customXml" Target="../customXml/item454.xml"/><Relationship Id="rId2135" Type="http://schemas.openxmlformats.org/officeDocument/2006/relationships/customXml" Target="../customXml/item2135.xml"/><Relationship Id="rId3600" Type="http://schemas.openxmlformats.org/officeDocument/2006/relationships/customXml" Target="../customXml/item3600.xml"/><Relationship Id="rId521" Type="http://schemas.openxmlformats.org/officeDocument/2006/relationships/customXml" Target="../customXml/item521.xml"/><Relationship Id="rId1151" Type="http://schemas.openxmlformats.org/officeDocument/2006/relationships/customXml" Target="../customXml/item1151.xml"/><Relationship Id="rId2202" Type="http://schemas.openxmlformats.org/officeDocument/2006/relationships/customXml" Target="../customXml/item2202.xml"/><Relationship Id="rId5358" Type="http://schemas.openxmlformats.org/officeDocument/2006/relationships/customXml" Target="../customXml/item5358.xml"/><Relationship Id="rId5772" Type="http://schemas.openxmlformats.org/officeDocument/2006/relationships/customXml" Target="../customXml/item5772.xml"/><Relationship Id="rId1968" Type="http://schemas.openxmlformats.org/officeDocument/2006/relationships/customXml" Target="../customXml/item1968.xml"/><Relationship Id="rId4374" Type="http://schemas.openxmlformats.org/officeDocument/2006/relationships/customXml" Target="../customXml/item4374.xml"/><Relationship Id="rId5425" Type="http://schemas.openxmlformats.org/officeDocument/2006/relationships/customXml" Target="../customXml/item5425.xml"/><Relationship Id="rId3390" Type="http://schemas.openxmlformats.org/officeDocument/2006/relationships/customXml" Target="../customXml/item3390.xml"/><Relationship Id="rId4027" Type="http://schemas.openxmlformats.org/officeDocument/2006/relationships/customXml" Target="../customXml/item4027.xml"/><Relationship Id="rId4441" Type="http://schemas.openxmlformats.org/officeDocument/2006/relationships/customXml" Target="../customXml/item4441.xml"/><Relationship Id="rId3043" Type="http://schemas.openxmlformats.org/officeDocument/2006/relationships/customXml" Target="../customXml/item3043.xml"/><Relationship Id="rId3110" Type="http://schemas.openxmlformats.org/officeDocument/2006/relationships/customXml" Target="../customXml/item3110.xml"/><Relationship Id="rId2876" Type="http://schemas.openxmlformats.org/officeDocument/2006/relationships/customXml" Target="../customXml/item2876.xml"/><Relationship Id="rId3927" Type="http://schemas.openxmlformats.org/officeDocument/2006/relationships/customXml" Target="../customXml/item3927.xml"/><Relationship Id="rId5282" Type="http://schemas.openxmlformats.org/officeDocument/2006/relationships/customXml" Target="../customXml/item5282.xml"/><Relationship Id="rId848" Type="http://schemas.openxmlformats.org/officeDocument/2006/relationships/customXml" Target="../customXml/item848.xml"/><Relationship Id="rId1478" Type="http://schemas.openxmlformats.org/officeDocument/2006/relationships/customXml" Target="../customXml/item1478.xml"/><Relationship Id="rId1892" Type="http://schemas.openxmlformats.org/officeDocument/2006/relationships/customXml" Target="../customXml/item1892.xml"/><Relationship Id="rId2529" Type="http://schemas.openxmlformats.org/officeDocument/2006/relationships/customXml" Target="../customXml/item2529.xml"/><Relationship Id="rId915" Type="http://schemas.openxmlformats.org/officeDocument/2006/relationships/customXml" Target="../customXml/item915.xml"/><Relationship Id="rId1545" Type="http://schemas.openxmlformats.org/officeDocument/2006/relationships/customXml" Target="../customXml/item1545.xml"/><Relationship Id="rId2943" Type="http://schemas.openxmlformats.org/officeDocument/2006/relationships/customXml" Target="../customXml/item2943.xml"/><Relationship Id="rId5002" Type="http://schemas.openxmlformats.org/officeDocument/2006/relationships/customXml" Target="../customXml/item5002.xml"/><Relationship Id="rId1612" Type="http://schemas.openxmlformats.org/officeDocument/2006/relationships/customXml" Target="../customXml/item1612.xml"/><Relationship Id="rId4768" Type="http://schemas.openxmlformats.org/officeDocument/2006/relationships/customXml" Target="../customXml/item4768.xml"/><Relationship Id="rId5819" Type="http://schemas.openxmlformats.org/officeDocument/2006/relationships/customXml" Target="../customXml/item5819.xml"/><Relationship Id="rId3784" Type="http://schemas.openxmlformats.org/officeDocument/2006/relationships/customXml" Target="../customXml/item3784.xml"/><Relationship Id="rId4835" Type="http://schemas.openxmlformats.org/officeDocument/2006/relationships/customXml" Target="../customXml/item4835.xml"/><Relationship Id="rId2386" Type="http://schemas.openxmlformats.org/officeDocument/2006/relationships/customXml" Target="../customXml/item2386.xml"/><Relationship Id="rId3437" Type="http://schemas.openxmlformats.org/officeDocument/2006/relationships/customXml" Target="../customXml/item3437.xml"/><Relationship Id="rId3851" Type="http://schemas.openxmlformats.org/officeDocument/2006/relationships/customXml" Target="../customXml/item3851.xml"/><Relationship Id="rId4902" Type="http://schemas.openxmlformats.org/officeDocument/2006/relationships/customXml" Target="../customXml/item4902.xml"/><Relationship Id="rId358" Type="http://schemas.openxmlformats.org/officeDocument/2006/relationships/customXml" Target="../customXml/item358.xml"/><Relationship Id="rId772" Type="http://schemas.openxmlformats.org/officeDocument/2006/relationships/customXml" Target="../customXml/item772.xml"/><Relationship Id="rId2039" Type="http://schemas.openxmlformats.org/officeDocument/2006/relationships/customXml" Target="../customXml/item2039.xml"/><Relationship Id="rId2453" Type="http://schemas.openxmlformats.org/officeDocument/2006/relationships/customXml" Target="../customXml/item2453.xml"/><Relationship Id="rId3504" Type="http://schemas.openxmlformats.org/officeDocument/2006/relationships/customXml" Target="../customXml/item3504.xml"/><Relationship Id="rId425" Type="http://schemas.openxmlformats.org/officeDocument/2006/relationships/customXml" Target="../customXml/item425.xml"/><Relationship Id="rId1055" Type="http://schemas.openxmlformats.org/officeDocument/2006/relationships/customXml" Target="../customXml/item1055.xml"/><Relationship Id="rId2106" Type="http://schemas.openxmlformats.org/officeDocument/2006/relationships/customXml" Target="../customXml/item2106.xml"/><Relationship Id="rId2520" Type="http://schemas.openxmlformats.org/officeDocument/2006/relationships/customXml" Target="../customXml/item2520.xml"/><Relationship Id="rId5676" Type="http://schemas.openxmlformats.org/officeDocument/2006/relationships/customXml" Target="../customXml/item5676.xml"/><Relationship Id="rId1122" Type="http://schemas.openxmlformats.org/officeDocument/2006/relationships/customXml" Target="../customXml/item1122.xml"/><Relationship Id="rId4278" Type="http://schemas.openxmlformats.org/officeDocument/2006/relationships/customXml" Target="../customXml/item4278.xml"/><Relationship Id="rId5329" Type="http://schemas.openxmlformats.org/officeDocument/2006/relationships/customXml" Target="../customXml/item5329.xml"/><Relationship Id="rId3294" Type="http://schemas.openxmlformats.org/officeDocument/2006/relationships/customXml" Target="../customXml/item3294.xml"/><Relationship Id="rId4345" Type="http://schemas.openxmlformats.org/officeDocument/2006/relationships/customXml" Target="../customXml/item4345.xml"/><Relationship Id="rId4692" Type="http://schemas.openxmlformats.org/officeDocument/2006/relationships/customXml" Target="../customXml/item4692.xml"/><Relationship Id="rId5743" Type="http://schemas.openxmlformats.org/officeDocument/2006/relationships/customXml" Target="../customXml/item5743.xml"/><Relationship Id="rId1939" Type="http://schemas.openxmlformats.org/officeDocument/2006/relationships/customXml" Target="../customXml/item1939.xml"/><Relationship Id="rId5810" Type="http://schemas.openxmlformats.org/officeDocument/2006/relationships/customXml" Target="../customXml/item5810.xml"/><Relationship Id="rId3361" Type="http://schemas.openxmlformats.org/officeDocument/2006/relationships/customXml" Target="../customXml/item3361.xml"/><Relationship Id="rId4412" Type="http://schemas.openxmlformats.org/officeDocument/2006/relationships/customXml" Target="../customXml/item4412.xml"/><Relationship Id="rId282" Type="http://schemas.openxmlformats.org/officeDocument/2006/relationships/customXml" Target="../customXml/item282.xml"/><Relationship Id="rId3014" Type="http://schemas.openxmlformats.org/officeDocument/2006/relationships/customXml" Target="../customXml/item3014.xml"/><Relationship Id="rId2030" Type="http://schemas.openxmlformats.org/officeDocument/2006/relationships/customXml" Target="../customXml/item2030.xml"/><Relationship Id="rId5186" Type="http://schemas.openxmlformats.org/officeDocument/2006/relationships/customXml" Target="../customXml/item5186.xml"/><Relationship Id="rId5253" Type="http://schemas.openxmlformats.org/officeDocument/2006/relationships/customXml" Target="../customXml/item5253.xml"/><Relationship Id="rId1449" Type="http://schemas.openxmlformats.org/officeDocument/2006/relationships/customXml" Target="../customXml/item1449.xml"/><Relationship Id="rId1796" Type="http://schemas.openxmlformats.org/officeDocument/2006/relationships/customXml" Target="../customXml/item1796.xml"/><Relationship Id="rId2847" Type="http://schemas.openxmlformats.org/officeDocument/2006/relationships/customXml" Target="../customXml/item2847.xml"/><Relationship Id="rId88" Type="http://schemas.openxmlformats.org/officeDocument/2006/relationships/customXml" Target="../customXml/item88.xml"/><Relationship Id="rId819" Type="http://schemas.openxmlformats.org/officeDocument/2006/relationships/customXml" Target="../customXml/item819.xml"/><Relationship Id="rId1863" Type="http://schemas.openxmlformats.org/officeDocument/2006/relationships/customXml" Target="../customXml/item1863.xml"/><Relationship Id="rId2914" Type="http://schemas.openxmlformats.org/officeDocument/2006/relationships/customXml" Target="../customXml/item2914.xml"/><Relationship Id="rId5320" Type="http://schemas.openxmlformats.org/officeDocument/2006/relationships/customXml" Target="../customXml/item5320.xml"/><Relationship Id="rId1516" Type="http://schemas.openxmlformats.org/officeDocument/2006/relationships/customXml" Target="../customXml/item1516.xml"/><Relationship Id="rId1930" Type="http://schemas.openxmlformats.org/officeDocument/2006/relationships/customXml" Target="../customXml/item1930.xml"/><Relationship Id="rId3688" Type="http://schemas.openxmlformats.org/officeDocument/2006/relationships/customXml" Target="../customXml/item3688.xml"/><Relationship Id="rId4739" Type="http://schemas.openxmlformats.org/officeDocument/2006/relationships/customXml" Target="../customXml/item4739.xml"/><Relationship Id="rId3755" Type="http://schemas.openxmlformats.org/officeDocument/2006/relationships/customXml" Target="../customXml/item3755.xml"/><Relationship Id="rId4806" Type="http://schemas.openxmlformats.org/officeDocument/2006/relationships/customXml" Target="../customXml/item4806.xml"/><Relationship Id="rId676" Type="http://schemas.openxmlformats.org/officeDocument/2006/relationships/customXml" Target="../customXml/item676.xml"/><Relationship Id="rId2357" Type="http://schemas.openxmlformats.org/officeDocument/2006/relationships/customXml" Target="../customXml/item2357.xml"/><Relationship Id="rId3408" Type="http://schemas.openxmlformats.org/officeDocument/2006/relationships/customXml" Target="../customXml/item3408.xml"/><Relationship Id="rId329" Type="http://schemas.openxmlformats.org/officeDocument/2006/relationships/customXml" Target="../customXml/item329.xml"/><Relationship Id="rId1373" Type="http://schemas.openxmlformats.org/officeDocument/2006/relationships/customXml" Target="../customXml/item1373.xml"/><Relationship Id="rId2771" Type="http://schemas.openxmlformats.org/officeDocument/2006/relationships/customXml" Target="../customXml/item2771.xml"/><Relationship Id="rId3822" Type="http://schemas.openxmlformats.org/officeDocument/2006/relationships/customXml" Target="../customXml/item3822.xml"/><Relationship Id="rId743" Type="http://schemas.openxmlformats.org/officeDocument/2006/relationships/customXml" Target="../customXml/item743.xml"/><Relationship Id="rId1026" Type="http://schemas.openxmlformats.org/officeDocument/2006/relationships/customXml" Target="../customXml/item1026.xml"/><Relationship Id="rId2424" Type="http://schemas.openxmlformats.org/officeDocument/2006/relationships/customXml" Target="../customXml/item2424.xml"/><Relationship Id="rId5994" Type="http://schemas.openxmlformats.org/officeDocument/2006/relationships/customXml" Target="../customXml/item5994.xml"/><Relationship Id="rId810" Type="http://schemas.openxmlformats.org/officeDocument/2006/relationships/customXml" Target="../customXml/item810.xml"/><Relationship Id="rId1440" Type="http://schemas.openxmlformats.org/officeDocument/2006/relationships/customXml" Target="../customXml/item1440.xml"/><Relationship Id="rId4596" Type="http://schemas.openxmlformats.org/officeDocument/2006/relationships/customXml" Target="../customXml/item4596.xml"/><Relationship Id="rId5647" Type="http://schemas.openxmlformats.org/officeDocument/2006/relationships/customXml" Target="../customXml/item5647.xml"/><Relationship Id="rId3198" Type="http://schemas.openxmlformats.org/officeDocument/2006/relationships/customXml" Target="../customXml/item3198.xml"/><Relationship Id="rId4249" Type="http://schemas.openxmlformats.org/officeDocument/2006/relationships/customXml" Target="../customXml/item4249.xml"/><Relationship Id="rId4663" Type="http://schemas.openxmlformats.org/officeDocument/2006/relationships/customXml" Target="../customXml/item4663.xml"/><Relationship Id="rId5714" Type="http://schemas.openxmlformats.org/officeDocument/2006/relationships/customXml" Target="../customXml/item5714.xml"/><Relationship Id="rId3265" Type="http://schemas.openxmlformats.org/officeDocument/2006/relationships/customXml" Target="../customXml/item3265.xml"/><Relationship Id="rId4316" Type="http://schemas.openxmlformats.org/officeDocument/2006/relationships/customXml" Target="../customXml/item4316.xml"/><Relationship Id="rId4730" Type="http://schemas.openxmlformats.org/officeDocument/2006/relationships/customXml" Target="../customXml/item4730.xml"/><Relationship Id="rId186" Type="http://schemas.openxmlformats.org/officeDocument/2006/relationships/customXml" Target="../customXml/item186.xml"/><Relationship Id="rId2281" Type="http://schemas.openxmlformats.org/officeDocument/2006/relationships/customXml" Target="../customXml/item2281.xml"/><Relationship Id="rId3332" Type="http://schemas.openxmlformats.org/officeDocument/2006/relationships/customXml" Target="../customXml/item3332.xml"/><Relationship Id="rId253" Type="http://schemas.openxmlformats.org/officeDocument/2006/relationships/customXml" Target="../customXml/item253.xml"/><Relationship Id="rId320" Type="http://schemas.openxmlformats.org/officeDocument/2006/relationships/customXml" Target="../customXml/item320.xml"/><Relationship Id="rId2001" Type="http://schemas.openxmlformats.org/officeDocument/2006/relationships/customXml" Target="../customXml/item2001.xml"/><Relationship Id="rId5157" Type="http://schemas.openxmlformats.org/officeDocument/2006/relationships/customXml" Target="../customXml/item5157.xml"/><Relationship Id="rId5571" Type="http://schemas.openxmlformats.org/officeDocument/2006/relationships/customXml" Target="../customXml/item5571.xml"/><Relationship Id="rId1767" Type="http://schemas.openxmlformats.org/officeDocument/2006/relationships/customXml" Target="../customXml/item1767.xml"/><Relationship Id="rId2818" Type="http://schemas.openxmlformats.org/officeDocument/2006/relationships/customXml" Target="../customXml/item2818.xml"/><Relationship Id="rId4173" Type="http://schemas.openxmlformats.org/officeDocument/2006/relationships/customXml" Target="../customXml/item4173.xml"/><Relationship Id="rId5224" Type="http://schemas.openxmlformats.org/officeDocument/2006/relationships/customXml" Target="../customXml/item5224.xml"/><Relationship Id="rId59" Type="http://schemas.openxmlformats.org/officeDocument/2006/relationships/customXml" Target="../customXml/item59.xml"/><Relationship Id="rId1834" Type="http://schemas.openxmlformats.org/officeDocument/2006/relationships/customXml" Target="../customXml/item1834.xml"/><Relationship Id="rId4240" Type="http://schemas.openxmlformats.org/officeDocument/2006/relationships/customXml" Target="../customXml/item4240.xml"/><Relationship Id="rId1901" Type="http://schemas.openxmlformats.org/officeDocument/2006/relationships/customXml" Target="../customXml/item1901.xml"/><Relationship Id="rId3659" Type="http://schemas.openxmlformats.org/officeDocument/2006/relationships/customXml" Target="../customXml/item3659.xml"/><Relationship Id="rId6065" Type="http://schemas.openxmlformats.org/officeDocument/2006/relationships/presProps" Target="presProps.xml"/><Relationship Id="rId5081" Type="http://schemas.openxmlformats.org/officeDocument/2006/relationships/customXml" Target="../customXml/item508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firat.koyuncu@renater.fr" userId="S::urn:spo:guest#firat.koyuncu@renater.fr::" providerId="AD" clId="Web-{98F6AFEA-FDCD-485B-2D0D-DC8FD9791E8F}"/>
    <pc:docChg chg="modSld">
      <pc:chgData name="firat.koyuncu@renater.fr" userId="S::urn:spo:guest#firat.koyuncu@renater.fr::" providerId="AD" clId="Web-{98F6AFEA-FDCD-485B-2D0D-DC8FD9791E8F}" dt="2026-05-20T00:19:43.175" v="121" actId="20577"/>
      <pc:docMkLst>
        <pc:docMk/>
      </pc:docMkLst>
      <pc:sldChg chg="modSp">
        <pc:chgData name="firat.koyuncu@renater.fr" userId="S::urn:spo:guest#firat.koyuncu@renater.fr::" providerId="AD" clId="Web-{98F6AFEA-FDCD-485B-2D0D-DC8FD9791E8F}" dt="2026-05-20T00:11:48.196" v="44" actId="20577"/>
        <pc:sldMkLst>
          <pc:docMk/>
          <pc:sldMk cId="0" sldId="257"/>
        </pc:sldMkLst>
        <pc:spChg chg="mod">
          <ac:chgData name="firat.koyuncu@renater.fr" userId="S::urn:spo:guest#firat.koyuncu@renater.fr::" providerId="AD" clId="Web-{98F6AFEA-FDCD-485B-2D0D-DC8FD9791E8F}" dt="2026-05-20T00:11:48.196" v="44" actId="20577"/>
          <ac:spMkLst>
            <pc:docMk/>
            <pc:sldMk cId="0" sldId="257"/>
            <ac:spMk id="1085790141" creationId="{00000000-0000-0000-0000-000000000000}"/>
          </ac:spMkLst>
        </pc:spChg>
      </pc:sldChg>
      <pc:sldChg chg="addSp delSp modSp">
        <pc:chgData name="firat.koyuncu@renater.fr" userId="S::urn:spo:guest#firat.koyuncu@renater.fr::" providerId="AD" clId="Web-{98F6AFEA-FDCD-485B-2D0D-DC8FD9791E8F}" dt="2026-05-20T00:05:55.173" v="28" actId="1076"/>
        <pc:sldMkLst>
          <pc:docMk/>
          <pc:sldMk cId="0" sldId="280"/>
        </pc:sldMkLst>
        <pc:spChg chg="mod ord topLvl">
          <ac:chgData name="firat.koyuncu@renater.fr" userId="S::urn:spo:guest#firat.koyuncu@renater.fr::" providerId="AD" clId="Web-{98F6AFEA-FDCD-485B-2D0D-DC8FD9791E8F}" dt="2026-05-20T00:05:55.157" v="27" actId="1076"/>
          <ac:spMkLst>
            <pc:docMk/>
            <pc:sldMk cId="0" sldId="280"/>
            <ac:spMk id="4" creationId="{705BC728-4498-0B2A-6100-55E69E82BCC3}"/>
          </ac:spMkLst>
        </pc:spChg>
        <pc:picChg chg="add mod">
          <ac:chgData name="firat.koyuncu@renater.fr" userId="S::urn:spo:guest#firat.koyuncu@renater.fr::" providerId="AD" clId="Web-{98F6AFEA-FDCD-485B-2D0D-DC8FD9791E8F}" dt="2026-05-20T00:05:55.173" v="28" actId="1076"/>
          <ac:picMkLst>
            <pc:docMk/>
            <pc:sldMk cId="0" sldId="280"/>
            <ac:picMk id="2" creationId="{D648B4EA-6F73-5192-53D2-AD7396089275}"/>
          </ac:picMkLst>
        </pc:picChg>
      </pc:sldChg>
      <pc:sldChg chg="modSp">
        <pc:chgData name="firat.koyuncu@renater.fr" userId="S::urn:spo:guest#firat.koyuncu@renater.fr::" providerId="AD" clId="Web-{98F6AFEA-FDCD-485B-2D0D-DC8FD9791E8F}" dt="2026-05-20T00:06:28.986" v="29" actId="20577"/>
        <pc:sldMkLst>
          <pc:docMk/>
          <pc:sldMk cId="0" sldId="283"/>
        </pc:sldMkLst>
        <pc:spChg chg="mod">
          <ac:chgData name="firat.koyuncu@renater.fr" userId="S::urn:spo:guest#firat.koyuncu@renater.fr::" providerId="AD" clId="Web-{98F6AFEA-FDCD-485B-2D0D-DC8FD9791E8F}" dt="2026-05-20T00:06:28.986" v="29" actId="20577"/>
          <ac:spMkLst>
            <pc:docMk/>
            <pc:sldMk cId="0" sldId="283"/>
            <ac:spMk id="13" creationId="{1E4786CF-54FE-3D70-A90F-37101450DF83}"/>
          </ac:spMkLst>
        </pc:spChg>
      </pc:sldChg>
      <pc:sldChg chg="modSp">
        <pc:chgData name="firat.koyuncu@renater.fr" userId="S::urn:spo:guest#firat.koyuncu@renater.fr::" providerId="AD" clId="Web-{98F6AFEA-FDCD-485B-2D0D-DC8FD9791E8F}" dt="2026-05-20T00:07:21.893" v="31" actId="20577"/>
        <pc:sldMkLst>
          <pc:docMk/>
          <pc:sldMk cId="0" sldId="286"/>
        </pc:sldMkLst>
      </pc:sldChg>
      <pc:sldChg chg="modSp">
        <pc:chgData name="firat.koyuncu@renater.fr" userId="S::urn:spo:guest#firat.koyuncu@renater.fr::" providerId="AD" clId="Web-{98F6AFEA-FDCD-485B-2D0D-DC8FD9791E8F}" dt="2026-05-20T00:18:43.143" v="89" actId="20577"/>
        <pc:sldMkLst>
          <pc:docMk/>
          <pc:sldMk cId="0" sldId="287"/>
        </pc:sldMkLst>
        <pc:spChg chg="mod">
          <ac:chgData name="firat.koyuncu@renater.fr" userId="S::urn:spo:guest#firat.koyuncu@renater.fr::" providerId="AD" clId="Web-{98F6AFEA-FDCD-485B-2D0D-DC8FD9791E8F}" dt="2026-05-20T00:18:43.143" v="89" actId="20577"/>
          <ac:spMkLst>
            <pc:docMk/>
            <pc:sldMk cId="0" sldId="287"/>
            <ac:spMk id="309685995" creationId="{00000000-0000-0000-0000-000000000000}"/>
          </ac:spMkLst>
        </pc:spChg>
      </pc:sldChg>
      <pc:sldChg chg="modSp">
        <pc:chgData name="firat.koyuncu@renater.fr" userId="S::urn:spo:guest#firat.koyuncu@renater.fr::" providerId="AD" clId="Web-{98F6AFEA-FDCD-485B-2D0D-DC8FD9791E8F}" dt="2026-05-20T00:18:57.237" v="102" actId="20577"/>
        <pc:sldMkLst>
          <pc:docMk/>
          <pc:sldMk cId="0" sldId="288"/>
        </pc:sldMkLst>
        <pc:spChg chg="mod">
          <ac:chgData name="firat.koyuncu@renater.fr" userId="S::urn:spo:guest#firat.koyuncu@renater.fr::" providerId="AD" clId="Web-{98F6AFEA-FDCD-485B-2D0D-DC8FD9791E8F}" dt="2026-05-20T00:18:57.237" v="102" actId="20577"/>
          <ac:spMkLst>
            <pc:docMk/>
            <pc:sldMk cId="0" sldId="288"/>
            <ac:spMk id="727463795" creationId="{00000000-0000-0000-0000-000000000000}"/>
          </ac:spMkLst>
        </pc:spChg>
      </pc:sldChg>
      <pc:sldChg chg="modSp">
        <pc:chgData name="firat.koyuncu@renater.fr" userId="S::urn:spo:guest#firat.koyuncu@renater.fr::" providerId="AD" clId="Web-{98F6AFEA-FDCD-485B-2D0D-DC8FD9791E8F}" dt="2026-05-20T00:19:15.596" v="110" actId="20577"/>
        <pc:sldMkLst>
          <pc:docMk/>
          <pc:sldMk cId="0" sldId="289"/>
        </pc:sldMkLst>
        <pc:spChg chg="mod">
          <ac:chgData name="firat.koyuncu@renater.fr" userId="S::urn:spo:guest#firat.koyuncu@renater.fr::" providerId="AD" clId="Web-{98F6AFEA-FDCD-485B-2D0D-DC8FD9791E8F}" dt="2026-05-20T00:19:15.596" v="110" actId="20577"/>
          <ac:spMkLst>
            <pc:docMk/>
            <pc:sldMk cId="0" sldId="289"/>
            <ac:spMk id="1591984477" creationId="{00000000-0000-0000-0000-000000000000}"/>
          </ac:spMkLst>
        </pc:spChg>
        <pc:picChg chg="mod">
          <ac:chgData name="firat.koyuncu@renater.fr" userId="S::urn:spo:guest#firat.koyuncu@renater.fr::" providerId="AD" clId="Web-{98F6AFEA-FDCD-485B-2D0D-DC8FD9791E8F}" dt="2026-05-20T00:15:57.155" v="73" actId="1076"/>
          <ac:picMkLst>
            <pc:docMk/>
            <pc:sldMk cId="0" sldId="289"/>
            <ac:picMk id="2" creationId="{2EFD88D2-1525-8318-6518-8EADE7A27BE8}"/>
          </ac:picMkLst>
        </pc:picChg>
        <pc:picChg chg="mod">
          <ac:chgData name="firat.koyuncu@renater.fr" userId="S::urn:spo:guest#firat.koyuncu@renater.fr::" providerId="AD" clId="Web-{98F6AFEA-FDCD-485B-2D0D-DC8FD9791E8F}" dt="2026-05-20T00:15:44.779" v="70" actId="1076"/>
          <ac:picMkLst>
            <pc:docMk/>
            <pc:sldMk cId="0" sldId="289"/>
            <ac:picMk id="420525837" creationId="{00000000-0000-0000-0000-000000000000}"/>
          </ac:picMkLst>
        </pc:picChg>
      </pc:sldChg>
      <pc:sldChg chg="modSp">
        <pc:chgData name="firat.koyuncu@renater.fr" userId="S::urn:spo:guest#firat.koyuncu@renater.fr::" providerId="AD" clId="Web-{98F6AFEA-FDCD-485B-2D0D-DC8FD9791E8F}" dt="2026-05-20T00:19:43.175" v="121" actId="20577"/>
        <pc:sldMkLst>
          <pc:docMk/>
          <pc:sldMk cId="0" sldId="291"/>
        </pc:sldMkLst>
        <pc:spChg chg="mod">
          <ac:chgData name="firat.koyuncu@renater.fr" userId="S::urn:spo:guest#firat.koyuncu@renater.fr::" providerId="AD" clId="Web-{98F6AFEA-FDCD-485B-2D0D-DC8FD9791E8F}" dt="2026-05-20T00:19:43.175" v="121" actId="20577"/>
          <ac:spMkLst>
            <pc:docMk/>
            <pc:sldMk cId="0" sldId="291"/>
            <ac:spMk id="16966698" creationId="{00000000-0000-0000-0000-000000000000}"/>
          </ac:spMkLst>
        </pc:spChg>
      </pc:sldChg>
      <pc:sldChg chg="modSp">
        <pc:chgData name="firat.koyuncu@renater.fr" userId="S::urn:spo:guest#firat.koyuncu@renater.fr::" providerId="AD" clId="Web-{98F6AFEA-FDCD-485B-2D0D-DC8FD9791E8F}" dt="2026-05-20T00:08:21.770" v="42" actId="20577"/>
        <pc:sldMkLst>
          <pc:docMk/>
          <pc:sldMk cId="0" sldId="303"/>
        </pc:sldMkLst>
        <pc:spChg chg="mod">
          <ac:chgData name="firat.koyuncu@renater.fr" userId="S::urn:spo:guest#firat.koyuncu@renater.fr::" providerId="AD" clId="Web-{98F6AFEA-FDCD-485B-2D0D-DC8FD9791E8F}" dt="2026-05-20T00:08:21.770" v="42" actId="20577"/>
          <ac:spMkLst>
            <pc:docMk/>
            <pc:sldMk cId="0" sldId="303"/>
            <ac:spMk id="799059143" creationId="{00000000-0000-0000-0000-000000000000}"/>
          </ac:spMkLst>
        </pc:spChg>
      </pc:sldChg>
      <pc:sldChg chg="modSp">
        <pc:chgData name="firat.koyuncu@renater.fr" userId="S::urn:spo:guest#firat.koyuncu@renater.fr::" providerId="AD" clId="Web-{98F6AFEA-FDCD-485B-2D0D-DC8FD9791E8F}" dt="2026-05-20T00:07:45.550" v="38" actId="20577"/>
        <pc:sldMkLst>
          <pc:docMk/>
          <pc:sldMk cId="1652785263" sldId="311"/>
        </pc:sldMkLst>
        <pc:spChg chg="mod">
          <ac:chgData name="firat.koyuncu@renater.fr" userId="S::urn:spo:guest#firat.koyuncu@renater.fr::" providerId="AD" clId="Web-{98F6AFEA-FDCD-485B-2D0D-DC8FD9791E8F}" dt="2026-05-20T00:07:45.550" v="38" actId="20577"/>
          <ac:spMkLst>
            <pc:docMk/>
            <pc:sldMk cId="1652785263" sldId="311"/>
            <ac:spMk id="16966698" creationId="{CA279413-9588-B029-6E93-3F5E35F0730D}"/>
          </ac:spMkLst>
        </pc:spChg>
      </pc:sldChg>
    </pc:docChg>
  </pc:docChgLst>
  <pc:docChgLst>
    <pc:chgData name="firat.koyuncu@renater.fr" userId="S::urn:spo:guest#firat.koyuncu@renater.fr::" providerId="AD" clId="Web-{78783731-8288-083A-463B-293E8AE96186}"/>
    <pc:docChg chg="modSld">
      <pc:chgData name="firat.koyuncu@renater.fr" userId="S::urn:spo:guest#firat.koyuncu@renater.fr::" providerId="AD" clId="Web-{78783731-8288-083A-463B-293E8AE96186}" dt="2026-05-22T13:16:17.530" v="3" actId="20577"/>
      <pc:docMkLst>
        <pc:docMk/>
      </pc:docMkLst>
      <pc:sldChg chg="modSp">
        <pc:chgData name="firat.koyuncu@renater.fr" userId="S::urn:spo:guest#firat.koyuncu@renater.fr::" providerId="AD" clId="Web-{78783731-8288-083A-463B-293E8AE96186}" dt="2026-05-22T13:16:17.530" v="3" actId="20577"/>
        <pc:sldMkLst>
          <pc:docMk/>
          <pc:sldMk cId="0" sldId="275"/>
        </pc:sldMkLst>
        <pc:spChg chg="mod">
          <ac:chgData name="firat.koyuncu@renater.fr" userId="S::urn:spo:guest#firat.koyuncu@renater.fr::" providerId="AD" clId="Web-{78783731-8288-083A-463B-293E8AE96186}" dt="2026-05-22T13:16:17.530" v="3" actId="20577"/>
          <ac:spMkLst>
            <pc:docMk/>
            <pc:sldMk cId="0" sldId="275"/>
            <ac:spMk id="2002115173" creationId="{00000000-0000-0000-0000-000000000000}"/>
          </ac:spMkLst>
        </pc:spChg>
      </pc:sldChg>
      <pc:sldChg chg="modSp">
        <pc:chgData name="firat.koyuncu@renater.fr" userId="S::urn:spo:guest#firat.koyuncu@renater.fr::" providerId="AD" clId="Web-{78783731-8288-083A-463B-293E8AE96186}" dt="2026-05-22T13:15:59.154" v="0" actId="20577"/>
        <pc:sldMkLst>
          <pc:docMk/>
          <pc:sldMk cId="0" sldId="284"/>
        </pc:sldMkLst>
        <pc:spChg chg="mod">
          <ac:chgData name="firat.koyuncu@renater.fr" userId="S::urn:spo:guest#firat.koyuncu@renater.fr::" providerId="AD" clId="Web-{78783731-8288-083A-463B-293E8AE96186}" dt="2026-05-22T13:15:59.154" v="0" actId="20577"/>
          <ac:spMkLst>
            <pc:docMk/>
            <pc:sldMk cId="0" sldId="284"/>
            <ac:spMk id="1924242503" creationId="{00000000-0000-0000-0000-000000000000}"/>
          </ac:spMkLst>
        </pc:spChg>
      </pc:sldChg>
    </pc:docChg>
  </pc:docChgLst>
  <pc:docChgLst>
    <pc:chgData name="firat.koyuncu@renater.fr" userId="S::urn:spo:guest#firat.koyuncu@renater.fr::" providerId="AD" clId="Web-{06D7E8BB-3342-D989-3294-6CC1128D1E5D}"/>
    <pc:docChg chg="modSld">
      <pc:chgData name="firat.koyuncu@renater.fr" userId="S::urn:spo:guest#firat.koyuncu@renater.fr::" providerId="AD" clId="Web-{06D7E8BB-3342-D989-3294-6CC1128D1E5D}" dt="2026-05-22T00:51:56.634" v="67" actId="20577"/>
      <pc:docMkLst>
        <pc:docMk/>
      </pc:docMkLst>
      <pc:sldChg chg="modSp">
        <pc:chgData name="firat.koyuncu@renater.fr" userId="S::urn:spo:guest#firat.koyuncu@renater.fr::" providerId="AD" clId="Web-{06D7E8BB-3342-D989-3294-6CC1128D1E5D}" dt="2026-05-22T00:37:20.409" v="3" actId="20577"/>
        <pc:sldMkLst>
          <pc:docMk/>
          <pc:sldMk cId="0" sldId="256"/>
        </pc:sldMkLst>
        <pc:spChg chg="mod">
          <ac:chgData name="firat.koyuncu@renater.fr" userId="S::urn:spo:guest#firat.koyuncu@renater.fr::" providerId="AD" clId="Web-{06D7E8BB-3342-D989-3294-6CC1128D1E5D}" dt="2026-05-22T00:37:20.409" v="3" actId="20577"/>
          <ac:spMkLst>
            <pc:docMk/>
            <pc:sldMk cId="0" sldId="256"/>
            <ac:spMk id="691064030" creationId="{00000000-0000-0000-0000-000000000000}"/>
          </ac:spMkLst>
        </pc:spChg>
      </pc:sldChg>
      <pc:sldChg chg="modSp">
        <pc:chgData name="firat.koyuncu@renater.fr" userId="S::urn:spo:guest#firat.koyuncu@renater.fr::" providerId="AD" clId="Web-{06D7E8BB-3342-D989-3294-6CC1128D1E5D}" dt="2026-05-22T00:47:45.156" v="45" actId="20577"/>
        <pc:sldMkLst>
          <pc:docMk/>
          <pc:sldMk cId="0" sldId="271"/>
        </pc:sldMkLst>
        <pc:spChg chg="mod">
          <ac:chgData name="firat.koyuncu@renater.fr" userId="S::urn:spo:guest#firat.koyuncu@renater.fr::" providerId="AD" clId="Web-{06D7E8BB-3342-D989-3294-6CC1128D1E5D}" dt="2026-05-22T00:47:45.156" v="45" actId="20577"/>
          <ac:spMkLst>
            <pc:docMk/>
            <pc:sldMk cId="0" sldId="271"/>
            <ac:spMk id="1024648140" creationId="{00000000-0000-0000-0000-000000000000}"/>
          </ac:spMkLst>
        </pc:spChg>
      </pc:sldChg>
      <pc:sldChg chg="modSp">
        <pc:chgData name="firat.koyuncu@renater.fr" userId="S::urn:spo:guest#firat.koyuncu@renater.fr::" providerId="AD" clId="Web-{06D7E8BB-3342-D989-3294-6CC1128D1E5D}" dt="2026-05-22T00:47:16.171" v="42" actId="20577"/>
        <pc:sldMkLst>
          <pc:docMk/>
          <pc:sldMk cId="0" sldId="272"/>
        </pc:sldMkLst>
        <pc:spChg chg="mod">
          <ac:chgData name="firat.koyuncu@renater.fr" userId="S::urn:spo:guest#firat.koyuncu@renater.fr::" providerId="AD" clId="Web-{06D7E8BB-3342-D989-3294-6CC1128D1E5D}" dt="2026-05-22T00:47:16.171" v="42" actId="20577"/>
          <ac:spMkLst>
            <pc:docMk/>
            <pc:sldMk cId="0" sldId="272"/>
            <ac:spMk id="1367736231" creationId="{00000000-0000-0000-0000-000000000000}"/>
          </ac:spMkLst>
        </pc:spChg>
      </pc:sldChg>
      <pc:sldChg chg="modSp">
        <pc:chgData name="firat.koyuncu@renater.fr" userId="S::urn:spo:guest#firat.koyuncu@renater.fr::" providerId="AD" clId="Web-{06D7E8BB-3342-D989-3294-6CC1128D1E5D}" dt="2026-05-22T00:48:46.127" v="48" actId="20577"/>
        <pc:sldMkLst>
          <pc:docMk/>
          <pc:sldMk cId="0" sldId="275"/>
        </pc:sldMkLst>
        <pc:spChg chg="mod">
          <ac:chgData name="firat.koyuncu@renater.fr" userId="S::urn:spo:guest#firat.koyuncu@renater.fr::" providerId="AD" clId="Web-{06D7E8BB-3342-D989-3294-6CC1128D1E5D}" dt="2026-05-22T00:48:46.127" v="48" actId="20577"/>
          <ac:spMkLst>
            <pc:docMk/>
            <pc:sldMk cId="0" sldId="275"/>
            <ac:spMk id="2002115173" creationId="{00000000-0000-0000-0000-000000000000}"/>
          </ac:spMkLst>
        </pc:spChg>
      </pc:sldChg>
      <pc:sldChg chg="modSp">
        <pc:chgData name="firat.koyuncu@renater.fr" userId="S::urn:spo:guest#firat.koyuncu@renater.fr::" providerId="AD" clId="Web-{06D7E8BB-3342-D989-3294-6CC1128D1E5D}" dt="2026-05-22T00:49:36.456" v="52" actId="20577"/>
        <pc:sldMkLst>
          <pc:docMk/>
          <pc:sldMk cId="0" sldId="286"/>
        </pc:sldMkLst>
        <pc:spChg chg="mod">
          <ac:chgData name="firat.koyuncu@renater.fr" userId="S::urn:spo:guest#firat.koyuncu@renater.fr::" providerId="AD" clId="Web-{06D7E8BB-3342-D989-3294-6CC1128D1E5D}" dt="2026-05-22T00:49:36.456" v="52" actId="20577"/>
          <ac:spMkLst>
            <pc:docMk/>
            <pc:sldMk cId="0" sldId="286"/>
            <ac:spMk id="1222113496" creationId="{00000000-0000-0000-0000-000000000000}"/>
          </ac:spMkLst>
        </pc:spChg>
      </pc:sldChg>
      <pc:sldChg chg="modSp">
        <pc:chgData name="firat.koyuncu@renater.fr" userId="S::urn:spo:guest#firat.koyuncu@renater.fr::" providerId="AD" clId="Web-{06D7E8BB-3342-D989-3294-6CC1128D1E5D}" dt="2026-05-22T00:50:22.164" v="54" actId="20577"/>
        <pc:sldMkLst>
          <pc:docMk/>
          <pc:sldMk cId="0" sldId="287"/>
        </pc:sldMkLst>
        <pc:spChg chg="mod">
          <ac:chgData name="firat.koyuncu@renater.fr" userId="S::urn:spo:guest#firat.koyuncu@renater.fr::" providerId="AD" clId="Web-{06D7E8BB-3342-D989-3294-6CC1128D1E5D}" dt="2026-05-22T00:50:22.164" v="54" actId="20577"/>
          <ac:spMkLst>
            <pc:docMk/>
            <pc:sldMk cId="0" sldId="287"/>
            <ac:spMk id="1586820771" creationId="{00000000-0000-0000-0000-000000000000}"/>
          </ac:spMkLst>
        </pc:spChg>
      </pc:sldChg>
      <pc:sldChg chg="modSp">
        <pc:chgData name="firat.koyuncu@renater.fr" userId="S::urn:spo:guest#firat.koyuncu@renater.fr::" providerId="AD" clId="Web-{06D7E8BB-3342-D989-3294-6CC1128D1E5D}" dt="2026-05-22T00:50:34.617" v="56" actId="20577"/>
        <pc:sldMkLst>
          <pc:docMk/>
          <pc:sldMk cId="0" sldId="288"/>
        </pc:sldMkLst>
        <pc:spChg chg="mod">
          <ac:chgData name="firat.koyuncu@renater.fr" userId="S::urn:spo:guest#firat.koyuncu@renater.fr::" providerId="AD" clId="Web-{06D7E8BB-3342-D989-3294-6CC1128D1E5D}" dt="2026-05-22T00:50:34.617" v="56" actId="20577"/>
          <ac:spMkLst>
            <pc:docMk/>
            <pc:sldMk cId="0" sldId="288"/>
            <ac:spMk id="552625833" creationId="{00000000-0000-0000-0000-000000000000}"/>
          </ac:spMkLst>
        </pc:spChg>
      </pc:sldChg>
      <pc:sldChg chg="modSp">
        <pc:chgData name="firat.koyuncu@renater.fr" userId="S::urn:spo:guest#firat.koyuncu@renater.fr::" providerId="AD" clId="Web-{06D7E8BB-3342-D989-3294-6CC1128D1E5D}" dt="2026-05-22T00:51:00.149" v="58" actId="20577"/>
        <pc:sldMkLst>
          <pc:docMk/>
          <pc:sldMk cId="0" sldId="289"/>
        </pc:sldMkLst>
        <pc:spChg chg="mod">
          <ac:chgData name="firat.koyuncu@renater.fr" userId="S::urn:spo:guest#firat.koyuncu@renater.fr::" providerId="AD" clId="Web-{06D7E8BB-3342-D989-3294-6CC1128D1E5D}" dt="2026-05-22T00:51:00.149" v="58" actId="20577"/>
          <ac:spMkLst>
            <pc:docMk/>
            <pc:sldMk cId="0" sldId="289"/>
            <ac:spMk id="1062339992" creationId="{00000000-0000-0000-0000-000000000000}"/>
          </ac:spMkLst>
        </pc:spChg>
      </pc:sldChg>
      <pc:sldChg chg="modSp">
        <pc:chgData name="firat.koyuncu@renater.fr" userId="S::urn:spo:guest#firat.koyuncu@renater.fr::" providerId="AD" clId="Web-{06D7E8BB-3342-D989-3294-6CC1128D1E5D}" dt="2026-05-22T00:51:20.477" v="61" actId="20577"/>
        <pc:sldMkLst>
          <pc:docMk/>
          <pc:sldMk cId="0" sldId="291"/>
        </pc:sldMkLst>
        <pc:spChg chg="mod">
          <ac:chgData name="firat.koyuncu@renater.fr" userId="S::urn:spo:guest#firat.koyuncu@renater.fr::" providerId="AD" clId="Web-{06D7E8BB-3342-D989-3294-6CC1128D1E5D}" dt="2026-05-22T00:51:20.477" v="61" actId="20577"/>
          <ac:spMkLst>
            <pc:docMk/>
            <pc:sldMk cId="0" sldId="291"/>
            <ac:spMk id="1526899390" creationId="{00000000-0000-0000-0000-000000000000}"/>
          </ac:spMkLst>
        </pc:spChg>
      </pc:sldChg>
      <pc:sldChg chg="modSp">
        <pc:chgData name="firat.koyuncu@renater.fr" userId="S::urn:spo:guest#firat.koyuncu@renater.fr::" providerId="AD" clId="Web-{06D7E8BB-3342-D989-3294-6CC1128D1E5D}" dt="2026-05-22T00:51:56.634" v="67" actId="20577"/>
        <pc:sldMkLst>
          <pc:docMk/>
          <pc:sldMk cId="0" sldId="303"/>
        </pc:sldMkLst>
        <pc:spChg chg="mod">
          <ac:chgData name="firat.koyuncu@renater.fr" userId="S::urn:spo:guest#firat.koyuncu@renater.fr::" providerId="AD" clId="Web-{06D7E8BB-3342-D989-3294-6CC1128D1E5D}" dt="2026-05-22T00:51:56.634" v="67" actId="20577"/>
          <ac:spMkLst>
            <pc:docMk/>
            <pc:sldMk cId="0" sldId="303"/>
            <ac:spMk id="799059143" creationId="{00000000-0000-0000-0000-000000000000}"/>
          </ac:spMkLst>
        </pc:spChg>
      </pc:sldChg>
    </pc:docChg>
  </pc:docChgLst>
  <pc:docChgLst>
    <pc:chgData name="firat.koyuncu@renater.fr" userId="S::urn:spo:guest#firat.koyuncu@renater.fr::" providerId="AD" clId="Web-{29919E50-89F2-C691-AF85-FC47686DF8C8}"/>
    <pc:docChg chg="delSld modSld">
      <pc:chgData name="firat.koyuncu@renater.fr" userId="S::urn:spo:guest#firat.koyuncu@renater.fr::" providerId="AD" clId="Web-{29919E50-89F2-C691-AF85-FC47686DF8C8}" dt="2026-05-22T00:32:08.874" v="63" actId="20577"/>
      <pc:docMkLst>
        <pc:docMk/>
      </pc:docMkLst>
      <pc:sldChg chg="modSp">
        <pc:chgData name="firat.koyuncu@renater.fr" userId="S::urn:spo:guest#firat.koyuncu@renater.fr::" providerId="AD" clId="Web-{29919E50-89F2-C691-AF85-FC47686DF8C8}" dt="2026-05-22T00:32:08.874" v="63" actId="20577"/>
        <pc:sldMkLst>
          <pc:docMk/>
          <pc:sldMk cId="0" sldId="286"/>
        </pc:sldMkLst>
        <pc:spChg chg="mod">
          <ac:chgData name="firat.koyuncu@renater.fr" userId="S::urn:spo:guest#firat.koyuncu@renater.fr::" providerId="AD" clId="Web-{29919E50-89F2-C691-AF85-FC47686DF8C8}" dt="2026-05-22T00:30:13.228" v="61" actId="20577"/>
          <ac:spMkLst>
            <pc:docMk/>
            <pc:sldMk cId="0" sldId="286"/>
            <ac:spMk id="1222113496" creationId="{00000000-0000-0000-0000-000000000000}"/>
          </ac:spMkLst>
        </pc:spChg>
        <pc:spChg chg="mod">
          <ac:chgData name="firat.koyuncu@renater.fr" userId="S::urn:spo:guest#firat.koyuncu@renater.fr::" providerId="AD" clId="Web-{29919E50-89F2-C691-AF85-FC47686DF8C8}" dt="2026-05-22T00:32:08.874" v="63" actId="20577"/>
          <ac:spMkLst>
            <pc:docMk/>
            <pc:sldMk cId="0" sldId="286"/>
            <ac:spMk id="1670614644" creationId="{00000000-0000-0000-0000-000000000000}"/>
          </ac:spMkLst>
        </pc:spChg>
        <pc:picChg chg="mod">
          <ac:chgData name="firat.koyuncu@renater.fr" userId="S::urn:spo:guest#firat.koyuncu@renater.fr::" providerId="AD" clId="Web-{29919E50-89F2-C691-AF85-FC47686DF8C8}" dt="2026-05-22T00:25:32.651" v="39" actId="14100"/>
          <ac:picMkLst>
            <pc:docMk/>
            <pc:sldMk cId="0" sldId="286"/>
            <ac:picMk id="882998424" creationId="{00000000-0000-0000-0000-000000000000}"/>
          </ac:picMkLst>
        </pc:picChg>
      </pc:sldChg>
      <pc:sldChg chg="del">
        <pc:chgData name="firat.koyuncu@renater.fr" userId="S::urn:spo:guest#firat.koyuncu@renater.fr::" providerId="AD" clId="Web-{29919E50-89F2-C691-AF85-FC47686DF8C8}" dt="2026-05-22T00:22:02.846" v="31"/>
        <pc:sldMkLst>
          <pc:docMk/>
          <pc:sldMk cId="0" sldId="308"/>
        </pc:sldMkLst>
      </pc:sldChg>
    </pc:docChg>
  </pc:docChgLst>
  <pc:docChgLst>
    <pc:chgData name="Vojdan Kjorveziroski" userId="85101482-196c-446a-8eff-c9c9c32d551d" providerId="ADAL" clId="{50525D55-067B-4639-ACB6-1795B40FBAAE}"/>
    <pc:docChg chg="custSel modSld">
      <pc:chgData name="Vojdan Kjorveziroski" userId="85101482-196c-446a-8eff-c9c9c32d551d" providerId="ADAL" clId="{50525D55-067B-4639-ACB6-1795B40FBAAE}" dt="2026-05-22T06:54:27.227" v="42" actId="27636"/>
      <pc:docMkLst>
        <pc:docMk/>
      </pc:docMkLst>
      <pc:sldChg chg="modCm">
        <pc:chgData name="Vojdan Kjorveziroski" userId="85101482-196c-446a-8eff-c9c9c32d551d" providerId="ADAL" clId="{50525D55-067B-4639-ACB6-1795B40FBAAE}" dt="2026-05-22T06:49:56.285" v="38"/>
        <pc:sldMkLst>
          <pc:docMk/>
          <pc:sldMk cId="0" sldId="256"/>
        </pc:sldMkLst>
      </pc:sldChg>
      <pc:sldChg chg="modNotesTx">
        <pc:chgData name="Vojdan Kjorveziroski" userId="85101482-196c-446a-8eff-c9c9c32d551d" providerId="ADAL" clId="{50525D55-067B-4639-ACB6-1795B40FBAAE}" dt="2026-05-19T13:45:40.904" v="1" actId="20577"/>
        <pc:sldMkLst>
          <pc:docMk/>
          <pc:sldMk cId="0" sldId="257"/>
        </pc:sldMkLst>
      </pc:sldChg>
      <pc:sldChg chg="modSp mod">
        <pc:chgData name="Vojdan Kjorveziroski" userId="85101482-196c-446a-8eff-c9c9c32d551d" providerId="ADAL" clId="{50525D55-067B-4639-ACB6-1795B40FBAAE}" dt="2026-05-22T06:54:27.227" v="42" actId="27636"/>
        <pc:sldMkLst>
          <pc:docMk/>
          <pc:sldMk cId="0" sldId="259"/>
        </pc:sldMkLst>
        <pc:spChg chg="mod">
          <ac:chgData name="Vojdan Kjorveziroski" userId="85101482-196c-446a-8eff-c9c9c32d551d" providerId="ADAL" clId="{50525D55-067B-4639-ACB6-1795B40FBAAE}" dt="2026-05-22T06:54:27.227" v="42" actId="27636"/>
          <ac:spMkLst>
            <pc:docMk/>
            <pc:sldMk cId="0" sldId="259"/>
            <ac:spMk id="389153031" creationId="{00000000-0000-0000-0000-000000000000}"/>
          </ac:spMkLst>
        </pc:spChg>
      </pc:sldChg>
      <pc:sldChg chg="modSp mod">
        <pc:chgData name="Vojdan Kjorveziroski" userId="85101482-196c-446a-8eff-c9c9c32d551d" providerId="ADAL" clId="{50525D55-067B-4639-ACB6-1795B40FBAAE}" dt="2026-05-19T13:46:56.743" v="4" actId="403"/>
        <pc:sldMkLst>
          <pc:docMk/>
          <pc:sldMk cId="0" sldId="261"/>
        </pc:sldMkLst>
        <pc:spChg chg="mod">
          <ac:chgData name="Vojdan Kjorveziroski" userId="85101482-196c-446a-8eff-c9c9c32d551d" providerId="ADAL" clId="{50525D55-067B-4639-ACB6-1795B40FBAAE}" dt="2026-05-19T13:46:56.743" v="4" actId="403"/>
          <ac:spMkLst>
            <pc:docMk/>
            <pc:sldMk cId="0" sldId="261"/>
            <ac:spMk id="240852096" creationId="{00000000-0000-0000-0000-000000000000}"/>
          </ac:spMkLst>
        </pc:spChg>
      </pc:sldChg>
      <pc:sldChg chg="addSp delSp modSp mod">
        <pc:chgData name="Vojdan Kjorveziroski" userId="85101482-196c-446a-8eff-c9c9c32d551d" providerId="ADAL" clId="{50525D55-067B-4639-ACB6-1795B40FBAAE}" dt="2026-05-19T13:49:16.629" v="32" actId="20577"/>
        <pc:sldMkLst>
          <pc:docMk/>
          <pc:sldMk cId="0" sldId="263"/>
        </pc:sldMkLst>
        <pc:spChg chg="add mod">
          <ac:chgData name="Vojdan Kjorveziroski" userId="85101482-196c-446a-8eff-c9c9c32d551d" providerId="ADAL" clId="{50525D55-067B-4639-ACB6-1795B40FBAAE}" dt="2026-05-19T13:48:51.196" v="27" actId="5793"/>
          <ac:spMkLst>
            <pc:docMk/>
            <pc:sldMk cId="0" sldId="263"/>
            <ac:spMk id="2" creationId="{C693D061-BE7D-9344-9D44-A20EB6958145}"/>
          </ac:spMkLst>
        </pc:spChg>
        <pc:spChg chg="mod">
          <ac:chgData name="Vojdan Kjorveziroski" userId="85101482-196c-446a-8eff-c9c9c32d551d" providerId="ADAL" clId="{50525D55-067B-4639-ACB6-1795B40FBAAE}" dt="2026-05-19T13:49:16.629" v="32" actId="20577"/>
          <ac:spMkLst>
            <pc:docMk/>
            <pc:sldMk cId="0" sldId="263"/>
            <ac:spMk id="1743325493" creationId="{00000000-0000-0000-0000-000000000000}"/>
          </ac:spMkLst>
        </pc:spChg>
      </pc:sldChg>
      <pc:sldChg chg="modSp mod">
        <pc:chgData name="Vojdan Kjorveziroski" userId="85101482-196c-446a-8eff-c9c9c32d551d" providerId="ADAL" clId="{50525D55-067B-4639-ACB6-1795B40FBAAE}" dt="2026-05-19T13:51:00.634" v="34" actId="20577"/>
        <pc:sldMkLst>
          <pc:docMk/>
          <pc:sldMk cId="0" sldId="265"/>
        </pc:sldMkLst>
        <pc:spChg chg="mod">
          <ac:chgData name="Vojdan Kjorveziroski" userId="85101482-196c-446a-8eff-c9c9c32d551d" providerId="ADAL" clId="{50525D55-067B-4639-ACB6-1795B40FBAAE}" dt="2026-05-19T13:51:00.634" v="34" actId="20577"/>
          <ac:spMkLst>
            <pc:docMk/>
            <pc:sldMk cId="0" sldId="265"/>
            <ac:spMk id="1901909744" creationId="{00000000-0000-0000-0000-000000000000}"/>
          </ac:spMkLst>
        </pc:spChg>
      </pc:sldChg>
      <pc:sldChg chg="modCm">
        <pc:chgData name="Vojdan Kjorveziroski" userId="85101482-196c-446a-8eff-c9c9c32d551d" providerId="ADAL" clId="{50525D55-067B-4639-ACB6-1795B40FBAAE}" dt="2026-05-19T13:52:16.815" v="35"/>
        <pc:sldMkLst>
          <pc:docMk/>
          <pc:sldMk cId="0" sldId="286"/>
        </pc:sldMkLst>
      </pc:sldChg>
      <pc:sldChg chg="modCm">
        <pc:chgData name="Vojdan Kjorveziroski" userId="85101482-196c-446a-8eff-c9c9c32d551d" providerId="ADAL" clId="{50525D55-067B-4639-ACB6-1795B40FBAAE}" dt="2026-05-19T13:55:12.386" v="36"/>
        <pc:sldMkLst>
          <pc:docMk/>
          <pc:sldMk cId="0" sldId="303"/>
        </pc:sldMkLst>
      </pc:sldChg>
    </pc:docChg>
  </pc:docChgLst>
  <pc:docChgLst>
    <pc:chgData name="firat.koyuncu@renater.fr" userId="S::urn:spo:guest#firat.koyuncu@renater.fr::" providerId="AD" clId="Web-{8D63A5E8-030B-1E00-5745-27DA540D4321}"/>
    <pc:docChg chg="modSld">
      <pc:chgData name="firat.koyuncu@renater.fr" userId="S::urn:spo:guest#firat.koyuncu@renater.fr::" providerId="AD" clId="Web-{8D63A5E8-030B-1E00-5745-27DA540D4321}" dt="2026-05-19T00:14:18.275" v="39" actId="20577"/>
      <pc:docMkLst>
        <pc:docMk/>
      </pc:docMkLst>
      <pc:sldChg chg="modSp">
        <pc:chgData name="firat.koyuncu@renater.fr" userId="S::urn:spo:guest#firat.koyuncu@renater.fr::" providerId="AD" clId="Web-{8D63A5E8-030B-1E00-5745-27DA540D4321}" dt="2026-05-19T00:07:59.750" v="6" actId="20577"/>
        <pc:sldMkLst>
          <pc:docMk/>
          <pc:sldMk cId="0" sldId="270"/>
        </pc:sldMkLst>
        <pc:spChg chg="mod">
          <ac:chgData name="firat.koyuncu@renater.fr" userId="S::urn:spo:guest#firat.koyuncu@renater.fr::" providerId="AD" clId="Web-{8D63A5E8-030B-1E00-5745-27DA540D4321}" dt="2026-05-19T00:07:59.750" v="6" actId="20577"/>
          <ac:spMkLst>
            <pc:docMk/>
            <pc:sldMk cId="0" sldId="270"/>
            <ac:spMk id="1308713778" creationId="{00000000-0000-0000-0000-000000000000}"/>
          </ac:spMkLst>
        </pc:spChg>
      </pc:sldChg>
      <pc:sldChg chg="modSp">
        <pc:chgData name="firat.koyuncu@renater.fr" userId="S::urn:spo:guest#firat.koyuncu@renater.fr::" providerId="AD" clId="Web-{8D63A5E8-030B-1E00-5745-27DA540D4321}" dt="2026-05-19T00:07:33.921" v="2" actId="20577"/>
        <pc:sldMkLst>
          <pc:docMk/>
          <pc:sldMk cId="0" sldId="271"/>
        </pc:sldMkLst>
        <pc:spChg chg="mod">
          <ac:chgData name="firat.koyuncu@renater.fr" userId="S::urn:spo:guest#firat.koyuncu@renater.fr::" providerId="AD" clId="Web-{8D63A5E8-030B-1E00-5745-27DA540D4321}" dt="2026-05-19T00:07:33.921" v="2" actId="20577"/>
          <ac:spMkLst>
            <pc:docMk/>
            <pc:sldMk cId="0" sldId="271"/>
            <ac:spMk id="1024648140" creationId="{00000000-0000-0000-0000-000000000000}"/>
          </ac:spMkLst>
        </pc:spChg>
      </pc:sldChg>
      <pc:sldChg chg="modSp">
        <pc:chgData name="firat.koyuncu@renater.fr" userId="S::urn:spo:guest#firat.koyuncu@renater.fr::" providerId="AD" clId="Web-{8D63A5E8-030B-1E00-5745-27DA540D4321}" dt="2026-05-19T00:07:39.765" v="4" actId="20577"/>
        <pc:sldMkLst>
          <pc:docMk/>
          <pc:sldMk cId="0" sldId="272"/>
        </pc:sldMkLst>
        <pc:spChg chg="mod">
          <ac:chgData name="firat.koyuncu@renater.fr" userId="S::urn:spo:guest#firat.koyuncu@renater.fr::" providerId="AD" clId="Web-{8D63A5E8-030B-1E00-5745-27DA540D4321}" dt="2026-05-19T00:07:39.765" v="4" actId="20577"/>
          <ac:spMkLst>
            <pc:docMk/>
            <pc:sldMk cId="0" sldId="272"/>
            <ac:spMk id="1367736231" creationId="{00000000-0000-0000-0000-000000000000}"/>
          </ac:spMkLst>
        </pc:spChg>
      </pc:sldChg>
      <pc:sldChg chg="delSp modSp">
        <pc:chgData name="firat.koyuncu@renater.fr" userId="S::urn:spo:guest#firat.koyuncu@renater.fr::" providerId="AD" clId="Web-{8D63A5E8-030B-1E00-5745-27DA540D4321}" dt="2026-05-19T00:08:51.142" v="19" actId="20577"/>
        <pc:sldMkLst>
          <pc:docMk/>
          <pc:sldMk cId="0" sldId="277"/>
        </pc:sldMkLst>
        <pc:spChg chg="mod">
          <ac:chgData name="firat.koyuncu@renater.fr" userId="S::urn:spo:guest#firat.koyuncu@renater.fr::" providerId="AD" clId="Web-{8D63A5E8-030B-1E00-5745-27DA540D4321}" dt="2026-05-19T00:08:51.142" v="19" actId="20577"/>
          <ac:spMkLst>
            <pc:docMk/>
            <pc:sldMk cId="0" sldId="277"/>
            <ac:spMk id="339507980" creationId="{00000000-0000-0000-0000-000000000000}"/>
          </ac:spMkLst>
        </pc:spChg>
      </pc:sldChg>
      <pc:sldChg chg="modSp">
        <pc:chgData name="firat.koyuncu@renater.fr" userId="S::urn:spo:guest#firat.koyuncu@renater.fr::" providerId="AD" clId="Web-{8D63A5E8-030B-1E00-5745-27DA540D4321}" dt="2026-05-19T00:10:19.832" v="25" actId="20577"/>
        <pc:sldMkLst>
          <pc:docMk/>
          <pc:sldMk cId="0" sldId="287"/>
        </pc:sldMkLst>
      </pc:sldChg>
      <pc:sldChg chg="modSp">
        <pc:chgData name="firat.koyuncu@renater.fr" userId="S::urn:spo:guest#firat.koyuncu@renater.fr::" providerId="AD" clId="Web-{8D63A5E8-030B-1E00-5745-27DA540D4321}" dt="2026-05-19T00:14:18.275" v="39" actId="20577"/>
        <pc:sldMkLst>
          <pc:docMk/>
          <pc:sldMk cId="0" sldId="289"/>
        </pc:sldMkLst>
      </pc:sldChg>
      <pc:sldChg chg="modSp">
        <pc:chgData name="firat.koyuncu@renater.fr" userId="S::urn:spo:guest#firat.koyuncu@renater.fr::" providerId="AD" clId="Web-{8D63A5E8-030B-1E00-5745-27DA540D4321}" dt="2026-05-19T00:12:07.740" v="36" actId="20577"/>
        <pc:sldMkLst>
          <pc:docMk/>
          <pc:sldMk cId="0" sldId="291"/>
        </pc:sldMkLst>
      </pc:sldChg>
      <pc:sldChg chg="modSp">
        <pc:chgData name="firat.koyuncu@renater.fr" userId="S::urn:spo:guest#firat.koyuncu@renater.fr::" providerId="AD" clId="Web-{8D63A5E8-030B-1E00-5745-27DA540D4321}" dt="2026-05-19T00:13:59.446" v="38" actId="20577"/>
        <pc:sldMkLst>
          <pc:docMk/>
          <pc:sldMk cId="0" sldId="303"/>
        </pc:sldMkLst>
        <pc:spChg chg="mod">
          <ac:chgData name="firat.koyuncu@renater.fr" userId="S::urn:spo:guest#firat.koyuncu@renater.fr::" providerId="AD" clId="Web-{8D63A5E8-030B-1E00-5745-27DA540D4321}" dt="2026-05-19T00:13:59.446" v="38" actId="20577"/>
          <ac:spMkLst>
            <pc:docMk/>
            <pc:sldMk cId="0" sldId="303"/>
            <ac:spMk id="799059143" creationId="{00000000-0000-0000-0000-000000000000}"/>
          </ac:spMkLst>
        </pc:spChg>
      </pc:sldChg>
    </pc:docChg>
  </pc:docChgLst>
  <pc:docChgLst>
    <pc:chgData name="firat.koyuncu@renater.fr" userId="S::urn:spo:guest#firat.koyuncu@renater.fr::" providerId="AD" clId="Web-{D61BBBCE-55EF-F936-88A5-F41A8C03AD53}"/>
    <pc:docChg chg="modSld">
      <pc:chgData name="firat.koyuncu@renater.fr" userId="S::urn:spo:guest#firat.koyuncu@renater.fr::" providerId="AD" clId="Web-{D61BBBCE-55EF-F936-88A5-F41A8C03AD53}" dt="2026-05-18T00:37:40.609" v="1" actId="20577"/>
      <pc:docMkLst>
        <pc:docMk/>
      </pc:docMkLst>
    </pc:docChg>
  </pc:docChgLst>
  <pc:docChgLst>
    <pc:chgData name="firat.koyuncu@renater.fr" userId="S::urn:spo:guest#firat.koyuncu@renater.fr::" providerId="AD" clId="Web-{ACC37E55-DAA4-4187-C9CD-DD9A138DB049}"/>
    <pc:docChg chg="modSld">
      <pc:chgData name="firat.koyuncu@renater.fr" userId="S::urn:spo:guest#firat.koyuncu@renater.fr::" providerId="AD" clId="Web-{ACC37E55-DAA4-4187-C9CD-DD9A138DB049}" dt="2026-05-20T00:01:15.546" v="2"/>
      <pc:docMkLst>
        <pc:docMk/>
      </pc:docMkLst>
      <pc:sldChg chg="delSp modSp">
        <pc:chgData name="firat.koyuncu@renater.fr" userId="S::urn:spo:guest#firat.koyuncu@renater.fr::" providerId="AD" clId="Web-{ACC37E55-DAA4-4187-C9CD-DD9A138DB049}" dt="2026-05-20T00:01:15.546" v="2"/>
        <pc:sldMkLst>
          <pc:docMk/>
          <pc:sldMk cId="0" sldId="280"/>
        </pc:sldMkLst>
      </pc:sldChg>
    </pc:docChg>
  </pc:docChgLst>
  <pc:docChgLst>
    <pc:chgData name="firat.koyuncu@renater.fr" userId="S::urn:spo:guest#firat.koyuncu@renater.fr::" providerId="AD" clId="Web-{D77451D9-293C-1867-4BD9-F31E232F344E}"/>
    <pc:docChg chg="mod delSld modSld">
      <pc:chgData name="firat.koyuncu@renater.fr" userId="S::urn:spo:guest#firat.koyuncu@renater.fr::" providerId="AD" clId="Web-{D77451D9-293C-1867-4BD9-F31E232F344E}" dt="2026-05-22T01:16:57.863" v="44"/>
      <pc:docMkLst>
        <pc:docMk/>
      </pc:docMkLst>
      <pc:sldChg chg="modSp">
        <pc:chgData name="firat.koyuncu@renater.fr" userId="S::urn:spo:guest#firat.koyuncu@renater.fr::" providerId="AD" clId="Web-{D77451D9-293C-1867-4BD9-F31E232F344E}" dt="2026-05-22T01:16:22.831" v="43" actId="20577"/>
        <pc:sldMkLst>
          <pc:docMk/>
          <pc:sldMk cId="0" sldId="272"/>
        </pc:sldMkLst>
        <pc:spChg chg="mod">
          <ac:chgData name="firat.koyuncu@renater.fr" userId="S::urn:spo:guest#firat.koyuncu@renater.fr::" providerId="AD" clId="Web-{D77451D9-293C-1867-4BD9-F31E232F344E}" dt="2026-05-22T01:16:22.831" v="43" actId="20577"/>
          <ac:spMkLst>
            <pc:docMk/>
            <pc:sldMk cId="0" sldId="272"/>
            <ac:spMk id="1367736231" creationId="{00000000-0000-0000-0000-000000000000}"/>
          </ac:spMkLst>
        </pc:spChg>
      </pc:sldChg>
      <pc:sldChg chg="addSp delSp modSp">
        <pc:chgData name="firat.koyuncu@renater.fr" userId="S::urn:spo:guest#firat.koyuncu@renater.fr::" providerId="AD" clId="Web-{D77451D9-293C-1867-4BD9-F31E232F344E}" dt="2026-05-22T01:14:03.075" v="36" actId="20577"/>
        <pc:sldMkLst>
          <pc:docMk/>
          <pc:sldMk cId="0" sldId="286"/>
        </pc:sldMkLst>
        <pc:spChg chg="add mod">
          <ac:chgData name="firat.koyuncu@renater.fr" userId="S::urn:spo:guest#firat.koyuncu@renater.fr::" providerId="AD" clId="Web-{D77451D9-293C-1867-4BD9-F31E232F344E}" dt="2026-05-22T01:14:03.075" v="36" actId="20577"/>
          <ac:spMkLst>
            <pc:docMk/>
            <pc:sldMk cId="0" sldId="286"/>
            <ac:spMk id="3" creationId="{FD06A9EC-5A73-D104-450D-E66100A8BDFC}"/>
          </ac:spMkLst>
        </pc:spChg>
        <pc:spChg chg="del mod">
          <ac:chgData name="firat.koyuncu@renater.fr" userId="S::urn:spo:guest#firat.koyuncu@renater.fr::" providerId="AD" clId="Web-{D77451D9-293C-1867-4BD9-F31E232F344E}" dt="2026-05-22T01:02:55.299" v="14"/>
          <ac:spMkLst>
            <pc:docMk/>
            <pc:sldMk cId="0" sldId="286"/>
            <ac:spMk id="1222113496" creationId="{00000000-0000-0000-0000-000000000000}"/>
          </ac:spMkLst>
        </pc:spChg>
      </pc:sldChg>
      <pc:sldChg chg="addSp delSp modSp">
        <pc:chgData name="firat.koyuncu@renater.fr" userId="S::urn:spo:guest#firat.koyuncu@renater.fr::" providerId="AD" clId="Web-{D77451D9-293C-1867-4BD9-F31E232F344E}" dt="2026-05-22T01:03:18.284" v="18"/>
        <pc:sldMkLst>
          <pc:docMk/>
          <pc:sldMk cId="0" sldId="287"/>
        </pc:sldMkLst>
        <pc:spChg chg="add mod">
          <ac:chgData name="firat.koyuncu@renater.fr" userId="S::urn:spo:guest#firat.koyuncu@renater.fr::" providerId="AD" clId="Web-{D77451D9-293C-1867-4BD9-F31E232F344E}" dt="2026-05-22T01:03:11.206" v="17" actId="20577"/>
          <ac:spMkLst>
            <pc:docMk/>
            <pc:sldMk cId="0" sldId="287"/>
            <ac:spMk id="3" creationId="{30D3B523-9F26-A138-024A-FC8FB671F053}"/>
          </ac:spMkLst>
        </pc:spChg>
        <pc:spChg chg="del mod">
          <ac:chgData name="firat.koyuncu@renater.fr" userId="S::urn:spo:guest#firat.koyuncu@renater.fr::" providerId="AD" clId="Web-{D77451D9-293C-1867-4BD9-F31E232F344E}" dt="2026-05-22T01:03:18.284" v="18"/>
          <ac:spMkLst>
            <pc:docMk/>
            <pc:sldMk cId="0" sldId="287"/>
            <ac:spMk id="1586820771" creationId="{00000000-0000-0000-0000-000000000000}"/>
          </ac:spMkLst>
        </pc:spChg>
      </pc:sldChg>
      <pc:sldChg chg="addSp delSp modSp">
        <pc:chgData name="firat.koyuncu@renater.fr" userId="S::urn:spo:guest#firat.koyuncu@renater.fr::" providerId="AD" clId="Web-{D77451D9-293C-1867-4BD9-F31E232F344E}" dt="2026-05-22T01:03:38.410" v="22" actId="20577"/>
        <pc:sldMkLst>
          <pc:docMk/>
          <pc:sldMk cId="0" sldId="288"/>
        </pc:sldMkLst>
        <pc:spChg chg="add mod">
          <ac:chgData name="firat.koyuncu@renater.fr" userId="S::urn:spo:guest#firat.koyuncu@renater.fr::" providerId="AD" clId="Web-{D77451D9-293C-1867-4BD9-F31E232F344E}" dt="2026-05-22T01:03:38.410" v="22" actId="20577"/>
          <ac:spMkLst>
            <pc:docMk/>
            <pc:sldMk cId="0" sldId="288"/>
            <ac:spMk id="3" creationId="{7CA8127E-B04B-D9F7-214B-CC976FCEF193}"/>
          </ac:spMkLst>
        </pc:spChg>
        <pc:spChg chg="del mod">
          <ac:chgData name="firat.koyuncu@renater.fr" userId="S::urn:spo:guest#firat.koyuncu@renater.fr::" providerId="AD" clId="Web-{D77451D9-293C-1867-4BD9-F31E232F344E}" dt="2026-05-22T01:03:35.269" v="21"/>
          <ac:spMkLst>
            <pc:docMk/>
            <pc:sldMk cId="0" sldId="288"/>
            <ac:spMk id="552625833" creationId="{00000000-0000-0000-0000-000000000000}"/>
          </ac:spMkLst>
        </pc:spChg>
      </pc:sldChg>
      <pc:sldChg chg="addSp delSp modSp">
        <pc:chgData name="firat.koyuncu@renater.fr" userId="S::urn:spo:guest#firat.koyuncu@renater.fr::" providerId="AD" clId="Web-{D77451D9-293C-1867-4BD9-F31E232F344E}" dt="2026-05-22T01:04:03.161" v="27" actId="20577"/>
        <pc:sldMkLst>
          <pc:docMk/>
          <pc:sldMk cId="0" sldId="289"/>
        </pc:sldMkLst>
        <pc:spChg chg="add mod">
          <ac:chgData name="firat.koyuncu@renater.fr" userId="S::urn:spo:guest#firat.koyuncu@renater.fr::" providerId="AD" clId="Web-{D77451D9-293C-1867-4BD9-F31E232F344E}" dt="2026-05-22T01:04:03.161" v="27" actId="20577"/>
          <ac:spMkLst>
            <pc:docMk/>
            <pc:sldMk cId="0" sldId="289"/>
            <ac:spMk id="4" creationId="{71D1A529-D85C-EB69-665D-0ACEE073E42F}"/>
          </ac:spMkLst>
        </pc:spChg>
        <pc:spChg chg="del mod">
          <ac:chgData name="firat.koyuncu@renater.fr" userId="S::urn:spo:guest#firat.koyuncu@renater.fr::" providerId="AD" clId="Web-{D77451D9-293C-1867-4BD9-F31E232F344E}" dt="2026-05-22T01:03:58.661" v="25"/>
          <ac:spMkLst>
            <pc:docMk/>
            <pc:sldMk cId="0" sldId="289"/>
            <ac:spMk id="1062339992" creationId="{00000000-0000-0000-0000-000000000000}"/>
          </ac:spMkLst>
        </pc:spChg>
      </pc:sldChg>
      <pc:sldChg chg="addSp delSp modSp">
        <pc:chgData name="firat.koyuncu@renater.fr" userId="S::urn:spo:guest#firat.koyuncu@renater.fr::" providerId="AD" clId="Web-{D77451D9-293C-1867-4BD9-F31E232F344E}" dt="2026-05-22T01:04:20.005" v="34" actId="20577"/>
        <pc:sldMkLst>
          <pc:docMk/>
          <pc:sldMk cId="0" sldId="291"/>
        </pc:sldMkLst>
        <pc:spChg chg="add mod">
          <ac:chgData name="firat.koyuncu@renater.fr" userId="S::urn:spo:guest#firat.koyuncu@renater.fr::" providerId="AD" clId="Web-{D77451D9-293C-1867-4BD9-F31E232F344E}" dt="2026-05-22T01:04:20.005" v="34" actId="20577"/>
          <ac:spMkLst>
            <pc:docMk/>
            <pc:sldMk cId="0" sldId="291"/>
            <ac:spMk id="3" creationId="{ACD88C59-A0FF-CD33-CE6A-CBBAA934FE31}"/>
          </ac:spMkLst>
        </pc:spChg>
        <pc:spChg chg="del mod">
          <ac:chgData name="firat.koyuncu@renater.fr" userId="S::urn:spo:guest#firat.koyuncu@renater.fr::" providerId="AD" clId="Web-{D77451D9-293C-1867-4BD9-F31E232F344E}" dt="2026-05-22T01:04:12.286" v="30"/>
          <ac:spMkLst>
            <pc:docMk/>
            <pc:sldMk cId="0" sldId="291"/>
            <ac:spMk id="1526899390" creationId="{00000000-0000-0000-0000-000000000000}"/>
          </ac:spMkLst>
        </pc:spChg>
      </pc:sldChg>
      <pc:sldChg chg="del">
        <pc:chgData name="firat.koyuncu@renater.fr" userId="S::urn:spo:guest#firat.koyuncu@renater.fr::" providerId="AD" clId="Web-{D77451D9-293C-1867-4BD9-F31E232F344E}" dt="2026-05-22T01:01:56.422" v="10"/>
        <pc:sldMkLst>
          <pc:docMk/>
          <pc:sldMk cId="0" sldId="300"/>
        </pc:sldMkLst>
      </pc:sldChg>
      <pc:sldChg chg="modSp">
        <pc:chgData name="firat.koyuncu@renater.fr" userId="S::urn:spo:guest#firat.koyuncu@renater.fr::" providerId="AD" clId="Web-{D77451D9-293C-1867-4BD9-F31E232F344E}" dt="2026-05-22T01:01:37.312" v="9" actId="20577"/>
        <pc:sldMkLst>
          <pc:docMk/>
          <pc:sldMk cId="0" sldId="303"/>
        </pc:sldMkLst>
        <pc:spChg chg="mod">
          <ac:chgData name="firat.koyuncu@renater.fr" userId="S::urn:spo:guest#firat.koyuncu@renater.fr::" providerId="AD" clId="Web-{D77451D9-293C-1867-4BD9-F31E232F344E}" dt="2026-05-22T01:01:37.312" v="9" actId="20577"/>
          <ac:spMkLst>
            <pc:docMk/>
            <pc:sldMk cId="0" sldId="303"/>
            <ac:spMk id="799059143" creationId="{00000000-0000-0000-0000-000000000000}"/>
          </ac:spMkLst>
        </pc:spChg>
      </pc:sldChg>
    </pc:docChg>
  </pc:docChgLst>
  <pc:docChgLst>
    <pc:chgData name="llopat@man.poznan.pl" userId="S::urn:spo:guest#llopat@man.poznan.pl::" providerId="AD" clId="Web-{0366821D-87B0-5053-8688-E92CF7606D1D}"/>
    <pc:docChg chg="mod modSld">
      <pc:chgData name="llopat@man.poznan.pl" userId="S::urn:spo:guest#llopat@man.poznan.pl::" providerId="AD" clId="Web-{0366821D-87B0-5053-8688-E92CF7606D1D}" dt="2026-05-19T13:49:17.346" v="11" actId="20577"/>
      <pc:docMkLst>
        <pc:docMk/>
      </pc:docMkLst>
      <pc:sldChg chg="modSp">
        <pc:chgData name="llopat@man.poznan.pl" userId="S::urn:spo:guest#llopat@man.poznan.pl::" providerId="AD" clId="Web-{0366821D-87B0-5053-8688-E92CF7606D1D}" dt="2026-05-19T13:42:36.910" v="0" actId="20577"/>
        <pc:sldMkLst>
          <pc:docMk/>
          <pc:sldMk cId="0" sldId="270"/>
        </pc:sldMkLst>
        <pc:spChg chg="mod">
          <ac:chgData name="llopat@man.poznan.pl" userId="S::urn:spo:guest#llopat@man.poznan.pl::" providerId="AD" clId="Web-{0366821D-87B0-5053-8688-E92CF7606D1D}" dt="2026-05-19T13:42:36.910" v="0" actId="20577"/>
          <ac:spMkLst>
            <pc:docMk/>
            <pc:sldMk cId="0" sldId="270"/>
            <ac:spMk id="1308713778" creationId="{00000000-0000-0000-0000-000000000000}"/>
          </ac:spMkLst>
        </pc:spChg>
      </pc:sldChg>
      <pc:sldChg chg="modSp">
        <pc:chgData name="llopat@man.poznan.pl" userId="S::urn:spo:guest#llopat@man.poznan.pl::" providerId="AD" clId="Web-{0366821D-87B0-5053-8688-E92CF7606D1D}" dt="2026-05-19T13:43:48.053" v="4" actId="20577"/>
        <pc:sldMkLst>
          <pc:docMk/>
          <pc:sldMk cId="0" sldId="271"/>
        </pc:sldMkLst>
        <pc:spChg chg="mod">
          <ac:chgData name="llopat@man.poznan.pl" userId="S::urn:spo:guest#llopat@man.poznan.pl::" providerId="AD" clId="Web-{0366821D-87B0-5053-8688-E92CF7606D1D}" dt="2026-05-19T13:43:48.053" v="4" actId="20577"/>
          <ac:spMkLst>
            <pc:docMk/>
            <pc:sldMk cId="0" sldId="271"/>
            <ac:spMk id="1024648140" creationId="{00000000-0000-0000-0000-000000000000}"/>
          </ac:spMkLst>
        </pc:spChg>
      </pc:sldChg>
      <pc:sldChg chg="modSp">
        <pc:chgData name="llopat@man.poznan.pl" userId="S::urn:spo:guest#llopat@man.poznan.pl::" providerId="AD" clId="Web-{0366821D-87B0-5053-8688-E92CF7606D1D}" dt="2026-05-19T13:44:56.727" v="5" actId="20577"/>
        <pc:sldMkLst>
          <pc:docMk/>
          <pc:sldMk cId="0" sldId="274"/>
        </pc:sldMkLst>
        <pc:spChg chg="mod">
          <ac:chgData name="llopat@man.poznan.pl" userId="S::urn:spo:guest#llopat@man.poznan.pl::" providerId="AD" clId="Web-{0366821D-87B0-5053-8688-E92CF7606D1D}" dt="2026-05-19T13:44:56.727" v="5" actId="20577"/>
          <ac:spMkLst>
            <pc:docMk/>
            <pc:sldMk cId="0" sldId="274"/>
            <ac:spMk id="172481699" creationId="{00000000-0000-0000-0000-000000000000}"/>
          </ac:spMkLst>
        </pc:spChg>
      </pc:sldChg>
      <pc:sldChg chg="modSp">
        <pc:chgData name="llopat@man.poznan.pl" userId="S::urn:spo:guest#llopat@man.poznan.pl::" providerId="AD" clId="Web-{0366821D-87B0-5053-8688-E92CF7606D1D}" dt="2026-05-19T13:45:59.558" v="6" actId="20577"/>
        <pc:sldMkLst>
          <pc:docMk/>
          <pc:sldMk cId="0" sldId="278"/>
        </pc:sldMkLst>
        <pc:spChg chg="mod">
          <ac:chgData name="llopat@man.poznan.pl" userId="S::urn:spo:guest#llopat@man.poznan.pl::" providerId="AD" clId="Web-{0366821D-87B0-5053-8688-E92CF7606D1D}" dt="2026-05-19T13:45:59.558" v="6" actId="20577"/>
          <ac:spMkLst>
            <pc:docMk/>
            <pc:sldMk cId="0" sldId="278"/>
            <ac:spMk id="517400584" creationId="{00000000-0000-0000-0000-000000000000}"/>
          </ac:spMkLst>
        </pc:spChg>
      </pc:sldChg>
      <pc:sldChg chg="modSp">
        <pc:chgData name="llopat@man.poznan.pl" userId="S::urn:spo:guest#llopat@man.poznan.pl::" providerId="AD" clId="Web-{0366821D-87B0-5053-8688-E92CF7606D1D}" dt="2026-05-19T13:47:23.795" v="8" actId="20577"/>
        <pc:sldMkLst>
          <pc:docMk/>
          <pc:sldMk cId="0" sldId="302"/>
        </pc:sldMkLst>
        <pc:spChg chg="mod">
          <ac:chgData name="llopat@man.poznan.pl" userId="S::urn:spo:guest#llopat@man.poznan.pl::" providerId="AD" clId="Web-{0366821D-87B0-5053-8688-E92CF7606D1D}" dt="2026-05-19T13:47:23.795" v="8" actId="20577"/>
          <ac:spMkLst>
            <pc:docMk/>
            <pc:sldMk cId="0" sldId="302"/>
            <ac:spMk id="1665911959" creationId="{00000000-0000-0000-0000-000000000000}"/>
          </ac:spMkLst>
        </pc:spChg>
      </pc:sldChg>
      <pc:sldChg chg="modSp">
        <pc:chgData name="llopat@man.poznan.pl" userId="S::urn:spo:guest#llopat@man.poznan.pl::" providerId="AD" clId="Web-{0366821D-87B0-5053-8688-E92CF7606D1D}" dt="2026-05-19T13:49:17.346" v="11" actId="20577"/>
        <pc:sldMkLst>
          <pc:docMk/>
          <pc:sldMk cId="0" sldId="303"/>
        </pc:sldMkLst>
        <pc:spChg chg="mod">
          <ac:chgData name="llopat@man.poznan.pl" userId="S::urn:spo:guest#llopat@man.poznan.pl::" providerId="AD" clId="Web-{0366821D-87B0-5053-8688-E92CF7606D1D}" dt="2026-05-19T13:49:17.346" v="11" actId="20577"/>
          <ac:spMkLst>
            <pc:docMk/>
            <pc:sldMk cId="0" sldId="303"/>
            <ac:spMk id="799059143" creationId="{00000000-0000-0000-0000-000000000000}"/>
          </ac:spMkLst>
        </pc:spChg>
      </pc:sldChg>
    </pc:docChg>
  </pc:docChgLst>
  <pc:docChgLst>
    <pc:chgData name="llopat@man.poznan.pl" userId="S::urn:spo:guest#llopat@man.poznan.pl::" providerId="AD" clId="Web-{01D5749D-7DF4-8D43-31BB-31DD80685AF8}"/>
    <pc:docChg chg="modSld">
      <pc:chgData name="llopat@man.poznan.pl" userId="S::urn:spo:guest#llopat@man.poznan.pl::" providerId="AD" clId="Web-{01D5749D-7DF4-8D43-31BB-31DD80685AF8}" dt="2026-05-19T14:34:37.996" v="94" actId="20577"/>
      <pc:docMkLst>
        <pc:docMk/>
      </pc:docMkLst>
      <pc:sldChg chg="modSp">
        <pc:chgData name="llopat@man.poznan.pl" userId="S::urn:spo:guest#llopat@man.poznan.pl::" providerId="AD" clId="Web-{01D5749D-7DF4-8D43-31BB-31DD80685AF8}" dt="2026-05-19T14:10:44.271" v="0" actId="20577"/>
        <pc:sldMkLst>
          <pc:docMk/>
          <pc:sldMk cId="0" sldId="263"/>
        </pc:sldMkLst>
        <pc:spChg chg="mod">
          <ac:chgData name="llopat@man.poznan.pl" userId="S::urn:spo:guest#llopat@man.poznan.pl::" providerId="AD" clId="Web-{01D5749D-7DF4-8D43-31BB-31DD80685AF8}" dt="2026-05-19T14:10:44.271" v="0" actId="20577"/>
          <ac:spMkLst>
            <pc:docMk/>
            <pc:sldMk cId="0" sldId="263"/>
            <ac:spMk id="2" creationId="{C693D061-BE7D-9344-9D44-A20EB6958145}"/>
          </ac:spMkLst>
        </pc:spChg>
      </pc:sldChg>
      <pc:sldChg chg="modSp">
        <pc:chgData name="llopat@man.poznan.pl" userId="S::urn:spo:guest#llopat@man.poznan.pl::" providerId="AD" clId="Web-{01D5749D-7DF4-8D43-31BB-31DD80685AF8}" dt="2026-05-19T14:15:27.188" v="6" actId="20577"/>
        <pc:sldMkLst>
          <pc:docMk/>
          <pc:sldMk cId="0" sldId="270"/>
        </pc:sldMkLst>
        <pc:spChg chg="mod">
          <ac:chgData name="llopat@man.poznan.pl" userId="S::urn:spo:guest#llopat@man.poznan.pl::" providerId="AD" clId="Web-{01D5749D-7DF4-8D43-31BB-31DD80685AF8}" dt="2026-05-19T14:15:27.188" v="6" actId="20577"/>
          <ac:spMkLst>
            <pc:docMk/>
            <pc:sldMk cId="0" sldId="270"/>
            <ac:spMk id="679165608" creationId="{00000000-0000-0000-0000-000000000000}"/>
          </ac:spMkLst>
        </pc:spChg>
        <pc:spChg chg="mod">
          <ac:chgData name="llopat@man.poznan.pl" userId="S::urn:spo:guest#llopat@man.poznan.pl::" providerId="AD" clId="Web-{01D5749D-7DF4-8D43-31BB-31DD80685AF8}" dt="2026-05-19T14:13:23.402" v="3" actId="20577"/>
          <ac:spMkLst>
            <pc:docMk/>
            <pc:sldMk cId="0" sldId="270"/>
            <ac:spMk id="1308713778" creationId="{00000000-0000-0000-0000-000000000000}"/>
          </ac:spMkLst>
        </pc:spChg>
      </pc:sldChg>
      <pc:sldChg chg="delSp">
        <pc:chgData name="llopat@man.poznan.pl" userId="S::urn:spo:guest#llopat@man.poznan.pl::" providerId="AD" clId="Web-{01D5749D-7DF4-8D43-31BB-31DD80685AF8}" dt="2026-05-19T14:17:16.817" v="9"/>
        <pc:sldMkLst>
          <pc:docMk/>
          <pc:sldMk cId="0" sldId="271"/>
        </pc:sldMkLst>
      </pc:sldChg>
      <pc:sldChg chg="delSp modSp">
        <pc:chgData name="llopat@man.poznan.pl" userId="S::urn:spo:guest#llopat@man.poznan.pl::" providerId="AD" clId="Web-{01D5749D-7DF4-8D43-31BB-31DD80685AF8}" dt="2026-05-19T14:17:27.098" v="14" actId="20577"/>
        <pc:sldMkLst>
          <pc:docMk/>
          <pc:sldMk cId="0" sldId="272"/>
        </pc:sldMkLst>
        <pc:spChg chg="mod">
          <ac:chgData name="llopat@man.poznan.pl" userId="S::urn:spo:guest#llopat@man.poznan.pl::" providerId="AD" clId="Web-{01D5749D-7DF4-8D43-31BB-31DD80685AF8}" dt="2026-05-19T14:17:27.098" v="14" actId="20577"/>
          <ac:spMkLst>
            <pc:docMk/>
            <pc:sldMk cId="0" sldId="272"/>
            <ac:spMk id="1367736231" creationId="{00000000-0000-0000-0000-000000000000}"/>
          </ac:spMkLst>
        </pc:spChg>
      </pc:sldChg>
      <pc:sldChg chg="modSp">
        <pc:chgData name="llopat@man.poznan.pl" userId="S::urn:spo:guest#llopat@man.poznan.pl::" providerId="AD" clId="Web-{01D5749D-7DF4-8D43-31BB-31DD80685AF8}" dt="2026-05-19T14:23:00.111" v="49" actId="20577"/>
        <pc:sldMkLst>
          <pc:docMk/>
          <pc:sldMk cId="0" sldId="275"/>
        </pc:sldMkLst>
        <pc:spChg chg="mod">
          <ac:chgData name="llopat@man.poznan.pl" userId="S::urn:spo:guest#llopat@man.poznan.pl::" providerId="AD" clId="Web-{01D5749D-7DF4-8D43-31BB-31DD80685AF8}" dt="2026-05-19T14:23:00.111" v="49" actId="20577"/>
          <ac:spMkLst>
            <pc:docMk/>
            <pc:sldMk cId="0" sldId="275"/>
            <ac:spMk id="2002115173" creationId="{00000000-0000-0000-0000-000000000000}"/>
          </ac:spMkLst>
        </pc:spChg>
      </pc:sldChg>
      <pc:sldChg chg="delSp modSp">
        <pc:chgData name="llopat@man.poznan.pl" userId="S::urn:spo:guest#llopat@man.poznan.pl::" providerId="AD" clId="Web-{01D5749D-7DF4-8D43-31BB-31DD80685AF8}" dt="2026-05-19T14:22:22.672" v="45" actId="20577"/>
        <pc:sldMkLst>
          <pc:docMk/>
          <pc:sldMk cId="0" sldId="277"/>
        </pc:sldMkLst>
        <pc:spChg chg="mod">
          <ac:chgData name="llopat@man.poznan.pl" userId="S::urn:spo:guest#llopat@man.poznan.pl::" providerId="AD" clId="Web-{01D5749D-7DF4-8D43-31BB-31DD80685AF8}" dt="2026-05-19T14:22:22.672" v="45" actId="20577"/>
          <ac:spMkLst>
            <pc:docMk/>
            <pc:sldMk cId="0" sldId="277"/>
            <ac:spMk id="339507980" creationId="{00000000-0000-0000-0000-000000000000}"/>
          </ac:spMkLst>
        </pc:spChg>
      </pc:sldChg>
      <pc:sldChg chg="modSp">
        <pc:chgData name="llopat@man.poznan.pl" userId="S::urn:spo:guest#llopat@man.poznan.pl::" providerId="AD" clId="Web-{01D5749D-7DF4-8D43-31BB-31DD80685AF8}" dt="2026-05-19T14:24:02.519" v="50" actId="20577"/>
        <pc:sldMkLst>
          <pc:docMk/>
          <pc:sldMk cId="0" sldId="278"/>
        </pc:sldMkLst>
        <pc:spChg chg="mod">
          <ac:chgData name="llopat@man.poznan.pl" userId="S::urn:spo:guest#llopat@man.poznan.pl::" providerId="AD" clId="Web-{01D5749D-7DF4-8D43-31BB-31DD80685AF8}" dt="2026-05-19T14:24:02.519" v="50" actId="20577"/>
          <ac:spMkLst>
            <pc:docMk/>
            <pc:sldMk cId="0" sldId="278"/>
            <ac:spMk id="1259335755" creationId="{00000000-0000-0000-0000-000000000000}"/>
          </ac:spMkLst>
        </pc:spChg>
      </pc:sldChg>
      <pc:sldChg chg="modSp">
        <pc:chgData name="llopat@man.poznan.pl" userId="S::urn:spo:guest#llopat@man.poznan.pl::" providerId="AD" clId="Web-{01D5749D-7DF4-8D43-31BB-31DD80685AF8}" dt="2026-05-19T14:24:25.239" v="53" actId="20577"/>
        <pc:sldMkLst>
          <pc:docMk/>
          <pc:sldMk cId="0" sldId="280"/>
        </pc:sldMkLst>
        <pc:spChg chg="mod">
          <ac:chgData name="llopat@man.poznan.pl" userId="S::urn:spo:guest#llopat@man.poznan.pl::" providerId="AD" clId="Web-{01D5749D-7DF4-8D43-31BB-31DD80685AF8}" dt="2026-05-19T14:24:25.239" v="53" actId="20577"/>
          <ac:spMkLst>
            <pc:docMk/>
            <pc:sldMk cId="0" sldId="280"/>
            <ac:spMk id="520563614" creationId="{00000000-0000-0000-0000-000000000000}"/>
          </ac:spMkLst>
        </pc:spChg>
      </pc:sldChg>
      <pc:sldChg chg="modSp">
        <pc:chgData name="llopat@man.poznan.pl" userId="S::urn:spo:guest#llopat@man.poznan.pl::" providerId="AD" clId="Web-{01D5749D-7DF4-8D43-31BB-31DD80685AF8}" dt="2026-05-19T14:25:36.272" v="54" actId="20577"/>
        <pc:sldMkLst>
          <pc:docMk/>
          <pc:sldMk cId="0" sldId="283"/>
        </pc:sldMkLst>
        <pc:spChg chg="mod">
          <ac:chgData name="llopat@man.poznan.pl" userId="S::urn:spo:guest#llopat@man.poznan.pl::" providerId="AD" clId="Web-{01D5749D-7DF4-8D43-31BB-31DD80685AF8}" dt="2026-05-19T14:25:36.272" v="54" actId="20577"/>
          <ac:spMkLst>
            <pc:docMk/>
            <pc:sldMk cId="0" sldId="283"/>
            <ac:spMk id="40913584" creationId="{00000000-0000-0000-0000-000000000000}"/>
          </ac:spMkLst>
        </pc:spChg>
      </pc:sldChg>
      <pc:sldChg chg="modSp">
        <pc:chgData name="llopat@man.poznan.pl" userId="S::urn:spo:guest#llopat@man.poznan.pl::" providerId="AD" clId="Web-{01D5749D-7DF4-8D43-31BB-31DD80685AF8}" dt="2026-05-19T14:29:38.031" v="73" actId="20577"/>
        <pc:sldMkLst>
          <pc:docMk/>
          <pc:sldMk cId="0" sldId="284"/>
        </pc:sldMkLst>
        <pc:spChg chg="mod">
          <ac:chgData name="llopat@man.poznan.pl" userId="S::urn:spo:guest#llopat@man.poznan.pl::" providerId="AD" clId="Web-{01D5749D-7DF4-8D43-31BB-31DD80685AF8}" dt="2026-05-19T14:29:18.812" v="61" actId="20577"/>
          <ac:spMkLst>
            <pc:docMk/>
            <pc:sldMk cId="0" sldId="284"/>
            <ac:spMk id="1467639752" creationId="{00000000-0000-0000-0000-000000000000}"/>
          </ac:spMkLst>
        </pc:spChg>
        <pc:spChg chg="mod">
          <ac:chgData name="llopat@man.poznan.pl" userId="S::urn:spo:guest#llopat@man.poznan.pl::" providerId="AD" clId="Web-{01D5749D-7DF4-8D43-31BB-31DD80685AF8}" dt="2026-05-19T14:29:38.031" v="73" actId="20577"/>
          <ac:spMkLst>
            <pc:docMk/>
            <pc:sldMk cId="0" sldId="284"/>
            <ac:spMk id="1924242503" creationId="{00000000-0000-0000-0000-000000000000}"/>
          </ac:spMkLst>
        </pc:spChg>
      </pc:sldChg>
      <pc:sldChg chg="modSp">
        <pc:chgData name="llopat@man.poznan.pl" userId="S::urn:spo:guest#llopat@man.poznan.pl::" providerId="AD" clId="Web-{01D5749D-7DF4-8D43-31BB-31DD80685AF8}" dt="2026-05-19T14:32:09.740" v="89" actId="20577"/>
        <pc:sldMkLst>
          <pc:docMk/>
          <pc:sldMk cId="0" sldId="286"/>
        </pc:sldMkLst>
        <pc:spChg chg="mod">
          <ac:chgData name="llopat@man.poznan.pl" userId="S::urn:spo:guest#llopat@man.poznan.pl::" providerId="AD" clId="Web-{01D5749D-7DF4-8D43-31BB-31DD80685AF8}" dt="2026-05-19T14:30:37.783" v="84" actId="20577"/>
          <ac:spMkLst>
            <pc:docMk/>
            <pc:sldMk cId="0" sldId="286"/>
            <ac:spMk id="1670614644" creationId="{00000000-0000-0000-0000-000000000000}"/>
          </ac:spMkLst>
        </pc:spChg>
      </pc:sldChg>
      <pc:sldChg chg="modSp">
        <pc:chgData name="llopat@man.poznan.pl" userId="S::urn:spo:guest#llopat@man.poznan.pl::" providerId="AD" clId="Web-{01D5749D-7DF4-8D43-31BB-31DD80685AF8}" dt="2026-05-19T14:31:32.457" v="87" actId="20577"/>
        <pc:sldMkLst>
          <pc:docMk/>
          <pc:sldMk cId="0" sldId="287"/>
        </pc:sldMkLst>
        <pc:spChg chg="mod">
          <ac:chgData name="llopat@man.poznan.pl" userId="S::urn:spo:guest#llopat@man.poznan.pl::" providerId="AD" clId="Web-{01D5749D-7DF4-8D43-31BB-31DD80685AF8}" dt="2026-05-19T14:31:32.457" v="87" actId="20577"/>
          <ac:spMkLst>
            <pc:docMk/>
            <pc:sldMk cId="0" sldId="287"/>
            <ac:spMk id="309685995" creationId="{00000000-0000-0000-0000-000000000000}"/>
          </ac:spMkLst>
        </pc:spChg>
      </pc:sldChg>
      <pc:sldChg chg="modSp">
        <pc:chgData name="llopat@man.poznan.pl" userId="S::urn:spo:guest#llopat@man.poznan.pl::" providerId="AD" clId="Web-{01D5749D-7DF4-8D43-31BB-31DD80685AF8}" dt="2026-05-19T14:31:45.708" v="88" actId="20577"/>
        <pc:sldMkLst>
          <pc:docMk/>
          <pc:sldMk cId="0" sldId="288"/>
        </pc:sldMkLst>
        <pc:spChg chg="mod">
          <ac:chgData name="llopat@man.poznan.pl" userId="S::urn:spo:guest#llopat@man.poznan.pl::" providerId="AD" clId="Web-{01D5749D-7DF4-8D43-31BB-31DD80685AF8}" dt="2026-05-19T14:31:45.708" v="88" actId="20577"/>
          <ac:spMkLst>
            <pc:docMk/>
            <pc:sldMk cId="0" sldId="288"/>
            <ac:spMk id="727463795" creationId="{00000000-0000-0000-0000-000000000000}"/>
          </ac:spMkLst>
        </pc:spChg>
      </pc:sld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2A9707FC-8CB6-4CEC-9FE6-D9C5C879AA2B}" type="doc">
      <dgm:prSet loTypeId="urn:microsoft.com/office/officeart/2005/8/layout/vList5" loCatId="list" qsTypeId="urn:microsoft.com/office/officeart/2005/8/quickstyle/simple2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3097B51D-24E4-45F0-B5A2-D9FD1DD2E166}">
      <dgm:prSet/>
      <dgm:spPr/>
      <dgm:t>
        <a:bodyPr/>
        <a:lstStyle/>
        <a:p>
          <a:r>
            <a:rPr lang="en-US"/>
            <a:t>Simple Application Deployment</a:t>
          </a:r>
        </a:p>
      </dgm:t>
    </dgm:pt>
    <dgm:pt modelId="{917A1AE4-1F76-4563-AD70-8304AE47E31C}" type="parTrans" cxnId="{F9D6A20A-CF72-4056-9263-AC0D132DA864}">
      <dgm:prSet/>
      <dgm:spPr/>
      <dgm:t>
        <a:bodyPr/>
        <a:lstStyle/>
        <a:p>
          <a:endParaRPr lang="en-US"/>
        </a:p>
      </dgm:t>
    </dgm:pt>
    <dgm:pt modelId="{34ACE3B5-0D52-46DB-ADF3-6D350DDB147B}" type="sibTrans" cxnId="{F9D6A20A-CF72-4056-9263-AC0D132DA864}">
      <dgm:prSet/>
      <dgm:spPr/>
      <dgm:t>
        <a:bodyPr/>
        <a:lstStyle/>
        <a:p>
          <a:endParaRPr lang="en-US"/>
        </a:p>
      </dgm:t>
    </dgm:pt>
    <dgm:pt modelId="{56C76086-F5C8-4DC0-AA69-B138267CFCC9}">
      <dgm:prSet/>
      <dgm:spPr/>
      <dgm:t>
        <a:bodyPr/>
        <a:lstStyle/>
        <a:p>
          <a:r>
            <a:rPr lang="en-US"/>
            <a:t>Dedicated application deployment wizard</a:t>
          </a:r>
        </a:p>
      </dgm:t>
    </dgm:pt>
    <dgm:pt modelId="{A2373077-3B59-4621-8FB9-DC8AB5BB0B6B}" type="parTrans" cxnId="{4AE2A05C-2EB0-4741-81B0-7EF281899287}">
      <dgm:prSet/>
      <dgm:spPr/>
      <dgm:t>
        <a:bodyPr/>
        <a:lstStyle/>
        <a:p>
          <a:endParaRPr lang="en-US"/>
        </a:p>
      </dgm:t>
    </dgm:pt>
    <dgm:pt modelId="{3C607065-2886-4B10-A3DC-055C3611ECEA}" type="sibTrans" cxnId="{4AE2A05C-2EB0-4741-81B0-7EF281899287}">
      <dgm:prSet/>
      <dgm:spPr/>
      <dgm:t>
        <a:bodyPr/>
        <a:lstStyle/>
        <a:p>
          <a:endParaRPr lang="en-US"/>
        </a:p>
      </dgm:t>
    </dgm:pt>
    <dgm:pt modelId="{8798C72E-B6C6-44CD-B525-D72A45EC41A1}">
      <dgm:prSet/>
      <dgm:spPr/>
      <dgm:t>
        <a:bodyPr/>
        <a:lstStyle/>
        <a:p>
          <a:r>
            <a:rPr lang="en-US"/>
            <a:t>Applications Customization </a:t>
          </a:r>
        </a:p>
      </dgm:t>
    </dgm:pt>
    <dgm:pt modelId="{2DC69D30-0608-4C1E-87FF-B973C665E652}" type="parTrans" cxnId="{7A8F44AE-3F7D-4A63-ACDF-BCA889B52056}">
      <dgm:prSet/>
      <dgm:spPr/>
      <dgm:t>
        <a:bodyPr/>
        <a:lstStyle/>
        <a:p>
          <a:endParaRPr lang="en-US"/>
        </a:p>
      </dgm:t>
    </dgm:pt>
    <dgm:pt modelId="{102B8925-B4F6-47DB-89D7-B896B0B6D1ED}" type="sibTrans" cxnId="{7A8F44AE-3F7D-4A63-ACDF-BCA889B52056}">
      <dgm:prSet/>
      <dgm:spPr/>
      <dgm:t>
        <a:bodyPr/>
        <a:lstStyle/>
        <a:p>
          <a:endParaRPr lang="en-US"/>
        </a:p>
      </dgm:t>
    </dgm:pt>
    <dgm:pt modelId="{F823B104-E19A-4779-A063-3E2F9802C0E5}">
      <dgm:prSet/>
      <dgm:spPr/>
      <dgm:t>
        <a:bodyPr/>
        <a:lstStyle/>
        <a:p>
          <a:r>
            <a:rPr lang="en-US"/>
            <a:t>During deployment and at runtime</a:t>
          </a:r>
        </a:p>
      </dgm:t>
    </dgm:pt>
    <dgm:pt modelId="{BAD00A75-65A2-4DDC-A3A9-A9C7ED2108AE}" type="parTrans" cxnId="{8FCB50E4-D684-48CC-AAD6-50331B1B74EB}">
      <dgm:prSet/>
      <dgm:spPr/>
      <dgm:t>
        <a:bodyPr/>
        <a:lstStyle/>
        <a:p>
          <a:endParaRPr lang="en-US"/>
        </a:p>
      </dgm:t>
    </dgm:pt>
    <dgm:pt modelId="{A4A24920-1A12-40F7-BCDE-7F733DC9DD44}" type="sibTrans" cxnId="{8FCB50E4-D684-48CC-AAD6-50331B1B74EB}">
      <dgm:prSet/>
      <dgm:spPr/>
      <dgm:t>
        <a:bodyPr/>
        <a:lstStyle/>
        <a:p>
          <a:endParaRPr lang="en-US"/>
        </a:p>
      </dgm:t>
    </dgm:pt>
    <dgm:pt modelId="{906FF5B4-A8E0-44EF-8B92-2ECFCCC595B9}">
      <dgm:prSet/>
      <dgm:spPr/>
      <dgm:t>
        <a:bodyPr/>
        <a:lstStyle/>
        <a:p>
          <a:r>
            <a:rPr lang="en-US"/>
            <a:t>WebUI and </a:t>
          </a:r>
          <a:r>
            <a:rPr lang="en-US" err="1"/>
            <a:t>GitOps</a:t>
          </a:r>
          <a:endParaRPr lang="en-US"/>
        </a:p>
      </dgm:t>
    </dgm:pt>
    <dgm:pt modelId="{23A41186-303B-4EC6-8A4F-F632F705A423}" type="parTrans" cxnId="{ED8E4F8E-AB1D-4E46-A97A-DB8B0645E0BC}">
      <dgm:prSet/>
      <dgm:spPr/>
      <dgm:t>
        <a:bodyPr/>
        <a:lstStyle/>
        <a:p>
          <a:endParaRPr lang="en-US"/>
        </a:p>
      </dgm:t>
    </dgm:pt>
    <dgm:pt modelId="{87C443D0-C3C7-41C4-932D-A0C0143137CE}" type="sibTrans" cxnId="{ED8E4F8E-AB1D-4E46-A97A-DB8B0645E0BC}">
      <dgm:prSet/>
      <dgm:spPr/>
      <dgm:t>
        <a:bodyPr/>
        <a:lstStyle/>
        <a:p>
          <a:endParaRPr lang="en-US"/>
        </a:p>
      </dgm:t>
    </dgm:pt>
    <dgm:pt modelId="{E675220B-9ECE-401F-9F4D-568CCBD9D2A7}">
      <dgm:prSet/>
      <dgm:spPr/>
      <dgm:t>
        <a:bodyPr/>
        <a:lstStyle/>
        <a:p>
          <a:r>
            <a:rPr lang="en-US"/>
            <a:t>Scalability</a:t>
          </a:r>
        </a:p>
      </dgm:t>
    </dgm:pt>
    <dgm:pt modelId="{740CA06D-660E-46BA-A9BE-4A2A95B7D4DB}" type="parTrans" cxnId="{18994C37-368D-4FA1-A32A-67ED4D262004}">
      <dgm:prSet/>
      <dgm:spPr/>
      <dgm:t>
        <a:bodyPr/>
        <a:lstStyle/>
        <a:p>
          <a:endParaRPr lang="en-US"/>
        </a:p>
      </dgm:t>
    </dgm:pt>
    <dgm:pt modelId="{1470F716-B824-472C-A275-F32CA5711752}" type="sibTrans" cxnId="{18994C37-368D-4FA1-A32A-67ED4D262004}">
      <dgm:prSet/>
      <dgm:spPr/>
      <dgm:t>
        <a:bodyPr/>
        <a:lstStyle/>
        <a:p>
          <a:endParaRPr lang="en-US"/>
        </a:p>
      </dgm:t>
    </dgm:pt>
    <dgm:pt modelId="{6AD7DBE1-F039-4149-AA4C-A98092272242}">
      <dgm:prSet/>
      <dgm:spPr/>
      <dgm:t>
        <a:bodyPr/>
        <a:lstStyle/>
        <a:p>
          <a:r>
            <a:rPr lang="en-US"/>
            <a:t>Applications run in a Kubernetes cluster</a:t>
          </a:r>
        </a:p>
      </dgm:t>
    </dgm:pt>
    <dgm:pt modelId="{3E56400F-1A06-4920-A39C-EF309CE628A4}" type="parTrans" cxnId="{01D7322D-59FB-40A9-B2AA-1A258C2137F3}">
      <dgm:prSet/>
      <dgm:spPr/>
      <dgm:t>
        <a:bodyPr/>
        <a:lstStyle/>
        <a:p>
          <a:endParaRPr lang="en-US"/>
        </a:p>
      </dgm:t>
    </dgm:pt>
    <dgm:pt modelId="{CBF07BE0-AE17-4B8C-98B3-07E7252DBFDF}" type="sibTrans" cxnId="{01D7322D-59FB-40A9-B2AA-1A258C2137F3}">
      <dgm:prSet/>
      <dgm:spPr/>
      <dgm:t>
        <a:bodyPr/>
        <a:lstStyle/>
        <a:p>
          <a:endParaRPr lang="en-US"/>
        </a:p>
      </dgm:t>
    </dgm:pt>
    <dgm:pt modelId="{479D3F6A-25CF-4BC3-B201-253D81926539}">
      <dgm:prSet/>
      <dgm:spPr/>
      <dgm:t>
        <a:bodyPr/>
        <a:lstStyle/>
        <a:p>
          <a:r>
            <a:rPr lang="en-US"/>
            <a:t>Multitenancy</a:t>
          </a:r>
        </a:p>
      </dgm:t>
    </dgm:pt>
    <dgm:pt modelId="{773C2EC6-64A8-47D8-8E1F-D6411849131C}" type="parTrans" cxnId="{A0DBFC59-E6EF-4D47-BC99-A1F4CDA22EB7}">
      <dgm:prSet/>
      <dgm:spPr/>
      <dgm:t>
        <a:bodyPr/>
        <a:lstStyle/>
        <a:p>
          <a:endParaRPr lang="en-US"/>
        </a:p>
      </dgm:t>
    </dgm:pt>
    <dgm:pt modelId="{803F25D1-549D-44D5-B6C0-28486905839C}" type="sibTrans" cxnId="{A0DBFC59-E6EF-4D47-BC99-A1F4CDA22EB7}">
      <dgm:prSet/>
      <dgm:spPr/>
      <dgm:t>
        <a:bodyPr/>
        <a:lstStyle/>
        <a:p>
          <a:endParaRPr lang="en-US"/>
        </a:p>
      </dgm:t>
    </dgm:pt>
    <dgm:pt modelId="{81F89835-77A6-45F0-B60C-4519B199C0F9}">
      <dgm:prSet/>
      <dgm:spPr/>
      <dgm:t>
        <a:bodyPr/>
        <a:lstStyle/>
        <a:p>
          <a:r>
            <a:rPr lang="en-US" dirty="0"/>
            <a:t>Concept of an nmaas Domain</a:t>
          </a:r>
        </a:p>
      </dgm:t>
    </dgm:pt>
    <dgm:pt modelId="{19EEFCD6-88AE-4BD3-A670-D3E716821AD5}" type="parTrans" cxnId="{5EA90E9B-1067-4D5A-AFEA-AEFE28AC15AF}">
      <dgm:prSet/>
      <dgm:spPr/>
      <dgm:t>
        <a:bodyPr/>
        <a:lstStyle/>
        <a:p>
          <a:endParaRPr lang="en-US"/>
        </a:p>
      </dgm:t>
    </dgm:pt>
    <dgm:pt modelId="{2AB71B38-FB98-4BC4-8C60-0D6DE44941D0}" type="sibTrans" cxnId="{5EA90E9B-1067-4D5A-AFEA-AEFE28AC15AF}">
      <dgm:prSet/>
      <dgm:spPr/>
      <dgm:t>
        <a:bodyPr/>
        <a:lstStyle/>
        <a:p>
          <a:endParaRPr lang="en-US"/>
        </a:p>
      </dgm:t>
    </dgm:pt>
    <dgm:pt modelId="{2B3F909D-505A-4F89-A1E6-7D1A3B9BA20A}">
      <dgm:prSet/>
      <dgm:spPr/>
      <dgm:t>
        <a:bodyPr/>
        <a:lstStyle/>
        <a:p>
          <a:r>
            <a:rPr lang="en-US"/>
            <a:t>Multiple independent parties use the same nmaas instance</a:t>
          </a:r>
        </a:p>
      </dgm:t>
    </dgm:pt>
    <dgm:pt modelId="{3FC4E63D-AD9F-48F4-9C93-53FEE3357804}" type="parTrans" cxnId="{74DF0C75-9A5C-4563-89CF-6E52B0107890}">
      <dgm:prSet/>
      <dgm:spPr/>
      <dgm:t>
        <a:bodyPr/>
        <a:lstStyle/>
        <a:p>
          <a:endParaRPr lang="en-US"/>
        </a:p>
      </dgm:t>
    </dgm:pt>
    <dgm:pt modelId="{F7CFFFB0-346C-4D20-A55B-CDAE1F0BA0CE}" type="sibTrans" cxnId="{74DF0C75-9A5C-4563-89CF-6E52B0107890}">
      <dgm:prSet/>
      <dgm:spPr/>
      <dgm:t>
        <a:bodyPr/>
        <a:lstStyle/>
        <a:p>
          <a:endParaRPr lang="en-US"/>
        </a:p>
      </dgm:t>
    </dgm:pt>
    <dgm:pt modelId="{BEFF3719-BB3E-40F9-A8C3-419133B48869}" type="pres">
      <dgm:prSet presAssocID="{2A9707FC-8CB6-4CEC-9FE6-D9C5C879AA2B}" presName="Name0" presStyleCnt="0">
        <dgm:presLayoutVars>
          <dgm:dir/>
          <dgm:animLvl val="lvl"/>
          <dgm:resizeHandles val="exact"/>
        </dgm:presLayoutVars>
      </dgm:prSet>
      <dgm:spPr/>
    </dgm:pt>
    <dgm:pt modelId="{A01EE044-E2F5-4F86-BE77-C0A21051105C}" type="pres">
      <dgm:prSet presAssocID="{3097B51D-24E4-45F0-B5A2-D9FD1DD2E166}" presName="linNode" presStyleCnt="0"/>
      <dgm:spPr/>
    </dgm:pt>
    <dgm:pt modelId="{53F1F4EA-CB48-4540-9125-C2433D4148A9}" type="pres">
      <dgm:prSet presAssocID="{3097B51D-24E4-45F0-B5A2-D9FD1DD2E166}" presName="parentText" presStyleLbl="node1" presStyleIdx="0" presStyleCnt="4">
        <dgm:presLayoutVars>
          <dgm:chMax val="1"/>
          <dgm:bulletEnabled val="1"/>
        </dgm:presLayoutVars>
      </dgm:prSet>
      <dgm:spPr/>
    </dgm:pt>
    <dgm:pt modelId="{F0E43798-DF2C-4ACF-9684-48542899EEE6}" type="pres">
      <dgm:prSet presAssocID="{3097B51D-24E4-45F0-B5A2-D9FD1DD2E166}" presName="descendantText" presStyleLbl="alignAccFollowNode1" presStyleIdx="0" presStyleCnt="4">
        <dgm:presLayoutVars>
          <dgm:bulletEnabled val="1"/>
        </dgm:presLayoutVars>
      </dgm:prSet>
      <dgm:spPr/>
    </dgm:pt>
    <dgm:pt modelId="{67B27907-923D-4D7A-9C9C-EAAD057DBE8C}" type="pres">
      <dgm:prSet presAssocID="{34ACE3B5-0D52-46DB-ADF3-6D350DDB147B}" presName="sp" presStyleCnt="0"/>
      <dgm:spPr/>
    </dgm:pt>
    <dgm:pt modelId="{5513E498-CEAF-4527-89F6-C2238CF4DC0F}" type="pres">
      <dgm:prSet presAssocID="{8798C72E-B6C6-44CD-B525-D72A45EC41A1}" presName="linNode" presStyleCnt="0"/>
      <dgm:spPr/>
    </dgm:pt>
    <dgm:pt modelId="{6CE0B147-AD17-4842-9EFB-A249C5912BAC}" type="pres">
      <dgm:prSet presAssocID="{8798C72E-B6C6-44CD-B525-D72A45EC41A1}" presName="parentText" presStyleLbl="node1" presStyleIdx="1" presStyleCnt="4">
        <dgm:presLayoutVars>
          <dgm:chMax val="1"/>
          <dgm:bulletEnabled val="1"/>
        </dgm:presLayoutVars>
      </dgm:prSet>
      <dgm:spPr/>
    </dgm:pt>
    <dgm:pt modelId="{A3814EC6-21ED-4CA4-BA14-8B90328FD325}" type="pres">
      <dgm:prSet presAssocID="{8798C72E-B6C6-44CD-B525-D72A45EC41A1}" presName="descendantText" presStyleLbl="alignAccFollowNode1" presStyleIdx="1" presStyleCnt="4">
        <dgm:presLayoutVars>
          <dgm:bulletEnabled val="1"/>
        </dgm:presLayoutVars>
      </dgm:prSet>
      <dgm:spPr/>
    </dgm:pt>
    <dgm:pt modelId="{CAFE735D-7E20-4E1E-A43B-682D2D09FE9C}" type="pres">
      <dgm:prSet presAssocID="{102B8925-B4F6-47DB-89D7-B896B0B6D1ED}" presName="sp" presStyleCnt="0"/>
      <dgm:spPr/>
    </dgm:pt>
    <dgm:pt modelId="{69FE74BA-25C7-42D9-82B6-76A3C1F03FE6}" type="pres">
      <dgm:prSet presAssocID="{E675220B-9ECE-401F-9F4D-568CCBD9D2A7}" presName="linNode" presStyleCnt="0"/>
      <dgm:spPr/>
    </dgm:pt>
    <dgm:pt modelId="{6B1259E6-8BC1-4501-AE04-06A33C4D0B6D}" type="pres">
      <dgm:prSet presAssocID="{E675220B-9ECE-401F-9F4D-568CCBD9D2A7}" presName="parentText" presStyleLbl="node1" presStyleIdx="2" presStyleCnt="4">
        <dgm:presLayoutVars>
          <dgm:chMax val="1"/>
          <dgm:bulletEnabled val="1"/>
        </dgm:presLayoutVars>
      </dgm:prSet>
      <dgm:spPr/>
    </dgm:pt>
    <dgm:pt modelId="{D1930AEF-D263-4B51-885F-4D650E1BE0EB}" type="pres">
      <dgm:prSet presAssocID="{E675220B-9ECE-401F-9F4D-568CCBD9D2A7}" presName="descendantText" presStyleLbl="alignAccFollowNode1" presStyleIdx="2" presStyleCnt="4">
        <dgm:presLayoutVars>
          <dgm:bulletEnabled val="1"/>
        </dgm:presLayoutVars>
      </dgm:prSet>
      <dgm:spPr/>
    </dgm:pt>
    <dgm:pt modelId="{7BE681DC-57AE-4870-945C-7E2EB6B3ABDE}" type="pres">
      <dgm:prSet presAssocID="{1470F716-B824-472C-A275-F32CA5711752}" presName="sp" presStyleCnt="0"/>
      <dgm:spPr/>
    </dgm:pt>
    <dgm:pt modelId="{5A627722-F61B-4DBC-A659-6305ADA76B37}" type="pres">
      <dgm:prSet presAssocID="{479D3F6A-25CF-4BC3-B201-253D81926539}" presName="linNode" presStyleCnt="0"/>
      <dgm:spPr/>
    </dgm:pt>
    <dgm:pt modelId="{15074B54-6CF4-45E0-ACFB-C952BD29F19C}" type="pres">
      <dgm:prSet presAssocID="{479D3F6A-25CF-4BC3-B201-253D81926539}" presName="parentText" presStyleLbl="node1" presStyleIdx="3" presStyleCnt="4">
        <dgm:presLayoutVars>
          <dgm:chMax val="1"/>
          <dgm:bulletEnabled val="1"/>
        </dgm:presLayoutVars>
      </dgm:prSet>
      <dgm:spPr/>
    </dgm:pt>
    <dgm:pt modelId="{167F7E2B-4550-4282-B0CA-32A17D2E73E7}" type="pres">
      <dgm:prSet presAssocID="{479D3F6A-25CF-4BC3-B201-253D81926539}" presName="descendantText" presStyleLbl="alignAccFollowNode1" presStyleIdx="3" presStyleCnt="4">
        <dgm:presLayoutVars>
          <dgm:bulletEnabled val="1"/>
        </dgm:presLayoutVars>
      </dgm:prSet>
      <dgm:spPr/>
    </dgm:pt>
  </dgm:ptLst>
  <dgm:cxnLst>
    <dgm:cxn modelId="{F9D6A20A-CF72-4056-9263-AC0D132DA864}" srcId="{2A9707FC-8CB6-4CEC-9FE6-D9C5C879AA2B}" destId="{3097B51D-24E4-45F0-B5A2-D9FD1DD2E166}" srcOrd="0" destOrd="0" parTransId="{917A1AE4-1F76-4563-AD70-8304AE47E31C}" sibTransId="{34ACE3B5-0D52-46DB-ADF3-6D350DDB147B}"/>
    <dgm:cxn modelId="{01D7322D-59FB-40A9-B2AA-1A258C2137F3}" srcId="{E675220B-9ECE-401F-9F4D-568CCBD9D2A7}" destId="{6AD7DBE1-F039-4149-AA4C-A98092272242}" srcOrd="0" destOrd="0" parTransId="{3E56400F-1A06-4920-A39C-EF309CE628A4}" sibTransId="{CBF07BE0-AE17-4B8C-98B3-07E7252DBFDF}"/>
    <dgm:cxn modelId="{32FAEC34-70EE-4F1B-BA03-05F4E286C307}" type="presOf" srcId="{F823B104-E19A-4779-A063-3E2F9802C0E5}" destId="{A3814EC6-21ED-4CA4-BA14-8B90328FD325}" srcOrd="0" destOrd="0" presId="urn:microsoft.com/office/officeart/2005/8/layout/vList5"/>
    <dgm:cxn modelId="{18994C37-368D-4FA1-A32A-67ED4D262004}" srcId="{2A9707FC-8CB6-4CEC-9FE6-D9C5C879AA2B}" destId="{E675220B-9ECE-401F-9F4D-568CCBD9D2A7}" srcOrd="2" destOrd="0" parTransId="{740CA06D-660E-46BA-A9BE-4A2A95B7D4DB}" sibTransId="{1470F716-B824-472C-A275-F32CA5711752}"/>
    <dgm:cxn modelId="{4AE2A05C-2EB0-4741-81B0-7EF281899287}" srcId="{3097B51D-24E4-45F0-B5A2-D9FD1DD2E166}" destId="{56C76086-F5C8-4DC0-AA69-B138267CFCC9}" srcOrd="0" destOrd="0" parTransId="{A2373077-3B59-4621-8FB9-DC8AB5BB0B6B}" sibTransId="{3C607065-2886-4B10-A3DC-055C3611ECEA}"/>
    <dgm:cxn modelId="{06852B5E-7B30-445D-AB92-ED06C5C91EAB}" type="presOf" srcId="{906FF5B4-A8E0-44EF-8B92-2ECFCCC595B9}" destId="{A3814EC6-21ED-4CA4-BA14-8B90328FD325}" srcOrd="0" destOrd="1" presId="urn:microsoft.com/office/officeart/2005/8/layout/vList5"/>
    <dgm:cxn modelId="{0B7C8F41-1D5E-489E-8F87-E73B40589CD0}" type="presOf" srcId="{56C76086-F5C8-4DC0-AA69-B138267CFCC9}" destId="{F0E43798-DF2C-4ACF-9684-48542899EEE6}" srcOrd="0" destOrd="0" presId="urn:microsoft.com/office/officeart/2005/8/layout/vList5"/>
    <dgm:cxn modelId="{729BAE66-BBD9-46D9-A9EF-C7B9DBD3FD2D}" type="presOf" srcId="{8798C72E-B6C6-44CD-B525-D72A45EC41A1}" destId="{6CE0B147-AD17-4842-9EFB-A249C5912BAC}" srcOrd="0" destOrd="0" presId="urn:microsoft.com/office/officeart/2005/8/layout/vList5"/>
    <dgm:cxn modelId="{6080A552-2DCB-4F90-BA97-9AF1671718E4}" type="presOf" srcId="{479D3F6A-25CF-4BC3-B201-253D81926539}" destId="{15074B54-6CF4-45E0-ACFB-C952BD29F19C}" srcOrd="0" destOrd="0" presId="urn:microsoft.com/office/officeart/2005/8/layout/vList5"/>
    <dgm:cxn modelId="{74DF0C75-9A5C-4563-89CF-6E52B0107890}" srcId="{479D3F6A-25CF-4BC3-B201-253D81926539}" destId="{2B3F909D-505A-4F89-A1E6-7D1A3B9BA20A}" srcOrd="1" destOrd="0" parTransId="{3FC4E63D-AD9F-48F4-9C93-53FEE3357804}" sibTransId="{F7CFFFB0-346C-4D20-A55B-CDAE1F0BA0CE}"/>
    <dgm:cxn modelId="{A0DBFC59-E6EF-4D47-BC99-A1F4CDA22EB7}" srcId="{2A9707FC-8CB6-4CEC-9FE6-D9C5C879AA2B}" destId="{479D3F6A-25CF-4BC3-B201-253D81926539}" srcOrd="3" destOrd="0" parTransId="{773C2EC6-64A8-47D8-8E1F-D6411849131C}" sibTransId="{803F25D1-549D-44D5-B6C0-28486905839C}"/>
    <dgm:cxn modelId="{ED8E4F8E-AB1D-4E46-A97A-DB8B0645E0BC}" srcId="{8798C72E-B6C6-44CD-B525-D72A45EC41A1}" destId="{906FF5B4-A8E0-44EF-8B92-2ECFCCC595B9}" srcOrd="1" destOrd="0" parTransId="{23A41186-303B-4EC6-8A4F-F632F705A423}" sibTransId="{87C443D0-C3C7-41C4-932D-A0C0143137CE}"/>
    <dgm:cxn modelId="{CD53FA99-B401-4288-AABA-D26C9E198F7B}" type="presOf" srcId="{2A9707FC-8CB6-4CEC-9FE6-D9C5C879AA2B}" destId="{BEFF3719-BB3E-40F9-A8C3-419133B48869}" srcOrd="0" destOrd="0" presId="urn:microsoft.com/office/officeart/2005/8/layout/vList5"/>
    <dgm:cxn modelId="{5EA90E9B-1067-4D5A-AFEA-AEFE28AC15AF}" srcId="{479D3F6A-25CF-4BC3-B201-253D81926539}" destId="{81F89835-77A6-45F0-B60C-4519B199C0F9}" srcOrd="0" destOrd="0" parTransId="{19EEFCD6-88AE-4BD3-A670-D3E716821AD5}" sibTransId="{2AB71B38-FB98-4BC4-8C60-0D6DE44941D0}"/>
    <dgm:cxn modelId="{7A8F44AE-3F7D-4A63-ACDF-BCA889B52056}" srcId="{2A9707FC-8CB6-4CEC-9FE6-D9C5C879AA2B}" destId="{8798C72E-B6C6-44CD-B525-D72A45EC41A1}" srcOrd="1" destOrd="0" parTransId="{2DC69D30-0608-4C1E-87FF-B973C665E652}" sibTransId="{102B8925-B4F6-47DB-89D7-B896B0B6D1ED}"/>
    <dgm:cxn modelId="{8F9E3BD2-5C17-4D58-B4C2-E473C604545D}" type="presOf" srcId="{E675220B-9ECE-401F-9F4D-568CCBD9D2A7}" destId="{6B1259E6-8BC1-4501-AE04-06A33C4D0B6D}" srcOrd="0" destOrd="0" presId="urn:microsoft.com/office/officeart/2005/8/layout/vList5"/>
    <dgm:cxn modelId="{8FCB50E4-D684-48CC-AAD6-50331B1B74EB}" srcId="{8798C72E-B6C6-44CD-B525-D72A45EC41A1}" destId="{F823B104-E19A-4779-A063-3E2F9802C0E5}" srcOrd="0" destOrd="0" parTransId="{BAD00A75-65A2-4DDC-A3A9-A9C7ED2108AE}" sibTransId="{A4A24920-1A12-40F7-BCDE-7F733DC9DD44}"/>
    <dgm:cxn modelId="{B49E06E5-1D40-45E1-BB73-179A9FD33912}" type="presOf" srcId="{3097B51D-24E4-45F0-B5A2-D9FD1DD2E166}" destId="{53F1F4EA-CB48-4540-9125-C2433D4148A9}" srcOrd="0" destOrd="0" presId="urn:microsoft.com/office/officeart/2005/8/layout/vList5"/>
    <dgm:cxn modelId="{89D69EE8-18FE-429B-AE04-F7E57863BA6D}" type="presOf" srcId="{81F89835-77A6-45F0-B60C-4519B199C0F9}" destId="{167F7E2B-4550-4282-B0CA-32A17D2E73E7}" srcOrd="0" destOrd="0" presId="urn:microsoft.com/office/officeart/2005/8/layout/vList5"/>
    <dgm:cxn modelId="{A220A2EB-A295-4AD6-8634-BD4B711F1248}" type="presOf" srcId="{2B3F909D-505A-4F89-A1E6-7D1A3B9BA20A}" destId="{167F7E2B-4550-4282-B0CA-32A17D2E73E7}" srcOrd="0" destOrd="1" presId="urn:microsoft.com/office/officeart/2005/8/layout/vList5"/>
    <dgm:cxn modelId="{FEDE50EE-B1D7-407C-97E9-DD3952E4EC0A}" type="presOf" srcId="{6AD7DBE1-F039-4149-AA4C-A98092272242}" destId="{D1930AEF-D263-4B51-885F-4D650E1BE0EB}" srcOrd="0" destOrd="0" presId="urn:microsoft.com/office/officeart/2005/8/layout/vList5"/>
    <dgm:cxn modelId="{EFEBCBE4-ECD2-4444-BAA4-2D9B92876F8D}" type="presParOf" srcId="{BEFF3719-BB3E-40F9-A8C3-419133B48869}" destId="{A01EE044-E2F5-4F86-BE77-C0A21051105C}" srcOrd="0" destOrd="0" presId="urn:microsoft.com/office/officeart/2005/8/layout/vList5"/>
    <dgm:cxn modelId="{B953F193-5A2F-4460-92BE-FCC99D90CC30}" type="presParOf" srcId="{A01EE044-E2F5-4F86-BE77-C0A21051105C}" destId="{53F1F4EA-CB48-4540-9125-C2433D4148A9}" srcOrd="0" destOrd="0" presId="urn:microsoft.com/office/officeart/2005/8/layout/vList5"/>
    <dgm:cxn modelId="{D7E9552D-FF26-4CFB-B24D-5E743F4CA7CE}" type="presParOf" srcId="{A01EE044-E2F5-4F86-BE77-C0A21051105C}" destId="{F0E43798-DF2C-4ACF-9684-48542899EEE6}" srcOrd="1" destOrd="0" presId="urn:microsoft.com/office/officeart/2005/8/layout/vList5"/>
    <dgm:cxn modelId="{3CD85920-0D3A-43F4-B83F-88E532B31065}" type="presParOf" srcId="{BEFF3719-BB3E-40F9-A8C3-419133B48869}" destId="{67B27907-923D-4D7A-9C9C-EAAD057DBE8C}" srcOrd="1" destOrd="0" presId="urn:microsoft.com/office/officeart/2005/8/layout/vList5"/>
    <dgm:cxn modelId="{FA408258-5003-41B7-A3B5-79578228F4A8}" type="presParOf" srcId="{BEFF3719-BB3E-40F9-A8C3-419133B48869}" destId="{5513E498-CEAF-4527-89F6-C2238CF4DC0F}" srcOrd="2" destOrd="0" presId="urn:microsoft.com/office/officeart/2005/8/layout/vList5"/>
    <dgm:cxn modelId="{7DE3842E-D8FE-4261-9440-CA96EFD60996}" type="presParOf" srcId="{5513E498-CEAF-4527-89F6-C2238CF4DC0F}" destId="{6CE0B147-AD17-4842-9EFB-A249C5912BAC}" srcOrd="0" destOrd="0" presId="urn:microsoft.com/office/officeart/2005/8/layout/vList5"/>
    <dgm:cxn modelId="{372710E3-9940-4C1B-9535-A456C723E7B1}" type="presParOf" srcId="{5513E498-CEAF-4527-89F6-C2238CF4DC0F}" destId="{A3814EC6-21ED-4CA4-BA14-8B90328FD325}" srcOrd="1" destOrd="0" presId="urn:microsoft.com/office/officeart/2005/8/layout/vList5"/>
    <dgm:cxn modelId="{D60C7EF9-A5B5-4B8F-AEEA-3FD22F219D12}" type="presParOf" srcId="{BEFF3719-BB3E-40F9-A8C3-419133B48869}" destId="{CAFE735D-7E20-4E1E-A43B-682D2D09FE9C}" srcOrd="3" destOrd="0" presId="urn:microsoft.com/office/officeart/2005/8/layout/vList5"/>
    <dgm:cxn modelId="{FC689B93-9CFF-4960-AA9C-82A78520A45A}" type="presParOf" srcId="{BEFF3719-BB3E-40F9-A8C3-419133B48869}" destId="{69FE74BA-25C7-42D9-82B6-76A3C1F03FE6}" srcOrd="4" destOrd="0" presId="urn:microsoft.com/office/officeart/2005/8/layout/vList5"/>
    <dgm:cxn modelId="{A352067B-A057-4279-A994-0AEB58DC08B4}" type="presParOf" srcId="{69FE74BA-25C7-42D9-82B6-76A3C1F03FE6}" destId="{6B1259E6-8BC1-4501-AE04-06A33C4D0B6D}" srcOrd="0" destOrd="0" presId="urn:microsoft.com/office/officeart/2005/8/layout/vList5"/>
    <dgm:cxn modelId="{8ADF0A22-E798-4444-80B0-63B5AE203C96}" type="presParOf" srcId="{69FE74BA-25C7-42D9-82B6-76A3C1F03FE6}" destId="{D1930AEF-D263-4B51-885F-4D650E1BE0EB}" srcOrd="1" destOrd="0" presId="urn:microsoft.com/office/officeart/2005/8/layout/vList5"/>
    <dgm:cxn modelId="{5FA0A18B-2362-4681-BED3-28B1F1BC4C4C}" type="presParOf" srcId="{BEFF3719-BB3E-40F9-A8C3-419133B48869}" destId="{7BE681DC-57AE-4870-945C-7E2EB6B3ABDE}" srcOrd="5" destOrd="0" presId="urn:microsoft.com/office/officeart/2005/8/layout/vList5"/>
    <dgm:cxn modelId="{C79371C6-812D-4C50-8060-AC7A14122ACF}" type="presParOf" srcId="{BEFF3719-BB3E-40F9-A8C3-419133B48869}" destId="{5A627722-F61B-4DBC-A659-6305ADA76B37}" srcOrd="6" destOrd="0" presId="urn:microsoft.com/office/officeart/2005/8/layout/vList5"/>
    <dgm:cxn modelId="{F2467B81-0B2F-4B38-8820-B922A297040F}" type="presParOf" srcId="{5A627722-F61B-4DBC-A659-6305ADA76B37}" destId="{15074B54-6CF4-45E0-ACFB-C952BD29F19C}" srcOrd="0" destOrd="0" presId="urn:microsoft.com/office/officeart/2005/8/layout/vList5"/>
    <dgm:cxn modelId="{8A8057C0-80AB-40D0-84EC-5B6D18C93B63}" type="presParOf" srcId="{5A627722-F61B-4DBC-A659-6305ADA76B37}" destId="{167F7E2B-4550-4282-B0CA-32A17D2E73E7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396461AE-A28C-4889-82FA-D1BE5B1C339F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578823E9-B261-427F-A16D-67BB6173B936}">
      <dgm:prSet custT="1"/>
      <dgm:spPr/>
      <dgm:t>
        <a:bodyPr/>
        <a:lstStyle/>
        <a:p>
          <a:r>
            <a:rPr lang="en-US" sz="2800"/>
            <a:t>Complete Application Lifecycle Management</a:t>
          </a:r>
        </a:p>
      </dgm:t>
    </dgm:pt>
    <dgm:pt modelId="{440B9D22-1E07-4FFD-9ABE-335D4A033FC3}" type="parTrans" cxnId="{6C08F131-5023-4CDC-BBBA-24498C4C1F03}">
      <dgm:prSet/>
      <dgm:spPr/>
      <dgm:t>
        <a:bodyPr/>
        <a:lstStyle/>
        <a:p>
          <a:endParaRPr lang="en-US"/>
        </a:p>
      </dgm:t>
    </dgm:pt>
    <dgm:pt modelId="{2ECC7EFA-0D5A-47A0-BAA6-5FB0F3077054}" type="sibTrans" cxnId="{6C08F131-5023-4CDC-BBBA-24498C4C1F03}">
      <dgm:prSet/>
      <dgm:spPr/>
      <dgm:t>
        <a:bodyPr/>
        <a:lstStyle/>
        <a:p>
          <a:endParaRPr lang="en-US"/>
        </a:p>
      </dgm:t>
    </dgm:pt>
    <dgm:pt modelId="{39FE1B07-099B-49B4-95A3-FBC49FACB0E3}">
      <dgm:prSet/>
      <dgm:spPr/>
      <dgm:t>
        <a:bodyPr/>
        <a:lstStyle/>
        <a:p>
          <a:r>
            <a:rPr lang="en-US"/>
            <a:t>Deployment, (automatic) upgrades, pausing, removal</a:t>
          </a:r>
        </a:p>
      </dgm:t>
    </dgm:pt>
    <dgm:pt modelId="{9A88730A-456C-4F8D-ADB8-7D27456FF47D}" type="parTrans" cxnId="{22EE1A86-8E85-4F1B-92D8-4CBDDFC070BA}">
      <dgm:prSet/>
      <dgm:spPr/>
      <dgm:t>
        <a:bodyPr/>
        <a:lstStyle/>
        <a:p>
          <a:endParaRPr lang="en-US"/>
        </a:p>
      </dgm:t>
    </dgm:pt>
    <dgm:pt modelId="{3C7CE007-F474-4EE9-9143-3CEF047C2132}" type="sibTrans" cxnId="{22EE1A86-8E85-4F1B-92D8-4CBDDFC070BA}">
      <dgm:prSet/>
      <dgm:spPr/>
      <dgm:t>
        <a:bodyPr/>
        <a:lstStyle/>
        <a:p>
          <a:endParaRPr lang="en-US"/>
        </a:p>
      </dgm:t>
    </dgm:pt>
    <dgm:pt modelId="{DC223108-2F49-4862-B9E5-8814F2606124}">
      <dgm:prSet custT="1"/>
      <dgm:spPr/>
      <dgm:t>
        <a:bodyPr/>
        <a:lstStyle/>
        <a:p>
          <a:r>
            <a:rPr lang="en-US" sz="2800"/>
            <a:t>Diverse application ecosystems</a:t>
          </a:r>
        </a:p>
      </dgm:t>
    </dgm:pt>
    <dgm:pt modelId="{3B44C445-C6AA-40FB-8FA5-EDE5579CC732}" type="parTrans" cxnId="{8C0F3922-74F2-4698-A3D1-8CE3D93FC932}">
      <dgm:prSet/>
      <dgm:spPr/>
      <dgm:t>
        <a:bodyPr/>
        <a:lstStyle/>
        <a:p>
          <a:endParaRPr lang="en-US"/>
        </a:p>
      </dgm:t>
    </dgm:pt>
    <dgm:pt modelId="{17251C3B-A4B7-44A6-8AC1-55EE381371F9}" type="sibTrans" cxnId="{8C0F3922-74F2-4698-A3D1-8CE3D93FC932}">
      <dgm:prSet/>
      <dgm:spPr/>
      <dgm:t>
        <a:bodyPr/>
        <a:lstStyle/>
        <a:p>
          <a:endParaRPr lang="en-US"/>
        </a:p>
      </dgm:t>
    </dgm:pt>
    <dgm:pt modelId="{9EE15B07-C3C3-47B0-A40E-1008A9F4DB22}">
      <dgm:prSet/>
      <dgm:spPr/>
      <dgm:t>
        <a:bodyPr/>
        <a:lstStyle/>
        <a:p>
          <a:r>
            <a:rPr lang="en-US"/>
            <a:t>Network monitoring</a:t>
          </a:r>
        </a:p>
      </dgm:t>
    </dgm:pt>
    <dgm:pt modelId="{0FC74B6F-55E3-4F8F-9474-06A170C5E548}" type="parTrans" cxnId="{3F914A82-C542-4DB7-A72E-691A41D207A1}">
      <dgm:prSet/>
      <dgm:spPr/>
      <dgm:t>
        <a:bodyPr/>
        <a:lstStyle/>
        <a:p>
          <a:endParaRPr lang="en-US"/>
        </a:p>
      </dgm:t>
    </dgm:pt>
    <dgm:pt modelId="{16497E55-C1F4-4429-87E4-D96717D860CD}" type="sibTrans" cxnId="{3F914A82-C542-4DB7-A72E-691A41D207A1}">
      <dgm:prSet/>
      <dgm:spPr/>
      <dgm:t>
        <a:bodyPr/>
        <a:lstStyle/>
        <a:p>
          <a:endParaRPr lang="en-US"/>
        </a:p>
      </dgm:t>
    </dgm:pt>
    <dgm:pt modelId="{C3532648-DA14-4F37-A3D2-8B745B566FCE}">
      <dgm:prSet/>
      <dgm:spPr/>
      <dgm:t>
        <a:bodyPr/>
        <a:lstStyle/>
        <a:p>
          <a:r>
            <a:rPr lang="en-US"/>
            <a:t>Network management</a:t>
          </a:r>
        </a:p>
      </dgm:t>
    </dgm:pt>
    <dgm:pt modelId="{E149D8FB-15E5-4441-BF2B-5128D560CE54}" type="parTrans" cxnId="{5537FA1B-F8C4-40F6-8237-01F1BE254B10}">
      <dgm:prSet/>
      <dgm:spPr/>
      <dgm:t>
        <a:bodyPr/>
        <a:lstStyle/>
        <a:p>
          <a:endParaRPr lang="en-US"/>
        </a:p>
      </dgm:t>
    </dgm:pt>
    <dgm:pt modelId="{226318A6-6AF2-40E3-B548-CF37346FC5A1}" type="sibTrans" cxnId="{5537FA1B-F8C4-40F6-8237-01F1BE254B10}">
      <dgm:prSet/>
      <dgm:spPr/>
      <dgm:t>
        <a:bodyPr/>
        <a:lstStyle/>
        <a:p>
          <a:endParaRPr lang="en-US"/>
        </a:p>
      </dgm:t>
    </dgm:pt>
    <dgm:pt modelId="{D949D558-648B-411F-83B1-90239DBD70F9}">
      <dgm:prSet/>
      <dgm:spPr/>
      <dgm:t>
        <a:bodyPr/>
        <a:lstStyle/>
        <a:p>
          <a:r>
            <a:rPr lang="en-US"/>
            <a:t>Data analysis and visualization</a:t>
          </a:r>
        </a:p>
      </dgm:t>
    </dgm:pt>
    <dgm:pt modelId="{44414B02-9094-4891-A317-6C4A60FE24D6}" type="parTrans" cxnId="{EE8640F2-D5F4-4187-8564-86DB740E67AA}">
      <dgm:prSet/>
      <dgm:spPr/>
      <dgm:t>
        <a:bodyPr/>
        <a:lstStyle/>
        <a:p>
          <a:endParaRPr lang="en-US"/>
        </a:p>
      </dgm:t>
    </dgm:pt>
    <dgm:pt modelId="{E4188AB0-6BDB-4A31-BB42-B26C1621AC55}" type="sibTrans" cxnId="{EE8640F2-D5F4-4187-8564-86DB740E67AA}">
      <dgm:prSet/>
      <dgm:spPr/>
      <dgm:t>
        <a:bodyPr/>
        <a:lstStyle/>
        <a:p>
          <a:endParaRPr lang="en-US"/>
        </a:p>
      </dgm:t>
    </dgm:pt>
    <dgm:pt modelId="{D12156EE-0D6B-43C4-AB91-DF3A2B507A7F}">
      <dgm:prSet custT="1"/>
      <dgm:spPr/>
      <dgm:t>
        <a:bodyPr/>
        <a:lstStyle/>
        <a:p>
          <a:r>
            <a:rPr lang="en-US" sz="3200"/>
            <a:t>Extensibility</a:t>
          </a:r>
          <a:endParaRPr lang="en-US" sz="4900"/>
        </a:p>
      </dgm:t>
    </dgm:pt>
    <dgm:pt modelId="{520DBE24-FAA3-43E0-9FAF-A92989375F51}" type="parTrans" cxnId="{15DC5968-870B-4DD0-88B6-962C0B572689}">
      <dgm:prSet/>
      <dgm:spPr/>
      <dgm:t>
        <a:bodyPr/>
        <a:lstStyle/>
        <a:p>
          <a:endParaRPr lang="en-US"/>
        </a:p>
      </dgm:t>
    </dgm:pt>
    <dgm:pt modelId="{4966EC7D-5A49-422B-B952-0B49ACC83748}" type="sibTrans" cxnId="{15DC5968-870B-4DD0-88B6-962C0B572689}">
      <dgm:prSet/>
      <dgm:spPr/>
      <dgm:t>
        <a:bodyPr/>
        <a:lstStyle/>
        <a:p>
          <a:endParaRPr lang="en-US"/>
        </a:p>
      </dgm:t>
    </dgm:pt>
    <dgm:pt modelId="{C6B7BC37-DD2D-47F5-AAA5-6BD1E12F4B83}">
      <dgm:prSet/>
      <dgm:spPr/>
      <dgm:t>
        <a:bodyPr/>
        <a:lstStyle/>
        <a:p>
          <a:r>
            <a:rPr lang="en-US"/>
            <a:t>New applications can be added at any time</a:t>
          </a:r>
        </a:p>
      </dgm:t>
    </dgm:pt>
    <dgm:pt modelId="{E88EA6DC-19DB-450C-893B-78EC10B56B48}" type="parTrans" cxnId="{C11C52E7-2804-470F-8FCE-C06B996A0411}">
      <dgm:prSet/>
      <dgm:spPr/>
      <dgm:t>
        <a:bodyPr/>
        <a:lstStyle/>
        <a:p>
          <a:endParaRPr lang="en-US"/>
        </a:p>
      </dgm:t>
    </dgm:pt>
    <dgm:pt modelId="{CBEEE327-57F3-4C64-A302-8B9C90925B8A}" type="sibTrans" cxnId="{C11C52E7-2804-470F-8FCE-C06B996A0411}">
      <dgm:prSet/>
      <dgm:spPr/>
      <dgm:t>
        <a:bodyPr/>
        <a:lstStyle/>
        <a:p>
          <a:endParaRPr lang="en-US"/>
        </a:p>
      </dgm:t>
    </dgm:pt>
    <dgm:pt modelId="{608E7594-E30A-4C13-9E0E-7D7D0330B091}" type="pres">
      <dgm:prSet presAssocID="{396461AE-A28C-4889-82FA-D1BE5B1C339F}" presName="Name0" presStyleCnt="0">
        <dgm:presLayoutVars>
          <dgm:dir/>
          <dgm:animLvl val="lvl"/>
          <dgm:resizeHandles val="exact"/>
        </dgm:presLayoutVars>
      </dgm:prSet>
      <dgm:spPr/>
    </dgm:pt>
    <dgm:pt modelId="{6A6EE47D-D2EC-464D-A071-221A0075C78D}" type="pres">
      <dgm:prSet presAssocID="{578823E9-B261-427F-A16D-67BB6173B936}" presName="linNode" presStyleCnt="0"/>
      <dgm:spPr/>
    </dgm:pt>
    <dgm:pt modelId="{C2A53A38-DFAD-46F8-AC0A-01B03E7B4527}" type="pres">
      <dgm:prSet presAssocID="{578823E9-B261-427F-A16D-67BB6173B936}" presName="parentText" presStyleLbl="node1" presStyleIdx="0" presStyleCnt="3">
        <dgm:presLayoutVars>
          <dgm:chMax val="1"/>
          <dgm:bulletEnabled val="1"/>
        </dgm:presLayoutVars>
      </dgm:prSet>
      <dgm:spPr/>
    </dgm:pt>
    <dgm:pt modelId="{9BCAED5D-9F7B-42DD-9E02-37BD31C060B6}" type="pres">
      <dgm:prSet presAssocID="{578823E9-B261-427F-A16D-67BB6173B936}" presName="descendantText" presStyleLbl="alignAccFollowNode1" presStyleIdx="0" presStyleCnt="3">
        <dgm:presLayoutVars>
          <dgm:bulletEnabled val="1"/>
        </dgm:presLayoutVars>
      </dgm:prSet>
      <dgm:spPr/>
    </dgm:pt>
    <dgm:pt modelId="{69D471F9-C8F7-4480-B668-386184A21BF2}" type="pres">
      <dgm:prSet presAssocID="{2ECC7EFA-0D5A-47A0-BAA6-5FB0F3077054}" presName="sp" presStyleCnt="0"/>
      <dgm:spPr/>
    </dgm:pt>
    <dgm:pt modelId="{0DA1E661-2F09-496C-8F81-92231C4A5138}" type="pres">
      <dgm:prSet presAssocID="{DC223108-2F49-4862-B9E5-8814F2606124}" presName="linNode" presStyleCnt="0"/>
      <dgm:spPr/>
    </dgm:pt>
    <dgm:pt modelId="{3D6A0955-D426-416E-A733-FD9816FC5208}" type="pres">
      <dgm:prSet presAssocID="{DC223108-2F49-4862-B9E5-8814F2606124}" presName="parentText" presStyleLbl="node1" presStyleIdx="1" presStyleCnt="3">
        <dgm:presLayoutVars>
          <dgm:chMax val="1"/>
          <dgm:bulletEnabled val="1"/>
        </dgm:presLayoutVars>
      </dgm:prSet>
      <dgm:spPr/>
    </dgm:pt>
    <dgm:pt modelId="{37C3C523-028B-4AE6-8EEB-51911CF9447A}" type="pres">
      <dgm:prSet presAssocID="{DC223108-2F49-4862-B9E5-8814F2606124}" presName="descendantText" presStyleLbl="alignAccFollowNode1" presStyleIdx="1" presStyleCnt="3">
        <dgm:presLayoutVars>
          <dgm:bulletEnabled val="1"/>
        </dgm:presLayoutVars>
      </dgm:prSet>
      <dgm:spPr/>
    </dgm:pt>
    <dgm:pt modelId="{653B5354-A063-4169-87EF-64E10B0D6E47}" type="pres">
      <dgm:prSet presAssocID="{17251C3B-A4B7-44A6-8AC1-55EE381371F9}" presName="sp" presStyleCnt="0"/>
      <dgm:spPr/>
    </dgm:pt>
    <dgm:pt modelId="{9CB032F2-0A57-4E2A-8A4E-BBFFCD439DD0}" type="pres">
      <dgm:prSet presAssocID="{D12156EE-0D6B-43C4-AB91-DF3A2B507A7F}" presName="linNode" presStyleCnt="0"/>
      <dgm:spPr/>
    </dgm:pt>
    <dgm:pt modelId="{AEBB937D-828C-48A0-A95C-A9BB6FBCFAAB}" type="pres">
      <dgm:prSet presAssocID="{D12156EE-0D6B-43C4-AB91-DF3A2B507A7F}" presName="parentText" presStyleLbl="node1" presStyleIdx="2" presStyleCnt="3">
        <dgm:presLayoutVars>
          <dgm:chMax val="1"/>
          <dgm:bulletEnabled val="1"/>
        </dgm:presLayoutVars>
      </dgm:prSet>
      <dgm:spPr/>
    </dgm:pt>
    <dgm:pt modelId="{5BBFDA93-1FF5-4BB5-8242-9B17F50A5AB4}" type="pres">
      <dgm:prSet presAssocID="{D12156EE-0D6B-43C4-AB91-DF3A2B507A7F}" presName="descendantText" presStyleLbl="alignAccFollowNode1" presStyleIdx="2" presStyleCnt="3">
        <dgm:presLayoutVars>
          <dgm:bulletEnabled val="1"/>
        </dgm:presLayoutVars>
      </dgm:prSet>
      <dgm:spPr/>
    </dgm:pt>
  </dgm:ptLst>
  <dgm:cxnLst>
    <dgm:cxn modelId="{E8161714-69A0-487A-BF81-88BD44C02616}" type="presOf" srcId="{39FE1B07-099B-49B4-95A3-FBC49FACB0E3}" destId="{9BCAED5D-9F7B-42DD-9E02-37BD31C060B6}" srcOrd="0" destOrd="0" presId="urn:microsoft.com/office/officeart/2005/8/layout/vList5"/>
    <dgm:cxn modelId="{5537FA1B-F8C4-40F6-8237-01F1BE254B10}" srcId="{DC223108-2F49-4862-B9E5-8814F2606124}" destId="{C3532648-DA14-4F37-A3D2-8B745B566FCE}" srcOrd="1" destOrd="0" parTransId="{E149D8FB-15E5-4441-BF2B-5128D560CE54}" sibTransId="{226318A6-6AF2-40E3-B548-CF37346FC5A1}"/>
    <dgm:cxn modelId="{8C0F3922-74F2-4698-A3D1-8CE3D93FC932}" srcId="{396461AE-A28C-4889-82FA-D1BE5B1C339F}" destId="{DC223108-2F49-4862-B9E5-8814F2606124}" srcOrd="1" destOrd="0" parTransId="{3B44C445-C6AA-40FB-8FA5-EDE5579CC732}" sibTransId="{17251C3B-A4B7-44A6-8AC1-55EE381371F9}"/>
    <dgm:cxn modelId="{92F6CB2A-8D85-43C9-85E0-1A7478BE3D39}" type="presOf" srcId="{396461AE-A28C-4889-82FA-D1BE5B1C339F}" destId="{608E7594-E30A-4C13-9E0E-7D7D0330B091}" srcOrd="0" destOrd="0" presId="urn:microsoft.com/office/officeart/2005/8/layout/vList5"/>
    <dgm:cxn modelId="{6C08F131-5023-4CDC-BBBA-24498C4C1F03}" srcId="{396461AE-A28C-4889-82FA-D1BE5B1C339F}" destId="{578823E9-B261-427F-A16D-67BB6173B936}" srcOrd="0" destOrd="0" parTransId="{440B9D22-1E07-4FFD-9ABE-335D4A033FC3}" sibTransId="{2ECC7EFA-0D5A-47A0-BAA6-5FB0F3077054}"/>
    <dgm:cxn modelId="{76212261-F62C-48AD-A548-80DFA0AF6EB0}" type="presOf" srcId="{C3532648-DA14-4F37-A3D2-8B745B566FCE}" destId="{37C3C523-028B-4AE6-8EEB-51911CF9447A}" srcOrd="0" destOrd="1" presId="urn:microsoft.com/office/officeart/2005/8/layout/vList5"/>
    <dgm:cxn modelId="{15DC5968-870B-4DD0-88B6-962C0B572689}" srcId="{396461AE-A28C-4889-82FA-D1BE5B1C339F}" destId="{D12156EE-0D6B-43C4-AB91-DF3A2B507A7F}" srcOrd="2" destOrd="0" parTransId="{520DBE24-FAA3-43E0-9FAF-A92989375F51}" sibTransId="{4966EC7D-5A49-422B-B952-0B49ACC83748}"/>
    <dgm:cxn modelId="{1282E268-CFA0-4959-ACF8-536555FB43D1}" type="presOf" srcId="{D12156EE-0D6B-43C4-AB91-DF3A2B507A7F}" destId="{AEBB937D-828C-48A0-A95C-A9BB6FBCFAAB}" srcOrd="0" destOrd="0" presId="urn:microsoft.com/office/officeart/2005/8/layout/vList5"/>
    <dgm:cxn modelId="{3F914A82-C542-4DB7-A72E-691A41D207A1}" srcId="{DC223108-2F49-4862-B9E5-8814F2606124}" destId="{9EE15B07-C3C3-47B0-A40E-1008A9F4DB22}" srcOrd="0" destOrd="0" parTransId="{0FC74B6F-55E3-4F8F-9474-06A170C5E548}" sibTransId="{16497E55-C1F4-4429-87E4-D96717D860CD}"/>
    <dgm:cxn modelId="{22EE1A86-8E85-4F1B-92D8-4CBDDFC070BA}" srcId="{578823E9-B261-427F-A16D-67BB6173B936}" destId="{39FE1B07-099B-49B4-95A3-FBC49FACB0E3}" srcOrd="0" destOrd="0" parTransId="{9A88730A-456C-4F8D-ADB8-7D27456FF47D}" sibTransId="{3C7CE007-F474-4EE9-9143-3CEF047C2132}"/>
    <dgm:cxn modelId="{DD192799-74AB-4BF9-B99D-F90999340CB7}" type="presOf" srcId="{C6B7BC37-DD2D-47F5-AAA5-6BD1E12F4B83}" destId="{5BBFDA93-1FF5-4BB5-8242-9B17F50A5AB4}" srcOrd="0" destOrd="0" presId="urn:microsoft.com/office/officeart/2005/8/layout/vList5"/>
    <dgm:cxn modelId="{B2CF3F99-C62B-4992-8A35-05C1EA4D222C}" type="presOf" srcId="{DC223108-2F49-4862-B9E5-8814F2606124}" destId="{3D6A0955-D426-416E-A733-FD9816FC5208}" srcOrd="0" destOrd="0" presId="urn:microsoft.com/office/officeart/2005/8/layout/vList5"/>
    <dgm:cxn modelId="{18B0649C-6C12-46E5-B61F-A40D841F69F3}" type="presOf" srcId="{578823E9-B261-427F-A16D-67BB6173B936}" destId="{C2A53A38-DFAD-46F8-AC0A-01B03E7B4527}" srcOrd="0" destOrd="0" presId="urn:microsoft.com/office/officeart/2005/8/layout/vList5"/>
    <dgm:cxn modelId="{0DA324D1-AA31-4C55-9224-2CACBC474701}" type="presOf" srcId="{D949D558-648B-411F-83B1-90239DBD70F9}" destId="{37C3C523-028B-4AE6-8EEB-51911CF9447A}" srcOrd="0" destOrd="2" presId="urn:microsoft.com/office/officeart/2005/8/layout/vList5"/>
    <dgm:cxn modelId="{D9448FE6-45BB-4BE9-B294-78F321CF4902}" type="presOf" srcId="{9EE15B07-C3C3-47B0-A40E-1008A9F4DB22}" destId="{37C3C523-028B-4AE6-8EEB-51911CF9447A}" srcOrd="0" destOrd="0" presId="urn:microsoft.com/office/officeart/2005/8/layout/vList5"/>
    <dgm:cxn modelId="{C11C52E7-2804-470F-8FCE-C06B996A0411}" srcId="{D12156EE-0D6B-43C4-AB91-DF3A2B507A7F}" destId="{C6B7BC37-DD2D-47F5-AAA5-6BD1E12F4B83}" srcOrd="0" destOrd="0" parTransId="{E88EA6DC-19DB-450C-893B-78EC10B56B48}" sibTransId="{CBEEE327-57F3-4C64-A302-8B9C90925B8A}"/>
    <dgm:cxn modelId="{EE8640F2-D5F4-4187-8564-86DB740E67AA}" srcId="{DC223108-2F49-4862-B9E5-8814F2606124}" destId="{D949D558-648B-411F-83B1-90239DBD70F9}" srcOrd="2" destOrd="0" parTransId="{44414B02-9094-4891-A317-6C4A60FE24D6}" sibTransId="{E4188AB0-6BDB-4A31-BB42-B26C1621AC55}"/>
    <dgm:cxn modelId="{DA085B98-7E3F-42E2-97EA-B7C44326ED09}" type="presParOf" srcId="{608E7594-E30A-4C13-9E0E-7D7D0330B091}" destId="{6A6EE47D-D2EC-464D-A071-221A0075C78D}" srcOrd="0" destOrd="0" presId="urn:microsoft.com/office/officeart/2005/8/layout/vList5"/>
    <dgm:cxn modelId="{CB07B233-CF62-440D-B60E-41E974C5C178}" type="presParOf" srcId="{6A6EE47D-D2EC-464D-A071-221A0075C78D}" destId="{C2A53A38-DFAD-46F8-AC0A-01B03E7B4527}" srcOrd="0" destOrd="0" presId="urn:microsoft.com/office/officeart/2005/8/layout/vList5"/>
    <dgm:cxn modelId="{205CDC62-4F48-46E0-92B9-E6938FDA7FE0}" type="presParOf" srcId="{6A6EE47D-D2EC-464D-A071-221A0075C78D}" destId="{9BCAED5D-9F7B-42DD-9E02-37BD31C060B6}" srcOrd="1" destOrd="0" presId="urn:microsoft.com/office/officeart/2005/8/layout/vList5"/>
    <dgm:cxn modelId="{583AB22A-1E57-4CEB-9B69-F14C1ACC4ABF}" type="presParOf" srcId="{608E7594-E30A-4C13-9E0E-7D7D0330B091}" destId="{69D471F9-C8F7-4480-B668-386184A21BF2}" srcOrd="1" destOrd="0" presId="urn:microsoft.com/office/officeart/2005/8/layout/vList5"/>
    <dgm:cxn modelId="{5F94C6EE-A31C-4B3A-B63E-C0A357B709C5}" type="presParOf" srcId="{608E7594-E30A-4C13-9E0E-7D7D0330B091}" destId="{0DA1E661-2F09-496C-8F81-92231C4A5138}" srcOrd="2" destOrd="0" presId="urn:microsoft.com/office/officeart/2005/8/layout/vList5"/>
    <dgm:cxn modelId="{3D2108F9-F367-4D5B-971F-168BDC3A8604}" type="presParOf" srcId="{0DA1E661-2F09-496C-8F81-92231C4A5138}" destId="{3D6A0955-D426-416E-A733-FD9816FC5208}" srcOrd="0" destOrd="0" presId="urn:microsoft.com/office/officeart/2005/8/layout/vList5"/>
    <dgm:cxn modelId="{3B0523CE-2649-4026-91D9-4B364FA3FF80}" type="presParOf" srcId="{0DA1E661-2F09-496C-8F81-92231C4A5138}" destId="{37C3C523-028B-4AE6-8EEB-51911CF9447A}" srcOrd="1" destOrd="0" presId="urn:microsoft.com/office/officeart/2005/8/layout/vList5"/>
    <dgm:cxn modelId="{473EA6E8-D2EA-40DA-9FE8-7B8DC03FE6D2}" type="presParOf" srcId="{608E7594-E30A-4C13-9E0E-7D7D0330B091}" destId="{653B5354-A063-4169-87EF-64E10B0D6E47}" srcOrd="3" destOrd="0" presId="urn:microsoft.com/office/officeart/2005/8/layout/vList5"/>
    <dgm:cxn modelId="{6D4257B9-2AC5-4F6B-8B2F-301FEB2A6B1C}" type="presParOf" srcId="{608E7594-E30A-4C13-9E0E-7D7D0330B091}" destId="{9CB032F2-0A57-4E2A-8A4E-BBFFCD439DD0}" srcOrd="4" destOrd="0" presId="urn:microsoft.com/office/officeart/2005/8/layout/vList5"/>
    <dgm:cxn modelId="{DEF3E250-A091-4AF6-8443-13F84D5F5B36}" type="presParOf" srcId="{9CB032F2-0A57-4E2A-8A4E-BBFFCD439DD0}" destId="{AEBB937D-828C-48A0-A95C-A9BB6FBCFAAB}" srcOrd="0" destOrd="0" presId="urn:microsoft.com/office/officeart/2005/8/layout/vList5"/>
    <dgm:cxn modelId="{4686021D-4582-4F99-A610-A851385F0B7E}" type="presParOf" srcId="{9CB032F2-0A57-4E2A-8A4E-BBFFCD439DD0}" destId="{5BBFDA93-1FF5-4BB5-8242-9B17F50A5AB4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0E43798-DF2C-4ACF-9684-48542899EEE6}">
      <dsp:nvSpPr>
        <dsp:cNvPr id="0" name=""/>
        <dsp:cNvSpPr/>
      </dsp:nvSpPr>
      <dsp:spPr>
        <a:xfrm rot="5400000">
          <a:off x="6668526" y="-2797875"/>
          <a:ext cx="867321" cy="6684411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/>
            <a:t>Dedicated application deployment wizard</a:t>
          </a:r>
        </a:p>
      </dsp:txBody>
      <dsp:txXfrm rot="-5400000">
        <a:off x="3759982" y="153008"/>
        <a:ext cx="6642072" cy="782643"/>
      </dsp:txXfrm>
    </dsp:sp>
    <dsp:sp modelId="{53F1F4EA-CB48-4540-9125-C2433D4148A9}">
      <dsp:nvSpPr>
        <dsp:cNvPr id="0" name=""/>
        <dsp:cNvSpPr/>
      </dsp:nvSpPr>
      <dsp:spPr>
        <a:xfrm>
          <a:off x="0" y="2254"/>
          <a:ext cx="3759981" cy="10841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14300" tIns="57150" rIns="114300" bIns="5715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kern="1200"/>
            <a:t>Simple Application Deployment</a:t>
          </a:r>
        </a:p>
      </dsp:txBody>
      <dsp:txXfrm>
        <a:off x="52924" y="55178"/>
        <a:ext cx="3654133" cy="978303"/>
      </dsp:txXfrm>
    </dsp:sp>
    <dsp:sp modelId="{A3814EC6-21ED-4CA4-BA14-8B90328FD325}">
      <dsp:nvSpPr>
        <dsp:cNvPr id="0" name=""/>
        <dsp:cNvSpPr/>
      </dsp:nvSpPr>
      <dsp:spPr>
        <a:xfrm rot="5400000">
          <a:off x="6668526" y="-1659516"/>
          <a:ext cx="867321" cy="6684411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/>
            <a:t>During deployment and at runtime</a:t>
          </a:r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/>
            <a:t>WebUI and </a:t>
          </a:r>
          <a:r>
            <a:rPr lang="en-US" sz="2000" kern="1200" err="1"/>
            <a:t>GitOps</a:t>
          </a:r>
          <a:endParaRPr lang="en-US" sz="2000" kern="1200"/>
        </a:p>
      </dsp:txBody>
      <dsp:txXfrm rot="-5400000">
        <a:off x="3759982" y="1291367"/>
        <a:ext cx="6642072" cy="782643"/>
      </dsp:txXfrm>
    </dsp:sp>
    <dsp:sp modelId="{6CE0B147-AD17-4842-9EFB-A249C5912BAC}">
      <dsp:nvSpPr>
        <dsp:cNvPr id="0" name=""/>
        <dsp:cNvSpPr/>
      </dsp:nvSpPr>
      <dsp:spPr>
        <a:xfrm>
          <a:off x="0" y="1140613"/>
          <a:ext cx="3759981" cy="10841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14300" tIns="57150" rIns="114300" bIns="5715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kern="1200"/>
            <a:t>Applications Customization </a:t>
          </a:r>
        </a:p>
      </dsp:txBody>
      <dsp:txXfrm>
        <a:off x="52924" y="1193537"/>
        <a:ext cx="3654133" cy="978303"/>
      </dsp:txXfrm>
    </dsp:sp>
    <dsp:sp modelId="{D1930AEF-D263-4B51-885F-4D650E1BE0EB}">
      <dsp:nvSpPr>
        <dsp:cNvPr id="0" name=""/>
        <dsp:cNvSpPr/>
      </dsp:nvSpPr>
      <dsp:spPr>
        <a:xfrm rot="5400000">
          <a:off x="6668526" y="-521157"/>
          <a:ext cx="867321" cy="6684411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/>
            <a:t>Applications run in a Kubernetes cluster</a:t>
          </a:r>
        </a:p>
      </dsp:txBody>
      <dsp:txXfrm rot="-5400000">
        <a:off x="3759982" y="2429726"/>
        <a:ext cx="6642072" cy="782643"/>
      </dsp:txXfrm>
    </dsp:sp>
    <dsp:sp modelId="{6B1259E6-8BC1-4501-AE04-06A33C4D0B6D}">
      <dsp:nvSpPr>
        <dsp:cNvPr id="0" name=""/>
        <dsp:cNvSpPr/>
      </dsp:nvSpPr>
      <dsp:spPr>
        <a:xfrm>
          <a:off x="0" y="2278972"/>
          <a:ext cx="3759981" cy="10841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14300" tIns="57150" rIns="114300" bIns="5715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kern="1200"/>
            <a:t>Scalability</a:t>
          </a:r>
        </a:p>
      </dsp:txBody>
      <dsp:txXfrm>
        <a:off x="52924" y="2331896"/>
        <a:ext cx="3654133" cy="978303"/>
      </dsp:txXfrm>
    </dsp:sp>
    <dsp:sp modelId="{167F7E2B-4550-4282-B0CA-32A17D2E73E7}">
      <dsp:nvSpPr>
        <dsp:cNvPr id="0" name=""/>
        <dsp:cNvSpPr/>
      </dsp:nvSpPr>
      <dsp:spPr>
        <a:xfrm rot="5400000">
          <a:off x="6668526" y="617201"/>
          <a:ext cx="867321" cy="6684411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/>
            <a:t>Concept of an nmaas Domain</a:t>
          </a:r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/>
            <a:t>Multiple independent parties use the same nmaas instance</a:t>
          </a:r>
        </a:p>
      </dsp:txBody>
      <dsp:txXfrm rot="-5400000">
        <a:off x="3759982" y="3568085"/>
        <a:ext cx="6642072" cy="782643"/>
      </dsp:txXfrm>
    </dsp:sp>
    <dsp:sp modelId="{15074B54-6CF4-45E0-ACFB-C952BD29F19C}">
      <dsp:nvSpPr>
        <dsp:cNvPr id="0" name=""/>
        <dsp:cNvSpPr/>
      </dsp:nvSpPr>
      <dsp:spPr>
        <a:xfrm>
          <a:off x="0" y="3417331"/>
          <a:ext cx="3759981" cy="10841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14300" tIns="57150" rIns="114300" bIns="5715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kern="1200"/>
            <a:t>Multitenancy</a:t>
          </a:r>
        </a:p>
      </dsp:txBody>
      <dsp:txXfrm>
        <a:off x="52924" y="3470255"/>
        <a:ext cx="3654133" cy="978303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CAED5D-9F7B-42DD-9E02-37BD31C060B6}">
      <dsp:nvSpPr>
        <dsp:cNvPr id="0" name=""/>
        <dsp:cNvSpPr/>
      </dsp:nvSpPr>
      <dsp:spPr>
        <a:xfrm rot="5400000">
          <a:off x="6549089" y="-2599441"/>
          <a:ext cx="1232081" cy="6743651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41910" rIns="83820" bIns="41910" numCol="1" spcCol="1270" anchor="ctr" anchorCtr="0">
          <a:noAutofit/>
        </a:bodyPr>
        <a:lstStyle/>
        <a:p>
          <a:pPr marL="228600" lvl="1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200" kern="1200"/>
            <a:t>Deployment, (automatic) upgrades, pausing, removal</a:t>
          </a:r>
        </a:p>
      </dsp:txBody>
      <dsp:txXfrm rot="-5400000">
        <a:off x="3793305" y="216488"/>
        <a:ext cx="6683506" cy="1111791"/>
      </dsp:txXfrm>
    </dsp:sp>
    <dsp:sp modelId="{C2A53A38-DFAD-46F8-AC0A-01B03E7B4527}">
      <dsp:nvSpPr>
        <dsp:cNvPr id="0" name=""/>
        <dsp:cNvSpPr/>
      </dsp:nvSpPr>
      <dsp:spPr>
        <a:xfrm>
          <a:off x="0" y="2333"/>
          <a:ext cx="3793304" cy="154010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53340" rIns="106680" bIns="5334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/>
            <a:t>Complete Application Lifecycle Management</a:t>
          </a:r>
        </a:p>
      </dsp:txBody>
      <dsp:txXfrm>
        <a:off x="75182" y="77515"/>
        <a:ext cx="3642940" cy="1389737"/>
      </dsp:txXfrm>
    </dsp:sp>
    <dsp:sp modelId="{37C3C523-028B-4AE6-8EEB-51911CF9447A}">
      <dsp:nvSpPr>
        <dsp:cNvPr id="0" name=""/>
        <dsp:cNvSpPr/>
      </dsp:nvSpPr>
      <dsp:spPr>
        <a:xfrm rot="5400000">
          <a:off x="6549089" y="-982334"/>
          <a:ext cx="1232081" cy="6743651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41910" rIns="83820" bIns="41910" numCol="1" spcCol="1270" anchor="ctr" anchorCtr="0">
          <a:noAutofit/>
        </a:bodyPr>
        <a:lstStyle/>
        <a:p>
          <a:pPr marL="228600" lvl="1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200" kern="1200"/>
            <a:t>Network monitoring</a:t>
          </a:r>
        </a:p>
        <a:p>
          <a:pPr marL="228600" lvl="1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200" kern="1200"/>
            <a:t>Network management</a:t>
          </a:r>
        </a:p>
        <a:p>
          <a:pPr marL="228600" lvl="1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200" kern="1200"/>
            <a:t>Data analysis and visualization</a:t>
          </a:r>
        </a:p>
      </dsp:txBody>
      <dsp:txXfrm rot="-5400000">
        <a:off x="3793305" y="1833595"/>
        <a:ext cx="6683506" cy="1111791"/>
      </dsp:txXfrm>
    </dsp:sp>
    <dsp:sp modelId="{3D6A0955-D426-416E-A733-FD9816FC5208}">
      <dsp:nvSpPr>
        <dsp:cNvPr id="0" name=""/>
        <dsp:cNvSpPr/>
      </dsp:nvSpPr>
      <dsp:spPr>
        <a:xfrm>
          <a:off x="0" y="1619440"/>
          <a:ext cx="3793304" cy="154010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53340" rIns="106680" bIns="5334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/>
            <a:t>Diverse application ecosystems</a:t>
          </a:r>
        </a:p>
      </dsp:txBody>
      <dsp:txXfrm>
        <a:off x="75182" y="1694622"/>
        <a:ext cx="3642940" cy="1389737"/>
      </dsp:txXfrm>
    </dsp:sp>
    <dsp:sp modelId="{5BBFDA93-1FF5-4BB5-8242-9B17F50A5AB4}">
      <dsp:nvSpPr>
        <dsp:cNvPr id="0" name=""/>
        <dsp:cNvSpPr/>
      </dsp:nvSpPr>
      <dsp:spPr>
        <a:xfrm rot="5400000">
          <a:off x="6549089" y="634771"/>
          <a:ext cx="1232081" cy="6743651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41910" rIns="83820" bIns="41910" numCol="1" spcCol="1270" anchor="ctr" anchorCtr="0">
          <a:noAutofit/>
        </a:bodyPr>
        <a:lstStyle/>
        <a:p>
          <a:pPr marL="228600" lvl="1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200" kern="1200"/>
            <a:t>New applications can be added at any time</a:t>
          </a:r>
        </a:p>
      </dsp:txBody>
      <dsp:txXfrm rot="-5400000">
        <a:off x="3793305" y="3450701"/>
        <a:ext cx="6683506" cy="1111791"/>
      </dsp:txXfrm>
    </dsp:sp>
    <dsp:sp modelId="{AEBB937D-828C-48A0-A95C-A9BB6FBCFAAB}">
      <dsp:nvSpPr>
        <dsp:cNvPr id="0" name=""/>
        <dsp:cNvSpPr/>
      </dsp:nvSpPr>
      <dsp:spPr>
        <a:xfrm>
          <a:off x="0" y="3236546"/>
          <a:ext cx="3793304" cy="154010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60960" rIns="121920" bIns="60960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kern="1200"/>
            <a:t>Extensibility</a:t>
          </a:r>
          <a:endParaRPr lang="en-US" sz="4900" kern="1200"/>
        </a:p>
      </dsp:txBody>
      <dsp:txXfrm>
        <a:off x="75182" y="3311728"/>
        <a:ext cx="3642940" cy="1389737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155881201" name="Header Placeholder 1"/>
          <p:cNvSpPr>
            <a:spLocks noGrp="1"/>
          </p:cNvSpPr>
          <p:nvPr>
            <p:ph type="hdr" sz="quarter"/>
          </p:nvPr>
        </p:nvSpPr>
        <p:spPr bwMode="auto"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04265939" name="Date Placeholder 2"/>
          <p:cNvSpPr>
            <a:spLocks noGrp="1"/>
          </p:cNvSpPr>
          <p:nvPr>
            <p:ph type="dt" idx="1"/>
          </p:nvPr>
        </p:nvSpPr>
        <p:spPr bwMode="auto"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866DFA2B-42E7-483C-89A7-B63D17235420}" type="datetimeFigureOut">
              <a:rPr lang="en-GB"/>
              <a:t>02/06/2026</a:t>
            </a:fld>
            <a:endParaRPr lang="en-GB"/>
          </a:p>
        </p:txBody>
      </p:sp>
      <p:sp>
        <p:nvSpPr>
          <p:cNvPr id="667407892" name="Slide Image Placeholder 3"/>
          <p:cNvSpPr>
            <a:spLocks noGrp="1" noRot="1" noChangeAspect="1"/>
          </p:cNvSpPr>
          <p:nvPr>
            <p:ph type="sldImg" idx="2"/>
          </p:nvPr>
        </p:nvSpPr>
        <p:spPr bwMode="auto"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>
              <a:defRPr/>
            </a:pPr>
            <a:endParaRPr lang="en-GB"/>
          </a:p>
        </p:txBody>
      </p:sp>
      <p:sp>
        <p:nvSpPr>
          <p:cNvPr id="1135166468" name="Notes Placeholder 4"/>
          <p:cNvSpPr>
            <a:spLocks noGrp="1"/>
          </p:cNvSpPr>
          <p:nvPr>
            <p:ph type="body" sz="quarter" idx="3"/>
          </p:nvPr>
        </p:nvSpPr>
        <p:spPr bwMode="auto"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>
              <a:defRPr/>
            </a:pPr>
            <a:r>
              <a:rPr lang="en-US"/>
              <a:t>Click to edit Master text styles</a:t>
            </a:r>
            <a:endParaRPr/>
          </a:p>
          <a:p>
            <a:pPr lvl="1">
              <a:defRPr/>
            </a:pPr>
            <a:r>
              <a:rPr lang="en-US"/>
              <a:t>Second level</a:t>
            </a:r>
            <a:endParaRPr/>
          </a:p>
          <a:p>
            <a:pPr lvl="2">
              <a:defRPr/>
            </a:pPr>
            <a:r>
              <a:rPr lang="en-US"/>
              <a:t>Third level</a:t>
            </a:r>
            <a:endParaRPr/>
          </a:p>
          <a:p>
            <a:pPr lvl="3">
              <a:defRPr/>
            </a:pPr>
            <a:r>
              <a:rPr lang="en-US"/>
              <a:t>Fourth level</a:t>
            </a:r>
            <a:endParaRPr/>
          </a:p>
          <a:p>
            <a:pPr lvl="4">
              <a:defRPr/>
            </a:pPr>
            <a:r>
              <a:rPr lang="en-US"/>
              <a:t>Fifth level</a:t>
            </a:r>
            <a:endParaRPr lang="en-GB"/>
          </a:p>
        </p:txBody>
      </p:sp>
      <p:sp>
        <p:nvSpPr>
          <p:cNvPr id="2128597870" name="Footer Placeholder 5"/>
          <p:cNvSpPr>
            <a:spLocks noGrp="1"/>
          </p:cNvSpPr>
          <p:nvPr>
            <p:ph type="ftr" sz="quarter" idx="4"/>
          </p:nvPr>
        </p:nvSpPr>
        <p:spPr bwMode="auto"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738009792" name="Slide Number Placeholder 6"/>
          <p:cNvSpPr>
            <a:spLocks noGrp="1"/>
          </p:cNvSpPr>
          <p:nvPr>
            <p:ph type="sldNum" sz="quarter" idx="5"/>
          </p:nvPr>
        </p:nvSpPr>
        <p:spPr bwMode="auto"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EAA26957-3063-4AF5-9C10-771E4439D98E}" type="slidenum">
              <a:rPr lang="en-GB"/>
              <a:t>‹#›</a:t>
            </a:fld>
            <a:endParaRPr lang="en-GB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>
      <a:defRPr sz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>
      <a:defRPr sz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>
      <a:defRPr sz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>
      <a:defRPr sz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>
      <a:defRPr sz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>
      <a:defRPr sz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>
      <a:defRPr sz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>
      <a:defRPr sz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>
      <a:defRPr sz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698020531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 dirty="0"/>
          </a:p>
        </p:txBody>
      </p:sp>
      <p:sp>
        <p:nvSpPr>
          <p:cNvPr id="184883924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76617594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EAA26957-3063-4AF5-9C10-771E4439D98E}" type="slidenum">
              <a:rPr lang="en-GB"/>
              <a:t>1</a:t>
            </a:fld>
            <a:endParaRPr lang="en-GB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49656794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1130284534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47535755" name="Slide Number Placehold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 marL="0" marR="0" lvl="0" indent="0" algn="r" defTabSz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AA26957-3063-4AF5-9C10-771E4439D98E}" type="slidenum">
              <a:rPr lang="en-GB" sz="1200" b="0" i="0" u="none" strike="noStrike" cap="none" spc="0">
                <a:ln>
                  <a:noFill/>
                </a:ln>
                <a:solidFill>
                  <a:prstClr val="black"/>
                </a:solidFill>
                <a:latin typeface="Calibri"/>
                <a:ea typeface="+mn-ea"/>
                <a:cs typeface="+mn-cs"/>
              </a:rPr>
              <a:t>11</a:t>
            </a:fld>
            <a:endParaRPr lang="en-GB" sz="1200" b="0" i="0" u="none" strike="noStrike" cap="none" spc="0">
              <a:ln>
                <a:noFill/>
              </a:ln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B54B9354-EE0E-863E-4B6F-CB3597CD11FE}" type="slidenum">
              <a:rPr/>
              <a:t>12</a:t>
            </a:fld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12400255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1848784630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1418493169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44CE10F0-099C-BE46-0032-F8C322623213}" type="slidenum">
              <a:rPr/>
              <a:t>13</a:t>
            </a:fld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020876585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1197281632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75984835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6FED568B-17BE-3041-CCCF-AD11416DE00A}" type="slidenum">
              <a:rPr/>
              <a:t>14</a:t>
            </a:fld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669585723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1217646405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1311616510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F3F7B7EF-4885-AC3C-C07A-AD6C80710624}" type="slidenum">
              <a:rPr/>
              <a:t>15</a:t>
            </a:fld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115543221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1762719281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 dirty="0"/>
          </a:p>
        </p:txBody>
      </p:sp>
      <p:sp>
        <p:nvSpPr>
          <p:cNvPr id="191721596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5E49B433-DEA5-48EB-305F-EB43DEED1B73}" type="slidenum">
              <a:rPr/>
              <a:t>16</a:t>
            </a:fld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36947914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981827705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1309395746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79D8A89C-43D9-A887-71D0-3B523C377DD2}" type="slidenum">
              <a:rPr/>
              <a:t>17</a:t>
            </a:fld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765312220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2094169054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759741803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721BA1E5-6854-8C3C-0AF7-F04CF6F5BEE5}" type="slidenum">
              <a:rPr/>
              <a:t>18</a:t>
            </a:fld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95745801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1595581395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799602033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F3C3CA86-57AA-C3AB-0AEF-0920ED7C7163}" type="slidenum">
              <a:rPr/>
              <a:t>19</a:t>
            </a:fld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187869673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279015322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1022555092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131D5CD4-7103-20FA-5AF9-C186FB3A90AE}" type="slidenum">
              <a:rPr/>
              <a:t>20</a:t>
            </a:fld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935111659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 dirty="0"/>
          </a:p>
        </p:txBody>
      </p:sp>
      <p:sp>
        <p:nvSpPr>
          <p:cNvPr id="1349674266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 dirty="0"/>
          </a:p>
        </p:txBody>
      </p:sp>
      <p:sp>
        <p:nvSpPr>
          <p:cNvPr id="1027943563" name="Slide Number Placehold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EAA26957-3063-4AF5-9C10-771E4439D98E}" type="slidenum">
              <a:rPr lang="en-GB"/>
              <a:t>2</a:t>
            </a:fld>
            <a:endParaRPr lang="en-GB" dirty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98586499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1136524922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187655384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2979C2BE-E6B4-D3AE-441A-C231BA301B87}" type="slidenum">
              <a:rPr/>
              <a:t>21</a:t>
            </a:fld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01169913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1609381742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14076922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4A515C59-8214-03F5-8034-49481FFAF24D}" type="slidenum">
              <a:rPr/>
              <a:t>22</a:t>
            </a:fld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34936884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68911887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365941252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DA2F8D44-F194-35AC-501E-7E70C63702E9}" type="slidenum">
              <a:rPr/>
              <a:t>23</a:t>
            </a:fld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646328901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1065890912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189264413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BC0601F9-6D3D-0318-9D29-BAA60C74FBFD}" type="slidenum">
              <a:rPr/>
              <a:t>24</a:t>
            </a:fld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86839857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1293827226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91038281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15C44DFA-F37F-A236-D23B-D5CE364A40B5}" type="slidenum">
              <a:rPr/>
              <a:t>25</a:t>
            </a:fld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91442963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899646587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1505332233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5C4C9892-25C3-4D7B-85A0-CCDC88C67677}" type="slidenum">
              <a:rPr/>
              <a:t>26</a:t>
            </a:fld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13235197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1367301705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265251403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B676F10F-CB9B-1E4E-1BE7-EAE6D1F3CB1C}" type="slidenum">
              <a:rPr/>
              <a:t>27</a:t>
            </a:fld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96770468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1582639886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991382981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C7CB0D20-DEAE-0E4A-C5AA-B35BD135E5DB}" type="slidenum">
              <a:rPr/>
              <a:t>28</a:t>
            </a:fld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24C9A3-267C-43B7-7673-7C089B34591C}"/>
            </a:ext>
          </a:extLst>
        </p:cNvPr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96770468" name="Slide Image Placeholder 1">
            <a:extLst>
              <a:ext uri="{FF2B5EF4-FFF2-40B4-BE49-F238E27FC236}">
                <a16:creationId xmlns:a16="http://schemas.microsoft.com/office/drawing/2014/main" id="{C8BFD120-0A18-B69E-5B58-18BBE9245BD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1582639886" name="Notes Placeholder 2">
            <a:extLst>
              <a:ext uri="{FF2B5EF4-FFF2-40B4-BE49-F238E27FC236}">
                <a16:creationId xmlns:a16="http://schemas.microsoft.com/office/drawing/2014/main" id="{DD0CF0D0-E2ED-9BC2-FAC6-0A5DBE7D4FB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991382981" name="Slide Number Placeholder 3">
            <a:extLst>
              <a:ext uri="{FF2B5EF4-FFF2-40B4-BE49-F238E27FC236}">
                <a16:creationId xmlns:a16="http://schemas.microsoft.com/office/drawing/2014/main" id="{3AC5138D-A90C-D2A2-6F3F-625DBC2FDBB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C7CB0D20-DEAE-0E4A-C5AA-B35BD135E5DB}" type="slidenum">
              <a:rPr/>
              <a:t>29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3392606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641066335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1979167760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721204080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54E66103-B64C-BDA2-BE94-B111C4A7CEEF}" type="slidenum">
              <a:rPr/>
              <a:t>30</a:t>
            </a:fld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283491F7-9325-1AC0-718B-2F6513035861}" type="slidenum">
              <a:rPr/>
              <a:t>3</a:t>
            </a:fld>
            <a:endParaRPr dirty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14855156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1628619169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2051463458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FD092F46-72C7-796E-42EC-72675918162F}" type="slidenum">
              <a:rPr/>
              <a:t>31</a:t>
            </a:fld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8B558647-DD47-69EC-A93A-9F6A0F5C29DA}" type="slidenum">
              <a:rPr/>
              <a:t>32</a:t>
            </a:fld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65327372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195768009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969588222" name="Slide Number Placehold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 marL="0" marR="0" lvl="0" indent="0" algn="r" defTabSz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AA26957-3063-4AF5-9C10-771E4439D98E}" type="slidenum">
              <a:rPr lang="en-GB" sz="1200" b="0" i="0" u="none" strike="noStrike" cap="none" spc="0">
                <a:ln>
                  <a:noFill/>
                </a:ln>
                <a:solidFill>
                  <a:prstClr val="black"/>
                </a:solidFill>
                <a:latin typeface="Calibri"/>
                <a:ea typeface="+mn-ea"/>
                <a:cs typeface="+mn-cs"/>
              </a:rPr>
              <a:t>33</a:t>
            </a:fld>
            <a:endParaRPr lang="en-GB" sz="1200" b="0" i="0" u="none" strike="noStrike" cap="none" spc="0">
              <a:ln>
                <a:noFill/>
              </a:ln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F734D8A5-659C-A43A-8B19-B84FD73C61C7}" type="slidenum">
              <a:rPr/>
              <a:t>4</a:t>
            </a:fld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C9D147A8-9818-DEF8-F619-F00297E930B5}" type="slidenum">
              <a:rPr/>
              <a:t>5</a:t>
            </a:fld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B28F5DBA-4D2B-D9CC-7090-75C8CE187D17}" type="slidenum">
              <a:rPr/>
              <a:t>6</a:t>
            </a:fld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D1408904-5C38-BDE6-0113-7E8DB7D5488C}" type="slidenum">
              <a:rPr/>
              <a:t>8</a:t>
            </a:fld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693715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2079391970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079927828" name="Slide Number Placehold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EAA26957-3063-4AF5-9C10-771E4439D98E}" type="slidenum">
              <a:rPr lang="en-GB"/>
              <a:t>9</a:t>
            </a:fld>
            <a:endParaRPr lang="en-GB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  <p:txBody>
          <a:bodyPr/>
          <a:lstStyle/>
          <a:p>
            <a:endParaRPr 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B7D36AFD-852F-8AB5-FF42-CA255B3731FB}" type="slidenum">
              <a:rPr/>
              <a:t>10</a:t>
            </a:fld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5.png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Custom Layou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47497777" name="Rectangle 1"/>
          <p:cNvSpPr/>
          <p:nvPr userDrawn="1"/>
        </p:nvSpPr>
        <p:spPr bwMode="auto">
          <a:xfrm>
            <a:off x="0" y="-22301"/>
            <a:ext cx="12032535" cy="6338264"/>
          </a:xfrm>
          <a:prstGeom prst="rect">
            <a:avLst/>
          </a:prstGeom>
          <a:solidFill>
            <a:srgbClr val="3034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/>
          </a:p>
        </p:txBody>
      </p:sp>
      <p:pic>
        <p:nvPicPr>
          <p:cNvPr id="1639511952" name="Picture 2"/>
          <p:cNvPicPr>
            <a:picLocks noChangeAspect="1"/>
          </p:cNvPicPr>
          <p:nvPr userDrawn="1"/>
        </p:nvPicPr>
        <p:blipFill rotWithShape="1">
          <a:blip r:embed="rId2"/>
          <a:srcRect l="13286" t="60631" r="43125" b="7997"/>
          <a:stretch/>
        </p:blipFill>
        <p:spPr bwMode="auto">
          <a:xfrm>
            <a:off x="711199" y="-22302"/>
            <a:ext cx="11480801" cy="5825201"/>
          </a:xfrm>
          <a:prstGeom prst="rect">
            <a:avLst/>
          </a:prstGeom>
        </p:spPr>
      </p:pic>
      <p:sp>
        <p:nvSpPr>
          <p:cNvPr id="232584108" name="Rectangle 5"/>
          <p:cNvSpPr/>
          <p:nvPr userDrawn="1"/>
        </p:nvSpPr>
        <p:spPr bwMode="auto">
          <a:xfrm>
            <a:off x="12754" y="4832211"/>
            <a:ext cx="12179246" cy="2042360"/>
          </a:xfrm>
          <a:prstGeom prst="rect">
            <a:avLst/>
          </a:prstGeom>
          <a:solidFill>
            <a:srgbClr val="425E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/>
          </a:p>
        </p:txBody>
      </p:sp>
      <p:pic>
        <p:nvPicPr>
          <p:cNvPr id="951347486" name="Picture 14"/>
          <p:cNvPicPr>
            <a:picLocks noChangeAspect="1"/>
          </p:cNvPicPr>
          <p:nvPr userDrawn="1"/>
        </p:nvPicPr>
        <p:blipFill rotWithShape="1">
          <a:blip r:embed="rId3"/>
          <a:srcRect t="-1" b="15504"/>
          <a:stretch/>
        </p:blipFill>
        <p:spPr bwMode="auto">
          <a:xfrm>
            <a:off x="852542" y="682159"/>
            <a:ext cx="1432449" cy="689706"/>
          </a:xfrm>
          <a:prstGeom prst="rect">
            <a:avLst/>
          </a:prstGeom>
        </p:spPr>
      </p:pic>
      <p:sp>
        <p:nvSpPr>
          <p:cNvPr id="808873302" name="Title Placeholder 1"/>
          <p:cNvSpPr>
            <a:spLocks noGrp="1"/>
          </p:cNvSpPr>
          <p:nvPr>
            <p:ph type="title"/>
          </p:nvPr>
        </p:nvSpPr>
        <p:spPr bwMode="auto">
          <a:xfrm>
            <a:off x="744354" y="2314410"/>
            <a:ext cx="9894723" cy="43090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400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763630493" name="Content Placeholder 3"/>
          <p:cNvSpPr>
            <a:spLocks noGrp="1"/>
          </p:cNvSpPr>
          <p:nvPr>
            <p:ph sz="quarter" idx="10" hasCustomPrompt="1"/>
          </p:nvPr>
        </p:nvSpPr>
        <p:spPr bwMode="auto">
          <a:xfrm>
            <a:off x="744354" y="2777636"/>
            <a:ext cx="10444393" cy="47932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 lvl="0">
              <a:defRPr/>
            </a:pPr>
            <a:r>
              <a:rPr lang="en-GB"/>
              <a:t>Click to edit Master subtitle styles</a:t>
            </a:r>
            <a:endParaRPr/>
          </a:p>
        </p:txBody>
      </p:sp>
      <p:sp>
        <p:nvSpPr>
          <p:cNvPr id="181531099" name="Rectangle 6"/>
          <p:cNvSpPr/>
          <p:nvPr userDrawn="1"/>
        </p:nvSpPr>
        <p:spPr bwMode="auto">
          <a:xfrm>
            <a:off x="11037739" y="5716824"/>
            <a:ext cx="1171195" cy="1171195"/>
          </a:xfrm>
          <a:custGeom>
            <a:avLst/>
            <a:gdLst>
              <a:gd name="connsiteX0" fmla="*/ 0 w 1402596"/>
              <a:gd name="connsiteY0" fmla="*/ 0 h 1402596"/>
              <a:gd name="connsiteX1" fmla="*/ 1402596 w 1402596"/>
              <a:gd name="connsiteY1" fmla="*/ 0 h 1402596"/>
              <a:gd name="connsiteX2" fmla="*/ 1402596 w 1402596"/>
              <a:gd name="connsiteY2" fmla="*/ 1402596 h 1402596"/>
              <a:gd name="connsiteX3" fmla="*/ 0 w 1402596"/>
              <a:gd name="connsiteY3" fmla="*/ 1402596 h 1402596"/>
              <a:gd name="connsiteX4" fmla="*/ 0 w 1402596"/>
              <a:gd name="connsiteY4" fmla="*/ 0 h 1402596"/>
              <a:gd name="connsiteX0" fmla="*/ 0 w 1402596"/>
              <a:gd name="connsiteY0" fmla="*/ 1402596 h 1402596"/>
              <a:gd name="connsiteX1" fmla="*/ 1402596 w 1402596"/>
              <a:gd name="connsiteY1" fmla="*/ 0 h 1402596"/>
              <a:gd name="connsiteX2" fmla="*/ 1402596 w 1402596"/>
              <a:gd name="connsiteY2" fmla="*/ 1402596 h 1402596"/>
              <a:gd name="connsiteX3" fmla="*/ 0 w 1402596"/>
              <a:gd name="connsiteY3" fmla="*/ 1402596 h 1402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2596" h="1402596" extrusionOk="0">
                <a:moveTo>
                  <a:pt x="0" y="1402596"/>
                </a:moveTo>
                <a:lnTo>
                  <a:pt x="1402596" y="0"/>
                </a:lnTo>
                <a:lnTo>
                  <a:pt x="1402596" y="1402596"/>
                </a:lnTo>
                <a:lnTo>
                  <a:pt x="0" y="14025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7070786" name="Triangle 3"/>
          <p:cNvSpPr/>
          <p:nvPr userDrawn="1"/>
        </p:nvSpPr>
        <p:spPr bwMode="auto">
          <a:xfrm rot="18940971">
            <a:off x="10539361" y="5650681"/>
            <a:ext cx="1640667" cy="774393"/>
          </a:xfrm>
          <a:custGeom>
            <a:avLst/>
            <a:gdLst>
              <a:gd name="connsiteX0" fmla="*/ 0 w 1591482"/>
              <a:gd name="connsiteY0" fmla="*/ 750465 h 750465"/>
              <a:gd name="connsiteX1" fmla="*/ 795741 w 1591482"/>
              <a:gd name="connsiteY1" fmla="*/ 0 h 750465"/>
              <a:gd name="connsiteX2" fmla="*/ 1591482 w 1591482"/>
              <a:gd name="connsiteY2" fmla="*/ 750465 h 750465"/>
              <a:gd name="connsiteX3" fmla="*/ 0 w 1591482"/>
              <a:gd name="connsiteY3" fmla="*/ 750465 h 750465"/>
              <a:gd name="connsiteX0" fmla="*/ 0 w 1591482"/>
              <a:gd name="connsiteY0" fmla="*/ 761518 h 761518"/>
              <a:gd name="connsiteX1" fmla="*/ 784688 w 1591482"/>
              <a:gd name="connsiteY1" fmla="*/ 0 h 761518"/>
              <a:gd name="connsiteX2" fmla="*/ 1591482 w 1591482"/>
              <a:gd name="connsiteY2" fmla="*/ 761518 h 761518"/>
              <a:gd name="connsiteX3" fmla="*/ 0 w 1591482"/>
              <a:gd name="connsiteY3" fmla="*/ 761518 h 761518"/>
              <a:gd name="connsiteX0" fmla="*/ 0 w 1591482"/>
              <a:gd name="connsiteY0" fmla="*/ 761518 h 761518"/>
              <a:gd name="connsiteX1" fmla="*/ 784688 w 1591482"/>
              <a:gd name="connsiteY1" fmla="*/ 0 h 761518"/>
              <a:gd name="connsiteX2" fmla="*/ 1591482 w 1591482"/>
              <a:gd name="connsiteY2" fmla="*/ 761518 h 761518"/>
              <a:gd name="connsiteX3" fmla="*/ 0 w 1591482"/>
              <a:gd name="connsiteY3" fmla="*/ 761518 h 761518"/>
              <a:gd name="connsiteX0" fmla="*/ 0 w 1591482"/>
              <a:gd name="connsiteY0" fmla="*/ 761518 h 761518"/>
              <a:gd name="connsiteX1" fmla="*/ 784688 w 1591482"/>
              <a:gd name="connsiteY1" fmla="*/ 0 h 761518"/>
              <a:gd name="connsiteX2" fmla="*/ 1591482 w 1591482"/>
              <a:gd name="connsiteY2" fmla="*/ 761518 h 761518"/>
              <a:gd name="connsiteX3" fmla="*/ 0 w 1591482"/>
              <a:gd name="connsiteY3" fmla="*/ 761518 h 761518"/>
              <a:gd name="connsiteX0" fmla="*/ 0 w 1591543"/>
              <a:gd name="connsiteY0" fmla="*/ 761518 h 761518"/>
              <a:gd name="connsiteX1" fmla="*/ 784688 w 1591543"/>
              <a:gd name="connsiteY1" fmla="*/ 0 h 761518"/>
              <a:gd name="connsiteX2" fmla="*/ 1591482 w 1591543"/>
              <a:gd name="connsiteY2" fmla="*/ 761518 h 761518"/>
              <a:gd name="connsiteX3" fmla="*/ 0 w 1591543"/>
              <a:gd name="connsiteY3" fmla="*/ 761518 h 761518"/>
              <a:gd name="connsiteX0" fmla="*/ 0 w 1591556"/>
              <a:gd name="connsiteY0" fmla="*/ 756181 h 756181"/>
              <a:gd name="connsiteX1" fmla="*/ 828613 w 1591556"/>
              <a:gd name="connsiteY1" fmla="*/ 0 h 756181"/>
              <a:gd name="connsiteX2" fmla="*/ 1591482 w 1591556"/>
              <a:gd name="connsiteY2" fmla="*/ 756181 h 756181"/>
              <a:gd name="connsiteX3" fmla="*/ 0 w 1591556"/>
              <a:gd name="connsiteY3" fmla="*/ 756181 h 756181"/>
              <a:gd name="connsiteX0" fmla="*/ 0 w 1591550"/>
              <a:gd name="connsiteY0" fmla="*/ 756181 h 756181"/>
              <a:gd name="connsiteX1" fmla="*/ 828613 w 1591550"/>
              <a:gd name="connsiteY1" fmla="*/ 0 h 756181"/>
              <a:gd name="connsiteX2" fmla="*/ 1591482 w 1591550"/>
              <a:gd name="connsiteY2" fmla="*/ 756181 h 756181"/>
              <a:gd name="connsiteX3" fmla="*/ 0 w 1591550"/>
              <a:gd name="connsiteY3" fmla="*/ 756181 h 756181"/>
              <a:gd name="connsiteX0" fmla="*/ 0 w 1591550"/>
              <a:gd name="connsiteY0" fmla="*/ 756181 h 756181"/>
              <a:gd name="connsiteX1" fmla="*/ 828613 w 1591550"/>
              <a:gd name="connsiteY1" fmla="*/ 0 h 756181"/>
              <a:gd name="connsiteX2" fmla="*/ 1591482 w 1591550"/>
              <a:gd name="connsiteY2" fmla="*/ 756181 h 756181"/>
              <a:gd name="connsiteX3" fmla="*/ 0 w 1591550"/>
              <a:gd name="connsiteY3" fmla="*/ 756181 h 756181"/>
              <a:gd name="connsiteX0" fmla="*/ 0 w 1591550"/>
              <a:gd name="connsiteY0" fmla="*/ 756181 h 756181"/>
              <a:gd name="connsiteX1" fmla="*/ 828613 w 1591550"/>
              <a:gd name="connsiteY1" fmla="*/ 0 h 756181"/>
              <a:gd name="connsiteX2" fmla="*/ 1591482 w 1591550"/>
              <a:gd name="connsiteY2" fmla="*/ 756181 h 756181"/>
              <a:gd name="connsiteX3" fmla="*/ 0 w 1591550"/>
              <a:gd name="connsiteY3" fmla="*/ 756181 h 756181"/>
              <a:gd name="connsiteX0" fmla="*/ 0 w 1591548"/>
              <a:gd name="connsiteY0" fmla="*/ 756181 h 756181"/>
              <a:gd name="connsiteX1" fmla="*/ 828613 w 1591548"/>
              <a:gd name="connsiteY1" fmla="*/ 0 h 756181"/>
              <a:gd name="connsiteX2" fmla="*/ 1591482 w 1591548"/>
              <a:gd name="connsiteY2" fmla="*/ 756181 h 756181"/>
              <a:gd name="connsiteX3" fmla="*/ 0 w 1591548"/>
              <a:gd name="connsiteY3" fmla="*/ 756181 h 756181"/>
              <a:gd name="connsiteX0" fmla="*/ 0 w 1591548"/>
              <a:gd name="connsiteY0" fmla="*/ 756181 h 756181"/>
              <a:gd name="connsiteX1" fmla="*/ 828613 w 1591548"/>
              <a:gd name="connsiteY1" fmla="*/ 0 h 756181"/>
              <a:gd name="connsiteX2" fmla="*/ 1591482 w 1591548"/>
              <a:gd name="connsiteY2" fmla="*/ 756181 h 756181"/>
              <a:gd name="connsiteX3" fmla="*/ 0 w 1591548"/>
              <a:gd name="connsiteY3" fmla="*/ 756181 h 756181"/>
              <a:gd name="connsiteX0" fmla="*/ 0 w 1591548"/>
              <a:gd name="connsiteY0" fmla="*/ 756181 h 756181"/>
              <a:gd name="connsiteX1" fmla="*/ 828613 w 1591548"/>
              <a:gd name="connsiteY1" fmla="*/ 0 h 756181"/>
              <a:gd name="connsiteX2" fmla="*/ 1591482 w 1591548"/>
              <a:gd name="connsiteY2" fmla="*/ 756181 h 756181"/>
              <a:gd name="connsiteX3" fmla="*/ 0 w 1591548"/>
              <a:gd name="connsiteY3" fmla="*/ 756181 h 756181"/>
              <a:gd name="connsiteX0" fmla="*/ 0 w 1591548"/>
              <a:gd name="connsiteY0" fmla="*/ 756181 h 756181"/>
              <a:gd name="connsiteX1" fmla="*/ 828613 w 1591548"/>
              <a:gd name="connsiteY1" fmla="*/ 0 h 756181"/>
              <a:gd name="connsiteX2" fmla="*/ 1591482 w 1591548"/>
              <a:gd name="connsiteY2" fmla="*/ 756181 h 756181"/>
              <a:gd name="connsiteX3" fmla="*/ 0 w 1591548"/>
              <a:gd name="connsiteY3" fmla="*/ 756181 h 756181"/>
              <a:gd name="connsiteX0" fmla="*/ 0 w 1568383"/>
              <a:gd name="connsiteY0" fmla="*/ 780013 h 780013"/>
              <a:gd name="connsiteX1" fmla="*/ 805448 w 1568383"/>
              <a:gd name="connsiteY1" fmla="*/ 0 h 780013"/>
              <a:gd name="connsiteX2" fmla="*/ 1568317 w 1568383"/>
              <a:gd name="connsiteY2" fmla="*/ 756181 h 780013"/>
              <a:gd name="connsiteX3" fmla="*/ 0 w 1568383"/>
              <a:gd name="connsiteY3" fmla="*/ 780013 h 780013"/>
              <a:gd name="connsiteX0" fmla="*/ 28149 w 1596532"/>
              <a:gd name="connsiteY0" fmla="*/ 780013 h 780020"/>
              <a:gd name="connsiteX1" fmla="*/ 833597 w 1596532"/>
              <a:gd name="connsiteY1" fmla="*/ 0 h 780020"/>
              <a:gd name="connsiteX2" fmla="*/ 1596466 w 1596532"/>
              <a:gd name="connsiteY2" fmla="*/ 756181 h 780020"/>
              <a:gd name="connsiteX3" fmla="*/ 28149 w 1596532"/>
              <a:gd name="connsiteY3" fmla="*/ 780013 h 780020"/>
              <a:gd name="connsiteX0" fmla="*/ 28149 w 1596719"/>
              <a:gd name="connsiteY0" fmla="*/ 780013 h 780020"/>
              <a:gd name="connsiteX1" fmla="*/ 833597 w 1596719"/>
              <a:gd name="connsiteY1" fmla="*/ 0 h 780020"/>
              <a:gd name="connsiteX2" fmla="*/ 1596466 w 1596719"/>
              <a:gd name="connsiteY2" fmla="*/ 756181 h 780020"/>
              <a:gd name="connsiteX3" fmla="*/ 28149 w 1596719"/>
              <a:gd name="connsiteY3" fmla="*/ 780013 h 780020"/>
              <a:gd name="connsiteX0" fmla="*/ 26113 w 1594683"/>
              <a:gd name="connsiteY0" fmla="*/ 780013 h 780029"/>
              <a:gd name="connsiteX1" fmla="*/ 831561 w 1594683"/>
              <a:gd name="connsiteY1" fmla="*/ 0 h 780029"/>
              <a:gd name="connsiteX2" fmla="*/ 1594430 w 1594683"/>
              <a:gd name="connsiteY2" fmla="*/ 756181 h 780029"/>
              <a:gd name="connsiteX3" fmla="*/ 26113 w 1594683"/>
              <a:gd name="connsiteY3" fmla="*/ 780013 h 780029"/>
              <a:gd name="connsiteX0" fmla="*/ 19416 w 1587986"/>
              <a:gd name="connsiteY0" fmla="*/ 780013 h 852385"/>
              <a:gd name="connsiteX1" fmla="*/ 824864 w 1587986"/>
              <a:gd name="connsiteY1" fmla="*/ 0 h 852385"/>
              <a:gd name="connsiteX2" fmla="*/ 1587733 w 1587986"/>
              <a:gd name="connsiteY2" fmla="*/ 756181 h 852385"/>
              <a:gd name="connsiteX3" fmla="*/ 19416 w 1587986"/>
              <a:gd name="connsiteY3" fmla="*/ 780013 h 852385"/>
              <a:gd name="connsiteX0" fmla="*/ 19416 w 1587986"/>
              <a:gd name="connsiteY0" fmla="*/ 780013 h 852385"/>
              <a:gd name="connsiteX1" fmla="*/ 824864 w 1587986"/>
              <a:gd name="connsiteY1" fmla="*/ 0 h 852385"/>
              <a:gd name="connsiteX2" fmla="*/ 1587733 w 1587986"/>
              <a:gd name="connsiteY2" fmla="*/ 756181 h 852385"/>
              <a:gd name="connsiteX3" fmla="*/ 19416 w 1587986"/>
              <a:gd name="connsiteY3" fmla="*/ 780013 h 852385"/>
              <a:gd name="connsiteX0" fmla="*/ 19416 w 1587986"/>
              <a:gd name="connsiteY0" fmla="*/ 780013 h 780013"/>
              <a:gd name="connsiteX1" fmla="*/ 824864 w 1587986"/>
              <a:gd name="connsiteY1" fmla="*/ 0 h 780013"/>
              <a:gd name="connsiteX2" fmla="*/ 1587733 w 1587986"/>
              <a:gd name="connsiteY2" fmla="*/ 756181 h 780013"/>
              <a:gd name="connsiteX3" fmla="*/ 19416 w 1587986"/>
              <a:gd name="connsiteY3" fmla="*/ 780013 h 780013"/>
              <a:gd name="connsiteX0" fmla="*/ 0 w 1568570"/>
              <a:gd name="connsiteY0" fmla="*/ 780013 h 780013"/>
              <a:gd name="connsiteX1" fmla="*/ 805448 w 1568570"/>
              <a:gd name="connsiteY1" fmla="*/ 0 h 780013"/>
              <a:gd name="connsiteX2" fmla="*/ 1568317 w 1568570"/>
              <a:gd name="connsiteY2" fmla="*/ 756181 h 780013"/>
              <a:gd name="connsiteX3" fmla="*/ 0 w 1568570"/>
              <a:gd name="connsiteY3" fmla="*/ 780013 h 78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68570" h="780013" extrusionOk="0">
                <a:moveTo>
                  <a:pt x="0" y="780013"/>
                </a:moveTo>
                <a:cubicBezTo>
                  <a:pt x="22577" y="772854"/>
                  <a:pt x="614066" y="457407"/>
                  <a:pt x="805448" y="0"/>
                </a:cubicBezTo>
                <a:cubicBezTo>
                  <a:pt x="1338525" y="651398"/>
                  <a:pt x="1577484" y="756042"/>
                  <a:pt x="1568317" y="756181"/>
                </a:cubicBezTo>
                <a:lnTo>
                  <a:pt x="0" y="780013"/>
                </a:lnTo>
                <a:close/>
              </a:path>
            </a:pathLst>
          </a:custGeom>
          <a:solidFill>
            <a:srgbClr val="3033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228540096" name="Text Placeholder 6"/>
          <p:cNvSpPr txBox="1"/>
          <p:nvPr userDrawn="1"/>
        </p:nvSpPr>
        <p:spPr bwMode="auto">
          <a:xfrm>
            <a:off x="11291244" y="6408696"/>
            <a:ext cx="1003253" cy="479323"/>
          </a:xfrm>
          <a:prstGeom prst="rect">
            <a:avLst/>
          </a:prstGeom>
        </p:spPr>
        <p:txBody>
          <a:bodyPr/>
          <a:lstStyle>
            <a:lvl1pPr marL="0" indent="0" algn="l" defTabSz="914400" rtl="0">
              <a:lnSpc>
                <a:spcPct val="90000"/>
              </a:lnSpc>
              <a:spcBef>
                <a:spcPts val="1000"/>
              </a:spcBef>
              <a:buFont typeface="Arial"/>
              <a:buNone/>
              <a:defRPr sz="2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00000"/>
              </a:lnSpc>
              <a:spcBef>
                <a:spcPts val="0"/>
              </a:spcBef>
              <a:defRPr/>
            </a:pPr>
            <a:r>
              <a:rPr lang="en-US" sz="2000" b="1" cap="all">
                <a:solidFill>
                  <a:srgbClr val="EE426D"/>
                </a:solidFill>
              </a:rPr>
              <a:t>Gn5-2</a:t>
            </a:r>
            <a:endParaRPr lang="en-GB" sz="2000" b="1" cap="all">
              <a:solidFill>
                <a:srgbClr val="EE426D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Objectives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029886023" name="Rectangle 9"/>
          <p:cNvSpPr/>
          <p:nvPr userDrawn="1"/>
        </p:nvSpPr>
        <p:spPr bwMode="auto">
          <a:xfrm>
            <a:off x="1538868" y="6467707"/>
            <a:ext cx="1538868" cy="390293"/>
          </a:xfrm>
          <a:prstGeom prst="rect">
            <a:avLst/>
          </a:prstGeom>
          <a:solidFill>
            <a:srgbClr val="FFDD7D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GB" sz="1200" b="1">
                <a:solidFill>
                  <a:schemeClr val="bg1"/>
                </a:solidFill>
              </a:rPr>
              <a:t>Challenges</a:t>
            </a:r>
            <a:endParaRPr/>
          </a:p>
        </p:txBody>
      </p:sp>
      <p:sp>
        <p:nvSpPr>
          <p:cNvPr id="1140398062" name="Rectangle 11"/>
          <p:cNvSpPr/>
          <p:nvPr userDrawn="1"/>
        </p:nvSpPr>
        <p:spPr bwMode="auto">
          <a:xfrm>
            <a:off x="3077736" y="6467707"/>
            <a:ext cx="1538868" cy="390293"/>
          </a:xfrm>
          <a:prstGeom prst="rect">
            <a:avLst/>
          </a:prstGeom>
          <a:solidFill>
            <a:srgbClr val="FFDD7D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GB" sz="1200" b="1">
                <a:solidFill>
                  <a:schemeClr val="bg1"/>
                </a:solidFill>
              </a:rPr>
              <a:t>Achievements</a:t>
            </a:r>
            <a:endParaRPr/>
          </a:p>
        </p:txBody>
      </p:sp>
      <p:sp>
        <p:nvSpPr>
          <p:cNvPr id="523062009" name="Rectangle 13"/>
          <p:cNvSpPr/>
          <p:nvPr userDrawn="1"/>
        </p:nvSpPr>
        <p:spPr bwMode="auto">
          <a:xfrm>
            <a:off x="4616604" y="6467707"/>
            <a:ext cx="1538868" cy="390293"/>
          </a:xfrm>
          <a:prstGeom prst="rect">
            <a:avLst/>
          </a:prstGeom>
          <a:solidFill>
            <a:srgbClr val="FFDD7D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GB" sz="1200" b="1">
                <a:solidFill>
                  <a:schemeClr val="bg1"/>
                </a:solidFill>
              </a:rPr>
              <a:t>Conclusions</a:t>
            </a:r>
            <a:endParaRPr/>
          </a:p>
        </p:txBody>
      </p:sp>
      <p:sp>
        <p:nvSpPr>
          <p:cNvPr id="668305727" name="Rectangle 15"/>
          <p:cNvSpPr/>
          <p:nvPr userDrawn="1"/>
        </p:nvSpPr>
        <p:spPr bwMode="auto">
          <a:xfrm>
            <a:off x="6155472" y="6467707"/>
            <a:ext cx="1538868" cy="390293"/>
          </a:xfrm>
          <a:prstGeom prst="rect">
            <a:avLst/>
          </a:prstGeom>
          <a:solidFill>
            <a:srgbClr val="FFDD7D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GB" sz="1200" b="1">
                <a:solidFill>
                  <a:schemeClr val="bg1"/>
                </a:solidFill>
              </a:rPr>
              <a:t>Q&amp;A</a:t>
            </a:r>
            <a:endParaRPr/>
          </a:p>
        </p:txBody>
      </p:sp>
      <p:sp>
        <p:nvSpPr>
          <p:cNvPr id="1685917773" name="Title 1"/>
          <p:cNvSpPr>
            <a:spLocks noGrp="1"/>
          </p:cNvSpPr>
          <p:nvPr>
            <p:ph type="title"/>
          </p:nvPr>
        </p:nvSpPr>
        <p:spPr bwMode="auto">
          <a:xfrm>
            <a:off x="454525" y="390292"/>
            <a:ext cx="9390692" cy="752705"/>
          </a:xfrm>
          <a:prstGeom prst="rect">
            <a:avLst/>
          </a:prstGeom>
        </p:spPr>
        <p:txBody>
          <a:bodyPr/>
          <a:lstStyle>
            <a:lvl1pPr>
              <a:defRPr sz="2400" b="1" cap="none">
                <a:solidFill>
                  <a:srgbClr val="1F4270"/>
                </a:solidFill>
                <a:latin typeface="+mn-lt"/>
              </a:defRPr>
            </a:lvl1pPr>
          </a:lstStyle>
          <a:p>
            <a:pPr>
              <a:defRPr/>
            </a:pPr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66648724" name="Slide Number Placeholder 4"/>
          <p:cNvSpPr>
            <a:spLocks noGrp="1"/>
          </p:cNvSpPr>
          <p:nvPr>
            <p:ph type="sldNum" sz="quarter" idx="4"/>
          </p:nvPr>
        </p:nvSpPr>
        <p:spPr bwMode="auto">
          <a:xfrm>
            <a:off x="11452675" y="6502153"/>
            <a:ext cx="569600" cy="321399"/>
          </a:xfrm>
          <a:prstGeom prst="rect">
            <a:avLst/>
          </a:prstGeom>
        </p:spPr>
        <p:txBody>
          <a:bodyPr/>
          <a:lstStyle>
            <a:lvl1pPr algn="r">
              <a:defRPr sz="1400">
                <a:solidFill>
                  <a:schemeClr val="bg1"/>
                </a:solidFill>
              </a:defRPr>
            </a:lvl1pPr>
          </a:lstStyle>
          <a:p>
            <a:pPr defTabSz="914377">
              <a:defRPr/>
            </a:pPr>
            <a:fld id="{6FA41F67-6E16-BC4F-8A8C-42F359C0BCBA}" type="slidenum">
              <a:rPr lang="en-GB"/>
              <a:t>‹#›</a:t>
            </a:fld>
            <a:endParaRPr lang="en-GB"/>
          </a:p>
        </p:txBody>
      </p:sp>
      <p:sp>
        <p:nvSpPr>
          <p:cNvPr id="1894292312" name="Text Placeholder 2"/>
          <p:cNvSpPr>
            <a:spLocks noGrp="1"/>
          </p:cNvSpPr>
          <p:nvPr>
            <p:ph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>
              <a:defRPr/>
            </a:pPr>
            <a:r>
              <a:rPr lang="en-GB"/>
              <a:t>Click to edit Master text styles</a:t>
            </a:r>
            <a:endParaRPr/>
          </a:p>
          <a:p>
            <a:pPr lvl="1">
              <a:defRPr/>
            </a:pPr>
            <a:r>
              <a:rPr lang="en-GB"/>
              <a:t>Second level</a:t>
            </a:r>
            <a:endParaRPr/>
          </a:p>
          <a:p>
            <a:pPr lvl="2">
              <a:defRPr/>
            </a:pPr>
            <a:r>
              <a:rPr lang="en-GB"/>
              <a:t>Third level</a:t>
            </a:r>
            <a:endParaRPr/>
          </a:p>
          <a:p>
            <a:pPr lvl="3">
              <a:defRPr/>
            </a:pPr>
            <a:r>
              <a:rPr lang="en-GB"/>
              <a:t>Fourth level</a:t>
            </a:r>
            <a:endParaRPr/>
          </a:p>
          <a:p>
            <a:pPr lvl="4">
              <a:defRPr/>
            </a:pPr>
            <a:r>
              <a:rPr lang="en-GB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Custom Layou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210944930" name="Content Placeholder 3"/>
          <p:cNvSpPr>
            <a:spLocks noGrp="1"/>
          </p:cNvSpPr>
          <p:nvPr>
            <p:ph sz="quarter" idx="10"/>
          </p:nvPr>
        </p:nvSpPr>
        <p:spPr bwMode="auto">
          <a:xfrm>
            <a:off x="449389" y="1567629"/>
            <a:ext cx="10444393" cy="4503737"/>
          </a:xfrm>
          <a:prstGeom prst="rect">
            <a:avLst/>
          </a:prstGeom>
        </p:spPr>
        <p:txBody>
          <a:bodyPr/>
          <a:lstStyle>
            <a:lvl3pPr>
              <a:defRPr sz="2200"/>
            </a:lvl3pPr>
            <a:lvl4pPr>
              <a:defRPr sz="2200"/>
            </a:lvl4pPr>
            <a:lvl5pPr>
              <a:defRPr sz="2200"/>
            </a:lvl5pPr>
          </a:lstStyle>
          <a:p>
            <a:pPr lvl="0">
              <a:defRPr/>
            </a:pPr>
            <a:r>
              <a:rPr lang="en-GB"/>
              <a:t>Click to edit Master text styles</a:t>
            </a:r>
            <a:endParaRPr/>
          </a:p>
          <a:p>
            <a:pPr lvl="1">
              <a:defRPr/>
            </a:pPr>
            <a:r>
              <a:rPr lang="en-GB"/>
              <a:t>Second level</a:t>
            </a:r>
            <a:endParaRPr/>
          </a:p>
          <a:p>
            <a:pPr lvl="2">
              <a:defRPr/>
            </a:pPr>
            <a:r>
              <a:rPr lang="en-GB"/>
              <a:t>Third level</a:t>
            </a:r>
            <a:endParaRPr/>
          </a:p>
          <a:p>
            <a:pPr lvl="3">
              <a:defRPr/>
            </a:pPr>
            <a:r>
              <a:rPr lang="en-GB"/>
              <a:t>Fourth level</a:t>
            </a:r>
            <a:endParaRPr/>
          </a:p>
          <a:p>
            <a:pPr lvl="4">
              <a:defRPr/>
            </a:pPr>
            <a:r>
              <a:rPr lang="en-GB"/>
              <a:t>Fifth level</a:t>
            </a:r>
            <a:endParaRPr lang="en-US"/>
          </a:p>
        </p:txBody>
      </p:sp>
      <p:sp>
        <p:nvSpPr>
          <p:cNvPr id="1666766762" name="Title Placeholder 1"/>
          <p:cNvSpPr>
            <a:spLocks noGrp="1"/>
          </p:cNvSpPr>
          <p:nvPr>
            <p:ph type="title"/>
          </p:nvPr>
        </p:nvSpPr>
        <p:spPr bwMode="auto">
          <a:xfrm>
            <a:off x="449389" y="387589"/>
            <a:ext cx="9894723" cy="43090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2800"/>
            </a:lvl1pPr>
          </a:lstStyle>
          <a:p>
            <a:pPr>
              <a:defRPr/>
            </a:pPr>
            <a:r>
              <a:rPr lang="en-US"/>
              <a:t>Click to edit Master title style</a:t>
            </a:r>
            <a:endParaRPr lang="en-GB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Custom Layou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663088206" name="Rectangle 1"/>
          <p:cNvSpPr/>
          <p:nvPr userDrawn="1"/>
        </p:nvSpPr>
        <p:spPr bwMode="auto">
          <a:xfrm>
            <a:off x="0" y="-22302"/>
            <a:ext cx="12192000" cy="6842711"/>
          </a:xfrm>
          <a:prstGeom prst="rect">
            <a:avLst/>
          </a:prstGeom>
          <a:solidFill>
            <a:srgbClr val="3034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/>
          </a:p>
        </p:txBody>
      </p:sp>
      <p:pic>
        <p:nvPicPr>
          <p:cNvPr id="804283929" name="Picture 2"/>
          <p:cNvPicPr>
            <a:picLocks noChangeAspect="1"/>
          </p:cNvPicPr>
          <p:nvPr userDrawn="1"/>
        </p:nvPicPr>
        <p:blipFill rotWithShape="1">
          <a:blip r:embed="rId2"/>
          <a:srcRect l="13286" t="60631" r="43125" b="7997"/>
          <a:stretch/>
        </p:blipFill>
        <p:spPr bwMode="auto">
          <a:xfrm>
            <a:off x="711199" y="-22302"/>
            <a:ext cx="11480801" cy="5825201"/>
          </a:xfrm>
          <a:prstGeom prst="rect">
            <a:avLst/>
          </a:prstGeom>
        </p:spPr>
      </p:pic>
      <p:sp>
        <p:nvSpPr>
          <p:cNvPr id="273777613" name="Rectangle 5"/>
          <p:cNvSpPr/>
          <p:nvPr userDrawn="1"/>
        </p:nvSpPr>
        <p:spPr bwMode="auto">
          <a:xfrm>
            <a:off x="0" y="4828031"/>
            <a:ext cx="12192000" cy="2052067"/>
          </a:xfrm>
          <a:prstGeom prst="rect">
            <a:avLst/>
          </a:prstGeom>
          <a:solidFill>
            <a:srgbClr val="425E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/>
          </a:p>
        </p:txBody>
      </p:sp>
      <p:pic>
        <p:nvPicPr>
          <p:cNvPr id="106357027" name="Picture 14"/>
          <p:cNvPicPr>
            <a:picLocks noChangeAspect="1"/>
          </p:cNvPicPr>
          <p:nvPr userDrawn="1"/>
        </p:nvPicPr>
        <p:blipFill rotWithShape="1">
          <a:blip r:embed="rId3"/>
          <a:srcRect t="-1" b="15504"/>
          <a:stretch/>
        </p:blipFill>
        <p:spPr bwMode="auto">
          <a:xfrm>
            <a:off x="852542" y="682159"/>
            <a:ext cx="1432449" cy="689706"/>
          </a:xfrm>
          <a:prstGeom prst="rect">
            <a:avLst/>
          </a:prstGeom>
        </p:spPr>
      </p:pic>
      <p:sp>
        <p:nvSpPr>
          <p:cNvPr id="1399088726" name="Title Placeholder 1"/>
          <p:cNvSpPr>
            <a:spLocks noGrp="1"/>
          </p:cNvSpPr>
          <p:nvPr>
            <p:ph type="title"/>
          </p:nvPr>
        </p:nvSpPr>
        <p:spPr bwMode="auto">
          <a:xfrm>
            <a:off x="744354" y="2187410"/>
            <a:ext cx="9894723" cy="43090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400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435466271" name="Content Placeholder 3"/>
          <p:cNvSpPr>
            <a:spLocks noGrp="1"/>
          </p:cNvSpPr>
          <p:nvPr>
            <p:ph sz="quarter" idx="10" hasCustomPrompt="1"/>
          </p:nvPr>
        </p:nvSpPr>
        <p:spPr bwMode="auto">
          <a:xfrm>
            <a:off x="744354" y="2650636"/>
            <a:ext cx="10444393" cy="47932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 lvl="0">
              <a:defRPr/>
            </a:pPr>
            <a:r>
              <a:rPr lang="en-GB"/>
              <a:t>Click to edit Master subtitle styles</a:t>
            </a:r>
            <a:endParaRPr/>
          </a:p>
        </p:txBody>
      </p:sp>
      <p:sp>
        <p:nvSpPr>
          <p:cNvPr id="1519609380" name="Text Placeholder 6"/>
          <p:cNvSpPr txBox="1"/>
          <p:nvPr userDrawn="1"/>
        </p:nvSpPr>
        <p:spPr bwMode="auto">
          <a:xfrm>
            <a:off x="744354" y="5303545"/>
            <a:ext cx="5467827" cy="427671"/>
          </a:xfrm>
          <a:prstGeom prst="rect">
            <a:avLst/>
          </a:prstGeom>
        </p:spPr>
        <p:txBody>
          <a:bodyPr anchor="ctr"/>
          <a:lstStyle>
            <a:lvl1pPr marL="0" indent="0" algn="l" defTabSz="914400" rtl="0">
              <a:lnSpc>
                <a:spcPct val="90000"/>
              </a:lnSpc>
              <a:spcBef>
                <a:spcPts val="1000"/>
              </a:spcBef>
              <a:buFont typeface="Arial"/>
              <a:buNone/>
              <a:defRPr sz="2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1400">
                <a:solidFill>
                  <a:schemeClr val="bg1"/>
                </a:solidFill>
              </a:rPr>
              <a:t>www.geant.org</a:t>
            </a:r>
            <a:endParaRPr lang="en-GB" sz="1400">
              <a:solidFill>
                <a:schemeClr val="bg1"/>
              </a:solidFill>
            </a:endParaRPr>
          </a:p>
        </p:txBody>
      </p:sp>
      <p:pic>
        <p:nvPicPr>
          <p:cNvPr id="1529403441" name="Picture 8" descr="Graphical user interface, text, email&#10;&#10;Description automatically generated"/>
          <p:cNvPicPr>
            <a:picLocks noChangeAspect="1"/>
          </p:cNvPicPr>
          <p:nvPr userDrawn="1"/>
        </p:nvPicPr>
        <p:blipFill rotWithShape="1">
          <a:blip r:embed="rId4"/>
          <a:stretch/>
        </p:blipFill>
        <p:spPr bwMode="auto">
          <a:xfrm>
            <a:off x="788189" y="5824135"/>
            <a:ext cx="1984777" cy="414874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Custom Layou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663620136" name="Picture 4"/>
          <p:cNvPicPr>
            <a:picLocks noChangeAspect="1"/>
          </p:cNvPicPr>
          <p:nvPr userDrawn="1"/>
        </p:nvPicPr>
        <p:blipFill rotWithShape="1">
          <a:blip r:embed="rId2"/>
          <a:srcRect b="18335"/>
          <a:stretch/>
        </p:blipFill>
        <p:spPr bwMode="auto">
          <a:xfrm>
            <a:off x="10787186" y="6071366"/>
            <a:ext cx="1099028" cy="511436"/>
          </a:xfrm>
          <a:prstGeom prst="rect">
            <a:avLst/>
          </a:prstGeom>
        </p:spPr>
      </p:pic>
      <p:sp>
        <p:nvSpPr>
          <p:cNvPr id="715799492" name="Content Placeholder 3"/>
          <p:cNvSpPr>
            <a:spLocks noGrp="1"/>
          </p:cNvSpPr>
          <p:nvPr>
            <p:ph sz="quarter" idx="10"/>
          </p:nvPr>
        </p:nvSpPr>
        <p:spPr bwMode="auto">
          <a:xfrm>
            <a:off x="449389" y="1567629"/>
            <a:ext cx="10444393" cy="4503737"/>
          </a:xfrm>
          <a:prstGeom prst="rect">
            <a:avLst/>
          </a:prstGeom>
        </p:spPr>
        <p:txBody>
          <a:bodyPr/>
          <a:lstStyle/>
          <a:p>
            <a:pPr lvl="0">
              <a:defRPr/>
            </a:pPr>
            <a:r>
              <a:rPr lang="en-GB"/>
              <a:t>Click to edit Master text styles</a:t>
            </a:r>
            <a:endParaRPr/>
          </a:p>
          <a:p>
            <a:pPr lvl="1">
              <a:defRPr/>
            </a:pPr>
            <a:r>
              <a:rPr lang="en-GB"/>
              <a:t>Second level</a:t>
            </a:r>
            <a:endParaRPr/>
          </a:p>
          <a:p>
            <a:pPr lvl="2">
              <a:defRPr/>
            </a:pPr>
            <a:r>
              <a:rPr lang="en-GB"/>
              <a:t>Third level</a:t>
            </a:r>
            <a:endParaRPr/>
          </a:p>
          <a:p>
            <a:pPr lvl="3">
              <a:defRPr/>
            </a:pPr>
            <a:r>
              <a:rPr lang="en-GB"/>
              <a:t>Fourth level</a:t>
            </a:r>
            <a:endParaRPr/>
          </a:p>
          <a:p>
            <a:pPr lvl="4">
              <a:defRPr/>
            </a:pPr>
            <a:r>
              <a:rPr lang="en-GB"/>
              <a:t>Fifth level</a:t>
            </a:r>
            <a:endParaRPr lang="en-US"/>
          </a:p>
        </p:txBody>
      </p:sp>
      <p:sp>
        <p:nvSpPr>
          <p:cNvPr id="773468775" name="Title Placeholder 1"/>
          <p:cNvSpPr>
            <a:spLocks noGrp="1"/>
          </p:cNvSpPr>
          <p:nvPr>
            <p:ph type="title"/>
          </p:nvPr>
        </p:nvSpPr>
        <p:spPr bwMode="auto">
          <a:xfrm>
            <a:off x="449389" y="734174"/>
            <a:ext cx="9894723" cy="43090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2800"/>
            </a:lvl1pPr>
          </a:lstStyle>
          <a:p>
            <a:pPr>
              <a:defRPr/>
            </a:pPr>
            <a:r>
              <a:rPr lang="en-US"/>
              <a:t>Click to edit Master title style</a:t>
            </a:r>
            <a:endParaRPr lang="en-GB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userDrawn="1">
  <p:cSld name="Basic Page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431201296" name="Slide Number Placeholder 4"/>
          <p:cNvSpPr>
            <a:spLocks noGrp="1"/>
          </p:cNvSpPr>
          <p:nvPr>
            <p:ph type="sldNum" sz="quarter" idx="4"/>
          </p:nvPr>
        </p:nvSpPr>
        <p:spPr bwMode="auto">
          <a:xfrm>
            <a:off x="11452675" y="512986"/>
            <a:ext cx="569600" cy="321399"/>
          </a:xfrm>
          <a:prstGeom prst="rect">
            <a:avLst/>
          </a:prstGeom>
        </p:spPr>
        <p:txBody>
          <a:bodyPr/>
          <a:lstStyle>
            <a:lvl1pPr algn="r">
              <a:defRPr sz="1400">
                <a:solidFill>
                  <a:srgbClr val="1F4270"/>
                </a:solidFill>
              </a:defRPr>
            </a:lvl1pPr>
          </a:lstStyle>
          <a:p>
            <a:pPr defTabSz="914377">
              <a:defRPr/>
            </a:pPr>
            <a:fld id="{99DB5B91-B4E4-4EE4-BE5C-3E09032CE5EC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hf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userDrawn="1">
  <p:cSld name="blank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63235225" name="Title 1"/>
          <p:cNvSpPr>
            <a:spLocks noGrp="1"/>
          </p:cNvSpPr>
          <p:nvPr>
            <p:ph type="title"/>
          </p:nvPr>
        </p:nvSpPr>
        <p:spPr bwMode="auto">
          <a:xfrm>
            <a:off x="454525" y="390292"/>
            <a:ext cx="9390692" cy="752705"/>
          </a:xfrm>
          <a:prstGeom prst="rect">
            <a:avLst/>
          </a:prstGeom>
        </p:spPr>
        <p:txBody>
          <a:bodyPr/>
          <a:lstStyle>
            <a:lvl1pPr>
              <a:defRPr sz="2400" b="1" cap="none">
                <a:solidFill>
                  <a:srgbClr val="1F4270"/>
                </a:solidFill>
                <a:latin typeface="+mn-lt"/>
              </a:defRPr>
            </a:lvl1pPr>
          </a:lstStyle>
          <a:p>
            <a:pPr>
              <a:defRPr/>
            </a:pPr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1932156357" name="Slide Number Placeholder 4"/>
          <p:cNvSpPr>
            <a:spLocks noGrp="1"/>
          </p:cNvSpPr>
          <p:nvPr>
            <p:ph type="sldNum" sz="quarter" idx="4"/>
          </p:nvPr>
        </p:nvSpPr>
        <p:spPr bwMode="auto">
          <a:xfrm>
            <a:off x="11452675" y="6502153"/>
            <a:ext cx="569600" cy="321399"/>
          </a:xfrm>
          <a:prstGeom prst="rect">
            <a:avLst/>
          </a:prstGeom>
        </p:spPr>
        <p:txBody>
          <a:bodyPr/>
          <a:lstStyle>
            <a:lvl1pPr algn="r">
              <a:defRPr sz="1400">
                <a:solidFill>
                  <a:schemeClr val="bg1"/>
                </a:solidFill>
              </a:defRPr>
            </a:lvl1pPr>
          </a:lstStyle>
          <a:p>
            <a:pPr defTabSz="914377">
              <a:defRPr/>
            </a:pPr>
            <a:fld id="{6FA41F67-6E16-BC4F-8A8C-42F359C0BCBA}" type="slidenum">
              <a:rPr lang="en-GB"/>
              <a:t>‹#›</a:t>
            </a:fld>
            <a:endParaRPr lang="en-GB"/>
          </a:p>
        </p:txBody>
      </p:sp>
      <p:sp>
        <p:nvSpPr>
          <p:cNvPr id="1761886461" name="Text Placeholder 2"/>
          <p:cNvSpPr>
            <a:spLocks noGrp="1"/>
          </p:cNvSpPr>
          <p:nvPr>
            <p:ph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>
              <a:defRPr/>
            </a:pPr>
            <a:r>
              <a:rPr lang="en-GB"/>
              <a:t>Click to edit Master text styles</a:t>
            </a:r>
            <a:endParaRPr/>
          </a:p>
          <a:p>
            <a:pPr lvl="1">
              <a:defRPr/>
            </a:pPr>
            <a:r>
              <a:rPr lang="en-GB"/>
              <a:t>Second level</a:t>
            </a:r>
            <a:endParaRPr/>
          </a:p>
          <a:p>
            <a:pPr lvl="2">
              <a:defRPr/>
            </a:pPr>
            <a:r>
              <a:rPr lang="en-GB"/>
              <a:t>Third level</a:t>
            </a:r>
            <a:endParaRPr/>
          </a:p>
          <a:p>
            <a:pPr lvl="3">
              <a:defRPr/>
            </a:pPr>
            <a:r>
              <a:rPr lang="en-GB"/>
              <a:t>Fourth level</a:t>
            </a:r>
            <a:endParaRPr/>
          </a:p>
          <a:p>
            <a:pPr lvl="4">
              <a:defRPr/>
            </a:pPr>
            <a:r>
              <a:rPr lang="en-GB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matchingName="Custom Layout" userDrawn="1">
  <p:cSld name="1_Custom Layou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988382998" name="Google Shape;43;g2112d364e0d_4_46"/>
          <p:cNvPicPr/>
          <p:nvPr/>
        </p:nvPicPr>
        <p:blipFill rotWithShape="1">
          <a:blip r:embed="rId2">
            <a:alphaModFix/>
          </a:blip>
          <a:srcRect b="18334"/>
          <a:stretch/>
        </p:blipFill>
        <p:spPr bwMode="auto">
          <a:xfrm>
            <a:off x="10787186" y="6071367"/>
            <a:ext cx="1099028" cy="511436"/>
          </a:xfrm>
          <a:prstGeom prst="rect">
            <a:avLst/>
          </a:prstGeom>
          <a:noFill/>
          <a:ln>
            <a:noFill/>
          </a:ln>
        </p:spPr>
      </p:pic>
      <p:sp>
        <p:nvSpPr>
          <p:cNvPr id="346093848" name="Google Shape;44;g2112d364e0d_4_46"/>
          <p:cNvSpPr txBox="1">
            <a:spLocks noGrp="1"/>
          </p:cNvSpPr>
          <p:nvPr>
            <p:ph type="body" idx="1"/>
          </p:nvPr>
        </p:nvSpPr>
        <p:spPr bwMode="auto">
          <a:xfrm>
            <a:off x="449390" y="1567630"/>
            <a:ext cx="10444393" cy="4503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>
            <a:lvl1pPr marL="609585" lvl="0" indent="-423323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rgbClr val="1E4E79"/>
              </a:buClr>
              <a:buSzPts val="1400"/>
              <a:buChar char="•"/>
              <a:defRPr/>
            </a:lvl1pPr>
            <a:lvl2pPr marL="1219170" lvl="1" indent="-423323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Clr>
                <a:srgbClr val="1E4E79"/>
              </a:buClr>
              <a:buSzPts val="1400"/>
              <a:buChar char="•"/>
              <a:defRPr/>
            </a:lvl2pPr>
            <a:lvl3pPr marL="1828754" lvl="2" indent="-423323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Clr>
                <a:srgbClr val="1E4E79"/>
              </a:buClr>
              <a:buSzPts val="1400"/>
              <a:buChar char="•"/>
              <a:defRPr/>
            </a:lvl3pPr>
            <a:lvl4pPr marL="2438339" lvl="3" indent="-423323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Clr>
                <a:srgbClr val="1E4E79"/>
              </a:buClr>
              <a:buSzPts val="1400"/>
              <a:buChar char="•"/>
              <a:defRPr/>
            </a:lvl4pPr>
            <a:lvl5pPr marL="3047924" lvl="4" indent="-423323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Clr>
                <a:srgbClr val="1E4E79"/>
              </a:buClr>
              <a:buSzPts val="1400"/>
              <a:buChar char="•"/>
              <a:defRPr/>
            </a:lvl5pPr>
            <a:lvl6pPr marL="3657509" lvl="5" indent="-423323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marL="4267093" lvl="6" indent="-423323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marL="4876678" lvl="7" indent="-423323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marL="5486263" lvl="8" indent="-423323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>
            <a:pPr>
              <a:defRPr/>
            </a:pPr>
            <a:endParaRPr/>
          </a:p>
        </p:txBody>
      </p:sp>
      <p:sp>
        <p:nvSpPr>
          <p:cNvPr id="411675749" name="Google Shape;45;g2112d364e0d_4_46"/>
          <p:cNvSpPr txBox="1">
            <a:spLocks noGrp="1"/>
          </p:cNvSpPr>
          <p:nvPr>
            <p:ph type="title"/>
          </p:nvPr>
        </p:nvSpPr>
        <p:spPr bwMode="auto">
          <a:xfrm>
            <a:off x="449389" y="734175"/>
            <a:ext cx="9894723" cy="4309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E4E79"/>
              </a:buClr>
              <a:buSzPts val="2100"/>
              <a:buFont typeface="Calibri"/>
              <a:buNone/>
              <a:defRPr sz="2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pPr>
              <a:defRPr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userDrawn="1">
  <p:cSld name="Titre et contenu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183330455" name="Content Placeholder 2"/>
          <p:cNvSpPr>
            <a:spLocks noGrp="1"/>
          </p:cNvSpPr>
          <p:nvPr>
            <p:ph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>
              <a:defRPr/>
            </a:pPr>
            <a:r>
              <a:rPr lang="fr-FR"/>
              <a:t>Cliquez pour modifier les styles du texte du masque</a:t>
            </a:r>
            <a:endParaRPr/>
          </a:p>
          <a:p>
            <a:pPr lvl="1">
              <a:defRPr/>
            </a:pPr>
            <a:r>
              <a:rPr lang="fr-FR"/>
              <a:t>Deuxième niveau</a:t>
            </a:r>
            <a:endParaRPr/>
          </a:p>
          <a:p>
            <a:pPr lvl="2">
              <a:defRPr/>
            </a:pPr>
            <a:r>
              <a:rPr lang="fr-FR"/>
              <a:t>Troisième niveau</a:t>
            </a:r>
            <a:endParaRPr/>
          </a:p>
          <a:p>
            <a:pPr lvl="3">
              <a:defRPr/>
            </a:pPr>
            <a:r>
              <a:rPr lang="fr-FR"/>
              <a:t>Quatrième niveau</a:t>
            </a:r>
            <a:endParaRPr/>
          </a:p>
          <a:p>
            <a:pPr lvl="4">
              <a:defRPr/>
            </a:pPr>
            <a:r>
              <a:rPr lang="fr-FR"/>
              <a:t>Cinquième niveau</a:t>
            </a:r>
            <a:endParaRPr lang="en-US"/>
          </a:p>
        </p:txBody>
      </p:sp>
      <p:sp>
        <p:nvSpPr>
          <p:cNvPr id="460573302" name="Slide Number Placeholder 5"/>
          <p:cNvSpPr>
            <a:spLocks noGrp="1"/>
          </p:cNvSpPr>
          <p:nvPr>
            <p:ph type="sldNum" sz="quarter" idx="12"/>
          </p:nvPr>
        </p:nvSpPr>
        <p:spPr bwMode="auto">
          <a:xfrm>
            <a:off x="11151956" y="6520859"/>
            <a:ext cx="1026695" cy="327773"/>
          </a:xfrm>
        </p:spPr>
        <p:txBody>
          <a:bodyPr/>
          <a:lstStyle/>
          <a:p>
            <a:pPr>
              <a:defRPr/>
            </a:pPr>
            <a:fld id="{CCEFE202-C2AD-B34B-A7A4-307F546CEFBC}" type="slidenum">
              <a:rPr lang="fr-FR"/>
              <a:t>‹#›</a:t>
            </a:fld>
            <a:endParaRPr lang="fr-FR"/>
          </a:p>
        </p:txBody>
      </p:sp>
      <p:sp>
        <p:nvSpPr>
          <p:cNvPr id="938681328" name="Title Placeholder 1"/>
          <p:cNvSpPr>
            <a:spLocks noGrp="1"/>
          </p:cNvSpPr>
          <p:nvPr>
            <p:ph type="title"/>
          </p:nvPr>
        </p:nvSpPr>
        <p:spPr bwMode="auto">
          <a:xfrm>
            <a:off x="3335727" y="282286"/>
            <a:ext cx="6817426" cy="761706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>
              <a:defRPr/>
            </a:pPr>
            <a:r>
              <a:rPr lang="fr-FR"/>
              <a:t>Cliquez et modifiez le titre</a:t>
            </a:r>
            <a:endParaRPr lang="en-US"/>
          </a:p>
        </p:txBody>
      </p:sp>
      <p:sp>
        <p:nvSpPr>
          <p:cNvPr id="261595728" name="Footer Placeholder 4"/>
          <p:cNvSpPr>
            <a:spLocks noGrp="1"/>
          </p:cNvSpPr>
          <p:nvPr>
            <p:ph type="ftr" sz="quarter" idx="11"/>
          </p:nvPr>
        </p:nvSpPr>
        <p:spPr bwMode="auto">
          <a:xfrm>
            <a:off x="4038600" y="6492875"/>
            <a:ext cx="4114800" cy="365125"/>
          </a:xfrm>
        </p:spPr>
        <p:txBody>
          <a:bodyPr/>
          <a:lstStyle/>
          <a:p>
            <a:pPr>
              <a:defRPr/>
            </a:pPr>
            <a:r>
              <a:rPr lang="fr-FR"/>
              <a:t>RENATER - 2026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48568218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GN5-IC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1790178775" name="Picture 4"/>
          <p:cNvPicPr>
            <a:picLocks noChangeAspect="1"/>
          </p:cNvPicPr>
          <p:nvPr userDrawn="1"/>
        </p:nvPicPr>
        <p:blipFill rotWithShape="1">
          <a:blip r:embed="rId2"/>
          <a:srcRect b="18335"/>
          <a:stretch/>
        </p:blipFill>
        <p:spPr bwMode="auto">
          <a:xfrm>
            <a:off x="10787186" y="6071366"/>
            <a:ext cx="1099028" cy="511436"/>
          </a:xfrm>
          <a:prstGeom prst="rect">
            <a:avLst/>
          </a:prstGeom>
        </p:spPr>
      </p:pic>
      <p:sp>
        <p:nvSpPr>
          <p:cNvPr id="1159176014" name="Content Placeholder 3"/>
          <p:cNvSpPr>
            <a:spLocks noGrp="1"/>
          </p:cNvSpPr>
          <p:nvPr>
            <p:ph sz="quarter" idx="10"/>
          </p:nvPr>
        </p:nvSpPr>
        <p:spPr bwMode="auto">
          <a:xfrm>
            <a:off x="449389" y="1567629"/>
            <a:ext cx="10444393" cy="4503737"/>
          </a:xfrm>
          <a:prstGeom prst="rect">
            <a:avLst/>
          </a:prstGeom>
        </p:spPr>
        <p:txBody>
          <a:bodyPr/>
          <a:lstStyle/>
          <a:p>
            <a:pPr lvl="0">
              <a:defRPr/>
            </a:pPr>
            <a:r>
              <a:rPr lang="en-GB"/>
              <a:t>Click to edit Master text styles</a:t>
            </a:r>
            <a:endParaRPr/>
          </a:p>
          <a:p>
            <a:pPr lvl="1">
              <a:defRPr/>
            </a:pPr>
            <a:r>
              <a:rPr lang="en-GB"/>
              <a:t>Second level</a:t>
            </a:r>
            <a:endParaRPr/>
          </a:p>
          <a:p>
            <a:pPr lvl="2">
              <a:defRPr/>
            </a:pPr>
            <a:r>
              <a:rPr lang="en-GB"/>
              <a:t>Third level</a:t>
            </a:r>
            <a:endParaRPr/>
          </a:p>
          <a:p>
            <a:pPr lvl="3">
              <a:defRPr/>
            </a:pPr>
            <a:r>
              <a:rPr lang="en-GB"/>
              <a:t>Fourth level</a:t>
            </a:r>
            <a:endParaRPr/>
          </a:p>
          <a:p>
            <a:pPr lvl="4">
              <a:defRPr/>
            </a:pPr>
            <a:r>
              <a:rPr lang="en-GB"/>
              <a:t>Fifth level</a:t>
            </a:r>
            <a:endParaRPr lang="en-US"/>
          </a:p>
        </p:txBody>
      </p:sp>
      <p:sp>
        <p:nvSpPr>
          <p:cNvPr id="1006081152" name="Title Placeholder 1"/>
          <p:cNvSpPr>
            <a:spLocks noGrp="1"/>
          </p:cNvSpPr>
          <p:nvPr>
            <p:ph type="title"/>
          </p:nvPr>
        </p:nvSpPr>
        <p:spPr bwMode="auto">
          <a:xfrm>
            <a:off x="449389" y="734174"/>
            <a:ext cx="9894723" cy="43090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2800"/>
            </a:lvl1pPr>
          </a:lstStyle>
          <a:p>
            <a:pPr>
              <a:defRPr/>
            </a:pPr>
            <a:r>
              <a:rPr lang="en-US"/>
              <a:t>Click to edit Master title style</a:t>
            </a:r>
            <a:endParaRPr lang="en-GB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GN5-IC1 blank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hf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GN5-IC1 lis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195169636" name="Title 1"/>
          <p:cNvSpPr>
            <a:spLocks noGrp="1"/>
          </p:cNvSpPr>
          <p:nvPr>
            <p:ph type="title"/>
          </p:nvPr>
        </p:nvSpPr>
        <p:spPr bwMode="auto">
          <a:xfrm>
            <a:off x="454525" y="390292"/>
            <a:ext cx="9390692" cy="752705"/>
          </a:xfrm>
          <a:prstGeom prst="rect">
            <a:avLst/>
          </a:prstGeom>
        </p:spPr>
        <p:txBody>
          <a:bodyPr/>
          <a:lstStyle>
            <a:lvl1pPr>
              <a:defRPr sz="2400" b="1" cap="none">
                <a:solidFill>
                  <a:srgbClr val="1F4270"/>
                </a:solidFill>
                <a:latin typeface="+mn-lt"/>
              </a:defRPr>
            </a:lvl1pPr>
          </a:lstStyle>
          <a:p>
            <a:pPr>
              <a:defRPr/>
            </a:pPr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1037778182" name="Slide Number Placeholder 4"/>
          <p:cNvSpPr>
            <a:spLocks noGrp="1"/>
          </p:cNvSpPr>
          <p:nvPr>
            <p:ph type="sldNum" sz="quarter" idx="4"/>
          </p:nvPr>
        </p:nvSpPr>
        <p:spPr bwMode="auto">
          <a:xfrm>
            <a:off x="11452675" y="6502153"/>
            <a:ext cx="569600" cy="321399"/>
          </a:xfrm>
          <a:prstGeom prst="rect">
            <a:avLst/>
          </a:prstGeom>
        </p:spPr>
        <p:txBody>
          <a:bodyPr/>
          <a:lstStyle>
            <a:lvl1pPr algn="r">
              <a:defRPr sz="1400">
                <a:solidFill>
                  <a:schemeClr val="bg1"/>
                </a:solidFill>
              </a:defRPr>
            </a:lvl1pPr>
          </a:lstStyle>
          <a:p>
            <a:pPr defTabSz="914377">
              <a:defRPr/>
            </a:pPr>
            <a:fld id="{6FA41F67-6E16-BC4F-8A8C-42F359C0BCBA}" type="slidenum">
              <a:rPr lang="en-GB"/>
              <a:t>‹#›</a:t>
            </a:fld>
            <a:endParaRPr lang="en-GB"/>
          </a:p>
        </p:txBody>
      </p:sp>
      <p:sp>
        <p:nvSpPr>
          <p:cNvPr id="103077073" name="Text Placeholder 2"/>
          <p:cNvSpPr>
            <a:spLocks noGrp="1"/>
          </p:cNvSpPr>
          <p:nvPr>
            <p:ph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>
              <a:defRPr/>
            </a:pPr>
            <a:r>
              <a:rPr lang="en-GB"/>
              <a:t>Click to edit Master text styles</a:t>
            </a:r>
            <a:endParaRPr/>
          </a:p>
          <a:p>
            <a:pPr lvl="1">
              <a:defRPr/>
            </a:pPr>
            <a:r>
              <a:rPr lang="en-GB"/>
              <a:t>Second level</a:t>
            </a:r>
            <a:endParaRPr/>
          </a:p>
          <a:p>
            <a:pPr lvl="2">
              <a:defRPr/>
            </a:pPr>
            <a:r>
              <a:rPr lang="en-GB"/>
              <a:t>Third level</a:t>
            </a:r>
            <a:endParaRPr/>
          </a:p>
          <a:p>
            <a:pPr lvl="3">
              <a:defRPr/>
            </a:pPr>
            <a:r>
              <a:rPr lang="en-GB"/>
              <a:t>Fourth level</a:t>
            </a:r>
            <a:endParaRPr/>
          </a:p>
          <a:p>
            <a:pPr lvl="4">
              <a:defRPr/>
            </a:pPr>
            <a:r>
              <a:rPr lang="en-GB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7" Type="http://schemas.openxmlformats.org/officeDocument/2006/relationships/image" Target="../media/image3.png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6.xml"/><Relationship Id="rId4" Type="http://schemas.openxmlformats.org/officeDocument/2006/relationships/slideLayout" Target="../slideLayouts/slideLayout5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2" Type="http://schemas.openxmlformats.org/officeDocument/2006/relationships/slideLayout" Target="../slideLayouts/slideLayout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png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10.xml"/></Relationships>
</file>

<file path=ppt/slideMasters/_rels/slideMaster4.xml.rels><?xml version="1.0" encoding="UTF-8" standalone="yes"?>
<Relationships xmlns="http://schemas.openxmlformats.org/package/2006/relationships"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11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87169156" name="Rectangle 13"/>
          <p:cNvSpPr/>
          <p:nvPr userDrawn="1"/>
        </p:nvSpPr>
        <p:spPr bwMode="auto">
          <a:xfrm>
            <a:off x="0" y="-22302"/>
            <a:ext cx="12192000" cy="6842711"/>
          </a:xfrm>
          <a:prstGeom prst="rect">
            <a:avLst/>
          </a:prstGeom>
          <a:solidFill>
            <a:srgbClr val="3034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/>
          </a:p>
        </p:txBody>
      </p:sp>
      <p:pic>
        <p:nvPicPr>
          <p:cNvPr id="25608900" name="Picture 14"/>
          <p:cNvPicPr>
            <a:picLocks noChangeAspect="1"/>
          </p:cNvPicPr>
          <p:nvPr userDrawn="1"/>
        </p:nvPicPr>
        <p:blipFill rotWithShape="1">
          <a:blip r:embed="rId3"/>
          <a:srcRect l="13286" t="60631" r="43125" b="7997"/>
          <a:stretch/>
        </p:blipFill>
        <p:spPr bwMode="auto">
          <a:xfrm>
            <a:off x="711199" y="-22302"/>
            <a:ext cx="11480801" cy="5825201"/>
          </a:xfrm>
          <a:prstGeom prst="rect">
            <a:avLst/>
          </a:prstGeom>
        </p:spPr>
      </p:pic>
      <p:sp>
        <p:nvSpPr>
          <p:cNvPr id="361338454" name="Rectangle 15"/>
          <p:cNvSpPr/>
          <p:nvPr userDrawn="1"/>
        </p:nvSpPr>
        <p:spPr bwMode="auto">
          <a:xfrm>
            <a:off x="0" y="4828031"/>
            <a:ext cx="12192000" cy="2052067"/>
          </a:xfrm>
          <a:prstGeom prst="rect">
            <a:avLst/>
          </a:prstGeom>
          <a:solidFill>
            <a:srgbClr val="425E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/>
          </a:p>
        </p:txBody>
      </p:sp>
      <p:pic>
        <p:nvPicPr>
          <p:cNvPr id="275018689" name="Picture 21"/>
          <p:cNvPicPr>
            <a:picLocks noChangeAspect="1"/>
          </p:cNvPicPr>
          <p:nvPr userDrawn="1"/>
        </p:nvPicPr>
        <p:blipFill rotWithShape="1">
          <a:blip r:embed="rId4"/>
          <a:srcRect t="-1" b="15504"/>
          <a:stretch/>
        </p:blipFill>
        <p:spPr bwMode="auto">
          <a:xfrm>
            <a:off x="852542" y="682159"/>
            <a:ext cx="1432449" cy="689706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hf hdr="0" ftr="0" dt="0"/>
  <p:txStyles>
    <p:titleStyle>
      <a:lvl1pPr algn="l" defTabSz="914400" rtl="0">
        <a:lnSpc>
          <a:spcPct val="90000"/>
        </a:lnSpc>
        <a:spcBef>
          <a:spcPts val="0"/>
        </a:spcBef>
        <a:buNone/>
        <a:defRPr lang="en-GB" sz="2800" b="1">
          <a:solidFill>
            <a:schemeClr val="accent1">
              <a:lumMod val="50000"/>
            </a:schemeClr>
          </a:solidFill>
          <a:latin typeface="+mn-lt"/>
          <a:ea typeface="+mj-ea"/>
          <a:cs typeface="+mj-cs"/>
        </a:defRPr>
      </a:lvl1pPr>
    </p:titleStyle>
    <p:bodyStyle>
      <a:lvl1pPr marL="228600" indent="-228600" algn="l" defTabSz="914400" rtl="0">
        <a:lnSpc>
          <a:spcPct val="90000"/>
        </a:lnSpc>
        <a:spcBef>
          <a:spcPts val="1000"/>
        </a:spcBef>
        <a:buFont typeface="Arial"/>
        <a:buChar char="•"/>
        <a:defRPr sz="24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22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20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17899052" name="Title Placeholder 1"/>
          <p:cNvSpPr>
            <a:spLocks noGrp="1"/>
          </p:cNvSpPr>
          <p:nvPr>
            <p:ph type="title"/>
          </p:nvPr>
        </p:nvSpPr>
        <p:spPr bwMode="auto">
          <a:xfrm>
            <a:off x="449389" y="918524"/>
            <a:ext cx="10472611" cy="43090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>
              <a:defRPr/>
            </a:pPr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95512358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49388" y="1566391"/>
            <a:ext cx="10472611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>
              <a:defRPr/>
            </a:pPr>
            <a:r>
              <a:rPr lang="en-US"/>
              <a:t>Click to edit Master text styles</a:t>
            </a:r>
            <a:endParaRPr/>
          </a:p>
          <a:p>
            <a:pPr lvl="1">
              <a:defRPr/>
            </a:pPr>
            <a:r>
              <a:rPr lang="en-US"/>
              <a:t>Second level</a:t>
            </a:r>
            <a:endParaRPr/>
          </a:p>
          <a:p>
            <a:pPr lvl="2">
              <a:defRPr/>
            </a:pPr>
            <a:r>
              <a:rPr lang="en-US"/>
              <a:t>Third level</a:t>
            </a:r>
            <a:endParaRPr/>
          </a:p>
          <a:p>
            <a:pPr lvl="3">
              <a:defRPr/>
            </a:pPr>
            <a:r>
              <a:rPr lang="en-US"/>
              <a:t>Fourth level</a:t>
            </a:r>
            <a:endParaRPr/>
          </a:p>
          <a:p>
            <a:pPr lvl="4">
              <a:defRPr/>
            </a:pPr>
            <a:r>
              <a:rPr lang="en-US"/>
              <a:t>Fifth level</a:t>
            </a:r>
            <a:endParaRPr lang="en-GB"/>
          </a:p>
        </p:txBody>
      </p:sp>
      <p:sp>
        <p:nvSpPr>
          <p:cNvPr id="817098869" name="Rectangle 6"/>
          <p:cNvSpPr/>
          <p:nvPr userDrawn="1"/>
        </p:nvSpPr>
        <p:spPr bwMode="auto">
          <a:xfrm>
            <a:off x="0" y="-38314"/>
            <a:ext cx="12192000" cy="593453"/>
          </a:xfrm>
          <a:prstGeom prst="rect">
            <a:avLst/>
          </a:prstGeom>
          <a:solidFill>
            <a:srgbClr val="1D28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>
              <a:defRPr/>
            </a:pPr>
            <a:endParaRPr lang="en-US"/>
          </a:p>
        </p:txBody>
      </p:sp>
      <p:sp>
        <p:nvSpPr>
          <p:cNvPr id="2088510985" name="Slide Number Placeholder 5"/>
          <p:cNvSpPr txBox="1"/>
          <p:nvPr userDrawn="1"/>
        </p:nvSpPr>
        <p:spPr bwMode="auto">
          <a:xfrm>
            <a:off x="10646471" y="105344"/>
            <a:ext cx="670560" cy="33205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83EB0FA4-9B1C-4D6B-AF0A-97437B69127A}" type="slidenum">
              <a:rPr lang="en-GB">
                <a:solidFill>
                  <a:schemeClr val="bg1"/>
                </a:solidFill>
              </a:rPr>
              <a:t>‹#›</a:t>
            </a:fld>
            <a:r>
              <a:rPr lang="en-GB">
                <a:solidFill>
                  <a:schemeClr val="bg1"/>
                </a:solidFill>
              </a:rPr>
              <a:t>     |</a:t>
            </a:r>
            <a:endParaRPr/>
          </a:p>
        </p:txBody>
      </p:sp>
      <p:sp>
        <p:nvSpPr>
          <p:cNvPr id="165705755" name="Text Placeholder 6"/>
          <p:cNvSpPr txBox="1"/>
          <p:nvPr userDrawn="1"/>
        </p:nvSpPr>
        <p:spPr bwMode="auto">
          <a:xfrm>
            <a:off x="11356610" y="139678"/>
            <a:ext cx="1268825" cy="290944"/>
          </a:xfrm>
          <a:prstGeom prst="rect">
            <a:avLst/>
          </a:prstGeom>
        </p:spPr>
        <p:txBody>
          <a:bodyPr anchor="ctr"/>
          <a:lstStyle>
            <a:lvl1pPr marL="0" indent="0" algn="l" defTabSz="914400" rtl="0">
              <a:lnSpc>
                <a:spcPct val="90000"/>
              </a:lnSpc>
              <a:spcBef>
                <a:spcPts val="1000"/>
              </a:spcBef>
              <a:buFont typeface="Arial"/>
              <a:buNone/>
              <a:defRPr sz="2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1200" b="1">
                <a:solidFill>
                  <a:srgbClr val="F4E200"/>
                </a:solidFill>
                <a:latin typeface="+mn-lt"/>
              </a:rPr>
              <a:t>GN5-2</a:t>
            </a:r>
            <a:endParaRPr lang="en-GB" sz="1200" b="1">
              <a:solidFill>
                <a:srgbClr val="F4E200"/>
              </a:solidFill>
              <a:latin typeface="+mn-lt"/>
            </a:endParaRPr>
          </a:p>
        </p:txBody>
      </p:sp>
      <p:pic>
        <p:nvPicPr>
          <p:cNvPr id="900269762" name="Picture 4" descr="A picture containing aircraft&#10;&#10;Description automatically generated"/>
          <p:cNvPicPr>
            <a:picLocks noChangeAspect="1"/>
          </p:cNvPicPr>
          <p:nvPr userDrawn="1"/>
        </p:nvPicPr>
        <p:blipFill rotWithShape="1">
          <a:blip r:embed="rId7"/>
          <a:srcRect l="10541" t="70685" r="16055" b="24138"/>
          <a:stretch/>
        </p:blipFill>
        <p:spPr bwMode="auto">
          <a:xfrm flipH="1">
            <a:off x="0" y="-38313"/>
            <a:ext cx="10286482" cy="593452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52" r:id="rId2"/>
    <p:sldLayoutId id="2147483653" r:id="rId3"/>
    <p:sldLayoutId id="2147483654" r:id="rId4"/>
    <p:sldLayoutId id="2147483664" r:id="rId5"/>
  </p:sldLayoutIdLst>
  <p:hf hdr="0" ftr="0" dt="0"/>
  <p:txStyles>
    <p:titleStyle>
      <a:lvl1pPr algn="l" defTabSz="914400" rtl="0">
        <a:lnSpc>
          <a:spcPct val="90000"/>
        </a:lnSpc>
        <a:spcBef>
          <a:spcPts val="0"/>
        </a:spcBef>
        <a:buNone/>
        <a:defRPr lang="en-GB" sz="2800" b="1">
          <a:solidFill>
            <a:schemeClr val="accent1">
              <a:lumMod val="50000"/>
            </a:schemeClr>
          </a:solidFill>
          <a:latin typeface="+mn-lt"/>
          <a:ea typeface="+mj-ea"/>
          <a:cs typeface="+mj-cs"/>
        </a:defRPr>
      </a:lvl1pPr>
    </p:titleStyle>
    <p:bodyStyle>
      <a:lvl1pPr marL="228600" indent="-228600" algn="l" defTabSz="914400" rtl="0">
        <a:lnSpc>
          <a:spcPct val="90000"/>
        </a:lnSpc>
        <a:spcBef>
          <a:spcPts val="1000"/>
        </a:spcBef>
        <a:buFont typeface="Arial"/>
        <a:buChar char="•"/>
        <a:defRPr sz="24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22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22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22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22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110507888" name="Title Placeholder 1"/>
          <p:cNvSpPr>
            <a:spLocks noGrp="1"/>
          </p:cNvSpPr>
          <p:nvPr>
            <p:ph type="title"/>
          </p:nvPr>
        </p:nvSpPr>
        <p:spPr bwMode="auto">
          <a:xfrm>
            <a:off x="449389" y="918524"/>
            <a:ext cx="10472611" cy="43090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>
              <a:defRPr/>
            </a:pPr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71806969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49388" y="1566391"/>
            <a:ext cx="10472611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>
              <a:defRPr/>
            </a:pPr>
            <a:r>
              <a:rPr lang="en-US"/>
              <a:t>Click to edit Master text styles</a:t>
            </a:r>
            <a:endParaRPr/>
          </a:p>
          <a:p>
            <a:pPr lvl="1">
              <a:defRPr/>
            </a:pPr>
            <a:r>
              <a:rPr lang="en-US"/>
              <a:t>Second level</a:t>
            </a:r>
            <a:endParaRPr/>
          </a:p>
          <a:p>
            <a:pPr lvl="2">
              <a:defRPr/>
            </a:pPr>
            <a:r>
              <a:rPr lang="en-US"/>
              <a:t>Third level</a:t>
            </a:r>
            <a:endParaRPr/>
          </a:p>
          <a:p>
            <a:pPr lvl="3">
              <a:defRPr/>
            </a:pPr>
            <a:r>
              <a:rPr lang="en-US"/>
              <a:t>Fourth level</a:t>
            </a:r>
            <a:endParaRPr/>
          </a:p>
          <a:p>
            <a:pPr lvl="4">
              <a:defRPr/>
            </a:pPr>
            <a:r>
              <a:rPr lang="en-US"/>
              <a:t>Fifth level</a:t>
            </a:r>
            <a:endParaRPr lang="en-GB"/>
          </a:p>
        </p:txBody>
      </p:sp>
      <p:sp>
        <p:nvSpPr>
          <p:cNvPr id="117218827" name="Rectangle 6"/>
          <p:cNvSpPr/>
          <p:nvPr userDrawn="1"/>
        </p:nvSpPr>
        <p:spPr bwMode="auto">
          <a:xfrm>
            <a:off x="0" y="-38314"/>
            <a:ext cx="12192000" cy="593453"/>
          </a:xfrm>
          <a:prstGeom prst="rect">
            <a:avLst/>
          </a:prstGeom>
          <a:solidFill>
            <a:srgbClr val="1D28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>
              <a:defRPr/>
            </a:pPr>
            <a:endParaRPr lang="en-US"/>
          </a:p>
        </p:txBody>
      </p:sp>
      <p:sp>
        <p:nvSpPr>
          <p:cNvPr id="586381553" name="Slide Number Placeholder 5"/>
          <p:cNvSpPr txBox="1"/>
          <p:nvPr userDrawn="1"/>
        </p:nvSpPr>
        <p:spPr bwMode="auto">
          <a:xfrm>
            <a:off x="10646471" y="105344"/>
            <a:ext cx="670560" cy="33205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83EB0FA4-9B1C-4D6B-AF0A-97437B69127A}" type="slidenum">
              <a:rPr lang="en-GB">
                <a:solidFill>
                  <a:schemeClr val="bg1"/>
                </a:solidFill>
              </a:rPr>
              <a:t>‹#›</a:t>
            </a:fld>
            <a:r>
              <a:rPr lang="en-GB">
                <a:solidFill>
                  <a:schemeClr val="bg1"/>
                </a:solidFill>
              </a:rPr>
              <a:t>     |</a:t>
            </a:r>
            <a:endParaRPr/>
          </a:p>
        </p:txBody>
      </p:sp>
      <p:sp>
        <p:nvSpPr>
          <p:cNvPr id="2124126049" name="Text Placeholder 6"/>
          <p:cNvSpPr txBox="1"/>
          <p:nvPr userDrawn="1"/>
        </p:nvSpPr>
        <p:spPr bwMode="auto">
          <a:xfrm>
            <a:off x="11356610" y="139678"/>
            <a:ext cx="1268825" cy="290944"/>
          </a:xfrm>
          <a:prstGeom prst="rect">
            <a:avLst/>
          </a:prstGeom>
        </p:spPr>
        <p:txBody>
          <a:bodyPr anchor="ctr"/>
          <a:lstStyle>
            <a:lvl1pPr marL="0" indent="0" algn="l" defTabSz="914400" rtl="0">
              <a:lnSpc>
                <a:spcPct val="90000"/>
              </a:lnSpc>
              <a:spcBef>
                <a:spcPts val="1000"/>
              </a:spcBef>
              <a:buFont typeface="Arial"/>
              <a:buNone/>
              <a:defRPr sz="2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1200" b="1">
                <a:solidFill>
                  <a:srgbClr val="F4E200"/>
                </a:solidFill>
                <a:latin typeface="+mn-lt"/>
              </a:rPr>
              <a:t>GN5-IC1</a:t>
            </a:r>
            <a:endParaRPr lang="en-GB" sz="1200" b="1">
              <a:solidFill>
                <a:srgbClr val="F4E200"/>
              </a:solidFill>
              <a:latin typeface="+mn-lt"/>
            </a:endParaRPr>
          </a:p>
        </p:txBody>
      </p:sp>
      <p:pic>
        <p:nvPicPr>
          <p:cNvPr id="1746251307" name="Picture 4" descr="A picture containing aircraft&#10;&#10;Description automatically generated"/>
          <p:cNvPicPr>
            <a:picLocks noChangeAspect="1"/>
          </p:cNvPicPr>
          <p:nvPr userDrawn="1"/>
        </p:nvPicPr>
        <p:blipFill rotWithShape="1">
          <a:blip r:embed="rId6"/>
          <a:srcRect l="10541" t="70685" r="16055" b="24138"/>
          <a:stretch/>
        </p:blipFill>
        <p:spPr bwMode="auto">
          <a:xfrm flipH="1">
            <a:off x="0" y="-38313"/>
            <a:ext cx="10286482" cy="593452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</p:sldLayoutIdLst>
  <p:hf hdr="0" ftr="0" dt="0"/>
  <p:txStyles>
    <p:titleStyle>
      <a:lvl1pPr algn="l" defTabSz="914400" rtl="0">
        <a:lnSpc>
          <a:spcPct val="90000"/>
        </a:lnSpc>
        <a:spcBef>
          <a:spcPts val="0"/>
        </a:spcBef>
        <a:buNone/>
        <a:defRPr lang="en-GB" sz="2800" b="1">
          <a:solidFill>
            <a:schemeClr val="accent1">
              <a:lumMod val="50000"/>
            </a:schemeClr>
          </a:solidFill>
          <a:latin typeface="+mn-lt"/>
          <a:ea typeface="+mj-ea"/>
          <a:cs typeface="+mj-cs"/>
        </a:defRPr>
      </a:lvl1pPr>
    </p:titleStyle>
    <p:bodyStyle>
      <a:lvl1pPr marL="228600" indent="-228600" algn="l" defTabSz="914400" rtl="0">
        <a:lnSpc>
          <a:spcPct val="90000"/>
        </a:lnSpc>
        <a:spcBef>
          <a:spcPts val="1000"/>
        </a:spcBef>
        <a:buFont typeface="Arial"/>
        <a:buChar char="•"/>
        <a:defRPr sz="24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22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22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22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22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</p:sldLayoutIdLst>
  <p:hf hdr="0" ftr="0" dt="0"/>
  <p:txStyles>
    <p:titleStyle>
      <a:lvl1pPr algn="l" defTabSz="914400" rtl="0">
        <a:lnSpc>
          <a:spcPct val="90000"/>
        </a:lnSpc>
        <a:spcBef>
          <a:spcPts val="0"/>
        </a:spcBef>
        <a:buNone/>
        <a:defRPr lang="en-GB" sz="2800" b="1">
          <a:solidFill>
            <a:schemeClr val="accent1">
              <a:lumMod val="50000"/>
            </a:schemeClr>
          </a:solidFill>
          <a:latin typeface="+mn-lt"/>
          <a:ea typeface="+mj-ea"/>
          <a:cs typeface="+mj-cs"/>
        </a:defRPr>
      </a:lvl1pPr>
    </p:titleStyle>
    <p:bodyStyle>
      <a:lvl1pPr marL="228600" indent="-228600" algn="l" defTabSz="914400" rtl="0">
        <a:lnSpc>
          <a:spcPct val="90000"/>
        </a:lnSpc>
        <a:spcBef>
          <a:spcPts val="1000"/>
        </a:spcBef>
        <a:buFont typeface="Arial"/>
        <a:buChar char="•"/>
        <a:defRPr sz="24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22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20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37656909" name="Rectangle 13"/>
          <p:cNvSpPr/>
          <p:nvPr userDrawn="1"/>
        </p:nvSpPr>
        <p:spPr bwMode="auto">
          <a:xfrm>
            <a:off x="0" y="-22302"/>
            <a:ext cx="12192000" cy="6842711"/>
          </a:xfrm>
          <a:prstGeom prst="rect">
            <a:avLst/>
          </a:prstGeom>
          <a:solidFill>
            <a:srgbClr val="3034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/>
          </a:p>
        </p:txBody>
      </p:sp>
      <p:pic>
        <p:nvPicPr>
          <p:cNvPr id="2097917867" name="Picture 14"/>
          <p:cNvPicPr>
            <a:picLocks noChangeAspect="1"/>
          </p:cNvPicPr>
          <p:nvPr userDrawn="1"/>
        </p:nvPicPr>
        <p:blipFill rotWithShape="1">
          <a:blip r:embed="rId3"/>
          <a:srcRect l="13286" t="60631" r="43125" b="7997"/>
          <a:stretch/>
        </p:blipFill>
        <p:spPr bwMode="auto">
          <a:xfrm>
            <a:off x="711199" y="-22302"/>
            <a:ext cx="11480801" cy="5825201"/>
          </a:xfrm>
          <a:prstGeom prst="rect">
            <a:avLst/>
          </a:prstGeom>
        </p:spPr>
      </p:pic>
      <p:sp>
        <p:nvSpPr>
          <p:cNvPr id="2130248659" name="Rectangle 15"/>
          <p:cNvSpPr/>
          <p:nvPr userDrawn="1"/>
        </p:nvSpPr>
        <p:spPr bwMode="auto">
          <a:xfrm>
            <a:off x="0" y="4828031"/>
            <a:ext cx="12192000" cy="2052067"/>
          </a:xfrm>
          <a:prstGeom prst="rect">
            <a:avLst/>
          </a:prstGeom>
          <a:solidFill>
            <a:srgbClr val="425E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/>
          </a:p>
        </p:txBody>
      </p:sp>
      <p:pic>
        <p:nvPicPr>
          <p:cNvPr id="1943962477" name="Picture 1"/>
          <p:cNvPicPr>
            <a:picLocks noChangeAspect="1"/>
          </p:cNvPicPr>
          <p:nvPr userDrawn="1"/>
        </p:nvPicPr>
        <p:blipFill rotWithShape="1">
          <a:blip r:embed="rId4"/>
          <a:srcRect t="-1" b="15504"/>
          <a:stretch/>
        </p:blipFill>
        <p:spPr bwMode="auto">
          <a:xfrm>
            <a:off x="852542" y="682159"/>
            <a:ext cx="1432449" cy="689706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</p:sldLayoutIdLst>
  <p:hf hdr="0" ftr="0" dt="0"/>
  <p:txStyles>
    <p:titleStyle>
      <a:lvl1pPr algn="l" defTabSz="914400" rtl="0">
        <a:lnSpc>
          <a:spcPct val="90000"/>
        </a:lnSpc>
        <a:spcBef>
          <a:spcPts val="0"/>
        </a:spcBef>
        <a:buNone/>
        <a:defRPr lang="en-GB" sz="2800" b="1">
          <a:solidFill>
            <a:schemeClr val="accent1">
              <a:lumMod val="50000"/>
            </a:schemeClr>
          </a:solidFill>
          <a:latin typeface="+mn-lt"/>
          <a:ea typeface="+mj-ea"/>
          <a:cs typeface="+mj-cs"/>
        </a:defRPr>
      </a:lvl1pPr>
    </p:titleStyle>
    <p:bodyStyle>
      <a:lvl1pPr marL="228600" indent="-228600" algn="l" defTabSz="914400" rtl="0">
        <a:lnSpc>
          <a:spcPct val="90000"/>
        </a:lnSpc>
        <a:spcBef>
          <a:spcPts val="1000"/>
        </a:spcBef>
        <a:buFont typeface="Arial"/>
        <a:buChar char="•"/>
        <a:defRPr sz="24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22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20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>
        <a:defRPr sz="18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sv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sv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sv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sv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7.sv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png"/><Relationship Id="rId5" Type="http://schemas.openxmlformats.org/officeDocument/2006/relationships/image" Target="../media/image8.png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sv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jpeg"/><Relationship Id="rId13" Type="http://schemas.openxmlformats.org/officeDocument/2006/relationships/image" Target="../media/image29.svg"/><Relationship Id="rId3" Type="http://schemas.openxmlformats.org/officeDocument/2006/relationships/image" Target="../media/image19.png"/><Relationship Id="rId7" Type="http://schemas.openxmlformats.org/officeDocument/2006/relationships/image" Target="../media/image23.png"/><Relationship Id="rId12" Type="http://schemas.openxmlformats.org/officeDocument/2006/relationships/image" Target="../media/image2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png"/><Relationship Id="rId11" Type="http://schemas.openxmlformats.org/officeDocument/2006/relationships/image" Target="../media/image27.png"/><Relationship Id="rId5" Type="http://schemas.openxmlformats.org/officeDocument/2006/relationships/image" Target="../media/image21.png"/><Relationship Id="rId10" Type="http://schemas.openxmlformats.org/officeDocument/2006/relationships/image" Target="../media/image26.png"/><Relationship Id="rId4" Type="http://schemas.openxmlformats.org/officeDocument/2006/relationships/image" Target="../media/image20.png"/><Relationship Id="rId9" Type="http://schemas.openxmlformats.org/officeDocument/2006/relationships/image" Target="../media/image2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sv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sv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sv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4" Type="http://schemas.openxmlformats.org/officeDocument/2006/relationships/hyperlink" Target="https://gitlab.software.geant.org/nmaas" TargetMode="Externa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5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96309363" name="Text Placeholder 6"/>
          <p:cNvSpPr txBox="1"/>
          <p:nvPr/>
        </p:nvSpPr>
        <p:spPr bwMode="auto">
          <a:xfrm>
            <a:off x="744354" y="3940600"/>
            <a:ext cx="7485589" cy="732266"/>
          </a:xfrm>
          <a:prstGeom prst="rect">
            <a:avLst/>
          </a:prstGeom>
        </p:spPr>
        <p:txBody>
          <a:bodyPr/>
          <a:lstStyle>
            <a:lvl1pPr marL="0" indent="0" algn="l" defTabSz="914400" rtl="0">
              <a:lnSpc>
                <a:spcPct val="90000"/>
              </a:lnSpc>
              <a:spcBef>
                <a:spcPts val="1000"/>
              </a:spcBef>
              <a:buFont typeface="Arial"/>
              <a:buNone/>
              <a:defRPr sz="2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  <a:defRPr/>
            </a:pPr>
            <a:endParaRPr lang="en-GB" sz="2000" cap="all" dirty="0">
              <a:solidFill>
                <a:schemeClr val="bg1"/>
              </a:solidFill>
            </a:endParaRPr>
          </a:p>
        </p:txBody>
      </p:sp>
      <p:sp>
        <p:nvSpPr>
          <p:cNvPr id="1064883748" name="Date Placeholder 3"/>
          <p:cNvSpPr txBox="1"/>
          <p:nvPr/>
        </p:nvSpPr>
        <p:spPr bwMode="auto">
          <a:xfrm>
            <a:off x="744354" y="6344021"/>
            <a:ext cx="6689792" cy="353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  <a:defRPr/>
            </a:pPr>
            <a:r>
              <a:rPr lang="en-US" dirty="0">
                <a:solidFill>
                  <a:schemeClr val="bg1"/>
                </a:solidFill>
              </a:rPr>
              <a:t>Public (PU)</a:t>
            </a:r>
            <a:endParaRPr lang="en-GB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  <a:defRPr/>
            </a:pP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1637285449" name="Text Placeholder 6"/>
          <p:cNvSpPr txBox="1"/>
          <p:nvPr/>
        </p:nvSpPr>
        <p:spPr bwMode="auto">
          <a:xfrm>
            <a:off x="744354" y="5123086"/>
            <a:ext cx="6199690" cy="580992"/>
          </a:xfrm>
          <a:prstGeom prst="rect">
            <a:avLst/>
          </a:prstGeom>
        </p:spPr>
        <p:txBody>
          <a:bodyPr anchor="ctr"/>
          <a:lstStyle>
            <a:lvl1pPr marL="0" indent="0" algn="l" defTabSz="914400" rtl="0">
              <a:lnSpc>
                <a:spcPct val="90000"/>
              </a:lnSpc>
              <a:spcBef>
                <a:spcPts val="1000"/>
              </a:spcBef>
              <a:buFont typeface="Arial"/>
              <a:buNone/>
              <a:defRPr sz="2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1600" dirty="0">
                <a:solidFill>
                  <a:schemeClr val="bg1"/>
                </a:solidFill>
              </a:rPr>
              <a:t>TNC 2026, Helsinki, Finland</a:t>
            </a:r>
            <a:endParaRPr dirty="0"/>
          </a:p>
          <a:p>
            <a:pPr>
              <a:defRPr/>
            </a:pPr>
            <a:r>
              <a:rPr lang="en-US" sz="1600" dirty="0">
                <a:solidFill>
                  <a:schemeClr val="bg1"/>
                </a:solidFill>
              </a:rPr>
              <a:t>10 June 2026</a:t>
            </a:r>
            <a:endParaRPr lang="en-GB" sz="1600" dirty="0">
              <a:solidFill>
                <a:schemeClr val="bg1"/>
              </a:solidFill>
            </a:endParaRPr>
          </a:p>
        </p:txBody>
      </p:sp>
      <p:sp>
        <p:nvSpPr>
          <p:cNvPr id="900156662" name="Title 18"/>
          <p:cNvSpPr>
            <a:spLocks noGrp="1"/>
          </p:cNvSpPr>
          <p:nvPr>
            <p:ph type="title"/>
          </p:nvPr>
        </p:nvSpPr>
        <p:spPr bwMode="auto">
          <a:xfrm>
            <a:off x="744354" y="1762255"/>
            <a:ext cx="10987203" cy="1686008"/>
          </a:xfrm>
        </p:spPr>
        <p:txBody>
          <a:bodyPr/>
          <a:lstStyle/>
          <a:p>
            <a:pPr>
              <a:defRPr/>
            </a:pPr>
            <a:r>
              <a:rPr lang="en-US" b="0" dirty="0"/>
              <a:t>Distributed Active Network Monitoring with nmaas</a:t>
            </a:r>
            <a:br>
              <a:rPr lang="en-US" b="0" dirty="0"/>
            </a:br>
            <a:r>
              <a:rPr lang="en-US" sz="2400" b="0" dirty="0"/>
              <a:t>Insights from an NREN production deployment</a:t>
            </a:r>
            <a:endParaRPr sz="2400" dirty="0"/>
          </a:p>
        </p:txBody>
      </p:sp>
      <p:sp>
        <p:nvSpPr>
          <p:cNvPr id="691064030" name="Content Placeholder 2"/>
          <p:cNvSpPr>
            <a:spLocks noGrp="1"/>
          </p:cNvSpPr>
          <p:nvPr>
            <p:ph sz="quarter" idx="10"/>
          </p:nvPr>
        </p:nvSpPr>
        <p:spPr bwMode="auto">
          <a:xfrm>
            <a:off x="744354" y="3612375"/>
            <a:ext cx="10444393" cy="1060491"/>
          </a:xfrm>
        </p:spPr>
        <p:txBody>
          <a:bodyPr lIns="91440" tIns="45720" rIns="91440" bIns="45720" anchor="t"/>
          <a:lstStyle/>
          <a:p>
            <a:pPr>
              <a:defRPr/>
            </a:pPr>
            <a:r>
              <a:rPr lang="en-US" dirty="0" err="1"/>
              <a:t>Vojdan</a:t>
            </a:r>
            <a:r>
              <a:rPr lang="en-US" dirty="0"/>
              <a:t> </a:t>
            </a:r>
            <a:r>
              <a:rPr lang="en-US" dirty="0" err="1"/>
              <a:t>Kjorveziroski</a:t>
            </a:r>
            <a:r>
              <a:rPr lang="en-US" dirty="0"/>
              <a:t> (UKIM)</a:t>
            </a:r>
            <a:endParaRPr lang="fr-FR" dirty="0"/>
          </a:p>
          <a:p>
            <a:pPr>
              <a:defRPr/>
            </a:pPr>
            <a:r>
              <a:rPr lang="en-US" dirty="0">
                <a:ea typeface="Calibri"/>
                <a:cs typeface="Calibri"/>
              </a:rPr>
              <a:t>Firat Koyuncu (RENATER)</a:t>
            </a:r>
            <a:endParaRPr lang="fr-FR" dirty="0"/>
          </a:p>
        </p:txBody>
      </p:sp>
      <p:pic>
        <p:nvPicPr>
          <p:cNvPr id="2" name="Picture 2">
            <a:extLst>
              <a:ext uri="{FF2B5EF4-FFF2-40B4-BE49-F238E27FC236}">
                <a16:creationId xmlns:a16="http://schemas.microsoft.com/office/drawing/2014/main" id="{FACE8CBE-01EA-AE5F-4991-C8A04BD834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9972" y="598045"/>
            <a:ext cx="3192462" cy="10485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Content Placeholder 3">
            <a:extLst>
              <a:ext uri="{FF2B5EF4-FFF2-40B4-BE49-F238E27FC236}">
                <a16:creationId xmlns:a16="http://schemas.microsoft.com/office/drawing/2014/main" id="{EB049ECE-2F54-8F09-7E49-28E7F109DFED}"/>
              </a:ext>
            </a:extLst>
          </p:cNvPr>
          <p:cNvPicPr>
            <a:picLocks noChangeAspect="1"/>
          </p:cNvPicPr>
          <p:nvPr/>
        </p:nvPicPr>
        <p:blipFill rotWithShape="1"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/>
        </p:blipFill>
        <p:spPr bwMode="auto">
          <a:xfrm>
            <a:off x="5966550" y="855902"/>
            <a:ext cx="2614521" cy="479425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997518106" name="Title 4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en-US" dirty="0"/>
              <a:t>nmaas Distributed Active Monitoring</a:t>
            </a:r>
            <a:endParaRPr dirty="0"/>
          </a:p>
        </p:txBody>
      </p:sp>
      <p:sp>
        <p:nvSpPr>
          <p:cNvPr id="38069791" name="Content Placeholder 5"/>
          <p:cNvSpPr>
            <a:spLocks noGrp="1"/>
          </p:cNvSpPr>
          <p:nvPr>
            <p:ph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en-US" dirty="0"/>
              <a:t>nmaas as a multi-cluster orchestration platform</a:t>
            </a:r>
            <a:endParaRPr dirty="0"/>
          </a:p>
        </p:txBody>
      </p:sp>
      <p:pic>
        <p:nvPicPr>
          <p:cNvPr id="2" name="Picture 2">
            <a:extLst>
              <a:ext uri="{FF2B5EF4-FFF2-40B4-BE49-F238E27FC236}">
                <a16:creationId xmlns:a16="http://schemas.microsoft.com/office/drawing/2014/main" id="{A8977E83-B71A-6FBB-EA2E-375649BEA3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9972" y="598045"/>
            <a:ext cx="3192462" cy="10485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Content Placeholder 3">
            <a:extLst>
              <a:ext uri="{FF2B5EF4-FFF2-40B4-BE49-F238E27FC236}">
                <a16:creationId xmlns:a16="http://schemas.microsoft.com/office/drawing/2014/main" id="{24BDEA6C-489D-7263-4CAB-57E46D0D4FA2}"/>
              </a:ext>
            </a:extLst>
          </p:cNvPr>
          <p:cNvPicPr>
            <a:picLocks noChangeAspect="1"/>
          </p:cNvPicPr>
          <p:nvPr/>
        </p:nvPicPr>
        <p:blipFill rotWithShape="1"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/>
        </p:blipFill>
        <p:spPr bwMode="auto">
          <a:xfrm>
            <a:off x="5966550" y="855902"/>
            <a:ext cx="2614521" cy="479425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901909744" name="Content Placeholder 4"/>
          <p:cNvSpPr>
            <a:spLocks noGrp="1"/>
          </p:cNvSpPr>
          <p:nvPr>
            <p:ph sz="quarter" idx="10"/>
          </p:nvPr>
        </p:nvSpPr>
        <p:spPr bwMode="auto">
          <a:xfrm>
            <a:off x="449389" y="1567629"/>
            <a:ext cx="7298947" cy="4503737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b="1" dirty="0">
                <a:solidFill>
                  <a:srgbClr val="C4457A"/>
                </a:solidFill>
              </a:rPr>
              <a:t>Core idea: </a:t>
            </a:r>
            <a:r>
              <a:rPr lang="en-US" dirty="0"/>
              <a:t>a central nmaas instance manages distributed Kubernetes clusters</a:t>
            </a:r>
            <a:endParaRPr dirty="0"/>
          </a:p>
          <a:p>
            <a:pPr>
              <a:defRPr/>
            </a:pPr>
            <a:r>
              <a:rPr lang="en-US" b="1" dirty="0">
                <a:solidFill>
                  <a:srgbClr val="C4457A"/>
                </a:solidFill>
              </a:rPr>
              <a:t>Remote </a:t>
            </a:r>
            <a:r>
              <a:rPr lang="en-US" dirty="0"/>
              <a:t>Kubernetes </a:t>
            </a:r>
            <a:r>
              <a:rPr lang="en-US" b="1" dirty="0">
                <a:solidFill>
                  <a:srgbClr val="C4457A"/>
                </a:solidFill>
              </a:rPr>
              <a:t>cluster(s)</a:t>
            </a:r>
            <a:r>
              <a:rPr lang="en-US" dirty="0"/>
              <a:t> associated with existing nmaas domains</a:t>
            </a:r>
            <a:endParaRPr dirty="0"/>
          </a:p>
          <a:p>
            <a:pPr>
              <a:defRPr/>
            </a:pPr>
            <a:r>
              <a:rPr lang="en-US" dirty="0"/>
              <a:t>Solves the problem of managing many diverse environments</a:t>
            </a:r>
            <a:endParaRPr dirty="0"/>
          </a:p>
          <a:p>
            <a:pPr>
              <a:defRPr/>
            </a:pPr>
            <a:r>
              <a:rPr lang="en-US" dirty="0"/>
              <a:t>Enables applications deployment at the </a:t>
            </a:r>
            <a:r>
              <a:rPr lang="en-US" b="1" dirty="0">
                <a:solidFill>
                  <a:srgbClr val="C4457A"/>
                </a:solidFill>
              </a:rPr>
              <a:t>network</a:t>
            </a:r>
            <a:r>
              <a:rPr lang="en-US" dirty="0"/>
              <a:t> </a:t>
            </a:r>
            <a:r>
              <a:rPr lang="en-US" b="1" dirty="0">
                <a:solidFill>
                  <a:srgbClr val="C4457A"/>
                </a:solidFill>
              </a:rPr>
              <a:t>edge</a:t>
            </a:r>
            <a:endParaRPr lang="pl-PL" b="1" dirty="0">
              <a:solidFill>
                <a:srgbClr val="C4457A"/>
              </a:solidFill>
            </a:endParaRPr>
          </a:p>
          <a:p>
            <a:pPr>
              <a:defRPr/>
            </a:pPr>
            <a:r>
              <a:rPr lang="en-US" dirty="0"/>
              <a:t>nmaas catalogue applications deployable on any of the on-boarded clusters</a:t>
            </a:r>
            <a:endParaRPr lang="pl-PL" dirty="0"/>
          </a:p>
        </p:txBody>
      </p:sp>
      <p:sp>
        <p:nvSpPr>
          <p:cNvPr id="1977921030" name="Title 3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en-US"/>
              <a:t>What is Distributed Active Monitoring?</a:t>
            </a:r>
            <a:endParaRPr/>
          </a:p>
        </p:txBody>
      </p:sp>
      <p:pic>
        <p:nvPicPr>
          <p:cNvPr id="157445802" name="Picture 2"/>
          <p:cNvPicPr>
            <a:picLocks noChangeAspect="1" noChangeArrowheads="1"/>
          </p:cNvPicPr>
          <p:nvPr/>
        </p:nvPicPr>
        <p:blipFill rotWithShape="1">
          <a:blip r:embed="rId3"/>
          <a:srcRect l="1722" r="1721"/>
          <a:stretch/>
        </p:blipFill>
        <p:spPr bwMode="auto">
          <a:xfrm>
            <a:off x="7603540" y="583658"/>
            <a:ext cx="4588460" cy="6245157"/>
          </a:xfrm>
          <a:prstGeom prst="rect">
            <a:avLst/>
          </a:prstGeom>
          <a:noFill/>
          <a:effectLst/>
        </p:spPr>
      </p:pic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5505971" name="Content Placeholder 3"/>
          <p:cNvSpPr>
            <a:spLocks noGrp="1"/>
          </p:cNvSpPr>
          <p:nvPr>
            <p:ph sz="quarter" idx="10"/>
          </p:nvPr>
        </p:nvSpPr>
        <p:spPr bwMode="auto">
          <a:xfrm>
            <a:off x="449389" y="1567629"/>
            <a:ext cx="7846956" cy="4503737"/>
          </a:xfrm>
        </p:spPr>
        <p:txBody>
          <a:bodyPr>
            <a:normAutofit lnSpcReduction="10000"/>
          </a:bodyPr>
          <a:lstStyle/>
          <a:p>
            <a:pPr>
              <a:defRPr/>
            </a:pPr>
            <a:r>
              <a:rPr lang="en-US" dirty="0"/>
              <a:t>Applications run </a:t>
            </a:r>
            <a:r>
              <a:rPr lang="en-US" b="1" dirty="0">
                <a:solidFill>
                  <a:srgbClr val="C4457A"/>
                </a:solidFill>
              </a:rPr>
              <a:t>on-premise</a:t>
            </a:r>
            <a:endParaRPr dirty="0"/>
          </a:p>
          <a:p>
            <a:pPr>
              <a:defRPr/>
            </a:pPr>
            <a:r>
              <a:rPr lang="en-US" dirty="0"/>
              <a:t>No need for complex connectivity to remote infrastructures</a:t>
            </a:r>
            <a:endParaRPr dirty="0"/>
          </a:p>
          <a:p>
            <a:pPr lvl="1">
              <a:defRPr/>
            </a:pPr>
            <a:r>
              <a:rPr lang="en-US" dirty="0"/>
              <a:t>Eliminates the need for a site-to-site VPN</a:t>
            </a:r>
            <a:endParaRPr dirty="0"/>
          </a:p>
          <a:p>
            <a:pPr>
              <a:defRPr/>
            </a:pPr>
            <a:r>
              <a:rPr lang="en-US" dirty="0"/>
              <a:t>Can use existing infrastructure for (remote) access to applications</a:t>
            </a:r>
            <a:endParaRPr dirty="0"/>
          </a:p>
          <a:p>
            <a:pPr lvl="1">
              <a:defRPr/>
            </a:pPr>
            <a:r>
              <a:rPr lang="en-US" dirty="0"/>
              <a:t>Dedicated nmaas client access VPN not needed</a:t>
            </a:r>
            <a:endParaRPr dirty="0"/>
          </a:p>
          <a:p>
            <a:pPr>
              <a:defRPr/>
            </a:pPr>
            <a:r>
              <a:rPr lang="en-US" b="1" dirty="0">
                <a:solidFill>
                  <a:srgbClr val="C4457A"/>
                </a:solidFill>
              </a:rPr>
              <a:t>Full control over data</a:t>
            </a:r>
            <a:endParaRPr dirty="0"/>
          </a:p>
          <a:p>
            <a:pPr>
              <a:defRPr/>
            </a:pPr>
            <a:r>
              <a:rPr lang="en-US" dirty="0"/>
              <a:t>Applications can be deployed at </a:t>
            </a:r>
            <a:r>
              <a:rPr lang="en-US" b="1" dirty="0">
                <a:solidFill>
                  <a:srgbClr val="C4457A"/>
                </a:solidFill>
              </a:rPr>
              <a:t>multiple locations</a:t>
            </a:r>
            <a:endParaRPr dirty="0"/>
          </a:p>
          <a:p>
            <a:pPr lvl="1">
              <a:defRPr/>
            </a:pPr>
            <a:r>
              <a:rPr lang="en-US" b="1" dirty="0">
                <a:solidFill>
                  <a:srgbClr val="C4457A"/>
                </a:solidFill>
              </a:rPr>
              <a:t>Local and external network visibility</a:t>
            </a:r>
            <a:endParaRPr dirty="0"/>
          </a:p>
          <a:p>
            <a:pPr>
              <a:defRPr/>
            </a:pPr>
            <a:r>
              <a:rPr lang="en-US" b="1" dirty="0">
                <a:solidFill>
                  <a:srgbClr val="C4457A"/>
                </a:solidFill>
              </a:rPr>
              <a:t>Reduced infrastructure entropy</a:t>
            </a:r>
            <a:endParaRPr dirty="0"/>
          </a:p>
          <a:p>
            <a:pPr lvl="1">
              <a:defRPr/>
            </a:pPr>
            <a:r>
              <a:rPr lang="en-US" sz="2400" dirty="0"/>
              <a:t>A fleet of identical Kubernetes clusters</a:t>
            </a:r>
            <a:endParaRPr dirty="0"/>
          </a:p>
        </p:txBody>
      </p:sp>
      <p:sp>
        <p:nvSpPr>
          <p:cNvPr id="938339962" name="Title 2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en-US"/>
              <a:t>Distributed Active Monitoring Benefits</a:t>
            </a:r>
            <a:endParaRPr/>
          </a:p>
        </p:txBody>
      </p:sp>
      <p:pic>
        <p:nvPicPr>
          <p:cNvPr id="470377316" name="Picture 2"/>
          <p:cNvPicPr>
            <a:picLocks noChangeAspect="1" noChangeArrowheads="1"/>
          </p:cNvPicPr>
          <p:nvPr/>
        </p:nvPicPr>
        <p:blipFill rotWithShape="1">
          <a:blip r:embed="rId3"/>
          <a:srcRect l="1722" r="1721"/>
          <a:stretch/>
        </p:blipFill>
        <p:spPr bwMode="auto">
          <a:xfrm>
            <a:off x="7603540" y="583658"/>
            <a:ext cx="4588460" cy="6245157"/>
          </a:xfrm>
          <a:prstGeom prst="rect">
            <a:avLst/>
          </a:prstGeom>
          <a:noFill/>
          <a:effectLst/>
        </p:spPr>
      </p:pic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79165608" name="Title 4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en-GB" dirty="0"/>
              <a:t>RENATER </a:t>
            </a:r>
            <a:r>
              <a:rPr lang="en-US" dirty="0"/>
              <a:t>Experience</a:t>
            </a:r>
            <a:endParaRPr sz="4000" dirty="0"/>
          </a:p>
        </p:txBody>
      </p:sp>
      <p:sp>
        <p:nvSpPr>
          <p:cNvPr id="1308713778" name="Content Placeholder 5"/>
          <p:cNvSpPr>
            <a:spLocks noGrp="1"/>
          </p:cNvSpPr>
          <p:nvPr>
            <p:ph sz="quarter" idx="10"/>
          </p:nvPr>
        </p:nvSpPr>
        <p:spPr bwMode="auto"/>
        <p:txBody>
          <a:bodyPr lIns="91440" tIns="45720" rIns="91440" bIns="45720" anchor="t"/>
          <a:lstStyle/>
          <a:p>
            <a:pPr>
              <a:defRPr/>
            </a:pPr>
            <a:r>
              <a:rPr lang="en-GB"/>
              <a:t>Background and rationale</a:t>
            </a:r>
          </a:p>
        </p:txBody>
      </p:sp>
      <p:pic>
        <p:nvPicPr>
          <p:cNvPr id="2" name="Picture 2">
            <a:extLst>
              <a:ext uri="{FF2B5EF4-FFF2-40B4-BE49-F238E27FC236}">
                <a16:creationId xmlns:a16="http://schemas.microsoft.com/office/drawing/2014/main" id="{F1E3D5FA-B6E6-DED1-F1EE-C9647FFA09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9972" y="598045"/>
            <a:ext cx="3192462" cy="10485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Content Placeholder 3">
            <a:extLst>
              <a:ext uri="{FF2B5EF4-FFF2-40B4-BE49-F238E27FC236}">
                <a16:creationId xmlns:a16="http://schemas.microsoft.com/office/drawing/2014/main" id="{D47772C6-90FB-C9E9-5771-C1E2977A428E}"/>
              </a:ext>
            </a:extLst>
          </p:cNvPr>
          <p:cNvPicPr>
            <a:picLocks noChangeAspect="1"/>
          </p:cNvPicPr>
          <p:nvPr/>
        </p:nvPicPr>
        <p:blipFill rotWithShape="1"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/>
        </p:blipFill>
        <p:spPr bwMode="auto">
          <a:xfrm>
            <a:off x="5966550" y="855902"/>
            <a:ext cx="2614521" cy="479425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035509621" name="Title Placeholder 1"/>
          <p:cNvSpPr>
            <a:spLocks noGrp="1"/>
          </p:cNvSpPr>
          <p:nvPr>
            <p:ph type="title"/>
          </p:nvPr>
        </p:nvSpPr>
        <p:spPr bwMode="auto">
          <a:xfrm>
            <a:off x="449388" y="734173"/>
            <a:ext cx="9894723" cy="43090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2800"/>
            </a:lvl1pPr>
          </a:lstStyle>
          <a:p>
            <a:pPr>
              <a:defRPr/>
            </a:pPr>
            <a:r>
              <a:rPr lang="fr-FR" sz="2800" b="1" i="0" u="none" strike="noStrike" cap="none" spc="0" dirty="0">
                <a:solidFill>
                  <a:schemeClr val="accent1">
                    <a:lumMod val="50000"/>
                  </a:schemeClr>
                </a:solidFill>
                <a:latin typeface="Calibri"/>
                <a:ea typeface="Arial"/>
                <a:cs typeface="Arial"/>
              </a:rPr>
              <a:t>Overall Vision</a:t>
            </a:r>
            <a:endParaRPr sz="2800" dirty="0"/>
          </a:p>
        </p:txBody>
      </p:sp>
      <p:pic>
        <p:nvPicPr>
          <p:cNvPr id="1095956423" name="Espace réservé du contenu 8"/>
          <p:cNvPicPr>
            <a:picLocks noGrp="1" noChangeAspect="1"/>
          </p:cNvPicPr>
          <p:nvPr/>
        </p:nvPicPr>
        <p:blipFill rotWithShape="1">
          <a:blip r:embed="rId3"/>
          <a:stretch/>
        </p:blipFill>
        <p:spPr bwMode="auto">
          <a:xfrm>
            <a:off x="3335725" y="1165082"/>
            <a:ext cx="8700441" cy="4893997"/>
          </a:xfrm>
        </p:spPr>
      </p:pic>
      <p:pic>
        <p:nvPicPr>
          <p:cNvPr id="2" name="Espace réservé du contenu 8">
            <a:extLst>
              <a:ext uri="{FF2B5EF4-FFF2-40B4-BE49-F238E27FC236}">
                <a16:creationId xmlns:a16="http://schemas.microsoft.com/office/drawing/2014/main" id="{6105D258-8752-659F-6966-20BDF1C97EC9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tretch/>
        </p:blipFill>
        <p:spPr bwMode="auto">
          <a:xfrm>
            <a:off x="1605875" y="1447184"/>
            <a:ext cx="8980249" cy="5051390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024648140" name="Espace réservé du contenu 1"/>
          <p:cNvSpPr>
            <a:spLocks noGrp="1"/>
          </p:cNvSpPr>
          <p:nvPr>
            <p:ph idx="1"/>
          </p:nvPr>
        </p:nvSpPr>
        <p:spPr bwMode="auto">
          <a:xfrm>
            <a:off x="468748" y="1566153"/>
            <a:ext cx="10885050" cy="4910846"/>
          </a:xfrm>
        </p:spPr>
        <p:txBody>
          <a:bodyPr vertOverflow="overflow" horzOverflow="overflow" vert="horz" wrap="square" lIns="91440" tIns="45720" rIns="91440" bIns="45720" numCol="1" spcCol="0" rtlCol="0" fromWordArt="0" anchor="t" anchorCtr="0" forceAA="0" compatLnSpc="0">
            <a:normAutofit/>
          </a:bodyPr>
          <a:lstStyle/>
          <a:p>
            <a:pPr>
              <a:defRPr/>
            </a:pPr>
            <a:r>
              <a:rPr lang="en-US" b="0" i="0" u="none" strike="noStrike" cap="none" spc="0" noProof="0" dirty="0">
                <a:latin typeface="+mn-lt"/>
                <a:ea typeface="+mn-ea"/>
                <a:cs typeface="+mn-cs"/>
              </a:rPr>
              <a:t>In 2017: 40 servers were acquired</a:t>
            </a:r>
            <a:endParaRPr lang="en-US" noProof="0" dirty="0"/>
          </a:p>
          <a:p>
            <a:pPr lvl="1">
              <a:defRPr/>
            </a:pPr>
            <a:r>
              <a:rPr lang="en-US" b="0" i="0" u="none" strike="noStrike" cap="none" spc="0" noProof="0" dirty="0" err="1">
                <a:latin typeface="+mn-lt"/>
                <a:ea typeface="+mn-ea"/>
                <a:cs typeface="+mn-cs"/>
              </a:rPr>
              <a:t>perfSONAR</a:t>
            </a:r>
            <a:r>
              <a:rPr lang="en-US" b="0" i="0" u="none" strike="noStrike" cap="none" spc="0" noProof="0" dirty="0">
                <a:latin typeface="+mn-lt"/>
                <a:ea typeface="+mn-ea"/>
                <a:cs typeface="+mn-cs"/>
              </a:rPr>
              <a:t> beacons </a:t>
            </a:r>
            <a:endParaRPr lang="en-US" noProof="0" dirty="0"/>
          </a:p>
          <a:p>
            <a:pPr lvl="1">
              <a:defRPr/>
            </a:pPr>
            <a:r>
              <a:rPr lang="en-US" b="0" i="0" u="none" strike="noStrike" cap="none" spc="0" noProof="0" dirty="0">
                <a:latin typeface="+mn-lt"/>
                <a:ea typeface="+mn-ea"/>
                <a:cs typeface="+mn-cs"/>
              </a:rPr>
              <a:t>Other NFV workloads</a:t>
            </a:r>
            <a:endParaRPr lang="en-US" noProof="0" dirty="0"/>
          </a:p>
          <a:p>
            <a:pPr lvl="1">
              <a:defRPr/>
            </a:pPr>
            <a:r>
              <a:rPr lang="en-US" b="0" i="0" u="none" strike="noStrike" cap="none" spc="0" noProof="0" dirty="0">
                <a:latin typeface="+mn-lt"/>
                <a:ea typeface="+mn-ea"/>
                <a:cs typeface="+mn-cs"/>
              </a:rPr>
              <a:t> </a:t>
            </a:r>
            <a:r>
              <a:rPr lang="en-US" noProof="0" dirty="0"/>
              <a:t>    VMware</a:t>
            </a:r>
            <a:r>
              <a:rPr lang="en-US" b="0" i="0" u="none" strike="noStrike" cap="none" spc="0" noProof="0" dirty="0">
                <a:latin typeface="+mn-lt"/>
                <a:ea typeface="+mn-ea"/>
                <a:cs typeface="+mn-cs"/>
              </a:rPr>
              <a:t> ESXi-6 hypervisors </a:t>
            </a:r>
            <a:endParaRPr lang="en-US" noProof="0" dirty="0"/>
          </a:p>
          <a:p>
            <a:pPr>
              <a:defRPr/>
            </a:pPr>
            <a:r>
              <a:rPr lang="en-US" b="0" i="0" u="none" strike="noStrike" cap="none" spc="0" noProof="0" dirty="0">
                <a:latin typeface="+mn-lt"/>
                <a:ea typeface="+mn-ea"/>
                <a:cs typeface="+mn-cs"/>
              </a:rPr>
              <a:t>2025: Observations </a:t>
            </a:r>
            <a:endParaRPr lang="en-US" noProof="0" dirty="0"/>
          </a:p>
          <a:p>
            <a:pPr lvl="1">
              <a:defRPr/>
            </a:pPr>
            <a:r>
              <a:rPr lang="en-US" b="0" i="0" u="none" strike="noStrike" cap="none" spc="0" noProof="0" dirty="0">
                <a:latin typeface="+mn-lt"/>
                <a:ea typeface="+mn-ea"/>
                <a:cs typeface="+mn-cs"/>
              </a:rPr>
              <a:t>Around 10 servers were deployed</a:t>
            </a:r>
            <a:endParaRPr lang="en-US" noProof="0" dirty="0"/>
          </a:p>
          <a:p>
            <a:pPr lvl="1">
              <a:defRPr/>
            </a:pPr>
            <a:r>
              <a:rPr lang="en-US" b="0" i="0" u="none" strike="noStrike" cap="none" spc="0" noProof="0" dirty="0">
                <a:latin typeface="+mn-lt"/>
                <a:ea typeface="+mn-ea"/>
                <a:cs typeface="+mn-cs"/>
              </a:rPr>
              <a:t>No software </a:t>
            </a:r>
            <a:r>
              <a:rPr lang="en-US" noProof="0" dirty="0"/>
              <a:t>alignment</a:t>
            </a:r>
            <a:r>
              <a:rPr lang="en-US" b="0" i="0" u="none" strike="noStrike" cap="none" spc="0" noProof="0" dirty="0">
                <a:latin typeface="+mn-lt"/>
                <a:ea typeface="+mn-ea"/>
                <a:cs typeface="+mn-cs"/>
              </a:rPr>
              <a:t> (</a:t>
            </a:r>
            <a:r>
              <a:rPr lang="en-US" b="0" i="0" u="none" strike="noStrike" cap="none" spc="0" noProof="0" dirty="0" err="1">
                <a:latin typeface="+mn-lt"/>
                <a:ea typeface="+mn-ea"/>
                <a:cs typeface="+mn-cs"/>
              </a:rPr>
              <a:t>ESXi</a:t>
            </a:r>
            <a:r>
              <a:rPr lang="en-US" b="0" i="0" u="none" strike="noStrike" cap="none" spc="0" noProof="0" dirty="0">
                <a:latin typeface="+mn-lt"/>
                <a:ea typeface="+mn-ea"/>
                <a:cs typeface="+mn-cs"/>
              </a:rPr>
              <a:t>, iDRAC, BIOS</a:t>
            </a:r>
            <a:r>
              <a:rPr lang="en-US" noProof="0" dirty="0"/>
              <a:t>, perfSONAR </a:t>
            </a:r>
            <a:r>
              <a:rPr lang="en-US" b="0" i="0" u="none" strike="noStrike" cap="none" spc="0" noProof="0" dirty="0">
                <a:latin typeface="+mn-lt"/>
                <a:ea typeface="+mn-ea"/>
                <a:cs typeface="+mn-cs"/>
              </a:rPr>
              <a:t>image)</a:t>
            </a:r>
            <a:endParaRPr lang="en-US" noProof="0" dirty="0"/>
          </a:p>
          <a:p>
            <a:pPr lvl="1">
              <a:defRPr/>
            </a:pPr>
            <a:r>
              <a:rPr lang="en-US" b="0" i="0" u="none" strike="noStrike" cap="none" spc="0" noProof="0" dirty="0">
                <a:latin typeface="+mn-lt"/>
                <a:ea typeface="+mn-ea"/>
                <a:cs typeface="+mn-cs"/>
              </a:rPr>
              <a:t>Security issues (local </a:t>
            </a:r>
            <a:r>
              <a:rPr lang="en-US" noProof="0" dirty="0"/>
              <a:t>heterogenous</a:t>
            </a:r>
            <a:r>
              <a:rPr lang="en-US" b="0" i="0" u="none" strike="noStrike" cap="none" spc="0" noProof="0" dirty="0">
                <a:latin typeface="+mn-lt"/>
                <a:ea typeface="+mn-ea"/>
                <a:cs typeface="+mn-cs"/>
              </a:rPr>
              <a:t> login/password for iDRAC, OS, etc.)</a:t>
            </a:r>
            <a:endParaRPr lang="en-US" noProof="0" dirty="0"/>
          </a:p>
          <a:p>
            <a:pPr lvl="1">
              <a:defRPr/>
            </a:pPr>
            <a:r>
              <a:rPr lang="en-US" noProof="0" dirty="0"/>
              <a:t>perfSONAR </a:t>
            </a:r>
            <a:r>
              <a:rPr lang="en-US" b="0" i="0" u="none" strike="noStrike" cap="none" spc="0" noProof="0" dirty="0">
                <a:latin typeface="+mn-lt"/>
                <a:ea typeface="+mn-ea"/>
                <a:cs typeface="+mn-cs"/>
              </a:rPr>
              <a:t>service globally was not working</a:t>
            </a:r>
            <a:endParaRPr lang="en-US" noProof="0" dirty="0"/>
          </a:p>
          <a:p>
            <a:pPr>
              <a:defRPr/>
            </a:pPr>
            <a:r>
              <a:rPr lang="en-US" b="0" i="0" u="none" strike="noStrike" cap="none" spc="0" noProof="0" dirty="0">
                <a:latin typeface="+mn-lt"/>
                <a:ea typeface="+mn-ea"/>
                <a:cs typeface="+mn-cs"/>
              </a:rPr>
              <a:t>How to improve this situation?</a:t>
            </a:r>
            <a:endParaRPr lang="en-US" noProof="0" dirty="0"/>
          </a:p>
          <a:p>
            <a:pPr>
              <a:defRPr/>
            </a:pPr>
            <a:r>
              <a:rPr lang="en-US" b="0" i="0" u="none" strike="noStrike" cap="none" spc="0" noProof="0" dirty="0">
                <a:latin typeface="+mn-lt"/>
                <a:ea typeface="+mn-ea"/>
                <a:cs typeface="+mn-cs"/>
              </a:rPr>
              <a:t>How to take advantage of this platform unfortunate context?</a:t>
            </a:r>
            <a:endParaRPr lang="en-US" noProof="0" dirty="0"/>
          </a:p>
        </p:txBody>
      </p:sp>
      <p:sp>
        <p:nvSpPr>
          <p:cNvPr id="470668478" name="Title Placeholder 1"/>
          <p:cNvSpPr>
            <a:spLocks noGrp="1"/>
          </p:cNvSpPr>
          <p:nvPr>
            <p:ph type="title"/>
          </p:nvPr>
        </p:nvSpPr>
        <p:spPr bwMode="auto">
          <a:xfrm>
            <a:off x="449388" y="734173"/>
            <a:ext cx="9894722" cy="43090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2800"/>
            </a:lvl1pPr>
          </a:lstStyle>
          <a:p>
            <a:pPr>
              <a:defRPr/>
            </a:pPr>
            <a:r>
              <a:rPr lang="en-US" sz="2800" b="1" i="0" u="none" strike="noStrike" cap="none" spc="0" noProof="0" dirty="0">
                <a:solidFill>
                  <a:schemeClr val="accent1">
                    <a:lumMod val="50000"/>
                  </a:schemeClr>
                </a:solidFill>
                <a:latin typeface="Calibri"/>
                <a:ea typeface="Arial"/>
                <a:cs typeface="Arial"/>
              </a:rPr>
              <a:t>H</a:t>
            </a:r>
            <a:r>
              <a:rPr lang="en-US" sz="2800" b="1" i="0" u="none" strike="noStrike" cap="none" spc="0" noProof="0" dirty="0">
                <a:solidFill>
                  <a:schemeClr val="accent1">
                    <a:lumMod val="50000"/>
                  </a:schemeClr>
                </a:solidFill>
                <a:latin typeface="+mn-lt"/>
                <a:ea typeface="+mj-ea"/>
                <a:cs typeface="+mj-cs"/>
              </a:rPr>
              <a:t>istorical </a:t>
            </a:r>
            <a:r>
              <a:rPr lang="en-US" noProof="0" dirty="0"/>
              <a:t>C</a:t>
            </a:r>
            <a:r>
              <a:rPr lang="en-US" sz="2800" b="1" i="0" u="none" strike="noStrike" cap="none" spc="0" noProof="0" dirty="0">
                <a:solidFill>
                  <a:schemeClr val="accent1">
                    <a:lumMod val="50000"/>
                  </a:schemeClr>
                </a:solidFill>
                <a:latin typeface="+mn-lt"/>
                <a:ea typeface="+mj-ea"/>
                <a:cs typeface="+mj-cs"/>
              </a:rPr>
              <a:t>ontext</a:t>
            </a:r>
            <a:endParaRPr lang="en-US" noProof="0" dirty="0"/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367736231" name="Espace réservé du contenu 1"/>
          <p:cNvSpPr>
            <a:spLocks noGrp="1"/>
          </p:cNvSpPr>
          <p:nvPr>
            <p:ph idx="1"/>
          </p:nvPr>
        </p:nvSpPr>
        <p:spPr bwMode="auto">
          <a:xfrm>
            <a:off x="450387" y="1162747"/>
            <a:ext cx="10885050" cy="5547975"/>
          </a:xfrm>
        </p:spPr>
        <p:txBody>
          <a:bodyPr vertOverflow="overflow" horzOverflow="overflow" vert="horz" wrap="square" lIns="91440" tIns="45720" rIns="91440" bIns="45720" numCol="1" spcCol="0" rtlCol="0" fromWordArt="0" anchor="t" anchorCtr="0" forceAA="0" compatLnSpc="0">
            <a:noAutofit/>
          </a:bodyPr>
          <a:lstStyle/>
          <a:p>
            <a:pPr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In 2023: Broadcom acquired </a:t>
            </a:r>
            <a:r>
              <a:rPr lang="en-US" dirty="0"/>
              <a:t>VMware</a:t>
            </a:r>
          </a:p>
          <a:p>
            <a:pPr lvl="1">
              <a:defRPr/>
            </a:pPr>
            <a:r>
              <a:rPr lang="en-US" b="0" i="0" u="none" strike="noStrike" cap="none" spc="0" dirty="0" err="1">
                <a:latin typeface="+mn-lt"/>
                <a:ea typeface="+mn-ea"/>
                <a:cs typeface="+mn-cs"/>
              </a:rPr>
              <a:t>ESXi</a:t>
            </a: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 is no more free / No more perpetual license, and License price x1</a:t>
            </a:r>
            <a:endParaRPr lang="en-US" dirty="0"/>
          </a:p>
          <a:p>
            <a:pPr lvl="1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End of 2025, </a:t>
            </a:r>
            <a:r>
              <a:rPr lang="en-US" b="0" i="0" u="none" strike="noStrike" cap="none" spc="0" dirty="0" err="1">
                <a:latin typeface="+mn-lt"/>
                <a:ea typeface="+mn-ea"/>
                <a:cs typeface="+mn-cs"/>
              </a:rPr>
              <a:t>ESXi</a:t>
            </a: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 8 license became free again but with limitation</a:t>
            </a:r>
            <a:endParaRPr lang="en-US" dirty="0"/>
          </a:p>
          <a:p>
            <a:pPr lvl="1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Trust is lost / Can not rely anymore</a:t>
            </a:r>
            <a:endParaRPr lang="en-US" dirty="0"/>
          </a:p>
          <a:p>
            <a:pPr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2025: </a:t>
            </a:r>
            <a:endParaRPr lang="en-US" dirty="0"/>
          </a:p>
          <a:p>
            <a:pPr lvl="1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Kubernetes maturity</a:t>
            </a:r>
            <a:endParaRPr lang="en-US" dirty="0"/>
          </a:p>
          <a:p>
            <a:pPr lvl="2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Pods/Container networking wide adoption</a:t>
            </a:r>
            <a:endParaRPr lang="en-US" dirty="0"/>
          </a:p>
          <a:p>
            <a:pPr lvl="2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Kubernetes one line installation</a:t>
            </a:r>
            <a:endParaRPr lang="en-US" dirty="0"/>
          </a:p>
          <a:p>
            <a:pPr lvl="2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Super strong community support / Lots of materials, documentation</a:t>
            </a:r>
            <a:endParaRPr lang="en-US" dirty="0"/>
          </a:p>
          <a:p>
            <a:pPr lvl="1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DevOps method adoption</a:t>
            </a:r>
            <a:endParaRPr lang="en-US" dirty="0"/>
          </a:p>
          <a:p>
            <a:pPr lvl="2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Source of Truth / </a:t>
            </a:r>
            <a:r>
              <a:rPr lang="en-US" b="0" i="0" u="none" strike="noStrike" cap="none" spc="0" dirty="0" err="1">
                <a:latin typeface="+mn-lt"/>
                <a:ea typeface="+mn-ea"/>
                <a:cs typeface="+mn-cs"/>
              </a:rPr>
              <a:t>GitOps</a:t>
            </a: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 / Declarative approaches to deploy </a:t>
            </a:r>
            <a:r>
              <a:rPr lang="en-US" dirty="0"/>
              <a:t>workloads</a:t>
            </a:r>
            <a:endParaRPr lang="en-US" b="0" i="0" u="none" strike="noStrike" cap="none" spc="0" dirty="0">
              <a:latin typeface="+mn-lt"/>
              <a:ea typeface="+mn-ea"/>
              <a:cs typeface="+mn-cs"/>
            </a:endParaRPr>
          </a:p>
          <a:p>
            <a:pPr lvl="1">
              <a:defRPr/>
            </a:pPr>
            <a:r>
              <a:rPr lang="en-US" dirty="0"/>
              <a:t>EURO-HPC</a:t>
            </a:r>
          </a:p>
          <a:p>
            <a:pPr lvl="2">
              <a:defRPr/>
            </a:pPr>
            <a:r>
              <a:rPr lang="en-US" dirty="0"/>
              <a:t>Performance measurement requirements</a:t>
            </a:r>
          </a:p>
          <a:p>
            <a:pPr lvl="1">
              <a:defRPr/>
            </a:pPr>
            <a:r>
              <a:rPr lang="en-US" dirty="0"/>
              <a:t>Network Management tools complete overhaul</a:t>
            </a:r>
            <a:endParaRPr dirty="0"/>
          </a:p>
        </p:txBody>
      </p:sp>
      <p:sp>
        <p:nvSpPr>
          <p:cNvPr id="175003696" name="Title Placeholder 1"/>
          <p:cNvSpPr>
            <a:spLocks noGrp="1"/>
          </p:cNvSpPr>
          <p:nvPr>
            <p:ph type="title"/>
          </p:nvPr>
        </p:nvSpPr>
        <p:spPr bwMode="auto">
          <a:xfrm>
            <a:off x="449388" y="734173"/>
            <a:ext cx="9894722" cy="43090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2800"/>
            </a:lvl1pPr>
          </a:lstStyle>
          <a:p>
            <a:pPr>
              <a:defRPr/>
            </a:pPr>
            <a:r>
              <a:rPr lang="en-US" sz="2800" b="1" i="0" u="none" strike="noStrike" cap="none" spc="0" noProof="0" dirty="0">
                <a:solidFill>
                  <a:schemeClr val="accent1">
                    <a:lumMod val="50000"/>
                  </a:schemeClr>
                </a:solidFill>
                <a:latin typeface="+mn-lt"/>
                <a:ea typeface="+mj-ea"/>
                <a:cs typeface="+mj-cs"/>
              </a:rPr>
              <a:t>Technological Context</a:t>
            </a:r>
            <a:endParaRPr lang="en-US" noProof="0" dirty="0"/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39471574" name="Title 4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en-US" sz="4000" b="1" i="0" u="none" strike="noStrike" cap="none" spc="0">
                <a:solidFill>
                  <a:schemeClr val="bg1"/>
                </a:solidFill>
                <a:latin typeface="+mn-lt"/>
                <a:ea typeface="+mj-ea"/>
                <a:cs typeface="+mj-cs"/>
              </a:rPr>
              <a:t>Wishlist</a:t>
            </a:r>
            <a:endParaRPr sz="4000" strike="sngStrike"/>
          </a:p>
        </p:txBody>
      </p:sp>
      <p:sp>
        <p:nvSpPr>
          <p:cNvPr id="172481699" name="Content Placeholder 3"/>
          <p:cNvSpPr>
            <a:spLocks noGrp="1"/>
          </p:cNvSpPr>
          <p:nvPr>
            <p:ph sz="quarter" idx="10" hasCustomPrompt="1"/>
          </p:nvPr>
        </p:nvSpPr>
        <p:spPr bwMode="auto">
          <a:xfrm>
            <a:off x="744354" y="2777635"/>
            <a:ext cx="10444392" cy="479322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>
              <a:defRPr/>
            </a:pPr>
            <a:r>
              <a:rPr lang="en-GB"/>
              <a:t>Key constraints and requirements</a:t>
            </a:r>
          </a:p>
        </p:txBody>
      </p:sp>
      <p:pic>
        <p:nvPicPr>
          <p:cNvPr id="2" name="Picture 2">
            <a:extLst>
              <a:ext uri="{FF2B5EF4-FFF2-40B4-BE49-F238E27FC236}">
                <a16:creationId xmlns:a16="http://schemas.microsoft.com/office/drawing/2014/main" id="{F52E6D4C-10AC-FEC9-FBF1-4D8AEE36B7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9972" y="598045"/>
            <a:ext cx="3192462" cy="10485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Content Placeholder 3">
            <a:extLst>
              <a:ext uri="{FF2B5EF4-FFF2-40B4-BE49-F238E27FC236}">
                <a16:creationId xmlns:a16="http://schemas.microsoft.com/office/drawing/2014/main" id="{907D4E81-2AAC-6E39-D83F-58182095B2FF}"/>
              </a:ext>
            </a:extLst>
          </p:cNvPr>
          <p:cNvPicPr>
            <a:picLocks noChangeAspect="1"/>
          </p:cNvPicPr>
          <p:nvPr/>
        </p:nvPicPr>
        <p:blipFill rotWithShape="1"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/>
        </p:blipFill>
        <p:spPr bwMode="auto">
          <a:xfrm>
            <a:off x="5966550" y="855902"/>
            <a:ext cx="2614521" cy="479425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002115173" name="Espace réservé du contenu 1"/>
          <p:cNvSpPr>
            <a:spLocks noGrp="1"/>
          </p:cNvSpPr>
          <p:nvPr>
            <p:ph idx="1"/>
          </p:nvPr>
        </p:nvSpPr>
        <p:spPr bwMode="auto">
          <a:xfrm>
            <a:off x="468748" y="1517514"/>
            <a:ext cx="10885050" cy="5106805"/>
          </a:xfrm>
        </p:spPr>
        <p:txBody>
          <a:bodyPr vertOverflow="overflow" horzOverflow="overflow" vert="horz" wrap="square" lIns="91440" tIns="45720" rIns="91440" bIns="45720" numCol="1" spcCol="0" rtlCol="0" fromWordArt="0" anchor="t" anchorCtr="0" forceAA="0" compatLnSpc="0">
            <a:noAutofit/>
          </a:bodyPr>
          <a:lstStyle/>
          <a:p>
            <a:pPr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Limited </a:t>
            </a:r>
            <a:r>
              <a:rPr lang="en-US" dirty="0"/>
              <a:t>workforce</a:t>
            </a:r>
          </a:p>
          <a:p>
            <a:pPr lvl="1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Automate what we must</a:t>
            </a:r>
            <a:endParaRPr lang="en-US" dirty="0"/>
          </a:p>
          <a:p>
            <a:pPr lvl="2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Eliminate manual intervention</a:t>
            </a:r>
            <a:endParaRPr lang="en-US" dirty="0"/>
          </a:p>
          <a:p>
            <a:pPr lvl="2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Improve accuracy and </a:t>
            </a:r>
            <a:r>
              <a:rPr lang="en-US" b="0" i="0" u="none" strike="noStrike" cap="none" spc="0" dirty="0">
                <a:latin typeface="Calibri"/>
                <a:ea typeface="Arial"/>
                <a:cs typeface="Arial"/>
              </a:rPr>
              <a:t>efficiency</a:t>
            </a:r>
            <a:endParaRPr lang="en-US" dirty="0"/>
          </a:p>
          <a:p>
            <a:pPr lvl="1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Orchestrate where we can</a:t>
            </a:r>
            <a:endParaRPr lang="en-US" dirty="0"/>
          </a:p>
          <a:p>
            <a:pPr lvl="2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Break silos between teams</a:t>
            </a:r>
            <a:endParaRPr lang="en-US" dirty="0"/>
          </a:p>
          <a:p>
            <a:pPr lvl="2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Enable clear boundary between business processes</a:t>
            </a:r>
            <a:endParaRPr lang="en-US" dirty="0"/>
          </a:p>
          <a:p>
            <a:pPr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KISS </a:t>
            </a:r>
            <a:r>
              <a:rPr lang="en-US" dirty="0"/>
              <a:t>principle but</a:t>
            </a: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…</a:t>
            </a:r>
            <a:endParaRPr lang="en-US" dirty="0"/>
          </a:p>
          <a:p>
            <a:pPr lvl="1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KISS for targeted user</a:t>
            </a:r>
            <a:endParaRPr lang="en-US" dirty="0"/>
          </a:p>
          <a:p>
            <a:pPr lvl="1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Keep complexity for "us" </a:t>
            </a:r>
            <a:endParaRPr lang="en-US" dirty="0"/>
          </a:p>
          <a:p>
            <a:pPr>
              <a:defRPr/>
            </a:pPr>
            <a:r>
              <a:rPr lang="en-US" b="0" i="0" u="none" strike="noStrike" cap="none" spc="0">
                <a:latin typeface="+mn-lt"/>
                <a:ea typeface="+mn-ea"/>
                <a:cs typeface="+mn-cs"/>
              </a:rPr>
              <a:t>Anticipate future needs</a:t>
            </a:r>
            <a:endParaRPr lang="en-US"/>
          </a:p>
          <a:p>
            <a:pPr lvl="1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Gradually new and unexpected requirement pops up</a:t>
            </a:r>
            <a:endParaRPr lang="en-US" dirty="0"/>
          </a:p>
        </p:txBody>
      </p:sp>
      <p:sp>
        <p:nvSpPr>
          <p:cNvPr id="682719920" name="Title Placeholder 1"/>
          <p:cNvSpPr>
            <a:spLocks noGrp="1"/>
          </p:cNvSpPr>
          <p:nvPr>
            <p:ph type="title"/>
          </p:nvPr>
        </p:nvSpPr>
        <p:spPr bwMode="auto">
          <a:xfrm>
            <a:off x="449388" y="734173"/>
            <a:ext cx="9894723" cy="43090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2800"/>
            </a:lvl1pPr>
          </a:lstStyle>
          <a:p>
            <a:pPr>
              <a:defRPr/>
            </a:pPr>
            <a:r>
              <a:rPr lang="en-US" sz="2800" b="1" i="0" u="none" strike="noStrike" cap="none" spc="0">
                <a:solidFill>
                  <a:schemeClr val="accent1">
                    <a:lumMod val="50000"/>
                  </a:schemeClr>
                </a:solidFill>
                <a:latin typeface="Calibri"/>
                <a:ea typeface="Arial"/>
                <a:cs typeface="Arial"/>
              </a:rPr>
              <a:t>Wishlist</a:t>
            </a:r>
            <a:endParaRPr/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39507980" name="Espace réservé du contenu 1"/>
          <p:cNvSpPr>
            <a:spLocks noGrp="1"/>
          </p:cNvSpPr>
          <p:nvPr>
            <p:ph idx="1"/>
          </p:nvPr>
        </p:nvSpPr>
        <p:spPr bwMode="auto">
          <a:xfrm>
            <a:off x="468748" y="1468877"/>
            <a:ext cx="10885050" cy="5103370"/>
          </a:xfrm>
        </p:spPr>
        <p:txBody>
          <a:bodyPr vertOverflow="overflow" horzOverflow="overflow" vert="horz" wrap="square" lIns="91440" tIns="45720" rIns="91440" bIns="45720" numCol="1" spcCol="0" rtlCol="0" fromWordArt="0" anchor="t" anchorCtr="0" forceAA="0" compatLnSpc="0">
            <a:noAutofit/>
          </a:bodyPr>
          <a:lstStyle/>
          <a:p>
            <a:pPr lvl="0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Source of Truth</a:t>
            </a:r>
            <a:endParaRPr lang="en-US" dirty="0"/>
          </a:p>
          <a:p>
            <a:pPr lvl="1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Source of Truth inventory (</a:t>
            </a:r>
            <a:r>
              <a:rPr lang="en-US" dirty="0" err="1"/>
              <a:t>N</a:t>
            </a:r>
            <a:r>
              <a:rPr lang="en-US" b="0" i="0" u="none" strike="noStrike" cap="none" spc="0" dirty="0" err="1">
                <a:latin typeface="+mn-lt"/>
                <a:ea typeface="+mn-ea"/>
                <a:cs typeface="+mn-cs"/>
              </a:rPr>
              <a:t>etBox</a:t>
            </a: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)</a:t>
            </a:r>
            <a:endParaRPr lang="en-US" dirty="0"/>
          </a:p>
          <a:p>
            <a:pPr lvl="1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Source of Truth consolidation (Maat)</a:t>
            </a:r>
            <a:endParaRPr lang="en-US" dirty="0"/>
          </a:p>
          <a:p>
            <a:pPr lvl="1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Data storage is not always the Source of Truth</a:t>
            </a:r>
            <a:endParaRPr lang="en-US" dirty="0"/>
          </a:p>
          <a:p>
            <a:pPr lvl="0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CI/CD</a:t>
            </a:r>
            <a:endParaRPr lang="en-US" dirty="0"/>
          </a:p>
          <a:p>
            <a:pPr lvl="1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Provide answers to recurrent questions</a:t>
            </a:r>
            <a:endParaRPr lang="en-US" dirty="0"/>
          </a:p>
          <a:p>
            <a:pPr lvl="1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Up to date data on a daily basis</a:t>
            </a:r>
            <a:endParaRPr lang="en-US" dirty="0"/>
          </a:p>
          <a:p>
            <a:pPr lvl="0">
              <a:defRPr/>
            </a:pPr>
            <a:r>
              <a:rPr lang="en-US" b="0" i="0" u="none" strike="noStrike" cap="none" spc="0" dirty="0" err="1">
                <a:latin typeface="+mn-lt"/>
                <a:ea typeface="+mn-ea"/>
                <a:cs typeface="+mn-cs"/>
              </a:rPr>
              <a:t>GitOps</a:t>
            </a:r>
            <a:endParaRPr lang="en-US" dirty="0"/>
          </a:p>
          <a:p>
            <a:pPr lvl="1"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Declarative approach, reconciliation</a:t>
            </a:r>
            <a:endParaRPr lang="en-US" dirty="0"/>
          </a:p>
          <a:p>
            <a:pPr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Workflow engine</a:t>
            </a:r>
            <a:r>
              <a:rPr lang="en-US" dirty="0"/>
              <a:t> (Apache Airflow)</a:t>
            </a:r>
            <a:endParaRPr lang="en-US" b="0" i="0" u="none" strike="noStrike" cap="none" spc="0" dirty="0">
              <a:latin typeface="Calibri"/>
              <a:cs typeface="Arial"/>
            </a:endParaRPr>
          </a:p>
          <a:p>
            <a:pPr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No (significant) development required</a:t>
            </a:r>
            <a:r>
              <a:rPr lang="en-US" dirty="0"/>
              <a:t>, do not</a:t>
            </a: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 reinvent the wheel</a:t>
            </a:r>
            <a:endParaRPr lang="en-US" dirty="0"/>
          </a:p>
          <a:p>
            <a:pPr>
              <a:defRPr/>
            </a:pPr>
            <a:r>
              <a:rPr lang="en-US" b="0" i="0" u="none" strike="noStrike" cap="none" spc="0" dirty="0">
                <a:latin typeface="+mn-lt"/>
                <a:ea typeface="+mn-ea"/>
                <a:cs typeface="+mn-cs"/>
              </a:rPr>
              <a:t>Integration only</a:t>
            </a:r>
            <a:endParaRPr lang="en-US" dirty="0"/>
          </a:p>
        </p:txBody>
      </p:sp>
      <p:sp>
        <p:nvSpPr>
          <p:cNvPr id="1055590999" name="Title Placeholder 1"/>
          <p:cNvSpPr>
            <a:spLocks noGrp="1"/>
          </p:cNvSpPr>
          <p:nvPr>
            <p:ph type="title"/>
          </p:nvPr>
        </p:nvSpPr>
        <p:spPr bwMode="auto">
          <a:xfrm>
            <a:off x="449388" y="734173"/>
            <a:ext cx="9894723" cy="43090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2800"/>
            </a:lvl1pPr>
          </a:lstStyle>
          <a:p>
            <a:pPr>
              <a:defRPr/>
            </a:pPr>
            <a:r>
              <a:rPr lang="en-US" sz="2800" b="1" i="0" u="none" strike="noStrike" cap="none" spc="0" dirty="0">
                <a:latin typeface="+mn-lt"/>
                <a:ea typeface="+mj-ea"/>
                <a:cs typeface="+mj-cs"/>
              </a:rPr>
              <a:t>Foundational Sub-Project</a:t>
            </a:r>
            <a:endParaRPr lang="en-US" dirty="0"/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468654016" name="Rectangle 4"/>
          <p:cNvSpPr/>
          <p:nvPr/>
        </p:nvSpPr>
        <p:spPr bwMode="auto">
          <a:xfrm>
            <a:off x="0" y="-22302"/>
            <a:ext cx="12192000" cy="6880302"/>
          </a:xfrm>
          <a:prstGeom prst="rect">
            <a:avLst/>
          </a:prstGeom>
          <a:solidFill>
            <a:srgbClr val="3034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/>
          </a:p>
        </p:txBody>
      </p:sp>
      <p:pic>
        <p:nvPicPr>
          <p:cNvPr id="876608849" name="Picture 5"/>
          <p:cNvPicPr>
            <a:picLocks noChangeAspect="1"/>
          </p:cNvPicPr>
          <p:nvPr/>
        </p:nvPicPr>
        <p:blipFill rotWithShape="1">
          <a:blip r:embed="rId3"/>
          <a:srcRect l="10048" t="49880" r="43663" b="13066"/>
          <a:stretch/>
        </p:blipFill>
        <p:spPr bwMode="auto">
          <a:xfrm>
            <a:off x="0" y="-53898"/>
            <a:ext cx="12192000" cy="6880302"/>
          </a:xfrm>
          <a:prstGeom prst="rect">
            <a:avLst/>
          </a:prstGeom>
        </p:spPr>
      </p:pic>
      <p:sp>
        <p:nvSpPr>
          <p:cNvPr id="546458920" name="Slide Number Placeholder 1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 defTabSz="914377">
              <a:defRPr/>
            </a:pPr>
            <a:fld id="{99DB5B91-B4E4-4EE4-BE5C-3E09032CE5EC}" type="slidenum">
              <a:rPr lang="en-GB"/>
              <a:t>2</a:t>
            </a:fld>
            <a:endParaRPr lang="en-GB" dirty="0"/>
          </a:p>
        </p:txBody>
      </p:sp>
      <p:sp>
        <p:nvSpPr>
          <p:cNvPr id="1085790141" name="TextBox 3"/>
          <p:cNvSpPr txBox="1"/>
          <p:nvPr/>
        </p:nvSpPr>
        <p:spPr bwMode="auto">
          <a:xfrm>
            <a:off x="807496" y="2713523"/>
            <a:ext cx="8076346" cy="2523768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457200" indent="-457200">
              <a:lnSpc>
                <a:spcPts val="3859"/>
              </a:lnSpc>
              <a:buFont typeface="Arial"/>
              <a:buChar char="•"/>
              <a:defRPr/>
            </a:pPr>
            <a:r>
              <a:rPr lang="en-GB" sz="2800" dirty="0">
                <a:solidFill>
                  <a:schemeClr val="bg1"/>
                </a:solidFill>
              </a:rPr>
              <a:t>Introduction to nmaas</a:t>
            </a:r>
            <a:endParaRPr dirty="0">
              <a:solidFill>
                <a:schemeClr val="bg1"/>
              </a:solidFill>
            </a:endParaRPr>
          </a:p>
          <a:p>
            <a:pPr marL="457200" indent="-457200">
              <a:lnSpc>
                <a:spcPts val="3859"/>
              </a:lnSpc>
              <a:buFont typeface="Arial"/>
              <a:buChar char="•"/>
              <a:defRPr/>
            </a:pPr>
            <a:r>
              <a:rPr lang="en-GB" sz="2800" dirty="0">
                <a:solidFill>
                  <a:schemeClr val="bg1"/>
                </a:solidFill>
              </a:rPr>
              <a:t>Distributed Active Monitoring</a:t>
            </a:r>
            <a:endParaRPr dirty="0"/>
          </a:p>
          <a:p>
            <a:pPr marL="457200" indent="-457200">
              <a:lnSpc>
                <a:spcPts val="3859"/>
              </a:lnSpc>
              <a:buFont typeface="Arial"/>
              <a:buChar char="•"/>
              <a:defRPr/>
            </a:pPr>
            <a:r>
              <a:rPr lang="en-GB" sz="2800" dirty="0">
                <a:solidFill>
                  <a:schemeClr val="bg1"/>
                </a:solidFill>
              </a:rPr>
              <a:t>Operational Insights</a:t>
            </a:r>
          </a:p>
          <a:p>
            <a:pPr marL="457200" indent="-457200">
              <a:lnSpc>
                <a:spcPts val="3859"/>
              </a:lnSpc>
              <a:buFont typeface="Arial"/>
              <a:buChar char="•"/>
              <a:defRPr/>
            </a:pPr>
            <a:r>
              <a:rPr lang="en-GB" sz="2800" dirty="0">
                <a:solidFill>
                  <a:schemeClr val="bg1"/>
                </a:solidFill>
              </a:rPr>
              <a:t>RENATER Experience</a:t>
            </a:r>
          </a:p>
          <a:p>
            <a:pPr marL="457200" indent="-457200">
              <a:buFont typeface="Arial"/>
              <a:buChar char="•"/>
              <a:defRPr/>
            </a:pPr>
            <a:r>
              <a:rPr lang="en-GB" sz="2800" dirty="0">
                <a:solidFill>
                  <a:schemeClr val="bg1"/>
                </a:solidFill>
              </a:rPr>
              <a:t>Conclusion</a:t>
            </a:r>
            <a:endParaRPr dirty="0"/>
          </a:p>
        </p:txBody>
      </p:sp>
      <p:sp>
        <p:nvSpPr>
          <p:cNvPr id="1630305454" name="TextBox 7"/>
          <p:cNvSpPr txBox="1"/>
          <p:nvPr/>
        </p:nvSpPr>
        <p:spPr bwMode="auto">
          <a:xfrm>
            <a:off x="807495" y="2005636"/>
            <a:ext cx="179658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GB" sz="4000" b="1" dirty="0">
                <a:solidFill>
                  <a:srgbClr val="F4E200"/>
                </a:solidFill>
              </a:rPr>
              <a:t>Agenda</a:t>
            </a:r>
            <a:endParaRPr dirty="0"/>
          </a:p>
        </p:txBody>
      </p:sp>
      <p:pic>
        <p:nvPicPr>
          <p:cNvPr id="1748967715" name="Picture 8"/>
          <p:cNvPicPr>
            <a:picLocks noChangeAspect="1"/>
          </p:cNvPicPr>
          <p:nvPr/>
        </p:nvPicPr>
        <p:blipFill rotWithShape="1">
          <a:blip r:embed="rId4"/>
          <a:srcRect t="-1" b="15504"/>
          <a:stretch/>
        </p:blipFill>
        <p:spPr bwMode="auto">
          <a:xfrm>
            <a:off x="807495" y="676831"/>
            <a:ext cx="1432449" cy="689706"/>
          </a:xfrm>
          <a:prstGeom prst="rect">
            <a:avLst/>
          </a:prstGeom>
        </p:spPr>
      </p:pic>
      <p:pic>
        <p:nvPicPr>
          <p:cNvPr id="1345950795" name="Picture 6"/>
          <p:cNvPicPr>
            <a:picLocks noChangeAspect="1"/>
          </p:cNvPicPr>
          <p:nvPr/>
        </p:nvPicPr>
        <p:blipFill rotWithShape="1">
          <a:blip r:embed="rId5"/>
          <a:stretch/>
        </p:blipFill>
        <p:spPr bwMode="auto">
          <a:xfrm>
            <a:off x="8449305" y="1813712"/>
            <a:ext cx="1609524" cy="2438095"/>
          </a:xfrm>
          <a:prstGeom prst="rect">
            <a:avLst/>
          </a:prstGeom>
        </p:spPr>
      </p:pic>
      <p:pic>
        <p:nvPicPr>
          <p:cNvPr id="1957275799" name="Picture 9"/>
          <p:cNvPicPr>
            <a:picLocks noChangeAspect="1"/>
          </p:cNvPicPr>
          <p:nvPr/>
        </p:nvPicPr>
        <p:blipFill rotWithShape="1">
          <a:blip r:embed="rId5"/>
          <a:stretch/>
        </p:blipFill>
        <p:spPr bwMode="auto">
          <a:xfrm>
            <a:off x="7123629" y="4045974"/>
            <a:ext cx="1609524" cy="2438095"/>
          </a:xfrm>
          <a:prstGeom prst="rect">
            <a:avLst/>
          </a:prstGeom>
        </p:spPr>
      </p:pic>
      <p:pic>
        <p:nvPicPr>
          <p:cNvPr id="1317260698" name="Picture 10"/>
          <p:cNvPicPr>
            <a:picLocks noChangeAspect="1"/>
          </p:cNvPicPr>
          <p:nvPr/>
        </p:nvPicPr>
        <p:blipFill rotWithShape="1">
          <a:blip r:embed="rId5"/>
          <a:stretch/>
        </p:blipFill>
        <p:spPr bwMode="auto">
          <a:xfrm>
            <a:off x="9774981" y="4045974"/>
            <a:ext cx="1609524" cy="2438095"/>
          </a:xfrm>
          <a:prstGeom prst="rect">
            <a:avLst/>
          </a:prstGeom>
        </p:spPr>
      </p:pic>
      <p:pic>
        <p:nvPicPr>
          <p:cNvPr id="2" name="Picture 2">
            <a:extLst>
              <a:ext uri="{FF2B5EF4-FFF2-40B4-BE49-F238E27FC236}">
                <a16:creationId xmlns:a16="http://schemas.microsoft.com/office/drawing/2014/main" id="{DDEDA10C-E1DA-CD4D-200C-9450275427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60714" y="565403"/>
            <a:ext cx="3192462" cy="10485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Content Placeholder 3">
            <a:extLst>
              <a:ext uri="{FF2B5EF4-FFF2-40B4-BE49-F238E27FC236}">
                <a16:creationId xmlns:a16="http://schemas.microsoft.com/office/drawing/2014/main" id="{1BFCC720-2561-65A5-4B3B-CBE3C2158D0C}"/>
              </a:ext>
            </a:extLst>
          </p:cNvPr>
          <p:cNvPicPr>
            <a:picLocks noChangeAspect="1"/>
          </p:cNvPicPr>
          <p:nvPr/>
        </p:nvPicPr>
        <p:blipFill rotWithShape="1"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/>
        </p:blipFill>
        <p:spPr bwMode="auto">
          <a:xfrm>
            <a:off x="5887292" y="823260"/>
            <a:ext cx="2614521" cy="479425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5950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459507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459507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7275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9572757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9572757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7260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172606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3172606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13459507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3459507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5950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19572757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9572757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7275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13172606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13172606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7260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259335755" name="Title 4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fr-FR"/>
              <a:t>Architecture</a:t>
            </a:r>
            <a:endParaRPr sz="4000"/>
          </a:p>
        </p:txBody>
      </p:sp>
      <p:sp>
        <p:nvSpPr>
          <p:cNvPr id="517400584" name="Content Placeholder 3"/>
          <p:cNvSpPr>
            <a:spLocks noGrp="1"/>
          </p:cNvSpPr>
          <p:nvPr>
            <p:ph sz="quarter" idx="10" hasCustomPrompt="1"/>
          </p:nvPr>
        </p:nvSpPr>
        <p:spPr bwMode="auto">
          <a:xfrm>
            <a:off x="744354" y="2777635"/>
            <a:ext cx="10444393" cy="479322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>
              <a:defRPr/>
            </a:pPr>
            <a:r>
              <a:rPr lang="en-GB"/>
              <a:t>Components overview</a:t>
            </a:r>
          </a:p>
        </p:txBody>
      </p:sp>
      <p:pic>
        <p:nvPicPr>
          <p:cNvPr id="2" name="Picture 2">
            <a:extLst>
              <a:ext uri="{FF2B5EF4-FFF2-40B4-BE49-F238E27FC236}">
                <a16:creationId xmlns:a16="http://schemas.microsoft.com/office/drawing/2014/main" id="{08955077-AE85-A4CF-0502-C9986482D1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9972" y="598045"/>
            <a:ext cx="3192462" cy="10485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Content Placeholder 3">
            <a:extLst>
              <a:ext uri="{FF2B5EF4-FFF2-40B4-BE49-F238E27FC236}">
                <a16:creationId xmlns:a16="http://schemas.microsoft.com/office/drawing/2014/main" id="{A8985405-A6D7-66B2-1DCA-E1044A56C543}"/>
              </a:ext>
            </a:extLst>
          </p:cNvPr>
          <p:cNvPicPr>
            <a:picLocks noChangeAspect="1"/>
          </p:cNvPicPr>
          <p:nvPr/>
        </p:nvPicPr>
        <p:blipFill rotWithShape="1"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/>
        </p:blipFill>
        <p:spPr bwMode="auto">
          <a:xfrm>
            <a:off x="5966550" y="855902"/>
            <a:ext cx="2614521" cy="479425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520563614" name="Title Placeholder 1"/>
          <p:cNvSpPr>
            <a:spLocks noGrp="1"/>
          </p:cNvSpPr>
          <p:nvPr>
            <p:ph type="title"/>
          </p:nvPr>
        </p:nvSpPr>
        <p:spPr bwMode="auto">
          <a:xfrm>
            <a:off x="449388" y="734173"/>
            <a:ext cx="9894723" cy="43090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2800"/>
            </a:lvl1pPr>
          </a:lstStyle>
          <a:p>
            <a:pPr>
              <a:defRPr/>
            </a:pPr>
            <a:r>
              <a:rPr lang="fr-FR"/>
              <a:t>Overall</a:t>
            </a:r>
            <a:r>
              <a:rPr lang="fr-FR" sz="2800" b="1" i="0" u="none" strike="noStrike" cap="none" spc="0">
                <a:latin typeface="+mn-lt"/>
                <a:ea typeface="+mj-ea"/>
                <a:cs typeface="+mj-cs"/>
              </a:rPr>
              <a:t> </a:t>
            </a:r>
            <a:r>
              <a:rPr lang="fr-FR"/>
              <a:t>Architecture</a:t>
            </a:r>
            <a:endParaRPr sz="2800"/>
          </a:p>
        </p:txBody>
      </p:sp>
      <p:cxnSp>
        <p:nvCxnSpPr>
          <p:cNvPr id="1722015170" name="Connecteur droit 58">
            <a:extLst>
              <a:ext uri="{FF2B5EF4-FFF2-40B4-BE49-F238E27FC236}">
                <a16:creationId xmlns:a16="http://schemas.microsoft.com/office/drawing/2014/main" id="{5ED9AE8E-D24D-363A-F3EE-04A7097352DB}"/>
              </a:ext>
            </a:extLst>
          </p:cNvPr>
          <p:cNvCxnSpPr/>
          <p:nvPr/>
        </p:nvCxnSpPr>
        <p:spPr bwMode="auto">
          <a:xfrm flipV="1">
            <a:off x="9126817" y="4218842"/>
            <a:ext cx="0" cy="413658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22015171" name="Groupe 64">
            <a:extLst>
              <a:ext uri="{FF2B5EF4-FFF2-40B4-BE49-F238E27FC236}">
                <a16:creationId xmlns:a16="http://schemas.microsoft.com/office/drawing/2014/main" id="{16407AB9-6CF4-0F1B-4D7D-FEA6B8AB9423}"/>
              </a:ext>
            </a:extLst>
          </p:cNvPr>
          <p:cNvGrpSpPr/>
          <p:nvPr/>
        </p:nvGrpSpPr>
        <p:grpSpPr bwMode="auto">
          <a:xfrm>
            <a:off x="8576871" y="4381808"/>
            <a:ext cx="1140726" cy="1140726"/>
            <a:chOff x="8154236" y="4840196"/>
            <a:chExt cx="1140726" cy="1140726"/>
          </a:xfrm>
        </p:grpSpPr>
        <p:pic>
          <p:nvPicPr>
            <p:cNvPr id="1722015172" name="Picture 2" descr="How To Enable Virtualization - Tech Minor">
              <a:extLst>
                <a:ext uri="{FF2B5EF4-FFF2-40B4-BE49-F238E27FC236}">
                  <a16:creationId xmlns:a16="http://schemas.microsoft.com/office/drawing/2014/main" id="{11D7E017-30B0-5D83-84CA-DB160A939547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/>
            <a:stretch/>
          </p:blipFill>
          <p:spPr bwMode="auto">
            <a:xfrm>
              <a:off x="8154236" y="4840196"/>
              <a:ext cx="1140726" cy="1140726"/>
            </a:xfrm>
            <a:prstGeom prst="rect">
              <a:avLst/>
            </a:prstGeom>
            <a:noFill/>
          </p:spPr>
        </p:pic>
        <p:grpSp>
          <p:nvGrpSpPr>
            <p:cNvPr id="1722015173" name="Groupe 1722015172">
              <a:extLst>
                <a:ext uri="{FF2B5EF4-FFF2-40B4-BE49-F238E27FC236}">
                  <a16:creationId xmlns:a16="http://schemas.microsoft.com/office/drawing/2014/main" id="{8220AA1B-79FC-2791-A732-299C2FC28864}"/>
                </a:ext>
              </a:extLst>
            </p:cNvPr>
            <p:cNvGrpSpPr/>
            <p:nvPr/>
          </p:nvGrpSpPr>
          <p:grpSpPr bwMode="auto">
            <a:xfrm>
              <a:off x="8910212" y="5469912"/>
              <a:ext cx="255653" cy="258788"/>
              <a:chOff x="9897499" y="5165144"/>
              <a:chExt cx="255653" cy="258788"/>
            </a:xfrm>
          </p:grpSpPr>
          <p:sp>
            <p:nvSpPr>
              <p:cNvPr id="1722015174" name="Rectangle : coins arrondis 1722015173">
                <a:extLst>
                  <a:ext uri="{FF2B5EF4-FFF2-40B4-BE49-F238E27FC236}">
                    <a16:creationId xmlns:a16="http://schemas.microsoft.com/office/drawing/2014/main" id="{9A28AB5E-DB4D-AAA0-FEE2-83582B276EFB}"/>
                  </a:ext>
                </a:extLst>
              </p:cNvPr>
              <p:cNvSpPr/>
              <p:nvPr/>
            </p:nvSpPr>
            <p:spPr bwMode="auto">
              <a:xfrm>
                <a:off x="9897499" y="5165144"/>
                <a:ext cx="255653" cy="258788"/>
              </a:xfrm>
              <a:prstGeom prst="roundRect">
                <a:avLst>
                  <a:gd name="adj" fmla="val 16667"/>
                </a:avLst>
              </a:prstGeom>
              <a:solidFill>
                <a:schemeClr val="tx1"/>
              </a:solidFill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fr-FR"/>
              </a:p>
            </p:txBody>
          </p:sp>
          <p:pic>
            <p:nvPicPr>
              <p:cNvPr id="1722015175" name="Picture 4" descr="Sidero Labs, Inc. · GitHub">
                <a:extLst>
                  <a:ext uri="{FF2B5EF4-FFF2-40B4-BE49-F238E27FC236}">
                    <a16:creationId xmlns:a16="http://schemas.microsoft.com/office/drawing/2014/main" id="{592ADA5F-BF8B-7B82-17E1-7739F2CB5F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4"/>
              <a:stretch/>
            </p:blipFill>
            <p:spPr bwMode="auto">
              <a:xfrm>
                <a:off x="9940223" y="5221662"/>
                <a:ext cx="158995" cy="158995"/>
              </a:xfrm>
              <a:prstGeom prst="rect">
                <a:avLst/>
              </a:prstGeom>
              <a:solidFill>
                <a:schemeClr val="tx1"/>
              </a:solidFill>
            </p:spPr>
          </p:pic>
        </p:grpSp>
      </p:grpSp>
      <p:grpSp>
        <p:nvGrpSpPr>
          <p:cNvPr id="1722015176" name="Groupe 6">
            <a:extLst>
              <a:ext uri="{FF2B5EF4-FFF2-40B4-BE49-F238E27FC236}">
                <a16:creationId xmlns:a16="http://schemas.microsoft.com/office/drawing/2014/main" id="{A4D8B22D-16B2-41FA-82AF-34D5BDDD6598}"/>
              </a:ext>
            </a:extLst>
          </p:cNvPr>
          <p:cNvGrpSpPr/>
          <p:nvPr/>
        </p:nvGrpSpPr>
        <p:grpSpPr bwMode="auto">
          <a:xfrm>
            <a:off x="5248194" y="3612056"/>
            <a:ext cx="2332653" cy="1101012"/>
            <a:chOff x="6257730" y="1610145"/>
            <a:chExt cx="2332653" cy="1101012"/>
          </a:xfrm>
        </p:grpSpPr>
        <p:sp>
          <p:nvSpPr>
            <p:cNvPr id="1722015177" name="Rectangle : coins arrondis 1722015176">
              <a:extLst>
                <a:ext uri="{FF2B5EF4-FFF2-40B4-BE49-F238E27FC236}">
                  <a16:creationId xmlns:a16="http://schemas.microsoft.com/office/drawing/2014/main" id="{5857E560-A0E9-2CAA-FB45-BFE68C231582}"/>
                </a:ext>
              </a:extLst>
            </p:cNvPr>
            <p:cNvSpPr/>
            <p:nvPr/>
          </p:nvSpPr>
          <p:spPr bwMode="auto">
            <a:xfrm>
              <a:off x="6257730" y="1610145"/>
              <a:ext cx="2332653" cy="1101012"/>
            </a:xfrm>
            <a:prstGeom prst="roundRect">
              <a:avLst>
                <a:gd name="adj" fmla="val 16667"/>
              </a:avLst>
            </a:prstGeom>
            <a:noFill/>
            <a:ln w="254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722015178" name="ZoneTexte 1722015177">
              <a:extLst>
                <a:ext uri="{FF2B5EF4-FFF2-40B4-BE49-F238E27FC236}">
                  <a16:creationId xmlns:a16="http://schemas.microsoft.com/office/drawing/2014/main" id="{40D5D155-BF37-BD49-547D-0D827D08C20F}"/>
                </a:ext>
              </a:extLst>
            </p:cNvPr>
            <p:cNvSpPr txBox="1"/>
            <p:nvPr/>
          </p:nvSpPr>
          <p:spPr bwMode="auto">
            <a:xfrm>
              <a:off x="6286255" y="1624505"/>
              <a:ext cx="1499118" cy="3000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fr-FR"/>
                <a:t>DC services</a:t>
              </a:r>
              <a:endParaRPr/>
            </a:p>
          </p:txBody>
        </p:sp>
      </p:grpSp>
      <p:sp>
        <p:nvSpPr>
          <p:cNvPr id="1722015179" name="Rectangle : coins arrondis 15">
            <a:extLst>
              <a:ext uri="{FF2B5EF4-FFF2-40B4-BE49-F238E27FC236}">
                <a16:creationId xmlns:a16="http://schemas.microsoft.com/office/drawing/2014/main" id="{09612A17-6C27-D371-EB42-D47FB0558CE4}"/>
              </a:ext>
            </a:extLst>
          </p:cNvPr>
          <p:cNvSpPr/>
          <p:nvPr/>
        </p:nvSpPr>
        <p:spPr bwMode="auto">
          <a:xfrm rot="5400000">
            <a:off x="3401349" y="3003269"/>
            <a:ext cx="2332653" cy="1101012"/>
          </a:xfrm>
          <a:prstGeom prst="roundRect">
            <a:avLst>
              <a:gd name="adj" fmla="val 16667"/>
            </a:avLst>
          </a:prstGeom>
          <a:noFill/>
          <a:ln w="254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722015180" name="ZoneTexte 16">
            <a:extLst>
              <a:ext uri="{FF2B5EF4-FFF2-40B4-BE49-F238E27FC236}">
                <a16:creationId xmlns:a16="http://schemas.microsoft.com/office/drawing/2014/main" id="{F74AD943-E85D-E586-126B-FF7BAA16AE00}"/>
              </a:ext>
            </a:extLst>
          </p:cNvPr>
          <p:cNvSpPr txBox="1"/>
          <p:nvPr/>
        </p:nvSpPr>
        <p:spPr bwMode="auto">
          <a:xfrm rot="5400000">
            <a:off x="4526104" y="3920675"/>
            <a:ext cx="6163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/>
              <a:t>CD</a:t>
            </a:r>
            <a:endParaRPr/>
          </a:p>
        </p:txBody>
      </p:sp>
      <p:sp>
        <p:nvSpPr>
          <p:cNvPr id="1722015181" name="ZoneTexte 17">
            <a:extLst>
              <a:ext uri="{FF2B5EF4-FFF2-40B4-BE49-F238E27FC236}">
                <a16:creationId xmlns:a16="http://schemas.microsoft.com/office/drawing/2014/main" id="{3F154BE2-72CA-7F5D-5E8E-236A579F00AD}"/>
              </a:ext>
            </a:extLst>
          </p:cNvPr>
          <p:cNvSpPr txBox="1"/>
          <p:nvPr/>
        </p:nvSpPr>
        <p:spPr bwMode="auto">
          <a:xfrm rot="5400000">
            <a:off x="4586239" y="2743899"/>
            <a:ext cx="4704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/>
              <a:t>CI</a:t>
            </a:r>
            <a:endParaRPr/>
          </a:p>
        </p:txBody>
      </p:sp>
      <p:sp>
        <p:nvSpPr>
          <p:cNvPr id="1722015182" name="Rectangle : coins arrondis 18">
            <a:extLst>
              <a:ext uri="{FF2B5EF4-FFF2-40B4-BE49-F238E27FC236}">
                <a16:creationId xmlns:a16="http://schemas.microsoft.com/office/drawing/2014/main" id="{DDCBF569-89FD-137A-A641-9467147F00F4}"/>
              </a:ext>
            </a:extLst>
          </p:cNvPr>
          <p:cNvSpPr/>
          <p:nvPr/>
        </p:nvSpPr>
        <p:spPr bwMode="auto">
          <a:xfrm rot="5400000">
            <a:off x="4351541" y="2854007"/>
            <a:ext cx="928396" cy="300084"/>
          </a:xfrm>
          <a:prstGeom prst="roundRect">
            <a:avLst>
              <a:gd name="adj" fmla="val 16667"/>
            </a:avLst>
          </a:prstGeom>
          <a:noFill/>
          <a:ln w="254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722015183" name="Rectangle : coins arrondis 19">
            <a:extLst>
              <a:ext uri="{FF2B5EF4-FFF2-40B4-BE49-F238E27FC236}">
                <a16:creationId xmlns:a16="http://schemas.microsoft.com/office/drawing/2014/main" id="{EF3EDFEC-A5AD-0705-99AA-E948F8D1C67D}"/>
              </a:ext>
            </a:extLst>
          </p:cNvPr>
          <p:cNvSpPr/>
          <p:nvPr/>
        </p:nvSpPr>
        <p:spPr bwMode="auto">
          <a:xfrm rot="5400000">
            <a:off x="4351542" y="3959684"/>
            <a:ext cx="928396" cy="300083"/>
          </a:xfrm>
          <a:prstGeom prst="roundRect">
            <a:avLst>
              <a:gd name="adj" fmla="val 16667"/>
            </a:avLst>
          </a:prstGeom>
          <a:noFill/>
          <a:ln w="254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722015184" name="Rectangle : coins arrondis 22">
            <a:extLst>
              <a:ext uri="{FF2B5EF4-FFF2-40B4-BE49-F238E27FC236}">
                <a16:creationId xmlns:a16="http://schemas.microsoft.com/office/drawing/2014/main" id="{170CA653-4D2A-E4E1-37B2-3B4247C49572}"/>
              </a:ext>
            </a:extLst>
          </p:cNvPr>
          <p:cNvSpPr/>
          <p:nvPr/>
        </p:nvSpPr>
        <p:spPr bwMode="auto">
          <a:xfrm>
            <a:off x="5248195" y="2368922"/>
            <a:ext cx="2332653" cy="1101012"/>
          </a:xfrm>
          <a:prstGeom prst="roundRect">
            <a:avLst>
              <a:gd name="adj" fmla="val 16667"/>
            </a:avLst>
          </a:prstGeom>
          <a:noFill/>
          <a:ln w="254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722015185" name="Rectangle : coins arrondis 23">
            <a:extLst>
              <a:ext uri="{FF2B5EF4-FFF2-40B4-BE49-F238E27FC236}">
                <a16:creationId xmlns:a16="http://schemas.microsoft.com/office/drawing/2014/main" id="{AF712243-50B8-851D-23EF-9B4323C8310C}"/>
              </a:ext>
            </a:extLst>
          </p:cNvPr>
          <p:cNvSpPr/>
          <p:nvPr/>
        </p:nvSpPr>
        <p:spPr bwMode="auto">
          <a:xfrm>
            <a:off x="5378828" y="2527470"/>
            <a:ext cx="928396" cy="818599"/>
          </a:xfrm>
          <a:prstGeom prst="roundRect">
            <a:avLst>
              <a:gd name="adj" fmla="val 16667"/>
            </a:avLst>
          </a:prstGeom>
          <a:noFill/>
          <a:ln w="254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722015186" name="ZoneTexte 24">
            <a:extLst>
              <a:ext uri="{FF2B5EF4-FFF2-40B4-BE49-F238E27FC236}">
                <a16:creationId xmlns:a16="http://schemas.microsoft.com/office/drawing/2014/main" id="{B28019DE-539C-89D6-494F-3F1C4A79DC98}"/>
              </a:ext>
            </a:extLst>
          </p:cNvPr>
          <p:cNvSpPr txBox="1"/>
          <p:nvPr/>
        </p:nvSpPr>
        <p:spPr bwMode="auto">
          <a:xfrm>
            <a:off x="5465765" y="2769751"/>
            <a:ext cx="7401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/>
              <a:t>(i)PXE</a:t>
            </a:r>
            <a:endParaRPr/>
          </a:p>
        </p:txBody>
      </p:sp>
      <p:sp>
        <p:nvSpPr>
          <p:cNvPr id="1722015187" name="Rectangle : coins arrondis 26">
            <a:extLst>
              <a:ext uri="{FF2B5EF4-FFF2-40B4-BE49-F238E27FC236}">
                <a16:creationId xmlns:a16="http://schemas.microsoft.com/office/drawing/2014/main" id="{123C5A76-CA32-4B05-97A5-4AFE2E25E7C7}"/>
              </a:ext>
            </a:extLst>
          </p:cNvPr>
          <p:cNvSpPr/>
          <p:nvPr/>
        </p:nvSpPr>
        <p:spPr bwMode="auto">
          <a:xfrm>
            <a:off x="6447184" y="2527470"/>
            <a:ext cx="928396" cy="244276"/>
          </a:xfrm>
          <a:prstGeom prst="roundRect">
            <a:avLst>
              <a:gd name="adj" fmla="val 16667"/>
            </a:avLst>
          </a:prstGeom>
          <a:noFill/>
          <a:ln w="254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722015188" name="Rectangle : coins arrondis 27">
            <a:extLst>
              <a:ext uri="{FF2B5EF4-FFF2-40B4-BE49-F238E27FC236}">
                <a16:creationId xmlns:a16="http://schemas.microsoft.com/office/drawing/2014/main" id="{DA877685-470E-8653-5D25-CA3296A6E64C}"/>
              </a:ext>
            </a:extLst>
          </p:cNvPr>
          <p:cNvSpPr/>
          <p:nvPr/>
        </p:nvSpPr>
        <p:spPr bwMode="auto">
          <a:xfrm>
            <a:off x="6442311" y="2809835"/>
            <a:ext cx="928396" cy="244276"/>
          </a:xfrm>
          <a:prstGeom prst="roundRect">
            <a:avLst>
              <a:gd name="adj" fmla="val 16667"/>
            </a:avLst>
          </a:prstGeom>
          <a:noFill/>
          <a:ln w="254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722015189" name="Rectangle : coins arrondis 28">
            <a:extLst>
              <a:ext uri="{FF2B5EF4-FFF2-40B4-BE49-F238E27FC236}">
                <a16:creationId xmlns:a16="http://schemas.microsoft.com/office/drawing/2014/main" id="{E06D74A0-9FF8-3003-125F-A70A183E2593}"/>
              </a:ext>
            </a:extLst>
          </p:cNvPr>
          <p:cNvSpPr/>
          <p:nvPr/>
        </p:nvSpPr>
        <p:spPr bwMode="auto">
          <a:xfrm>
            <a:off x="6444077" y="3090172"/>
            <a:ext cx="928396" cy="244276"/>
          </a:xfrm>
          <a:prstGeom prst="roundRect">
            <a:avLst>
              <a:gd name="adj" fmla="val 16667"/>
            </a:avLst>
          </a:prstGeom>
          <a:noFill/>
          <a:ln w="254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722015190" name="ZoneTexte 29">
            <a:extLst>
              <a:ext uri="{FF2B5EF4-FFF2-40B4-BE49-F238E27FC236}">
                <a16:creationId xmlns:a16="http://schemas.microsoft.com/office/drawing/2014/main" id="{E6B161AD-4A6A-6A71-F88C-E5B1E61E2101}"/>
              </a:ext>
            </a:extLst>
          </p:cNvPr>
          <p:cNvSpPr txBox="1"/>
          <p:nvPr/>
        </p:nvSpPr>
        <p:spPr bwMode="auto">
          <a:xfrm>
            <a:off x="6584921" y="2508660"/>
            <a:ext cx="8025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/>
              <a:t>DHCP</a:t>
            </a:r>
            <a:endParaRPr/>
          </a:p>
        </p:txBody>
      </p:sp>
      <p:sp>
        <p:nvSpPr>
          <p:cNvPr id="1722015191" name="ZoneTexte 30">
            <a:extLst>
              <a:ext uri="{FF2B5EF4-FFF2-40B4-BE49-F238E27FC236}">
                <a16:creationId xmlns:a16="http://schemas.microsoft.com/office/drawing/2014/main" id="{D6419D2A-FCB4-919F-22B8-3AA52E6F46CB}"/>
              </a:ext>
            </a:extLst>
          </p:cNvPr>
          <p:cNvSpPr txBox="1"/>
          <p:nvPr/>
        </p:nvSpPr>
        <p:spPr bwMode="auto">
          <a:xfrm>
            <a:off x="6630386" y="2770964"/>
            <a:ext cx="8517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/>
              <a:t>TFTP</a:t>
            </a:r>
            <a:endParaRPr/>
          </a:p>
        </p:txBody>
      </p:sp>
      <p:sp>
        <p:nvSpPr>
          <p:cNvPr id="1722015192" name="ZoneTexte 31">
            <a:extLst>
              <a:ext uri="{FF2B5EF4-FFF2-40B4-BE49-F238E27FC236}">
                <a16:creationId xmlns:a16="http://schemas.microsoft.com/office/drawing/2014/main" id="{E668CDC9-57D9-062B-2CDB-41297B5A3B15}"/>
              </a:ext>
            </a:extLst>
          </p:cNvPr>
          <p:cNvSpPr txBox="1"/>
          <p:nvPr/>
        </p:nvSpPr>
        <p:spPr bwMode="auto">
          <a:xfrm>
            <a:off x="6541241" y="3054517"/>
            <a:ext cx="8288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/>
              <a:t>HTTPD</a:t>
            </a:r>
            <a:endParaRPr/>
          </a:p>
        </p:txBody>
      </p:sp>
      <p:cxnSp>
        <p:nvCxnSpPr>
          <p:cNvPr id="1722015193" name="Connecteur droit avec flèche 45">
            <a:extLst>
              <a:ext uri="{FF2B5EF4-FFF2-40B4-BE49-F238E27FC236}">
                <a16:creationId xmlns:a16="http://schemas.microsoft.com/office/drawing/2014/main" id="{839D843B-7E46-04D3-BFC2-112281C950EB}"/>
              </a:ext>
            </a:extLst>
          </p:cNvPr>
          <p:cNvCxnSpPr/>
          <p:nvPr/>
        </p:nvCxnSpPr>
        <p:spPr bwMode="auto">
          <a:xfrm>
            <a:off x="2018160" y="1254157"/>
            <a:ext cx="7787147" cy="29842"/>
          </a:xfrm>
          <a:prstGeom prst="straightConnector1">
            <a:avLst/>
          </a:prstGeom>
          <a:ln w="63500"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2015194" name="Connecteur droit avec flèche 46">
            <a:extLst>
              <a:ext uri="{FF2B5EF4-FFF2-40B4-BE49-F238E27FC236}">
                <a16:creationId xmlns:a16="http://schemas.microsoft.com/office/drawing/2014/main" id="{CF9695ED-959D-5184-19E0-642DEFFCD76B}"/>
              </a:ext>
            </a:extLst>
          </p:cNvPr>
          <p:cNvCxnSpPr/>
          <p:nvPr/>
        </p:nvCxnSpPr>
        <p:spPr bwMode="auto">
          <a:xfrm flipV="1">
            <a:off x="2045349" y="1222889"/>
            <a:ext cx="0" cy="1594573"/>
          </a:xfrm>
          <a:prstGeom prst="straightConnector1">
            <a:avLst/>
          </a:prstGeom>
          <a:ln w="63500">
            <a:headEnd type="triangle" w="med" len="sm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2015195" name="Connecteur droit 73">
            <a:extLst>
              <a:ext uri="{FF2B5EF4-FFF2-40B4-BE49-F238E27FC236}">
                <a16:creationId xmlns:a16="http://schemas.microsoft.com/office/drawing/2014/main" id="{A5676471-0A5E-4E85-4B29-ECD9FFE8840D}"/>
              </a:ext>
            </a:extLst>
          </p:cNvPr>
          <p:cNvCxnSpPr/>
          <p:nvPr/>
        </p:nvCxnSpPr>
        <p:spPr bwMode="auto">
          <a:xfrm flipV="1">
            <a:off x="10398891" y="4218842"/>
            <a:ext cx="0" cy="413658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22015196" name="Groupe 56">
            <a:extLst>
              <a:ext uri="{FF2B5EF4-FFF2-40B4-BE49-F238E27FC236}">
                <a16:creationId xmlns:a16="http://schemas.microsoft.com/office/drawing/2014/main" id="{3D055516-B764-9A10-9CBF-7A9D03D04C65}"/>
              </a:ext>
            </a:extLst>
          </p:cNvPr>
          <p:cNvGrpSpPr/>
          <p:nvPr/>
        </p:nvGrpSpPr>
        <p:grpSpPr bwMode="auto">
          <a:xfrm>
            <a:off x="9880522" y="4329503"/>
            <a:ext cx="1140726" cy="1140726"/>
            <a:chOff x="8154236" y="4840196"/>
            <a:chExt cx="1140726" cy="1140726"/>
          </a:xfrm>
        </p:grpSpPr>
        <p:pic>
          <p:nvPicPr>
            <p:cNvPr id="1722015197" name="Picture 2" descr="How To Enable Virtualization - Tech Minor">
              <a:extLst>
                <a:ext uri="{FF2B5EF4-FFF2-40B4-BE49-F238E27FC236}">
                  <a16:creationId xmlns:a16="http://schemas.microsoft.com/office/drawing/2014/main" id="{C2E2F365-9470-B236-2108-4983481BABA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/>
            <a:stretch/>
          </p:blipFill>
          <p:spPr bwMode="auto">
            <a:xfrm>
              <a:off x="8154236" y="4840196"/>
              <a:ext cx="1140726" cy="1140726"/>
            </a:xfrm>
            <a:prstGeom prst="rect">
              <a:avLst/>
            </a:prstGeom>
            <a:noFill/>
          </p:spPr>
        </p:pic>
        <p:grpSp>
          <p:nvGrpSpPr>
            <p:cNvPr id="1722015198" name="Groupe 1722015197">
              <a:extLst>
                <a:ext uri="{FF2B5EF4-FFF2-40B4-BE49-F238E27FC236}">
                  <a16:creationId xmlns:a16="http://schemas.microsoft.com/office/drawing/2014/main" id="{267D2DDA-4F2B-B38C-D493-C6046280A091}"/>
                </a:ext>
              </a:extLst>
            </p:cNvPr>
            <p:cNvGrpSpPr/>
            <p:nvPr/>
          </p:nvGrpSpPr>
          <p:grpSpPr bwMode="auto">
            <a:xfrm>
              <a:off x="8910212" y="5469912"/>
              <a:ext cx="255653" cy="258788"/>
              <a:chOff x="9897499" y="5165144"/>
              <a:chExt cx="255653" cy="258788"/>
            </a:xfrm>
          </p:grpSpPr>
          <p:sp>
            <p:nvSpPr>
              <p:cNvPr id="1722015199" name="Rectangle : coins arrondis 1722015198">
                <a:extLst>
                  <a:ext uri="{FF2B5EF4-FFF2-40B4-BE49-F238E27FC236}">
                    <a16:creationId xmlns:a16="http://schemas.microsoft.com/office/drawing/2014/main" id="{989DA5A6-348A-2D6C-A312-CF50FFE4B2CF}"/>
                  </a:ext>
                </a:extLst>
              </p:cNvPr>
              <p:cNvSpPr/>
              <p:nvPr/>
            </p:nvSpPr>
            <p:spPr bwMode="auto">
              <a:xfrm>
                <a:off x="9897499" y="5165144"/>
                <a:ext cx="255653" cy="258788"/>
              </a:xfrm>
              <a:prstGeom prst="roundRect">
                <a:avLst>
                  <a:gd name="adj" fmla="val 16667"/>
                </a:avLst>
              </a:prstGeom>
              <a:solidFill>
                <a:schemeClr val="tx1"/>
              </a:solidFill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fr-FR"/>
              </a:p>
            </p:txBody>
          </p:sp>
          <p:pic>
            <p:nvPicPr>
              <p:cNvPr id="1722015200" name="Picture 4" descr="Sidero Labs, Inc. · GitHub">
                <a:extLst>
                  <a:ext uri="{FF2B5EF4-FFF2-40B4-BE49-F238E27FC236}">
                    <a16:creationId xmlns:a16="http://schemas.microsoft.com/office/drawing/2014/main" id="{D20F3294-24E1-3C82-E942-044A770092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4"/>
              <a:stretch/>
            </p:blipFill>
            <p:spPr bwMode="auto">
              <a:xfrm>
                <a:off x="9940223" y="5221662"/>
                <a:ext cx="158995" cy="158995"/>
              </a:xfrm>
              <a:prstGeom prst="rect">
                <a:avLst/>
              </a:prstGeom>
              <a:solidFill>
                <a:schemeClr val="tx1"/>
              </a:solidFill>
            </p:spPr>
          </p:pic>
        </p:grpSp>
      </p:grpSp>
      <p:sp>
        <p:nvSpPr>
          <p:cNvPr id="1722015201" name="ZoneTexte 12">
            <a:extLst>
              <a:ext uri="{FF2B5EF4-FFF2-40B4-BE49-F238E27FC236}">
                <a16:creationId xmlns:a16="http://schemas.microsoft.com/office/drawing/2014/main" id="{78F02DED-F03D-4A48-5B89-D103E96F4CEC}"/>
              </a:ext>
            </a:extLst>
          </p:cNvPr>
          <p:cNvSpPr txBox="1"/>
          <p:nvPr/>
        </p:nvSpPr>
        <p:spPr bwMode="auto">
          <a:xfrm>
            <a:off x="8838030" y="3234901"/>
            <a:ext cx="208099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/>
              <a:t>RENATER </a:t>
            </a:r>
            <a:endParaRPr/>
          </a:p>
          <a:p>
            <a:pPr>
              <a:defRPr/>
            </a:pPr>
            <a:r>
              <a:rPr lang="fr-FR"/>
              <a:t>ADMIN-BMS </a:t>
            </a:r>
            <a:endParaRPr/>
          </a:p>
          <a:p>
            <a:pPr>
              <a:defRPr/>
            </a:pPr>
            <a:r>
              <a:rPr lang="fr-FR"/>
              <a:t>Out Of Band VPN</a:t>
            </a:r>
            <a:endParaRPr/>
          </a:p>
        </p:txBody>
      </p:sp>
      <p:grpSp>
        <p:nvGrpSpPr>
          <p:cNvPr id="1722015202" name="Groupe 7">
            <a:extLst>
              <a:ext uri="{FF2B5EF4-FFF2-40B4-BE49-F238E27FC236}">
                <a16:creationId xmlns:a16="http://schemas.microsoft.com/office/drawing/2014/main" id="{317EC322-E79F-28DC-124C-385CCC9A224D}"/>
              </a:ext>
            </a:extLst>
          </p:cNvPr>
          <p:cNvGrpSpPr/>
          <p:nvPr/>
        </p:nvGrpSpPr>
        <p:grpSpPr bwMode="auto">
          <a:xfrm>
            <a:off x="916343" y="2817462"/>
            <a:ext cx="2332653" cy="1101012"/>
            <a:chOff x="211493" y="2817462"/>
            <a:chExt cx="2332653" cy="1101012"/>
          </a:xfrm>
        </p:grpSpPr>
        <p:sp>
          <p:nvSpPr>
            <p:cNvPr id="1722015203" name="Rectangle : coins arrondis 1722015202">
              <a:extLst>
                <a:ext uri="{FF2B5EF4-FFF2-40B4-BE49-F238E27FC236}">
                  <a16:creationId xmlns:a16="http://schemas.microsoft.com/office/drawing/2014/main" id="{E2F82E7C-768A-CCD0-0BE3-295B542B042F}"/>
                </a:ext>
              </a:extLst>
            </p:cNvPr>
            <p:cNvSpPr/>
            <p:nvPr/>
          </p:nvSpPr>
          <p:spPr bwMode="auto">
            <a:xfrm>
              <a:off x="211493" y="2817462"/>
              <a:ext cx="2332653" cy="1101012"/>
            </a:xfrm>
            <a:prstGeom prst="roundRect">
              <a:avLst>
                <a:gd name="adj" fmla="val 16667"/>
              </a:avLst>
            </a:prstGeom>
            <a:noFill/>
            <a:ln w="254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722015204" name="ZoneTexte 1722015203">
              <a:extLst>
                <a:ext uri="{FF2B5EF4-FFF2-40B4-BE49-F238E27FC236}">
                  <a16:creationId xmlns:a16="http://schemas.microsoft.com/office/drawing/2014/main" id="{5682ECF9-A202-EF9B-C83E-43354BEFB1B2}"/>
                </a:ext>
              </a:extLst>
            </p:cNvPr>
            <p:cNvSpPr txBox="1"/>
            <p:nvPr/>
          </p:nvSpPr>
          <p:spPr bwMode="auto">
            <a:xfrm>
              <a:off x="1708570" y="3217927"/>
              <a:ext cx="49312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fr-FR"/>
                <a:t>Git</a:t>
              </a:r>
              <a:endParaRPr/>
            </a:p>
          </p:txBody>
        </p:sp>
        <p:sp>
          <p:nvSpPr>
            <p:cNvPr id="1722015205" name="Rectangle : coins arrondis 1722015204">
              <a:extLst>
                <a:ext uri="{FF2B5EF4-FFF2-40B4-BE49-F238E27FC236}">
                  <a16:creationId xmlns:a16="http://schemas.microsoft.com/office/drawing/2014/main" id="{70B7F7BB-4AB2-BB28-8B66-4B54C4E9BFC1}"/>
                </a:ext>
              </a:extLst>
            </p:cNvPr>
            <p:cNvSpPr/>
            <p:nvPr/>
          </p:nvSpPr>
          <p:spPr bwMode="auto">
            <a:xfrm>
              <a:off x="370845" y="3010016"/>
              <a:ext cx="843071" cy="749855"/>
            </a:xfrm>
            <a:prstGeom prst="roundRect">
              <a:avLst>
                <a:gd name="adj" fmla="val 16667"/>
              </a:avLst>
            </a:prstGeom>
            <a:noFill/>
            <a:ln w="25400">
              <a:solidFill>
                <a:srgbClr val="00B05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722015206" name="Rectangle : coins arrondis 1722015205">
              <a:extLst>
                <a:ext uri="{FF2B5EF4-FFF2-40B4-BE49-F238E27FC236}">
                  <a16:creationId xmlns:a16="http://schemas.microsoft.com/office/drawing/2014/main" id="{CAEF0FB3-CB5C-F894-5C5F-EA8E1B7868BB}"/>
                </a:ext>
              </a:extLst>
            </p:cNvPr>
            <p:cNvSpPr/>
            <p:nvPr/>
          </p:nvSpPr>
          <p:spPr bwMode="auto">
            <a:xfrm>
              <a:off x="1496173" y="3016429"/>
              <a:ext cx="843071" cy="749855"/>
            </a:xfrm>
            <a:prstGeom prst="roundRect">
              <a:avLst>
                <a:gd name="adj" fmla="val 16667"/>
              </a:avLst>
            </a:prstGeom>
            <a:noFill/>
            <a:ln w="25400">
              <a:solidFill>
                <a:srgbClr val="00B05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722015207" name="ZoneTexte 1722015206">
              <a:extLst>
                <a:ext uri="{FF2B5EF4-FFF2-40B4-BE49-F238E27FC236}">
                  <a16:creationId xmlns:a16="http://schemas.microsoft.com/office/drawing/2014/main" id="{1AD3B8D2-9D25-F26F-792D-D6E730FD7E9D}"/>
                </a:ext>
              </a:extLst>
            </p:cNvPr>
            <p:cNvSpPr txBox="1"/>
            <p:nvPr/>
          </p:nvSpPr>
          <p:spPr bwMode="auto">
            <a:xfrm>
              <a:off x="519627" y="3234900"/>
              <a:ext cx="59204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fr-FR"/>
                <a:t>SOT</a:t>
              </a:r>
              <a:endParaRPr/>
            </a:p>
          </p:txBody>
        </p:sp>
      </p:grpSp>
      <p:grpSp>
        <p:nvGrpSpPr>
          <p:cNvPr id="1722015208" name="Groupe 57">
            <a:extLst>
              <a:ext uri="{FF2B5EF4-FFF2-40B4-BE49-F238E27FC236}">
                <a16:creationId xmlns:a16="http://schemas.microsoft.com/office/drawing/2014/main" id="{28ADD743-A102-BB31-6298-1C814A2EDAAF}"/>
              </a:ext>
            </a:extLst>
          </p:cNvPr>
          <p:cNvGrpSpPr/>
          <p:nvPr/>
        </p:nvGrpSpPr>
        <p:grpSpPr bwMode="auto">
          <a:xfrm>
            <a:off x="8557394" y="1840125"/>
            <a:ext cx="1140726" cy="1140726"/>
            <a:chOff x="8154236" y="4840196"/>
            <a:chExt cx="1140726" cy="1140726"/>
          </a:xfrm>
        </p:grpSpPr>
        <p:pic>
          <p:nvPicPr>
            <p:cNvPr id="1722015209" name="Picture 2" descr="How To Enable Virtualization - Tech Minor">
              <a:extLst>
                <a:ext uri="{FF2B5EF4-FFF2-40B4-BE49-F238E27FC236}">
                  <a16:creationId xmlns:a16="http://schemas.microsoft.com/office/drawing/2014/main" id="{B4377E48-DC5D-60F0-441B-0A2CE1E79B4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/>
            <a:stretch/>
          </p:blipFill>
          <p:spPr bwMode="auto">
            <a:xfrm>
              <a:off x="8154236" y="4840196"/>
              <a:ext cx="1140726" cy="1140726"/>
            </a:xfrm>
            <a:prstGeom prst="rect">
              <a:avLst/>
            </a:prstGeom>
            <a:noFill/>
          </p:spPr>
        </p:pic>
        <p:grpSp>
          <p:nvGrpSpPr>
            <p:cNvPr id="1722015210" name="Groupe 1722015209">
              <a:extLst>
                <a:ext uri="{FF2B5EF4-FFF2-40B4-BE49-F238E27FC236}">
                  <a16:creationId xmlns:a16="http://schemas.microsoft.com/office/drawing/2014/main" id="{D2F3E51D-E66A-FA8A-76B3-0AE12D3D5C8F}"/>
                </a:ext>
              </a:extLst>
            </p:cNvPr>
            <p:cNvGrpSpPr/>
            <p:nvPr/>
          </p:nvGrpSpPr>
          <p:grpSpPr bwMode="auto">
            <a:xfrm>
              <a:off x="8910212" y="5469912"/>
              <a:ext cx="255653" cy="258788"/>
              <a:chOff x="9897499" y="5165144"/>
              <a:chExt cx="255653" cy="258788"/>
            </a:xfrm>
          </p:grpSpPr>
          <p:sp>
            <p:nvSpPr>
              <p:cNvPr id="1722015211" name="Rectangle : coins arrondis 1722015210">
                <a:extLst>
                  <a:ext uri="{FF2B5EF4-FFF2-40B4-BE49-F238E27FC236}">
                    <a16:creationId xmlns:a16="http://schemas.microsoft.com/office/drawing/2014/main" id="{01027E98-2A1A-E35E-F327-22F3BFE73641}"/>
                  </a:ext>
                </a:extLst>
              </p:cNvPr>
              <p:cNvSpPr/>
              <p:nvPr/>
            </p:nvSpPr>
            <p:spPr bwMode="auto">
              <a:xfrm>
                <a:off x="9897499" y="5165144"/>
                <a:ext cx="255653" cy="258788"/>
              </a:xfrm>
              <a:prstGeom prst="roundRect">
                <a:avLst>
                  <a:gd name="adj" fmla="val 16667"/>
                </a:avLst>
              </a:prstGeom>
              <a:solidFill>
                <a:schemeClr val="tx1"/>
              </a:solidFill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fr-FR"/>
              </a:p>
            </p:txBody>
          </p:sp>
          <p:pic>
            <p:nvPicPr>
              <p:cNvPr id="1722015212" name="Picture 4" descr="Sidero Labs, Inc. · GitHub">
                <a:extLst>
                  <a:ext uri="{FF2B5EF4-FFF2-40B4-BE49-F238E27FC236}">
                    <a16:creationId xmlns:a16="http://schemas.microsoft.com/office/drawing/2014/main" id="{FB6C2E1A-DBEE-3575-AAD9-C5217F71D8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4"/>
              <a:stretch/>
            </p:blipFill>
            <p:spPr bwMode="auto">
              <a:xfrm>
                <a:off x="9940223" y="5221662"/>
                <a:ext cx="158995" cy="158995"/>
              </a:xfrm>
              <a:prstGeom prst="rect">
                <a:avLst/>
              </a:prstGeom>
              <a:solidFill>
                <a:schemeClr val="tx1"/>
              </a:solidFill>
            </p:spPr>
          </p:pic>
        </p:grpSp>
      </p:grpSp>
      <p:grpSp>
        <p:nvGrpSpPr>
          <p:cNvPr id="1722015213" name="Groupe 75">
            <a:extLst>
              <a:ext uri="{FF2B5EF4-FFF2-40B4-BE49-F238E27FC236}">
                <a16:creationId xmlns:a16="http://schemas.microsoft.com/office/drawing/2014/main" id="{3E2BFB99-60C0-71F5-A9D4-D87BAAD2C2F1}"/>
              </a:ext>
            </a:extLst>
          </p:cNvPr>
          <p:cNvGrpSpPr/>
          <p:nvPr/>
        </p:nvGrpSpPr>
        <p:grpSpPr bwMode="auto">
          <a:xfrm>
            <a:off x="9878859" y="1805635"/>
            <a:ext cx="1140726" cy="1140726"/>
            <a:chOff x="8154236" y="4840196"/>
            <a:chExt cx="1140726" cy="1140726"/>
          </a:xfrm>
        </p:grpSpPr>
        <p:pic>
          <p:nvPicPr>
            <p:cNvPr id="1722015214" name="Picture 2" descr="How To Enable Virtualization - Tech Minor">
              <a:extLst>
                <a:ext uri="{FF2B5EF4-FFF2-40B4-BE49-F238E27FC236}">
                  <a16:creationId xmlns:a16="http://schemas.microsoft.com/office/drawing/2014/main" id="{4A17C83D-D304-1088-4FDD-CA2C6BE3E7F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/>
            <a:stretch/>
          </p:blipFill>
          <p:spPr bwMode="auto">
            <a:xfrm>
              <a:off x="8154236" y="4840196"/>
              <a:ext cx="1140726" cy="1140726"/>
            </a:xfrm>
            <a:prstGeom prst="rect">
              <a:avLst/>
            </a:prstGeom>
            <a:noFill/>
          </p:spPr>
        </p:pic>
        <p:grpSp>
          <p:nvGrpSpPr>
            <p:cNvPr id="1722015215" name="Groupe 1722015214">
              <a:extLst>
                <a:ext uri="{FF2B5EF4-FFF2-40B4-BE49-F238E27FC236}">
                  <a16:creationId xmlns:a16="http://schemas.microsoft.com/office/drawing/2014/main" id="{C14B6C49-BB4E-A5A5-D6B2-24E7B5066219}"/>
                </a:ext>
              </a:extLst>
            </p:cNvPr>
            <p:cNvGrpSpPr/>
            <p:nvPr/>
          </p:nvGrpSpPr>
          <p:grpSpPr bwMode="auto">
            <a:xfrm>
              <a:off x="8910212" y="5469912"/>
              <a:ext cx="255653" cy="258788"/>
              <a:chOff x="9897499" y="5165144"/>
              <a:chExt cx="255653" cy="258788"/>
            </a:xfrm>
          </p:grpSpPr>
          <p:sp>
            <p:nvSpPr>
              <p:cNvPr id="1722015216" name="Rectangle : coins arrondis 1722015215">
                <a:extLst>
                  <a:ext uri="{FF2B5EF4-FFF2-40B4-BE49-F238E27FC236}">
                    <a16:creationId xmlns:a16="http://schemas.microsoft.com/office/drawing/2014/main" id="{F67D95AB-854F-458C-AEE7-92A89B6D25DF}"/>
                  </a:ext>
                </a:extLst>
              </p:cNvPr>
              <p:cNvSpPr/>
              <p:nvPr/>
            </p:nvSpPr>
            <p:spPr bwMode="auto">
              <a:xfrm>
                <a:off x="9897499" y="5165144"/>
                <a:ext cx="255653" cy="258788"/>
              </a:xfrm>
              <a:prstGeom prst="roundRect">
                <a:avLst>
                  <a:gd name="adj" fmla="val 16667"/>
                </a:avLst>
              </a:prstGeom>
              <a:solidFill>
                <a:schemeClr val="tx1"/>
              </a:solidFill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fr-FR"/>
              </a:p>
            </p:txBody>
          </p:sp>
          <p:pic>
            <p:nvPicPr>
              <p:cNvPr id="1722015217" name="Picture 4" descr="Sidero Labs, Inc. · GitHub">
                <a:extLst>
                  <a:ext uri="{FF2B5EF4-FFF2-40B4-BE49-F238E27FC236}">
                    <a16:creationId xmlns:a16="http://schemas.microsoft.com/office/drawing/2014/main" id="{BCE17B2F-1DC4-1119-2933-F2D6092D2F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4"/>
              <a:stretch/>
            </p:blipFill>
            <p:spPr bwMode="auto">
              <a:xfrm>
                <a:off x="9940223" y="5221662"/>
                <a:ext cx="158995" cy="158995"/>
              </a:xfrm>
              <a:prstGeom prst="rect">
                <a:avLst/>
              </a:prstGeom>
              <a:solidFill>
                <a:schemeClr val="tx1"/>
              </a:solidFill>
            </p:spPr>
          </p:pic>
        </p:grpSp>
      </p:grpSp>
      <p:cxnSp>
        <p:nvCxnSpPr>
          <p:cNvPr id="1722015218" name="Connecteur droit 80">
            <a:extLst>
              <a:ext uri="{FF2B5EF4-FFF2-40B4-BE49-F238E27FC236}">
                <a16:creationId xmlns:a16="http://schemas.microsoft.com/office/drawing/2014/main" id="{32A5F37A-A041-2A68-1541-0EE2A8707629}"/>
              </a:ext>
            </a:extLst>
          </p:cNvPr>
          <p:cNvCxnSpPr/>
          <p:nvPr/>
        </p:nvCxnSpPr>
        <p:spPr bwMode="auto">
          <a:xfrm flipV="1">
            <a:off x="9142650" y="2714628"/>
            <a:ext cx="0" cy="413658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2015219" name="Connecteur droit 81">
            <a:extLst>
              <a:ext uri="{FF2B5EF4-FFF2-40B4-BE49-F238E27FC236}">
                <a16:creationId xmlns:a16="http://schemas.microsoft.com/office/drawing/2014/main" id="{E489B72A-C354-5866-C5C7-A2470A6F81AD}"/>
              </a:ext>
            </a:extLst>
          </p:cNvPr>
          <p:cNvCxnSpPr/>
          <p:nvPr/>
        </p:nvCxnSpPr>
        <p:spPr bwMode="auto">
          <a:xfrm flipV="1">
            <a:off x="10468166" y="2714628"/>
            <a:ext cx="0" cy="413658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2015220" name="Rectangle : coins arrondis 10">
            <a:extLst>
              <a:ext uri="{FF2B5EF4-FFF2-40B4-BE49-F238E27FC236}">
                <a16:creationId xmlns:a16="http://schemas.microsoft.com/office/drawing/2014/main" id="{5191F953-C062-5EA4-D67A-481BAD0E2E1B}"/>
              </a:ext>
            </a:extLst>
          </p:cNvPr>
          <p:cNvSpPr/>
          <p:nvPr/>
        </p:nvSpPr>
        <p:spPr bwMode="auto">
          <a:xfrm>
            <a:off x="8638980" y="3117670"/>
            <a:ext cx="2332653" cy="1101012"/>
          </a:xfrm>
          <a:prstGeom prst="roundRect">
            <a:avLst>
              <a:gd name="adj" fmla="val 16667"/>
            </a:avLst>
          </a:prstGeom>
          <a:noFill/>
          <a:ln w="254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cxnSp>
        <p:nvCxnSpPr>
          <p:cNvPr id="1722015221" name="Connecteur droit avec flèche 82">
            <a:extLst>
              <a:ext uri="{FF2B5EF4-FFF2-40B4-BE49-F238E27FC236}">
                <a16:creationId xmlns:a16="http://schemas.microsoft.com/office/drawing/2014/main" id="{EF657AA1-DE99-1A61-D372-E5B70080BD56}"/>
              </a:ext>
            </a:extLst>
          </p:cNvPr>
          <p:cNvCxnSpPr>
            <a:stCxn id="1722015220" idx="0"/>
          </p:cNvCxnSpPr>
          <p:nvPr/>
        </p:nvCxnSpPr>
        <p:spPr bwMode="auto">
          <a:xfrm flipH="1" flipV="1">
            <a:off x="9804627" y="1248810"/>
            <a:ext cx="680" cy="1868860"/>
          </a:xfrm>
          <a:prstGeom prst="straightConnector1">
            <a:avLst/>
          </a:prstGeom>
          <a:ln w="63500"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2015222" name="Rectangle : coins arrondis 83">
            <a:extLst>
              <a:ext uri="{FF2B5EF4-FFF2-40B4-BE49-F238E27FC236}">
                <a16:creationId xmlns:a16="http://schemas.microsoft.com/office/drawing/2014/main" id="{5BBB1FB3-C232-3B99-4811-C90BBDD91C9F}"/>
              </a:ext>
            </a:extLst>
          </p:cNvPr>
          <p:cNvSpPr/>
          <p:nvPr/>
        </p:nvSpPr>
        <p:spPr bwMode="auto">
          <a:xfrm>
            <a:off x="6450291" y="3743020"/>
            <a:ext cx="928396" cy="244276"/>
          </a:xfrm>
          <a:prstGeom prst="roundRect">
            <a:avLst>
              <a:gd name="adj" fmla="val 16667"/>
            </a:avLst>
          </a:prstGeom>
          <a:noFill/>
          <a:ln w="254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722015223" name="Rectangle : coins arrondis 84">
            <a:extLst>
              <a:ext uri="{FF2B5EF4-FFF2-40B4-BE49-F238E27FC236}">
                <a16:creationId xmlns:a16="http://schemas.microsoft.com/office/drawing/2014/main" id="{91825AE3-9C7C-5ECA-FA0B-666574382640}"/>
              </a:ext>
            </a:extLst>
          </p:cNvPr>
          <p:cNvSpPr/>
          <p:nvPr/>
        </p:nvSpPr>
        <p:spPr bwMode="auto">
          <a:xfrm>
            <a:off x="6445418" y="4025385"/>
            <a:ext cx="928396" cy="244276"/>
          </a:xfrm>
          <a:prstGeom prst="roundRect">
            <a:avLst>
              <a:gd name="adj" fmla="val 16667"/>
            </a:avLst>
          </a:prstGeom>
          <a:noFill/>
          <a:ln w="254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722015224" name="Rectangle : coins arrondis 85">
            <a:extLst>
              <a:ext uri="{FF2B5EF4-FFF2-40B4-BE49-F238E27FC236}">
                <a16:creationId xmlns:a16="http://schemas.microsoft.com/office/drawing/2014/main" id="{8F5E3E5A-3924-737D-3C02-94545F2AF3E0}"/>
              </a:ext>
            </a:extLst>
          </p:cNvPr>
          <p:cNvSpPr/>
          <p:nvPr/>
        </p:nvSpPr>
        <p:spPr bwMode="auto">
          <a:xfrm>
            <a:off x="6447184" y="4305722"/>
            <a:ext cx="928396" cy="244276"/>
          </a:xfrm>
          <a:prstGeom prst="roundRect">
            <a:avLst>
              <a:gd name="adj" fmla="val 16667"/>
            </a:avLst>
          </a:prstGeom>
          <a:noFill/>
          <a:ln w="254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722015225" name="ZoneTexte 86">
            <a:extLst>
              <a:ext uri="{FF2B5EF4-FFF2-40B4-BE49-F238E27FC236}">
                <a16:creationId xmlns:a16="http://schemas.microsoft.com/office/drawing/2014/main" id="{34525530-4F30-43D5-D875-EE1C2D8EE710}"/>
              </a:ext>
            </a:extLst>
          </p:cNvPr>
          <p:cNvSpPr txBox="1"/>
          <p:nvPr/>
        </p:nvSpPr>
        <p:spPr bwMode="auto">
          <a:xfrm>
            <a:off x="6560610" y="3725688"/>
            <a:ext cx="72197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/>
              <a:t>LDAP</a:t>
            </a:r>
            <a:endParaRPr/>
          </a:p>
        </p:txBody>
      </p:sp>
      <p:sp>
        <p:nvSpPr>
          <p:cNvPr id="1722015226" name="ZoneTexte 87">
            <a:extLst>
              <a:ext uri="{FF2B5EF4-FFF2-40B4-BE49-F238E27FC236}">
                <a16:creationId xmlns:a16="http://schemas.microsoft.com/office/drawing/2014/main" id="{628CB658-04A4-CC2B-CFD9-248C1A343AFE}"/>
              </a:ext>
            </a:extLst>
          </p:cNvPr>
          <p:cNvSpPr txBox="1"/>
          <p:nvPr/>
        </p:nvSpPr>
        <p:spPr bwMode="auto">
          <a:xfrm>
            <a:off x="6635919" y="3986828"/>
            <a:ext cx="66258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/>
              <a:t>DNS</a:t>
            </a:r>
            <a:endParaRPr/>
          </a:p>
        </p:txBody>
      </p:sp>
      <p:sp>
        <p:nvSpPr>
          <p:cNvPr id="1722015227" name="ZoneTexte 88">
            <a:extLst>
              <a:ext uri="{FF2B5EF4-FFF2-40B4-BE49-F238E27FC236}">
                <a16:creationId xmlns:a16="http://schemas.microsoft.com/office/drawing/2014/main" id="{52E5B914-E56F-8656-0AD7-C3B09C4B89F4}"/>
              </a:ext>
            </a:extLst>
          </p:cNvPr>
          <p:cNvSpPr txBox="1"/>
          <p:nvPr/>
        </p:nvSpPr>
        <p:spPr bwMode="auto">
          <a:xfrm>
            <a:off x="6628290" y="4265728"/>
            <a:ext cx="66258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/>
              <a:t>NTP</a:t>
            </a:r>
            <a:endParaRPr/>
          </a:p>
        </p:txBody>
      </p:sp>
      <p:sp>
        <p:nvSpPr>
          <p:cNvPr id="1722015228" name="Rectangle : coins arrondis 89">
            <a:extLst>
              <a:ext uri="{FF2B5EF4-FFF2-40B4-BE49-F238E27FC236}">
                <a16:creationId xmlns:a16="http://schemas.microsoft.com/office/drawing/2014/main" id="{71F225B0-4A33-6447-3316-D11678050168}"/>
              </a:ext>
            </a:extLst>
          </p:cNvPr>
          <p:cNvSpPr/>
          <p:nvPr/>
        </p:nvSpPr>
        <p:spPr bwMode="auto">
          <a:xfrm>
            <a:off x="5398736" y="4031942"/>
            <a:ext cx="928396" cy="244276"/>
          </a:xfrm>
          <a:prstGeom prst="roundRect">
            <a:avLst>
              <a:gd name="adj" fmla="val 16667"/>
            </a:avLst>
          </a:prstGeom>
          <a:noFill/>
          <a:ln w="254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722015229" name="ZoneTexte 90">
            <a:extLst>
              <a:ext uri="{FF2B5EF4-FFF2-40B4-BE49-F238E27FC236}">
                <a16:creationId xmlns:a16="http://schemas.microsoft.com/office/drawing/2014/main" id="{E0B5E5DA-D6A6-8394-E9A2-84D04C9B0E23}"/>
              </a:ext>
            </a:extLst>
          </p:cNvPr>
          <p:cNvSpPr txBox="1"/>
          <p:nvPr/>
        </p:nvSpPr>
        <p:spPr bwMode="auto">
          <a:xfrm>
            <a:off x="5457971" y="3989610"/>
            <a:ext cx="9224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trike="sngStrike"/>
              <a:t>RADIUS</a:t>
            </a:r>
            <a:endParaRPr/>
          </a:p>
        </p:txBody>
      </p:sp>
      <p:sp>
        <p:nvSpPr>
          <p:cNvPr id="1722015230" name="Rectangle : coins arrondis 91">
            <a:extLst>
              <a:ext uri="{FF2B5EF4-FFF2-40B4-BE49-F238E27FC236}">
                <a16:creationId xmlns:a16="http://schemas.microsoft.com/office/drawing/2014/main" id="{5F867B78-378A-8BD4-1939-DD188E239D59}"/>
              </a:ext>
            </a:extLst>
          </p:cNvPr>
          <p:cNvSpPr/>
          <p:nvPr/>
        </p:nvSpPr>
        <p:spPr bwMode="auto">
          <a:xfrm>
            <a:off x="5397864" y="4321534"/>
            <a:ext cx="928396" cy="244276"/>
          </a:xfrm>
          <a:prstGeom prst="roundRect">
            <a:avLst>
              <a:gd name="adj" fmla="val 16667"/>
            </a:avLst>
          </a:prstGeom>
          <a:noFill/>
          <a:ln w="254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722015231" name="ZoneTexte 92">
            <a:extLst>
              <a:ext uri="{FF2B5EF4-FFF2-40B4-BE49-F238E27FC236}">
                <a16:creationId xmlns:a16="http://schemas.microsoft.com/office/drawing/2014/main" id="{07692B42-AACD-D971-B076-20409A44E9FF}"/>
              </a:ext>
            </a:extLst>
          </p:cNvPr>
          <p:cNvSpPr txBox="1"/>
          <p:nvPr/>
        </p:nvSpPr>
        <p:spPr bwMode="auto">
          <a:xfrm>
            <a:off x="5414080" y="4281540"/>
            <a:ext cx="9121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trike="sngStrike"/>
              <a:t>TACACS</a:t>
            </a:r>
            <a:endParaRPr/>
          </a:p>
        </p:txBody>
      </p:sp>
      <p:sp>
        <p:nvSpPr>
          <p:cNvPr id="1722015232" name="Rectangle : coins arrondis 93">
            <a:extLst>
              <a:ext uri="{FF2B5EF4-FFF2-40B4-BE49-F238E27FC236}">
                <a16:creationId xmlns:a16="http://schemas.microsoft.com/office/drawing/2014/main" id="{E9659B66-819F-87C7-4200-597D68B7F770}"/>
              </a:ext>
            </a:extLst>
          </p:cNvPr>
          <p:cNvSpPr/>
          <p:nvPr/>
        </p:nvSpPr>
        <p:spPr bwMode="auto">
          <a:xfrm rot="5400000">
            <a:off x="3341687" y="3406847"/>
            <a:ext cx="2034074" cy="300083"/>
          </a:xfrm>
          <a:prstGeom prst="roundRect">
            <a:avLst>
              <a:gd name="adj" fmla="val 16667"/>
            </a:avLst>
          </a:prstGeom>
          <a:noFill/>
          <a:ln w="254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722015233" name="ZoneTexte 94">
            <a:extLst>
              <a:ext uri="{FF2B5EF4-FFF2-40B4-BE49-F238E27FC236}">
                <a16:creationId xmlns:a16="http://schemas.microsoft.com/office/drawing/2014/main" id="{8B424B21-72BC-7227-B89C-3D2111F04903}"/>
              </a:ext>
            </a:extLst>
          </p:cNvPr>
          <p:cNvSpPr txBox="1"/>
          <p:nvPr/>
        </p:nvSpPr>
        <p:spPr bwMode="auto">
          <a:xfrm rot="5400000">
            <a:off x="3552092" y="3438460"/>
            <a:ext cx="16677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/>
              <a:t>Orchestration</a:t>
            </a:r>
            <a:endParaRPr/>
          </a:p>
        </p:txBody>
      </p:sp>
      <p:sp>
        <p:nvSpPr>
          <p:cNvPr id="1722015234" name="Flèche : double flèche horizontale 49">
            <a:extLst>
              <a:ext uri="{FF2B5EF4-FFF2-40B4-BE49-F238E27FC236}">
                <a16:creationId xmlns:a16="http://schemas.microsoft.com/office/drawing/2014/main" id="{7D0C0030-F035-836B-90F8-7734430CC379}"/>
              </a:ext>
            </a:extLst>
          </p:cNvPr>
          <p:cNvSpPr/>
          <p:nvPr/>
        </p:nvSpPr>
        <p:spPr bwMode="auto">
          <a:xfrm>
            <a:off x="3232136" y="3271665"/>
            <a:ext cx="785033" cy="226555"/>
          </a:xfrm>
          <a:prstGeom prst="leftRightArrow">
            <a:avLst>
              <a:gd name="adj1" fmla="val 50000"/>
              <a:gd name="adj2" fmla="val 5000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722015235" name="Flèche : double flèche horizontale 96">
            <a:extLst>
              <a:ext uri="{FF2B5EF4-FFF2-40B4-BE49-F238E27FC236}">
                <a16:creationId xmlns:a16="http://schemas.microsoft.com/office/drawing/2014/main" id="{A4E0862E-9E57-C85C-8CDD-142B03720CE2}"/>
              </a:ext>
            </a:extLst>
          </p:cNvPr>
          <p:cNvSpPr/>
          <p:nvPr/>
        </p:nvSpPr>
        <p:spPr bwMode="auto">
          <a:xfrm rot="849262">
            <a:off x="7581333" y="2950850"/>
            <a:ext cx="1079534" cy="226555"/>
          </a:xfrm>
          <a:prstGeom prst="leftRightArrow">
            <a:avLst>
              <a:gd name="adj1" fmla="val 50000"/>
              <a:gd name="adj2" fmla="val 5000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722015236" name="Flèche : double flèche horizontale 97">
            <a:extLst>
              <a:ext uri="{FF2B5EF4-FFF2-40B4-BE49-F238E27FC236}">
                <a16:creationId xmlns:a16="http://schemas.microsoft.com/office/drawing/2014/main" id="{AC17A3A3-0DCB-C8CA-192A-9F8B98ED4B60}"/>
              </a:ext>
            </a:extLst>
          </p:cNvPr>
          <p:cNvSpPr/>
          <p:nvPr/>
        </p:nvSpPr>
        <p:spPr bwMode="auto">
          <a:xfrm rot="20412449">
            <a:off x="7573216" y="3855549"/>
            <a:ext cx="1079534" cy="226555"/>
          </a:xfrm>
          <a:prstGeom prst="leftRightArrow">
            <a:avLst>
              <a:gd name="adj1" fmla="val 50000"/>
              <a:gd name="adj2" fmla="val 5000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pic>
        <p:nvPicPr>
          <p:cNvPr id="1722015237" name="Picture 2" descr="GitLab Server | Scaleway Marketplace">
            <a:extLst>
              <a:ext uri="{FF2B5EF4-FFF2-40B4-BE49-F238E27FC236}">
                <a16:creationId xmlns:a16="http://schemas.microsoft.com/office/drawing/2014/main" id="{955A5A58-8FAA-6D8A-4E4D-F2BC1AD59B0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/>
          <a:stretch/>
        </p:blipFill>
        <p:spPr bwMode="auto">
          <a:xfrm>
            <a:off x="2870880" y="2830512"/>
            <a:ext cx="325304" cy="325304"/>
          </a:xfrm>
          <a:prstGeom prst="rect">
            <a:avLst/>
          </a:prstGeom>
          <a:noFill/>
        </p:spPr>
      </p:pic>
      <p:pic>
        <p:nvPicPr>
          <p:cNvPr id="1722015238" name="Picture 4" descr="Home | NetBox">
            <a:extLst>
              <a:ext uri="{FF2B5EF4-FFF2-40B4-BE49-F238E27FC236}">
                <a16:creationId xmlns:a16="http://schemas.microsoft.com/office/drawing/2014/main" id="{63DD5BEF-7DE9-13C0-818B-B12144F75B7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/>
          <a:stretch/>
        </p:blipFill>
        <p:spPr bwMode="auto">
          <a:xfrm>
            <a:off x="1393308" y="2919428"/>
            <a:ext cx="732406" cy="206043"/>
          </a:xfrm>
          <a:prstGeom prst="rect">
            <a:avLst/>
          </a:prstGeom>
          <a:noFill/>
          <a:ln cap="rnd">
            <a:noFill/>
          </a:ln>
        </p:spPr>
      </p:pic>
      <p:sp>
        <p:nvSpPr>
          <p:cNvPr id="1722015239" name="Rectangle : coins arrondis 8">
            <a:extLst>
              <a:ext uri="{FF2B5EF4-FFF2-40B4-BE49-F238E27FC236}">
                <a16:creationId xmlns:a16="http://schemas.microsoft.com/office/drawing/2014/main" id="{A9CE6A05-CA53-49E7-94D9-C9534FDEAC68}"/>
              </a:ext>
            </a:extLst>
          </p:cNvPr>
          <p:cNvSpPr/>
          <p:nvPr/>
        </p:nvSpPr>
        <p:spPr bwMode="auto">
          <a:xfrm>
            <a:off x="1320297" y="2880478"/>
            <a:ext cx="843071" cy="269248"/>
          </a:xfrm>
          <a:prstGeom prst="roundRect">
            <a:avLst>
              <a:gd name="adj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pic>
        <p:nvPicPr>
          <p:cNvPr id="1722015240" name="Picture 8" descr="GitHub - fluxcd/flux2: Open and extensible continuous delivery solution for  Kubernetes. Powered by GitOps Toolkit.">
            <a:extLst>
              <a:ext uri="{FF2B5EF4-FFF2-40B4-BE49-F238E27FC236}">
                <a16:creationId xmlns:a16="http://schemas.microsoft.com/office/drawing/2014/main" id="{AA40CEAF-22C3-58CD-55B6-AD7075C0085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/>
          <a:stretch/>
        </p:blipFill>
        <p:spPr bwMode="auto">
          <a:xfrm>
            <a:off x="4779820" y="4331925"/>
            <a:ext cx="354108" cy="354108"/>
          </a:xfrm>
          <a:prstGeom prst="rect">
            <a:avLst/>
          </a:prstGeom>
          <a:noFill/>
        </p:spPr>
      </p:pic>
      <p:pic>
        <p:nvPicPr>
          <p:cNvPr id="1722015241" name="Picture 12" descr="Logo Apache Airflow Sticker">
            <a:extLst>
              <a:ext uri="{FF2B5EF4-FFF2-40B4-BE49-F238E27FC236}">
                <a16:creationId xmlns:a16="http://schemas.microsoft.com/office/drawing/2014/main" id="{CB8CD8CD-BD4A-C4BA-A7AC-1958E323C72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/>
          <a:stretch/>
        </p:blipFill>
        <p:spPr bwMode="auto">
          <a:xfrm>
            <a:off x="4283433" y="4339045"/>
            <a:ext cx="354108" cy="354108"/>
          </a:xfrm>
          <a:prstGeom prst="rect">
            <a:avLst/>
          </a:prstGeom>
          <a:noFill/>
        </p:spPr>
      </p:pic>
      <p:pic>
        <p:nvPicPr>
          <p:cNvPr id="1722015242" name="Picture 14" descr="GitHub - tinkerbell/artwork: Logos, icons and artworks.">
            <a:extLst>
              <a:ext uri="{FF2B5EF4-FFF2-40B4-BE49-F238E27FC236}">
                <a16:creationId xmlns:a16="http://schemas.microsoft.com/office/drawing/2014/main" id="{493860A7-A58E-683C-182C-39BA1CA8790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/>
          <a:stretch/>
        </p:blipFill>
        <p:spPr bwMode="auto">
          <a:xfrm>
            <a:off x="7375580" y="2223133"/>
            <a:ext cx="305730" cy="305730"/>
          </a:xfrm>
          <a:prstGeom prst="rect">
            <a:avLst/>
          </a:prstGeom>
          <a:noFill/>
        </p:spPr>
      </p:pic>
      <p:pic>
        <p:nvPicPr>
          <p:cNvPr id="1722015243" name="Picture 16" descr="Introduction - The Cluster API Book">
            <a:extLst>
              <a:ext uri="{FF2B5EF4-FFF2-40B4-BE49-F238E27FC236}">
                <a16:creationId xmlns:a16="http://schemas.microsoft.com/office/drawing/2014/main" id="{B3680A98-AAF5-FE1D-290F-5C976CB7F70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/>
          <a:stretch/>
        </p:blipFill>
        <p:spPr bwMode="auto">
          <a:xfrm>
            <a:off x="4768273" y="3077432"/>
            <a:ext cx="365151" cy="478795"/>
          </a:xfrm>
          <a:prstGeom prst="rect">
            <a:avLst/>
          </a:prstGeom>
          <a:noFill/>
        </p:spPr>
      </p:pic>
      <p:pic>
        <p:nvPicPr>
          <p:cNvPr id="1722015244" name="Picture 18" descr="GitHub - siderolabs/sidero: Sidero Metal is a bare metal provisioning  system with support for Kubernetes Cluster API.">
            <a:extLst>
              <a:ext uri="{FF2B5EF4-FFF2-40B4-BE49-F238E27FC236}">
                <a16:creationId xmlns:a16="http://schemas.microsoft.com/office/drawing/2014/main" id="{C288B5AD-DB58-2400-6770-51B26B89E82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/>
          <a:stretch/>
        </p:blipFill>
        <p:spPr bwMode="auto">
          <a:xfrm>
            <a:off x="4842962" y="2449513"/>
            <a:ext cx="237234" cy="237234"/>
          </a:xfrm>
          <a:prstGeom prst="rect">
            <a:avLst/>
          </a:prstGeom>
          <a:noFill/>
        </p:spPr>
      </p:pic>
      <p:cxnSp>
        <p:nvCxnSpPr>
          <p:cNvPr id="1722015245" name="Connecteur droit 95">
            <a:extLst>
              <a:ext uri="{FF2B5EF4-FFF2-40B4-BE49-F238E27FC236}">
                <a16:creationId xmlns:a16="http://schemas.microsoft.com/office/drawing/2014/main" id="{67DBD10D-2881-5A50-FA88-5A2C2F5EC348}"/>
              </a:ext>
            </a:extLst>
          </p:cNvPr>
          <p:cNvCxnSpPr/>
          <p:nvPr/>
        </p:nvCxnSpPr>
        <p:spPr bwMode="auto">
          <a:xfrm flipV="1">
            <a:off x="9059118" y="2704012"/>
            <a:ext cx="0" cy="413658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2015246" name="Connecteur droit 98">
            <a:extLst>
              <a:ext uri="{FF2B5EF4-FFF2-40B4-BE49-F238E27FC236}">
                <a16:creationId xmlns:a16="http://schemas.microsoft.com/office/drawing/2014/main" id="{DF67E15B-62D6-4D28-AE1B-0CE4462503B7}"/>
              </a:ext>
            </a:extLst>
          </p:cNvPr>
          <p:cNvCxnSpPr/>
          <p:nvPr/>
        </p:nvCxnSpPr>
        <p:spPr bwMode="auto">
          <a:xfrm flipV="1">
            <a:off x="9054350" y="4220285"/>
            <a:ext cx="0" cy="413658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2015247" name="Connecteur droit 99">
            <a:extLst>
              <a:ext uri="{FF2B5EF4-FFF2-40B4-BE49-F238E27FC236}">
                <a16:creationId xmlns:a16="http://schemas.microsoft.com/office/drawing/2014/main" id="{A7CDE7EB-EBBA-3869-3D8D-91B6FD5FF0C5}"/>
              </a:ext>
            </a:extLst>
          </p:cNvPr>
          <p:cNvCxnSpPr/>
          <p:nvPr/>
        </p:nvCxnSpPr>
        <p:spPr bwMode="auto">
          <a:xfrm flipV="1">
            <a:off x="10551673" y="2711813"/>
            <a:ext cx="0" cy="413658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2015248" name="Connecteur droit 100">
            <a:extLst>
              <a:ext uri="{FF2B5EF4-FFF2-40B4-BE49-F238E27FC236}">
                <a16:creationId xmlns:a16="http://schemas.microsoft.com/office/drawing/2014/main" id="{367394FB-188A-BC02-F440-4874D9BECA24}"/>
              </a:ext>
            </a:extLst>
          </p:cNvPr>
          <p:cNvCxnSpPr/>
          <p:nvPr/>
        </p:nvCxnSpPr>
        <p:spPr bwMode="auto">
          <a:xfrm flipV="1">
            <a:off x="10475413" y="4214721"/>
            <a:ext cx="0" cy="413658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22015249" name="Groupe 101">
            <a:extLst>
              <a:ext uri="{FF2B5EF4-FFF2-40B4-BE49-F238E27FC236}">
                <a16:creationId xmlns:a16="http://schemas.microsoft.com/office/drawing/2014/main" id="{89F04453-757C-2BD7-2CC2-C1E3828894F4}"/>
              </a:ext>
            </a:extLst>
          </p:cNvPr>
          <p:cNvGrpSpPr/>
          <p:nvPr/>
        </p:nvGrpSpPr>
        <p:grpSpPr bwMode="auto">
          <a:xfrm>
            <a:off x="2069168" y="3918474"/>
            <a:ext cx="7736139" cy="2048450"/>
            <a:chOff x="1364318" y="3918474"/>
            <a:chExt cx="7736139" cy="2048450"/>
          </a:xfrm>
        </p:grpSpPr>
        <p:sp>
          <p:nvSpPr>
            <p:cNvPr id="1722015250" name="ZoneTexte 1722015249">
              <a:extLst>
                <a:ext uri="{FF2B5EF4-FFF2-40B4-BE49-F238E27FC236}">
                  <a16:creationId xmlns:a16="http://schemas.microsoft.com/office/drawing/2014/main" id="{1AC67407-94AC-39A2-EEA0-5AA25C769A10}"/>
                </a:ext>
              </a:extLst>
            </p:cNvPr>
            <p:cNvSpPr txBox="1"/>
            <p:nvPr/>
          </p:nvSpPr>
          <p:spPr bwMode="auto">
            <a:xfrm>
              <a:off x="4402985" y="5666842"/>
              <a:ext cx="1499118" cy="3000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fr-FR">
                  <a:solidFill>
                    <a:srgbClr val="92D050"/>
                  </a:solidFill>
                </a:rPr>
                <a:t>Gitops</a:t>
              </a:r>
              <a:endParaRPr/>
            </a:p>
          </p:txBody>
        </p:sp>
        <p:sp>
          <p:nvSpPr>
            <p:cNvPr id="1722015251" name="Flèche : double flèche horizontale 1722015250">
              <a:extLst>
                <a:ext uri="{FF2B5EF4-FFF2-40B4-BE49-F238E27FC236}">
                  <a16:creationId xmlns:a16="http://schemas.microsoft.com/office/drawing/2014/main" id="{FF987CDC-86DA-4636-9E72-8981F1917533}"/>
                </a:ext>
              </a:extLst>
            </p:cNvPr>
            <p:cNvSpPr/>
            <p:nvPr/>
          </p:nvSpPr>
          <p:spPr bwMode="auto">
            <a:xfrm>
              <a:off x="1364318" y="5465504"/>
              <a:ext cx="7735458" cy="341756"/>
            </a:xfrm>
            <a:prstGeom prst="leftRightArrow">
              <a:avLst>
                <a:gd name="adj1" fmla="val 50000"/>
                <a:gd name="adj2" fmla="val 50000"/>
              </a:avLst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fr-FR"/>
            </a:p>
          </p:txBody>
        </p:sp>
        <p:cxnSp>
          <p:nvCxnSpPr>
            <p:cNvPr id="1722015252" name="Connecteur droit 1722015251">
              <a:extLst>
                <a:ext uri="{FF2B5EF4-FFF2-40B4-BE49-F238E27FC236}">
                  <a16:creationId xmlns:a16="http://schemas.microsoft.com/office/drawing/2014/main" id="{944AF205-7EE5-CE1F-06D8-89C9901464CD}"/>
                </a:ext>
              </a:extLst>
            </p:cNvPr>
            <p:cNvCxnSpPr>
              <a:endCxn id="1722015251" idx="3"/>
            </p:cNvCxnSpPr>
            <p:nvPr/>
          </p:nvCxnSpPr>
          <p:spPr bwMode="auto">
            <a:xfrm flipH="1">
              <a:off x="1364318" y="3918474"/>
              <a:ext cx="13502" cy="1717908"/>
            </a:xfrm>
            <a:prstGeom prst="line">
              <a:avLst/>
            </a:prstGeom>
            <a:ln w="25400">
              <a:solidFill>
                <a:srgbClr val="92D05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2015253" name="Connecteur droit 1722015252">
              <a:extLst>
                <a:ext uri="{FF2B5EF4-FFF2-40B4-BE49-F238E27FC236}">
                  <a16:creationId xmlns:a16="http://schemas.microsoft.com/office/drawing/2014/main" id="{85A9C27A-52C3-C1CB-C97B-70A4A9316672}"/>
                </a:ext>
              </a:extLst>
            </p:cNvPr>
            <p:cNvCxnSpPr/>
            <p:nvPr/>
          </p:nvCxnSpPr>
          <p:spPr bwMode="auto">
            <a:xfrm flipH="1">
              <a:off x="9099777" y="4218682"/>
              <a:ext cx="680" cy="1417700"/>
            </a:xfrm>
            <a:prstGeom prst="line">
              <a:avLst/>
            </a:prstGeom>
            <a:ln w="25400">
              <a:solidFill>
                <a:srgbClr val="92D05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22015254" name="Rectangle : coins arrondis 20">
            <a:extLst>
              <a:ext uri="{FF2B5EF4-FFF2-40B4-BE49-F238E27FC236}">
                <a16:creationId xmlns:a16="http://schemas.microsoft.com/office/drawing/2014/main" id="{A8CACBAE-3328-4CFD-13CE-16824CEED848}"/>
              </a:ext>
            </a:extLst>
          </p:cNvPr>
          <p:cNvSpPr/>
          <p:nvPr/>
        </p:nvSpPr>
        <p:spPr bwMode="auto">
          <a:xfrm>
            <a:off x="7241063" y="3498771"/>
            <a:ext cx="623940" cy="188777"/>
          </a:xfrm>
          <a:prstGeom prst="roundRect">
            <a:avLst>
              <a:gd name="adj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fr-FR"/>
              <a:t>DCF</a:t>
            </a:r>
            <a:endParaRPr/>
          </a:p>
        </p:txBody>
      </p:sp>
      <p:sp>
        <p:nvSpPr>
          <p:cNvPr id="1722015255" name="Rectangle : coins arrondis 106">
            <a:extLst>
              <a:ext uri="{FF2B5EF4-FFF2-40B4-BE49-F238E27FC236}">
                <a16:creationId xmlns:a16="http://schemas.microsoft.com/office/drawing/2014/main" id="{1699F6D0-12DF-68F8-11FB-4EF62C9A9C88}"/>
              </a:ext>
            </a:extLst>
          </p:cNvPr>
          <p:cNvSpPr/>
          <p:nvPr/>
        </p:nvSpPr>
        <p:spPr bwMode="auto">
          <a:xfrm>
            <a:off x="10610609" y="2933906"/>
            <a:ext cx="790067" cy="348671"/>
          </a:xfrm>
          <a:prstGeom prst="roundRect">
            <a:avLst>
              <a:gd name="adj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fr-FR" sz="1100"/>
              <a:t>RENATER</a:t>
            </a:r>
            <a:endParaRPr/>
          </a:p>
          <a:p>
            <a:pPr algn="ctr">
              <a:defRPr/>
            </a:pPr>
            <a:r>
              <a:rPr lang="fr-FR" sz="1100"/>
              <a:t>backbone</a:t>
            </a:r>
            <a:endParaRPr/>
          </a:p>
        </p:txBody>
      </p:sp>
      <p:grpSp>
        <p:nvGrpSpPr>
          <p:cNvPr id="1722015256" name="Groupe 107">
            <a:extLst>
              <a:ext uri="{FF2B5EF4-FFF2-40B4-BE49-F238E27FC236}">
                <a16:creationId xmlns:a16="http://schemas.microsoft.com/office/drawing/2014/main" id="{468EB2B1-D3D1-47D6-6E72-822F5A839CB9}"/>
              </a:ext>
            </a:extLst>
          </p:cNvPr>
          <p:cNvGrpSpPr/>
          <p:nvPr/>
        </p:nvGrpSpPr>
        <p:grpSpPr bwMode="auto">
          <a:xfrm>
            <a:off x="3843456" y="2281311"/>
            <a:ext cx="943359" cy="266340"/>
            <a:chOff x="2864046" y="5034266"/>
            <a:chExt cx="943359" cy="266340"/>
          </a:xfrm>
        </p:grpSpPr>
        <p:sp>
          <p:nvSpPr>
            <p:cNvPr id="1722015257" name="Rectangle : coins arrondis 1722015256">
              <a:extLst>
                <a:ext uri="{FF2B5EF4-FFF2-40B4-BE49-F238E27FC236}">
                  <a16:creationId xmlns:a16="http://schemas.microsoft.com/office/drawing/2014/main" id="{221A0F7A-B5DC-66E5-F0CE-D954571C2D56}"/>
                </a:ext>
              </a:extLst>
            </p:cNvPr>
            <p:cNvSpPr/>
            <p:nvPr/>
          </p:nvSpPr>
          <p:spPr bwMode="auto">
            <a:xfrm>
              <a:off x="2864046" y="5034266"/>
              <a:ext cx="943359" cy="266340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fr-FR"/>
            </a:p>
          </p:txBody>
        </p:sp>
        <p:pic>
          <p:nvPicPr>
            <p:cNvPr id="1722015258" name="Picture 2" descr="NMaaS - GÉANT Network">
              <a:extLst>
                <a:ext uri="{FF2B5EF4-FFF2-40B4-BE49-F238E27FC236}">
                  <a16:creationId xmlns:a16="http://schemas.microsoft.com/office/drawing/2014/main" id="{18510911-812C-15E8-EA99-E86F81FAA2C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2"/>
            <a:stretch/>
          </p:blipFill>
          <p:spPr bwMode="auto">
            <a:xfrm>
              <a:off x="2955656" y="5093566"/>
              <a:ext cx="789983" cy="144454"/>
            </a:xfrm>
            <a:prstGeom prst="rect">
              <a:avLst/>
            </a:prstGeom>
            <a:noFill/>
          </p:spPr>
        </p:pic>
      </p:grpSp>
      <p:sp>
        <p:nvSpPr>
          <p:cNvPr id="4" name="Rectangle : coins arrondis 3">
            <a:extLst>
              <a:ext uri="{FF2B5EF4-FFF2-40B4-BE49-F238E27FC236}">
                <a16:creationId xmlns:a16="http://schemas.microsoft.com/office/drawing/2014/main" id="{705BC728-4498-0B2A-6100-55E69E82BCC3}"/>
              </a:ext>
            </a:extLst>
          </p:cNvPr>
          <p:cNvSpPr/>
          <p:nvPr/>
        </p:nvSpPr>
        <p:spPr bwMode="auto">
          <a:xfrm>
            <a:off x="1030779" y="3614811"/>
            <a:ext cx="943359" cy="266340"/>
          </a:xfrm>
          <a:prstGeom prst="roundRect">
            <a:avLst>
              <a:gd name="adj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pic>
        <p:nvPicPr>
          <p:cNvPr id="2" name="Graphique 1">
            <a:extLst>
              <a:ext uri="{FF2B5EF4-FFF2-40B4-BE49-F238E27FC236}">
                <a16:creationId xmlns:a16="http://schemas.microsoft.com/office/drawing/2014/main" id="{D648B4EA-6F73-5192-53D2-AD7396089275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120657" y="3637347"/>
            <a:ext cx="774626" cy="211914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0913584" name="Title Placeholder 1"/>
          <p:cNvSpPr>
            <a:spLocks noGrp="1"/>
          </p:cNvSpPr>
          <p:nvPr>
            <p:ph type="title"/>
          </p:nvPr>
        </p:nvSpPr>
        <p:spPr bwMode="auto">
          <a:xfrm>
            <a:off x="449388" y="734173"/>
            <a:ext cx="9894723" cy="43090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2800"/>
            </a:lvl1pPr>
          </a:lstStyle>
          <a:p>
            <a:pPr>
              <a:defRPr/>
            </a:pPr>
            <a:r>
              <a:rPr lang="en-GB" sz="2800" b="1" i="0" u="none" strike="noStrike" cap="none" spc="0">
                <a:latin typeface="+mn-lt"/>
                <a:ea typeface="+mj-ea"/>
                <a:cs typeface="+mj-cs"/>
              </a:rPr>
              <a:t>Underlying infrastructure: BMS</a:t>
            </a:r>
            <a:endParaRPr lang="en-GB" sz="2800"/>
          </a:p>
        </p:txBody>
      </p:sp>
      <p:cxnSp>
        <p:nvCxnSpPr>
          <p:cNvPr id="2" name="Connecteur droit 9">
            <a:extLst>
              <a:ext uri="{FF2B5EF4-FFF2-40B4-BE49-F238E27FC236}">
                <a16:creationId xmlns:a16="http://schemas.microsoft.com/office/drawing/2014/main" id="{97B18B8F-8DE0-37CF-A602-F1E16DC84E0B}"/>
              </a:ext>
            </a:extLst>
          </p:cNvPr>
          <p:cNvCxnSpPr/>
          <p:nvPr/>
        </p:nvCxnSpPr>
        <p:spPr bwMode="auto">
          <a:xfrm>
            <a:off x="6096000" y="1284715"/>
            <a:ext cx="54708" cy="5022300"/>
          </a:xfrm>
          <a:prstGeom prst="line">
            <a:avLst/>
          </a:prstGeom>
          <a:ln w="25400"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ZoneTexte 13">
            <a:extLst>
              <a:ext uri="{FF2B5EF4-FFF2-40B4-BE49-F238E27FC236}">
                <a16:creationId xmlns:a16="http://schemas.microsoft.com/office/drawing/2014/main" id="{0DDA765B-C958-6040-0C05-B56402FDD8E6}"/>
              </a:ext>
            </a:extLst>
          </p:cNvPr>
          <p:cNvSpPr txBox="1"/>
          <p:nvPr/>
        </p:nvSpPr>
        <p:spPr bwMode="auto">
          <a:xfrm>
            <a:off x="6846680" y="1165983"/>
            <a:ext cx="222266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/>
              <a:t>RENATER nodes</a:t>
            </a:r>
          </a:p>
        </p:txBody>
      </p:sp>
      <p:sp>
        <p:nvSpPr>
          <p:cNvPr id="4" name="ZoneTexte 14">
            <a:extLst>
              <a:ext uri="{FF2B5EF4-FFF2-40B4-BE49-F238E27FC236}">
                <a16:creationId xmlns:a16="http://schemas.microsoft.com/office/drawing/2014/main" id="{0DB02981-786D-E7D0-E756-76DF12AB5EA7}"/>
              </a:ext>
            </a:extLst>
          </p:cNvPr>
          <p:cNvSpPr txBox="1"/>
          <p:nvPr/>
        </p:nvSpPr>
        <p:spPr bwMode="auto">
          <a:xfrm>
            <a:off x="3177397" y="1217546"/>
            <a:ext cx="222266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/>
              <a:t>Hypervisor cluster</a:t>
            </a:r>
            <a:endParaRPr/>
          </a:p>
        </p:txBody>
      </p:sp>
      <p:sp>
        <p:nvSpPr>
          <p:cNvPr id="5" name="Ellipse 15">
            <a:extLst>
              <a:ext uri="{FF2B5EF4-FFF2-40B4-BE49-F238E27FC236}">
                <a16:creationId xmlns:a16="http://schemas.microsoft.com/office/drawing/2014/main" id="{00C9CE31-68CF-4C3F-9F29-8246B17BE053}"/>
              </a:ext>
            </a:extLst>
          </p:cNvPr>
          <p:cNvSpPr/>
          <p:nvPr/>
        </p:nvSpPr>
        <p:spPr bwMode="auto">
          <a:xfrm>
            <a:off x="4810664" y="2316173"/>
            <a:ext cx="2570672" cy="2225653"/>
          </a:xfrm>
          <a:prstGeom prst="ellipse">
            <a:avLst/>
          </a:prstGeom>
          <a:noFill/>
          <a:ln w="38100">
            <a:solidFill>
              <a:srgbClr val="7030A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6" name="ZoneTexte 16">
            <a:extLst>
              <a:ext uri="{FF2B5EF4-FFF2-40B4-BE49-F238E27FC236}">
                <a16:creationId xmlns:a16="http://schemas.microsoft.com/office/drawing/2014/main" id="{E9C9A03B-ED85-BE1A-5BAD-7E2573756FF5}"/>
              </a:ext>
            </a:extLst>
          </p:cNvPr>
          <p:cNvSpPr txBox="1"/>
          <p:nvPr/>
        </p:nvSpPr>
        <p:spPr bwMode="auto">
          <a:xfrm>
            <a:off x="4984667" y="3121793"/>
            <a:ext cx="222266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/>
              <a:t>VRF ADMIN-BMS</a:t>
            </a:r>
            <a:endParaRPr/>
          </a:p>
        </p:txBody>
      </p:sp>
      <p:sp>
        <p:nvSpPr>
          <p:cNvPr id="7" name="Rectangle : coins arrondis 6">
            <a:extLst>
              <a:ext uri="{FF2B5EF4-FFF2-40B4-BE49-F238E27FC236}">
                <a16:creationId xmlns:a16="http://schemas.microsoft.com/office/drawing/2014/main" id="{0D2B6ECB-A32E-2F57-FD01-092412917FE4}"/>
              </a:ext>
            </a:extLst>
          </p:cNvPr>
          <p:cNvSpPr/>
          <p:nvPr/>
        </p:nvSpPr>
        <p:spPr bwMode="auto">
          <a:xfrm>
            <a:off x="3483906" y="3029957"/>
            <a:ext cx="1664677" cy="765908"/>
          </a:xfrm>
          <a:prstGeom prst="roundRect">
            <a:avLst>
              <a:gd name="adj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fr-FR"/>
              <a:t>Central management server</a:t>
            </a:r>
            <a:endParaRPr/>
          </a:p>
        </p:txBody>
      </p:sp>
      <p:sp>
        <p:nvSpPr>
          <p:cNvPr id="8" name="Rectangle : coins arrondis 7">
            <a:extLst>
              <a:ext uri="{FF2B5EF4-FFF2-40B4-BE49-F238E27FC236}">
                <a16:creationId xmlns:a16="http://schemas.microsoft.com/office/drawing/2014/main" id="{4F6DAAFD-B634-DC5F-1C7D-F5DC687E0761}"/>
              </a:ext>
            </a:extLst>
          </p:cNvPr>
          <p:cNvSpPr/>
          <p:nvPr/>
        </p:nvSpPr>
        <p:spPr bwMode="auto">
          <a:xfrm>
            <a:off x="6817764" y="1950368"/>
            <a:ext cx="1664677" cy="765908"/>
          </a:xfrm>
          <a:prstGeom prst="roundRect">
            <a:avLst>
              <a:gd name="adj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fr-FR"/>
              <a:t>Hypervisor #01</a:t>
            </a:r>
            <a:endParaRPr/>
          </a:p>
        </p:txBody>
      </p:sp>
      <p:sp>
        <p:nvSpPr>
          <p:cNvPr id="9" name="Rectangle : coins arrondis 11">
            <a:extLst>
              <a:ext uri="{FF2B5EF4-FFF2-40B4-BE49-F238E27FC236}">
                <a16:creationId xmlns:a16="http://schemas.microsoft.com/office/drawing/2014/main" id="{EB7D4D20-FBA8-0C3F-CFC8-69660EF29866}"/>
              </a:ext>
            </a:extLst>
          </p:cNvPr>
          <p:cNvSpPr/>
          <p:nvPr/>
        </p:nvSpPr>
        <p:spPr bwMode="auto">
          <a:xfrm>
            <a:off x="6817766" y="3032179"/>
            <a:ext cx="1664677" cy="765908"/>
          </a:xfrm>
          <a:prstGeom prst="roundRect">
            <a:avLst>
              <a:gd name="adj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fr-FR"/>
              <a:t>Hypervisor #02</a:t>
            </a:r>
            <a:endParaRPr/>
          </a:p>
        </p:txBody>
      </p:sp>
      <p:sp>
        <p:nvSpPr>
          <p:cNvPr id="10" name="Rectangle : coins arrondis 12">
            <a:extLst>
              <a:ext uri="{FF2B5EF4-FFF2-40B4-BE49-F238E27FC236}">
                <a16:creationId xmlns:a16="http://schemas.microsoft.com/office/drawing/2014/main" id="{6AC26526-7C09-77DE-56A9-B27BB7823FEC}"/>
              </a:ext>
            </a:extLst>
          </p:cNvPr>
          <p:cNvSpPr/>
          <p:nvPr/>
        </p:nvSpPr>
        <p:spPr bwMode="auto">
          <a:xfrm>
            <a:off x="6817765" y="4141992"/>
            <a:ext cx="1664677" cy="765908"/>
          </a:xfrm>
          <a:prstGeom prst="roundRect">
            <a:avLst>
              <a:gd name="adj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fr-FR"/>
              <a:t>Hypervisor #03</a:t>
            </a:r>
            <a:endParaRPr/>
          </a:p>
        </p:txBody>
      </p:sp>
      <p:sp>
        <p:nvSpPr>
          <p:cNvPr id="11" name="ZoneTexte 17">
            <a:extLst>
              <a:ext uri="{FF2B5EF4-FFF2-40B4-BE49-F238E27FC236}">
                <a16:creationId xmlns:a16="http://schemas.microsoft.com/office/drawing/2014/main" id="{A7FE9821-8575-F9DF-F158-6FE3DC911307}"/>
              </a:ext>
            </a:extLst>
          </p:cNvPr>
          <p:cNvSpPr txBox="1"/>
          <p:nvPr/>
        </p:nvSpPr>
        <p:spPr bwMode="auto">
          <a:xfrm>
            <a:off x="6529588" y="5117419"/>
            <a:ext cx="222266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/>
              <a:t>…</a:t>
            </a:r>
            <a:endParaRPr/>
          </a:p>
        </p:txBody>
      </p:sp>
      <p:sp>
        <p:nvSpPr>
          <p:cNvPr id="12" name="Rectangle : coins arrondis 18">
            <a:extLst>
              <a:ext uri="{FF2B5EF4-FFF2-40B4-BE49-F238E27FC236}">
                <a16:creationId xmlns:a16="http://schemas.microsoft.com/office/drawing/2014/main" id="{32744F06-F31F-03A3-D7B4-AD5A1A571017}"/>
              </a:ext>
            </a:extLst>
          </p:cNvPr>
          <p:cNvSpPr/>
          <p:nvPr/>
        </p:nvSpPr>
        <p:spPr bwMode="auto">
          <a:xfrm>
            <a:off x="6818559" y="5634037"/>
            <a:ext cx="1664677" cy="765908"/>
          </a:xfrm>
          <a:prstGeom prst="roundRect">
            <a:avLst>
              <a:gd name="adj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fr-FR"/>
              <a:t>Hypervisor #n</a:t>
            </a:r>
            <a:endParaRPr/>
          </a:p>
        </p:txBody>
      </p:sp>
      <p:sp>
        <p:nvSpPr>
          <p:cNvPr id="13" name="Rectangle : coins arrondis 19">
            <a:extLst>
              <a:ext uri="{FF2B5EF4-FFF2-40B4-BE49-F238E27FC236}">
                <a16:creationId xmlns:a16="http://schemas.microsoft.com/office/drawing/2014/main" id="{1E4786CF-54FE-3D70-A90F-37101450DF83}"/>
              </a:ext>
            </a:extLst>
          </p:cNvPr>
          <p:cNvSpPr/>
          <p:nvPr/>
        </p:nvSpPr>
        <p:spPr bwMode="auto">
          <a:xfrm>
            <a:off x="7843696" y="4040691"/>
            <a:ext cx="1076847" cy="2571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r>
              <a:rPr lang="fr-FR" sz="1400"/>
              <a:t>Marseille2</a:t>
            </a:r>
          </a:p>
        </p:txBody>
      </p:sp>
      <p:sp>
        <p:nvSpPr>
          <p:cNvPr id="14" name="Rectangle : coins arrondis 20">
            <a:extLst>
              <a:ext uri="{FF2B5EF4-FFF2-40B4-BE49-F238E27FC236}">
                <a16:creationId xmlns:a16="http://schemas.microsoft.com/office/drawing/2014/main" id="{DAAC0699-F7B6-ACB5-05A9-65349AD39A4E}"/>
              </a:ext>
            </a:extLst>
          </p:cNvPr>
          <p:cNvSpPr/>
          <p:nvPr/>
        </p:nvSpPr>
        <p:spPr bwMode="auto">
          <a:xfrm>
            <a:off x="7850594" y="2925625"/>
            <a:ext cx="1076847" cy="2571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fr-FR"/>
              <a:t>Lyon1</a:t>
            </a:r>
            <a:endParaRPr/>
          </a:p>
        </p:txBody>
      </p:sp>
      <p:sp>
        <p:nvSpPr>
          <p:cNvPr id="15" name="Rectangle : coins arrondis 21">
            <a:extLst>
              <a:ext uri="{FF2B5EF4-FFF2-40B4-BE49-F238E27FC236}">
                <a16:creationId xmlns:a16="http://schemas.microsoft.com/office/drawing/2014/main" id="{47BFD92A-C6BF-4117-14C4-5213623CBEEA}"/>
              </a:ext>
            </a:extLst>
          </p:cNvPr>
          <p:cNvSpPr/>
          <p:nvPr/>
        </p:nvSpPr>
        <p:spPr bwMode="auto">
          <a:xfrm>
            <a:off x="7850594" y="5483493"/>
            <a:ext cx="1076847" cy="2571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fr-FR"/>
              <a:t>Paris2</a:t>
            </a:r>
            <a:endParaRPr/>
          </a:p>
        </p:txBody>
      </p:sp>
      <p:sp>
        <p:nvSpPr>
          <p:cNvPr id="16" name="Rectangle : coins arrondis 22">
            <a:extLst>
              <a:ext uri="{FF2B5EF4-FFF2-40B4-BE49-F238E27FC236}">
                <a16:creationId xmlns:a16="http://schemas.microsoft.com/office/drawing/2014/main" id="{5F7D4712-BF2C-26C0-0B89-2C6B2B93BB1A}"/>
              </a:ext>
            </a:extLst>
          </p:cNvPr>
          <p:cNvSpPr/>
          <p:nvPr/>
        </p:nvSpPr>
        <p:spPr bwMode="auto">
          <a:xfrm>
            <a:off x="7850594" y="1816961"/>
            <a:ext cx="1076847" cy="2571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fr-FR"/>
              <a:t>Paris1</a:t>
            </a:r>
            <a:endParaRPr/>
          </a:p>
        </p:txBody>
      </p:sp>
      <p:cxnSp>
        <p:nvCxnSpPr>
          <p:cNvPr id="17" name="Connecteur droit avec flèche 26">
            <a:extLst>
              <a:ext uri="{FF2B5EF4-FFF2-40B4-BE49-F238E27FC236}">
                <a16:creationId xmlns:a16="http://schemas.microsoft.com/office/drawing/2014/main" id="{77E4BE1A-3A33-CC42-B625-3FB5663E7032}"/>
              </a:ext>
            </a:extLst>
          </p:cNvPr>
          <p:cNvCxnSpPr>
            <a:endCxn id="8" idx="1"/>
          </p:cNvCxnSpPr>
          <p:nvPr/>
        </p:nvCxnSpPr>
        <p:spPr bwMode="auto">
          <a:xfrm flipV="1">
            <a:off x="5148583" y="2333322"/>
            <a:ext cx="1669181" cy="1095678"/>
          </a:xfrm>
          <a:prstGeom prst="straightConnector1">
            <a:avLst/>
          </a:prstGeom>
          <a:ln w="34925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avec flèche 27">
            <a:extLst>
              <a:ext uri="{FF2B5EF4-FFF2-40B4-BE49-F238E27FC236}">
                <a16:creationId xmlns:a16="http://schemas.microsoft.com/office/drawing/2014/main" id="{8ED91752-6563-CF5A-D5E0-5FDE50D8EE8E}"/>
              </a:ext>
            </a:extLst>
          </p:cNvPr>
          <p:cNvCxnSpPr>
            <a:stCxn id="7" idx="3"/>
            <a:endCxn id="9" idx="1"/>
          </p:cNvCxnSpPr>
          <p:nvPr/>
        </p:nvCxnSpPr>
        <p:spPr bwMode="auto">
          <a:xfrm>
            <a:off x="5148583" y="3412911"/>
            <a:ext cx="1669183" cy="2222"/>
          </a:xfrm>
          <a:prstGeom prst="straightConnector1">
            <a:avLst/>
          </a:prstGeom>
          <a:ln w="34925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avec flèche 31">
            <a:extLst>
              <a:ext uri="{FF2B5EF4-FFF2-40B4-BE49-F238E27FC236}">
                <a16:creationId xmlns:a16="http://schemas.microsoft.com/office/drawing/2014/main" id="{634B6957-C01E-8ACC-4692-F40157342C3F}"/>
              </a:ext>
            </a:extLst>
          </p:cNvPr>
          <p:cNvCxnSpPr>
            <a:endCxn id="10" idx="1"/>
          </p:cNvCxnSpPr>
          <p:nvPr/>
        </p:nvCxnSpPr>
        <p:spPr bwMode="auto">
          <a:xfrm>
            <a:off x="5148583" y="3415134"/>
            <a:ext cx="1669182" cy="1109812"/>
          </a:xfrm>
          <a:prstGeom prst="straightConnector1">
            <a:avLst/>
          </a:prstGeom>
          <a:ln w="34925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avec flèche 34">
            <a:extLst>
              <a:ext uri="{FF2B5EF4-FFF2-40B4-BE49-F238E27FC236}">
                <a16:creationId xmlns:a16="http://schemas.microsoft.com/office/drawing/2014/main" id="{7E7765CD-B530-7258-2D3B-711BFF46E8F5}"/>
              </a:ext>
            </a:extLst>
          </p:cNvPr>
          <p:cNvCxnSpPr>
            <a:stCxn id="7" idx="3"/>
            <a:endCxn id="12" idx="1"/>
          </p:cNvCxnSpPr>
          <p:nvPr/>
        </p:nvCxnSpPr>
        <p:spPr bwMode="auto">
          <a:xfrm>
            <a:off x="5148583" y="3412911"/>
            <a:ext cx="1669976" cy="2604080"/>
          </a:xfrm>
          <a:prstGeom prst="straightConnector1">
            <a:avLst/>
          </a:prstGeom>
          <a:ln w="34925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Groupe 40">
            <a:extLst>
              <a:ext uri="{FF2B5EF4-FFF2-40B4-BE49-F238E27FC236}">
                <a16:creationId xmlns:a16="http://schemas.microsoft.com/office/drawing/2014/main" id="{56BFAB22-1F60-C2EA-CF2D-63A9334A61F0}"/>
              </a:ext>
            </a:extLst>
          </p:cNvPr>
          <p:cNvGrpSpPr/>
          <p:nvPr/>
        </p:nvGrpSpPr>
        <p:grpSpPr bwMode="auto">
          <a:xfrm>
            <a:off x="2987822" y="2825647"/>
            <a:ext cx="844691" cy="423190"/>
            <a:chOff x="2106029" y="5097627"/>
            <a:chExt cx="844691" cy="423190"/>
          </a:xfrm>
        </p:grpSpPr>
        <p:sp>
          <p:nvSpPr>
            <p:cNvPr id="22" name="Rectangle : coins arrondis 21">
              <a:extLst>
                <a:ext uri="{FF2B5EF4-FFF2-40B4-BE49-F238E27FC236}">
                  <a16:creationId xmlns:a16="http://schemas.microsoft.com/office/drawing/2014/main" id="{BF3B1279-AD41-A735-63A8-35785AF44D66}"/>
                </a:ext>
              </a:extLst>
            </p:cNvPr>
            <p:cNvSpPr/>
            <p:nvPr/>
          </p:nvSpPr>
          <p:spPr bwMode="auto">
            <a:xfrm>
              <a:off x="2106029" y="5097627"/>
              <a:ext cx="844691" cy="423190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fr-FR"/>
            </a:p>
          </p:txBody>
        </p:sp>
        <p:pic>
          <p:nvPicPr>
            <p:cNvPr id="23" name="Picture 2" descr="Adopting GitOps for Kubernetes Configuration Management | overcast blog">
              <a:extLst>
                <a:ext uri="{FF2B5EF4-FFF2-40B4-BE49-F238E27FC236}">
                  <a16:creationId xmlns:a16="http://schemas.microsoft.com/office/drawing/2014/main" id="{3FD1C8B0-4872-F938-D712-3FF305E1722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/>
            <a:stretch/>
          </p:blipFill>
          <p:spPr bwMode="auto">
            <a:xfrm>
              <a:off x="2131254" y="5138308"/>
              <a:ext cx="810135" cy="354516"/>
            </a:xfrm>
            <a:prstGeom prst="rect">
              <a:avLst/>
            </a:prstGeom>
            <a:noFill/>
          </p:spPr>
        </p:pic>
      </p:grpSp>
      <p:pic>
        <p:nvPicPr>
          <p:cNvPr id="24" name="Picture 4" descr="Kubernetes">
            <a:extLst>
              <a:ext uri="{FF2B5EF4-FFF2-40B4-BE49-F238E27FC236}">
                <a16:creationId xmlns:a16="http://schemas.microsoft.com/office/drawing/2014/main" id="{15DD278A-8AC5-E9DC-3FE1-BFB4125B25E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/>
          <a:stretch/>
        </p:blipFill>
        <p:spPr bwMode="auto">
          <a:xfrm>
            <a:off x="3214888" y="3529916"/>
            <a:ext cx="500554" cy="500554"/>
          </a:xfrm>
          <a:prstGeom prst="rect">
            <a:avLst/>
          </a:prstGeom>
          <a:noFill/>
        </p:spPr>
      </p:pic>
      <p:pic>
        <p:nvPicPr>
          <p:cNvPr id="25" name="Picture 4" descr="Kubernetes">
            <a:extLst>
              <a:ext uri="{FF2B5EF4-FFF2-40B4-BE49-F238E27FC236}">
                <a16:creationId xmlns:a16="http://schemas.microsoft.com/office/drawing/2014/main" id="{F2351DC6-035F-06DA-65D8-77360987CE2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/>
          <a:stretch/>
        </p:blipFill>
        <p:spPr bwMode="auto">
          <a:xfrm>
            <a:off x="6628722" y="5383760"/>
            <a:ext cx="500554" cy="500554"/>
          </a:xfrm>
          <a:prstGeom prst="rect">
            <a:avLst/>
          </a:prstGeom>
          <a:noFill/>
        </p:spPr>
      </p:pic>
      <p:pic>
        <p:nvPicPr>
          <p:cNvPr id="26" name="Picture 4" descr="Kubernetes">
            <a:extLst>
              <a:ext uri="{FF2B5EF4-FFF2-40B4-BE49-F238E27FC236}">
                <a16:creationId xmlns:a16="http://schemas.microsoft.com/office/drawing/2014/main" id="{46E6A9CC-C28C-1124-C6E3-31D4CF38B07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/>
          <a:stretch/>
        </p:blipFill>
        <p:spPr bwMode="auto">
          <a:xfrm>
            <a:off x="6598476" y="3862330"/>
            <a:ext cx="500554" cy="500554"/>
          </a:xfrm>
          <a:prstGeom prst="rect">
            <a:avLst/>
          </a:prstGeom>
          <a:noFill/>
        </p:spPr>
      </p:pic>
      <p:pic>
        <p:nvPicPr>
          <p:cNvPr id="27" name="Picture 4" descr="Kubernetes">
            <a:extLst>
              <a:ext uri="{FF2B5EF4-FFF2-40B4-BE49-F238E27FC236}">
                <a16:creationId xmlns:a16="http://schemas.microsoft.com/office/drawing/2014/main" id="{9011C487-0210-8CBA-CB9A-0944D383EB8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/>
          <a:stretch/>
        </p:blipFill>
        <p:spPr bwMode="auto">
          <a:xfrm>
            <a:off x="6613056" y="2820866"/>
            <a:ext cx="500554" cy="500554"/>
          </a:xfrm>
          <a:prstGeom prst="rect">
            <a:avLst/>
          </a:prstGeom>
          <a:noFill/>
        </p:spPr>
      </p:pic>
      <p:pic>
        <p:nvPicPr>
          <p:cNvPr id="28" name="Picture 4" descr="Kubernetes">
            <a:extLst>
              <a:ext uri="{FF2B5EF4-FFF2-40B4-BE49-F238E27FC236}">
                <a16:creationId xmlns:a16="http://schemas.microsoft.com/office/drawing/2014/main" id="{E2543F95-74B3-EEA6-8A7A-5550DD486B4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/>
          <a:stretch/>
        </p:blipFill>
        <p:spPr bwMode="auto">
          <a:xfrm>
            <a:off x="6596368" y="1685567"/>
            <a:ext cx="500554" cy="500554"/>
          </a:xfrm>
          <a:prstGeom prst="rect">
            <a:avLst/>
          </a:prstGeom>
          <a:noFill/>
        </p:spPr>
      </p:pic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467639752" name="Title 4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en-US" err="1"/>
              <a:t>perfSONAR</a:t>
            </a:r>
            <a:r>
              <a:rPr lang="en-US"/>
              <a:t> Deployment</a:t>
            </a:r>
          </a:p>
        </p:txBody>
      </p:sp>
      <p:sp>
        <p:nvSpPr>
          <p:cNvPr id="1924242503" name="Content Placeholder 3"/>
          <p:cNvSpPr>
            <a:spLocks noGrp="1"/>
          </p:cNvSpPr>
          <p:nvPr>
            <p:ph sz="quarter" idx="10" hasCustomPrompt="1"/>
          </p:nvPr>
        </p:nvSpPr>
        <p:spPr bwMode="auto">
          <a:xfrm>
            <a:off x="744354" y="2777635"/>
            <a:ext cx="10444393" cy="479322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>
              <a:defRPr/>
            </a:pPr>
            <a:r>
              <a:rPr lang="en-US" dirty="0"/>
              <a:t>Distributed active monitoring from edge nodes</a:t>
            </a:r>
          </a:p>
        </p:txBody>
      </p:sp>
      <p:pic>
        <p:nvPicPr>
          <p:cNvPr id="2" name="Picture 2">
            <a:extLst>
              <a:ext uri="{FF2B5EF4-FFF2-40B4-BE49-F238E27FC236}">
                <a16:creationId xmlns:a16="http://schemas.microsoft.com/office/drawing/2014/main" id="{EEF7EA0C-9B1C-5F7F-6DA6-14BCE9796A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9972" y="598045"/>
            <a:ext cx="3192462" cy="10485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Content Placeholder 3">
            <a:extLst>
              <a:ext uri="{FF2B5EF4-FFF2-40B4-BE49-F238E27FC236}">
                <a16:creationId xmlns:a16="http://schemas.microsoft.com/office/drawing/2014/main" id="{4B7D2D7F-24A6-6AD4-6381-C2D5AECF86CB}"/>
              </a:ext>
            </a:extLst>
          </p:cNvPr>
          <p:cNvPicPr>
            <a:picLocks noChangeAspect="1"/>
          </p:cNvPicPr>
          <p:nvPr/>
        </p:nvPicPr>
        <p:blipFill rotWithShape="1"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/>
        </p:blipFill>
        <p:spPr bwMode="auto">
          <a:xfrm>
            <a:off x="5966550" y="855902"/>
            <a:ext cx="2614521" cy="479425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670614644" name="Title Placeholder 1"/>
          <p:cNvSpPr>
            <a:spLocks noGrp="1"/>
          </p:cNvSpPr>
          <p:nvPr>
            <p:ph type="title"/>
          </p:nvPr>
        </p:nvSpPr>
        <p:spPr bwMode="auto">
          <a:xfrm>
            <a:off x="449388" y="734173"/>
            <a:ext cx="9894723" cy="43090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2800"/>
            </a:lvl1pPr>
          </a:lstStyle>
          <a:p>
            <a:pPr>
              <a:defRPr/>
            </a:pPr>
            <a:r>
              <a:rPr lang="en-GB" dirty="0" err="1">
                <a:ea typeface="Calibri"/>
                <a:cs typeface="Arial"/>
              </a:rPr>
              <a:t>perfSONAR</a:t>
            </a:r>
            <a:r>
              <a:rPr lang="en-GB" dirty="0">
                <a:ea typeface="Calibri"/>
                <a:cs typeface="Arial"/>
              </a:rPr>
              <a:t> Deployment: Via nmaas</a:t>
            </a:r>
          </a:p>
        </p:txBody>
      </p:sp>
      <p:pic>
        <p:nvPicPr>
          <p:cNvPr id="882998424" name="Picture 882998423"/>
          <p:cNvPicPr>
            <a:picLocks noChangeAspect="1"/>
          </p:cNvPicPr>
          <p:nvPr/>
        </p:nvPicPr>
        <p:blipFill rotWithShape="1">
          <a:blip r:embed="rId3"/>
          <a:stretch/>
        </p:blipFill>
        <p:spPr bwMode="auto">
          <a:xfrm>
            <a:off x="8007538" y="1957469"/>
            <a:ext cx="3346260" cy="2943062"/>
          </a:xfrm>
          <a:prstGeom prst="rect">
            <a:avLst/>
          </a:prstGeom>
        </p:spPr>
      </p:pic>
      <p:sp>
        <p:nvSpPr>
          <p:cNvPr id="3" name="Espace réservé du contenu 1">
            <a:extLst>
              <a:ext uri="{FF2B5EF4-FFF2-40B4-BE49-F238E27FC236}">
                <a16:creationId xmlns:a16="http://schemas.microsoft.com/office/drawing/2014/main" id="{FD06A9EC-5A73-D104-450D-E66100A8BDFC}"/>
              </a:ext>
            </a:extLst>
          </p:cNvPr>
          <p:cNvSpPr txBox="1">
            <a:spLocks/>
          </p:cNvSpPr>
          <p:nvPr/>
        </p:nvSpPr>
        <p:spPr bwMode="auto">
          <a:xfrm>
            <a:off x="468748" y="1468877"/>
            <a:ext cx="10885050" cy="5103370"/>
          </a:xfrm>
        </p:spPr>
        <p:txBody>
          <a:bodyPr vertOverflow="overflow" horzOverflow="overflow" vert="horz" wrap="square" lIns="91440" tIns="45720" rIns="91440" bIns="45720" numCol="1" spcCol="0" rtlCol="0" fromWordArt="0" anchor="t" anchorCtr="0" forceAA="0" compatLnSpc="0">
            <a:noAutofit/>
          </a:bodyPr>
          <a:lstStyle>
            <a:lvl1pPr marL="228600" indent="-228600" algn="l" defTabSz="914400" rtl="0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24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>
                <a:ea typeface="Calibri"/>
                <a:cs typeface="Calibri"/>
              </a:rPr>
              <a:t>As simple as possible</a:t>
            </a:r>
            <a:endParaRPr lang="en-US">
              <a:solidFill>
                <a:srgbClr val="000000"/>
              </a:solidFill>
              <a:ea typeface="Calibri"/>
              <a:cs typeface="Calibri"/>
            </a:endParaRPr>
          </a:p>
          <a:p>
            <a:pPr lvl="1">
              <a:defRPr/>
            </a:pPr>
            <a:r>
              <a:rPr lang="en-US">
                <a:ea typeface="Calibri"/>
                <a:cs typeface="Calibri"/>
              </a:rPr>
              <a:t>An application in the catalogue</a:t>
            </a:r>
            <a:endParaRPr lang="en-US">
              <a:solidFill>
                <a:srgbClr val="000000"/>
              </a:solidFill>
              <a:ea typeface="Calibri"/>
              <a:cs typeface="Calibri"/>
            </a:endParaRPr>
          </a:p>
          <a:p>
            <a:pPr>
              <a:defRPr/>
            </a:pPr>
            <a:r>
              <a:rPr lang="en-US">
                <a:ea typeface="Calibri"/>
                <a:cs typeface="Calibri"/>
              </a:rPr>
              <a:t>2-steps deployment</a:t>
            </a:r>
            <a:endParaRPr lang="en-US">
              <a:solidFill>
                <a:srgbClr val="000000"/>
              </a:solidFill>
              <a:ea typeface="Calibri"/>
              <a:cs typeface="Calibri"/>
            </a:endParaRPr>
          </a:p>
          <a:p>
            <a:pPr lvl="1">
              <a:defRPr/>
            </a:pPr>
            <a:r>
              <a:rPr lang="en-US">
                <a:ea typeface="Calibri"/>
                <a:cs typeface="Calibri"/>
              </a:rPr>
              <a:t>Local Cluster</a:t>
            </a:r>
            <a:endParaRPr lang="en-US">
              <a:solidFill>
                <a:srgbClr val="000000"/>
              </a:solidFill>
              <a:ea typeface="Calibri"/>
              <a:cs typeface="Calibri"/>
            </a:endParaRPr>
          </a:p>
          <a:p>
            <a:pPr lvl="2">
              <a:defRPr/>
            </a:pPr>
            <a:r>
              <a:rPr lang="en-US">
                <a:ea typeface="Calibri"/>
                <a:cs typeface="Calibri"/>
              </a:rPr>
              <a:t>Creation of the VLAN interface on the remote cluster</a:t>
            </a:r>
            <a:endParaRPr lang="en-US">
              <a:solidFill>
                <a:srgbClr val="000000"/>
              </a:solidFill>
              <a:ea typeface="Calibri"/>
              <a:cs typeface="Calibri"/>
            </a:endParaRPr>
          </a:p>
          <a:p>
            <a:pPr lvl="2">
              <a:defRPr/>
            </a:pPr>
            <a:r>
              <a:rPr lang="en-US">
                <a:ea typeface="Calibri"/>
                <a:cs typeface="Calibri"/>
              </a:rPr>
              <a:t>Initiation of the deployment of the pod</a:t>
            </a:r>
            <a:endParaRPr lang="en-US">
              <a:solidFill>
                <a:srgbClr val="000000"/>
              </a:solidFill>
              <a:ea typeface="Calibri"/>
              <a:cs typeface="Calibri"/>
            </a:endParaRPr>
          </a:p>
          <a:p>
            <a:pPr lvl="2">
              <a:defRPr/>
            </a:pPr>
            <a:r>
              <a:rPr lang="en-US" dirty="0">
                <a:ea typeface="Calibri"/>
                <a:cs typeface="Calibri"/>
              </a:rPr>
              <a:t>Creation of DNS RR for each </a:t>
            </a:r>
            <a:r>
              <a:rPr lang="en-US" dirty="0" err="1">
                <a:ea typeface="Calibri"/>
                <a:cs typeface="Calibri"/>
              </a:rPr>
              <a:t>testpoint</a:t>
            </a:r>
            <a:endParaRPr lang="en-US" dirty="0" err="1">
              <a:solidFill>
                <a:srgbClr val="000000"/>
              </a:solidFill>
              <a:ea typeface="Calibri"/>
              <a:cs typeface="Calibri"/>
            </a:endParaRPr>
          </a:p>
          <a:p>
            <a:pPr lvl="1">
              <a:defRPr/>
            </a:pPr>
            <a:r>
              <a:rPr lang="en-US">
                <a:ea typeface="Calibri"/>
                <a:cs typeface="Calibri"/>
              </a:rPr>
              <a:t>Remote Cluster</a:t>
            </a:r>
            <a:endParaRPr lang="en-US">
              <a:solidFill>
                <a:srgbClr val="000000"/>
              </a:solidFill>
              <a:ea typeface="Calibri"/>
              <a:cs typeface="Calibri"/>
            </a:endParaRPr>
          </a:p>
          <a:p>
            <a:pPr lvl="2">
              <a:defRPr/>
            </a:pPr>
            <a:r>
              <a:rPr lang="en-US">
                <a:ea typeface="Calibri"/>
                <a:cs typeface="Calibri"/>
              </a:rPr>
              <a:t>Deployment with all the required ports </a:t>
            </a:r>
            <a:endParaRPr lang="en-US">
              <a:solidFill>
                <a:srgbClr val="000000"/>
              </a:solidFill>
              <a:ea typeface="Calibri"/>
              <a:cs typeface="Calibri"/>
            </a:endParaRPr>
          </a:p>
          <a:p>
            <a:pPr lvl="3">
              <a:defRPr/>
            </a:pPr>
            <a:r>
              <a:rPr lang="en-US" dirty="0" err="1">
                <a:ea typeface="Calibri"/>
                <a:cs typeface="Calibri"/>
              </a:rPr>
              <a:t>ConfigMap</a:t>
            </a:r>
            <a:r>
              <a:rPr lang="en-US" dirty="0">
                <a:ea typeface="Calibri"/>
                <a:cs typeface="Calibri"/>
              </a:rPr>
              <a:t> with the </a:t>
            </a:r>
            <a:r>
              <a:rPr lang="en-US" dirty="0" err="1">
                <a:ea typeface="Calibri"/>
                <a:cs typeface="Calibri"/>
              </a:rPr>
              <a:t>psconfig</a:t>
            </a:r>
            <a:r>
              <a:rPr lang="en-US" dirty="0">
                <a:ea typeface="Calibri"/>
                <a:cs typeface="Calibri"/>
              </a:rPr>
              <a:t> URL</a:t>
            </a:r>
            <a:endParaRPr lang="en-US" dirty="0">
              <a:solidFill>
                <a:srgbClr val="000000"/>
              </a:solidFill>
              <a:ea typeface="Calibri"/>
              <a:cs typeface="Calibri"/>
            </a:endParaRPr>
          </a:p>
          <a:p>
            <a:pPr lvl="2">
              <a:defRPr/>
            </a:pPr>
            <a:r>
              <a:rPr lang="en-US">
                <a:ea typeface="Calibri"/>
                <a:cs typeface="Calibri"/>
              </a:rPr>
              <a:t>Creation of bridged interfaces</a:t>
            </a:r>
            <a:endParaRPr lang="en-US">
              <a:solidFill>
                <a:srgbClr val="000000"/>
              </a:solidFill>
              <a:latin typeface="Calibri"/>
              <a:ea typeface="Calibri"/>
              <a:cs typeface="Calibri"/>
            </a:endParaRPr>
          </a:p>
          <a:p>
            <a:pPr lvl="2">
              <a:defRPr/>
            </a:pPr>
            <a:endParaRPr lang="en-US" dirty="0">
              <a:solidFill>
                <a:srgbClr val="000000"/>
              </a:solidFill>
              <a:ea typeface="Calibri"/>
              <a:cs typeface="Calibri"/>
            </a:endParaRPr>
          </a:p>
          <a:p>
            <a:pPr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09685995" name="Title Placeholder 1"/>
          <p:cNvSpPr>
            <a:spLocks noGrp="1"/>
          </p:cNvSpPr>
          <p:nvPr>
            <p:ph type="title"/>
          </p:nvPr>
        </p:nvSpPr>
        <p:spPr bwMode="auto">
          <a:xfrm>
            <a:off x="449388" y="734173"/>
            <a:ext cx="9894723" cy="43090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2800"/>
            </a:lvl1pPr>
          </a:lstStyle>
          <a:p>
            <a:pPr>
              <a:defRPr/>
            </a:pPr>
            <a:r>
              <a:rPr lang="en-GB" sz="2800" b="1" i="0" u="none" strike="noStrike" cap="none" spc="0" dirty="0">
                <a:latin typeface="Calibri"/>
                <a:ea typeface="Calibri"/>
                <a:cs typeface="Calibri"/>
              </a:rPr>
              <a:t>perfSONAR</a:t>
            </a:r>
            <a:r>
              <a:rPr lang="en-GB" dirty="0">
                <a:latin typeface="Calibri"/>
                <a:ea typeface="Calibri"/>
                <a:cs typeface="Calibri"/>
              </a:rPr>
              <a:t> Deployment: nmaas Webhook Feature</a:t>
            </a:r>
            <a:endParaRPr lang="fr-FR" b="0" dirty="0">
              <a:ea typeface="Calibri"/>
              <a:cs typeface="Calibri"/>
            </a:endParaRPr>
          </a:p>
        </p:txBody>
      </p:sp>
      <p:pic>
        <p:nvPicPr>
          <p:cNvPr id="909957316" name="Picture 909957315"/>
          <p:cNvPicPr>
            <a:picLocks noChangeAspect="1"/>
          </p:cNvPicPr>
          <p:nvPr/>
        </p:nvPicPr>
        <p:blipFill rotWithShape="1">
          <a:blip r:embed="rId3"/>
          <a:stretch/>
        </p:blipFill>
        <p:spPr bwMode="auto">
          <a:xfrm>
            <a:off x="1000125" y="3841999"/>
            <a:ext cx="10191748" cy="1485900"/>
          </a:xfrm>
          <a:prstGeom prst="rect">
            <a:avLst/>
          </a:prstGeom>
        </p:spPr>
      </p:pic>
      <p:sp>
        <p:nvSpPr>
          <p:cNvPr id="3" name="Espace réservé du contenu 1">
            <a:extLst>
              <a:ext uri="{FF2B5EF4-FFF2-40B4-BE49-F238E27FC236}">
                <a16:creationId xmlns:a16="http://schemas.microsoft.com/office/drawing/2014/main" id="{30D3B523-9F26-A138-024A-FC8FB671F053}"/>
              </a:ext>
            </a:extLst>
          </p:cNvPr>
          <p:cNvSpPr txBox="1">
            <a:spLocks/>
          </p:cNvSpPr>
          <p:nvPr/>
        </p:nvSpPr>
        <p:spPr bwMode="auto">
          <a:xfrm>
            <a:off x="468748" y="1468877"/>
            <a:ext cx="10885050" cy="5103370"/>
          </a:xfrm>
        </p:spPr>
        <p:txBody>
          <a:bodyPr vertOverflow="overflow" horzOverflow="overflow" vert="horz" wrap="square" lIns="91440" tIns="45720" rIns="91440" bIns="45720" numCol="1" spcCol="0" rtlCol="0" fromWordArt="0" anchor="t" anchorCtr="0" forceAA="0" compatLnSpc="0">
            <a:noAutofit/>
          </a:bodyPr>
          <a:lstStyle>
            <a:lvl1pPr marL="228600" indent="-228600" algn="l" defTabSz="914400" rtl="0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24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>
                <a:ea typeface="Calibri"/>
                <a:cs typeface="Calibri"/>
              </a:rPr>
              <a:t>Once deployment is ready</a:t>
            </a:r>
            <a:endParaRPr lang="en-US" dirty="0">
              <a:solidFill>
                <a:srgbClr val="000000"/>
              </a:solidFill>
              <a:ea typeface="Calibri"/>
              <a:cs typeface="Calibri"/>
            </a:endParaRPr>
          </a:p>
          <a:p>
            <a:pPr lvl="1">
              <a:defRPr/>
            </a:pPr>
            <a:r>
              <a:rPr lang="en-US">
                <a:ea typeface="Calibri"/>
                <a:cs typeface="Calibri"/>
              </a:rPr>
              <a:t>Send webhook to Airflow</a:t>
            </a:r>
            <a:endParaRPr lang="en-US">
              <a:solidFill>
                <a:srgbClr val="000000"/>
              </a:solidFill>
              <a:ea typeface="Calibri"/>
              <a:cs typeface="Calibri"/>
            </a:endParaRPr>
          </a:p>
          <a:p>
            <a:pPr lvl="1">
              <a:defRPr/>
            </a:pPr>
            <a:r>
              <a:rPr lang="en-US">
                <a:ea typeface="Calibri"/>
                <a:cs typeface="Calibri"/>
              </a:rPr>
              <a:t>Received by a middleware</a:t>
            </a:r>
            <a:endParaRPr lang="en-US">
              <a:solidFill>
                <a:srgbClr val="000000"/>
              </a:solidFill>
              <a:ea typeface="Calibri"/>
              <a:cs typeface="Calibri"/>
            </a:endParaRPr>
          </a:p>
          <a:p>
            <a:pPr lvl="2">
              <a:defRPr/>
            </a:pPr>
            <a:r>
              <a:rPr lang="en-US">
                <a:ea typeface="Calibri"/>
                <a:cs typeface="Calibri"/>
              </a:rPr>
              <a:t>Simple HTTP webserver, and model it for Airflow</a:t>
            </a:r>
            <a:endParaRPr lang="en-US">
              <a:solidFill>
                <a:srgbClr val="000000"/>
              </a:solidFill>
              <a:ea typeface="Calibri"/>
              <a:cs typeface="Calibri"/>
            </a:endParaRPr>
          </a:p>
          <a:p>
            <a:pPr lvl="1">
              <a:defRPr/>
            </a:pPr>
            <a:r>
              <a:rPr lang="en-US">
                <a:ea typeface="Calibri"/>
                <a:cs typeface="Calibri"/>
              </a:rPr>
              <a:t>Trigger the DAG (Airflow script)</a:t>
            </a:r>
            <a:endParaRPr lang="en-US">
              <a:solidFill>
                <a:srgbClr val="000000"/>
              </a:solidFill>
              <a:latin typeface="Calibri"/>
              <a:ea typeface="Calibri"/>
              <a:cs typeface="Calibri"/>
            </a:endParaRPr>
          </a:p>
          <a:p>
            <a:pPr>
              <a:defRPr/>
            </a:pPr>
            <a:endParaRPr lang="en-US" dirty="0">
              <a:solidFill>
                <a:srgbClr val="000000"/>
              </a:solidFill>
              <a:ea typeface="Calibri"/>
              <a:cs typeface="Calibri"/>
            </a:endParaRPr>
          </a:p>
          <a:p>
            <a:pPr>
              <a:defRPr/>
            </a:pPr>
            <a:endParaRPr lang="en-US" dirty="0">
              <a:ea typeface="Calibri"/>
              <a:cs typeface="Calibri"/>
            </a:endParaRP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27463795" name="Title Placeholder 1"/>
          <p:cNvSpPr>
            <a:spLocks noGrp="1"/>
          </p:cNvSpPr>
          <p:nvPr>
            <p:ph type="title"/>
          </p:nvPr>
        </p:nvSpPr>
        <p:spPr bwMode="auto">
          <a:xfrm>
            <a:off x="449388" y="734173"/>
            <a:ext cx="9894723" cy="43090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2800"/>
            </a:lvl1pPr>
          </a:lstStyle>
          <a:p>
            <a:pPr>
              <a:defRPr/>
            </a:pPr>
            <a:r>
              <a:rPr lang="en-GB" dirty="0">
                <a:latin typeface="Calibri"/>
                <a:ea typeface="Calibri"/>
                <a:cs typeface="Calibri"/>
              </a:rPr>
              <a:t>p</a:t>
            </a:r>
            <a:r>
              <a:rPr lang="en-GB" sz="2800" b="1" i="0" u="none" strike="noStrike" cap="none" spc="0" dirty="0">
                <a:latin typeface="Calibri"/>
                <a:ea typeface="Calibri"/>
                <a:cs typeface="Calibri"/>
              </a:rPr>
              <a:t>erfSONAR</a:t>
            </a:r>
            <a:r>
              <a:rPr lang="en-GB" dirty="0">
                <a:latin typeface="Calibri"/>
                <a:ea typeface="Calibri"/>
                <a:cs typeface="Calibri"/>
              </a:rPr>
              <a:t> Deployment: Airflow Script</a:t>
            </a:r>
            <a:endParaRPr lang="fr-FR" b="0" dirty="0">
              <a:ea typeface="Calibri"/>
              <a:cs typeface="Calibri"/>
            </a:endParaRPr>
          </a:p>
        </p:txBody>
      </p:sp>
      <p:pic>
        <p:nvPicPr>
          <p:cNvPr id="454503685" name="Picture 454503684"/>
          <p:cNvPicPr>
            <a:picLocks noChangeAspect="1"/>
          </p:cNvPicPr>
          <p:nvPr/>
        </p:nvPicPr>
        <p:blipFill rotWithShape="1">
          <a:blip r:embed="rId3"/>
          <a:stretch/>
        </p:blipFill>
        <p:spPr bwMode="auto">
          <a:xfrm>
            <a:off x="2809873" y="3033126"/>
            <a:ext cx="6572250" cy="3181347"/>
          </a:xfrm>
          <a:prstGeom prst="rect">
            <a:avLst/>
          </a:prstGeom>
        </p:spPr>
      </p:pic>
      <p:sp>
        <p:nvSpPr>
          <p:cNvPr id="3" name="Espace réservé du contenu 1">
            <a:extLst>
              <a:ext uri="{FF2B5EF4-FFF2-40B4-BE49-F238E27FC236}">
                <a16:creationId xmlns:a16="http://schemas.microsoft.com/office/drawing/2014/main" id="{7CA8127E-B04B-D9F7-214B-CC976FCEF193}"/>
              </a:ext>
            </a:extLst>
          </p:cNvPr>
          <p:cNvSpPr txBox="1">
            <a:spLocks/>
          </p:cNvSpPr>
          <p:nvPr/>
        </p:nvSpPr>
        <p:spPr bwMode="auto">
          <a:xfrm>
            <a:off x="468748" y="1468877"/>
            <a:ext cx="10885050" cy="5103370"/>
          </a:xfrm>
        </p:spPr>
        <p:txBody>
          <a:bodyPr vertOverflow="overflow" horzOverflow="overflow" vert="horz" wrap="square" lIns="91440" tIns="45720" rIns="91440" bIns="45720" numCol="1" spcCol="0" rtlCol="0" fromWordArt="0" anchor="t" anchorCtr="0" forceAA="0" compatLnSpc="0">
            <a:noAutofit/>
          </a:bodyPr>
          <a:lstStyle>
            <a:lvl1pPr marL="228600" indent="-228600" algn="l" defTabSz="914400" rtl="0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24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>
                <a:ea typeface="Calibri"/>
                <a:cs typeface="Calibri"/>
              </a:rPr>
              <a:t>Based on the type</a:t>
            </a:r>
            <a:endParaRPr lang="en-US" dirty="0">
              <a:solidFill>
                <a:srgbClr val="000000"/>
              </a:solidFill>
              <a:ea typeface="Calibri"/>
              <a:cs typeface="Calibri"/>
            </a:endParaRPr>
          </a:p>
          <a:p>
            <a:pPr lvl="1">
              <a:defRPr/>
            </a:pPr>
            <a:r>
              <a:rPr lang="en-US">
                <a:ea typeface="Calibri"/>
                <a:cs typeface="Calibri"/>
              </a:rPr>
              <a:t>Deployment or removal</a:t>
            </a:r>
            <a:endParaRPr lang="en-US">
              <a:solidFill>
                <a:srgbClr val="000000"/>
              </a:solidFill>
              <a:ea typeface="Calibri"/>
              <a:cs typeface="Calibri"/>
            </a:endParaRPr>
          </a:p>
          <a:p>
            <a:pPr lvl="1">
              <a:defRPr/>
            </a:pPr>
            <a:r>
              <a:rPr lang="en-US" dirty="0">
                <a:ea typeface="Calibri"/>
                <a:cs typeface="Calibri"/>
              </a:rPr>
              <a:t>Push the new </a:t>
            </a:r>
            <a:r>
              <a:rPr lang="en-US" dirty="0" err="1">
                <a:ea typeface="Calibri"/>
                <a:cs typeface="Calibri"/>
              </a:rPr>
              <a:t>psconfig</a:t>
            </a:r>
            <a:r>
              <a:rPr lang="en-US" dirty="0">
                <a:ea typeface="Calibri"/>
                <a:cs typeface="Calibri"/>
              </a:rPr>
              <a:t> (configuration file) to the S3 bucket</a:t>
            </a:r>
            <a:endParaRPr lang="en-US" dirty="0">
              <a:solidFill>
                <a:srgbClr val="000000"/>
              </a:solidFill>
              <a:ea typeface="Calibri"/>
              <a:cs typeface="Calibri"/>
            </a:endParaRPr>
          </a:p>
          <a:p>
            <a:pPr lvl="1">
              <a:defRPr/>
            </a:pPr>
            <a:r>
              <a:rPr lang="en-US">
                <a:ea typeface="Calibri"/>
                <a:cs typeface="Calibri"/>
              </a:rPr>
              <a:t>Update Maat</a:t>
            </a:r>
            <a:endParaRPr lang="en-US">
              <a:solidFill>
                <a:srgbClr val="000000"/>
              </a:solidFill>
              <a:ea typeface="Calibri"/>
              <a:cs typeface="Calibri"/>
            </a:endParaRPr>
          </a:p>
          <a:p>
            <a:pPr lvl="1">
              <a:buFont typeface="Courier New,monospace"/>
              <a:buChar char="o"/>
              <a:defRPr/>
            </a:pPr>
            <a:endParaRPr lang="fr-FR" dirty="0">
              <a:solidFill>
                <a:srgbClr val="000000"/>
              </a:solidFill>
              <a:ea typeface="Calibri"/>
              <a:cs typeface="Calibri"/>
            </a:endParaRPr>
          </a:p>
          <a:p>
            <a:pPr lvl="1">
              <a:buFont typeface="Courier New,monospace"/>
              <a:buChar char="o"/>
              <a:defRPr/>
            </a:pPr>
            <a:endParaRPr lang="fr-FR" dirty="0">
              <a:solidFill>
                <a:srgbClr val="000000"/>
              </a:solidFill>
              <a:ea typeface="Calibri"/>
              <a:cs typeface="Calibri"/>
            </a:endParaRPr>
          </a:p>
          <a:p>
            <a:pPr>
              <a:buFont typeface="Courier New,monospace"/>
              <a:buChar char="o"/>
              <a:defRPr/>
            </a:pPr>
            <a:endParaRPr lang="fr-FR" dirty="0">
              <a:solidFill>
                <a:srgbClr val="000000"/>
              </a:solidFill>
              <a:latin typeface="Calibri"/>
              <a:ea typeface="Calibri"/>
              <a:cs typeface="Calibri"/>
            </a:endParaRPr>
          </a:p>
          <a:p>
            <a:pPr>
              <a:buFont typeface="Courier New,monospace"/>
              <a:buChar char="o"/>
              <a:defRPr/>
            </a:pPr>
            <a:endParaRPr lang="en-US" dirty="0">
              <a:solidFill>
                <a:srgbClr val="000000"/>
              </a:solidFill>
              <a:ea typeface="Calibri"/>
              <a:cs typeface="Calibri"/>
            </a:endParaRPr>
          </a:p>
          <a:p>
            <a:pPr>
              <a:defRPr/>
            </a:pPr>
            <a:endParaRPr lang="en-US" dirty="0">
              <a:ea typeface="Calibri"/>
              <a:cs typeface="Calibri"/>
            </a:endParaRP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591984477" name="Title Placeholder 1"/>
          <p:cNvSpPr>
            <a:spLocks noGrp="1"/>
          </p:cNvSpPr>
          <p:nvPr>
            <p:ph type="title"/>
          </p:nvPr>
        </p:nvSpPr>
        <p:spPr bwMode="auto">
          <a:xfrm>
            <a:off x="449388" y="734173"/>
            <a:ext cx="9894723" cy="43090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2800"/>
            </a:lvl1pPr>
          </a:lstStyle>
          <a:p>
            <a:pPr>
              <a:defRPr/>
            </a:pPr>
            <a:r>
              <a:rPr lang="en-GB" dirty="0" err="1">
                <a:latin typeface="Calibri"/>
                <a:ea typeface="Calibri"/>
                <a:cs typeface="Calibri"/>
              </a:rPr>
              <a:t>p</a:t>
            </a:r>
            <a:r>
              <a:rPr lang="en-GB" sz="2800" b="1" i="0" u="none" strike="noStrike" cap="none" spc="0" dirty="0" err="1">
                <a:latin typeface="Calibri"/>
                <a:ea typeface="Calibri"/>
                <a:cs typeface="Calibri"/>
              </a:rPr>
              <a:t>erfSONAR</a:t>
            </a:r>
            <a:r>
              <a:rPr lang="en-GB" dirty="0">
                <a:latin typeface="Calibri"/>
                <a:ea typeface="Calibri"/>
                <a:cs typeface="Calibri"/>
              </a:rPr>
              <a:t> Deployment</a:t>
            </a:r>
            <a:endParaRPr lang="fr-FR" dirty="0"/>
          </a:p>
        </p:txBody>
      </p:sp>
      <p:pic>
        <p:nvPicPr>
          <p:cNvPr id="420525837" name="Picture 420525836"/>
          <p:cNvPicPr>
            <a:picLocks noChangeAspect="1"/>
          </p:cNvPicPr>
          <p:nvPr/>
        </p:nvPicPr>
        <p:blipFill rotWithShape="1">
          <a:blip r:embed="rId3"/>
          <a:stretch/>
        </p:blipFill>
        <p:spPr bwMode="auto">
          <a:xfrm>
            <a:off x="4888422" y="731030"/>
            <a:ext cx="6863767" cy="1541464"/>
          </a:xfrm>
          <a:prstGeom prst="rect">
            <a:avLst/>
          </a:prstGeom>
        </p:spPr>
      </p:pic>
      <p:pic>
        <p:nvPicPr>
          <p:cNvPr id="2" name="Picture 191215135">
            <a:extLst>
              <a:ext uri="{FF2B5EF4-FFF2-40B4-BE49-F238E27FC236}">
                <a16:creationId xmlns:a16="http://schemas.microsoft.com/office/drawing/2014/main" id="{2EFD88D2-1525-8318-6518-8EADE7A27BE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tretch/>
        </p:blipFill>
        <p:spPr bwMode="auto">
          <a:xfrm>
            <a:off x="4740808" y="2270055"/>
            <a:ext cx="7162788" cy="4428064"/>
          </a:xfrm>
          <a:prstGeom prst="rect">
            <a:avLst/>
          </a:prstGeom>
        </p:spPr>
      </p:pic>
      <p:sp>
        <p:nvSpPr>
          <p:cNvPr id="4" name="Espace réservé du contenu 1">
            <a:extLst>
              <a:ext uri="{FF2B5EF4-FFF2-40B4-BE49-F238E27FC236}">
                <a16:creationId xmlns:a16="http://schemas.microsoft.com/office/drawing/2014/main" id="{71D1A529-D85C-EB69-665D-0ACEE073E42F}"/>
              </a:ext>
            </a:extLst>
          </p:cNvPr>
          <p:cNvSpPr txBox="1">
            <a:spLocks/>
          </p:cNvSpPr>
          <p:nvPr/>
        </p:nvSpPr>
        <p:spPr bwMode="auto">
          <a:xfrm>
            <a:off x="468748" y="1468877"/>
            <a:ext cx="10885050" cy="5103370"/>
          </a:xfrm>
        </p:spPr>
        <p:txBody>
          <a:bodyPr vertOverflow="overflow" horzOverflow="overflow" vert="horz" wrap="square" lIns="91440" tIns="45720" rIns="91440" bIns="45720" numCol="1" spcCol="0" rtlCol="0" fromWordArt="0" anchor="t" anchorCtr="0" forceAA="0" compatLnSpc="0">
            <a:noAutofit/>
          </a:bodyPr>
          <a:lstStyle>
            <a:lvl1pPr marL="228600" indent="-228600" algn="l" defTabSz="914400" rtl="0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24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>
                <a:ea typeface="Calibri"/>
                <a:cs typeface="Calibri"/>
              </a:rPr>
              <a:t>Maat</a:t>
            </a:r>
            <a:endParaRPr lang="en-US" dirty="0">
              <a:solidFill>
                <a:srgbClr val="000000"/>
              </a:solidFill>
              <a:ea typeface="Calibri"/>
              <a:cs typeface="Calibri"/>
            </a:endParaRPr>
          </a:p>
          <a:p>
            <a:pPr lvl="1">
              <a:defRPr/>
            </a:pPr>
            <a:r>
              <a:rPr lang="fr-FR" dirty="0">
                <a:ea typeface="Calibri"/>
                <a:cs typeface="Calibri"/>
              </a:rPr>
              <a:t>Source of </a:t>
            </a:r>
            <a:r>
              <a:rPr lang="fr-FR" dirty="0" err="1">
                <a:ea typeface="Calibri"/>
                <a:cs typeface="Calibri"/>
              </a:rPr>
              <a:t>truth</a:t>
            </a:r>
            <a:r>
              <a:rPr lang="fr-FR" dirty="0">
                <a:ea typeface="Calibri"/>
                <a:cs typeface="Calibri"/>
              </a:rPr>
              <a:t> for the </a:t>
            </a:r>
            <a:br>
              <a:rPr lang="fr-FR" dirty="0">
                <a:ea typeface="Calibri"/>
                <a:cs typeface="Calibri"/>
              </a:rPr>
            </a:br>
            <a:r>
              <a:rPr lang="fr-FR" dirty="0" err="1">
                <a:ea typeface="Calibri"/>
                <a:cs typeface="Calibri"/>
              </a:rPr>
              <a:t>deployed</a:t>
            </a:r>
            <a:r>
              <a:rPr lang="fr-FR" dirty="0">
                <a:ea typeface="Calibri"/>
                <a:cs typeface="Calibri"/>
              </a:rPr>
              <a:t> services</a:t>
            </a:r>
            <a:endParaRPr lang="en-US" dirty="0">
              <a:solidFill>
                <a:srgbClr val="000000"/>
              </a:solidFill>
              <a:ea typeface="Calibri"/>
              <a:cs typeface="Calibri"/>
            </a:endParaRPr>
          </a:p>
          <a:p>
            <a:pPr lvl="1">
              <a:defRPr/>
            </a:pPr>
            <a:r>
              <a:rPr lang="fr-FR" dirty="0">
                <a:ea typeface="Calibri"/>
                <a:cs typeface="Calibri"/>
              </a:rPr>
              <a:t>Easy to use and </a:t>
            </a:r>
            <a:br>
              <a:rPr lang="fr-FR" dirty="0">
                <a:ea typeface="Calibri"/>
                <a:cs typeface="Calibri"/>
              </a:rPr>
            </a:br>
            <a:r>
              <a:rPr lang="fr-FR" dirty="0" err="1">
                <a:ea typeface="Calibri"/>
                <a:cs typeface="Calibri"/>
              </a:rPr>
              <a:t>integration</a:t>
            </a:r>
            <a:r>
              <a:rPr lang="fr-FR" dirty="0">
                <a:ea typeface="Calibri"/>
                <a:cs typeface="Calibri"/>
              </a:rPr>
              <a:t> </a:t>
            </a:r>
            <a:r>
              <a:rPr lang="fr-FR" dirty="0" err="1">
                <a:ea typeface="Calibri"/>
                <a:cs typeface="Calibri"/>
              </a:rPr>
              <a:t>with</a:t>
            </a:r>
            <a:r>
              <a:rPr lang="fr-FR" dirty="0">
                <a:ea typeface="Calibri"/>
                <a:cs typeface="Calibri"/>
              </a:rPr>
              <a:t> </a:t>
            </a:r>
            <a:r>
              <a:rPr lang="fr-FR" dirty="0" err="1">
                <a:ea typeface="Calibri"/>
                <a:cs typeface="Calibri"/>
              </a:rPr>
              <a:t>nmaas</a:t>
            </a:r>
            <a:endParaRPr lang="fr-FR" dirty="0" err="1">
              <a:solidFill>
                <a:srgbClr val="000000"/>
              </a:solidFill>
              <a:ea typeface="Calibri"/>
              <a:cs typeface="Calibri"/>
            </a:endParaRPr>
          </a:p>
          <a:p>
            <a:pPr lvl="1">
              <a:defRPr/>
            </a:pPr>
            <a:r>
              <a:rPr lang="fr-FR" dirty="0">
                <a:ea typeface="Calibri"/>
                <a:cs typeface="Calibri"/>
              </a:rPr>
              <a:t>Dynamic </a:t>
            </a:r>
            <a:br>
              <a:rPr lang="fr-FR" dirty="0">
                <a:ea typeface="Calibri"/>
                <a:cs typeface="Calibri"/>
              </a:rPr>
            </a:br>
            <a:r>
              <a:rPr lang="fr-FR" dirty="0">
                <a:ea typeface="Calibri"/>
                <a:cs typeface="Calibri"/>
              </a:rPr>
              <a:t>configuration</a:t>
            </a:r>
            <a:endParaRPr lang="fr-FR" dirty="0">
              <a:solidFill>
                <a:srgbClr val="000000"/>
              </a:solidFill>
              <a:ea typeface="Calibri"/>
              <a:cs typeface="Calibri"/>
            </a:endParaRPr>
          </a:p>
          <a:p>
            <a:pPr>
              <a:buFont typeface="Courier New,monospace"/>
              <a:buChar char="o"/>
              <a:defRPr/>
            </a:pPr>
            <a:endParaRPr lang="en-US" dirty="0">
              <a:solidFill>
                <a:srgbClr val="000000"/>
              </a:solidFill>
              <a:ea typeface="Calibri"/>
              <a:cs typeface="Calibri"/>
            </a:endParaRPr>
          </a:p>
          <a:p>
            <a:pPr>
              <a:buFont typeface="Courier New,monospace"/>
              <a:buChar char="o"/>
              <a:defRPr/>
            </a:pPr>
            <a:endParaRPr lang="en-US" dirty="0">
              <a:solidFill>
                <a:srgbClr val="000000"/>
              </a:solidFill>
              <a:latin typeface="Calibri"/>
              <a:ea typeface="Calibri"/>
              <a:cs typeface="Calibri"/>
            </a:endParaRPr>
          </a:p>
          <a:p>
            <a:pPr>
              <a:buFont typeface="Courier New,monospace"/>
              <a:buChar char="o"/>
              <a:defRPr/>
            </a:pPr>
            <a:endParaRPr lang="en-US" dirty="0">
              <a:solidFill>
                <a:srgbClr val="000000"/>
              </a:solidFill>
              <a:ea typeface="Calibri"/>
              <a:cs typeface="Calibri"/>
            </a:endParaRPr>
          </a:p>
          <a:p>
            <a:pPr>
              <a:defRPr/>
            </a:pPr>
            <a:endParaRPr lang="en-US" dirty="0">
              <a:ea typeface="Calibri"/>
              <a:cs typeface="Calibri"/>
            </a:endParaRPr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6966698" name="Title Placeholder 1"/>
          <p:cNvSpPr>
            <a:spLocks noGrp="1"/>
          </p:cNvSpPr>
          <p:nvPr>
            <p:ph type="title"/>
          </p:nvPr>
        </p:nvSpPr>
        <p:spPr bwMode="auto">
          <a:xfrm>
            <a:off x="449388" y="734173"/>
            <a:ext cx="9894723" cy="43090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2800"/>
            </a:lvl1pPr>
          </a:lstStyle>
          <a:p>
            <a:pPr>
              <a:defRPr/>
            </a:pPr>
            <a:r>
              <a:rPr lang="en-GB" sz="2800" b="1" i="0" u="none" strike="noStrike" cap="none" spc="0" dirty="0">
                <a:latin typeface="Calibri"/>
                <a:ea typeface="Calibri"/>
                <a:cs typeface="Calibri"/>
              </a:rPr>
              <a:t>perfSONAR</a:t>
            </a:r>
            <a:r>
              <a:rPr lang="en-GB" dirty="0">
                <a:latin typeface="Calibri"/>
                <a:ea typeface="Calibri"/>
                <a:cs typeface="Calibri"/>
              </a:rPr>
              <a:t> Deployment: nmaas Instance Configuration </a:t>
            </a:r>
          </a:p>
        </p:txBody>
      </p:sp>
      <p:pic>
        <p:nvPicPr>
          <p:cNvPr id="556786627" name="Picture 556786626"/>
          <p:cNvPicPr>
            <a:picLocks noChangeAspect="1"/>
          </p:cNvPicPr>
          <p:nvPr/>
        </p:nvPicPr>
        <p:blipFill rotWithShape="1">
          <a:blip r:embed="rId3"/>
          <a:stretch/>
        </p:blipFill>
        <p:spPr bwMode="auto">
          <a:xfrm>
            <a:off x="3470553" y="1165082"/>
            <a:ext cx="8194747" cy="5343499"/>
          </a:xfrm>
          <a:prstGeom prst="rect">
            <a:avLst/>
          </a:prstGeom>
        </p:spPr>
      </p:pic>
      <p:sp>
        <p:nvSpPr>
          <p:cNvPr id="3" name="Espace réservé du contenu 1">
            <a:extLst>
              <a:ext uri="{FF2B5EF4-FFF2-40B4-BE49-F238E27FC236}">
                <a16:creationId xmlns:a16="http://schemas.microsoft.com/office/drawing/2014/main" id="{ACD88C59-A0FF-CD33-CE6A-CBBAA934FE31}"/>
              </a:ext>
            </a:extLst>
          </p:cNvPr>
          <p:cNvSpPr txBox="1">
            <a:spLocks/>
          </p:cNvSpPr>
          <p:nvPr/>
        </p:nvSpPr>
        <p:spPr bwMode="auto">
          <a:xfrm>
            <a:off x="468748" y="1468877"/>
            <a:ext cx="10885050" cy="5103370"/>
          </a:xfrm>
        </p:spPr>
        <p:txBody>
          <a:bodyPr vertOverflow="overflow" horzOverflow="overflow" vert="horz" wrap="square" lIns="91440" tIns="45720" rIns="91440" bIns="45720" numCol="1" spcCol="0" rtlCol="0" fromWordArt="0" anchor="t" anchorCtr="0" forceAA="0" compatLnSpc="0">
            <a:noAutofit/>
          </a:bodyPr>
          <a:lstStyle>
            <a:lvl1pPr marL="228600" indent="-228600" algn="l" defTabSz="914400" rtl="0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24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>
                <a:ea typeface="Calibri"/>
                <a:cs typeface="Calibri"/>
              </a:rPr>
              <a:t>Configuration</a:t>
            </a:r>
            <a:endParaRPr lang="en-US" dirty="0">
              <a:solidFill>
                <a:srgbClr val="000000"/>
              </a:solidFill>
              <a:ea typeface="Calibri"/>
              <a:cs typeface="Calibri"/>
            </a:endParaRPr>
          </a:p>
          <a:p>
            <a:pPr lvl="1">
              <a:defRPr/>
            </a:pPr>
            <a:r>
              <a:rPr lang="en-US">
                <a:ea typeface="Calibri"/>
                <a:cs typeface="Calibri"/>
              </a:rPr>
              <a:t>List of all</a:t>
            </a:r>
            <a:br>
              <a:rPr lang="en-US" dirty="0">
                <a:ea typeface="Calibri"/>
                <a:cs typeface="Calibri"/>
              </a:rPr>
            </a:br>
            <a:r>
              <a:rPr lang="en-US">
                <a:ea typeface="Calibri"/>
                <a:cs typeface="Calibri"/>
              </a:rPr>
              <a:t>available</a:t>
            </a:r>
            <a:br>
              <a:rPr lang="en-US" dirty="0">
                <a:ea typeface="Calibri"/>
                <a:cs typeface="Calibri"/>
              </a:rPr>
            </a:br>
            <a:r>
              <a:rPr lang="en-US">
                <a:ea typeface="Calibri"/>
                <a:cs typeface="Calibri"/>
              </a:rPr>
              <a:t>clusters</a:t>
            </a:r>
            <a:endParaRPr lang="en-US">
              <a:solidFill>
                <a:srgbClr val="000000"/>
              </a:solidFill>
              <a:ea typeface="Calibri"/>
              <a:cs typeface="Calibri"/>
            </a:endParaRPr>
          </a:p>
          <a:p>
            <a:pPr lvl="1">
              <a:defRPr/>
            </a:pPr>
            <a:endParaRPr lang="en-US" sz="2400" dirty="0">
              <a:solidFill>
                <a:srgbClr val="000000"/>
              </a:solidFill>
              <a:ea typeface="Calibri"/>
              <a:cs typeface="Calibri"/>
            </a:endParaRPr>
          </a:p>
          <a:p>
            <a:pPr>
              <a:buFont typeface="Arial,Sans-Serif"/>
              <a:defRPr/>
            </a:pPr>
            <a:r>
              <a:rPr lang="en-US">
                <a:ea typeface="Calibri"/>
                <a:cs typeface="Calibri"/>
              </a:rPr>
              <a:t>Less typos</a:t>
            </a:r>
            <a:endParaRPr lang="en-US">
              <a:solidFill>
                <a:srgbClr val="000000"/>
              </a:solidFill>
              <a:ea typeface="Calibri"/>
              <a:cs typeface="Calibri"/>
            </a:endParaRPr>
          </a:p>
          <a:p>
            <a:pPr>
              <a:buFont typeface="Courier New,monospace"/>
              <a:buChar char="o"/>
              <a:defRPr/>
            </a:pPr>
            <a:endParaRPr lang="en-US" dirty="0">
              <a:solidFill>
                <a:srgbClr val="000000"/>
              </a:solidFill>
              <a:ea typeface="Calibri"/>
              <a:cs typeface="Calibri"/>
            </a:endParaRPr>
          </a:p>
          <a:p>
            <a:pPr>
              <a:buFont typeface="Courier New,monospace"/>
              <a:buChar char="o"/>
              <a:defRPr/>
            </a:pPr>
            <a:endParaRPr lang="en-US" dirty="0">
              <a:solidFill>
                <a:srgbClr val="000000"/>
              </a:solidFill>
              <a:latin typeface="Calibri"/>
              <a:ea typeface="Calibri"/>
              <a:cs typeface="Calibri"/>
            </a:endParaRPr>
          </a:p>
          <a:p>
            <a:pPr>
              <a:buFont typeface="Courier New,monospace"/>
              <a:buChar char="o"/>
              <a:defRPr/>
            </a:pPr>
            <a:endParaRPr lang="en-US" dirty="0">
              <a:solidFill>
                <a:srgbClr val="000000"/>
              </a:solidFill>
              <a:ea typeface="Calibri"/>
              <a:cs typeface="Calibri"/>
            </a:endParaRPr>
          </a:p>
          <a:p>
            <a:pPr>
              <a:defRPr/>
            </a:pPr>
            <a:endParaRPr lang="en-US" dirty="0">
              <a:ea typeface="Calibri"/>
              <a:cs typeface="Calibri"/>
            </a:endParaRP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>
          <a:extLst>
            <a:ext uri="{FF2B5EF4-FFF2-40B4-BE49-F238E27FC236}">
              <a16:creationId xmlns:a16="http://schemas.microsoft.com/office/drawing/2014/main" id="{D5FA302F-0BEC-4C79-8322-FC2394628137}"/>
            </a:ext>
          </a:extLst>
        </p:cNvPr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6966698" name="Title Placeholder 1">
            <a:extLst>
              <a:ext uri="{FF2B5EF4-FFF2-40B4-BE49-F238E27FC236}">
                <a16:creationId xmlns:a16="http://schemas.microsoft.com/office/drawing/2014/main" id="{CA279413-9588-B029-6E93-3F5E35F0730D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49388" y="734173"/>
            <a:ext cx="9894723" cy="43090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2800"/>
            </a:lvl1pPr>
          </a:lstStyle>
          <a:p>
            <a:pPr>
              <a:defRPr/>
            </a:pPr>
            <a:r>
              <a:rPr lang="fr-FR" sz="2800" b="1" i="0" u="none" strike="noStrike" cap="none" spc="0" dirty="0">
                <a:latin typeface="Calibri"/>
                <a:ea typeface="Arial"/>
                <a:cs typeface="Arial"/>
              </a:rPr>
              <a:t>perfSONAR </a:t>
            </a:r>
            <a:r>
              <a:rPr lang="fr-FR" dirty="0" err="1">
                <a:latin typeface="Calibri"/>
                <a:ea typeface="Arial"/>
                <a:cs typeface="Arial"/>
              </a:rPr>
              <a:t>Deployment</a:t>
            </a:r>
            <a:r>
              <a:rPr lang="fr-FR" dirty="0">
                <a:latin typeface="Calibri"/>
                <a:ea typeface="Arial"/>
                <a:cs typeface="Arial"/>
              </a:rPr>
              <a:t>:</a:t>
            </a:r>
            <a:r>
              <a:rPr lang="fr-FR" sz="2800" b="1" i="0" u="none" strike="noStrike" cap="none" spc="0" dirty="0">
                <a:latin typeface="Calibri"/>
                <a:ea typeface="Arial"/>
                <a:cs typeface="Arial"/>
              </a:rPr>
              <a:t> </a:t>
            </a:r>
            <a:r>
              <a:rPr lang="fr-FR" dirty="0">
                <a:latin typeface="Calibri"/>
                <a:ea typeface="Arial"/>
                <a:cs typeface="Arial"/>
              </a:rPr>
              <a:t>Complete </a:t>
            </a:r>
            <a:r>
              <a:rPr lang="fr-FR" sz="2800" b="1" i="0" u="none" strike="noStrike" cap="none" spc="0" dirty="0">
                <a:latin typeface="Calibri"/>
                <a:ea typeface="Arial"/>
                <a:cs typeface="Arial"/>
              </a:rPr>
              <a:t>Workflow</a:t>
            </a:r>
            <a:endParaRPr lang="fr-FR" dirty="0"/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3FBB41FA-1BA8-1059-66D8-15EE3634738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tretch/>
        </p:blipFill>
        <p:spPr bwMode="auto">
          <a:xfrm>
            <a:off x="841067" y="1165081"/>
            <a:ext cx="10509865" cy="53519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2785263"/>
      </p:ext>
    </p:extLst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13300286" name="Title 4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en-US" dirty="0"/>
              <a:t>What is nmaas?</a:t>
            </a:r>
            <a:endParaRPr dirty="0"/>
          </a:p>
        </p:txBody>
      </p:sp>
      <p:sp>
        <p:nvSpPr>
          <p:cNvPr id="340628027" name="Content Placeholder 5"/>
          <p:cNvSpPr>
            <a:spLocks noGrp="1"/>
          </p:cNvSpPr>
          <p:nvPr>
            <p:ph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en-US" dirty="0"/>
              <a:t>A brief introduction to the nmaas Platform</a:t>
            </a:r>
            <a:endParaRPr dirty="0"/>
          </a:p>
        </p:txBody>
      </p:sp>
      <p:pic>
        <p:nvPicPr>
          <p:cNvPr id="2" name="Picture 2">
            <a:extLst>
              <a:ext uri="{FF2B5EF4-FFF2-40B4-BE49-F238E27FC236}">
                <a16:creationId xmlns:a16="http://schemas.microsoft.com/office/drawing/2014/main" id="{D3FB7598-E0F4-2F28-062D-D99AC12363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9972" y="598045"/>
            <a:ext cx="3192462" cy="10485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Content Placeholder 3">
            <a:extLst>
              <a:ext uri="{FF2B5EF4-FFF2-40B4-BE49-F238E27FC236}">
                <a16:creationId xmlns:a16="http://schemas.microsoft.com/office/drawing/2014/main" id="{8547C91E-5709-4245-6EEF-ADA7F367FD93}"/>
              </a:ext>
            </a:extLst>
          </p:cNvPr>
          <p:cNvPicPr>
            <a:picLocks noChangeAspect="1"/>
          </p:cNvPicPr>
          <p:nvPr/>
        </p:nvPicPr>
        <p:blipFill rotWithShape="1"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/>
        </p:blipFill>
        <p:spPr bwMode="auto">
          <a:xfrm>
            <a:off x="5966550" y="855902"/>
            <a:ext cx="2614521" cy="479425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562805013" name="Title 4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en-US" sz="4000" b="1" i="0" u="none" strike="noStrike" cap="none" spc="0" dirty="0">
                <a:solidFill>
                  <a:schemeClr val="bg1"/>
                </a:solidFill>
                <a:latin typeface="Calibri"/>
                <a:ea typeface="Arial"/>
                <a:cs typeface="Arial"/>
              </a:rPr>
              <a:t>Conclusion</a:t>
            </a:r>
            <a:endParaRPr dirty="0"/>
          </a:p>
        </p:txBody>
      </p:sp>
      <p:sp>
        <p:nvSpPr>
          <p:cNvPr id="1168179293" name="Content Placeholder 3"/>
          <p:cNvSpPr>
            <a:spLocks noGrp="1"/>
          </p:cNvSpPr>
          <p:nvPr>
            <p:ph sz="quarter" idx="10" hasCustomPrompt="1"/>
          </p:nvPr>
        </p:nvSpPr>
        <p:spPr bwMode="auto">
          <a:xfrm>
            <a:off x="744354" y="2777635"/>
            <a:ext cx="10444393" cy="47932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>
              <a:defRPr/>
            </a:pPr>
            <a:r>
              <a:rPr lang="en-US" dirty="0"/>
              <a:t>Ideas for future work</a:t>
            </a:r>
            <a:endParaRPr dirty="0"/>
          </a:p>
        </p:txBody>
      </p:sp>
      <p:pic>
        <p:nvPicPr>
          <p:cNvPr id="2" name="Picture 2">
            <a:extLst>
              <a:ext uri="{FF2B5EF4-FFF2-40B4-BE49-F238E27FC236}">
                <a16:creationId xmlns:a16="http://schemas.microsoft.com/office/drawing/2014/main" id="{B73C785C-398E-7531-2BDB-84B558D5DB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9972" y="598045"/>
            <a:ext cx="3192462" cy="10485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Content Placeholder 3">
            <a:extLst>
              <a:ext uri="{FF2B5EF4-FFF2-40B4-BE49-F238E27FC236}">
                <a16:creationId xmlns:a16="http://schemas.microsoft.com/office/drawing/2014/main" id="{8CBC75F6-F87C-011C-70B3-5D024E6BA07B}"/>
              </a:ext>
            </a:extLst>
          </p:cNvPr>
          <p:cNvPicPr>
            <a:picLocks noChangeAspect="1"/>
          </p:cNvPicPr>
          <p:nvPr/>
        </p:nvPicPr>
        <p:blipFill rotWithShape="1"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/>
        </p:blipFill>
        <p:spPr bwMode="auto">
          <a:xfrm>
            <a:off x="5966550" y="855902"/>
            <a:ext cx="2614521" cy="479425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99059143" name="Content Placeholder 4"/>
          <p:cNvSpPr>
            <a:spLocks noGrp="1"/>
          </p:cNvSpPr>
          <p:nvPr>
            <p:ph sz="quarter" idx="10"/>
          </p:nvPr>
        </p:nvSpPr>
        <p:spPr bwMode="auto">
          <a:xfrm>
            <a:off x="449388" y="1567629"/>
            <a:ext cx="7833606" cy="5036370"/>
          </a:xfrm>
        </p:spPr>
        <p:txBody>
          <a:bodyPr vertOverflow="overflow" horzOverflow="overflow" vert="horz" wrap="square" lIns="91440" tIns="45720" rIns="91440" bIns="45720" numCol="1" spcCol="0" rtlCol="0" fromWordArt="0" anchor="t" anchorCtr="0" forceAA="0" compatLnSpc="0">
            <a:normAutofit fontScale="90000" lnSpcReduction="10000"/>
          </a:bodyPr>
          <a:lstStyle/>
          <a:p>
            <a:pPr lvl="0">
              <a:defRPr/>
            </a:pPr>
            <a:r>
              <a:rPr lang="en-GB" sz="2700" dirty="0" err="1">
                <a:latin typeface="Calibri"/>
                <a:ea typeface="Arial"/>
                <a:cs typeface="Arial"/>
              </a:rPr>
              <a:t>nm</a:t>
            </a:r>
            <a:r>
              <a:rPr lang="en-GB" sz="2700" b="0" i="0" u="none" strike="noStrike" cap="none" spc="0" dirty="0" err="1">
                <a:latin typeface="Calibri"/>
                <a:ea typeface="Arial"/>
                <a:cs typeface="Arial"/>
              </a:rPr>
              <a:t>aas</a:t>
            </a:r>
            <a:r>
              <a:rPr lang="en-GB" sz="2700" b="0" i="0" u="none" strike="noStrike" cap="none" spc="0" dirty="0">
                <a:latin typeface="Calibri"/>
                <a:ea typeface="Arial"/>
                <a:cs typeface="Arial"/>
              </a:rPr>
              <a:t> </a:t>
            </a:r>
            <a:r>
              <a:rPr lang="en-GB" sz="2700" b="0" i="0" u="none" strike="noStrike" cap="none" spc="0" dirty="0" err="1">
                <a:latin typeface="Calibri"/>
                <a:ea typeface="Arial"/>
                <a:cs typeface="Arial"/>
              </a:rPr>
              <a:t>v</a:t>
            </a:r>
            <a:r>
              <a:rPr lang="en-GB" sz="2700" dirty="0" err="1">
                <a:latin typeface="Calibri"/>
                <a:ea typeface="Arial"/>
                <a:cs typeface="Arial"/>
              </a:rPr>
              <a:t>NOC</a:t>
            </a:r>
            <a:r>
              <a:rPr lang="en-GB" sz="2700" b="0" i="0" u="none" strike="noStrike" cap="none" spc="0" dirty="0">
                <a:latin typeface="+mn-lt"/>
                <a:ea typeface="+mn-ea"/>
                <a:cs typeface="+mn-cs"/>
              </a:rPr>
              <a:t> is the tip of the iceberg</a:t>
            </a:r>
            <a:endParaRPr lang="en-GB" sz="2700" dirty="0"/>
          </a:p>
          <a:p>
            <a:pPr lvl="1">
              <a:defRPr/>
            </a:pPr>
            <a:r>
              <a:rPr lang="en-GB" sz="2400" b="0" i="0" u="none" strike="noStrike" cap="none" spc="0" dirty="0">
                <a:latin typeface="+mn-lt"/>
                <a:ea typeface="+mn-ea"/>
                <a:cs typeface="+mn-cs"/>
              </a:rPr>
              <a:t>It is envisioned to be the central point </a:t>
            </a:r>
            <a:endParaRPr lang="en-GB" dirty="0"/>
          </a:p>
          <a:p>
            <a:pPr lvl="1">
              <a:defRPr/>
            </a:pPr>
            <a:r>
              <a:rPr lang="en-GB" sz="2400" b="0" i="0" u="none" strike="noStrike" cap="none" spc="0" dirty="0">
                <a:latin typeface="+mn-lt"/>
                <a:ea typeface="+mn-ea"/>
                <a:cs typeface="+mn-cs"/>
              </a:rPr>
              <a:t>From which business workflow are triggered</a:t>
            </a:r>
            <a:endParaRPr lang="en-GB" dirty="0"/>
          </a:p>
          <a:p>
            <a:pPr lvl="0">
              <a:defRPr/>
            </a:pPr>
            <a:r>
              <a:rPr lang="en-GB" sz="2700" b="0" i="0" u="none" strike="noStrike" cap="none" spc="0" dirty="0">
                <a:latin typeface="+mn-lt"/>
                <a:ea typeface="+mn-ea"/>
                <a:cs typeface="+mn-cs"/>
              </a:rPr>
              <a:t>Apache Airflow is the workflow engine</a:t>
            </a:r>
            <a:endParaRPr lang="en-GB" sz="2700" dirty="0"/>
          </a:p>
          <a:p>
            <a:pPr lvl="1">
              <a:defRPr/>
            </a:pPr>
            <a:r>
              <a:rPr lang="en-GB" sz="2400" b="0" i="0" u="none" strike="noStrike" cap="none" spc="0" dirty="0">
                <a:latin typeface="+mn-lt"/>
                <a:ea typeface="+mn-ea"/>
                <a:cs typeface="+mn-cs"/>
              </a:rPr>
              <a:t>That is the glue between systems (</a:t>
            </a:r>
            <a:r>
              <a:rPr lang="en-GB" sz="2400" dirty="0"/>
              <a:t>source</a:t>
            </a:r>
            <a:r>
              <a:rPr lang="en-GB" sz="2400" b="0" i="0" u="none" strike="noStrike" cap="none" spc="0" dirty="0">
                <a:latin typeface="+mn-lt"/>
                <a:ea typeface="+mn-ea"/>
                <a:cs typeface="+mn-cs"/>
              </a:rPr>
              <a:t> of truth, ticketing systems, CRN)</a:t>
            </a:r>
            <a:endParaRPr lang="en-GB" dirty="0"/>
          </a:p>
          <a:p>
            <a:pPr lvl="1">
              <a:defRPr/>
            </a:pPr>
            <a:r>
              <a:rPr lang="en-GB" sz="2400" b="0" i="0" u="none" strike="noStrike" cap="none" spc="0">
                <a:latin typeface="+mn-lt"/>
                <a:ea typeface="+mn-ea"/>
                <a:cs typeface="+mn-cs"/>
              </a:rPr>
              <a:t>Python &amp; declaratively based </a:t>
            </a:r>
            <a:endParaRPr lang="en-GB"/>
          </a:p>
          <a:p>
            <a:pPr lvl="0">
              <a:defRPr/>
            </a:pPr>
            <a:r>
              <a:rPr lang="en-GB" sz="2700" dirty="0" err="1"/>
              <a:t>nmaas</a:t>
            </a:r>
            <a:r>
              <a:rPr lang="en-GB" sz="2700" b="0" i="0" u="none" strike="noStrike" cap="none" spc="0" dirty="0">
                <a:latin typeface="+mn-lt"/>
                <a:ea typeface="+mn-ea"/>
                <a:cs typeface="+mn-cs"/>
              </a:rPr>
              <a:t> </a:t>
            </a:r>
            <a:r>
              <a:rPr lang="en-GB" sz="2700" b="0" i="0" u="none" strike="noStrike" cap="none" spc="0" dirty="0" err="1">
                <a:latin typeface="+mn-lt"/>
                <a:ea typeface="+mn-ea"/>
                <a:cs typeface="+mn-cs"/>
              </a:rPr>
              <a:t>vNOC</a:t>
            </a:r>
            <a:r>
              <a:rPr lang="en-GB" sz="2700" b="0" i="0" u="none" strike="noStrike" cap="none" spc="0" dirty="0">
                <a:latin typeface="+mn-lt"/>
                <a:ea typeface="+mn-ea"/>
                <a:cs typeface="+mn-cs"/>
              </a:rPr>
              <a:t> interacts with the underlying platform</a:t>
            </a:r>
            <a:endParaRPr lang="en-GB" sz="2700" dirty="0"/>
          </a:p>
          <a:p>
            <a:pPr lvl="1">
              <a:defRPr/>
            </a:pPr>
            <a:r>
              <a:rPr lang="en-GB" sz="2400" b="0" i="0" u="none" strike="noStrike" cap="none" spc="0" dirty="0">
                <a:latin typeface="+mn-lt"/>
                <a:ea typeface="+mn-ea"/>
                <a:cs typeface="+mn-cs"/>
              </a:rPr>
              <a:t>Set of BMS distributed geographically</a:t>
            </a:r>
            <a:endParaRPr lang="en-GB" dirty="0"/>
          </a:p>
          <a:p>
            <a:pPr lvl="1">
              <a:defRPr/>
            </a:pPr>
            <a:r>
              <a:rPr lang="en-GB" sz="2400" b="0" i="0" u="none" strike="noStrike" cap="none" spc="0" dirty="0">
                <a:latin typeface="+mn-lt"/>
                <a:ea typeface="+mn-ea"/>
                <a:cs typeface="+mn-cs"/>
              </a:rPr>
              <a:t>Kubernetes based with </a:t>
            </a:r>
            <a:r>
              <a:rPr lang="en-GB" sz="2400" b="0" i="0" u="none" strike="noStrike" cap="none" spc="0" dirty="0" err="1">
                <a:latin typeface="+mn-lt"/>
                <a:ea typeface="+mn-ea"/>
                <a:cs typeface="+mn-cs"/>
              </a:rPr>
              <a:t>Kubevirt</a:t>
            </a:r>
            <a:r>
              <a:rPr lang="en-GB" sz="2400" b="0" i="0" u="none" strike="noStrike" cap="none" spc="0" dirty="0">
                <a:latin typeface="+mn-lt"/>
                <a:ea typeface="+mn-ea"/>
                <a:cs typeface="+mn-cs"/>
              </a:rPr>
              <a:t> capability</a:t>
            </a:r>
            <a:endParaRPr lang="en-GB" dirty="0"/>
          </a:p>
          <a:p>
            <a:pPr lvl="1">
              <a:defRPr/>
            </a:pPr>
            <a:r>
              <a:rPr lang="en-GB" sz="2400" b="0" i="0" u="none" strike="noStrike" cap="none" spc="0" dirty="0">
                <a:latin typeface="Calibri"/>
                <a:ea typeface="Arial"/>
                <a:cs typeface="Arial"/>
              </a:rPr>
              <a:t>Talos </a:t>
            </a:r>
            <a:r>
              <a:rPr lang="en-GB" sz="2400" b="0" i="0" u="none" strike="noStrike" cap="none" spc="0" dirty="0" err="1">
                <a:latin typeface="Calibri"/>
                <a:ea typeface="Arial"/>
                <a:cs typeface="Arial"/>
              </a:rPr>
              <a:t>linux</a:t>
            </a:r>
            <a:r>
              <a:rPr lang="en-GB" sz="2400" b="0" i="0" u="none" strike="noStrike" cap="none" spc="0" dirty="0">
                <a:latin typeface="Calibri"/>
                <a:ea typeface="Arial"/>
                <a:cs typeface="Arial"/>
              </a:rPr>
              <a:t> immutable </a:t>
            </a:r>
            <a:r>
              <a:rPr lang="en-GB" sz="2400" b="0" i="0" u="none" strike="noStrike" cap="none" spc="0" dirty="0">
                <a:latin typeface="+mn-lt"/>
                <a:ea typeface="+mn-ea"/>
                <a:cs typeface="+mn-cs"/>
              </a:rPr>
              <a:t>Kubernetes is used</a:t>
            </a:r>
            <a:endParaRPr lang="en-GB" dirty="0"/>
          </a:p>
          <a:p>
            <a:pPr lvl="1">
              <a:defRPr/>
            </a:pPr>
            <a:r>
              <a:rPr lang="en-GB" sz="2400" b="0" i="0" u="none" strike="noStrike" cap="none" spc="0" dirty="0">
                <a:latin typeface="+mn-lt"/>
                <a:ea typeface="+mn-ea"/>
                <a:cs typeface="+mn-cs"/>
              </a:rPr>
              <a:t>Leverage</a:t>
            </a:r>
            <a:r>
              <a:rPr lang="en-GB" sz="2400" dirty="0"/>
              <a:t> </a:t>
            </a:r>
            <a:r>
              <a:rPr lang="en-GB" sz="2400" dirty="0" err="1"/>
              <a:t>nmaas</a:t>
            </a:r>
            <a:r>
              <a:rPr lang="en-GB" sz="2400" dirty="0"/>
              <a:t> </a:t>
            </a:r>
            <a:r>
              <a:rPr lang="en-GB" sz="2400" b="0" i="0" u="none" strike="noStrike" cap="none" spc="0" dirty="0" err="1">
                <a:latin typeface="+mn-lt"/>
                <a:ea typeface="+mn-ea"/>
                <a:cs typeface="+mn-cs"/>
              </a:rPr>
              <a:t>vNOC</a:t>
            </a:r>
            <a:r>
              <a:rPr lang="en-GB" sz="2400" b="0" i="0" u="none" strike="noStrike" cap="none" spc="0" dirty="0">
                <a:latin typeface="+mn-lt"/>
                <a:ea typeface="+mn-ea"/>
                <a:cs typeface="+mn-cs"/>
              </a:rPr>
              <a:t> capability</a:t>
            </a:r>
            <a:endParaRPr lang="en-GB" dirty="0"/>
          </a:p>
          <a:p>
            <a:pPr lvl="2">
              <a:defRPr/>
            </a:pPr>
            <a:r>
              <a:rPr lang="en-GB" sz="2400" b="0" i="0" u="none" strike="noStrike" cap="none" spc="0" dirty="0">
                <a:latin typeface="+mn-lt"/>
                <a:ea typeface="+mn-ea"/>
                <a:cs typeface="+mn-cs"/>
              </a:rPr>
              <a:t>to stitch </a:t>
            </a:r>
            <a:r>
              <a:rPr lang="en-GB" sz="2400" dirty="0" err="1"/>
              <a:t>nmaas</a:t>
            </a:r>
            <a:r>
              <a:rPr lang="en-GB" sz="2400" b="0" i="0" u="none" strike="noStrike" cap="none" spc="0" dirty="0">
                <a:latin typeface="+mn-lt"/>
                <a:ea typeface="+mn-ea"/>
                <a:cs typeface="+mn-cs"/>
              </a:rPr>
              <a:t> </a:t>
            </a:r>
            <a:r>
              <a:rPr lang="en-GB" sz="2400" b="0" i="0" u="none" strike="noStrike" cap="none" spc="0" dirty="0">
                <a:latin typeface="Calibri"/>
                <a:ea typeface="Arial"/>
                <a:cs typeface="Arial"/>
              </a:rPr>
              <a:t>user </a:t>
            </a:r>
            <a:r>
              <a:rPr lang="en-GB" sz="2400" b="0" i="0" u="none" strike="noStrike" cap="none" spc="0" dirty="0">
                <a:latin typeface="+mn-lt"/>
                <a:ea typeface="+mn-ea"/>
                <a:cs typeface="+mn-cs"/>
              </a:rPr>
              <a:t>defined </a:t>
            </a:r>
            <a:r>
              <a:rPr lang="en-GB" sz="2400" dirty="0"/>
              <a:t>catalogue</a:t>
            </a:r>
            <a:endParaRPr lang="en-GB" dirty="0"/>
          </a:p>
          <a:p>
            <a:pPr lvl="2">
              <a:defRPr/>
            </a:pPr>
            <a:r>
              <a:rPr lang="en-GB" sz="2400" b="0" i="0" u="none" strike="noStrike" cap="none" spc="0" dirty="0">
                <a:latin typeface="+mn-lt"/>
                <a:ea typeface="+mn-ea"/>
                <a:cs typeface="+mn-cs"/>
              </a:rPr>
              <a:t>And existing remote cluster</a:t>
            </a:r>
          </a:p>
        </p:txBody>
      </p:sp>
      <p:sp>
        <p:nvSpPr>
          <p:cNvPr id="774591867" name="Title 3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en-US"/>
              <a:t>RENATER side</a:t>
            </a:r>
            <a:endParaRPr/>
          </a:p>
        </p:txBody>
      </p:sp>
      <p:pic>
        <p:nvPicPr>
          <p:cNvPr id="74916331" name="Google Shape;307;p26" descr="Glowing hanging light bulb in front of dark light bulbs"/>
          <p:cNvPicPr/>
          <p:nvPr/>
        </p:nvPicPr>
        <p:blipFill rotWithShape="1">
          <a:blip r:embed="rId3">
            <a:alphaModFix/>
          </a:blip>
          <a:srcRect l="52980" r="5257"/>
          <a:stretch/>
        </p:blipFill>
        <p:spPr bwMode="auto">
          <a:xfrm>
            <a:off x="8331199" y="545794"/>
            <a:ext cx="3860798" cy="631220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665911959" name="Content Placeholder 4"/>
          <p:cNvSpPr>
            <a:spLocks noGrp="1"/>
          </p:cNvSpPr>
          <p:nvPr>
            <p:ph sz="quarter" idx="10"/>
          </p:nvPr>
        </p:nvSpPr>
        <p:spPr bwMode="auto">
          <a:xfrm>
            <a:off x="449389" y="1567629"/>
            <a:ext cx="7833607" cy="4503737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defRPr/>
            </a:pPr>
            <a:r>
              <a:rPr lang="en-GB" dirty="0"/>
              <a:t>nmaas as an open-source multi-cluster application orchestration platform</a:t>
            </a:r>
          </a:p>
          <a:p>
            <a:pPr>
              <a:defRPr/>
            </a:pPr>
            <a:r>
              <a:rPr lang="en-GB" dirty="0"/>
              <a:t>Versatile and adaptable to different use-cases</a:t>
            </a:r>
          </a:p>
          <a:p>
            <a:pPr>
              <a:defRPr/>
            </a:pPr>
            <a:r>
              <a:rPr lang="en-GB" dirty="0"/>
              <a:t>Distributed Active Monitoring use-case</a:t>
            </a:r>
          </a:p>
          <a:p>
            <a:pPr>
              <a:defRPr/>
            </a:pPr>
            <a:r>
              <a:rPr lang="en-GB" dirty="0"/>
              <a:t>Continuous evolvement of the application portfolio</a:t>
            </a:r>
          </a:p>
          <a:p>
            <a:pPr>
              <a:defRPr/>
            </a:pPr>
            <a:r>
              <a:rPr lang="en-GB" dirty="0"/>
              <a:t>Extending nmaas with generative AI</a:t>
            </a:r>
          </a:p>
          <a:p>
            <a:pPr lvl="1">
              <a:defRPr/>
            </a:pPr>
            <a:r>
              <a:rPr lang="en-GB" dirty="0"/>
              <a:t>nmaas MCP, new application addition</a:t>
            </a:r>
          </a:p>
          <a:p>
            <a:pPr>
              <a:defRPr/>
            </a:pPr>
            <a:r>
              <a:rPr lang="en-GB" dirty="0"/>
              <a:t>More details during the Community Hub session</a:t>
            </a:r>
          </a:p>
        </p:txBody>
      </p:sp>
      <p:sp>
        <p:nvSpPr>
          <p:cNvPr id="1678569358" name="Title 3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en-US"/>
              <a:t>Conclusion and Future Plans</a:t>
            </a:r>
            <a:endParaRPr/>
          </a:p>
        </p:txBody>
      </p:sp>
      <p:pic>
        <p:nvPicPr>
          <p:cNvPr id="1289175735" name="Google Shape;307;p26" descr="Glowing hanging light bulb in front of dark light bulbs"/>
          <p:cNvPicPr/>
          <p:nvPr/>
        </p:nvPicPr>
        <p:blipFill rotWithShape="1">
          <a:blip r:embed="rId3">
            <a:alphaModFix/>
          </a:blip>
          <a:srcRect l="52980" r="5257"/>
          <a:stretch/>
        </p:blipFill>
        <p:spPr bwMode="auto">
          <a:xfrm>
            <a:off x="8331200" y="545795"/>
            <a:ext cx="3860799" cy="631220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409452250" name="Title 3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en-US"/>
              <a:t>Thank You</a:t>
            </a:r>
            <a:endParaRPr/>
          </a:p>
        </p:txBody>
      </p:sp>
      <p:pic>
        <p:nvPicPr>
          <p:cNvPr id="1977063028" name="Picture 1" descr="A qr code with a cloud logo&#10;&#10;Description automatically generated"/>
          <p:cNvPicPr>
            <a:picLocks noChangeAspect="1"/>
          </p:cNvPicPr>
          <p:nvPr/>
        </p:nvPicPr>
        <p:blipFill rotWithShape="1">
          <a:blip r:embed="rId3"/>
          <a:stretch/>
        </p:blipFill>
        <p:spPr bwMode="auto">
          <a:xfrm>
            <a:off x="8581071" y="1483572"/>
            <a:ext cx="3192462" cy="3192462"/>
          </a:xfrm>
          <a:prstGeom prst="rect">
            <a:avLst/>
          </a:prstGeom>
        </p:spPr>
      </p:pic>
      <p:sp>
        <p:nvSpPr>
          <p:cNvPr id="1018094447" name="pole tekstowe 1"/>
          <p:cNvSpPr txBox="1"/>
          <p:nvPr/>
        </p:nvSpPr>
        <p:spPr bwMode="auto">
          <a:xfrm>
            <a:off x="628226" y="3425459"/>
            <a:ext cx="2853526" cy="707886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l" defTabSz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2000" b="0" i="0" u="none" strike="noStrike" cap="none" spc="0">
                <a:ln>
                  <a:noFill/>
                </a:ln>
                <a:solidFill>
                  <a:prstClr val="white"/>
                </a:solidFill>
                <a:latin typeface="Calibri"/>
                <a:ea typeface="+mn-ea"/>
                <a:cs typeface="+mn-cs"/>
              </a:rPr>
              <a:t>Documentation</a:t>
            </a:r>
            <a:endParaRPr/>
          </a:p>
          <a:p>
            <a:pPr marL="0" marR="0" lvl="0" indent="0" algn="l" defTabSz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2000" b="0" i="0" u="none" strike="noStrike" cap="none" spc="0">
                <a:ln>
                  <a:noFill/>
                </a:ln>
                <a:solidFill>
                  <a:prstClr val="white"/>
                </a:solidFill>
                <a:latin typeface="Calibri"/>
                <a:ea typeface="+mn-ea"/>
                <a:cs typeface="+mn-cs"/>
              </a:rPr>
              <a:t>Contact the nmaas team</a:t>
            </a:r>
            <a:endParaRPr lang="pl-PL" sz="2000" b="0" i="0" u="none" strike="noStrike" cap="none" spc="0">
              <a:ln>
                <a:noFill/>
              </a:ln>
              <a:solidFill>
                <a:prstClr val="white"/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987734987" name="pole tekstowe 4"/>
          <p:cNvSpPr txBox="1"/>
          <p:nvPr/>
        </p:nvSpPr>
        <p:spPr bwMode="auto">
          <a:xfrm>
            <a:off x="3973330" y="3425459"/>
            <a:ext cx="49039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pl-PL" sz="2000" b="0" i="1" u="none" strike="noStrike" cap="none" spc="0">
                <a:ln>
                  <a:noFill/>
                </a:ln>
                <a:solidFill>
                  <a:prstClr val="white"/>
                </a:solidFill>
                <a:latin typeface="Calibri"/>
                <a:ea typeface="+mn-ea"/>
                <a:cs typeface="+mn-cs"/>
              </a:rPr>
              <a:t>https://docs.nmaas.eu/</a:t>
            </a:r>
            <a:endParaRPr lang="en-US" sz="2000" b="0" i="1" u="none" strike="noStrike" cap="none" spc="0">
              <a:ln>
                <a:noFill/>
              </a:ln>
              <a:solidFill>
                <a:prstClr val="white"/>
              </a:solidFill>
              <a:latin typeface="Calibri"/>
              <a:ea typeface="+mn-ea"/>
              <a:cs typeface="+mn-cs"/>
            </a:endParaRPr>
          </a:p>
          <a:p>
            <a:pPr marL="0" marR="0" lvl="0" indent="0" algn="l" defTabSz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pl-PL" sz="2000" b="0" i="1" u="none" strike="noStrike" cap="none" spc="0">
                <a:ln>
                  <a:noFill/>
                </a:ln>
                <a:solidFill>
                  <a:prstClr val="white"/>
                </a:solidFill>
                <a:latin typeface="Calibri"/>
                <a:ea typeface="+mn-ea"/>
                <a:cs typeface="+mn-cs"/>
              </a:rPr>
              <a:t>nmaas@lists.geant.org</a:t>
            </a:r>
            <a:endParaRPr lang="en-US" sz="2000" b="0" i="1" u="none" strike="noStrike" cap="none" spc="0">
              <a:ln>
                <a:noFill/>
              </a:ln>
              <a:solidFill>
                <a:prstClr val="white"/>
              </a:solidFill>
              <a:latin typeface="Calibri"/>
              <a:ea typeface="+mn-ea"/>
              <a:cs typeface="+mn-cs"/>
            </a:endParaRPr>
          </a:p>
        </p:txBody>
      </p:sp>
      <p:pic>
        <p:nvPicPr>
          <p:cNvPr id="4" name="Picture 2">
            <a:extLst>
              <a:ext uri="{FF2B5EF4-FFF2-40B4-BE49-F238E27FC236}">
                <a16:creationId xmlns:a16="http://schemas.microsoft.com/office/drawing/2014/main" id="{B28578FF-FD31-171D-1232-063AB759D4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9972" y="598045"/>
            <a:ext cx="3192462" cy="10485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Content Placeholder 3">
            <a:extLst>
              <a:ext uri="{FF2B5EF4-FFF2-40B4-BE49-F238E27FC236}">
                <a16:creationId xmlns:a16="http://schemas.microsoft.com/office/drawing/2014/main" id="{FA1BE4EB-C12E-8EDE-9BDB-39F42D6B5D24}"/>
              </a:ext>
            </a:extLst>
          </p:cNvPr>
          <p:cNvPicPr>
            <a:picLocks noChangeAspect="1"/>
          </p:cNvPicPr>
          <p:nvPr/>
        </p:nvPicPr>
        <p:blipFill rotWithShape="1"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/>
        </p:blipFill>
        <p:spPr bwMode="auto">
          <a:xfrm>
            <a:off x="5966550" y="855902"/>
            <a:ext cx="2614521" cy="479425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92093757" name="Symbol zastępczy tekstu 4"/>
          <p:cNvSpPr>
            <a:spLocks noGrp="1"/>
          </p:cNvSpPr>
          <p:nvPr>
            <p:ph type="body" idx="1"/>
          </p:nvPr>
        </p:nvSpPr>
        <p:spPr bwMode="auto">
          <a:xfrm>
            <a:off x="449390" y="1567630"/>
            <a:ext cx="10883629" cy="4503737"/>
          </a:xfrm>
        </p:spPr>
        <p:txBody>
          <a:bodyPr/>
          <a:lstStyle/>
          <a:p>
            <a:pPr marL="186055" indent="0">
              <a:buNone/>
              <a:defRPr/>
            </a:pPr>
            <a:r>
              <a:rPr lang="en-US" i="1" dirty="0"/>
              <a:t>nmaas</a:t>
            </a:r>
            <a:r>
              <a:rPr lang="en-US" dirty="0"/>
              <a:t> is an open-source</a:t>
            </a:r>
            <a:r>
              <a:rPr lang="pl-PL" dirty="0"/>
              <a:t> platform </a:t>
            </a:r>
            <a:r>
              <a:rPr lang="en-US" dirty="0"/>
              <a:t>for </a:t>
            </a:r>
            <a:r>
              <a:rPr lang="en-GB" dirty="0"/>
              <a:t>orchestrated</a:t>
            </a:r>
            <a:r>
              <a:rPr lang="en-US" dirty="0"/>
              <a:t> d</a:t>
            </a:r>
            <a:r>
              <a:rPr lang="en-GB" dirty="0" err="1"/>
              <a:t>eployment</a:t>
            </a:r>
            <a:r>
              <a:rPr lang="en-GB" dirty="0"/>
              <a:t> </a:t>
            </a:r>
            <a:r>
              <a:rPr lang="pl-PL" dirty="0"/>
              <a:t>of</a:t>
            </a:r>
            <a:r>
              <a:rPr lang="en-US" dirty="0"/>
              <a:t> applications in a</a:t>
            </a:r>
            <a:r>
              <a:rPr lang="pl-PL" dirty="0"/>
              <a:t> </a:t>
            </a:r>
            <a:r>
              <a:rPr lang="en-US" dirty="0"/>
              <a:t>cloud environment</a:t>
            </a:r>
            <a:endParaRPr dirty="0"/>
          </a:p>
        </p:txBody>
      </p:sp>
      <p:sp>
        <p:nvSpPr>
          <p:cNvPr id="841966920" name="Tytuł 3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en-US" dirty="0"/>
              <a:t>Introduction to nmaas</a:t>
            </a:r>
          </a:p>
        </p:txBody>
      </p:sp>
      <p:sp>
        <p:nvSpPr>
          <p:cNvPr id="389153031" name="Text Placeholder 2"/>
          <p:cNvSpPr txBox="1"/>
          <p:nvPr/>
        </p:nvSpPr>
        <p:spPr bwMode="auto">
          <a:xfrm>
            <a:off x="449388" y="2445084"/>
            <a:ext cx="6340517" cy="35141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45700" rIns="91433" bIns="457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1E4E79"/>
              </a:buClr>
              <a:buSzPts val="1400"/>
              <a:buFont typeface="Arial"/>
              <a:buChar char="•"/>
              <a:defRPr sz="1800" b="0" i="0" u="none" strike="noStrike" cap="none">
                <a:solidFill>
                  <a:srgbClr val="1E4E79"/>
                </a:solidFill>
                <a:latin typeface="Calibri"/>
                <a:ea typeface="Calibri"/>
                <a:cs typeface="Calibri"/>
              </a:defRPr>
            </a:lvl1pPr>
            <a:lvl2pPr marL="914400" marR="0" lvl="1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1E4E79"/>
              </a:buClr>
              <a:buSzPts val="1400"/>
              <a:buFont typeface="Arial"/>
              <a:buChar char="•"/>
              <a:defRPr sz="1700" b="0" i="0" u="none" strike="noStrike" cap="none">
                <a:solidFill>
                  <a:srgbClr val="1E4E79"/>
                </a:solidFill>
                <a:latin typeface="Calibri"/>
                <a:ea typeface="Calibri"/>
                <a:cs typeface="Calibri"/>
              </a:defRPr>
            </a:lvl2pPr>
            <a:lvl3pPr marL="1371600" marR="0" lvl="2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1E4E79"/>
              </a:buClr>
              <a:buSzPts val="1400"/>
              <a:buFont typeface="Arial"/>
              <a:buChar char="•"/>
              <a:defRPr sz="1700" b="0" i="0" u="none" strike="noStrike" cap="none">
                <a:solidFill>
                  <a:srgbClr val="1E4E79"/>
                </a:solidFill>
                <a:latin typeface="Calibri"/>
                <a:ea typeface="Calibri"/>
                <a:cs typeface="Calibri"/>
              </a:defRPr>
            </a:lvl3pPr>
            <a:lvl4pPr marL="1828800" marR="0" lvl="3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1E4E79"/>
              </a:buClr>
              <a:buSzPts val="1400"/>
              <a:buFont typeface="Arial"/>
              <a:buChar char="•"/>
              <a:defRPr sz="1700" b="0" i="0" u="none" strike="noStrike" cap="none">
                <a:solidFill>
                  <a:srgbClr val="1E4E79"/>
                </a:solidFill>
                <a:latin typeface="Calibri"/>
                <a:ea typeface="Calibri"/>
                <a:cs typeface="Calibri"/>
              </a:defRPr>
            </a:lvl4pPr>
            <a:lvl5pPr marL="2286000" marR="0" lvl="4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1E4E79"/>
              </a:buClr>
              <a:buSzPts val="1400"/>
              <a:buFont typeface="Arial"/>
              <a:buChar char="•"/>
              <a:defRPr sz="1700" b="0" i="0" u="none" strike="noStrike" cap="none">
                <a:solidFill>
                  <a:srgbClr val="1E4E79"/>
                </a:solidFill>
                <a:latin typeface="Calibri"/>
                <a:ea typeface="Calibri"/>
                <a:cs typeface="Calibri"/>
              </a:defRPr>
            </a:lvl5pPr>
            <a:lvl6pPr marL="2743200" marR="0" lvl="5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</a:defRPr>
            </a:lvl6pPr>
            <a:lvl7pPr marL="3200400" marR="0" lvl="6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</a:defRPr>
            </a:lvl7pPr>
            <a:lvl8pPr marL="3657600" marR="0" lvl="7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</a:defRPr>
            </a:lvl8pPr>
            <a:lvl9pPr marL="4114800" marR="0" lvl="8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</a:defRPr>
            </a:lvl9pPr>
          </a:lstStyle>
          <a:p>
            <a:pPr marL="230400" marR="0" lvl="0" indent="-230400" algn="l" defTabSz="91440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E4E79"/>
              </a:buClr>
              <a:buSzPct val="100000"/>
              <a:buFont typeface="Arial"/>
              <a:buChar char="•"/>
              <a:defRPr/>
            </a:pPr>
            <a:r>
              <a:rPr lang="en-US" sz="2200" b="0" i="0" u="none" strike="noStrike" cap="none" spc="0" dirty="0">
                <a:ln>
                  <a:noFill/>
                </a:ln>
                <a:solidFill>
                  <a:srgbClr val="1E4E79"/>
                </a:solidFill>
                <a:latin typeface="Calibri"/>
                <a:cs typeface="Calibri"/>
              </a:rPr>
              <a:t>Kubernetes-based</a:t>
            </a:r>
            <a:r>
              <a:rPr lang="pl-PL" sz="2200" b="0" i="0" u="none" strike="noStrike" cap="none" spc="0" dirty="0">
                <a:ln>
                  <a:noFill/>
                </a:ln>
                <a:solidFill>
                  <a:srgbClr val="1E4E79"/>
                </a:solidFill>
                <a:latin typeface="Calibri"/>
                <a:cs typeface="Calibri"/>
              </a:rPr>
              <a:t> </a:t>
            </a:r>
            <a:r>
              <a:rPr lang="en-US" sz="2200" b="0" i="0" u="none" strike="noStrike" cap="none" spc="0" dirty="0">
                <a:ln>
                  <a:noFill/>
                </a:ln>
                <a:solidFill>
                  <a:srgbClr val="1E4E79"/>
                </a:solidFill>
                <a:latin typeface="Calibri"/>
                <a:cs typeface="Calibri"/>
              </a:rPr>
              <a:t>infrastructure</a:t>
            </a:r>
            <a:endParaRPr sz="2200" dirty="0"/>
          </a:p>
          <a:p>
            <a:pPr marL="230400" marR="0" lvl="0" indent="-230400" algn="l" defTabSz="91440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E4E79"/>
              </a:buClr>
              <a:buSzPct val="100000"/>
              <a:buFont typeface="Arial"/>
              <a:buChar char="•"/>
              <a:defRPr/>
            </a:pPr>
            <a:r>
              <a:rPr lang="en-US" sz="2200" b="0" i="0" u="none" strike="noStrike" cap="none" spc="0" dirty="0">
                <a:ln>
                  <a:noFill/>
                </a:ln>
                <a:solidFill>
                  <a:srgbClr val="1E4E79"/>
                </a:solidFill>
                <a:latin typeface="Calibri"/>
                <a:cs typeface="Calibri"/>
              </a:rPr>
              <a:t>Multi-tenant architecture</a:t>
            </a:r>
            <a:endParaRPr sz="2200" dirty="0"/>
          </a:p>
          <a:p>
            <a:pPr marL="230400" marR="0" lvl="0" indent="-230400" algn="l" defTabSz="91440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E4E79"/>
              </a:buClr>
              <a:buSzPct val="100000"/>
              <a:buFont typeface="Arial"/>
              <a:buChar char="•"/>
              <a:defRPr/>
            </a:pPr>
            <a:r>
              <a:rPr lang="en-US" sz="2200" b="0" i="0" u="none" strike="noStrike" cap="none" spc="0" dirty="0">
                <a:ln>
                  <a:noFill/>
                </a:ln>
                <a:solidFill>
                  <a:srgbClr val="1E4E79"/>
                </a:solidFill>
                <a:latin typeface="Calibri"/>
                <a:cs typeface="Calibri"/>
              </a:rPr>
              <a:t>Simple application deployment </a:t>
            </a:r>
            <a:r>
              <a:rPr lang="pl-PL" sz="2200" b="0" i="0" u="none" strike="noStrike" cap="none" spc="0" dirty="0">
                <a:ln>
                  <a:noFill/>
                </a:ln>
                <a:solidFill>
                  <a:srgbClr val="1E4E79"/>
                </a:solidFill>
                <a:latin typeface="Calibri"/>
                <a:cs typeface="Calibri"/>
              </a:rPr>
              <a:t>and </a:t>
            </a:r>
            <a:r>
              <a:rPr lang="en-US" sz="2200" b="0" i="0" u="none" strike="noStrike" cap="none" spc="0" dirty="0">
                <a:ln>
                  <a:noFill/>
                </a:ln>
                <a:solidFill>
                  <a:srgbClr val="1E4E79"/>
                </a:solidFill>
                <a:latin typeface="Calibri"/>
                <a:cs typeface="Calibri"/>
              </a:rPr>
              <a:t>upgrade</a:t>
            </a:r>
            <a:endParaRPr sz="2200" dirty="0"/>
          </a:p>
          <a:p>
            <a:pPr marL="230400" marR="0" lvl="0" indent="-230400" algn="l" defTabSz="91440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E4E79"/>
              </a:buClr>
              <a:buSzPct val="100000"/>
              <a:buFont typeface="Arial"/>
              <a:buChar char="•"/>
              <a:defRPr/>
            </a:pPr>
            <a:r>
              <a:rPr lang="en-US" sz="2200" b="0" i="0" u="none" strike="noStrike" cap="none" spc="0" dirty="0">
                <a:ln>
                  <a:noFill/>
                </a:ln>
                <a:solidFill>
                  <a:srgbClr val="1E4E79"/>
                </a:solidFill>
                <a:latin typeface="Calibri"/>
                <a:cs typeface="Calibri"/>
              </a:rPr>
              <a:t>Wide and easily extendable portfolio of applications</a:t>
            </a:r>
            <a:endParaRPr sz="2200" dirty="0"/>
          </a:p>
          <a:p>
            <a:pPr marL="230400" indent="-230400">
              <a:lnSpc>
                <a:spcPct val="100000"/>
              </a:lnSpc>
              <a:spcBef>
                <a:spcPts val="1000"/>
              </a:spcBef>
              <a:buSzPct val="100000"/>
              <a:defRPr/>
            </a:pPr>
            <a:r>
              <a:rPr lang="en-US" sz="2200" b="0" i="0" u="none" strike="noStrike" cap="none" spc="0" dirty="0" err="1">
                <a:ln>
                  <a:noFill/>
                </a:ln>
                <a:solidFill>
                  <a:srgbClr val="1E4E79"/>
                </a:solidFill>
                <a:latin typeface="Calibri"/>
                <a:cs typeface="Calibri"/>
              </a:rPr>
              <a:t>GitOps</a:t>
            </a:r>
            <a:r>
              <a:rPr lang="en-US" sz="2200" b="0" i="0" u="none" strike="noStrike" cap="none" spc="0" dirty="0">
                <a:ln>
                  <a:noFill/>
                </a:ln>
                <a:solidFill>
                  <a:srgbClr val="1E4E79"/>
                </a:solidFill>
                <a:latin typeface="Calibri"/>
                <a:cs typeface="Calibri"/>
              </a:rPr>
              <a:t> for application instance configuration</a:t>
            </a:r>
            <a:endParaRPr sz="2200" dirty="0"/>
          </a:p>
          <a:p>
            <a:pPr marL="230400" marR="0" lvl="0" indent="-230400" algn="l" defTabSz="91440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E4E79"/>
              </a:buClr>
              <a:buSzPct val="100000"/>
              <a:buFont typeface="Arial"/>
              <a:buChar char="•"/>
              <a:defRPr/>
            </a:pPr>
            <a:r>
              <a:rPr lang="en-US" sz="2200" dirty="0"/>
              <a:t>Easy troubleshooting via integrated log viewing and interactive command execution</a:t>
            </a:r>
            <a:endParaRPr lang="en-US" sz="2200" b="0" i="0" u="none" strike="noStrike" cap="none" spc="0" dirty="0">
              <a:ln>
                <a:noFill/>
              </a:ln>
              <a:solidFill>
                <a:srgbClr val="1E4E79"/>
              </a:solidFill>
              <a:latin typeface="Calibri"/>
              <a:cs typeface="Calibri"/>
            </a:endParaRPr>
          </a:p>
        </p:txBody>
      </p:sp>
      <p:pic>
        <p:nvPicPr>
          <p:cNvPr id="2020856094" name="Picture 2"/>
          <p:cNvPicPr>
            <a:picLocks noChangeAspect="1"/>
          </p:cNvPicPr>
          <p:nvPr/>
        </p:nvPicPr>
        <p:blipFill rotWithShape="1">
          <a:blip r:embed="rId3"/>
          <a:stretch/>
        </p:blipFill>
        <p:spPr bwMode="auto">
          <a:xfrm>
            <a:off x="6645324" y="2445086"/>
            <a:ext cx="4753230" cy="3514107"/>
          </a:xfrm>
          <a:prstGeom prst="rect">
            <a:avLst/>
          </a:prstGeom>
        </p:spPr>
      </p:pic>
      <p:sp>
        <p:nvSpPr>
          <p:cNvPr id="1820936313" name="pole tekstowe 8"/>
          <p:cNvSpPr txBox="1"/>
          <p:nvPr/>
        </p:nvSpPr>
        <p:spPr bwMode="auto">
          <a:xfrm>
            <a:off x="618354" y="6012248"/>
            <a:ext cx="794633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2000" b="0" i="0" u="none" strike="noStrike" cap="none" spc="0">
                <a:ln>
                  <a:noFill/>
                </a:ln>
                <a:solidFill>
                  <a:srgbClr val="5B9BD5">
                    <a:lumMod val="50000"/>
                  </a:srgbClr>
                </a:solidFill>
                <a:latin typeface="Calibri"/>
                <a:ea typeface="+mn-ea"/>
                <a:cs typeface="+mn-cs"/>
              </a:rPr>
              <a:t>Source code available at </a:t>
            </a:r>
            <a:r>
              <a:rPr lang="pl-PL" sz="2000" b="0" i="0" u="sng" strike="noStrike" cap="none" spc="0">
                <a:ln>
                  <a:noFill/>
                </a:ln>
                <a:solidFill>
                  <a:srgbClr val="5B9BD5">
                    <a:lumMod val="50000"/>
                  </a:srgbClr>
                </a:solidFill>
                <a:latin typeface="Calibri"/>
                <a:ea typeface="+mn-ea"/>
                <a:cs typeface="+mn-cs"/>
                <a:hlinkClick r:id="rId4"/>
              </a:rPr>
              <a:t>https://gitlab.software.geant.org/nmaas</a:t>
            </a:r>
            <a:r>
              <a:rPr lang="pl-PL" sz="2000" b="0" i="0" u="none" strike="noStrike" cap="none" spc="0">
                <a:ln>
                  <a:noFill/>
                </a:ln>
                <a:solidFill>
                  <a:srgbClr val="5B9BD5">
                    <a:lumMod val="50000"/>
                  </a:srgbClr>
                </a:solidFill>
                <a:latin typeface="Calibri"/>
                <a:ea typeface="+mn-ea"/>
                <a:cs typeface="+mn-cs"/>
              </a:rPr>
              <a:t> </a:t>
            </a:r>
            <a:endParaRPr lang="en-US" sz="1600"/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12834789" name="Title 2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en-US"/>
              <a:t>nmaas Flavors and Existing Use-Cases</a:t>
            </a:r>
            <a:endParaRPr/>
          </a:p>
        </p:txBody>
      </p:sp>
      <p:sp>
        <p:nvSpPr>
          <p:cNvPr id="1165511646" name="Content Placeholder 4"/>
          <p:cNvSpPr txBox="1"/>
          <p:nvPr/>
        </p:nvSpPr>
        <p:spPr bwMode="auto">
          <a:xfrm>
            <a:off x="449389" y="1567630"/>
            <a:ext cx="10730615" cy="3393146"/>
          </a:xfrm>
          <a:prstGeom prst="rect">
            <a:avLst/>
          </a:prstGeom>
        </p:spPr>
        <p:txBody>
          <a:bodyPr/>
          <a:lstStyle>
            <a:lvl1pPr marL="228600" indent="-228600" algn="l" defTabSz="914400" rtl="0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24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Versatility of nmaas as an open-source orchestration platform</a:t>
            </a:r>
            <a:endParaRPr dirty="0"/>
          </a:p>
          <a:p>
            <a:pPr>
              <a:defRPr/>
            </a:pPr>
            <a:r>
              <a:rPr lang="en-US" dirty="0"/>
              <a:t>Support for multiple use-cases</a:t>
            </a:r>
            <a:r>
              <a:rPr lang="pl-PL" dirty="0"/>
              <a:t> by </a:t>
            </a:r>
            <a:r>
              <a:rPr lang="en-US" dirty="0"/>
              <a:t>providing relevant </a:t>
            </a:r>
            <a:r>
              <a:rPr lang="pl-PL" dirty="0"/>
              <a:t>software </a:t>
            </a:r>
            <a:r>
              <a:rPr lang="en-US" dirty="0"/>
              <a:t>features</a:t>
            </a:r>
            <a:r>
              <a:rPr lang="pl-PL" dirty="0"/>
              <a:t> and </a:t>
            </a:r>
            <a:r>
              <a:rPr lang="en-US" dirty="0"/>
              <a:t>deployable</a:t>
            </a:r>
            <a:r>
              <a:rPr lang="pl-PL" dirty="0"/>
              <a:t> </a:t>
            </a:r>
            <a:r>
              <a:rPr lang="en-US" dirty="0"/>
              <a:t>applications</a:t>
            </a:r>
            <a:endParaRPr dirty="0"/>
          </a:p>
          <a:p>
            <a:pPr>
              <a:defRPr/>
            </a:pPr>
            <a:r>
              <a:rPr lang="en-US" dirty="0"/>
              <a:t>Currently supported use-cases</a:t>
            </a:r>
            <a:r>
              <a:rPr lang="pl-PL" dirty="0"/>
              <a:t> on top </a:t>
            </a:r>
            <a:r>
              <a:rPr lang="en-US" dirty="0"/>
              <a:t>a common code base:</a:t>
            </a:r>
            <a:endParaRPr dirty="0"/>
          </a:p>
          <a:p>
            <a:pPr lvl="1">
              <a:defRPr/>
            </a:pPr>
            <a:r>
              <a:rPr lang="pl-PL" b="1" dirty="0">
                <a:solidFill>
                  <a:srgbClr val="E97202"/>
                </a:solidFill>
              </a:rPr>
              <a:t>nmaas for </a:t>
            </a:r>
            <a:r>
              <a:rPr lang="en-US" b="1" dirty="0">
                <a:solidFill>
                  <a:srgbClr val="E97202"/>
                </a:solidFill>
              </a:rPr>
              <a:t>Virtual NOC</a:t>
            </a:r>
            <a:r>
              <a:rPr lang="en-US" dirty="0">
                <a:solidFill>
                  <a:srgbClr val="E97202"/>
                </a:solidFill>
              </a:rPr>
              <a:t> </a:t>
            </a:r>
            <a:r>
              <a:rPr lang="pl-PL" dirty="0"/>
              <a:t>(</a:t>
            </a:r>
            <a:r>
              <a:rPr lang="en-US" dirty="0"/>
              <a:t>originally referred </a:t>
            </a:r>
            <a:r>
              <a:rPr lang="pl-PL" dirty="0"/>
              <a:t>to as </a:t>
            </a:r>
            <a:r>
              <a:rPr lang="en-US" dirty="0" err="1"/>
              <a:t>NMaaS</a:t>
            </a:r>
            <a:r>
              <a:rPr lang="en-US" dirty="0"/>
              <a:t> </a:t>
            </a:r>
            <a:r>
              <a:rPr lang="pl-PL" dirty="0"/>
              <a:t>- </a:t>
            </a:r>
            <a:r>
              <a:rPr lang="en-US" dirty="0"/>
              <a:t>Network Management as a </a:t>
            </a:r>
            <a:r>
              <a:rPr lang="pl-PL" dirty="0"/>
              <a:t>Service)</a:t>
            </a:r>
            <a:endParaRPr dirty="0"/>
          </a:p>
          <a:p>
            <a:pPr lvl="1">
              <a:defRPr/>
            </a:pPr>
            <a:r>
              <a:rPr lang="pl-PL" b="1" dirty="0">
                <a:solidFill>
                  <a:srgbClr val="715095"/>
                </a:solidFill>
              </a:rPr>
              <a:t>nmaas for Virtual Lab </a:t>
            </a:r>
            <a:r>
              <a:rPr lang="pl-PL" dirty="0"/>
              <a:t>(online </a:t>
            </a:r>
            <a:r>
              <a:rPr lang="en-US" dirty="0"/>
              <a:t>hands-on exercises in an education context</a:t>
            </a:r>
            <a:r>
              <a:rPr lang="pl-PL" dirty="0"/>
              <a:t>)</a:t>
            </a:r>
            <a:endParaRPr lang="en-US" dirty="0"/>
          </a:p>
          <a:p>
            <a:pPr lvl="1">
              <a:defRPr/>
            </a:pPr>
            <a:r>
              <a:rPr lang="en-US" b="1" dirty="0">
                <a:solidFill>
                  <a:srgbClr val="169578"/>
                </a:solidFill>
              </a:rPr>
              <a:t>nmaas Metrics</a:t>
            </a:r>
            <a:r>
              <a:rPr lang="en-US" dirty="0"/>
              <a:t> (data crawling, analysis, and visualization toolkit)</a:t>
            </a:r>
            <a:endParaRPr dirty="0"/>
          </a:p>
        </p:txBody>
      </p:sp>
      <p:pic>
        <p:nvPicPr>
          <p:cNvPr id="1811333427" name="Picture 1" descr="A blue text on a black background&#10;&#10;Description automatically generated"/>
          <p:cNvPicPr>
            <a:picLocks noChangeAspect="1"/>
          </p:cNvPicPr>
          <p:nvPr/>
        </p:nvPicPr>
        <p:blipFill rotWithShape="1">
          <a:blip r:embed="rId3"/>
          <a:stretch/>
        </p:blipFill>
        <p:spPr bwMode="auto">
          <a:xfrm>
            <a:off x="693229" y="5050059"/>
            <a:ext cx="3204648" cy="943013"/>
          </a:xfrm>
          <a:prstGeom prst="rect">
            <a:avLst/>
          </a:prstGeom>
        </p:spPr>
      </p:pic>
      <p:pic>
        <p:nvPicPr>
          <p:cNvPr id="1807845877" name="Picture 11" descr="A blue text on a black background&#10;&#10;Description automatically generated"/>
          <p:cNvPicPr>
            <a:picLocks noChangeAspect="1"/>
          </p:cNvPicPr>
          <p:nvPr/>
        </p:nvPicPr>
        <p:blipFill rotWithShape="1">
          <a:blip r:embed="rId4"/>
          <a:stretch/>
        </p:blipFill>
        <p:spPr bwMode="auto">
          <a:xfrm>
            <a:off x="4942315" y="5179588"/>
            <a:ext cx="2830561" cy="813484"/>
          </a:xfrm>
          <a:prstGeom prst="rect">
            <a:avLst/>
          </a:prstGeom>
        </p:spPr>
      </p:pic>
      <p:pic>
        <p:nvPicPr>
          <p:cNvPr id="323341185" name="Picture 2"/>
          <p:cNvPicPr>
            <a:picLocks noChangeAspect="1" noChangeArrowheads="1"/>
          </p:cNvPicPr>
          <p:nvPr/>
        </p:nvPicPr>
        <p:blipFill rotWithShape="1">
          <a:blip r:embed="rId5"/>
          <a:stretch/>
        </p:blipFill>
        <p:spPr bwMode="auto">
          <a:xfrm>
            <a:off x="8817314" y="5268080"/>
            <a:ext cx="2074465" cy="759826"/>
          </a:xfrm>
          <a:prstGeom prst="rect">
            <a:avLst/>
          </a:prstGeom>
          <a:noFill/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40852096" name="Title 2"/>
          <p:cNvSpPr>
            <a:spLocks noGrp="1"/>
          </p:cNvSpPr>
          <p:nvPr>
            <p:ph type="title"/>
          </p:nvPr>
        </p:nvSpPr>
        <p:spPr bwMode="auto">
          <a:xfrm>
            <a:off x="449389" y="734174"/>
            <a:ext cx="9894723" cy="430909"/>
          </a:xfrm>
        </p:spPr>
        <p:txBody>
          <a:bodyPr anchor="ctr">
            <a:noAutofit/>
          </a:bodyPr>
          <a:lstStyle/>
          <a:p>
            <a:pPr>
              <a:defRPr/>
            </a:pPr>
            <a:r>
              <a:rPr lang="en-US"/>
              <a:t>nmaas Core Functionalities (1)</a:t>
            </a:r>
          </a:p>
        </p:txBody>
      </p:sp>
      <p:graphicFrame>
        <p:nvGraphicFramePr>
          <p:cNvPr id="606815637" name="Text Placeholder 1">
            <a:extLst>
              <a:ext uri="{FF2B5EF4-FFF2-40B4-BE49-F238E27FC236}">
                <a16:creationId xmlns:a16="http://schemas.microsoft.com/office/drawing/2014/main" id="{028353FD-4696-AEE8-F86D-B95138C692A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0429519"/>
              </p:ext>
            </p:extLst>
          </p:nvPr>
        </p:nvGraphicFramePr>
        <p:xfrm>
          <a:off x="449389" y="1567629"/>
          <a:ext cx="10444393" cy="450373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B60070D1-A711-359F-8BE8-B1AA89E1FE8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97112548"/>
              </p:ext>
            </p:extLst>
          </p:nvPr>
        </p:nvGraphicFramePr>
        <p:xfrm>
          <a:off x="449391" y="1567631"/>
          <a:ext cx="10536956" cy="477898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" name="Title 2">
            <a:extLst>
              <a:ext uri="{FF2B5EF4-FFF2-40B4-BE49-F238E27FC236}">
                <a16:creationId xmlns:a16="http://schemas.microsoft.com/office/drawing/2014/main" id="{4A7DC01D-A744-0ED9-A942-C98F9A095E4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nmaas Core Functionalities (2)</a:t>
            </a:r>
          </a:p>
        </p:txBody>
      </p:sp>
    </p:spTree>
    <p:extLst>
      <p:ext uri="{BB962C8B-B14F-4D97-AF65-F5344CB8AC3E}">
        <p14:creationId xmlns:p14="http://schemas.microsoft.com/office/powerpoint/2010/main" val="426196431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605485050" name="Title 2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en-US"/>
              <a:t>A Picture is Worth a Thousand Words…</a:t>
            </a:r>
            <a:endParaRPr/>
          </a:p>
        </p:txBody>
      </p:sp>
      <p:pic>
        <p:nvPicPr>
          <p:cNvPr id="1054638232" name="Picture 6"/>
          <p:cNvPicPr>
            <a:picLocks noChangeAspect="1"/>
          </p:cNvPicPr>
          <p:nvPr/>
        </p:nvPicPr>
        <p:blipFill rotWithShape="1">
          <a:blip r:embed="rId3"/>
          <a:stretch/>
        </p:blipFill>
        <p:spPr bwMode="auto">
          <a:xfrm>
            <a:off x="873803" y="1436016"/>
            <a:ext cx="10444393" cy="509839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80D5021-E033-149D-B439-D973EBAD7C9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3803" y="1436016"/>
            <a:ext cx="10898250" cy="5167325"/>
          </a:xfrm>
          <a:prstGeom prst="rect">
            <a:avLst/>
          </a:prstGeom>
        </p:spPr>
      </p:pic>
      <p:pic>
        <p:nvPicPr>
          <p:cNvPr id="178090647" name="Picture 8"/>
          <p:cNvPicPr>
            <a:picLocks noChangeAspect="1"/>
          </p:cNvPicPr>
          <p:nvPr/>
        </p:nvPicPr>
        <p:blipFill rotWithShape="1">
          <a:blip r:embed="rId5"/>
          <a:stretch/>
        </p:blipFill>
        <p:spPr bwMode="auto">
          <a:xfrm>
            <a:off x="1459696" y="1452622"/>
            <a:ext cx="9726464" cy="5134111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638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090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561743927" name="Slide Number Placeholder 2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 defTabSz="914377">
              <a:defRPr/>
            </a:pPr>
            <a:fld id="{6FA41F67-6E16-BC4F-8A8C-42F359C0BCBA}" type="slidenum">
              <a:rPr lang="en-GB" smtClean="0"/>
              <a:t>9</a:t>
            </a:fld>
            <a:endParaRPr lang="en-GB"/>
          </a:p>
        </p:txBody>
      </p:sp>
      <p:sp>
        <p:nvSpPr>
          <p:cNvPr id="1743325493" name="Content Placeholder 3"/>
          <p:cNvSpPr>
            <a:spLocks noGrp="1"/>
          </p:cNvSpPr>
          <p:nvPr>
            <p:ph idx="1"/>
          </p:nvPr>
        </p:nvSpPr>
        <p:spPr bwMode="auto"/>
        <p:txBody>
          <a:bodyPr/>
          <a:lstStyle/>
          <a:p>
            <a:pPr>
              <a:defRPr/>
            </a:pPr>
            <a:r>
              <a:rPr lang="en-US" dirty="0"/>
              <a:t>Instead of deploying all applications within a single Kubernetes cluster…</a:t>
            </a:r>
            <a:endParaRPr dirty="0"/>
          </a:p>
          <a:p>
            <a:pPr>
              <a:defRPr/>
            </a:pPr>
            <a:r>
              <a:rPr lang="en-US" dirty="0"/>
              <a:t>…why not leverage multiple </a:t>
            </a:r>
            <a:r>
              <a:rPr lang="en-US" i="1" dirty="0"/>
              <a:t>distributed </a:t>
            </a:r>
            <a:r>
              <a:rPr lang="en-US" dirty="0"/>
              <a:t>clusters…</a:t>
            </a:r>
            <a:endParaRPr dirty="0"/>
          </a:p>
          <a:p>
            <a:pPr>
              <a:defRPr/>
            </a:pPr>
            <a:r>
              <a:rPr lang="en-US" dirty="0"/>
              <a:t>Benefits:</a:t>
            </a:r>
            <a:endParaRPr dirty="0"/>
          </a:p>
          <a:p>
            <a:pPr lvl="1">
              <a:defRPr/>
            </a:pPr>
            <a:r>
              <a:rPr lang="en-US" dirty="0"/>
              <a:t>Resource usage optimization</a:t>
            </a:r>
          </a:p>
          <a:p>
            <a:pPr lvl="1">
              <a:defRPr/>
            </a:pPr>
            <a:r>
              <a:rPr lang="en-US" dirty="0"/>
              <a:t>Data privacy and data sovereignty </a:t>
            </a:r>
          </a:p>
          <a:p>
            <a:pPr lvl="1">
              <a:defRPr/>
            </a:pPr>
            <a:r>
              <a:rPr lang="en-US" dirty="0"/>
              <a:t>Multiple vantage points for network monitoring</a:t>
            </a:r>
          </a:p>
          <a:p>
            <a:pPr lvl="1">
              <a:defRPr/>
            </a:pPr>
            <a:r>
              <a:rPr lang="en-US" dirty="0"/>
              <a:t>Central management of distributed (edge) systems</a:t>
            </a:r>
          </a:p>
          <a:p>
            <a:pPr>
              <a:defRPr/>
            </a:pPr>
            <a:r>
              <a:rPr lang="en-US" dirty="0"/>
              <a:t>Solution: nmaas Distributed Active Monitoring</a:t>
            </a:r>
            <a:endParaRPr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A34699F-40E4-BD5E-3BD2-27C0CEDE2F2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26103">
            <a:off x="9072020" y="856635"/>
            <a:ext cx="2721078" cy="5442155"/>
          </a:xfrm>
          <a:prstGeom prst="rect">
            <a:avLst/>
          </a:prstGeom>
        </p:spPr>
      </p:pic>
      <p:sp>
        <p:nvSpPr>
          <p:cNvPr id="2" name="Title 2">
            <a:extLst>
              <a:ext uri="{FF2B5EF4-FFF2-40B4-BE49-F238E27FC236}">
                <a16:creationId xmlns:a16="http://schemas.microsoft.com/office/drawing/2014/main" id="{C693D061-BE7D-9344-9D44-A20EB6958145}"/>
              </a:ext>
            </a:extLst>
          </p:cNvPr>
          <p:cNvSpPr txBox="1">
            <a:spLocks/>
          </p:cNvSpPr>
          <p:nvPr/>
        </p:nvSpPr>
        <p:spPr bwMode="auto">
          <a:xfrm>
            <a:off x="449389" y="734175"/>
            <a:ext cx="9894723" cy="43090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>
              <a:lnSpc>
                <a:spcPct val="90000"/>
              </a:lnSpc>
              <a:spcBef>
                <a:spcPts val="0"/>
              </a:spcBef>
              <a:buNone/>
              <a:defRPr lang="en-GB" sz="2400" b="1" cap="none">
                <a:solidFill>
                  <a:srgbClr val="1F4270"/>
                </a:solidFill>
                <a:latin typeface="+mn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800"/>
              <a:t>Food for Thought…</a:t>
            </a: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Cover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Arial"/>
        <a:cs typeface="Arial"/>
      </a:majorFont>
      <a:minorFont>
        <a:latin typeface="Calibri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tandard layout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Arial"/>
        <a:cs typeface="Arial"/>
      </a:majorFont>
      <a:minorFont>
        <a:latin typeface="Calibri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Standard layout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Arial"/>
        <a:cs typeface="Arial"/>
      </a:majorFont>
      <a:minorFont>
        <a:latin typeface="Calibri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blank">
  <a:themeElements>
    <a:clrScheme name="GN5">
      <a:dk1>
        <a:srgbClr val="004461"/>
      </a:dk1>
      <a:lt1>
        <a:srgbClr val="FFFFFF"/>
      </a:lt1>
      <a:dk2>
        <a:srgbClr val="FFDD7D"/>
      </a:dk2>
      <a:lt2>
        <a:srgbClr val="3C51A2"/>
      </a:lt2>
      <a:accent1>
        <a:srgbClr val="0ABBC2"/>
      </a:accent1>
      <a:accent2>
        <a:srgbClr val="1AAA88"/>
      </a:accent2>
      <a:accent3>
        <a:srgbClr val="EE416D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Arial"/>
        <a:cs typeface="Arial"/>
      </a:majorFont>
      <a:minorFont>
        <a:latin typeface="Calibri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End Slid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Arial"/>
        <a:cs typeface="Arial"/>
      </a:majorFont>
      <a:minorFont>
        <a:latin typeface="Calibri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Arial"/>
        <a:cs typeface="Arial"/>
      </a:majorFont>
      <a:minorFont>
        <a:latin typeface="Calibri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.xml"/></Relationships>
</file>

<file path=customXml/_rels/item1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0.xml"/></Relationships>
</file>

<file path=customXml/_rels/item10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00.xml"/></Relationships>
</file>

<file path=customXml/_rels/item10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01.xml"/></Relationships>
</file>

<file path=customXml/_rels/item10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02.xml"/></Relationships>
</file>

<file path=customXml/_rels/item10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03.xml"/></Relationships>
</file>

<file path=customXml/_rels/item10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04.xml"/></Relationships>
</file>

<file path=customXml/_rels/item10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05.xml"/></Relationships>
</file>

<file path=customXml/_rels/item10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06.xml"/></Relationships>
</file>

<file path=customXml/_rels/item10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07.xml"/></Relationships>
</file>

<file path=customXml/_rels/item10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08.xml"/></Relationships>
</file>

<file path=customXml/_rels/item10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09.xml"/></Relationships>
</file>

<file path=customXml/_rels/item1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1.xml"/></Relationships>
</file>

<file path=customXml/_rels/item10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10.xml"/></Relationships>
</file>

<file path=customXml/_rels/item10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11.xml"/></Relationships>
</file>

<file path=customXml/_rels/item10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12.xml"/></Relationships>
</file>

<file path=customXml/_rels/item10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13.xml"/></Relationships>
</file>

<file path=customXml/_rels/item10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14.xml"/></Relationships>
</file>

<file path=customXml/_rels/item10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15.xml"/></Relationships>
</file>

<file path=customXml/_rels/item10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16.xml"/></Relationships>
</file>

<file path=customXml/_rels/item10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17.xml"/></Relationships>
</file>

<file path=customXml/_rels/item10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18.xml"/></Relationships>
</file>

<file path=customXml/_rels/item10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19.xml"/></Relationships>
</file>

<file path=customXml/_rels/item1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2.xml"/></Relationships>
</file>

<file path=customXml/_rels/item10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20.xml"/></Relationships>
</file>

<file path=customXml/_rels/item10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21.xml"/></Relationships>
</file>

<file path=customXml/_rels/item10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22.xml"/></Relationships>
</file>

<file path=customXml/_rels/item10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23.xml"/></Relationships>
</file>

<file path=customXml/_rels/item10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24.xml"/></Relationships>
</file>

<file path=customXml/_rels/item10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25.xml"/></Relationships>
</file>

<file path=customXml/_rels/item10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26.xml"/></Relationships>
</file>

<file path=customXml/_rels/item10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27.xml"/></Relationships>
</file>

<file path=customXml/_rels/item10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28.xml"/></Relationships>
</file>

<file path=customXml/_rels/item10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29.xml"/></Relationships>
</file>

<file path=customXml/_rels/item1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3.xml"/></Relationships>
</file>

<file path=customXml/_rels/item10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30.xml"/></Relationships>
</file>

<file path=customXml/_rels/item10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31.xml"/></Relationships>
</file>

<file path=customXml/_rels/item10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32.xml"/></Relationships>
</file>

<file path=customXml/_rels/item10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33.xml"/></Relationships>
</file>

<file path=customXml/_rels/item10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34.xml"/></Relationships>
</file>

<file path=customXml/_rels/item10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35.xml"/></Relationships>
</file>

<file path=customXml/_rels/item10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36.xml"/></Relationships>
</file>

<file path=customXml/_rels/item10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37.xml"/></Relationships>
</file>

<file path=customXml/_rels/item10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38.xml"/></Relationships>
</file>

<file path=customXml/_rels/item10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39.xml"/></Relationships>
</file>

<file path=customXml/_rels/item1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4.xml"/></Relationships>
</file>

<file path=customXml/_rels/item10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40.xml"/></Relationships>
</file>

<file path=customXml/_rels/item10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41.xml"/></Relationships>
</file>

<file path=customXml/_rels/item10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42.xml"/></Relationships>
</file>

<file path=customXml/_rels/item10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43.xml"/></Relationships>
</file>

<file path=customXml/_rels/item10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44.xml"/></Relationships>
</file>

<file path=customXml/_rels/item10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45.xml"/></Relationships>
</file>

<file path=customXml/_rels/item10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46.xml"/></Relationships>
</file>

<file path=customXml/_rels/item10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47.xml"/></Relationships>
</file>

<file path=customXml/_rels/item10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48.xml"/></Relationships>
</file>

<file path=customXml/_rels/item10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49.xml"/></Relationships>
</file>

<file path=customXml/_rels/item1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5.xml"/></Relationships>
</file>

<file path=customXml/_rels/item10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50.xml"/></Relationships>
</file>

<file path=customXml/_rels/item10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51.xml"/></Relationships>
</file>

<file path=customXml/_rels/item10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52.xml"/></Relationships>
</file>

<file path=customXml/_rels/item10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53.xml"/></Relationships>
</file>

<file path=customXml/_rels/item10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54.xml"/></Relationships>
</file>

<file path=customXml/_rels/item10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55.xml"/></Relationships>
</file>

<file path=customXml/_rels/item10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56.xml"/></Relationships>
</file>

<file path=customXml/_rels/item10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57.xml"/></Relationships>
</file>

<file path=customXml/_rels/item10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58.xml"/></Relationships>
</file>

<file path=customXml/_rels/item10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59.xml"/></Relationships>
</file>

<file path=customXml/_rels/item1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6.xml"/></Relationships>
</file>

<file path=customXml/_rels/item10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60.xml"/></Relationships>
</file>

<file path=customXml/_rels/item10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61.xml"/></Relationships>
</file>

<file path=customXml/_rels/item10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62.xml"/></Relationships>
</file>

<file path=customXml/_rels/item10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63.xml"/></Relationships>
</file>

<file path=customXml/_rels/item10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64.xml"/></Relationships>
</file>

<file path=customXml/_rels/item10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65.xml"/></Relationships>
</file>

<file path=customXml/_rels/item10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66.xml"/></Relationships>
</file>

<file path=customXml/_rels/item10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67.xml"/></Relationships>
</file>

<file path=customXml/_rels/item10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68.xml"/></Relationships>
</file>

<file path=customXml/_rels/item10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69.xml"/></Relationships>
</file>

<file path=customXml/_rels/item1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7.xml"/></Relationships>
</file>

<file path=customXml/_rels/item10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70.xml"/></Relationships>
</file>

<file path=customXml/_rels/item10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71.xml"/></Relationships>
</file>

<file path=customXml/_rels/item10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72.xml"/></Relationships>
</file>

<file path=customXml/_rels/item10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73.xml"/></Relationships>
</file>

<file path=customXml/_rels/item10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74.xml"/></Relationships>
</file>

<file path=customXml/_rels/item10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75.xml"/></Relationships>
</file>

<file path=customXml/_rels/item10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76.xml"/></Relationships>
</file>

<file path=customXml/_rels/item10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77.xml"/></Relationships>
</file>

<file path=customXml/_rels/item10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78.xml"/></Relationships>
</file>

<file path=customXml/_rels/item10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79.xml"/></Relationships>
</file>

<file path=customXml/_rels/item1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8.xml"/></Relationships>
</file>

<file path=customXml/_rels/item10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80.xml"/></Relationships>
</file>

<file path=customXml/_rels/item10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81.xml"/></Relationships>
</file>

<file path=customXml/_rels/item10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82.xml"/></Relationships>
</file>

<file path=customXml/_rels/item10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83.xml"/></Relationships>
</file>

<file path=customXml/_rels/item10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84.xml"/></Relationships>
</file>

<file path=customXml/_rels/item10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85.xml"/></Relationships>
</file>

<file path=customXml/_rels/item10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86.xml"/></Relationships>
</file>

<file path=customXml/_rels/item10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87.xml"/></Relationships>
</file>

<file path=customXml/_rels/item10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88.xml"/></Relationships>
</file>

<file path=customXml/_rels/item10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89.xml"/></Relationships>
</file>

<file path=customXml/_rels/item1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9.xml"/></Relationships>
</file>

<file path=customXml/_rels/item10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90.xml"/></Relationships>
</file>

<file path=customXml/_rels/item10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91.xml"/></Relationships>
</file>

<file path=customXml/_rels/item10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92.xml"/></Relationships>
</file>

<file path=customXml/_rels/item10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93.xml"/></Relationships>
</file>

<file path=customXml/_rels/item10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94.xml"/></Relationships>
</file>

<file path=customXml/_rels/item10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95.xml"/></Relationships>
</file>

<file path=customXml/_rels/item10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96.xml"/></Relationships>
</file>

<file path=customXml/_rels/item10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97.xml"/></Relationships>
</file>

<file path=customXml/_rels/item10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98.xml"/></Relationships>
</file>

<file path=customXml/_rels/item10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99.xml"/></Relationships>
</file>

<file path=customXml/_rels/item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.xml"/></Relationships>
</file>

<file path=customXml/_rels/item1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0.xml"/></Relationships>
</file>

<file path=customXml/_rels/item11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00.xml"/></Relationships>
</file>

<file path=customXml/_rels/item11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01.xml"/></Relationships>
</file>

<file path=customXml/_rels/item11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02.xml"/></Relationships>
</file>

<file path=customXml/_rels/item11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03.xml"/></Relationships>
</file>

<file path=customXml/_rels/item11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04.xml"/></Relationships>
</file>

<file path=customXml/_rels/item11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05.xml"/></Relationships>
</file>

<file path=customXml/_rels/item11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06.xml"/></Relationships>
</file>

<file path=customXml/_rels/item11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07.xml"/></Relationships>
</file>

<file path=customXml/_rels/item11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08.xml"/></Relationships>
</file>

<file path=customXml/_rels/item11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09.xml"/></Relationships>
</file>

<file path=customXml/_rels/item1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1.xml"/></Relationships>
</file>

<file path=customXml/_rels/item11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10.xml"/></Relationships>
</file>

<file path=customXml/_rels/item11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11.xml"/></Relationships>
</file>

<file path=customXml/_rels/item11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12.xml"/></Relationships>
</file>

<file path=customXml/_rels/item11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13.xml"/></Relationships>
</file>

<file path=customXml/_rels/item11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14.xml"/></Relationships>
</file>

<file path=customXml/_rels/item11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15.xml"/></Relationships>
</file>

<file path=customXml/_rels/item11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16.xml"/></Relationships>
</file>

<file path=customXml/_rels/item11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17.xml"/></Relationships>
</file>

<file path=customXml/_rels/item11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18.xml"/></Relationships>
</file>

<file path=customXml/_rels/item11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19.xml"/></Relationships>
</file>

<file path=customXml/_rels/item1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2.xml"/></Relationships>
</file>

<file path=customXml/_rels/item11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20.xml"/></Relationships>
</file>

<file path=customXml/_rels/item11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21.xml"/></Relationships>
</file>

<file path=customXml/_rels/item11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22.xml"/></Relationships>
</file>

<file path=customXml/_rels/item11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23.xml"/></Relationships>
</file>

<file path=customXml/_rels/item11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24.xml"/></Relationships>
</file>

<file path=customXml/_rels/item11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25.xml"/></Relationships>
</file>

<file path=customXml/_rels/item11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26.xml"/></Relationships>
</file>

<file path=customXml/_rels/item11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27.xml"/></Relationships>
</file>

<file path=customXml/_rels/item11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28.xml"/></Relationships>
</file>

<file path=customXml/_rels/item11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29.xml"/></Relationships>
</file>

<file path=customXml/_rels/item1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3.xml"/></Relationships>
</file>

<file path=customXml/_rels/item11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30.xml"/></Relationships>
</file>

<file path=customXml/_rels/item11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31.xml"/></Relationships>
</file>

<file path=customXml/_rels/item11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32.xml"/></Relationships>
</file>

<file path=customXml/_rels/item11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33.xml"/></Relationships>
</file>

<file path=customXml/_rels/item11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34.xml"/></Relationships>
</file>

<file path=customXml/_rels/item11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35.xml"/></Relationships>
</file>

<file path=customXml/_rels/item11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36.xml"/></Relationships>
</file>

<file path=customXml/_rels/item11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37.xml"/></Relationships>
</file>

<file path=customXml/_rels/item11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38.xml"/></Relationships>
</file>

<file path=customXml/_rels/item11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39.xml"/></Relationships>
</file>

<file path=customXml/_rels/item1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4.xml"/></Relationships>
</file>

<file path=customXml/_rels/item11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40.xml"/></Relationships>
</file>

<file path=customXml/_rels/item11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41.xml"/></Relationships>
</file>

<file path=customXml/_rels/item11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42.xml"/></Relationships>
</file>

<file path=customXml/_rels/item11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43.xml"/></Relationships>
</file>

<file path=customXml/_rels/item11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44.xml"/></Relationships>
</file>

<file path=customXml/_rels/item11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45.xml"/></Relationships>
</file>

<file path=customXml/_rels/item11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46.xml"/></Relationships>
</file>

<file path=customXml/_rels/item11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47.xml"/></Relationships>
</file>

<file path=customXml/_rels/item11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48.xml"/></Relationships>
</file>

<file path=customXml/_rels/item11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49.xml"/></Relationships>
</file>

<file path=customXml/_rels/item1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5.xml"/></Relationships>
</file>

<file path=customXml/_rels/item11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50.xml"/></Relationships>
</file>

<file path=customXml/_rels/item11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51.xml"/></Relationships>
</file>

<file path=customXml/_rels/item11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52.xml"/></Relationships>
</file>

<file path=customXml/_rels/item11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53.xml"/></Relationships>
</file>

<file path=customXml/_rels/item11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54.xml"/></Relationships>
</file>

<file path=customXml/_rels/item11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55.xml"/></Relationships>
</file>

<file path=customXml/_rels/item11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56.xml"/></Relationships>
</file>

<file path=customXml/_rels/item11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57.xml"/></Relationships>
</file>

<file path=customXml/_rels/item11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58.xml"/></Relationships>
</file>

<file path=customXml/_rels/item11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59.xml"/></Relationships>
</file>

<file path=customXml/_rels/item1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6.xml"/></Relationships>
</file>

<file path=customXml/_rels/item11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60.xml"/></Relationships>
</file>

<file path=customXml/_rels/item11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61.xml"/></Relationships>
</file>

<file path=customXml/_rels/item11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62.xml"/></Relationships>
</file>

<file path=customXml/_rels/item11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63.xml"/></Relationships>
</file>

<file path=customXml/_rels/item11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64.xml"/></Relationships>
</file>

<file path=customXml/_rels/item11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65.xml"/></Relationships>
</file>

<file path=customXml/_rels/item11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66.xml"/></Relationships>
</file>

<file path=customXml/_rels/item11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67.xml"/></Relationships>
</file>

<file path=customXml/_rels/item11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68.xml"/></Relationships>
</file>

<file path=customXml/_rels/item11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69.xml"/></Relationships>
</file>

<file path=customXml/_rels/item1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7.xml"/></Relationships>
</file>

<file path=customXml/_rels/item11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70.xml"/></Relationships>
</file>

<file path=customXml/_rels/item11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71.xml"/></Relationships>
</file>

<file path=customXml/_rels/item11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72.xml"/></Relationships>
</file>

<file path=customXml/_rels/item11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73.xml"/></Relationships>
</file>

<file path=customXml/_rels/item11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74.xml"/></Relationships>
</file>

<file path=customXml/_rels/item11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75.xml"/></Relationships>
</file>

<file path=customXml/_rels/item11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76.xml"/></Relationships>
</file>

<file path=customXml/_rels/item11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77.xml"/></Relationships>
</file>

<file path=customXml/_rels/item11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78.xml"/></Relationships>
</file>

<file path=customXml/_rels/item11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79.xml"/></Relationships>
</file>

<file path=customXml/_rels/item1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8.xml"/></Relationships>
</file>

<file path=customXml/_rels/item11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80.xml"/></Relationships>
</file>

<file path=customXml/_rels/item11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81.xml"/></Relationships>
</file>

<file path=customXml/_rels/item11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82.xml"/></Relationships>
</file>

<file path=customXml/_rels/item11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83.xml"/></Relationships>
</file>

<file path=customXml/_rels/item11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84.xml"/></Relationships>
</file>

<file path=customXml/_rels/item11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85.xml"/></Relationships>
</file>

<file path=customXml/_rels/item11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86.xml"/></Relationships>
</file>

<file path=customXml/_rels/item11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87.xml"/></Relationships>
</file>

<file path=customXml/_rels/item11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88.xml"/></Relationships>
</file>

<file path=customXml/_rels/item11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89.xml"/></Relationships>
</file>

<file path=customXml/_rels/item1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9.xml"/></Relationships>
</file>

<file path=customXml/_rels/item11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90.xml"/></Relationships>
</file>

<file path=customXml/_rels/item11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91.xml"/></Relationships>
</file>

<file path=customXml/_rels/item11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92.xml"/></Relationships>
</file>

<file path=customXml/_rels/item11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93.xml"/></Relationships>
</file>

<file path=customXml/_rels/item11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94.xml"/></Relationships>
</file>

<file path=customXml/_rels/item11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95.xml"/></Relationships>
</file>

<file path=customXml/_rels/item11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96.xml"/></Relationships>
</file>

<file path=customXml/_rels/item11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97.xml"/></Relationships>
</file>

<file path=customXml/_rels/item11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98.xml"/></Relationships>
</file>

<file path=customXml/_rels/item11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99.xml"/></Relationships>
</file>

<file path=customXml/_rels/item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.xml"/></Relationships>
</file>

<file path=customXml/_rels/item1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0.xml"/></Relationships>
</file>

<file path=customXml/_rels/item12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00.xml"/></Relationships>
</file>

<file path=customXml/_rels/item12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01.xml"/></Relationships>
</file>

<file path=customXml/_rels/item12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02.xml"/></Relationships>
</file>

<file path=customXml/_rels/item12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03.xml"/></Relationships>
</file>

<file path=customXml/_rels/item12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04.xml"/></Relationships>
</file>

<file path=customXml/_rels/item12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05.xml"/></Relationships>
</file>

<file path=customXml/_rels/item12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06.xml"/></Relationships>
</file>

<file path=customXml/_rels/item12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07.xml"/></Relationships>
</file>

<file path=customXml/_rels/item12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08.xml"/></Relationships>
</file>

<file path=customXml/_rels/item12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09.xml"/></Relationships>
</file>

<file path=customXml/_rels/item1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1.xml"/></Relationships>
</file>

<file path=customXml/_rels/item12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10.xml"/></Relationships>
</file>

<file path=customXml/_rels/item12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11.xml"/></Relationships>
</file>

<file path=customXml/_rels/item12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12.xml"/></Relationships>
</file>

<file path=customXml/_rels/item12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13.xml"/></Relationships>
</file>

<file path=customXml/_rels/item12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14.xml"/></Relationships>
</file>

<file path=customXml/_rels/item12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15.xml"/></Relationships>
</file>

<file path=customXml/_rels/item12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16.xml"/></Relationships>
</file>

<file path=customXml/_rels/item12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17.xml"/></Relationships>
</file>

<file path=customXml/_rels/item12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18.xml"/></Relationships>
</file>

<file path=customXml/_rels/item12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19.xml"/></Relationships>
</file>

<file path=customXml/_rels/item1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2.xml"/></Relationships>
</file>

<file path=customXml/_rels/item12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20.xml"/></Relationships>
</file>

<file path=customXml/_rels/item12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21.xml"/></Relationships>
</file>

<file path=customXml/_rels/item12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22.xml"/></Relationships>
</file>

<file path=customXml/_rels/item12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23.xml"/></Relationships>
</file>

<file path=customXml/_rels/item12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24.xml"/></Relationships>
</file>

<file path=customXml/_rels/item12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25.xml"/></Relationships>
</file>

<file path=customXml/_rels/item12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26.xml"/></Relationships>
</file>

<file path=customXml/_rels/item12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27.xml"/></Relationships>
</file>

<file path=customXml/_rels/item12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28.xml"/></Relationships>
</file>

<file path=customXml/_rels/item12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29.xml"/></Relationships>
</file>

<file path=customXml/_rels/item1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3.xml"/></Relationships>
</file>

<file path=customXml/_rels/item12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30.xml"/></Relationships>
</file>

<file path=customXml/_rels/item12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31.xml"/></Relationships>
</file>

<file path=customXml/_rels/item12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32.xml"/></Relationships>
</file>

<file path=customXml/_rels/item12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33.xml"/></Relationships>
</file>

<file path=customXml/_rels/item12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34.xml"/></Relationships>
</file>

<file path=customXml/_rels/item12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35.xml"/></Relationships>
</file>

<file path=customXml/_rels/item12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36.xml"/></Relationships>
</file>

<file path=customXml/_rels/item12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37.xml"/></Relationships>
</file>

<file path=customXml/_rels/item12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38.xml"/></Relationships>
</file>

<file path=customXml/_rels/item12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39.xml"/></Relationships>
</file>

<file path=customXml/_rels/item1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4.xml"/></Relationships>
</file>

<file path=customXml/_rels/item12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40.xml"/></Relationships>
</file>

<file path=customXml/_rels/item12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41.xml"/></Relationships>
</file>

<file path=customXml/_rels/item12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42.xml"/></Relationships>
</file>

<file path=customXml/_rels/item12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43.xml"/></Relationships>
</file>

<file path=customXml/_rels/item12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44.xml"/></Relationships>
</file>

<file path=customXml/_rels/item12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45.xml"/></Relationships>
</file>

<file path=customXml/_rels/item12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46.xml"/></Relationships>
</file>

<file path=customXml/_rels/item12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47.xml"/></Relationships>
</file>

<file path=customXml/_rels/item12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48.xml"/></Relationships>
</file>

<file path=customXml/_rels/item12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49.xml"/></Relationships>
</file>

<file path=customXml/_rels/item1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5.xml"/></Relationships>
</file>

<file path=customXml/_rels/item12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50.xml"/></Relationships>
</file>

<file path=customXml/_rels/item12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51.xml"/></Relationships>
</file>

<file path=customXml/_rels/item12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52.xml"/></Relationships>
</file>

<file path=customXml/_rels/item12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53.xml"/></Relationships>
</file>

<file path=customXml/_rels/item12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54.xml"/></Relationships>
</file>

<file path=customXml/_rels/item12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55.xml"/></Relationships>
</file>

<file path=customXml/_rels/item12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56.xml"/></Relationships>
</file>

<file path=customXml/_rels/item12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57.xml"/></Relationships>
</file>

<file path=customXml/_rels/item12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58.xml"/></Relationships>
</file>

<file path=customXml/_rels/item12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59.xml"/></Relationships>
</file>

<file path=customXml/_rels/item1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6.xml"/></Relationships>
</file>

<file path=customXml/_rels/item12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60.xml"/></Relationships>
</file>

<file path=customXml/_rels/item12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61.xml"/></Relationships>
</file>

<file path=customXml/_rels/item12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62.xml"/></Relationships>
</file>

<file path=customXml/_rels/item12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63.xml"/></Relationships>
</file>

<file path=customXml/_rels/item12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64.xml"/></Relationships>
</file>

<file path=customXml/_rels/item12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65.xml"/></Relationships>
</file>

<file path=customXml/_rels/item12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66.xml"/></Relationships>
</file>

<file path=customXml/_rels/item12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67.xml"/></Relationships>
</file>

<file path=customXml/_rels/item12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68.xml"/></Relationships>
</file>

<file path=customXml/_rels/item12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69.xml"/></Relationships>
</file>

<file path=customXml/_rels/item1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7.xml"/></Relationships>
</file>

<file path=customXml/_rels/item12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70.xml"/></Relationships>
</file>

<file path=customXml/_rels/item12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71.xml"/></Relationships>
</file>

<file path=customXml/_rels/item12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72.xml"/></Relationships>
</file>

<file path=customXml/_rels/item12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73.xml"/></Relationships>
</file>

<file path=customXml/_rels/item12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74.xml"/></Relationships>
</file>

<file path=customXml/_rels/item12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75.xml"/></Relationships>
</file>

<file path=customXml/_rels/item12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76.xml"/></Relationships>
</file>

<file path=customXml/_rels/item12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77.xml"/></Relationships>
</file>

<file path=customXml/_rels/item12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78.xml"/></Relationships>
</file>

<file path=customXml/_rels/item12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79.xml"/></Relationships>
</file>

<file path=customXml/_rels/item1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8.xml"/></Relationships>
</file>

<file path=customXml/_rels/item12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80.xml"/></Relationships>
</file>

<file path=customXml/_rels/item12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81.xml"/></Relationships>
</file>

<file path=customXml/_rels/item12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82.xml"/></Relationships>
</file>

<file path=customXml/_rels/item12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83.xml"/></Relationships>
</file>

<file path=customXml/_rels/item12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84.xml"/></Relationships>
</file>

<file path=customXml/_rels/item12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85.xml"/></Relationships>
</file>

<file path=customXml/_rels/item12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86.xml"/></Relationships>
</file>

<file path=customXml/_rels/item12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87.xml"/></Relationships>
</file>

<file path=customXml/_rels/item12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88.xml"/></Relationships>
</file>

<file path=customXml/_rels/item12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89.xml"/></Relationships>
</file>

<file path=customXml/_rels/item1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9.xml"/></Relationships>
</file>

<file path=customXml/_rels/item12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90.xml"/></Relationships>
</file>

<file path=customXml/_rels/item12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91.xml"/></Relationships>
</file>

<file path=customXml/_rels/item12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92.xml"/></Relationships>
</file>

<file path=customXml/_rels/item12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93.xml"/></Relationships>
</file>

<file path=customXml/_rels/item12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94.xml"/></Relationships>
</file>

<file path=customXml/_rels/item12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95.xml"/></Relationships>
</file>

<file path=customXml/_rels/item12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96.xml"/></Relationships>
</file>

<file path=customXml/_rels/item12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97.xml"/></Relationships>
</file>

<file path=customXml/_rels/item12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98.xml"/></Relationships>
</file>

<file path=customXml/_rels/item12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99.xml"/></Relationships>
</file>

<file path=customXml/_rels/item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.xml"/></Relationships>
</file>

<file path=customXml/_rels/item1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0.xml"/></Relationships>
</file>

<file path=customXml/_rels/item13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00.xml"/></Relationships>
</file>

<file path=customXml/_rels/item13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01.xml"/></Relationships>
</file>

<file path=customXml/_rels/item13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02.xml"/></Relationships>
</file>

<file path=customXml/_rels/item13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03.xml"/></Relationships>
</file>

<file path=customXml/_rels/item13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04.xml"/></Relationships>
</file>

<file path=customXml/_rels/item13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05.xml"/></Relationships>
</file>

<file path=customXml/_rels/item13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06.xml"/></Relationships>
</file>

<file path=customXml/_rels/item13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07.xml"/></Relationships>
</file>

<file path=customXml/_rels/item13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08.xml"/></Relationships>
</file>

<file path=customXml/_rels/item13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09.xml"/></Relationships>
</file>

<file path=customXml/_rels/item1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1.xml"/></Relationships>
</file>

<file path=customXml/_rels/item13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10.xml"/></Relationships>
</file>

<file path=customXml/_rels/item13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11.xml"/></Relationships>
</file>

<file path=customXml/_rels/item13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12.xml"/></Relationships>
</file>

<file path=customXml/_rels/item13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13.xml"/></Relationships>
</file>

<file path=customXml/_rels/item13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14.xml"/></Relationships>
</file>

<file path=customXml/_rels/item13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15.xml"/></Relationships>
</file>

<file path=customXml/_rels/item13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16.xml"/></Relationships>
</file>

<file path=customXml/_rels/item13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17.xml"/></Relationships>
</file>

<file path=customXml/_rels/item13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18.xml"/></Relationships>
</file>

<file path=customXml/_rels/item13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19.xml"/></Relationships>
</file>

<file path=customXml/_rels/item1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2.xml"/></Relationships>
</file>

<file path=customXml/_rels/item13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20.xml"/></Relationships>
</file>

<file path=customXml/_rels/item13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21.xml"/></Relationships>
</file>

<file path=customXml/_rels/item13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22.xml"/></Relationships>
</file>

<file path=customXml/_rels/item13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23.xml"/></Relationships>
</file>

<file path=customXml/_rels/item13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24.xml"/></Relationships>
</file>

<file path=customXml/_rels/item13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25.xml"/></Relationships>
</file>

<file path=customXml/_rels/item13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26.xml"/></Relationships>
</file>

<file path=customXml/_rels/item13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27.xml"/></Relationships>
</file>

<file path=customXml/_rels/item13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28.xml"/></Relationships>
</file>

<file path=customXml/_rels/item13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29.xml"/></Relationships>
</file>

<file path=customXml/_rels/item1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3.xml"/></Relationships>
</file>

<file path=customXml/_rels/item13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30.xml"/></Relationships>
</file>

<file path=customXml/_rels/item13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31.xml"/></Relationships>
</file>

<file path=customXml/_rels/item13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32.xml"/></Relationships>
</file>

<file path=customXml/_rels/item13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33.xml"/></Relationships>
</file>

<file path=customXml/_rels/item13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34.xml"/></Relationships>
</file>

<file path=customXml/_rels/item13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35.xml"/></Relationships>
</file>

<file path=customXml/_rels/item13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36.xml"/></Relationships>
</file>

<file path=customXml/_rels/item13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37.xml"/></Relationships>
</file>

<file path=customXml/_rels/item13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38.xml"/></Relationships>
</file>

<file path=customXml/_rels/item13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39.xml"/></Relationships>
</file>

<file path=customXml/_rels/item1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4.xml"/></Relationships>
</file>

<file path=customXml/_rels/item13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40.xml"/></Relationships>
</file>

<file path=customXml/_rels/item13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41.xml"/></Relationships>
</file>

<file path=customXml/_rels/item13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42.xml"/></Relationships>
</file>

<file path=customXml/_rels/item13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43.xml"/></Relationships>
</file>

<file path=customXml/_rels/item13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44.xml"/></Relationships>
</file>

<file path=customXml/_rels/item13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45.xml"/></Relationships>
</file>

<file path=customXml/_rels/item13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46.xml"/></Relationships>
</file>

<file path=customXml/_rels/item13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47.xml"/></Relationships>
</file>

<file path=customXml/_rels/item13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48.xml"/></Relationships>
</file>

<file path=customXml/_rels/item13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49.xml"/></Relationships>
</file>

<file path=customXml/_rels/item1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5.xml"/></Relationships>
</file>

<file path=customXml/_rels/item13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50.xml"/></Relationships>
</file>

<file path=customXml/_rels/item13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51.xml"/></Relationships>
</file>

<file path=customXml/_rels/item13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52.xml"/></Relationships>
</file>

<file path=customXml/_rels/item13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53.xml"/></Relationships>
</file>

<file path=customXml/_rels/item13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54.xml"/></Relationships>
</file>

<file path=customXml/_rels/item13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55.xml"/></Relationships>
</file>

<file path=customXml/_rels/item13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56.xml"/></Relationships>
</file>

<file path=customXml/_rels/item13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57.xml"/></Relationships>
</file>

<file path=customXml/_rels/item13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58.xml"/></Relationships>
</file>

<file path=customXml/_rels/item13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59.xml"/></Relationships>
</file>

<file path=customXml/_rels/item1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6.xml"/></Relationships>
</file>

<file path=customXml/_rels/item13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60.xml"/></Relationships>
</file>

<file path=customXml/_rels/item13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61.xml"/></Relationships>
</file>

<file path=customXml/_rels/item13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62.xml"/></Relationships>
</file>

<file path=customXml/_rels/item13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63.xml"/></Relationships>
</file>

<file path=customXml/_rels/item13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64.xml"/></Relationships>
</file>

<file path=customXml/_rels/item13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65.xml"/></Relationships>
</file>

<file path=customXml/_rels/item13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66.xml"/></Relationships>
</file>

<file path=customXml/_rels/item13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67.xml"/></Relationships>
</file>

<file path=customXml/_rels/item13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68.xml"/></Relationships>
</file>

<file path=customXml/_rels/item13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69.xml"/></Relationships>
</file>

<file path=customXml/_rels/item1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7.xml"/></Relationships>
</file>

<file path=customXml/_rels/item13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70.xml"/></Relationships>
</file>

<file path=customXml/_rels/item13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71.xml"/></Relationships>
</file>

<file path=customXml/_rels/item13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72.xml"/></Relationships>
</file>

<file path=customXml/_rels/item13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73.xml"/></Relationships>
</file>

<file path=customXml/_rels/item13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74.xml"/></Relationships>
</file>

<file path=customXml/_rels/item13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75.xml"/></Relationships>
</file>

<file path=customXml/_rels/item13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76.xml"/></Relationships>
</file>

<file path=customXml/_rels/item13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77.xml"/></Relationships>
</file>

<file path=customXml/_rels/item13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78.xml"/></Relationships>
</file>

<file path=customXml/_rels/item13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79.xml"/></Relationships>
</file>

<file path=customXml/_rels/item1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8.xml"/></Relationships>
</file>

<file path=customXml/_rels/item13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80.xml"/></Relationships>
</file>

<file path=customXml/_rels/item13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81.xml"/></Relationships>
</file>

<file path=customXml/_rels/item13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82.xml"/></Relationships>
</file>

<file path=customXml/_rels/item13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83.xml"/></Relationships>
</file>

<file path=customXml/_rels/item13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84.xml"/></Relationships>
</file>

<file path=customXml/_rels/item13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85.xml"/></Relationships>
</file>

<file path=customXml/_rels/item13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86.xml"/></Relationships>
</file>

<file path=customXml/_rels/item13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87.xml"/></Relationships>
</file>

<file path=customXml/_rels/item13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88.xml"/></Relationships>
</file>

<file path=customXml/_rels/item13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89.xml"/></Relationships>
</file>

<file path=customXml/_rels/item1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9.xml"/></Relationships>
</file>

<file path=customXml/_rels/item13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90.xml"/></Relationships>
</file>

<file path=customXml/_rels/item13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91.xml"/></Relationships>
</file>

<file path=customXml/_rels/item13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92.xml"/></Relationships>
</file>

<file path=customXml/_rels/item13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93.xml"/></Relationships>
</file>

<file path=customXml/_rels/item13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94.xml"/></Relationships>
</file>

<file path=customXml/_rels/item13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95.xml"/></Relationships>
</file>

<file path=customXml/_rels/item13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96.xml"/></Relationships>
</file>

<file path=customXml/_rels/item13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97.xml"/></Relationships>
</file>

<file path=customXml/_rels/item13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98.xml"/></Relationships>
</file>

<file path=customXml/_rels/item13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99.xml"/></Relationships>
</file>

<file path=customXml/_rels/item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.xml"/></Relationships>
</file>

<file path=customXml/_rels/item1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0.xml"/></Relationships>
</file>

<file path=customXml/_rels/item14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00.xml"/></Relationships>
</file>

<file path=customXml/_rels/item14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01.xml"/></Relationships>
</file>

<file path=customXml/_rels/item14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02.xml"/></Relationships>
</file>

<file path=customXml/_rels/item14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03.xml"/></Relationships>
</file>

<file path=customXml/_rels/item14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04.xml"/></Relationships>
</file>

<file path=customXml/_rels/item14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05.xml"/></Relationships>
</file>

<file path=customXml/_rels/item14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06.xml"/></Relationships>
</file>

<file path=customXml/_rels/item14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07.xml"/></Relationships>
</file>

<file path=customXml/_rels/item14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08.xml"/></Relationships>
</file>

<file path=customXml/_rels/item14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09.xml"/></Relationships>
</file>

<file path=customXml/_rels/item1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1.xml"/></Relationships>
</file>

<file path=customXml/_rels/item14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10.xml"/></Relationships>
</file>

<file path=customXml/_rels/item14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11.xml"/></Relationships>
</file>

<file path=customXml/_rels/item14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12.xml"/></Relationships>
</file>

<file path=customXml/_rels/item14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13.xml"/></Relationships>
</file>

<file path=customXml/_rels/item14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14.xml"/></Relationships>
</file>

<file path=customXml/_rels/item14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15.xml"/></Relationships>
</file>

<file path=customXml/_rels/item14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16.xml"/></Relationships>
</file>

<file path=customXml/_rels/item14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17.xml"/></Relationships>
</file>

<file path=customXml/_rels/item14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18.xml"/></Relationships>
</file>

<file path=customXml/_rels/item14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19.xml"/></Relationships>
</file>

<file path=customXml/_rels/item1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2.xml"/></Relationships>
</file>

<file path=customXml/_rels/item14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20.xml"/></Relationships>
</file>

<file path=customXml/_rels/item14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21.xml"/></Relationships>
</file>

<file path=customXml/_rels/item14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22.xml"/></Relationships>
</file>

<file path=customXml/_rels/item14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23.xml"/></Relationships>
</file>

<file path=customXml/_rels/item14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24.xml"/></Relationships>
</file>

<file path=customXml/_rels/item14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25.xml"/></Relationships>
</file>

<file path=customXml/_rels/item14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26.xml"/></Relationships>
</file>

<file path=customXml/_rels/item14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27.xml"/></Relationships>
</file>

<file path=customXml/_rels/item14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28.xml"/></Relationships>
</file>

<file path=customXml/_rels/item14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29.xml"/></Relationships>
</file>

<file path=customXml/_rels/item1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3.xml"/></Relationships>
</file>

<file path=customXml/_rels/item14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30.xml"/></Relationships>
</file>

<file path=customXml/_rels/item14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31.xml"/></Relationships>
</file>

<file path=customXml/_rels/item14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32.xml"/></Relationships>
</file>

<file path=customXml/_rels/item14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33.xml"/></Relationships>
</file>

<file path=customXml/_rels/item14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34.xml"/></Relationships>
</file>

<file path=customXml/_rels/item14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35.xml"/></Relationships>
</file>

<file path=customXml/_rels/item14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36.xml"/></Relationships>
</file>

<file path=customXml/_rels/item14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37.xml"/></Relationships>
</file>

<file path=customXml/_rels/item14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38.xml"/></Relationships>
</file>

<file path=customXml/_rels/item14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39.xml"/></Relationships>
</file>

<file path=customXml/_rels/item1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4.xml"/></Relationships>
</file>

<file path=customXml/_rels/item14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40.xml"/></Relationships>
</file>

<file path=customXml/_rels/item14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41.xml"/></Relationships>
</file>

<file path=customXml/_rels/item14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42.xml"/></Relationships>
</file>

<file path=customXml/_rels/item14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43.xml"/></Relationships>
</file>

<file path=customXml/_rels/item14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44.xml"/></Relationships>
</file>

<file path=customXml/_rels/item14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45.xml"/></Relationships>
</file>

<file path=customXml/_rels/item14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46.xml"/></Relationships>
</file>

<file path=customXml/_rels/item14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47.xml"/></Relationships>
</file>

<file path=customXml/_rels/item14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48.xml"/></Relationships>
</file>

<file path=customXml/_rels/item14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49.xml"/></Relationships>
</file>

<file path=customXml/_rels/item1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5.xml"/></Relationships>
</file>

<file path=customXml/_rels/item14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50.xml"/></Relationships>
</file>

<file path=customXml/_rels/item14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51.xml"/></Relationships>
</file>

<file path=customXml/_rels/item14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52.xml"/></Relationships>
</file>

<file path=customXml/_rels/item14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53.xml"/></Relationships>
</file>

<file path=customXml/_rels/item14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54.xml"/></Relationships>
</file>

<file path=customXml/_rels/item14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55.xml"/></Relationships>
</file>

<file path=customXml/_rels/item14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56.xml"/></Relationships>
</file>

<file path=customXml/_rels/item14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57.xml"/></Relationships>
</file>

<file path=customXml/_rels/item14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58.xml"/></Relationships>
</file>

<file path=customXml/_rels/item14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59.xml"/></Relationships>
</file>

<file path=customXml/_rels/item1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6.xml"/></Relationships>
</file>

<file path=customXml/_rels/item14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60.xml"/></Relationships>
</file>

<file path=customXml/_rels/item14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61.xml"/></Relationships>
</file>

<file path=customXml/_rels/item14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62.xml"/></Relationships>
</file>

<file path=customXml/_rels/item14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63.xml"/></Relationships>
</file>

<file path=customXml/_rels/item14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64.xml"/></Relationships>
</file>

<file path=customXml/_rels/item14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65.xml"/></Relationships>
</file>

<file path=customXml/_rels/item14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66.xml"/></Relationships>
</file>

<file path=customXml/_rels/item14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67.xml"/></Relationships>
</file>

<file path=customXml/_rels/item14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68.xml"/></Relationships>
</file>

<file path=customXml/_rels/item14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69.xml"/></Relationships>
</file>

<file path=customXml/_rels/item1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7.xml"/></Relationships>
</file>

<file path=customXml/_rels/item14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70.xml"/></Relationships>
</file>

<file path=customXml/_rels/item14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71.xml"/></Relationships>
</file>

<file path=customXml/_rels/item14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72.xml"/></Relationships>
</file>

<file path=customXml/_rels/item14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73.xml"/></Relationships>
</file>

<file path=customXml/_rels/item14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74.xml"/></Relationships>
</file>

<file path=customXml/_rels/item14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75.xml"/></Relationships>
</file>

<file path=customXml/_rels/item14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76.xml"/></Relationships>
</file>

<file path=customXml/_rels/item14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77.xml"/></Relationships>
</file>

<file path=customXml/_rels/item14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78.xml"/></Relationships>
</file>

<file path=customXml/_rels/item14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79.xml"/></Relationships>
</file>

<file path=customXml/_rels/item1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8.xml"/></Relationships>
</file>

<file path=customXml/_rels/item14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80.xml"/></Relationships>
</file>

<file path=customXml/_rels/item14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81.xml"/></Relationships>
</file>

<file path=customXml/_rels/item14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82.xml"/></Relationships>
</file>

<file path=customXml/_rels/item14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83.xml"/></Relationships>
</file>

<file path=customXml/_rels/item14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84.xml"/></Relationships>
</file>

<file path=customXml/_rels/item14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85.xml"/></Relationships>
</file>

<file path=customXml/_rels/item14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86.xml"/></Relationships>
</file>

<file path=customXml/_rels/item14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87.xml"/></Relationships>
</file>

<file path=customXml/_rels/item14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88.xml"/></Relationships>
</file>

<file path=customXml/_rels/item14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89.xml"/></Relationships>
</file>

<file path=customXml/_rels/item1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9.xml"/></Relationships>
</file>

<file path=customXml/_rels/item14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90.xml"/></Relationships>
</file>

<file path=customXml/_rels/item14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91.xml"/></Relationships>
</file>

<file path=customXml/_rels/item14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92.xml"/></Relationships>
</file>

<file path=customXml/_rels/item14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93.xml"/></Relationships>
</file>

<file path=customXml/_rels/item14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94.xml"/></Relationships>
</file>

<file path=customXml/_rels/item14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95.xml"/></Relationships>
</file>

<file path=customXml/_rels/item14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96.xml"/></Relationships>
</file>

<file path=customXml/_rels/item14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97.xml"/></Relationships>
</file>

<file path=customXml/_rels/item14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98.xml"/></Relationships>
</file>

<file path=customXml/_rels/item14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99.xml"/></Relationships>
</file>

<file path=customXml/_rels/item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.xml"/></Relationships>
</file>

<file path=customXml/_rels/item1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0.xml"/></Relationships>
</file>

<file path=customXml/_rels/item15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00.xml"/></Relationships>
</file>

<file path=customXml/_rels/item15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01.xml"/></Relationships>
</file>

<file path=customXml/_rels/item15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02.xml"/></Relationships>
</file>

<file path=customXml/_rels/item15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03.xml"/></Relationships>
</file>

<file path=customXml/_rels/item15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04.xml"/></Relationships>
</file>

<file path=customXml/_rels/item15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05.xml"/></Relationships>
</file>

<file path=customXml/_rels/item15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06.xml"/></Relationships>
</file>

<file path=customXml/_rels/item15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07.xml"/></Relationships>
</file>

<file path=customXml/_rels/item15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08.xml"/></Relationships>
</file>

<file path=customXml/_rels/item15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09.xml"/></Relationships>
</file>

<file path=customXml/_rels/item1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1.xml"/></Relationships>
</file>

<file path=customXml/_rels/item15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10.xml"/></Relationships>
</file>

<file path=customXml/_rels/item15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11.xml"/></Relationships>
</file>

<file path=customXml/_rels/item15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12.xml"/></Relationships>
</file>

<file path=customXml/_rels/item15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13.xml"/></Relationships>
</file>

<file path=customXml/_rels/item15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14.xml"/></Relationships>
</file>

<file path=customXml/_rels/item15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15.xml"/></Relationships>
</file>

<file path=customXml/_rels/item15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16.xml"/></Relationships>
</file>

<file path=customXml/_rels/item15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17.xml"/></Relationships>
</file>

<file path=customXml/_rels/item15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18.xml"/></Relationships>
</file>

<file path=customXml/_rels/item15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19.xml"/></Relationships>
</file>

<file path=customXml/_rels/item1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2.xml"/></Relationships>
</file>

<file path=customXml/_rels/item15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20.xml"/></Relationships>
</file>

<file path=customXml/_rels/item15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21.xml"/></Relationships>
</file>

<file path=customXml/_rels/item15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22.xml"/></Relationships>
</file>

<file path=customXml/_rels/item15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23.xml"/></Relationships>
</file>

<file path=customXml/_rels/item15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24.xml"/></Relationships>
</file>

<file path=customXml/_rels/item15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25.xml"/></Relationships>
</file>

<file path=customXml/_rels/item15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26.xml"/></Relationships>
</file>

<file path=customXml/_rels/item15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27.xml"/></Relationships>
</file>

<file path=customXml/_rels/item15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28.xml"/></Relationships>
</file>

<file path=customXml/_rels/item15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29.xml"/></Relationships>
</file>

<file path=customXml/_rels/item1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3.xml"/></Relationships>
</file>

<file path=customXml/_rels/item15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30.xml"/></Relationships>
</file>

<file path=customXml/_rels/item15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31.xml"/></Relationships>
</file>

<file path=customXml/_rels/item15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32.xml"/></Relationships>
</file>

<file path=customXml/_rels/item15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33.xml"/></Relationships>
</file>

<file path=customXml/_rels/item15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34.xml"/></Relationships>
</file>

<file path=customXml/_rels/item15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35.xml"/></Relationships>
</file>

<file path=customXml/_rels/item15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36.xml"/></Relationships>
</file>

<file path=customXml/_rels/item15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37.xml"/></Relationships>
</file>

<file path=customXml/_rels/item15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38.xml"/></Relationships>
</file>

<file path=customXml/_rels/item15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39.xml"/></Relationships>
</file>

<file path=customXml/_rels/item1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4.xml"/></Relationships>
</file>

<file path=customXml/_rels/item15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40.xml"/></Relationships>
</file>

<file path=customXml/_rels/item15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41.xml"/></Relationships>
</file>

<file path=customXml/_rels/item15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42.xml"/></Relationships>
</file>

<file path=customXml/_rels/item15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43.xml"/></Relationships>
</file>

<file path=customXml/_rels/item15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44.xml"/></Relationships>
</file>

<file path=customXml/_rels/item15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45.xml"/></Relationships>
</file>

<file path=customXml/_rels/item15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46.xml"/></Relationships>
</file>

<file path=customXml/_rels/item15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47.xml"/></Relationships>
</file>

<file path=customXml/_rels/item15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48.xml"/></Relationships>
</file>

<file path=customXml/_rels/item15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49.xml"/></Relationships>
</file>

<file path=customXml/_rels/item1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5.xml"/></Relationships>
</file>

<file path=customXml/_rels/item15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50.xml"/></Relationships>
</file>

<file path=customXml/_rels/item15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51.xml"/></Relationships>
</file>

<file path=customXml/_rels/item15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52.xml"/></Relationships>
</file>

<file path=customXml/_rels/item15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53.xml"/></Relationships>
</file>

<file path=customXml/_rels/item15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54.xml"/></Relationships>
</file>

<file path=customXml/_rels/item15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55.xml"/></Relationships>
</file>

<file path=customXml/_rels/item15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56.xml"/></Relationships>
</file>

<file path=customXml/_rels/item15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57.xml"/></Relationships>
</file>

<file path=customXml/_rels/item15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58.xml"/></Relationships>
</file>

<file path=customXml/_rels/item15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59.xml"/></Relationships>
</file>

<file path=customXml/_rels/item1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6.xml"/></Relationships>
</file>

<file path=customXml/_rels/item15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60.xml"/></Relationships>
</file>

<file path=customXml/_rels/item15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61.xml"/></Relationships>
</file>

<file path=customXml/_rels/item15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62.xml"/></Relationships>
</file>

<file path=customXml/_rels/item15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63.xml"/></Relationships>
</file>

<file path=customXml/_rels/item15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64.xml"/></Relationships>
</file>

<file path=customXml/_rels/item15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65.xml"/></Relationships>
</file>

<file path=customXml/_rels/item15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66.xml"/></Relationships>
</file>

<file path=customXml/_rels/item15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67.xml"/></Relationships>
</file>

<file path=customXml/_rels/item15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68.xml"/></Relationships>
</file>

<file path=customXml/_rels/item15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69.xml"/></Relationships>
</file>

<file path=customXml/_rels/item1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7.xml"/></Relationships>
</file>

<file path=customXml/_rels/item15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70.xml"/></Relationships>
</file>

<file path=customXml/_rels/item15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71.xml"/></Relationships>
</file>

<file path=customXml/_rels/item15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72.xml"/></Relationships>
</file>

<file path=customXml/_rels/item15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73.xml"/></Relationships>
</file>

<file path=customXml/_rels/item15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74.xml"/></Relationships>
</file>

<file path=customXml/_rels/item15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75.xml"/></Relationships>
</file>

<file path=customXml/_rels/item15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76.xml"/></Relationships>
</file>

<file path=customXml/_rels/item15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77.xml"/></Relationships>
</file>

<file path=customXml/_rels/item15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78.xml"/></Relationships>
</file>

<file path=customXml/_rels/item15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79.xml"/></Relationships>
</file>

<file path=customXml/_rels/item1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8.xml"/></Relationships>
</file>

<file path=customXml/_rels/item15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80.xml"/></Relationships>
</file>

<file path=customXml/_rels/item15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81.xml"/></Relationships>
</file>

<file path=customXml/_rels/item15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82.xml"/></Relationships>
</file>

<file path=customXml/_rels/item15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83.xml"/></Relationships>
</file>

<file path=customXml/_rels/item15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84.xml"/></Relationships>
</file>

<file path=customXml/_rels/item15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85.xml"/></Relationships>
</file>

<file path=customXml/_rels/item15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86.xml"/></Relationships>
</file>

<file path=customXml/_rels/item15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87.xml"/></Relationships>
</file>

<file path=customXml/_rels/item15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88.xml"/></Relationships>
</file>

<file path=customXml/_rels/item15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89.xml"/></Relationships>
</file>

<file path=customXml/_rels/item1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9.xml"/></Relationships>
</file>

<file path=customXml/_rels/item15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90.xml"/></Relationships>
</file>

<file path=customXml/_rels/item15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91.xml"/></Relationships>
</file>

<file path=customXml/_rels/item15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92.xml"/></Relationships>
</file>

<file path=customXml/_rels/item15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93.xml"/></Relationships>
</file>

<file path=customXml/_rels/item15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94.xml"/></Relationships>
</file>

<file path=customXml/_rels/item15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95.xml"/></Relationships>
</file>

<file path=customXml/_rels/item15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96.xml"/></Relationships>
</file>

<file path=customXml/_rels/item15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97.xml"/></Relationships>
</file>

<file path=customXml/_rels/item15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98.xml"/></Relationships>
</file>

<file path=customXml/_rels/item15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99.xml"/></Relationships>
</file>

<file path=customXml/_rels/item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.xml"/></Relationships>
</file>

<file path=customXml/_rels/item1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0.xml"/></Relationships>
</file>

<file path=customXml/_rels/item16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00.xml"/></Relationships>
</file>

<file path=customXml/_rels/item16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01.xml"/></Relationships>
</file>

<file path=customXml/_rels/item16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02.xml"/></Relationships>
</file>

<file path=customXml/_rels/item16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03.xml"/></Relationships>
</file>

<file path=customXml/_rels/item16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04.xml"/></Relationships>
</file>

<file path=customXml/_rels/item16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05.xml"/></Relationships>
</file>

<file path=customXml/_rels/item16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06.xml"/></Relationships>
</file>

<file path=customXml/_rels/item16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07.xml"/></Relationships>
</file>

<file path=customXml/_rels/item16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08.xml"/></Relationships>
</file>

<file path=customXml/_rels/item16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09.xml"/></Relationships>
</file>

<file path=customXml/_rels/item1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1.xml"/></Relationships>
</file>

<file path=customXml/_rels/item16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10.xml"/></Relationships>
</file>

<file path=customXml/_rels/item16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11.xml"/></Relationships>
</file>

<file path=customXml/_rels/item16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12.xml"/></Relationships>
</file>

<file path=customXml/_rels/item16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13.xml"/></Relationships>
</file>

<file path=customXml/_rels/item16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14.xml"/></Relationships>
</file>

<file path=customXml/_rels/item16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15.xml"/></Relationships>
</file>

<file path=customXml/_rels/item16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16.xml"/></Relationships>
</file>

<file path=customXml/_rels/item16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17.xml"/></Relationships>
</file>

<file path=customXml/_rels/item16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18.xml"/></Relationships>
</file>

<file path=customXml/_rels/item16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19.xml"/></Relationships>
</file>

<file path=customXml/_rels/item1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2.xml"/></Relationships>
</file>

<file path=customXml/_rels/item16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20.xml"/></Relationships>
</file>

<file path=customXml/_rels/item16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21.xml"/></Relationships>
</file>

<file path=customXml/_rels/item16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22.xml"/></Relationships>
</file>

<file path=customXml/_rels/item16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23.xml"/></Relationships>
</file>

<file path=customXml/_rels/item16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24.xml"/></Relationships>
</file>

<file path=customXml/_rels/item16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25.xml"/></Relationships>
</file>

<file path=customXml/_rels/item16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26.xml"/></Relationships>
</file>

<file path=customXml/_rels/item16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27.xml"/></Relationships>
</file>

<file path=customXml/_rels/item16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28.xml"/></Relationships>
</file>

<file path=customXml/_rels/item16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29.xml"/></Relationships>
</file>

<file path=customXml/_rels/item1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3.xml"/></Relationships>
</file>

<file path=customXml/_rels/item16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30.xml"/></Relationships>
</file>

<file path=customXml/_rels/item16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31.xml"/></Relationships>
</file>

<file path=customXml/_rels/item16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32.xml"/></Relationships>
</file>

<file path=customXml/_rels/item16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33.xml"/></Relationships>
</file>

<file path=customXml/_rels/item16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34.xml"/></Relationships>
</file>

<file path=customXml/_rels/item16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35.xml"/></Relationships>
</file>

<file path=customXml/_rels/item16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36.xml"/></Relationships>
</file>

<file path=customXml/_rels/item16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37.xml"/></Relationships>
</file>

<file path=customXml/_rels/item16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38.xml"/></Relationships>
</file>

<file path=customXml/_rels/item16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39.xml"/></Relationships>
</file>

<file path=customXml/_rels/item1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4.xml"/></Relationships>
</file>

<file path=customXml/_rels/item16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40.xml"/></Relationships>
</file>

<file path=customXml/_rels/item16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41.xml"/></Relationships>
</file>

<file path=customXml/_rels/item16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42.xml"/></Relationships>
</file>

<file path=customXml/_rels/item16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43.xml"/></Relationships>
</file>

<file path=customXml/_rels/item16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44.xml"/></Relationships>
</file>

<file path=customXml/_rels/item16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45.xml"/></Relationships>
</file>

<file path=customXml/_rels/item16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46.xml"/></Relationships>
</file>

<file path=customXml/_rels/item16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47.xml"/></Relationships>
</file>

<file path=customXml/_rels/item16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48.xml"/></Relationships>
</file>

<file path=customXml/_rels/item16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49.xml"/></Relationships>
</file>

<file path=customXml/_rels/item1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5.xml"/></Relationships>
</file>

<file path=customXml/_rels/item16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50.xml"/></Relationships>
</file>

<file path=customXml/_rels/item16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51.xml"/></Relationships>
</file>

<file path=customXml/_rels/item16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52.xml"/></Relationships>
</file>

<file path=customXml/_rels/item16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53.xml"/></Relationships>
</file>

<file path=customXml/_rels/item16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54.xml"/></Relationships>
</file>

<file path=customXml/_rels/item16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55.xml"/></Relationships>
</file>

<file path=customXml/_rels/item16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56.xml"/></Relationships>
</file>

<file path=customXml/_rels/item16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57.xml"/></Relationships>
</file>

<file path=customXml/_rels/item16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58.xml"/></Relationships>
</file>

<file path=customXml/_rels/item16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59.xml"/></Relationships>
</file>

<file path=customXml/_rels/item1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6.xml"/></Relationships>
</file>

<file path=customXml/_rels/item16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60.xml"/></Relationships>
</file>

<file path=customXml/_rels/item16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61.xml"/></Relationships>
</file>

<file path=customXml/_rels/item16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62.xml"/></Relationships>
</file>

<file path=customXml/_rels/item16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63.xml"/></Relationships>
</file>

<file path=customXml/_rels/item16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64.xml"/></Relationships>
</file>

<file path=customXml/_rels/item16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65.xml"/></Relationships>
</file>

<file path=customXml/_rels/item16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66.xml"/></Relationships>
</file>

<file path=customXml/_rels/item16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67.xml"/></Relationships>
</file>

<file path=customXml/_rels/item16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68.xml"/></Relationships>
</file>

<file path=customXml/_rels/item16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69.xml"/></Relationships>
</file>

<file path=customXml/_rels/item1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7.xml"/></Relationships>
</file>

<file path=customXml/_rels/item16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70.xml"/></Relationships>
</file>

<file path=customXml/_rels/item16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71.xml"/></Relationships>
</file>

<file path=customXml/_rels/item16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72.xml"/></Relationships>
</file>

<file path=customXml/_rels/item16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73.xml"/></Relationships>
</file>

<file path=customXml/_rels/item16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74.xml"/></Relationships>
</file>

<file path=customXml/_rels/item16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75.xml"/></Relationships>
</file>

<file path=customXml/_rels/item16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76.xml"/></Relationships>
</file>

<file path=customXml/_rels/item16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77.xml"/></Relationships>
</file>

<file path=customXml/_rels/item16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78.xml"/></Relationships>
</file>

<file path=customXml/_rels/item16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79.xml"/></Relationships>
</file>

<file path=customXml/_rels/item1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8.xml"/></Relationships>
</file>

<file path=customXml/_rels/item16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80.xml"/></Relationships>
</file>

<file path=customXml/_rels/item16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81.xml"/></Relationships>
</file>

<file path=customXml/_rels/item16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82.xml"/></Relationships>
</file>

<file path=customXml/_rels/item16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83.xml"/></Relationships>
</file>

<file path=customXml/_rels/item16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84.xml"/></Relationships>
</file>

<file path=customXml/_rels/item16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85.xml"/></Relationships>
</file>

<file path=customXml/_rels/item16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86.xml"/></Relationships>
</file>

<file path=customXml/_rels/item16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87.xml"/></Relationships>
</file>

<file path=customXml/_rels/item16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88.xml"/></Relationships>
</file>

<file path=customXml/_rels/item16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89.xml"/></Relationships>
</file>

<file path=customXml/_rels/item1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9.xml"/></Relationships>
</file>

<file path=customXml/_rels/item16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90.xml"/></Relationships>
</file>

<file path=customXml/_rels/item16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91.xml"/></Relationships>
</file>

<file path=customXml/_rels/item16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92.xml"/></Relationships>
</file>

<file path=customXml/_rels/item16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93.xml"/></Relationships>
</file>

<file path=customXml/_rels/item16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94.xml"/></Relationships>
</file>

<file path=customXml/_rels/item16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95.xml"/></Relationships>
</file>

<file path=customXml/_rels/item16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96.xml"/></Relationships>
</file>

<file path=customXml/_rels/item16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97.xml"/></Relationships>
</file>

<file path=customXml/_rels/item16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98.xml"/></Relationships>
</file>

<file path=customXml/_rels/item16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99.xml"/></Relationships>
</file>

<file path=customXml/_rels/item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.xml"/></Relationships>
</file>

<file path=customXml/_rels/item1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0.xml"/></Relationships>
</file>

<file path=customXml/_rels/item17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00.xml"/></Relationships>
</file>

<file path=customXml/_rels/item17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01.xml"/></Relationships>
</file>

<file path=customXml/_rels/item17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02.xml"/></Relationships>
</file>

<file path=customXml/_rels/item17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03.xml"/></Relationships>
</file>

<file path=customXml/_rels/item17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04.xml"/></Relationships>
</file>

<file path=customXml/_rels/item17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05.xml"/></Relationships>
</file>

<file path=customXml/_rels/item17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06.xml"/></Relationships>
</file>

<file path=customXml/_rels/item17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07.xml"/></Relationships>
</file>

<file path=customXml/_rels/item17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08.xml"/></Relationships>
</file>

<file path=customXml/_rels/item17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09.xml"/></Relationships>
</file>

<file path=customXml/_rels/item1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1.xml"/></Relationships>
</file>

<file path=customXml/_rels/item17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10.xml"/></Relationships>
</file>

<file path=customXml/_rels/item17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11.xml"/></Relationships>
</file>

<file path=customXml/_rels/item17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12.xml"/></Relationships>
</file>

<file path=customXml/_rels/item17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13.xml"/></Relationships>
</file>

<file path=customXml/_rels/item17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14.xml"/></Relationships>
</file>

<file path=customXml/_rels/item17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15.xml"/></Relationships>
</file>

<file path=customXml/_rels/item17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16.xml"/></Relationships>
</file>

<file path=customXml/_rels/item17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17.xml"/></Relationships>
</file>

<file path=customXml/_rels/item17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18.xml"/></Relationships>
</file>

<file path=customXml/_rels/item17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19.xml"/></Relationships>
</file>

<file path=customXml/_rels/item1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2.xml"/></Relationships>
</file>

<file path=customXml/_rels/item17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20.xml"/></Relationships>
</file>

<file path=customXml/_rels/item17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21.xml"/></Relationships>
</file>

<file path=customXml/_rels/item17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22.xml"/></Relationships>
</file>

<file path=customXml/_rels/item17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23.xml"/></Relationships>
</file>

<file path=customXml/_rels/item17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24.xml"/></Relationships>
</file>

<file path=customXml/_rels/item17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25.xml"/></Relationships>
</file>

<file path=customXml/_rels/item17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26.xml"/></Relationships>
</file>

<file path=customXml/_rels/item17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27.xml"/></Relationships>
</file>

<file path=customXml/_rels/item17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28.xml"/></Relationships>
</file>

<file path=customXml/_rels/item17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29.xml"/></Relationships>
</file>

<file path=customXml/_rels/item1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3.xml"/></Relationships>
</file>

<file path=customXml/_rels/item17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30.xml"/></Relationships>
</file>

<file path=customXml/_rels/item17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31.xml"/></Relationships>
</file>

<file path=customXml/_rels/item17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32.xml"/></Relationships>
</file>

<file path=customXml/_rels/item17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33.xml"/></Relationships>
</file>

<file path=customXml/_rels/item17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34.xml"/></Relationships>
</file>

<file path=customXml/_rels/item17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35.xml"/></Relationships>
</file>

<file path=customXml/_rels/item17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36.xml"/></Relationships>
</file>

<file path=customXml/_rels/item17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37.xml"/></Relationships>
</file>

<file path=customXml/_rels/item17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38.xml"/></Relationships>
</file>

<file path=customXml/_rels/item17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39.xml"/></Relationships>
</file>

<file path=customXml/_rels/item1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4.xml"/></Relationships>
</file>

<file path=customXml/_rels/item17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40.xml"/></Relationships>
</file>

<file path=customXml/_rels/item17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41.xml"/></Relationships>
</file>

<file path=customXml/_rels/item17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42.xml"/></Relationships>
</file>

<file path=customXml/_rels/item17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43.xml"/></Relationships>
</file>

<file path=customXml/_rels/item17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44.xml"/></Relationships>
</file>

<file path=customXml/_rels/item17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45.xml"/></Relationships>
</file>

<file path=customXml/_rels/item17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46.xml"/></Relationships>
</file>

<file path=customXml/_rels/item17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47.xml"/></Relationships>
</file>

<file path=customXml/_rels/item17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48.xml"/></Relationships>
</file>

<file path=customXml/_rels/item17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49.xml"/></Relationships>
</file>

<file path=customXml/_rels/item1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5.xml"/></Relationships>
</file>

<file path=customXml/_rels/item17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50.xml"/></Relationships>
</file>

<file path=customXml/_rels/item17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51.xml"/></Relationships>
</file>

<file path=customXml/_rels/item17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52.xml"/></Relationships>
</file>

<file path=customXml/_rels/item17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53.xml"/></Relationships>
</file>

<file path=customXml/_rels/item17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54.xml"/></Relationships>
</file>

<file path=customXml/_rels/item17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55.xml"/></Relationships>
</file>

<file path=customXml/_rels/item17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56.xml"/></Relationships>
</file>

<file path=customXml/_rels/item17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57.xml"/></Relationships>
</file>

<file path=customXml/_rels/item17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58.xml"/></Relationships>
</file>

<file path=customXml/_rels/item17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59.xml"/></Relationships>
</file>

<file path=customXml/_rels/item1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6.xml"/></Relationships>
</file>

<file path=customXml/_rels/item17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60.xml"/></Relationships>
</file>

<file path=customXml/_rels/item17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61.xml"/></Relationships>
</file>

<file path=customXml/_rels/item17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62.xml"/></Relationships>
</file>

<file path=customXml/_rels/item17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63.xml"/></Relationships>
</file>

<file path=customXml/_rels/item17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64.xml"/></Relationships>
</file>

<file path=customXml/_rels/item17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65.xml"/></Relationships>
</file>

<file path=customXml/_rels/item17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66.xml"/></Relationships>
</file>

<file path=customXml/_rels/item17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67.xml"/></Relationships>
</file>

<file path=customXml/_rels/item17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68.xml"/></Relationships>
</file>

<file path=customXml/_rels/item17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69.xml"/></Relationships>
</file>

<file path=customXml/_rels/item1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7.xml"/></Relationships>
</file>

<file path=customXml/_rels/item17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70.xml"/></Relationships>
</file>

<file path=customXml/_rels/item17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71.xml"/></Relationships>
</file>

<file path=customXml/_rels/item17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72.xml"/></Relationships>
</file>

<file path=customXml/_rels/item17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73.xml"/></Relationships>
</file>

<file path=customXml/_rels/item17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74.xml"/></Relationships>
</file>

<file path=customXml/_rels/item17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75.xml"/></Relationships>
</file>

<file path=customXml/_rels/item17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76.xml"/></Relationships>
</file>

<file path=customXml/_rels/item17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77.xml"/></Relationships>
</file>

<file path=customXml/_rels/item17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78.xml"/></Relationships>
</file>

<file path=customXml/_rels/item17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79.xml"/></Relationships>
</file>

<file path=customXml/_rels/item1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8.xml"/></Relationships>
</file>

<file path=customXml/_rels/item17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80.xml"/></Relationships>
</file>

<file path=customXml/_rels/item17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81.xml"/></Relationships>
</file>

<file path=customXml/_rels/item17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82.xml"/></Relationships>
</file>

<file path=customXml/_rels/item17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83.xml"/></Relationships>
</file>

<file path=customXml/_rels/item17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84.xml"/></Relationships>
</file>

<file path=customXml/_rels/item17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85.xml"/></Relationships>
</file>

<file path=customXml/_rels/item17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86.xml"/></Relationships>
</file>

<file path=customXml/_rels/item17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87.xml"/></Relationships>
</file>

<file path=customXml/_rels/item17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88.xml"/></Relationships>
</file>

<file path=customXml/_rels/item17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89.xml"/></Relationships>
</file>

<file path=customXml/_rels/item1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9.xml"/></Relationships>
</file>

<file path=customXml/_rels/item17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90.xml"/></Relationships>
</file>

<file path=customXml/_rels/item17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91.xml"/></Relationships>
</file>

<file path=customXml/_rels/item17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92.xml"/></Relationships>
</file>

<file path=customXml/_rels/item17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93.xml"/></Relationships>
</file>

<file path=customXml/_rels/item17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94.xml"/></Relationships>
</file>

<file path=customXml/_rels/item17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95.xml"/></Relationships>
</file>

<file path=customXml/_rels/item17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96.xml"/></Relationships>
</file>

<file path=customXml/_rels/item17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97.xml"/></Relationships>
</file>

<file path=customXml/_rels/item17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98.xml"/></Relationships>
</file>

<file path=customXml/_rels/item17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99.xml"/></Relationships>
</file>

<file path=customXml/_rels/item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.xml"/></Relationships>
</file>

<file path=customXml/_rels/item1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0.xml"/></Relationships>
</file>

<file path=customXml/_rels/item18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00.xml"/></Relationships>
</file>

<file path=customXml/_rels/item18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01.xml"/></Relationships>
</file>

<file path=customXml/_rels/item18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02.xml"/></Relationships>
</file>

<file path=customXml/_rels/item18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03.xml"/></Relationships>
</file>

<file path=customXml/_rels/item18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04.xml"/></Relationships>
</file>

<file path=customXml/_rels/item18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05.xml"/></Relationships>
</file>

<file path=customXml/_rels/item18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06.xml"/></Relationships>
</file>

<file path=customXml/_rels/item18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07.xml"/></Relationships>
</file>

<file path=customXml/_rels/item18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08.xml"/></Relationships>
</file>

<file path=customXml/_rels/item18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09.xml"/></Relationships>
</file>

<file path=customXml/_rels/item1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1.xml"/></Relationships>
</file>

<file path=customXml/_rels/item18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10.xml"/></Relationships>
</file>

<file path=customXml/_rels/item18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11.xml"/></Relationships>
</file>

<file path=customXml/_rels/item18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12.xml"/></Relationships>
</file>

<file path=customXml/_rels/item18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13.xml"/></Relationships>
</file>

<file path=customXml/_rels/item18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14.xml"/></Relationships>
</file>

<file path=customXml/_rels/item18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15.xml"/></Relationships>
</file>

<file path=customXml/_rels/item18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16.xml"/></Relationships>
</file>

<file path=customXml/_rels/item18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17.xml"/></Relationships>
</file>

<file path=customXml/_rels/item18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18.xml"/></Relationships>
</file>

<file path=customXml/_rels/item18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19.xml"/></Relationships>
</file>

<file path=customXml/_rels/item1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2.xml"/></Relationships>
</file>

<file path=customXml/_rels/item18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20.xml"/></Relationships>
</file>

<file path=customXml/_rels/item18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21.xml"/></Relationships>
</file>

<file path=customXml/_rels/item18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22.xml"/></Relationships>
</file>

<file path=customXml/_rels/item18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23.xml"/></Relationships>
</file>

<file path=customXml/_rels/item18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24.xml"/></Relationships>
</file>

<file path=customXml/_rels/item18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25.xml"/></Relationships>
</file>

<file path=customXml/_rels/item18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26.xml"/></Relationships>
</file>

<file path=customXml/_rels/item18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27.xml"/></Relationships>
</file>

<file path=customXml/_rels/item18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28.xml"/></Relationships>
</file>

<file path=customXml/_rels/item18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29.xml"/></Relationships>
</file>

<file path=customXml/_rels/item1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3.xml"/></Relationships>
</file>

<file path=customXml/_rels/item18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30.xml"/></Relationships>
</file>

<file path=customXml/_rels/item18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31.xml"/></Relationships>
</file>

<file path=customXml/_rels/item18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32.xml"/></Relationships>
</file>

<file path=customXml/_rels/item18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33.xml"/></Relationships>
</file>

<file path=customXml/_rels/item18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34.xml"/></Relationships>
</file>

<file path=customXml/_rels/item18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35.xml"/></Relationships>
</file>

<file path=customXml/_rels/item18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36.xml"/></Relationships>
</file>

<file path=customXml/_rels/item18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37.xml"/></Relationships>
</file>

<file path=customXml/_rels/item18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38.xml"/></Relationships>
</file>

<file path=customXml/_rels/item18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39.xml"/></Relationships>
</file>

<file path=customXml/_rels/item1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4.xml"/></Relationships>
</file>

<file path=customXml/_rels/item18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40.xml"/></Relationships>
</file>

<file path=customXml/_rels/item18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41.xml"/></Relationships>
</file>

<file path=customXml/_rels/item18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42.xml"/></Relationships>
</file>

<file path=customXml/_rels/item18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43.xml"/></Relationships>
</file>

<file path=customXml/_rels/item18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44.xml"/></Relationships>
</file>

<file path=customXml/_rels/item18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45.xml"/></Relationships>
</file>

<file path=customXml/_rels/item18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46.xml"/></Relationships>
</file>

<file path=customXml/_rels/item18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47.xml"/></Relationships>
</file>

<file path=customXml/_rels/item18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48.xml"/></Relationships>
</file>

<file path=customXml/_rels/item18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49.xml"/></Relationships>
</file>

<file path=customXml/_rels/item1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5.xml"/></Relationships>
</file>

<file path=customXml/_rels/item18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50.xml"/></Relationships>
</file>

<file path=customXml/_rels/item18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51.xml"/></Relationships>
</file>

<file path=customXml/_rels/item18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52.xml"/></Relationships>
</file>

<file path=customXml/_rels/item18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53.xml"/></Relationships>
</file>

<file path=customXml/_rels/item18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54.xml"/></Relationships>
</file>

<file path=customXml/_rels/item18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55.xml"/></Relationships>
</file>

<file path=customXml/_rels/item18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56.xml"/></Relationships>
</file>

<file path=customXml/_rels/item18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57.xml"/></Relationships>
</file>

<file path=customXml/_rels/item18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58.xml"/></Relationships>
</file>

<file path=customXml/_rels/item18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59.xml"/></Relationships>
</file>

<file path=customXml/_rels/item1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6.xml"/></Relationships>
</file>

<file path=customXml/_rels/item18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60.xml"/></Relationships>
</file>

<file path=customXml/_rels/item18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61.xml"/></Relationships>
</file>

<file path=customXml/_rels/item18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62.xml"/></Relationships>
</file>

<file path=customXml/_rels/item18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63.xml"/></Relationships>
</file>

<file path=customXml/_rels/item18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64.xml"/></Relationships>
</file>

<file path=customXml/_rels/item18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65.xml"/></Relationships>
</file>

<file path=customXml/_rels/item18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66.xml"/></Relationships>
</file>

<file path=customXml/_rels/item18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67.xml"/></Relationships>
</file>

<file path=customXml/_rels/item18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68.xml"/></Relationships>
</file>

<file path=customXml/_rels/item18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69.xml"/></Relationships>
</file>

<file path=customXml/_rels/item1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7.xml"/></Relationships>
</file>

<file path=customXml/_rels/item18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70.xml"/></Relationships>
</file>

<file path=customXml/_rels/item18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71.xml"/></Relationships>
</file>

<file path=customXml/_rels/item18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72.xml"/></Relationships>
</file>

<file path=customXml/_rels/item18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73.xml"/></Relationships>
</file>

<file path=customXml/_rels/item18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74.xml"/></Relationships>
</file>

<file path=customXml/_rels/item18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75.xml"/></Relationships>
</file>

<file path=customXml/_rels/item18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76.xml"/></Relationships>
</file>

<file path=customXml/_rels/item18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77.xml"/></Relationships>
</file>

<file path=customXml/_rels/item18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78.xml"/></Relationships>
</file>

<file path=customXml/_rels/item18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79.xml"/></Relationships>
</file>

<file path=customXml/_rels/item1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8.xml"/></Relationships>
</file>

<file path=customXml/_rels/item18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80.xml"/></Relationships>
</file>

<file path=customXml/_rels/item18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81.xml"/></Relationships>
</file>

<file path=customXml/_rels/item18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82.xml"/></Relationships>
</file>

<file path=customXml/_rels/item18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83.xml"/></Relationships>
</file>

<file path=customXml/_rels/item18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84.xml"/></Relationships>
</file>

<file path=customXml/_rels/item18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85.xml"/></Relationships>
</file>

<file path=customXml/_rels/item18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86.xml"/></Relationships>
</file>

<file path=customXml/_rels/item18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87.xml"/></Relationships>
</file>

<file path=customXml/_rels/item18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88.xml"/></Relationships>
</file>

<file path=customXml/_rels/item18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89.xml"/></Relationships>
</file>

<file path=customXml/_rels/item1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9.xml"/></Relationships>
</file>

<file path=customXml/_rels/item18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90.xml"/></Relationships>
</file>

<file path=customXml/_rels/item18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91.xml"/></Relationships>
</file>

<file path=customXml/_rels/item18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92.xml"/></Relationships>
</file>

<file path=customXml/_rels/item18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93.xml"/></Relationships>
</file>

<file path=customXml/_rels/item18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94.xml"/></Relationships>
</file>

<file path=customXml/_rels/item18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95.xml"/></Relationships>
</file>

<file path=customXml/_rels/item18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96.xml"/></Relationships>
</file>

<file path=customXml/_rels/item18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97.xml"/></Relationships>
</file>

<file path=customXml/_rels/item18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98.xml"/></Relationships>
</file>

<file path=customXml/_rels/item18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99.xml"/></Relationships>
</file>

<file path=customXml/_rels/item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.xml"/></Relationships>
</file>

<file path=customXml/_rels/item1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0.xml"/></Relationships>
</file>

<file path=customXml/_rels/item19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00.xml"/></Relationships>
</file>

<file path=customXml/_rels/item19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01.xml"/></Relationships>
</file>

<file path=customXml/_rels/item19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02.xml"/></Relationships>
</file>

<file path=customXml/_rels/item19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03.xml"/></Relationships>
</file>

<file path=customXml/_rels/item19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04.xml"/></Relationships>
</file>

<file path=customXml/_rels/item19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05.xml"/></Relationships>
</file>

<file path=customXml/_rels/item19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06.xml"/></Relationships>
</file>

<file path=customXml/_rels/item19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07.xml"/></Relationships>
</file>

<file path=customXml/_rels/item19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08.xml"/></Relationships>
</file>

<file path=customXml/_rels/item19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09.xml"/></Relationships>
</file>

<file path=customXml/_rels/item1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1.xml"/></Relationships>
</file>

<file path=customXml/_rels/item19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10.xml"/></Relationships>
</file>

<file path=customXml/_rels/item19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11.xml"/></Relationships>
</file>

<file path=customXml/_rels/item19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12.xml"/></Relationships>
</file>

<file path=customXml/_rels/item19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13.xml"/></Relationships>
</file>

<file path=customXml/_rels/item19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14.xml"/></Relationships>
</file>

<file path=customXml/_rels/item19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15.xml"/></Relationships>
</file>

<file path=customXml/_rels/item19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16.xml"/></Relationships>
</file>

<file path=customXml/_rels/item19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17.xml"/></Relationships>
</file>

<file path=customXml/_rels/item19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18.xml"/></Relationships>
</file>

<file path=customXml/_rels/item19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19.xml"/></Relationships>
</file>

<file path=customXml/_rels/item1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2.xml"/></Relationships>
</file>

<file path=customXml/_rels/item19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20.xml"/></Relationships>
</file>

<file path=customXml/_rels/item19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21.xml"/></Relationships>
</file>

<file path=customXml/_rels/item19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22.xml"/></Relationships>
</file>

<file path=customXml/_rels/item19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23.xml"/></Relationships>
</file>

<file path=customXml/_rels/item19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24.xml"/></Relationships>
</file>

<file path=customXml/_rels/item19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25.xml"/></Relationships>
</file>

<file path=customXml/_rels/item19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26.xml"/></Relationships>
</file>

<file path=customXml/_rels/item19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27.xml"/></Relationships>
</file>

<file path=customXml/_rels/item19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28.xml"/></Relationships>
</file>

<file path=customXml/_rels/item19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29.xml"/></Relationships>
</file>

<file path=customXml/_rels/item1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3.xml"/></Relationships>
</file>

<file path=customXml/_rels/item19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30.xml"/></Relationships>
</file>

<file path=customXml/_rels/item19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31.xml"/></Relationships>
</file>

<file path=customXml/_rels/item19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32.xml"/></Relationships>
</file>

<file path=customXml/_rels/item19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33.xml"/></Relationships>
</file>

<file path=customXml/_rels/item19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34.xml"/></Relationships>
</file>

<file path=customXml/_rels/item19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35.xml"/></Relationships>
</file>

<file path=customXml/_rels/item19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36.xml"/></Relationships>
</file>

<file path=customXml/_rels/item19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37.xml"/></Relationships>
</file>

<file path=customXml/_rels/item19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38.xml"/></Relationships>
</file>

<file path=customXml/_rels/item19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39.xml"/></Relationships>
</file>

<file path=customXml/_rels/item1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4.xml"/></Relationships>
</file>

<file path=customXml/_rels/item19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40.xml"/></Relationships>
</file>

<file path=customXml/_rels/item19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41.xml"/></Relationships>
</file>

<file path=customXml/_rels/item19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42.xml"/></Relationships>
</file>

<file path=customXml/_rels/item19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43.xml"/></Relationships>
</file>

<file path=customXml/_rels/item19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44.xml"/></Relationships>
</file>

<file path=customXml/_rels/item19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45.xml"/></Relationships>
</file>

<file path=customXml/_rels/item19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46.xml"/></Relationships>
</file>

<file path=customXml/_rels/item19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47.xml"/></Relationships>
</file>

<file path=customXml/_rels/item19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48.xml"/></Relationships>
</file>

<file path=customXml/_rels/item19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49.xml"/></Relationships>
</file>

<file path=customXml/_rels/item1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5.xml"/></Relationships>
</file>

<file path=customXml/_rels/item19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50.xml"/></Relationships>
</file>

<file path=customXml/_rels/item19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51.xml"/></Relationships>
</file>

<file path=customXml/_rels/item19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52.xml"/></Relationships>
</file>

<file path=customXml/_rels/item19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53.xml"/></Relationships>
</file>

<file path=customXml/_rels/item19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54.xml"/></Relationships>
</file>

<file path=customXml/_rels/item19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55.xml"/></Relationships>
</file>

<file path=customXml/_rels/item19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56.xml"/></Relationships>
</file>

<file path=customXml/_rels/item19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57.xml"/></Relationships>
</file>

<file path=customXml/_rels/item19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58.xml"/></Relationships>
</file>

<file path=customXml/_rels/item19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59.xml"/></Relationships>
</file>

<file path=customXml/_rels/item1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6.xml"/></Relationships>
</file>

<file path=customXml/_rels/item19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60.xml"/></Relationships>
</file>

<file path=customXml/_rels/item19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61.xml"/></Relationships>
</file>

<file path=customXml/_rels/item19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62.xml"/></Relationships>
</file>

<file path=customXml/_rels/item19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63.xml"/></Relationships>
</file>

<file path=customXml/_rels/item19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64.xml"/></Relationships>
</file>

<file path=customXml/_rels/item19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65.xml"/></Relationships>
</file>

<file path=customXml/_rels/item19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66.xml"/></Relationships>
</file>

<file path=customXml/_rels/item19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67.xml"/></Relationships>
</file>

<file path=customXml/_rels/item19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68.xml"/></Relationships>
</file>

<file path=customXml/_rels/item19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69.xml"/></Relationships>
</file>

<file path=customXml/_rels/item1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7.xml"/></Relationships>
</file>

<file path=customXml/_rels/item19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70.xml"/></Relationships>
</file>

<file path=customXml/_rels/item19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71.xml"/></Relationships>
</file>

<file path=customXml/_rels/item19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72.xml"/></Relationships>
</file>

<file path=customXml/_rels/item19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73.xml"/></Relationships>
</file>

<file path=customXml/_rels/item19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74.xml"/></Relationships>
</file>

<file path=customXml/_rels/item19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75.xml"/></Relationships>
</file>

<file path=customXml/_rels/item19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76.xml"/></Relationships>
</file>

<file path=customXml/_rels/item19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77.xml"/></Relationships>
</file>

<file path=customXml/_rels/item19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78.xml"/></Relationships>
</file>

<file path=customXml/_rels/item19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79.xml"/></Relationships>
</file>

<file path=customXml/_rels/item1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8.xml"/></Relationships>
</file>

<file path=customXml/_rels/item19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80.xml"/></Relationships>
</file>

<file path=customXml/_rels/item19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81.xml"/></Relationships>
</file>

<file path=customXml/_rels/item19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82.xml"/></Relationships>
</file>

<file path=customXml/_rels/item19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83.xml"/></Relationships>
</file>

<file path=customXml/_rels/item19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84.xml"/></Relationships>
</file>

<file path=customXml/_rels/item19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85.xml"/></Relationships>
</file>

<file path=customXml/_rels/item19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86.xml"/></Relationships>
</file>

<file path=customXml/_rels/item19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87.xml"/></Relationships>
</file>

<file path=customXml/_rels/item19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88.xml"/></Relationships>
</file>

<file path=customXml/_rels/item19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89.xml"/></Relationships>
</file>

<file path=customXml/_rels/item1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9.xml"/></Relationships>
</file>

<file path=customXml/_rels/item19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90.xml"/></Relationships>
</file>

<file path=customXml/_rels/item19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91.xml"/></Relationships>
</file>

<file path=customXml/_rels/item19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92.xml"/></Relationships>
</file>

<file path=customXml/_rels/item19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93.xml"/></Relationships>
</file>

<file path=customXml/_rels/item19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94.xml"/></Relationships>
</file>

<file path=customXml/_rels/item19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95.xml"/></Relationships>
</file>

<file path=customXml/_rels/item19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96.xml"/></Relationships>
</file>

<file path=customXml/_rels/item19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97.xml"/></Relationships>
</file>

<file path=customXml/_rels/item19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98.xml"/></Relationships>
</file>

<file path=customXml/_rels/item19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99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.xml"/></Relationships>
</file>

<file path=customXml/_rels/item2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0.xml"/></Relationships>
</file>

<file path=customXml/_rels/item20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00.xml"/></Relationships>
</file>

<file path=customXml/_rels/item20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01.xml"/></Relationships>
</file>

<file path=customXml/_rels/item20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02.xml"/></Relationships>
</file>

<file path=customXml/_rels/item20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03.xml"/></Relationships>
</file>

<file path=customXml/_rels/item20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04.xml"/></Relationships>
</file>

<file path=customXml/_rels/item20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05.xml"/></Relationships>
</file>

<file path=customXml/_rels/item20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06.xml"/></Relationships>
</file>

<file path=customXml/_rels/item20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07.xml"/></Relationships>
</file>

<file path=customXml/_rels/item20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08.xml"/></Relationships>
</file>

<file path=customXml/_rels/item20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09.xml"/></Relationships>
</file>

<file path=customXml/_rels/item2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1.xml"/></Relationships>
</file>

<file path=customXml/_rels/item20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10.xml"/></Relationships>
</file>

<file path=customXml/_rels/item20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11.xml"/></Relationships>
</file>

<file path=customXml/_rels/item20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12.xml"/></Relationships>
</file>

<file path=customXml/_rels/item20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13.xml"/></Relationships>
</file>

<file path=customXml/_rels/item20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14.xml"/></Relationships>
</file>

<file path=customXml/_rels/item20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15.xml"/></Relationships>
</file>

<file path=customXml/_rels/item20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16.xml"/></Relationships>
</file>

<file path=customXml/_rels/item20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17.xml"/></Relationships>
</file>

<file path=customXml/_rels/item20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18.xml"/></Relationships>
</file>

<file path=customXml/_rels/item20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19.xml"/></Relationships>
</file>

<file path=customXml/_rels/item2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2.xml"/></Relationships>
</file>

<file path=customXml/_rels/item20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20.xml"/></Relationships>
</file>

<file path=customXml/_rels/item20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21.xml"/></Relationships>
</file>

<file path=customXml/_rels/item20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22.xml"/></Relationships>
</file>

<file path=customXml/_rels/item20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23.xml"/></Relationships>
</file>

<file path=customXml/_rels/item20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24.xml"/></Relationships>
</file>

<file path=customXml/_rels/item20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25.xml"/></Relationships>
</file>

<file path=customXml/_rels/item20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26.xml"/></Relationships>
</file>

<file path=customXml/_rels/item20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27.xml"/></Relationships>
</file>

<file path=customXml/_rels/item20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28.xml"/></Relationships>
</file>

<file path=customXml/_rels/item20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29.xml"/></Relationships>
</file>

<file path=customXml/_rels/item2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3.xml"/></Relationships>
</file>

<file path=customXml/_rels/item20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30.xml"/></Relationships>
</file>

<file path=customXml/_rels/item20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31.xml"/></Relationships>
</file>

<file path=customXml/_rels/item20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32.xml"/></Relationships>
</file>

<file path=customXml/_rels/item20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33.xml"/></Relationships>
</file>

<file path=customXml/_rels/item20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34.xml"/></Relationships>
</file>

<file path=customXml/_rels/item20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35.xml"/></Relationships>
</file>

<file path=customXml/_rels/item20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36.xml"/></Relationships>
</file>

<file path=customXml/_rels/item20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37.xml"/></Relationships>
</file>

<file path=customXml/_rels/item20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38.xml"/></Relationships>
</file>

<file path=customXml/_rels/item20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39.xml"/></Relationships>
</file>

<file path=customXml/_rels/item2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4.xml"/></Relationships>
</file>

<file path=customXml/_rels/item20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40.xml"/></Relationships>
</file>

<file path=customXml/_rels/item20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41.xml"/></Relationships>
</file>

<file path=customXml/_rels/item20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42.xml"/></Relationships>
</file>

<file path=customXml/_rels/item20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43.xml"/></Relationships>
</file>

<file path=customXml/_rels/item20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44.xml"/></Relationships>
</file>

<file path=customXml/_rels/item20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45.xml"/></Relationships>
</file>

<file path=customXml/_rels/item20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46.xml"/></Relationships>
</file>

<file path=customXml/_rels/item20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47.xml"/></Relationships>
</file>

<file path=customXml/_rels/item20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48.xml"/></Relationships>
</file>

<file path=customXml/_rels/item20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49.xml"/></Relationships>
</file>

<file path=customXml/_rels/item2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5.xml"/></Relationships>
</file>

<file path=customXml/_rels/item20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50.xml"/></Relationships>
</file>

<file path=customXml/_rels/item20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51.xml"/></Relationships>
</file>

<file path=customXml/_rels/item20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52.xml"/></Relationships>
</file>

<file path=customXml/_rels/item20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53.xml"/></Relationships>
</file>

<file path=customXml/_rels/item20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54.xml"/></Relationships>
</file>

<file path=customXml/_rels/item20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55.xml"/></Relationships>
</file>

<file path=customXml/_rels/item20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56.xml"/></Relationships>
</file>

<file path=customXml/_rels/item20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57.xml"/></Relationships>
</file>

<file path=customXml/_rels/item20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58.xml"/></Relationships>
</file>

<file path=customXml/_rels/item20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59.xml"/></Relationships>
</file>

<file path=customXml/_rels/item2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6.xml"/></Relationships>
</file>

<file path=customXml/_rels/item20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60.xml"/></Relationships>
</file>

<file path=customXml/_rels/item20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61.xml"/></Relationships>
</file>

<file path=customXml/_rels/item20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62.xml"/></Relationships>
</file>

<file path=customXml/_rels/item20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63.xml"/></Relationships>
</file>

<file path=customXml/_rels/item20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64.xml"/></Relationships>
</file>

<file path=customXml/_rels/item20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65.xml"/></Relationships>
</file>

<file path=customXml/_rels/item20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66.xml"/></Relationships>
</file>

<file path=customXml/_rels/item20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67.xml"/></Relationships>
</file>

<file path=customXml/_rels/item20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68.xml"/></Relationships>
</file>

<file path=customXml/_rels/item20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69.xml"/></Relationships>
</file>

<file path=customXml/_rels/item2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7.xml"/></Relationships>
</file>

<file path=customXml/_rels/item20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70.xml"/></Relationships>
</file>

<file path=customXml/_rels/item20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71.xml"/></Relationships>
</file>

<file path=customXml/_rels/item20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72.xml"/></Relationships>
</file>

<file path=customXml/_rels/item20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73.xml"/></Relationships>
</file>

<file path=customXml/_rels/item20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74.xml"/></Relationships>
</file>

<file path=customXml/_rels/item20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75.xml"/></Relationships>
</file>

<file path=customXml/_rels/item20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76.xml"/></Relationships>
</file>

<file path=customXml/_rels/item20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77.xml"/></Relationships>
</file>

<file path=customXml/_rels/item20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78.xml"/></Relationships>
</file>

<file path=customXml/_rels/item20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79.xml"/></Relationships>
</file>

<file path=customXml/_rels/item2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8.xml"/></Relationships>
</file>

<file path=customXml/_rels/item20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80.xml"/></Relationships>
</file>

<file path=customXml/_rels/item20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81.xml"/></Relationships>
</file>

<file path=customXml/_rels/item20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82.xml"/></Relationships>
</file>

<file path=customXml/_rels/item20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83.xml"/></Relationships>
</file>

<file path=customXml/_rels/item20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84.xml"/></Relationships>
</file>

<file path=customXml/_rels/item20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85.xml"/></Relationships>
</file>

<file path=customXml/_rels/item20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86.xml"/></Relationships>
</file>

<file path=customXml/_rels/item20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87.xml"/></Relationships>
</file>

<file path=customXml/_rels/item20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88.xml"/></Relationships>
</file>

<file path=customXml/_rels/item20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89.xml"/></Relationships>
</file>

<file path=customXml/_rels/item2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9.xml"/></Relationships>
</file>

<file path=customXml/_rels/item20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90.xml"/></Relationships>
</file>

<file path=customXml/_rels/item20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91.xml"/></Relationships>
</file>

<file path=customXml/_rels/item20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92.xml"/></Relationships>
</file>

<file path=customXml/_rels/item20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93.xml"/></Relationships>
</file>

<file path=customXml/_rels/item20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94.xml"/></Relationships>
</file>

<file path=customXml/_rels/item20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95.xml"/></Relationships>
</file>

<file path=customXml/_rels/item20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96.xml"/></Relationships>
</file>

<file path=customXml/_rels/item20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97.xml"/></Relationships>
</file>

<file path=customXml/_rels/item20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98.xml"/></Relationships>
</file>

<file path=customXml/_rels/item20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99.xml"/></Relationships>
</file>

<file path=customXml/_rels/item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.xml"/></Relationships>
</file>

<file path=customXml/_rels/item2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0.xml"/></Relationships>
</file>

<file path=customXml/_rels/item21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00.xml"/></Relationships>
</file>

<file path=customXml/_rels/item21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01.xml"/></Relationships>
</file>

<file path=customXml/_rels/item21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02.xml"/></Relationships>
</file>

<file path=customXml/_rels/item21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03.xml"/></Relationships>
</file>

<file path=customXml/_rels/item21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04.xml"/></Relationships>
</file>

<file path=customXml/_rels/item21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05.xml"/></Relationships>
</file>

<file path=customXml/_rels/item21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06.xml"/></Relationships>
</file>

<file path=customXml/_rels/item21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07.xml"/></Relationships>
</file>

<file path=customXml/_rels/item21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08.xml"/></Relationships>
</file>

<file path=customXml/_rels/item21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09.xml"/></Relationships>
</file>

<file path=customXml/_rels/item2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1.xml"/></Relationships>
</file>

<file path=customXml/_rels/item21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10.xml"/></Relationships>
</file>

<file path=customXml/_rels/item21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11.xml"/></Relationships>
</file>

<file path=customXml/_rels/item21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12.xml"/></Relationships>
</file>

<file path=customXml/_rels/item21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13.xml"/></Relationships>
</file>

<file path=customXml/_rels/item21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14.xml"/></Relationships>
</file>

<file path=customXml/_rels/item21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15.xml"/></Relationships>
</file>

<file path=customXml/_rels/item21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16.xml"/></Relationships>
</file>

<file path=customXml/_rels/item21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17.xml"/></Relationships>
</file>

<file path=customXml/_rels/item21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18.xml"/></Relationships>
</file>

<file path=customXml/_rels/item21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19.xml"/></Relationships>
</file>

<file path=customXml/_rels/item2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2.xml"/></Relationships>
</file>

<file path=customXml/_rels/item21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20.xml"/></Relationships>
</file>

<file path=customXml/_rels/item21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21.xml"/></Relationships>
</file>

<file path=customXml/_rels/item21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22.xml"/></Relationships>
</file>

<file path=customXml/_rels/item21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23.xml"/></Relationships>
</file>

<file path=customXml/_rels/item21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24.xml"/></Relationships>
</file>

<file path=customXml/_rels/item21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25.xml"/></Relationships>
</file>

<file path=customXml/_rels/item21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26.xml"/></Relationships>
</file>

<file path=customXml/_rels/item21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27.xml"/></Relationships>
</file>

<file path=customXml/_rels/item21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28.xml"/></Relationships>
</file>

<file path=customXml/_rels/item21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29.xml"/></Relationships>
</file>

<file path=customXml/_rels/item2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3.xml"/></Relationships>
</file>

<file path=customXml/_rels/item21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30.xml"/></Relationships>
</file>

<file path=customXml/_rels/item21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31.xml"/></Relationships>
</file>

<file path=customXml/_rels/item21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32.xml"/></Relationships>
</file>

<file path=customXml/_rels/item21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33.xml"/></Relationships>
</file>

<file path=customXml/_rels/item21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34.xml"/></Relationships>
</file>

<file path=customXml/_rels/item21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35.xml"/></Relationships>
</file>

<file path=customXml/_rels/item21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36.xml"/></Relationships>
</file>

<file path=customXml/_rels/item21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37.xml"/></Relationships>
</file>

<file path=customXml/_rels/item21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38.xml"/></Relationships>
</file>

<file path=customXml/_rels/item21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39.xml"/></Relationships>
</file>

<file path=customXml/_rels/item2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4.xml"/></Relationships>
</file>

<file path=customXml/_rels/item21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40.xml"/></Relationships>
</file>

<file path=customXml/_rels/item21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41.xml"/></Relationships>
</file>

<file path=customXml/_rels/item21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42.xml"/></Relationships>
</file>

<file path=customXml/_rels/item21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43.xml"/></Relationships>
</file>

<file path=customXml/_rels/item21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44.xml"/></Relationships>
</file>

<file path=customXml/_rels/item21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45.xml"/></Relationships>
</file>

<file path=customXml/_rels/item21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46.xml"/></Relationships>
</file>

<file path=customXml/_rels/item21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47.xml"/></Relationships>
</file>

<file path=customXml/_rels/item21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48.xml"/></Relationships>
</file>

<file path=customXml/_rels/item21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49.xml"/></Relationships>
</file>

<file path=customXml/_rels/item2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5.xml"/></Relationships>
</file>

<file path=customXml/_rels/item21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50.xml"/></Relationships>
</file>

<file path=customXml/_rels/item21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51.xml"/></Relationships>
</file>

<file path=customXml/_rels/item21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52.xml"/></Relationships>
</file>

<file path=customXml/_rels/item21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53.xml"/></Relationships>
</file>

<file path=customXml/_rels/item21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54.xml"/></Relationships>
</file>

<file path=customXml/_rels/item21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55.xml"/></Relationships>
</file>

<file path=customXml/_rels/item21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56.xml"/></Relationships>
</file>

<file path=customXml/_rels/item21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57.xml"/></Relationships>
</file>

<file path=customXml/_rels/item21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58.xml"/></Relationships>
</file>

<file path=customXml/_rels/item21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59.xml"/></Relationships>
</file>

<file path=customXml/_rels/item2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6.xml"/></Relationships>
</file>

<file path=customXml/_rels/item21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60.xml"/></Relationships>
</file>

<file path=customXml/_rels/item21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61.xml"/></Relationships>
</file>

<file path=customXml/_rels/item21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62.xml"/></Relationships>
</file>

<file path=customXml/_rels/item21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63.xml"/></Relationships>
</file>

<file path=customXml/_rels/item21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64.xml"/></Relationships>
</file>

<file path=customXml/_rels/item21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65.xml"/></Relationships>
</file>

<file path=customXml/_rels/item21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66.xml"/></Relationships>
</file>

<file path=customXml/_rels/item21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67.xml"/></Relationships>
</file>

<file path=customXml/_rels/item21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68.xml"/></Relationships>
</file>

<file path=customXml/_rels/item21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69.xml"/></Relationships>
</file>

<file path=customXml/_rels/item2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7.xml"/></Relationships>
</file>

<file path=customXml/_rels/item21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70.xml"/></Relationships>
</file>

<file path=customXml/_rels/item21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71.xml"/></Relationships>
</file>

<file path=customXml/_rels/item21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72.xml"/></Relationships>
</file>

<file path=customXml/_rels/item21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73.xml"/></Relationships>
</file>

<file path=customXml/_rels/item21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74.xml"/></Relationships>
</file>

<file path=customXml/_rels/item21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75.xml"/></Relationships>
</file>

<file path=customXml/_rels/item21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76.xml"/></Relationships>
</file>

<file path=customXml/_rels/item21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77.xml"/></Relationships>
</file>

<file path=customXml/_rels/item21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78.xml"/></Relationships>
</file>

<file path=customXml/_rels/item21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79.xml"/></Relationships>
</file>

<file path=customXml/_rels/item2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8.xml"/></Relationships>
</file>

<file path=customXml/_rels/item21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80.xml"/></Relationships>
</file>

<file path=customXml/_rels/item21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81.xml"/></Relationships>
</file>

<file path=customXml/_rels/item21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82.xml"/></Relationships>
</file>

<file path=customXml/_rels/item21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83.xml"/></Relationships>
</file>

<file path=customXml/_rels/item21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84.xml"/></Relationships>
</file>

<file path=customXml/_rels/item21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85.xml"/></Relationships>
</file>

<file path=customXml/_rels/item21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86.xml"/></Relationships>
</file>

<file path=customXml/_rels/item21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87.xml"/></Relationships>
</file>

<file path=customXml/_rels/item21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88.xml"/></Relationships>
</file>

<file path=customXml/_rels/item21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89.xml"/></Relationships>
</file>

<file path=customXml/_rels/item2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9.xml"/></Relationships>
</file>

<file path=customXml/_rels/item21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90.xml"/></Relationships>
</file>

<file path=customXml/_rels/item21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91.xml"/></Relationships>
</file>

<file path=customXml/_rels/item21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92.xml"/></Relationships>
</file>

<file path=customXml/_rels/item21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93.xml"/></Relationships>
</file>

<file path=customXml/_rels/item21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94.xml"/></Relationships>
</file>

<file path=customXml/_rels/item21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95.xml"/></Relationships>
</file>

<file path=customXml/_rels/item21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96.xml"/></Relationships>
</file>

<file path=customXml/_rels/item21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97.xml"/></Relationships>
</file>

<file path=customXml/_rels/item21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98.xml"/></Relationships>
</file>

<file path=customXml/_rels/item21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99.xml"/></Relationships>
</file>

<file path=customXml/_rels/item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.xml"/></Relationships>
</file>

<file path=customXml/_rels/item2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0.xml"/></Relationships>
</file>

<file path=customXml/_rels/item22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00.xml"/></Relationships>
</file>

<file path=customXml/_rels/item22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01.xml"/></Relationships>
</file>

<file path=customXml/_rels/item22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02.xml"/></Relationships>
</file>

<file path=customXml/_rels/item22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03.xml"/></Relationships>
</file>

<file path=customXml/_rels/item22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04.xml"/></Relationships>
</file>

<file path=customXml/_rels/item22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05.xml"/></Relationships>
</file>

<file path=customXml/_rels/item22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06.xml"/></Relationships>
</file>

<file path=customXml/_rels/item22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07.xml"/></Relationships>
</file>

<file path=customXml/_rels/item22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08.xml"/></Relationships>
</file>

<file path=customXml/_rels/item22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09.xml"/></Relationships>
</file>

<file path=customXml/_rels/item2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1.xml"/></Relationships>
</file>

<file path=customXml/_rels/item22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10.xml"/></Relationships>
</file>

<file path=customXml/_rels/item22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11.xml"/></Relationships>
</file>

<file path=customXml/_rels/item22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12.xml"/></Relationships>
</file>

<file path=customXml/_rels/item22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13.xml"/></Relationships>
</file>

<file path=customXml/_rels/item22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14.xml"/></Relationships>
</file>

<file path=customXml/_rels/item22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15.xml"/></Relationships>
</file>

<file path=customXml/_rels/item22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16.xml"/></Relationships>
</file>

<file path=customXml/_rels/item22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17.xml"/></Relationships>
</file>

<file path=customXml/_rels/item22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18.xml"/></Relationships>
</file>

<file path=customXml/_rels/item22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19.xml"/></Relationships>
</file>

<file path=customXml/_rels/item2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2.xml"/></Relationships>
</file>

<file path=customXml/_rels/item22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20.xml"/></Relationships>
</file>

<file path=customXml/_rels/item22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21.xml"/></Relationships>
</file>

<file path=customXml/_rels/item22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22.xml"/></Relationships>
</file>

<file path=customXml/_rels/item22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23.xml"/></Relationships>
</file>

<file path=customXml/_rels/item22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24.xml"/></Relationships>
</file>

<file path=customXml/_rels/item22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25.xml"/></Relationships>
</file>

<file path=customXml/_rels/item22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26.xml"/></Relationships>
</file>

<file path=customXml/_rels/item22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27.xml"/></Relationships>
</file>

<file path=customXml/_rels/item22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28.xml"/></Relationships>
</file>

<file path=customXml/_rels/item22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29.xml"/></Relationships>
</file>

<file path=customXml/_rels/item2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3.xml"/></Relationships>
</file>

<file path=customXml/_rels/item22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30.xml"/></Relationships>
</file>

<file path=customXml/_rels/item22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31.xml"/></Relationships>
</file>

<file path=customXml/_rels/item22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32.xml"/></Relationships>
</file>

<file path=customXml/_rels/item22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33.xml"/></Relationships>
</file>

<file path=customXml/_rels/item22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34.xml"/></Relationships>
</file>

<file path=customXml/_rels/item22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35.xml"/></Relationships>
</file>

<file path=customXml/_rels/item22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36.xml"/></Relationships>
</file>

<file path=customXml/_rels/item22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37.xml"/></Relationships>
</file>

<file path=customXml/_rels/item22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38.xml"/></Relationships>
</file>

<file path=customXml/_rels/item22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39.xml"/></Relationships>
</file>

<file path=customXml/_rels/item2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4.xml"/></Relationships>
</file>

<file path=customXml/_rels/item22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40.xml"/></Relationships>
</file>

<file path=customXml/_rels/item22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41.xml"/></Relationships>
</file>

<file path=customXml/_rels/item22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42.xml"/></Relationships>
</file>

<file path=customXml/_rels/item22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43.xml"/></Relationships>
</file>

<file path=customXml/_rels/item22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44.xml"/></Relationships>
</file>

<file path=customXml/_rels/item22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45.xml"/></Relationships>
</file>

<file path=customXml/_rels/item22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46.xml"/></Relationships>
</file>

<file path=customXml/_rels/item22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47.xml"/></Relationships>
</file>

<file path=customXml/_rels/item22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48.xml"/></Relationships>
</file>

<file path=customXml/_rels/item22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49.xml"/></Relationships>
</file>

<file path=customXml/_rels/item2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5.xml"/></Relationships>
</file>

<file path=customXml/_rels/item22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50.xml"/></Relationships>
</file>

<file path=customXml/_rels/item22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51.xml"/></Relationships>
</file>

<file path=customXml/_rels/item22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52.xml"/></Relationships>
</file>

<file path=customXml/_rels/item22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53.xml"/></Relationships>
</file>

<file path=customXml/_rels/item22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54.xml"/></Relationships>
</file>

<file path=customXml/_rels/item22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55.xml"/></Relationships>
</file>

<file path=customXml/_rels/item22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56.xml"/></Relationships>
</file>

<file path=customXml/_rels/item22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57.xml"/></Relationships>
</file>

<file path=customXml/_rels/item22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58.xml"/></Relationships>
</file>

<file path=customXml/_rels/item22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59.xml"/></Relationships>
</file>

<file path=customXml/_rels/item2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6.xml"/></Relationships>
</file>

<file path=customXml/_rels/item22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60.xml"/></Relationships>
</file>

<file path=customXml/_rels/item22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61.xml"/></Relationships>
</file>

<file path=customXml/_rels/item22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62.xml"/></Relationships>
</file>

<file path=customXml/_rels/item22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63.xml"/></Relationships>
</file>

<file path=customXml/_rels/item22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64.xml"/></Relationships>
</file>

<file path=customXml/_rels/item22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65.xml"/></Relationships>
</file>

<file path=customXml/_rels/item22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66.xml"/></Relationships>
</file>

<file path=customXml/_rels/item22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67.xml"/></Relationships>
</file>

<file path=customXml/_rels/item22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68.xml"/></Relationships>
</file>

<file path=customXml/_rels/item22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69.xml"/></Relationships>
</file>

<file path=customXml/_rels/item2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7.xml"/></Relationships>
</file>

<file path=customXml/_rels/item22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70.xml"/></Relationships>
</file>

<file path=customXml/_rels/item22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71.xml"/></Relationships>
</file>

<file path=customXml/_rels/item22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72.xml"/></Relationships>
</file>

<file path=customXml/_rels/item22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73.xml"/></Relationships>
</file>

<file path=customXml/_rels/item22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74.xml"/></Relationships>
</file>

<file path=customXml/_rels/item22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75.xml"/></Relationships>
</file>

<file path=customXml/_rels/item22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76.xml"/></Relationships>
</file>

<file path=customXml/_rels/item22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77.xml"/></Relationships>
</file>

<file path=customXml/_rels/item22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78.xml"/></Relationships>
</file>

<file path=customXml/_rels/item22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79.xml"/></Relationships>
</file>

<file path=customXml/_rels/item2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8.xml"/></Relationships>
</file>

<file path=customXml/_rels/item22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80.xml"/></Relationships>
</file>

<file path=customXml/_rels/item22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81.xml"/></Relationships>
</file>

<file path=customXml/_rels/item22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82.xml"/></Relationships>
</file>

<file path=customXml/_rels/item22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83.xml"/></Relationships>
</file>

<file path=customXml/_rels/item22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84.xml"/></Relationships>
</file>

<file path=customXml/_rels/item22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85.xml"/></Relationships>
</file>

<file path=customXml/_rels/item22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86.xml"/></Relationships>
</file>

<file path=customXml/_rels/item22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87.xml"/></Relationships>
</file>

<file path=customXml/_rels/item22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88.xml"/></Relationships>
</file>

<file path=customXml/_rels/item22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89.xml"/></Relationships>
</file>

<file path=customXml/_rels/item2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9.xml"/></Relationships>
</file>

<file path=customXml/_rels/item22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90.xml"/></Relationships>
</file>

<file path=customXml/_rels/item22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91.xml"/></Relationships>
</file>

<file path=customXml/_rels/item22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92.xml"/></Relationships>
</file>

<file path=customXml/_rels/item22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93.xml"/></Relationships>
</file>

<file path=customXml/_rels/item22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94.xml"/></Relationships>
</file>

<file path=customXml/_rels/item22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95.xml"/></Relationships>
</file>

<file path=customXml/_rels/item22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96.xml"/></Relationships>
</file>

<file path=customXml/_rels/item22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97.xml"/></Relationships>
</file>

<file path=customXml/_rels/item22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98.xml"/></Relationships>
</file>

<file path=customXml/_rels/item22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99.xml"/></Relationships>
</file>

<file path=customXml/_rels/item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.xml"/></Relationships>
</file>

<file path=customXml/_rels/item2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0.xml"/></Relationships>
</file>

<file path=customXml/_rels/item23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00.xml"/></Relationships>
</file>

<file path=customXml/_rels/item23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01.xml"/></Relationships>
</file>

<file path=customXml/_rels/item23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02.xml"/></Relationships>
</file>

<file path=customXml/_rels/item23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03.xml"/></Relationships>
</file>

<file path=customXml/_rels/item23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04.xml"/></Relationships>
</file>

<file path=customXml/_rels/item23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05.xml"/></Relationships>
</file>

<file path=customXml/_rels/item23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06.xml"/></Relationships>
</file>

<file path=customXml/_rels/item23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07.xml"/></Relationships>
</file>

<file path=customXml/_rels/item23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08.xml"/></Relationships>
</file>

<file path=customXml/_rels/item23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09.xml"/></Relationships>
</file>

<file path=customXml/_rels/item2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1.xml"/></Relationships>
</file>

<file path=customXml/_rels/item23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10.xml"/></Relationships>
</file>

<file path=customXml/_rels/item23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11.xml"/></Relationships>
</file>

<file path=customXml/_rels/item23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12.xml"/></Relationships>
</file>

<file path=customXml/_rels/item23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13.xml"/></Relationships>
</file>

<file path=customXml/_rels/item23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14.xml"/></Relationships>
</file>

<file path=customXml/_rels/item23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15.xml"/></Relationships>
</file>

<file path=customXml/_rels/item23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16.xml"/></Relationships>
</file>

<file path=customXml/_rels/item23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17.xml"/></Relationships>
</file>

<file path=customXml/_rels/item23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18.xml"/></Relationships>
</file>

<file path=customXml/_rels/item23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19.xml"/></Relationships>
</file>

<file path=customXml/_rels/item2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2.xml"/></Relationships>
</file>

<file path=customXml/_rels/item23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20.xml"/></Relationships>
</file>

<file path=customXml/_rels/item23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21.xml"/></Relationships>
</file>

<file path=customXml/_rels/item23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22.xml"/></Relationships>
</file>

<file path=customXml/_rels/item23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23.xml"/></Relationships>
</file>

<file path=customXml/_rels/item23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24.xml"/></Relationships>
</file>

<file path=customXml/_rels/item23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25.xml"/></Relationships>
</file>

<file path=customXml/_rels/item23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26.xml"/></Relationships>
</file>

<file path=customXml/_rels/item23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27.xml"/></Relationships>
</file>

<file path=customXml/_rels/item23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28.xml"/></Relationships>
</file>

<file path=customXml/_rels/item23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29.xml"/></Relationships>
</file>

<file path=customXml/_rels/item2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3.xml"/></Relationships>
</file>

<file path=customXml/_rels/item23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30.xml"/></Relationships>
</file>

<file path=customXml/_rels/item23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31.xml"/></Relationships>
</file>

<file path=customXml/_rels/item23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32.xml"/></Relationships>
</file>

<file path=customXml/_rels/item23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33.xml"/></Relationships>
</file>

<file path=customXml/_rels/item23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34.xml"/></Relationships>
</file>

<file path=customXml/_rels/item23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35.xml"/></Relationships>
</file>

<file path=customXml/_rels/item23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36.xml"/></Relationships>
</file>

<file path=customXml/_rels/item23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37.xml"/></Relationships>
</file>

<file path=customXml/_rels/item23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38.xml"/></Relationships>
</file>

<file path=customXml/_rels/item23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39.xml"/></Relationships>
</file>

<file path=customXml/_rels/item2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4.xml"/></Relationships>
</file>

<file path=customXml/_rels/item23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40.xml"/></Relationships>
</file>

<file path=customXml/_rels/item23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41.xml"/></Relationships>
</file>

<file path=customXml/_rels/item23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42.xml"/></Relationships>
</file>

<file path=customXml/_rels/item23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43.xml"/></Relationships>
</file>

<file path=customXml/_rels/item23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44.xml"/></Relationships>
</file>

<file path=customXml/_rels/item23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45.xml"/></Relationships>
</file>

<file path=customXml/_rels/item23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46.xml"/></Relationships>
</file>

<file path=customXml/_rels/item23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47.xml"/></Relationships>
</file>

<file path=customXml/_rels/item23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48.xml"/></Relationships>
</file>

<file path=customXml/_rels/item23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49.xml"/></Relationships>
</file>

<file path=customXml/_rels/item2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5.xml"/></Relationships>
</file>

<file path=customXml/_rels/item23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50.xml"/></Relationships>
</file>

<file path=customXml/_rels/item23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51.xml"/></Relationships>
</file>

<file path=customXml/_rels/item23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52.xml"/></Relationships>
</file>

<file path=customXml/_rels/item23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53.xml"/></Relationships>
</file>

<file path=customXml/_rels/item23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54.xml"/></Relationships>
</file>

<file path=customXml/_rels/item23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55.xml"/></Relationships>
</file>

<file path=customXml/_rels/item23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56.xml"/></Relationships>
</file>

<file path=customXml/_rels/item23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57.xml"/></Relationships>
</file>

<file path=customXml/_rels/item23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58.xml"/></Relationships>
</file>

<file path=customXml/_rels/item23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59.xml"/></Relationships>
</file>

<file path=customXml/_rels/item2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6.xml"/></Relationships>
</file>

<file path=customXml/_rels/item23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60.xml"/></Relationships>
</file>

<file path=customXml/_rels/item23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61.xml"/></Relationships>
</file>

<file path=customXml/_rels/item23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62.xml"/></Relationships>
</file>

<file path=customXml/_rels/item23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63.xml"/></Relationships>
</file>

<file path=customXml/_rels/item23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64.xml"/></Relationships>
</file>

<file path=customXml/_rels/item23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65.xml"/></Relationships>
</file>

<file path=customXml/_rels/item23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66.xml"/></Relationships>
</file>

<file path=customXml/_rels/item23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67.xml"/></Relationships>
</file>

<file path=customXml/_rels/item23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68.xml"/></Relationships>
</file>

<file path=customXml/_rels/item23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69.xml"/></Relationships>
</file>

<file path=customXml/_rels/item2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7.xml"/></Relationships>
</file>

<file path=customXml/_rels/item23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70.xml"/></Relationships>
</file>

<file path=customXml/_rels/item23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71.xml"/></Relationships>
</file>

<file path=customXml/_rels/item23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72.xml"/></Relationships>
</file>

<file path=customXml/_rels/item23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73.xml"/></Relationships>
</file>

<file path=customXml/_rels/item23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74.xml"/></Relationships>
</file>

<file path=customXml/_rels/item23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75.xml"/></Relationships>
</file>

<file path=customXml/_rels/item23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76.xml"/></Relationships>
</file>

<file path=customXml/_rels/item23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77.xml"/></Relationships>
</file>

<file path=customXml/_rels/item23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78.xml"/></Relationships>
</file>

<file path=customXml/_rels/item23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79.xml"/></Relationships>
</file>

<file path=customXml/_rels/item2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8.xml"/></Relationships>
</file>

<file path=customXml/_rels/item23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80.xml"/></Relationships>
</file>

<file path=customXml/_rels/item23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81.xml"/></Relationships>
</file>

<file path=customXml/_rels/item23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82.xml"/></Relationships>
</file>

<file path=customXml/_rels/item23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83.xml"/></Relationships>
</file>

<file path=customXml/_rels/item23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84.xml"/></Relationships>
</file>

<file path=customXml/_rels/item23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85.xml"/></Relationships>
</file>

<file path=customXml/_rels/item23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86.xml"/></Relationships>
</file>

<file path=customXml/_rels/item23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87.xml"/></Relationships>
</file>

<file path=customXml/_rels/item23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88.xml"/></Relationships>
</file>

<file path=customXml/_rels/item23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89.xml"/></Relationships>
</file>

<file path=customXml/_rels/item2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9.xml"/></Relationships>
</file>

<file path=customXml/_rels/item23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90.xml"/></Relationships>
</file>

<file path=customXml/_rels/item23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91.xml"/></Relationships>
</file>

<file path=customXml/_rels/item23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92.xml"/></Relationships>
</file>

<file path=customXml/_rels/item23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93.xml"/></Relationships>
</file>

<file path=customXml/_rels/item23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94.xml"/></Relationships>
</file>

<file path=customXml/_rels/item23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95.xml"/></Relationships>
</file>

<file path=customXml/_rels/item23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96.xml"/></Relationships>
</file>

<file path=customXml/_rels/item23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97.xml"/></Relationships>
</file>

<file path=customXml/_rels/item23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98.xml"/></Relationships>
</file>

<file path=customXml/_rels/item23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99.xml"/></Relationships>
</file>

<file path=customXml/_rels/item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.xml"/></Relationships>
</file>

<file path=customXml/_rels/item2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0.xml"/></Relationships>
</file>

<file path=customXml/_rels/item24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00.xml"/></Relationships>
</file>

<file path=customXml/_rels/item24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01.xml"/></Relationships>
</file>

<file path=customXml/_rels/item24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02.xml"/></Relationships>
</file>

<file path=customXml/_rels/item24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03.xml"/></Relationships>
</file>

<file path=customXml/_rels/item24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04.xml"/></Relationships>
</file>

<file path=customXml/_rels/item24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05.xml"/></Relationships>
</file>

<file path=customXml/_rels/item24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06.xml"/></Relationships>
</file>

<file path=customXml/_rels/item24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07.xml"/></Relationships>
</file>

<file path=customXml/_rels/item24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08.xml"/></Relationships>
</file>

<file path=customXml/_rels/item24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09.xml"/></Relationships>
</file>

<file path=customXml/_rels/item2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1.xml"/></Relationships>
</file>

<file path=customXml/_rels/item24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10.xml"/></Relationships>
</file>

<file path=customXml/_rels/item24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11.xml"/></Relationships>
</file>

<file path=customXml/_rels/item24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12.xml"/></Relationships>
</file>

<file path=customXml/_rels/item24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13.xml"/></Relationships>
</file>

<file path=customXml/_rels/item24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14.xml"/></Relationships>
</file>

<file path=customXml/_rels/item24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15.xml"/></Relationships>
</file>

<file path=customXml/_rels/item24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16.xml"/></Relationships>
</file>

<file path=customXml/_rels/item24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17.xml"/></Relationships>
</file>

<file path=customXml/_rels/item24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18.xml"/></Relationships>
</file>

<file path=customXml/_rels/item24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19.xml"/></Relationships>
</file>

<file path=customXml/_rels/item2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2.xml"/></Relationships>
</file>

<file path=customXml/_rels/item24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20.xml"/></Relationships>
</file>

<file path=customXml/_rels/item24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21.xml"/></Relationships>
</file>

<file path=customXml/_rels/item24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22.xml"/></Relationships>
</file>

<file path=customXml/_rels/item24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23.xml"/></Relationships>
</file>

<file path=customXml/_rels/item24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24.xml"/></Relationships>
</file>

<file path=customXml/_rels/item24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25.xml"/></Relationships>
</file>

<file path=customXml/_rels/item24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26.xml"/></Relationships>
</file>

<file path=customXml/_rels/item24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27.xml"/></Relationships>
</file>

<file path=customXml/_rels/item24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28.xml"/></Relationships>
</file>

<file path=customXml/_rels/item24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29.xml"/></Relationships>
</file>

<file path=customXml/_rels/item2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3.xml"/></Relationships>
</file>

<file path=customXml/_rels/item24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30.xml"/></Relationships>
</file>

<file path=customXml/_rels/item24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31.xml"/></Relationships>
</file>

<file path=customXml/_rels/item24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32.xml"/></Relationships>
</file>

<file path=customXml/_rels/item24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33.xml"/></Relationships>
</file>

<file path=customXml/_rels/item24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34.xml"/></Relationships>
</file>

<file path=customXml/_rels/item24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35.xml"/></Relationships>
</file>

<file path=customXml/_rels/item24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36.xml"/></Relationships>
</file>

<file path=customXml/_rels/item24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37.xml"/></Relationships>
</file>

<file path=customXml/_rels/item24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38.xml"/></Relationships>
</file>

<file path=customXml/_rels/item24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39.xml"/></Relationships>
</file>

<file path=customXml/_rels/item2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4.xml"/></Relationships>
</file>

<file path=customXml/_rels/item24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40.xml"/></Relationships>
</file>

<file path=customXml/_rels/item24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41.xml"/></Relationships>
</file>

<file path=customXml/_rels/item24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42.xml"/></Relationships>
</file>

<file path=customXml/_rels/item24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43.xml"/></Relationships>
</file>

<file path=customXml/_rels/item24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44.xml"/></Relationships>
</file>

<file path=customXml/_rels/item24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45.xml"/></Relationships>
</file>

<file path=customXml/_rels/item24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46.xml"/></Relationships>
</file>

<file path=customXml/_rels/item24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47.xml"/></Relationships>
</file>

<file path=customXml/_rels/item24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48.xml"/></Relationships>
</file>

<file path=customXml/_rels/item24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49.xml"/></Relationships>
</file>

<file path=customXml/_rels/item2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5.xml"/></Relationships>
</file>

<file path=customXml/_rels/item24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50.xml"/></Relationships>
</file>

<file path=customXml/_rels/item24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51.xml"/></Relationships>
</file>

<file path=customXml/_rels/item24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52.xml"/></Relationships>
</file>

<file path=customXml/_rels/item24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53.xml"/></Relationships>
</file>

<file path=customXml/_rels/item24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54.xml"/></Relationships>
</file>

<file path=customXml/_rels/item24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55.xml"/></Relationships>
</file>

<file path=customXml/_rels/item24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56.xml"/></Relationships>
</file>

<file path=customXml/_rels/item24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57.xml"/></Relationships>
</file>

<file path=customXml/_rels/item24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58.xml"/></Relationships>
</file>

<file path=customXml/_rels/item24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59.xml"/></Relationships>
</file>

<file path=customXml/_rels/item2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6.xml"/></Relationships>
</file>

<file path=customXml/_rels/item24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60.xml"/></Relationships>
</file>

<file path=customXml/_rels/item24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61.xml"/></Relationships>
</file>

<file path=customXml/_rels/item24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62.xml"/></Relationships>
</file>

<file path=customXml/_rels/item24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63.xml"/></Relationships>
</file>

<file path=customXml/_rels/item24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64.xml"/></Relationships>
</file>

<file path=customXml/_rels/item24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65.xml"/></Relationships>
</file>

<file path=customXml/_rels/item24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66.xml"/></Relationships>
</file>

<file path=customXml/_rels/item24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67.xml"/></Relationships>
</file>

<file path=customXml/_rels/item24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68.xml"/></Relationships>
</file>

<file path=customXml/_rels/item24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69.xml"/></Relationships>
</file>

<file path=customXml/_rels/item2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7.xml"/></Relationships>
</file>

<file path=customXml/_rels/item24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70.xml"/></Relationships>
</file>

<file path=customXml/_rels/item24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71.xml"/></Relationships>
</file>

<file path=customXml/_rels/item24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72.xml"/></Relationships>
</file>

<file path=customXml/_rels/item24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73.xml"/></Relationships>
</file>

<file path=customXml/_rels/item24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74.xml"/></Relationships>
</file>

<file path=customXml/_rels/item24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75.xml"/></Relationships>
</file>

<file path=customXml/_rels/item24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76.xml"/></Relationships>
</file>

<file path=customXml/_rels/item24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77.xml"/></Relationships>
</file>

<file path=customXml/_rels/item24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78.xml"/></Relationships>
</file>

<file path=customXml/_rels/item24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79.xml"/></Relationships>
</file>

<file path=customXml/_rels/item2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8.xml"/></Relationships>
</file>

<file path=customXml/_rels/item24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80.xml"/></Relationships>
</file>

<file path=customXml/_rels/item24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81.xml"/></Relationships>
</file>

<file path=customXml/_rels/item24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82.xml"/></Relationships>
</file>

<file path=customXml/_rels/item24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83.xml"/></Relationships>
</file>

<file path=customXml/_rels/item24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84.xml"/></Relationships>
</file>

<file path=customXml/_rels/item24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85.xml"/></Relationships>
</file>

<file path=customXml/_rels/item24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86.xml"/></Relationships>
</file>

<file path=customXml/_rels/item24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87.xml"/></Relationships>
</file>

<file path=customXml/_rels/item24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88.xml"/></Relationships>
</file>

<file path=customXml/_rels/item24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89.xml"/></Relationships>
</file>

<file path=customXml/_rels/item2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9.xml"/></Relationships>
</file>

<file path=customXml/_rels/item24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90.xml"/></Relationships>
</file>

<file path=customXml/_rels/item24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91.xml"/></Relationships>
</file>

<file path=customXml/_rels/item24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92.xml"/></Relationships>
</file>

<file path=customXml/_rels/item24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93.xml"/></Relationships>
</file>

<file path=customXml/_rels/item24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94.xml"/></Relationships>
</file>

<file path=customXml/_rels/item24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95.xml"/></Relationships>
</file>

<file path=customXml/_rels/item24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96.xml"/></Relationships>
</file>

<file path=customXml/_rels/item24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97.xml"/></Relationships>
</file>

<file path=customXml/_rels/item24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98.xml"/></Relationships>
</file>

<file path=customXml/_rels/item24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99.xml"/></Relationships>
</file>

<file path=customXml/_rels/item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.xml"/></Relationships>
</file>

<file path=customXml/_rels/item2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0.xml"/></Relationships>
</file>

<file path=customXml/_rels/item25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00.xml"/></Relationships>
</file>

<file path=customXml/_rels/item25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01.xml"/></Relationships>
</file>

<file path=customXml/_rels/item25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02.xml"/></Relationships>
</file>

<file path=customXml/_rels/item25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03.xml"/></Relationships>
</file>

<file path=customXml/_rels/item25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04.xml"/></Relationships>
</file>

<file path=customXml/_rels/item25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05.xml"/></Relationships>
</file>

<file path=customXml/_rels/item25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06.xml"/></Relationships>
</file>

<file path=customXml/_rels/item25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07.xml"/></Relationships>
</file>

<file path=customXml/_rels/item25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08.xml"/></Relationships>
</file>

<file path=customXml/_rels/item25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09.xml"/></Relationships>
</file>

<file path=customXml/_rels/item2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1.xml"/></Relationships>
</file>

<file path=customXml/_rels/item25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10.xml"/></Relationships>
</file>

<file path=customXml/_rels/item25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11.xml"/></Relationships>
</file>

<file path=customXml/_rels/item25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12.xml"/></Relationships>
</file>

<file path=customXml/_rels/item25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13.xml"/></Relationships>
</file>

<file path=customXml/_rels/item25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14.xml"/></Relationships>
</file>

<file path=customXml/_rels/item25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15.xml"/></Relationships>
</file>

<file path=customXml/_rels/item25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16.xml"/></Relationships>
</file>

<file path=customXml/_rels/item25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17.xml"/></Relationships>
</file>

<file path=customXml/_rels/item25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18.xml"/></Relationships>
</file>

<file path=customXml/_rels/item25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19.xml"/></Relationships>
</file>

<file path=customXml/_rels/item2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2.xml"/></Relationships>
</file>

<file path=customXml/_rels/item25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20.xml"/></Relationships>
</file>

<file path=customXml/_rels/item25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21.xml"/></Relationships>
</file>

<file path=customXml/_rels/item25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22.xml"/></Relationships>
</file>

<file path=customXml/_rels/item25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23.xml"/></Relationships>
</file>

<file path=customXml/_rels/item25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24.xml"/></Relationships>
</file>

<file path=customXml/_rels/item25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25.xml"/></Relationships>
</file>

<file path=customXml/_rels/item25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26.xml"/></Relationships>
</file>

<file path=customXml/_rels/item25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27.xml"/></Relationships>
</file>

<file path=customXml/_rels/item25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28.xml"/></Relationships>
</file>

<file path=customXml/_rels/item25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29.xml"/></Relationships>
</file>

<file path=customXml/_rels/item2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3.xml"/></Relationships>
</file>

<file path=customXml/_rels/item25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30.xml"/></Relationships>
</file>

<file path=customXml/_rels/item25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31.xml"/></Relationships>
</file>

<file path=customXml/_rels/item25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32.xml"/></Relationships>
</file>

<file path=customXml/_rels/item25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33.xml"/></Relationships>
</file>

<file path=customXml/_rels/item25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34.xml"/></Relationships>
</file>

<file path=customXml/_rels/item25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35.xml"/></Relationships>
</file>

<file path=customXml/_rels/item25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36.xml"/></Relationships>
</file>

<file path=customXml/_rels/item25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37.xml"/></Relationships>
</file>

<file path=customXml/_rels/item25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38.xml"/></Relationships>
</file>

<file path=customXml/_rels/item25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39.xml"/></Relationships>
</file>

<file path=customXml/_rels/item2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4.xml"/></Relationships>
</file>

<file path=customXml/_rels/item25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40.xml"/></Relationships>
</file>

<file path=customXml/_rels/item25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41.xml"/></Relationships>
</file>

<file path=customXml/_rels/item25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42.xml"/></Relationships>
</file>

<file path=customXml/_rels/item25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43.xml"/></Relationships>
</file>

<file path=customXml/_rels/item25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44.xml"/></Relationships>
</file>

<file path=customXml/_rels/item25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45.xml"/></Relationships>
</file>

<file path=customXml/_rels/item25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46.xml"/></Relationships>
</file>

<file path=customXml/_rels/item25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47.xml"/></Relationships>
</file>

<file path=customXml/_rels/item25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48.xml"/></Relationships>
</file>

<file path=customXml/_rels/item25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49.xml"/></Relationships>
</file>

<file path=customXml/_rels/item2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5.xml"/></Relationships>
</file>

<file path=customXml/_rels/item25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50.xml"/></Relationships>
</file>

<file path=customXml/_rels/item25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51.xml"/></Relationships>
</file>

<file path=customXml/_rels/item25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52.xml"/></Relationships>
</file>

<file path=customXml/_rels/item25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53.xml"/></Relationships>
</file>

<file path=customXml/_rels/item25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54.xml"/></Relationships>
</file>

<file path=customXml/_rels/item25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55.xml"/></Relationships>
</file>

<file path=customXml/_rels/item25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56.xml"/></Relationships>
</file>

<file path=customXml/_rels/item25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57.xml"/></Relationships>
</file>

<file path=customXml/_rels/item25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58.xml"/></Relationships>
</file>

<file path=customXml/_rels/item25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59.xml"/></Relationships>
</file>

<file path=customXml/_rels/item2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6.xml"/></Relationships>
</file>

<file path=customXml/_rels/item25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60.xml"/></Relationships>
</file>

<file path=customXml/_rels/item25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61.xml"/></Relationships>
</file>

<file path=customXml/_rels/item25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62.xml"/></Relationships>
</file>

<file path=customXml/_rels/item25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63.xml"/></Relationships>
</file>

<file path=customXml/_rels/item25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64.xml"/></Relationships>
</file>

<file path=customXml/_rels/item25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65.xml"/></Relationships>
</file>

<file path=customXml/_rels/item25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66.xml"/></Relationships>
</file>

<file path=customXml/_rels/item25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67.xml"/></Relationships>
</file>

<file path=customXml/_rels/item25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68.xml"/></Relationships>
</file>

<file path=customXml/_rels/item25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69.xml"/></Relationships>
</file>

<file path=customXml/_rels/item2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7.xml"/></Relationships>
</file>

<file path=customXml/_rels/item25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70.xml"/></Relationships>
</file>

<file path=customXml/_rels/item25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71.xml"/></Relationships>
</file>

<file path=customXml/_rels/item25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72.xml"/></Relationships>
</file>

<file path=customXml/_rels/item25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73.xml"/></Relationships>
</file>

<file path=customXml/_rels/item25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74.xml"/></Relationships>
</file>

<file path=customXml/_rels/item25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75.xml"/></Relationships>
</file>

<file path=customXml/_rels/item25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76.xml"/></Relationships>
</file>

<file path=customXml/_rels/item25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77.xml"/></Relationships>
</file>

<file path=customXml/_rels/item25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78.xml"/></Relationships>
</file>

<file path=customXml/_rels/item25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79.xml"/></Relationships>
</file>

<file path=customXml/_rels/item2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8.xml"/></Relationships>
</file>

<file path=customXml/_rels/item25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80.xml"/></Relationships>
</file>

<file path=customXml/_rels/item25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81.xml"/></Relationships>
</file>

<file path=customXml/_rels/item25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82.xml"/></Relationships>
</file>

<file path=customXml/_rels/item25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83.xml"/></Relationships>
</file>

<file path=customXml/_rels/item25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84.xml"/></Relationships>
</file>

<file path=customXml/_rels/item25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85.xml"/></Relationships>
</file>

<file path=customXml/_rels/item25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86.xml"/></Relationships>
</file>

<file path=customXml/_rels/item25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87.xml"/></Relationships>
</file>

<file path=customXml/_rels/item25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88.xml"/></Relationships>
</file>

<file path=customXml/_rels/item25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89.xml"/></Relationships>
</file>

<file path=customXml/_rels/item2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9.xml"/></Relationships>
</file>

<file path=customXml/_rels/item25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90.xml"/></Relationships>
</file>

<file path=customXml/_rels/item25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91.xml"/></Relationships>
</file>

<file path=customXml/_rels/item25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92.xml"/></Relationships>
</file>

<file path=customXml/_rels/item25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93.xml"/></Relationships>
</file>

<file path=customXml/_rels/item25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94.xml"/></Relationships>
</file>

<file path=customXml/_rels/item25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95.xml"/></Relationships>
</file>

<file path=customXml/_rels/item25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96.xml"/></Relationships>
</file>

<file path=customXml/_rels/item25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97.xml"/></Relationships>
</file>

<file path=customXml/_rels/item25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98.xml"/></Relationships>
</file>

<file path=customXml/_rels/item25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99.xml"/></Relationships>
</file>

<file path=customXml/_rels/item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.xml"/></Relationships>
</file>

<file path=customXml/_rels/item2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0.xml"/></Relationships>
</file>

<file path=customXml/_rels/item26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00.xml"/></Relationships>
</file>

<file path=customXml/_rels/item26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01.xml"/></Relationships>
</file>

<file path=customXml/_rels/item26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02.xml"/></Relationships>
</file>

<file path=customXml/_rels/item26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03.xml"/></Relationships>
</file>

<file path=customXml/_rels/item26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04.xml"/></Relationships>
</file>

<file path=customXml/_rels/item26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05.xml"/></Relationships>
</file>

<file path=customXml/_rels/item26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06.xml"/></Relationships>
</file>

<file path=customXml/_rels/item26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07.xml"/></Relationships>
</file>

<file path=customXml/_rels/item26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08.xml"/></Relationships>
</file>

<file path=customXml/_rels/item26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09.xml"/></Relationships>
</file>

<file path=customXml/_rels/item2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1.xml"/></Relationships>
</file>

<file path=customXml/_rels/item26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10.xml"/></Relationships>
</file>

<file path=customXml/_rels/item26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11.xml"/></Relationships>
</file>

<file path=customXml/_rels/item26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12.xml"/></Relationships>
</file>

<file path=customXml/_rels/item26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13.xml"/></Relationships>
</file>

<file path=customXml/_rels/item26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14.xml"/></Relationships>
</file>

<file path=customXml/_rels/item26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15.xml"/></Relationships>
</file>

<file path=customXml/_rels/item26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16.xml"/></Relationships>
</file>

<file path=customXml/_rels/item26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17.xml"/></Relationships>
</file>

<file path=customXml/_rels/item26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18.xml"/></Relationships>
</file>

<file path=customXml/_rels/item26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19.xml"/></Relationships>
</file>

<file path=customXml/_rels/item2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2.xml"/></Relationships>
</file>

<file path=customXml/_rels/item26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20.xml"/></Relationships>
</file>

<file path=customXml/_rels/item26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21.xml"/></Relationships>
</file>

<file path=customXml/_rels/item26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22.xml"/></Relationships>
</file>

<file path=customXml/_rels/item26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23.xml"/></Relationships>
</file>

<file path=customXml/_rels/item26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24.xml"/></Relationships>
</file>

<file path=customXml/_rels/item26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25.xml"/></Relationships>
</file>

<file path=customXml/_rels/item26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26.xml"/></Relationships>
</file>

<file path=customXml/_rels/item26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27.xml"/></Relationships>
</file>

<file path=customXml/_rels/item26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28.xml"/></Relationships>
</file>

<file path=customXml/_rels/item26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29.xml"/></Relationships>
</file>

<file path=customXml/_rels/item2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3.xml"/></Relationships>
</file>

<file path=customXml/_rels/item26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30.xml"/></Relationships>
</file>

<file path=customXml/_rels/item26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31.xml"/></Relationships>
</file>

<file path=customXml/_rels/item26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32.xml"/></Relationships>
</file>

<file path=customXml/_rels/item26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33.xml"/></Relationships>
</file>

<file path=customXml/_rels/item26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34.xml"/></Relationships>
</file>

<file path=customXml/_rels/item26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35.xml"/></Relationships>
</file>

<file path=customXml/_rels/item26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36.xml"/></Relationships>
</file>

<file path=customXml/_rels/item26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37.xml"/></Relationships>
</file>

<file path=customXml/_rels/item26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38.xml"/></Relationships>
</file>

<file path=customXml/_rels/item26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39.xml"/></Relationships>
</file>

<file path=customXml/_rels/item2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4.xml"/></Relationships>
</file>

<file path=customXml/_rels/item26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40.xml"/></Relationships>
</file>

<file path=customXml/_rels/item26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41.xml"/></Relationships>
</file>

<file path=customXml/_rels/item26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42.xml"/></Relationships>
</file>

<file path=customXml/_rels/item26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43.xml"/></Relationships>
</file>

<file path=customXml/_rels/item26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44.xml"/></Relationships>
</file>

<file path=customXml/_rels/item26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45.xml"/></Relationships>
</file>

<file path=customXml/_rels/item26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46.xml"/></Relationships>
</file>

<file path=customXml/_rels/item26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47.xml"/></Relationships>
</file>

<file path=customXml/_rels/item26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48.xml"/></Relationships>
</file>

<file path=customXml/_rels/item26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49.xml"/></Relationships>
</file>

<file path=customXml/_rels/item2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5.xml"/></Relationships>
</file>

<file path=customXml/_rels/item26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50.xml"/></Relationships>
</file>

<file path=customXml/_rels/item26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51.xml"/></Relationships>
</file>

<file path=customXml/_rels/item26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52.xml"/></Relationships>
</file>

<file path=customXml/_rels/item26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53.xml"/></Relationships>
</file>

<file path=customXml/_rels/item26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54.xml"/></Relationships>
</file>

<file path=customXml/_rels/item26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55.xml"/></Relationships>
</file>

<file path=customXml/_rels/item26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56.xml"/></Relationships>
</file>

<file path=customXml/_rels/item26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57.xml"/></Relationships>
</file>

<file path=customXml/_rels/item26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58.xml"/></Relationships>
</file>

<file path=customXml/_rels/item26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59.xml"/></Relationships>
</file>

<file path=customXml/_rels/item2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6.xml"/></Relationships>
</file>

<file path=customXml/_rels/item26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60.xml"/></Relationships>
</file>

<file path=customXml/_rels/item26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61.xml"/></Relationships>
</file>

<file path=customXml/_rels/item26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62.xml"/></Relationships>
</file>

<file path=customXml/_rels/item26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63.xml"/></Relationships>
</file>

<file path=customXml/_rels/item26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64.xml"/></Relationships>
</file>

<file path=customXml/_rels/item26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65.xml"/></Relationships>
</file>

<file path=customXml/_rels/item26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66.xml"/></Relationships>
</file>

<file path=customXml/_rels/item26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67.xml"/></Relationships>
</file>

<file path=customXml/_rels/item26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68.xml"/></Relationships>
</file>

<file path=customXml/_rels/item26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69.xml"/></Relationships>
</file>

<file path=customXml/_rels/item2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7.xml"/></Relationships>
</file>

<file path=customXml/_rels/item26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70.xml"/></Relationships>
</file>

<file path=customXml/_rels/item26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71.xml"/></Relationships>
</file>

<file path=customXml/_rels/item26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72.xml"/></Relationships>
</file>

<file path=customXml/_rels/item26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73.xml"/></Relationships>
</file>

<file path=customXml/_rels/item26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74.xml"/></Relationships>
</file>

<file path=customXml/_rels/item26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75.xml"/></Relationships>
</file>

<file path=customXml/_rels/item26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76.xml"/></Relationships>
</file>

<file path=customXml/_rels/item26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77.xml"/></Relationships>
</file>

<file path=customXml/_rels/item26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78.xml"/></Relationships>
</file>

<file path=customXml/_rels/item26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79.xml"/></Relationships>
</file>

<file path=customXml/_rels/item2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8.xml"/></Relationships>
</file>

<file path=customXml/_rels/item26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80.xml"/></Relationships>
</file>

<file path=customXml/_rels/item26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81.xml"/></Relationships>
</file>

<file path=customXml/_rels/item26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82.xml"/></Relationships>
</file>

<file path=customXml/_rels/item26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83.xml"/></Relationships>
</file>

<file path=customXml/_rels/item26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84.xml"/></Relationships>
</file>

<file path=customXml/_rels/item26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85.xml"/></Relationships>
</file>

<file path=customXml/_rels/item26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86.xml"/></Relationships>
</file>

<file path=customXml/_rels/item26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87.xml"/></Relationships>
</file>

<file path=customXml/_rels/item26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88.xml"/></Relationships>
</file>

<file path=customXml/_rels/item26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89.xml"/></Relationships>
</file>

<file path=customXml/_rels/item2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9.xml"/></Relationships>
</file>

<file path=customXml/_rels/item26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90.xml"/></Relationships>
</file>

<file path=customXml/_rels/item26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91.xml"/></Relationships>
</file>

<file path=customXml/_rels/item26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92.xml"/></Relationships>
</file>

<file path=customXml/_rels/item26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93.xml"/></Relationships>
</file>

<file path=customXml/_rels/item26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94.xml"/></Relationships>
</file>

<file path=customXml/_rels/item26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95.xml"/></Relationships>
</file>

<file path=customXml/_rels/item26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96.xml"/></Relationships>
</file>

<file path=customXml/_rels/item26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97.xml"/></Relationships>
</file>

<file path=customXml/_rels/item26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98.xml"/></Relationships>
</file>

<file path=customXml/_rels/item26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99.xml"/></Relationships>
</file>

<file path=customXml/_rels/item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.xml"/></Relationships>
</file>

<file path=customXml/_rels/item2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0.xml"/></Relationships>
</file>

<file path=customXml/_rels/item27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00.xml"/></Relationships>
</file>

<file path=customXml/_rels/item27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01.xml"/></Relationships>
</file>

<file path=customXml/_rels/item27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02.xml"/></Relationships>
</file>

<file path=customXml/_rels/item27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03.xml"/></Relationships>
</file>

<file path=customXml/_rels/item27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04.xml"/></Relationships>
</file>

<file path=customXml/_rels/item27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05.xml"/></Relationships>
</file>

<file path=customXml/_rels/item27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06.xml"/></Relationships>
</file>

<file path=customXml/_rels/item27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07.xml"/></Relationships>
</file>

<file path=customXml/_rels/item27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08.xml"/></Relationships>
</file>

<file path=customXml/_rels/item27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09.xml"/></Relationships>
</file>

<file path=customXml/_rels/item2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1.xml"/></Relationships>
</file>

<file path=customXml/_rels/item27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10.xml"/></Relationships>
</file>

<file path=customXml/_rels/item27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11.xml"/></Relationships>
</file>

<file path=customXml/_rels/item27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12.xml"/></Relationships>
</file>

<file path=customXml/_rels/item27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13.xml"/></Relationships>
</file>

<file path=customXml/_rels/item27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14.xml"/></Relationships>
</file>

<file path=customXml/_rels/item27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15.xml"/></Relationships>
</file>

<file path=customXml/_rels/item27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16.xml"/></Relationships>
</file>

<file path=customXml/_rels/item27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17.xml"/></Relationships>
</file>

<file path=customXml/_rels/item27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18.xml"/></Relationships>
</file>

<file path=customXml/_rels/item27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19.xml"/></Relationships>
</file>

<file path=customXml/_rels/item2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2.xml"/></Relationships>
</file>

<file path=customXml/_rels/item27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20.xml"/></Relationships>
</file>

<file path=customXml/_rels/item27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21.xml"/></Relationships>
</file>

<file path=customXml/_rels/item27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22.xml"/></Relationships>
</file>

<file path=customXml/_rels/item27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23.xml"/></Relationships>
</file>

<file path=customXml/_rels/item27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24.xml"/></Relationships>
</file>

<file path=customXml/_rels/item27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25.xml"/></Relationships>
</file>

<file path=customXml/_rels/item27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26.xml"/></Relationships>
</file>

<file path=customXml/_rels/item27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27.xml"/></Relationships>
</file>

<file path=customXml/_rels/item27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28.xml"/></Relationships>
</file>

<file path=customXml/_rels/item27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29.xml"/></Relationships>
</file>

<file path=customXml/_rels/item2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3.xml"/></Relationships>
</file>

<file path=customXml/_rels/item27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30.xml"/></Relationships>
</file>

<file path=customXml/_rels/item27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31.xml"/></Relationships>
</file>

<file path=customXml/_rels/item27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32.xml"/></Relationships>
</file>

<file path=customXml/_rels/item27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33.xml"/></Relationships>
</file>

<file path=customXml/_rels/item27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34.xml"/></Relationships>
</file>

<file path=customXml/_rels/item27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35.xml"/></Relationships>
</file>

<file path=customXml/_rels/item27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36.xml"/></Relationships>
</file>

<file path=customXml/_rels/item27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37.xml"/></Relationships>
</file>

<file path=customXml/_rels/item27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38.xml"/></Relationships>
</file>

<file path=customXml/_rels/item27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39.xml"/></Relationships>
</file>

<file path=customXml/_rels/item2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4.xml"/></Relationships>
</file>

<file path=customXml/_rels/item27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40.xml"/></Relationships>
</file>

<file path=customXml/_rels/item27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41.xml"/></Relationships>
</file>

<file path=customXml/_rels/item27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42.xml"/></Relationships>
</file>

<file path=customXml/_rels/item27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43.xml"/></Relationships>
</file>

<file path=customXml/_rels/item27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44.xml"/></Relationships>
</file>

<file path=customXml/_rels/item27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45.xml"/></Relationships>
</file>

<file path=customXml/_rels/item27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46.xml"/></Relationships>
</file>

<file path=customXml/_rels/item27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47.xml"/></Relationships>
</file>

<file path=customXml/_rels/item27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48.xml"/></Relationships>
</file>

<file path=customXml/_rels/item27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49.xml"/></Relationships>
</file>

<file path=customXml/_rels/item2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5.xml"/></Relationships>
</file>

<file path=customXml/_rels/item27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50.xml"/></Relationships>
</file>

<file path=customXml/_rels/item27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51.xml"/></Relationships>
</file>

<file path=customXml/_rels/item27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52.xml"/></Relationships>
</file>

<file path=customXml/_rels/item27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53.xml"/></Relationships>
</file>

<file path=customXml/_rels/item27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54.xml"/></Relationships>
</file>

<file path=customXml/_rels/item27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55.xml"/></Relationships>
</file>

<file path=customXml/_rels/item27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56.xml"/></Relationships>
</file>

<file path=customXml/_rels/item27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57.xml"/></Relationships>
</file>

<file path=customXml/_rels/item27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58.xml"/></Relationships>
</file>

<file path=customXml/_rels/item27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59.xml"/></Relationships>
</file>

<file path=customXml/_rels/item2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6.xml"/></Relationships>
</file>

<file path=customXml/_rels/item27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60.xml"/></Relationships>
</file>

<file path=customXml/_rels/item27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61.xml"/></Relationships>
</file>

<file path=customXml/_rels/item27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62.xml"/></Relationships>
</file>

<file path=customXml/_rels/item27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63.xml"/></Relationships>
</file>

<file path=customXml/_rels/item27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64.xml"/></Relationships>
</file>

<file path=customXml/_rels/item27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65.xml"/></Relationships>
</file>

<file path=customXml/_rels/item27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66.xml"/></Relationships>
</file>

<file path=customXml/_rels/item27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67.xml"/></Relationships>
</file>

<file path=customXml/_rels/item27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68.xml"/></Relationships>
</file>

<file path=customXml/_rels/item27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69.xml"/></Relationships>
</file>

<file path=customXml/_rels/item2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7.xml"/></Relationships>
</file>

<file path=customXml/_rels/item27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70.xml"/></Relationships>
</file>

<file path=customXml/_rels/item27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71.xml"/></Relationships>
</file>

<file path=customXml/_rels/item27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72.xml"/></Relationships>
</file>

<file path=customXml/_rels/item27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73.xml"/></Relationships>
</file>

<file path=customXml/_rels/item27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74.xml"/></Relationships>
</file>

<file path=customXml/_rels/item27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75.xml"/></Relationships>
</file>

<file path=customXml/_rels/item27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76.xml"/></Relationships>
</file>

<file path=customXml/_rels/item27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77.xml"/></Relationships>
</file>

<file path=customXml/_rels/item27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78.xml"/></Relationships>
</file>

<file path=customXml/_rels/item27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79.xml"/></Relationships>
</file>

<file path=customXml/_rels/item2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8.xml"/></Relationships>
</file>

<file path=customXml/_rels/item27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80.xml"/></Relationships>
</file>

<file path=customXml/_rels/item27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81.xml"/></Relationships>
</file>

<file path=customXml/_rels/item27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82.xml"/></Relationships>
</file>

<file path=customXml/_rels/item27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83.xml"/></Relationships>
</file>

<file path=customXml/_rels/item27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84.xml"/></Relationships>
</file>

<file path=customXml/_rels/item27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85.xml"/></Relationships>
</file>

<file path=customXml/_rels/item27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86.xml"/></Relationships>
</file>

<file path=customXml/_rels/item27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87.xml"/></Relationships>
</file>

<file path=customXml/_rels/item27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88.xml"/></Relationships>
</file>

<file path=customXml/_rels/item27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89.xml"/></Relationships>
</file>

<file path=customXml/_rels/item2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9.xml"/></Relationships>
</file>

<file path=customXml/_rels/item27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90.xml"/></Relationships>
</file>

<file path=customXml/_rels/item27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91.xml"/></Relationships>
</file>

<file path=customXml/_rels/item27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92.xml"/></Relationships>
</file>

<file path=customXml/_rels/item27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93.xml"/></Relationships>
</file>

<file path=customXml/_rels/item27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94.xml"/></Relationships>
</file>

<file path=customXml/_rels/item27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95.xml"/></Relationships>
</file>

<file path=customXml/_rels/item27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96.xml"/></Relationships>
</file>

<file path=customXml/_rels/item27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97.xml"/></Relationships>
</file>

<file path=customXml/_rels/item27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98.xml"/></Relationships>
</file>

<file path=customXml/_rels/item27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99.xml"/></Relationships>
</file>

<file path=customXml/_rels/item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.xml"/></Relationships>
</file>

<file path=customXml/_rels/item2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0.xml"/></Relationships>
</file>

<file path=customXml/_rels/item28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00.xml"/></Relationships>
</file>

<file path=customXml/_rels/item28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01.xml"/></Relationships>
</file>

<file path=customXml/_rels/item28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02.xml"/></Relationships>
</file>

<file path=customXml/_rels/item28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03.xml"/></Relationships>
</file>

<file path=customXml/_rels/item28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04.xml"/></Relationships>
</file>

<file path=customXml/_rels/item28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05.xml"/></Relationships>
</file>

<file path=customXml/_rels/item28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06.xml"/></Relationships>
</file>

<file path=customXml/_rels/item28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07.xml"/></Relationships>
</file>

<file path=customXml/_rels/item28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08.xml"/></Relationships>
</file>

<file path=customXml/_rels/item28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09.xml"/></Relationships>
</file>

<file path=customXml/_rels/item2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1.xml"/></Relationships>
</file>

<file path=customXml/_rels/item28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10.xml"/></Relationships>
</file>

<file path=customXml/_rels/item28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11.xml"/></Relationships>
</file>

<file path=customXml/_rels/item28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12.xml"/></Relationships>
</file>

<file path=customXml/_rels/item28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13.xml"/></Relationships>
</file>

<file path=customXml/_rels/item28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14.xml"/></Relationships>
</file>

<file path=customXml/_rels/item28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15.xml"/></Relationships>
</file>

<file path=customXml/_rels/item28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16.xml"/></Relationships>
</file>

<file path=customXml/_rels/item28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17.xml"/></Relationships>
</file>

<file path=customXml/_rels/item28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18.xml"/></Relationships>
</file>

<file path=customXml/_rels/item28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19.xml"/></Relationships>
</file>

<file path=customXml/_rels/item2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2.xml"/></Relationships>
</file>

<file path=customXml/_rels/item28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20.xml"/></Relationships>
</file>

<file path=customXml/_rels/item28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21.xml"/></Relationships>
</file>

<file path=customXml/_rels/item28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22.xml"/></Relationships>
</file>

<file path=customXml/_rels/item28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23.xml"/></Relationships>
</file>

<file path=customXml/_rels/item28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24.xml"/></Relationships>
</file>

<file path=customXml/_rels/item28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25.xml"/></Relationships>
</file>

<file path=customXml/_rels/item28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26.xml"/></Relationships>
</file>

<file path=customXml/_rels/item28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27.xml"/></Relationships>
</file>

<file path=customXml/_rels/item28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28.xml"/></Relationships>
</file>

<file path=customXml/_rels/item28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29.xml"/></Relationships>
</file>

<file path=customXml/_rels/item2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3.xml"/></Relationships>
</file>

<file path=customXml/_rels/item28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30.xml"/></Relationships>
</file>

<file path=customXml/_rels/item28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31.xml"/></Relationships>
</file>

<file path=customXml/_rels/item28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32.xml"/></Relationships>
</file>

<file path=customXml/_rels/item28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33.xml"/></Relationships>
</file>

<file path=customXml/_rels/item28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34.xml"/></Relationships>
</file>

<file path=customXml/_rels/item28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35.xml"/></Relationships>
</file>

<file path=customXml/_rels/item28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36.xml"/></Relationships>
</file>

<file path=customXml/_rels/item28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37.xml"/></Relationships>
</file>

<file path=customXml/_rels/item28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38.xml"/></Relationships>
</file>

<file path=customXml/_rels/item28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39.xml"/></Relationships>
</file>

<file path=customXml/_rels/item2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4.xml"/></Relationships>
</file>

<file path=customXml/_rels/item28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40.xml"/></Relationships>
</file>

<file path=customXml/_rels/item28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41.xml"/></Relationships>
</file>

<file path=customXml/_rels/item28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42.xml"/></Relationships>
</file>

<file path=customXml/_rels/item28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43.xml"/></Relationships>
</file>

<file path=customXml/_rels/item28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44.xml"/></Relationships>
</file>

<file path=customXml/_rels/item28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45.xml"/></Relationships>
</file>

<file path=customXml/_rels/item28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46.xml"/></Relationships>
</file>

<file path=customXml/_rels/item28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47.xml"/></Relationships>
</file>

<file path=customXml/_rels/item28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48.xml"/></Relationships>
</file>

<file path=customXml/_rels/item28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49.xml"/></Relationships>
</file>

<file path=customXml/_rels/item2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5.xml"/></Relationships>
</file>

<file path=customXml/_rels/item28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50.xml"/></Relationships>
</file>

<file path=customXml/_rels/item28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51.xml"/></Relationships>
</file>

<file path=customXml/_rels/item28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52.xml"/></Relationships>
</file>

<file path=customXml/_rels/item28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53.xml"/></Relationships>
</file>

<file path=customXml/_rels/item28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54.xml"/></Relationships>
</file>

<file path=customXml/_rels/item28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55.xml"/></Relationships>
</file>

<file path=customXml/_rels/item28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56.xml"/></Relationships>
</file>

<file path=customXml/_rels/item28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57.xml"/></Relationships>
</file>

<file path=customXml/_rels/item28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58.xml"/></Relationships>
</file>

<file path=customXml/_rels/item28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59.xml"/></Relationships>
</file>

<file path=customXml/_rels/item2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6.xml"/></Relationships>
</file>

<file path=customXml/_rels/item28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60.xml"/></Relationships>
</file>

<file path=customXml/_rels/item28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61.xml"/></Relationships>
</file>

<file path=customXml/_rels/item28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62.xml"/></Relationships>
</file>

<file path=customXml/_rels/item28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63.xml"/></Relationships>
</file>

<file path=customXml/_rels/item28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64.xml"/></Relationships>
</file>

<file path=customXml/_rels/item28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65.xml"/></Relationships>
</file>

<file path=customXml/_rels/item28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66.xml"/></Relationships>
</file>

<file path=customXml/_rels/item28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67.xml"/></Relationships>
</file>

<file path=customXml/_rels/item28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68.xml"/></Relationships>
</file>

<file path=customXml/_rels/item28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69.xml"/></Relationships>
</file>

<file path=customXml/_rels/item2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7.xml"/></Relationships>
</file>

<file path=customXml/_rels/item28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70.xml"/></Relationships>
</file>

<file path=customXml/_rels/item28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71.xml"/></Relationships>
</file>

<file path=customXml/_rels/item28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72.xml"/></Relationships>
</file>

<file path=customXml/_rels/item28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73.xml"/></Relationships>
</file>

<file path=customXml/_rels/item28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74.xml"/></Relationships>
</file>

<file path=customXml/_rels/item28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75.xml"/></Relationships>
</file>

<file path=customXml/_rels/item28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76.xml"/></Relationships>
</file>

<file path=customXml/_rels/item28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77.xml"/></Relationships>
</file>

<file path=customXml/_rels/item28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78.xml"/></Relationships>
</file>

<file path=customXml/_rels/item28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79.xml"/></Relationships>
</file>

<file path=customXml/_rels/item2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8.xml"/></Relationships>
</file>

<file path=customXml/_rels/item28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80.xml"/></Relationships>
</file>

<file path=customXml/_rels/item28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81.xml"/></Relationships>
</file>

<file path=customXml/_rels/item28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82.xml"/></Relationships>
</file>

<file path=customXml/_rels/item28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83.xml"/></Relationships>
</file>

<file path=customXml/_rels/item28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84.xml"/></Relationships>
</file>

<file path=customXml/_rels/item28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85.xml"/></Relationships>
</file>

<file path=customXml/_rels/item28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86.xml"/></Relationships>
</file>

<file path=customXml/_rels/item28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87.xml"/></Relationships>
</file>

<file path=customXml/_rels/item28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88.xml"/></Relationships>
</file>

<file path=customXml/_rels/item28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89.xml"/></Relationships>
</file>

<file path=customXml/_rels/item2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9.xml"/></Relationships>
</file>

<file path=customXml/_rels/item28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90.xml"/></Relationships>
</file>

<file path=customXml/_rels/item28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91.xml"/></Relationships>
</file>

<file path=customXml/_rels/item28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92.xml"/></Relationships>
</file>

<file path=customXml/_rels/item28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93.xml"/></Relationships>
</file>

<file path=customXml/_rels/item28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94.xml"/></Relationships>
</file>

<file path=customXml/_rels/item28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95.xml"/></Relationships>
</file>

<file path=customXml/_rels/item28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96.xml"/></Relationships>
</file>

<file path=customXml/_rels/item28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97.xml"/></Relationships>
</file>

<file path=customXml/_rels/item28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98.xml"/></Relationships>
</file>

<file path=customXml/_rels/item28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99.xml"/></Relationships>
</file>

<file path=customXml/_rels/item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.xml"/></Relationships>
</file>

<file path=customXml/_rels/item2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0.xml"/></Relationships>
</file>

<file path=customXml/_rels/item29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00.xml"/></Relationships>
</file>

<file path=customXml/_rels/item29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01.xml"/></Relationships>
</file>

<file path=customXml/_rels/item29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02.xml"/></Relationships>
</file>

<file path=customXml/_rels/item29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03.xml"/></Relationships>
</file>

<file path=customXml/_rels/item29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04.xml"/></Relationships>
</file>

<file path=customXml/_rels/item29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05.xml"/></Relationships>
</file>

<file path=customXml/_rels/item29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06.xml"/></Relationships>
</file>

<file path=customXml/_rels/item29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07.xml"/></Relationships>
</file>

<file path=customXml/_rels/item29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08.xml"/></Relationships>
</file>

<file path=customXml/_rels/item29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09.xml"/></Relationships>
</file>

<file path=customXml/_rels/item2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1.xml"/></Relationships>
</file>

<file path=customXml/_rels/item29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10.xml"/></Relationships>
</file>

<file path=customXml/_rels/item29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11.xml"/></Relationships>
</file>

<file path=customXml/_rels/item29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12.xml"/></Relationships>
</file>

<file path=customXml/_rels/item29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13.xml"/></Relationships>
</file>

<file path=customXml/_rels/item29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14.xml"/></Relationships>
</file>

<file path=customXml/_rels/item29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15.xml"/></Relationships>
</file>

<file path=customXml/_rels/item29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16.xml"/></Relationships>
</file>

<file path=customXml/_rels/item29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17.xml"/></Relationships>
</file>

<file path=customXml/_rels/item29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18.xml"/></Relationships>
</file>

<file path=customXml/_rels/item29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19.xml"/></Relationships>
</file>

<file path=customXml/_rels/item2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2.xml"/></Relationships>
</file>

<file path=customXml/_rels/item29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20.xml"/></Relationships>
</file>

<file path=customXml/_rels/item29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21.xml"/></Relationships>
</file>

<file path=customXml/_rels/item29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22.xml"/></Relationships>
</file>

<file path=customXml/_rels/item29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23.xml"/></Relationships>
</file>

<file path=customXml/_rels/item29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24.xml"/></Relationships>
</file>

<file path=customXml/_rels/item29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25.xml"/></Relationships>
</file>

<file path=customXml/_rels/item29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26.xml"/></Relationships>
</file>

<file path=customXml/_rels/item29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27.xml"/></Relationships>
</file>

<file path=customXml/_rels/item29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28.xml"/></Relationships>
</file>

<file path=customXml/_rels/item29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29.xml"/></Relationships>
</file>

<file path=customXml/_rels/item2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3.xml"/></Relationships>
</file>

<file path=customXml/_rels/item29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30.xml"/></Relationships>
</file>

<file path=customXml/_rels/item29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31.xml"/></Relationships>
</file>

<file path=customXml/_rels/item29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32.xml"/></Relationships>
</file>

<file path=customXml/_rels/item29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33.xml"/></Relationships>
</file>

<file path=customXml/_rels/item29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34.xml"/></Relationships>
</file>

<file path=customXml/_rels/item29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35.xml"/></Relationships>
</file>

<file path=customXml/_rels/item29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36.xml"/></Relationships>
</file>

<file path=customXml/_rels/item29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37.xml"/></Relationships>
</file>

<file path=customXml/_rels/item29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38.xml"/></Relationships>
</file>

<file path=customXml/_rels/item29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39.xml"/></Relationships>
</file>

<file path=customXml/_rels/item2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4.xml"/></Relationships>
</file>

<file path=customXml/_rels/item29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40.xml"/></Relationships>
</file>

<file path=customXml/_rels/item29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41.xml"/></Relationships>
</file>

<file path=customXml/_rels/item29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42.xml"/></Relationships>
</file>

<file path=customXml/_rels/item29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43.xml"/></Relationships>
</file>

<file path=customXml/_rels/item29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44.xml"/></Relationships>
</file>

<file path=customXml/_rels/item29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45.xml"/></Relationships>
</file>

<file path=customXml/_rels/item29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46.xml"/></Relationships>
</file>

<file path=customXml/_rels/item29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47.xml"/></Relationships>
</file>

<file path=customXml/_rels/item29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48.xml"/></Relationships>
</file>

<file path=customXml/_rels/item29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49.xml"/></Relationships>
</file>

<file path=customXml/_rels/item2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5.xml"/></Relationships>
</file>

<file path=customXml/_rels/item29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50.xml"/></Relationships>
</file>

<file path=customXml/_rels/item29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51.xml"/></Relationships>
</file>

<file path=customXml/_rels/item29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52.xml"/></Relationships>
</file>

<file path=customXml/_rels/item29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53.xml"/></Relationships>
</file>

<file path=customXml/_rels/item29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54.xml"/></Relationships>
</file>

<file path=customXml/_rels/item29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55.xml"/></Relationships>
</file>

<file path=customXml/_rels/item29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56.xml"/></Relationships>
</file>

<file path=customXml/_rels/item29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57.xml"/></Relationships>
</file>

<file path=customXml/_rels/item29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58.xml"/></Relationships>
</file>

<file path=customXml/_rels/item29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59.xml"/></Relationships>
</file>

<file path=customXml/_rels/item2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6.xml"/></Relationships>
</file>

<file path=customXml/_rels/item29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60.xml"/></Relationships>
</file>

<file path=customXml/_rels/item29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61.xml"/></Relationships>
</file>

<file path=customXml/_rels/item29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62.xml"/></Relationships>
</file>

<file path=customXml/_rels/item29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63.xml"/></Relationships>
</file>

<file path=customXml/_rels/item29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64.xml"/></Relationships>
</file>

<file path=customXml/_rels/item29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65.xml"/></Relationships>
</file>

<file path=customXml/_rels/item29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66.xml"/></Relationships>
</file>

<file path=customXml/_rels/item29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67.xml"/></Relationships>
</file>

<file path=customXml/_rels/item29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68.xml"/></Relationships>
</file>

<file path=customXml/_rels/item29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69.xml"/></Relationships>
</file>

<file path=customXml/_rels/item2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7.xml"/></Relationships>
</file>

<file path=customXml/_rels/item29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70.xml"/></Relationships>
</file>

<file path=customXml/_rels/item29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71.xml"/></Relationships>
</file>

<file path=customXml/_rels/item29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72.xml"/></Relationships>
</file>

<file path=customXml/_rels/item29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73.xml"/></Relationships>
</file>

<file path=customXml/_rels/item29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74.xml"/></Relationships>
</file>

<file path=customXml/_rels/item29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75.xml"/></Relationships>
</file>

<file path=customXml/_rels/item29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76.xml"/></Relationships>
</file>

<file path=customXml/_rels/item29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77.xml"/></Relationships>
</file>

<file path=customXml/_rels/item29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78.xml"/></Relationships>
</file>

<file path=customXml/_rels/item29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79.xml"/></Relationships>
</file>

<file path=customXml/_rels/item2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8.xml"/></Relationships>
</file>

<file path=customXml/_rels/item29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80.xml"/></Relationships>
</file>

<file path=customXml/_rels/item29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81.xml"/></Relationships>
</file>

<file path=customXml/_rels/item29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82.xml"/></Relationships>
</file>

<file path=customXml/_rels/item29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83.xml"/></Relationships>
</file>

<file path=customXml/_rels/item29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84.xml"/></Relationships>
</file>

<file path=customXml/_rels/item29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85.xml"/></Relationships>
</file>

<file path=customXml/_rels/item29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86.xml"/></Relationships>
</file>

<file path=customXml/_rels/item29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87.xml"/></Relationships>
</file>

<file path=customXml/_rels/item29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88.xml"/></Relationships>
</file>

<file path=customXml/_rels/item29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89.xml"/></Relationships>
</file>

<file path=customXml/_rels/item2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9.xml"/></Relationships>
</file>

<file path=customXml/_rels/item29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90.xml"/></Relationships>
</file>

<file path=customXml/_rels/item29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91.xml"/></Relationships>
</file>

<file path=customXml/_rels/item29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92.xml"/></Relationships>
</file>

<file path=customXml/_rels/item29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93.xml"/></Relationships>
</file>

<file path=customXml/_rels/item29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94.xml"/></Relationships>
</file>

<file path=customXml/_rels/item29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95.xml"/></Relationships>
</file>

<file path=customXml/_rels/item29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96.xml"/></Relationships>
</file>

<file path=customXml/_rels/item29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97.xml"/></Relationships>
</file>

<file path=customXml/_rels/item29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98.xml"/></Relationships>
</file>

<file path=customXml/_rels/item29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99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.xml"/></Relationships>
</file>

<file path=customXml/_rels/item3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0.xml"/></Relationships>
</file>

<file path=customXml/_rels/item30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00.xml"/></Relationships>
</file>

<file path=customXml/_rels/item30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01.xml"/></Relationships>
</file>

<file path=customXml/_rels/item30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02.xml"/></Relationships>
</file>

<file path=customXml/_rels/item30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03.xml"/></Relationships>
</file>

<file path=customXml/_rels/item30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04.xml"/></Relationships>
</file>

<file path=customXml/_rels/item30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05.xml"/></Relationships>
</file>

<file path=customXml/_rels/item30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06.xml"/></Relationships>
</file>

<file path=customXml/_rels/item30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07.xml"/></Relationships>
</file>

<file path=customXml/_rels/item30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08.xml"/></Relationships>
</file>

<file path=customXml/_rels/item30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09.xml"/></Relationships>
</file>

<file path=customXml/_rels/item3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1.xml"/></Relationships>
</file>

<file path=customXml/_rels/item30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10.xml"/></Relationships>
</file>

<file path=customXml/_rels/item30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11.xml"/></Relationships>
</file>

<file path=customXml/_rels/item30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12.xml"/></Relationships>
</file>

<file path=customXml/_rels/item30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13.xml"/></Relationships>
</file>

<file path=customXml/_rels/item30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14.xml"/></Relationships>
</file>

<file path=customXml/_rels/item30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15.xml"/></Relationships>
</file>

<file path=customXml/_rels/item30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16.xml"/></Relationships>
</file>

<file path=customXml/_rels/item30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17.xml"/></Relationships>
</file>

<file path=customXml/_rels/item30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18.xml"/></Relationships>
</file>

<file path=customXml/_rels/item30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19.xml"/></Relationships>
</file>

<file path=customXml/_rels/item3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2.xml"/></Relationships>
</file>

<file path=customXml/_rels/item30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20.xml"/></Relationships>
</file>

<file path=customXml/_rels/item30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21.xml"/></Relationships>
</file>

<file path=customXml/_rels/item30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22.xml"/></Relationships>
</file>

<file path=customXml/_rels/item30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23.xml"/></Relationships>
</file>

<file path=customXml/_rels/item30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24.xml"/></Relationships>
</file>

<file path=customXml/_rels/item30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25.xml"/></Relationships>
</file>

<file path=customXml/_rels/item30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26.xml"/></Relationships>
</file>

<file path=customXml/_rels/item30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27.xml"/></Relationships>
</file>

<file path=customXml/_rels/item30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28.xml"/></Relationships>
</file>

<file path=customXml/_rels/item30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29.xml"/></Relationships>
</file>

<file path=customXml/_rels/item3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3.xml"/></Relationships>
</file>

<file path=customXml/_rels/item30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30.xml"/></Relationships>
</file>

<file path=customXml/_rels/item30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31.xml"/></Relationships>
</file>

<file path=customXml/_rels/item30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32.xml"/></Relationships>
</file>

<file path=customXml/_rels/item30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33.xml"/></Relationships>
</file>

<file path=customXml/_rels/item30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34.xml"/></Relationships>
</file>

<file path=customXml/_rels/item30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35.xml"/></Relationships>
</file>

<file path=customXml/_rels/item30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36.xml"/></Relationships>
</file>

<file path=customXml/_rels/item30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37.xml"/></Relationships>
</file>

<file path=customXml/_rels/item30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38.xml"/></Relationships>
</file>

<file path=customXml/_rels/item30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39.xml"/></Relationships>
</file>

<file path=customXml/_rels/item3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4.xml"/></Relationships>
</file>

<file path=customXml/_rels/item30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40.xml"/></Relationships>
</file>

<file path=customXml/_rels/item30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41.xml"/></Relationships>
</file>

<file path=customXml/_rels/item30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42.xml"/></Relationships>
</file>

<file path=customXml/_rels/item30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43.xml"/></Relationships>
</file>

<file path=customXml/_rels/item30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44.xml"/></Relationships>
</file>

<file path=customXml/_rels/item30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45.xml"/></Relationships>
</file>

<file path=customXml/_rels/item30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46.xml"/></Relationships>
</file>

<file path=customXml/_rels/item30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47.xml"/></Relationships>
</file>

<file path=customXml/_rels/item30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48.xml"/></Relationships>
</file>

<file path=customXml/_rels/item30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49.xml"/></Relationships>
</file>

<file path=customXml/_rels/item3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5.xml"/></Relationships>
</file>

<file path=customXml/_rels/item30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50.xml"/></Relationships>
</file>

<file path=customXml/_rels/item30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51.xml"/></Relationships>
</file>

<file path=customXml/_rels/item30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52.xml"/></Relationships>
</file>

<file path=customXml/_rels/item30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53.xml"/></Relationships>
</file>

<file path=customXml/_rels/item30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54.xml"/></Relationships>
</file>

<file path=customXml/_rels/item30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55.xml"/></Relationships>
</file>

<file path=customXml/_rels/item30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56.xml"/></Relationships>
</file>

<file path=customXml/_rels/item30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57.xml"/></Relationships>
</file>

<file path=customXml/_rels/item30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58.xml"/></Relationships>
</file>

<file path=customXml/_rels/item30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59.xml"/></Relationships>
</file>

<file path=customXml/_rels/item3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6.xml"/></Relationships>
</file>

<file path=customXml/_rels/item30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60.xml"/></Relationships>
</file>

<file path=customXml/_rels/item30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61.xml"/></Relationships>
</file>

<file path=customXml/_rels/item30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62.xml"/></Relationships>
</file>

<file path=customXml/_rels/item30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63.xml"/></Relationships>
</file>

<file path=customXml/_rels/item30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64.xml"/></Relationships>
</file>

<file path=customXml/_rels/item30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65.xml"/></Relationships>
</file>

<file path=customXml/_rels/item30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66.xml"/></Relationships>
</file>

<file path=customXml/_rels/item30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67.xml"/></Relationships>
</file>

<file path=customXml/_rels/item30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68.xml"/></Relationships>
</file>

<file path=customXml/_rels/item30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69.xml"/></Relationships>
</file>

<file path=customXml/_rels/item3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7.xml"/></Relationships>
</file>

<file path=customXml/_rels/item30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70.xml"/></Relationships>
</file>

<file path=customXml/_rels/item30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71.xml"/></Relationships>
</file>

<file path=customXml/_rels/item30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72.xml"/></Relationships>
</file>

<file path=customXml/_rels/item30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73.xml"/></Relationships>
</file>

<file path=customXml/_rels/item30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74.xml"/></Relationships>
</file>

<file path=customXml/_rels/item30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75.xml"/></Relationships>
</file>

<file path=customXml/_rels/item30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76.xml"/></Relationships>
</file>

<file path=customXml/_rels/item30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77.xml"/></Relationships>
</file>

<file path=customXml/_rels/item30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78.xml"/></Relationships>
</file>

<file path=customXml/_rels/item30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79.xml"/></Relationships>
</file>

<file path=customXml/_rels/item3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8.xml"/></Relationships>
</file>

<file path=customXml/_rels/item30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80.xml"/></Relationships>
</file>

<file path=customXml/_rels/item30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81.xml"/></Relationships>
</file>

<file path=customXml/_rels/item30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82.xml"/></Relationships>
</file>

<file path=customXml/_rels/item30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83.xml"/></Relationships>
</file>

<file path=customXml/_rels/item30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84.xml"/></Relationships>
</file>

<file path=customXml/_rels/item30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85.xml"/></Relationships>
</file>

<file path=customXml/_rels/item30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86.xml"/></Relationships>
</file>

<file path=customXml/_rels/item30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87.xml"/></Relationships>
</file>

<file path=customXml/_rels/item30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88.xml"/></Relationships>
</file>

<file path=customXml/_rels/item30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89.xml"/></Relationships>
</file>

<file path=customXml/_rels/item3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9.xml"/></Relationships>
</file>

<file path=customXml/_rels/item30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90.xml"/></Relationships>
</file>

<file path=customXml/_rels/item30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91.xml"/></Relationships>
</file>

<file path=customXml/_rels/item30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92.xml"/></Relationships>
</file>

<file path=customXml/_rels/item30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93.xml"/></Relationships>
</file>

<file path=customXml/_rels/item30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94.xml"/></Relationships>
</file>

<file path=customXml/_rels/item30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95.xml"/></Relationships>
</file>

<file path=customXml/_rels/item30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96.xml"/></Relationships>
</file>

<file path=customXml/_rels/item30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97.xml"/></Relationships>
</file>

<file path=customXml/_rels/item30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98.xml"/></Relationships>
</file>

<file path=customXml/_rels/item30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99.xml"/></Relationships>
</file>

<file path=customXml/_rels/item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.xml"/></Relationships>
</file>

<file path=customXml/_rels/item3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0.xml"/></Relationships>
</file>

<file path=customXml/_rels/item31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00.xml"/></Relationships>
</file>

<file path=customXml/_rels/item31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01.xml"/></Relationships>
</file>

<file path=customXml/_rels/item31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02.xml"/></Relationships>
</file>

<file path=customXml/_rels/item31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03.xml"/></Relationships>
</file>

<file path=customXml/_rels/item31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04.xml"/></Relationships>
</file>

<file path=customXml/_rels/item31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05.xml"/></Relationships>
</file>

<file path=customXml/_rels/item31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06.xml"/></Relationships>
</file>

<file path=customXml/_rels/item31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07.xml"/></Relationships>
</file>

<file path=customXml/_rels/item31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08.xml"/></Relationships>
</file>

<file path=customXml/_rels/item31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09.xml"/></Relationships>
</file>

<file path=customXml/_rels/item3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1.xml"/></Relationships>
</file>

<file path=customXml/_rels/item31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10.xml"/></Relationships>
</file>

<file path=customXml/_rels/item31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11.xml"/></Relationships>
</file>

<file path=customXml/_rels/item31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12.xml"/></Relationships>
</file>

<file path=customXml/_rels/item31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13.xml"/></Relationships>
</file>

<file path=customXml/_rels/item31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14.xml"/></Relationships>
</file>

<file path=customXml/_rels/item31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15.xml"/></Relationships>
</file>

<file path=customXml/_rels/item31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16.xml"/></Relationships>
</file>

<file path=customXml/_rels/item31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17.xml"/></Relationships>
</file>

<file path=customXml/_rels/item31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18.xml"/></Relationships>
</file>

<file path=customXml/_rels/item31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19.xml"/></Relationships>
</file>

<file path=customXml/_rels/item3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2.xml"/></Relationships>
</file>

<file path=customXml/_rels/item31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20.xml"/></Relationships>
</file>

<file path=customXml/_rels/item31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21.xml"/></Relationships>
</file>

<file path=customXml/_rels/item31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22.xml"/></Relationships>
</file>

<file path=customXml/_rels/item31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23.xml"/></Relationships>
</file>

<file path=customXml/_rels/item31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24.xml"/></Relationships>
</file>

<file path=customXml/_rels/item31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25.xml"/></Relationships>
</file>

<file path=customXml/_rels/item31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26.xml"/></Relationships>
</file>

<file path=customXml/_rels/item31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27.xml"/></Relationships>
</file>

<file path=customXml/_rels/item31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28.xml"/></Relationships>
</file>

<file path=customXml/_rels/item31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29.xml"/></Relationships>
</file>

<file path=customXml/_rels/item3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3.xml"/></Relationships>
</file>

<file path=customXml/_rels/item31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30.xml"/></Relationships>
</file>

<file path=customXml/_rels/item31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31.xml"/></Relationships>
</file>

<file path=customXml/_rels/item31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32.xml"/></Relationships>
</file>

<file path=customXml/_rels/item31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33.xml"/></Relationships>
</file>

<file path=customXml/_rels/item31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34.xml"/></Relationships>
</file>

<file path=customXml/_rels/item31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35.xml"/></Relationships>
</file>

<file path=customXml/_rels/item31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36.xml"/></Relationships>
</file>

<file path=customXml/_rels/item31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37.xml"/></Relationships>
</file>

<file path=customXml/_rels/item31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38.xml"/></Relationships>
</file>

<file path=customXml/_rels/item31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39.xml"/></Relationships>
</file>

<file path=customXml/_rels/item3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4.xml"/></Relationships>
</file>

<file path=customXml/_rels/item31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40.xml"/></Relationships>
</file>

<file path=customXml/_rels/item31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41.xml"/></Relationships>
</file>

<file path=customXml/_rels/item31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42.xml"/></Relationships>
</file>

<file path=customXml/_rels/item31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43.xml"/></Relationships>
</file>

<file path=customXml/_rels/item31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44.xml"/></Relationships>
</file>

<file path=customXml/_rels/item31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45.xml"/></Relationships>
</file>

<file path=customXml/_rels/item31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46.xml"/></Relationships>
</file>

<file path=customXml/_rels/item31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47.xml"/></Relationships>
</file>

<file path=customXml/_rels/item31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48.xml"/></Relationships>
</file>

<file path=customXml/_rels/item31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49.xml"/></Relationships>
</file>

<file path=customXml/_rels/item3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5.xml"/></Relationships>
</file>

<file path=customXml/_rels/item31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50.xml"/></Relationships>
</file>

<file path=customXml/_rels/item31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51.xml"/></Relationships>
</file>

<file path=customXml/_rels/item31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52.xml"/></Relationships>
</file>

<file path=customXml/_rels/item31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53.xml"/></Relationships>
</file>

<file path=customXml/_rels/item31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54.xml"/></Relationships>
</file>

<file path=customXml/_rels/item31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55.xml"/></Relationships>
</file>

<file path=customXml/_rels/item31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56.xml"/></Relationships>
</file>

<file path=customXml/_rels/item31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57.xml"/></Relationships>
</file>

<file path=customXml/_rels/item31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58.xml"/></Relationships>
</file>

<file path=customXml/_rels/item31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59.xml"/></Relationships>
</file>

<file path=customXml/_rels/item3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6.xml"/></Relationships>
</file>

<file path=customXml/_rels/item31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60.xml"/></Relationships>
</file>

<file path=customXml/_rels/item31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61.xml"/></Relationships>
</file>

<file path=customXml/_rels/item31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62.xml"/></Relationships>
</file>

<file path=customXml/_rels/item31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63.xml"/></Relationships>
</file>

<file path=customXml/_rels/item31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64.xml"/></Relationships>
</file>

<file path=customXml/_rels/item31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65.xml"/></Relationships>
</file>

<file path=customXml/_rels/item31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66.xml"/></Relationships>
</file>

<file path=customXml/_rels/item31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67.xml"/></Relationships>
</file>

<file path=customXml/_rels/item31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68.xml"/></Relationships>
</file>

<file path=customXml/_rels/item31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69.xml"/></Relationships>
</file>

<file path=customXml/_rels/item3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7.xml"/></Relationships>
</file>

<file path=customXml/_rels/item31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70.xml"/></Relationships>
</file>

<file path=customXml/_rels/item31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71.xml"/></Relationships>
</file>

<file path=customXml/_rels/item31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72.xml"/></Relationships>
</file>

<file path=customXml/_rels/item31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73.xml"/></Relationships>
</file>

<file path=customXml/_rels/item31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74.xml"/></Relationships>
</file>

<file path=customXml/_rels/item31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75.xml"/></Relationships>
</file>

<file path=customXml/_rels/item31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76.xml"/></Relationships>
</file>

<file path=customXml/_rels/item31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77.xml"/></Relationships>
</file>

<file path=customXml/_rels/item31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78.xml"/></Relationships>
</file>

<file path=customXml/_rels/item31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79.xml"/></Relationships>
</file>

<file path=customXml/_rels/item3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8.xml"/></Relationships>
</file>

<file path=customXml/_rels/item31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80.xml"/></Relationships>
</file>

<file path=customXml/_rels/item31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81.xml"/></Relationships>
</file>

<file path=customXml/_rels/item31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82.xml"/></Relationships>
</file>

<file path=customXml/_rels/item31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83.xml"/></Relationships>
</file>

<file path=customXml/_rels/item31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84.xml"/></Relationships>
</file>

<file path=customXml/_rels/item31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85.xml"/></Relationships>
</file>

<file path=customXml/_rels/item31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86.xml"/></Relationships>
</file>

<file path=customXml/_rels/item31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87.xml"/></Relationships>
</file>

<file path=customXml/_rels/item31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88.xml"/></Relationships>
</file>

<file path=customXml/_rels/item31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89.xml"/></Relationships>
</file>

<file path=customXml/_rels/item3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9.xml"/></Relationships>
</file>

<file path=customXml/_rels/item31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90.xml"/></Relationships>
</file>

<file path=customXml/_rels/item31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91.xml"/></Relationships>
</file>

<file path=customXml/_rels/item31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92.xml"/></Relationships>
</file>

<file path=customXml/_rels/item31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93.xml"/></Relationships>
</file>

<file path=customXml/_rels/item31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94.xml"/></Relationships>
</file>

<file path=customXml/_rels/item31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95.xml"/></Relationships>
</file>

<file path=customXml/_rels/item31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96.xml"/></Relationships>
</file>

<file path=customXml/_rels/item31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97.xml"/></Relationships>
</file>

<file path=customXml/_rels/item31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98.xml"/></Relationships>
</file>

<file path=customXml/_rels/item31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99.xml"/></Relationships>
</file>

<file path=customXml/_rels/item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.xml"/></Relationships>
</file>

<file path=customXml/_rels/item3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0.xml"/></Relationships>
</file>

<file path=customXml/_rels/item32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00.xml"/></Relationships>
</file>

<file path=customXml/_rels/item32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01.xml"/></Relationships>
</file>

<file path=customXml/_rels/item32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02.xml"/></Relationships>
</file>

<file path=customXml/_rels/item32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03.xml"/></Relationships>
</file>

<file path=customXml/_rels/item32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04.xml"/></Relationships>
</file>

<file path=customXml/_rels/item32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05.xml"/></Relationships>
</file>

<file path=customXml/_rels/item32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06.xml"/></Relationships>
</file>

<file path=customXml/_rels/item32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07.xml"/></Relationships>
</file>

<file path=customXml/_rels/item32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08.xml"/></Relationships>
</file>

<file path=customXml/_rels/item32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09.xml"/></Relationships>
</file>

<file path=customXml/_rels/item3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1.xml"/></Relationships>
</file>

<file path=customXml/_rels/item32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10.xml"/></Relationships>
</file>

<file path=customXml/_rels/item32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11.xml"/></Relationships>
</file>

<file path=customXml/_rels/item32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12.xml"/></Relationships>
</file>

<file path=customXml/_rels/item32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13.xml"/></Relationships>
</file>

<file path=customXml/_rels/item32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14.xml"/></Relationships>
</file>

<file path=customXml/_rels/item32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15.xml"/></Relationships>
</file>

<file path=customXml/_rels/item32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16.xml"/></Relationships>
</file>

<file path=customXml/_rels/item32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17.xml"/></Relationships>
</file>

<file path=customXml/_rels/item32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18.xml"/></Relationships>
</file>

<file path=customXml/_rels/item32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19.xml"/></Relationships>
</file>

<file path=customXml/_rels/item3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2.xml"/></Relationships>
</file>

<file path=customXml/_rels/item32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20.xml"/></Relationships>
</file>

<file path=customXml/_rels/item32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21.xml"/></Relationships>
</file>

<file path=customXml/_rels/item32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22.xml"/></Relationships>
</file>

<file path=customXml/_rels/item32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23.xml"/></Relationships>
</file>

<file path=customXml/_rels/item32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24.xml"/></Relationships>
</file>

<file path=customXml/_rels/item32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25.xml"/></Relationships>
</file>

<file path=customXml/_rels/item32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26.xml"/></Relationships>
</file>

<file path=customXml/_rels/item32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27.xml"/></Relationships>
</file>

<file path=customXml/_rels/item32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28.xml"/></Relationships>
</file>

<file path=customXml/_rels/item32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29.xml"/></Relationships>
</file>

<file path=customXml/_rels/item3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3.xml"/></Relationships>
</file>

<file path=customXml/_rels/item32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30.xml"/></Relationships>
</file>

<file path=customXml/_rels/item32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31.xml"/></Relationships>
</file>

<file path=customXml/_rels/item32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32.xml"/></Relationships>
</file>

<file path=customXml/_rels/item32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33.xml"/></Relationships>
</file>

<file path=customXml/_rels/item32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34.xml"/></Relationships>
</file>

<file path=customXml/_rels/item32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35.xml"/></Relationships>
</file>

<file path=customXml/_rels/item32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36.xml"/></Relationships>
</file>

<file path=customXml/_rels/item32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37.xml"/></Relationships>
</file>

<file path=customXml/_rels/item32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38.xml"/></Relationships>
</file>

<file path=customXml/_rels/item32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39.xml"/></Relationships>
</file>

<file path=customXml/_rels/item3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4.xml"/></Relationships>
</file>

<file path=customXml/_rels/item32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40.xml"/></Relationships>
</file>

<file path=customXml/_rels/item32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41.xml"/></Relationships>
</file>

<file path=customXml/_rels/item32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42.xml"/></Relationships>
</file>

<file path=customXml/_rels/item32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43.xml"/></Relationships>
</file>

<file path=customXml/_rels/item32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44.xml"/></Relationships>
</file>

<file path=customXml/_rels/item32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45.xml"/></Relationships>
</file>

<file path=customXml/_rels/item32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46.xml"/></Relationships>
</file>

<file path=customXml/_rels/item32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47.xml"/></Relationships>
</file>

<file path=customXml/_rels/item32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48.xml"/></Relationships>
</file>

<file path=customXml/_rels/item32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49.xml"/></Relationships>
</file>

<file path=customXml/_rels/item3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5.xml"/></Relationships>
</file>

<file path=customXml/_rels/item32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50.xml"/></Relationships>
</file>

<file path=customXml/_rels/item32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51.xml"/></Relationships>
</file>

<file path=customXml/_rels/item32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52.xml"/></Relationships>
</file>

<file path=customXml/_rels/item32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53.xml"/></Relationships>
</file>

<file path=customXml/_rels/item32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54.xml"/></Relationships>
</file>

<file path=customXml/_rels/item32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55.xml"/></Relationships>
</file>

<file path=customXml/_rels/item32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56.xml"/></Relationships>
</file>

<file path=customXml/_rels/item32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57.xml"/></Relationships>
</file>

<file path=customXml/_rels/item32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58.xml"/></Relationships>
</file>

<file path=customXml/_rels/item32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59.xml"/></Relationships>
</file>

<file path=customXml/_rels/item3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6.xml"/></Relationships>
</file>

<file path=customXml/_rels/item32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60.xml"/></Relationships>
</file>

<file path=customXml/_rels/item32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61.xml"/></Relationships>
</file>

<file path=customXml/_rels/item32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62.xml"/></Relationships>
</file>

<file path=customXml/_rels/item32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63.xml"/></Relationships>
</file>

<file path=customXml/_rels/item32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64.xml"/></Relationships>
</file>

<file path=customXml/_rels/item32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65.xml"/></Relationships>
</file>

<file path=customXml/_rels/item32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66.xml"/></Relationships>
</file>

<file path=customXml/_rels/item32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67.xml"/></Relationships>
</file>

<file path=customXml/_rels/item32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68.xml"/></Relationships>
</file>

<file path=customXml/_rels/item32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69.xml"/></Relationships>
</file>

<file path=customXml/_rels/item3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7.xml"/></Relationships>
</file>

<file path=customXml/_rels/item32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70.xml"/></Relationships>
</file>

<file path=customXml/_rels/item32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71.xml"/></Relationships>
</file>

<file path=customXml/_rels/item32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72.xml"/></Relationships>
</file>

<file path=customXml/_rels/item32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73.xml"/></Relationships>
</file>

<file path=customXml/_rels/item32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74.xml"/></Relationships>
</file>

<file path=customXml/_rels/item32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75.xml"/></Relationships>
</file>

<file path=customXml/_rels/item32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76.xml"/></Relationships>
</file>

<file path=customXml/_rels/item32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77.xml"/></Relationships>
</file>

<file path=customXml/_rels/item32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78.xml"/></Relationships>
</file>

<file path=customXml/_rels/item32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79.xml"/></Relationships>
</file>

<file path=customXml/_rels/item3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8.xml"/></Relationships>
</file>

<file path=customXml/_rels/item32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80.xml"/></Relationships>
</file>

<file path=customXml/_rels/item32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81.xml"/></Relationships>
</file>

<file path=customXml/_rels/item32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82.xml"/></Relationships>
</file>

<file path=customXml/_rels/item32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83.xml"/></Relationships>
</file>

<file path=customXml/_rels/item32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84.xml"/></Relationships>
</file>

<file path=customXml/_rels/item32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85.xml"/></Relationships>
</file>

<file path=customXml/_rels/item32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86.xml"/></Relationships>
</file>

<file path=customXml/_rels/item32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87.xml"/></Relationships>
</file>

<file path=customXml/_rels/item32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88.xml"/></Relationships>
</file>

<file path=customXml/_rels/item32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89.xml"/></Relationships>
</file>

<file path=customXml/_rels/item3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9.xml"/></Relationships>
</file>

<file path=customXml/_rels/item32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90.xml"/></Relationships>
</file>

<file path=customXml/_rels/item32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91.xml"/></Relationships>
</file>

<file path=customXml/_rels/item32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92.xml"/></Relationships>
</file>

<file path=customXml/_rels/item32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93.xml"/></Relationships>
</file>

<file path=customXml/_rels/item32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94.xml"/></Relationships>
</file>

<file path=customXml/_rels/item32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95.xml"/></Relationships>
</file>

<file path=customXml/_rels/item32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96.xml"/></Relationships>
</file>

<file path=customXml/_rels/item32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97.xml"/></Relationships>
</file>

<file path=customXml/_rels/item32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98.xml"/></Relationships>
</file>

<file path=customXml/_rels/item32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99.xml"/></Relationships>
</file>

<file path=customXml/_rels/item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.xml"/></Relationships>
</file>

<file path=customXml/_rels/item3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0.xml"/></Relationships>
</file>

<file path=customXml/_rels/item33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00.xml"/></Relationships>
</file>

<file path=customXml/_rels/item33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01.xml"/></Relationships>
</file>

<file path=customXml/_rels/item33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02.xml"/></Relationships>
</file>

<file path=customXml/_rels/item33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03.xml"/></Relationships>
</file>

<file path=customXml/_rels/item33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04.xml"/></Relationships>
</file>

<file path=customXml/_rels/item33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05.xml"/></Relationships>
</file>

<file path=customXml/_rels/item33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06.xml"/></Relationships>
</file>

<file path=customXml/_rels/item33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07.xml"/></Relationships>
</file>

<file path=customXml/_rels/item33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08.xml"/></Relationships>
</file>

<file path=customXml/_rels/item33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09.xml"/></Relationships>
</file>

<file path=customXml/_rels/item3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1.xml"/></Relationships>
</file>

<file path=customXml/_rels/item33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10.xml"/></Relationships>
</file>

<file path=customXml/_rels/item33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11.xml"/></Relationships>
</file>

<file path=customXml/_rels/item33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12.xml"/></Relationships>
</file>

<file path=customXml/_rels/item33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13.xml"/></Relationships>
</file>

<file path=customXml/_rels/item33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14.xml"/></Relationships>
</file>

<file path=customXml/_rels/item33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15.xml"/></Relationships>
</file>

<file path=customXml/_rels/item33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16.xml"/></Relationships>
</file>

<file path=customXml/_rels/item33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17.xml"/></Relationships>
</file>

<file path=customXml/_rels/item33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18.xml"/></Relationships>
</file>

<file path=customXml/_rels/item33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19.xml"/></Relationships>
</file>

<file path=customXml/_rels/item3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2.xml"/></Relationships>
</file>

<file path=customXml/_rels/item33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20.xml"/></Relationships>
</file>

<file path=customXml/_rels/item33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21.xml"/></Relationships>
</file>

<file path=customXml/_rels/item33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22.xml"/></Relationships>
</file>

<file path=customXml/_rels/item33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23.xml"/></Relationships>
</file>

<file path=customXml/_rels/item33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24.xml"/></Relationships>
</file>

<file path=customXml/_rels/item33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25.xml"/></Relationships>
</file>

<file path=customXml/_rels/item33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26.xml"/></Relationships>
</file>

<file path=customXml/_rels/item33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27.xml"/></Relationships>
</file>

<file path=customXml/_rels/item33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28.xml"/></Relationships>
</file>

<file path=customXml/_rels/item33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29.xml"/></Relationships>
</file>

<file path=customXml/_rels/item3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3.xml"/></Relationships>
</file>

<file path=customXml/_rels/item33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30.xml"/></Relationships>
</file>

<file path=customXml/_rels/item33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31.xml"/></Relationships>
</file>

<file path=customXml/_rels/item33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32.xml"/></Relationships>
</file>

<file path=customXml/_rels/item33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33.xml"/></Relationships>
</file>

<file path=customXml/_rels/item33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34.xml"/></Relationships>
</file>

<file path=customXml/_rels/item33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35.xml"/></Relationships>
</file>

<file path=customXml/_rels/item33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36.xml"/></Relationships>
</file>

<file path=customXml/_rels/item33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37.xml"/></Relationships>
</file>

<file path=customXml/_rels/item33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38.xml"/></Relationships>
</file>

<file path=customXml/_rels/item33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39.xml"/></Relationships>
</file>

<file path=customXml/_rels/item3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4.xml"/></Relationships>
</file>

<file path=customXml/_rels/item33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40.xml"/></Relationships>
</file>

<file path=customXml/_rels/item33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41.xml"/></Relationships>
</file>

<file path=customXml/_rels/item33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42.xml"/></Relationships>
</file>

<file path=customXml/_rels/item33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43.xml"/></Relationships>
</file>

<file path=customXml/_rels/item33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44.xml"/></Relationships>
</file>

<file path=customXml/_rels/item33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45.xml"/></Relationships>
</file>

<file path=customXml/_rels/item33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46.xml"/></Relationships>
</file>

<file path=customXml/_rels/item33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47.xml"/></Relationships>
</file>

<file path=customXml/_rels/item33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48.xml"/></Relationships>
</file>

<file path=customXml/_rels/item33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49.xml"/></Relationships>
</file>

<file path=customXml/_rels/item3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5.xml"/></Relationships>
</file>

<file path=customXml/_rels/item33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50.xml"/></Relationships>
</file>

<file path=customXml/_rels/item33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51.xml"/></Relationships>
</file>

<file path=customXml/_rels/item33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52.xml"/></Relationships>
</file>

<file path=customXml/_rels/item33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53.xml"/></Relationships>
</file>

<file path=customXml/_rels/item33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54.xml"/></Relationships>
</file>

<file path=customXml/_rels/item33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55.xml"/></Relationships>
</file>

<file path=customXml/_rels/item33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56.xml"/></Relationships>
</file>

<file path=customXml/_rels/item33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57.xml"/></Relationships>
</file>

<file path=customXml/_rels/item33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58.xml"/></Relationships>
</file>

<file path=customXml/_rels/item33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59.xml"/></Relationships>
</file>

<file path=customXml/_rels/item3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6.xml"/></Relationships>
</file>

<file path=customXml/_rels/item33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60.xml"/></Relationships>
</file>

<file path=customXml/_rels/item33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61.xml"/></Relationships>
</file>

<file path=customXml/_rels/item33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62.xml"/></Relationships>
</file>

<file path=customXml/_rels/item33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63.xml"/></Relationships>
</file>

<file path=customXml/_rels/item33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64.xml"/></Relationships>
</file>

<file path=customXml/_rels/item33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65.xml"/></Relationships>
</file>

<file path=customXml/_rels/item33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66.xml"/></Relationships>
</file>

<file path=customXml/_rels/item33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67.xml"/></Relationships>
</file>

<file path=customXml/_rels/item33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68.xml"/></Relationships>
</file>

<file path=customXml/_rels/item33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69.xml"/></Relationships>
</file>

<file path=customXml/_rels/item3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7.xml"/></Relationships>
</file>

<file path=customXml/_rels/item33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70.xml"/></Relationships>
</file>

<file path=customXml/_rels/item33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71.xml"/></Relationships>
</file>

<file path=customXml/_rels/item33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72.xml"/></Relationships>
</file>

<file path=customXml/_rels/item33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73.xml"/></Relationships>
</file>

<file path=customXml/_rels/item33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74.xml"/></Relationships>
</file>

<file path=customXml/_rels/item33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75.xml"/></Relationships>
</file>

<file path=customXml/_rels/item33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76.xml"/></Relationships>
</file>

<file path=customXml/_rels/item33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77.xml"/></Relationships>
</file>

<file path=customXml/_rels/item33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78.xml"/></Relationships>
</file>

<file path=customXml/_rels/item33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79.xml"/></Relationships>
</file>

<file path=customXml/_rels/item3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8.xml"/></Relationships>
</file>

<file path=customXml/_rels/item33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80.xml"/></Relationships>
</file>

<file path=customXml/_rels/item33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81.xml"/></Relationships>
</file>

<file path=customXml/_rels/item33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82.xml"/></Relationships>
</file>

<file path=customXml/_rels/item33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83.xml"/></Relationships>
</file>

<file path=customXml/_rels/item33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84.xml"/></Relationships>
</file>

<file path=customXml/_rels/item33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85.xml"/></Relationships>
</file>

<file path=customXml/_rels/item33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86.xml"/></Relationships>
</file>

<file path=customXml/_rels/item33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87.xml"/></Relationships>
</file>

<file path=customXml/_rels/item33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88.xml"/></Relationships>
</file>

<file path=customXml/_rels/item33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89.xml"/></Relationships>
</file>

<file path=customXml/_rels/item3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9.xml"/></Relationships>
</file>

<file path=customXml/_rels/item33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90.xml"/></Relationships>
</file>

<file path=customXml/_rels/item33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91.xml"/></Relationships>
</file>

<file path=customXml/_rels/item33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92.xml"/></Relationships>
</file>

<file path=customXml/_rels/item33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93.xml"/></Relationships>
</file>

<file path=customXml/_rels/item33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94.xml"/></Relationships>
</file>

<file path=customXml/_rels/item33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95.xml"/></Relationships>
</file>

<file path=customXml/_rels/item33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96.xml"/></Relationships>
</file>

<file path=customXml/_rels/item33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97.xml"/></Relationships>
</file>

<file path=customXml/_rels/item33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98.xml"/></Relationships>
</file>

<file path=customXml/_rels/item33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99.xml"/></Relationships>
</file>

<file path=customXml/_rels/item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.xml"/></Relationships>
</file>

<file path=customXml/_rels/item3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0.xml"/></Relationships>
</file>

<file path=customXml/_rels/item34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00.xml"/></Relationships>
</file>

<file path=customXml/_rels/item34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01.xml"/></Relationships>
</file>

<file path=customXml/_rels/item34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02.xml"/></Relationships>
</file>

<file path=customXml/_rels/item34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03.xml"/></Relationships>
</file>

<file path=customXml/_rels/item34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04.xml"/></Relationships>
</file>

<file path=customXml/_rels/item34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05.xml"/></Relationships>
</file>

<file path=customXml/_rels/item34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06.xml"/></Relationships>
</file>

<file path=customXml/_rels/item34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07.xml"/></Relationships>
</file>

<file path=customXml/_rels/item34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08.xml"/></Relationships>
</file>

<file path=customXml/_rels/item34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09.xml"/></Relationships>
</file>

<file path=customXml/_rels/item3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1.xml"/></Relationships>
</file>

<file path=customXml/_rels/item34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10.xml"/></Relationships>
</file>

<file path=customXml/_rels/item34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11.xml"/></Relationships>
</file>

<file path=customXml/_rels/item34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12.xml"/></Relationships>
</file>

<file path=customXml/_rels/item34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13.xml"/></Relationships>
</file>

<file path=customXml/_rels/item34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14.xml"/></Relationships>
</file>

<file path=customXml/_rels/item34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15.xml"/></Relationships>
</file>

<file path=customXml/_rels/item34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16.xml"/></Relationships>
</file>

<file path=customXml/_rels/item34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17.xml"/></Relationships>
</file>

<file path=customXml/_rels/item34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18.xml"/></Relationships>
</file>

<file path=customXml/_rels/item34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19.xml"/></Relationships>
</file>

<file path=customXml/_rels/item3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2.xml"/></Relationships>
</file>

<file path=customXml/_rels/item34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20.xml"/></Relationships>
</file>

<file path=customXml/_rels/item34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21.xml"/></Relationships>
</file>

<file path=customXml/_rels/item34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22.xml"/></Relationships>
</file>

<file path=customXml/_rels/item34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23.xml"/></Relationships>
</file>

<file path=customXml/_rels/item34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24.xml"/></Relationships>
</file>

<file path=customXml/_rels/item34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25.xml"/></Relationships>
</file>

<file path=customXml/_rels/item34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26.xml"/></Relationships>
</file>

<file path=customXml/_rels/item34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27.xml"/></Relationships>
</file>

<file path=customXml/_rels/item34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28.xml"/></Relationships>
</file>

<file path=customXml/_rels/item34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29.xml"/></Relationships>
</file>

<file path=customXml/_rels/item3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3.xml"/></Relationships>
</file>

<file path=customXml/_rels/item34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30.xml"/></Relationships>
</file>

<file path=customXml/_rels/item34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31.xml"/></Relationships>
</file>

<file path=customXml/_rels/item34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32.xml"/></Relationships>
</file>

<file path=customXml/_rels/item34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33.xml"/></Relationships>
</file>

<file path=customXml/_rels/item34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34.xml"/></Relationships>
</file>

<file path=customXml/_rels/item34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35.xml"/></Relationships>
</file>

<file path=customXml/_rels/item34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36.xml"/></Relationships>
</file>

<file path=customXml/_rels/item34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37.xml"/></Relationships>
</file>

<file path=customXml/_rels/item34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38.xml"/></Relationships>
</file>

<file path=customXml/_rels/item34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39.xml"/></Relationships>
</file>

<file path=customXml/_rels/item3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4.xml"/></Relationships>
</file>

<file path=customXml/_rels/item34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40.xml"/></Relationships>
</file>

<file path=customXml/_rels/item34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41.xml"/></Relationships>
</file>

<file path=customXml/_rels/item34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42.xml"/></Relationships>
</file>

<file path=customXml/_rels/item34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43.xml"/></Relationships>
</file>

<file path=customXml/_rels/item34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44.xml"/></Relationships>
</file>

<file path=customXml/_rels/item34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45.xml"/></Relationships>
</file>

<file path=customXml/_rels/item34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46.xml"/></Relationships>
</file>

<file path=customXml/_rels/item34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47.xml"/></Relationships>
</file>

<file path=customXml/_rels/item34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48.xml"/></Relationships>
</file>

<file path=customXml/_rels/item34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49.xml"/></Relationships>
</file>

<file path=customXml/_rels/item3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5.xml"/></Relationships>
</file>

<file path=customXml/_rels/item34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50.xml"/></Relationships>
</file>

<file path=customXml/_rels/item34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51.xml"/></Relationships>
</file>

<file path=customXml/_rels/item34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52.xml"/></Relationships>
</file>

<file path=customXml/_rels/item34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53.xml"/></Relationships>
</file>

<file path=customXml/_rels/item34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54.xml"/></Relationships>
</file>

<file path=customXml/_rels/item34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55.xml"/></Relationships>
</file>

<file path=customXml/_rels/item34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56.xml"/></Relationships>
</file>

<file path=customXml/_rels/item34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57.xml"/></Relationships>
</file>

<file path=customXml/_rels/item34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58.xml"/></Relationships>
</file>

<file path=customXml/_rels/item34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59.xml"/></Relationships>
</file>

<file path=customXml/_rels/item3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6.xml"/></Relationships>
</file>

<file path=customXml/_rels/item34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60.xml"/></Relationships>
</file>

<file path=customXml/_rels/item34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61.xml"/></Relationships>
</file>

<file path=customXml/_rels/item34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62.xml"/></Relationships>
</file>

<file path=customXml/_rels/item34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63.xml"/></Relationships>
</file>

<file path=customXml/_rels/item34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64.xml"/></Relationships>
</file>

<file path=customXml/_rels/item34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65.xml"/></Relationships>
</file>

<file path=customXml/_rels/item34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66.xml"/></Relationships>
</file>

<file path=customXml/_rels/item34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67.xml"/></Relationships>
</file>

<file path=customXml/_rels/item34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68.xml"/></Relationships>
</file>

<file path=customXml/_rels/item34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69.xml"/></Relationships>
</file>

<file path=customXml/_rels/item3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7.xml"/></Relationships>
</file>

<file path=customXml/_rels/item34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70.xml"/></Relationships>
</file>

<file path=customXml/_rels/item34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71.xml"/></Relationships>
</file>

<file path=customXml/_rels/item34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72.xml"/></Relationships>
</file>

<file path=customXml/_rels/item34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73.xml"/></Relationships>
</file>

<file path=customXml/_rels/item34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74.xml"/></Relationships>
</file>

<file path=customXml/_rels/item34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75.xml"/></Relationships>
</file>

<file path=customXml/_rels/item34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76.xml"/></Relationships>
</file>

<file path=customXml/_rels/item34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77.xml"/></Relationships>
</file>

<file path=customXml/_rels/item34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78.xml"/></Relationships>
</file>

<file path=customXml/_rels/item34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79.xml"/></Relationships>
</file>

<file path=customXml/_rels/item3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8.xml"/></Relationships>
</file>

<file path=customXml/_rels/item34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80.xml"/></Relationships>
</file>

<file path=customXml/_rels/item34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81.xml"/></Relationships>
</file>

<file path=customXml/_rels/item34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82.xml"/></Relationships>
</file>

<file path=customXml/_rels/item34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83.xml"/></Relationships>
</file>

<file path=customXml/_rels/item34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84.xml"/></Relationships>
</file>

<file path=customXml/_rels/item34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85.xml"/></Relationships>
</file>

<file path=customXml/_rels/item34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86.xml"/></Relationships>
</file>

<file path=customXml/_rels/item34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87.xml"/></Relationships>
</file>

<file path=customXml/_rels/item34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88.xml"/></Relationships>
</file>

<file path=customXml/_rels/item34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89.xml"/></Relationships>
</file>

<file path=customXml/_rels/item3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9.xml"/></Relationships>
</file>

<file path=customXml/_rels/item34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90.xml"/></Relationships>
</file>

<file path=customXml/_rels/item34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91.xml"/></Relationships>
</file>

<file path=customXml/_rels/item34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92.xml"/></Relationships>
</file>

<file path=customXml/_rels/item34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93.xml"/></Relationships>
</file>

<file path=customXml/_rels/item34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94.xml"/></Relationships>
</file>

<file path=customXml/_rels/item34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95.xml"/></Relationships>
</file>

<file path=customXml/_rels/item34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96.xml"/></Relationships>
</file>

<file path=customXml/_rels/item34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97.xml"/></Relationships>
</file>

<file path=customXml/_rels/item34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98.xml"/></Relationships>
</file>

<file path=customXml/_rels/item34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99.xml"/></Relationships>
</file>

<file path=customXml/_rels/item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.xml"/></Relationships>
</file>

<file path=customXml/_rels/item3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0.xml"/></Relationships>
</file>

<file path=customXml/_rels/item35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00.xml"/></Relationships>
</file>

<file path=customXml/_rels/item35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01.xml"/></Relationships>
</file>

<file path=customXml/_rels/item35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02.xml"/></Relationships>
</file>

<file path=customXml/_rels/item35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03.xml"/></Relationships>
</file>

<file path=customXml/_rels/item35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04.xml"/></Relationships>
</file>

<file path=customXml/_rels/item35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05.xml"/></Relationships>
</file>

<file path=customXml/_rels/item35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06.xml"/></Relationships>
</file>

<file path=customXml/_rels/item35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07.xml"/></Relationships>
</file>

<file path=customXml/_rels/item35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08.xml"/></Relationships>
</file>

<file path=customXml/_rels/item35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09.xml"/></Relationships>
</file>

<file path=customXml/_rels/item3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1.xml"/></Relationships>
</file>

<file path=customXml/_rels/item35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10.xml"/></Relationships>
</file>

<file path=customXml/_rels/item35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11.xml"/></Relationships>
</file>

<file path=customXml/_rels/item35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12.xml"/></Relationships>
</file>

<file path=customXml/_rels/item35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13.xml"/></Relationships>
</file>

<file path=customXml/_rels/item35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14.xml"/></Relationships>
</file>

<file path=customXml/_rels/item35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15.xml"/></Relationships>
</file>

<file path=customXml/_rels/item35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16.xml"/></Relationships>
</file>

<file path=customXml/_rels/item35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17.xml"/></Relationships>
</file>

<file path=customXml/_rels/item35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18.xml"/></Relationships>
</file>

<file path=customXml/_rels/item35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19.xml"/></Relationships>
</file>

<file path=customXml/_rels/item3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2.xml"/></Relationships>
</file>

<file path=customXml/_rels/item35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20.xml"/></Relationships>
</file>

<file path=customXml/_rels/item35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21.xml"/></Relationships>
</file>

<file path=customXml/_rels/item35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22.xml"/></Relationships>
</file>

<file path=customXml/_rels/item35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23.xml"/></Relationships>
</file>

<file path=customXml/_rels/item35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24.xml"/></Relationships>
</file>

<file path=customXml/_rels/item35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25.xml"/></Relationships>
</file>

<file path=customXml/_rels/item35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26.xml"/></Relationships>
</file>

<file path=customXml/_rels/item35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27.xml"/></Relationships>
</file>

<file path=customXml/_rels/item35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28.xml"/></Relationships>
</file>

<file path=customXml/_rels/item35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29.xml"/></Relationships>
</file>

<file path=customXml/_rels/item3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3.xml"/></Relationships>
</file>

<file path=customXml/_rels/item35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30.xml"/></Relationships>
</file>

<file path=customXml/_rels/item35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31.xml"/></Relationships>
</file>

<file path=customXml/_rels/item35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32.xml"/></Relationships>
</file>

<file path=customXml/_rels/item35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33.xml"/></Relationships>
</file>

<file path=customXml/_rels/item35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34.xml"/></Relationships>
</file>

<file path=customXml/_rels/item35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35.xml"/></Relationships>
</file>

<file path=customXml/_rels/item35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36.xml"/></Relationships>
</file>

<file path=customXml/_rels/item35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37.xml"/></Relationships>
</file>

<file path=customXml/_rels/item35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38.xml"/></Relationships>
</file>

<file path=customXml/_rels/item35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39.xml"/></Relationships>
</file>

<file path=customXml/_rels/item3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4.xml"/></Relationships>
</file>

<file path=customXml/_rels/item35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40.xml"/></Relationships>
</file>

<file path=customXml/_rels/item35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41.xml"/></Relationships>
</file>

<file path=customXml/_rels/item35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42.xml"/></Relationships>
</file>

<file path=customXml/_rels/item35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43.xml"/></Relationships>
</file>

<file path=customXml/_rels/item35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44.xml"/></Relationships>
</file>

<file path=customXml/_rels/item35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45.xml"/></Relationships>
</file>

<file path=customXml/_rels/item35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46.xml"/></Relationships>
</file>

<file path=customXml/_rels/item35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47.xml"/></Relationships>
</file>

<file path=customXml/_rels/item35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48.xml"/></Relationships>
</file>

<file path=customXml/_rels/item35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49.xml"/></Relationships>
</file>

<file path=customXml/_rels/item3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5.xml"/></Relationships>
</file>

<file path=customXml/_rels/item35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50.xml"/></Relationships>
</file>

<file path=customXml/_rels/item35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51.xml"/></Relationships>
</file>

<file path=customXml/_rels/item35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52.xml"/></Relationships>
</file>

<file path=customXml/_rels/item35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53.xml"/></Relationships>
</file>

<file path=customXml/_rels/item35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54.xml"/></Relationships>
</file>

<file path=customXml/_rels/item35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55.xml"/></Relationships>
</file>

<file path=customXml/_rels/item35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56.xml"/></Relationships>
</file>

<file path=customXml/_rels/item35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57.xml"/></Relationships>
</file>

<file path=customXml/_rels/item35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58.xml"/></Relationships>
</file>

<file path=customXml/_rels/item35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59.xml"/></Relationships>
</file>

<file path=customXml/_rels/item3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6.xml"/></Relationships>
</file>

<file path=customXml/_rels/item35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60.xml"/></Relationships>
</file>

<file path=customXml/_rels/item35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61.xml"/></Relationships>
</file>

<file path=customXml/_rels/item35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62.xml"/></Relationships>
</file>

<file path=customXml/_rels/item35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63.xml"/></Relationships>
</file>

<file path=customXml/_rels/item35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64.xml"/></Relationships>
</file>

<file path=customXml/_rels/item35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65.xml"/></Relationships>
</file>

<file path=customXml/_rels/item35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66.xml"/></Relationships>
</file>

<file path=customXml/_rels/item35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67.xml"/></Relationships>
</file>

<file path=customXml/_rels/item35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68.xml"/></Relationships>
</file>

<file path=customXml/_rels/item35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69.xml"/></Relationships>
</file>

<file path=customXml/_rels/item3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7.xml"/></Relationships>
</file>

<file path=customXml/_rels/item35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70.xml"/></Relationships>
</file>

<file path=customXml/_rels/item35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71.xml"/></Relationships>
</file>

<file path=customXml/_rels/item35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72.xml"/></Relationships>
</file>

<file path=customXml/_rels/item35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73.xml"/></Relationships>
</file>

<file path=customXml/_rels/item35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74.xml"/></Relationships>
</file>

<file path=customXml/_rels/item35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75.xml"/></Relationships>
</file>

<file path=customXml/_rels/item35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76.xml"/></Relationships>
</file>

<file path=customXml/_rels/item35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77.xml"/></Relationships>
</file>

<file path=customXml/_rels/item35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78.xml"/></Relationships>
</file>

<file path=customXml/_rels/item35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79.xml"/></Relationships>
</file>

<file path=customXml/_rels/item3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8.xml"/></Relationships>
</file>

<file path=customXml/_rels/item35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80.xml"/></Relationships>
</file>

<file path=customXml/_rels/item35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81.xml"/></Relationships>
</file>

<file path=customXml/_rels/item35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82.xml"/></Relationships>
</file>

<file path=customXml/_rels/item35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83.xml"/></Relationships>
</file>

<file path=customXml/_rels/item35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84.xml"/></Relationships>
</file>

<file path=customXml/_rels/item35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85.xml"/></Relationships>
</file>

<file path=customXml/_rels/item35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86.xml"/></Relationships>
</file>

<file path=customXml/_rels/item35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87.xml"/></Relationships>
</file>

<file path=customXml/_rels/item35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88.xml"/></Relationships>
</file>

<file path=customXml/_rels/item35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89.xml"/></Relationships>
</file>

<file path=customXml/_rels/item3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9.xml"/></Relationships>
</file>

<file path=customXml/_rels/item35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90.xml"/></Relationships>
</file>

<file path=customXml/_rels/item35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91.xml"/></Relationships>
</file>

<file path=customXml/_rels/item35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92.xml"/></Relationships>
</file>

<file path=customXml/_rels/item35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93.xml"/></Relationships>
</file>

<file path=customXml/_rels/item35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94.xml"/></Relationships>
</file>

<file path=customXml/_rels/item35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95.xml"/></Relationships>
</file>

<file path=customXml/_rels/item35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96.xml"/></Relationships>
</file>

<file path=customXml/_rels/item35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97.xml"/></Relationships>
</file>

<file path=customXml/_rels/item35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98.xml"/></Relationships>
</file>

<file path=customXml/_rels/item35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99.xml"/></Relationships>
</file>

<file path=customXml/_rels/item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.xml"/></Relationships>
</file>

<file path=customXml/_rels/item3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0.xml"/></Relationships>
</file>

<file path=customXml/_rels/item36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00.xml"/></Relationships>
</file>

<file path=customXml/_rels/item36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01.xml"/></Relationships>
</file>

<file path=customXml/_rels/item36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02.xml"/></Relationships>
</file>

<file path=customXml/_rels/item36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03.xml"/></Relationships>
</file>

<file path=customXml/_rels/item36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04.xml"/></Relationships>
</file>

<file path=customXml/_rels/item36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05.xml"/></Relationships>
</file>

<file path=customXml/_rels/item36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06.xml"/></Relationships>
</file>

<file path=customXml/_rels/item36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07.xml"/></Relationships>
</file>

<file path=customXml/_rels/item36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08.xml"/></Relationships>
</file>

<file path=customXml/_rels/item36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09.xml"/></Relationships>
</file>

<file path=customXml/_rels/item3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1.xml"/></Relationships>
</file>

<file path=customXml/_rels/item36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10.xml"/></Relationships>
</file>

<file path=customXml/_rels/item36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11.xml"/></Relationships>
</file>

<file path=customXml/_rels/item36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12.xml"/></Relationships>
</file>

<file path=customXml/_rels/item36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13.xml"/></Relationships>
</file>

<file path=customXml/_rels/item36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14.xml"/></Relationships>
</file>

<file path=customXml/_rels/item36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15.xml"/></Relationships>
</file>

<file path=customXml/_rels/item36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16.xml"/></Relationships>
</file>

<file path=customXml/_rels/item36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17.xml"/></Relationships>
</file>

<file path=customXml/_rels/item36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18.xml"/></Relationships>
</file>

<file path=customXml/_rels/item36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19.xml"/></Relationships>
</file>

<file path=customXml/_rels/item3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2.xml"/></Relationships>
</file>

<file path=customXml/_rels/item36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20.xml"/></Relationships>
</file>

<file path=customXml/_rels/item36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21.xml"/></Relationships>
</file>

<file path=customXml/_rels/item36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22.xml"/></Relationships>
</file>

<file path=customXml/_rels/item36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23.xml"/></Relationships>
</file>

<file path=customXml/_rels/item36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24.xml"/></Relationships>
</file>

<file path=customXml/_rels/item36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25.xml"/></Relationships>
</file>

<file path=customXml/_rels/item36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26.xml"/></Relationships>
</file>

<file path=customXml/_rels/item36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27.xml"/></Relationships>
</file>

<file path=customXml/_rels/item36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28.xml"/></Relationships>
</file>

<file path=customXml/_rels/item36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29.xml"/></Relationships>
</file>

<file path=customXml/_rels/item3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3.xml"/></Relationships>
</file>

<file path=customXml/_rels/item36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30.xml"/></Relationships>
</file>

<file path=customXml/_rels/item36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31.xml"/></Relationships>
</file>

<file path=customXml/_rels/item36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32.xml"/></Relationships>
</file>

<file path=customXml/_rels/item36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33.xml"/></Relationships>
</file>

<file path=customXml/_rels/item36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34.xml"/></Relationships>
</file>

<file path=customXml/_rels/item36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35.xml"/></Relationships>
</file>

<file path=customXml/_rels/item36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36.xml"/></Relationships>
</file>

<file path=customXml/_rels/item36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37.xml"/></Relationships>
</file>

<file path=customXml/_rels/item36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38.xml"/></Relationships>
</file>

<file path=customXml/_rels/item36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39.xml"/></Relationships>
</file>

<file path=customXml/_rels/item3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4.xml"/></Relationships>
</file>

<file path=customXml/_rels/item36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40.xml"/></Relationships>
</file>

<file path=customXml/_rels/item36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41.xml"/></Relationships>
</file>

<file path=customXml/_rels/item36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42.xml"/></Relationships>
</file>

<file path=customXml/_rels/item36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43.xml"/></Relationships>
</file>

<file path=customXml/_rels/item36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44.xml"/></Relationships>
</file>

<file path=customXml/_rels/item36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45.xml"/></Relationships>
</file>

<file path=customXml/_rels/item36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46.xml"/></Relationships>
</file>

<file path=customXml/_rels/item36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47.xml"/></Relationships>
</file>

<file path=customXml/_rels/item36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48.xml"/></Relationships>
</file>

<file path=customXml/_rels/item36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49.xml"/></Relationships>
</file>

<file path=customXml/_rels/item3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5.xml"/></Relationships>
</file>

<file path=customXml/_rels/item36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50.xml"/></Relationships>
</file>

<file path=customXml/_rels/item36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51.xml"/></Relationships>
</file>

<file path=customXml/_rels/item36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52.xml"/></Relationships>
</file>

<file path=customXml/_rels/item36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53.xml"/></Relationships>
</file>

<file path=customXml/_rels/item36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54.xml"/></Relationships>
</file>

<file path=customXml/_rels/item36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55.xml"/></Relationships>
</file>

<file path=customXml/_rels/item36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56.xml"/></Relationships>
</file>

<file path=customXml/_rels/item36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57.xml"/></Relationships>
</file>

<file path=customXml/_rels/item36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58.xml"/></Relationships>
</file>

<file path=customXml/_rels/item36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59.xml"/></Relationships>
</file>

<file path=customXml/_rels/item3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6.xml"/></Relationships>
</file>

<file path=customXml/_rels/item36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60.xml"/></Relationships>
</file>

<file path=customXml/_rels/item36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61.xml"/></Relationships>
</file>

<file path=customXml/_rels/item36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62.xml"/></Relationships>
</file>

<file path=customXml/_rels/item36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63.xml"/></Relationships>
</file>

<file path=customXml/_rels/item36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64.xml"/></Relationships>
</file>

<file path=customXml/_rels/item36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65.xml"/></Relationships>
</file>

<file path=customXml/_rels/item36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66.xml"/></Relationships>
</file>

<file path=customXml/_rels/item36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67.xml"/></Relationships>
</file>

<file path=customXml/_rels/item36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68.xml"/></Relationships>
</file>

<file path=customXml/_rels/item36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69.xml"/></Relationships>
</file>

<file path=customXml/_rels/item3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7.xml"/></Relationships>
</file>

<file path=customXml/_rels/item36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70.xml"/></Relationships>
</file>

<file path=customXml/_rels/item36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71.xml"/></Relationships>
</file>

<file path=customXml/_rels/item36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72.xml"/></Relationships>
</file>

<file path=customXml/_rels/item36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73.xml"/></Relationships>
</file>

<file path=customXml/_rels/item36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74.xml"/></Relationships>
</file>

<file path=customXml/_rels/item36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75.xml"/></Relationships>
</file>

<file path=customXml/_rels/item36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76.xml"/></Relationships>
</file>

<file path=customXml/_rels/item36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77.xml"/></Relationships>
</file>

<file path=customXml/_rels/item36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78.xml"/></Relationships>
</file>

<file path=customXml/_rels/item36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79.xml"/></Relationships>
</file>

<file path=customXml/_rels/item3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8.xml"/></Relationships>
</file>

<file path=customXml/_rels/item36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80.xml"/></Relationships>
</file>

<file path=customXml/_rels/item36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81.xml"/></Relationships>
</file>

<file path=customXml/_rels/item36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82.xml"/></Relationships>
</file>

<file path=customXml/_rels/item36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83.xml"/></Relationships>
</file>

<file path=customXml/_rels/item36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84.xml"/></Relationships>
</file>

<file path=customXml/_rels/item36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85.xml"/></Relationships>
</file>

<file path=customXml/_rels/item36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86.xml"/></Relationships>
</file>

<file path=customXml/_rels/item36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87.xml"/></Relationships>
</file>

<file path=customXml/_rels/item36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88.xml"/></Relationships>
</file>

<file path=customXml/_rels/item36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89.xml"/></Relationships>
</file>

<file path=customXml/_rels/item3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9.xml"/></Relationships>
</file>

<file path=customXml/_rels/item36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90.xml"/></Relationships>
</file>

<file path=customXml/_rels/item36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91.xml"/></Relationships>
</file>

<file path=customXml/_rels/item36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92.xml"/></Relationships>
</file>

<file path=customXml/_rels/item36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93.xml"/></Relationships>
</file>

<file path=customXml/_rels/item36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94.xml"/></Relationships>
</file>

<file path=customXml/_rels/item36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95.xml"/></Relationships>
</file>

<file path=customXml/_rels/item36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96.xml"/></Relationships>
</file>

<file path=customXml/_rels/item36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97.xml"/></Relationships>
</file>

<file path=customXml/_rels/item36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98.xml"/></Relationships>
</file>

<file path=customXml/_rels/item36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99.xml"/></Relationships>
</file>

<file path=customXml/_rels/item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.xml"/></Relationships>
</file>

<file path=customXml/_rels/item3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0.xml"/></Relationships>
</file>

<file path=customXml/_rels/item37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00.xml"/></Relationships>
</file>

<file path=customXml/_rels/item37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01.xml"/></Relationships>
</file>

<file path=customXml/_rels/item37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02.xml"/></Relationships>
</file>

<file path=customXml/_rels/item37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03.xml"/></Relationships>
</file>

<file path=customXml/_rels/item37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04.xml"/></Relationships>
</file>

<file path=customXml/_rels/item37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05.xml"/></Relationships>
</file>

<file path=customXml/_rels/item37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06.xml"/></Relationships>
</file>

<file path=customXml/_rels/item37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07.xml"/></Relationships>
</file>

<file path=customXml/_rels/item37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08.xml"/></Relationships>
</file>

<file path=customXml/_rels/item37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09.xml"/></Relationships>
</file>

<file path=customXml/_rels/item3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1.xml"/></Relationships>
</file>

<file path=customXml/_rels/item37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10.xml"/></Relationships>
</file>

<file path=customXml/_rels/item37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11.xml"/></Relationships>
</file>

<file path=customXml/_rels/item37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12.xml"/></Relationships>
</file>

<file path=customXml/_rels/item37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13.xml"/></Relationships>
</file>

<file path=customXml/_rels/item37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14.xml"/></Relationships>
</file>

<file path=customXml/_rels/item37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15.xml"/></Relationships>
</file>

<file path=customXml/_rels/item37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16.xml"/></Relationships>
</file>

<file path=customXml/_rels/item37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17.xml"/></Relationships>
</file>

<file path=customXml/_rels/item37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18.xml"/></Relationships>
</file>

<file path=customXml/_rels/item37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19.xml"/></Relationships>
</file>

<file path=customXml/_rels/item3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2.xml"/></Relationships>
</file>

<file path=customXml/_rels/item37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20.xml"/></Relationships>
</file>

<file path=customXml/_rels/item37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21.xml"/></Relationships>
</file>

<file path=customXml/_rels/item37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22.xml"/></Relationships>
</file>

<file path=customXml/_rels/item37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23.xml"/></Relationships>
</file>

<file path=customXml/_rels/item37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24.xml"/></Relationships>
</file>

<file path=customXml/_rels/item37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25.xml"/></Relationships>
</file>

<file path=customXml/_rels/item37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26.xml"/></Relationships>
</file>

<file path=customXml/_rels/item37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27.xml"/></Relationships>
</file>

<file path=customXml/_rels/item37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28.xml"/></Relationships>
</file>

<file path=customXml/_rels/item37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29.xml"/></Relationships>
</file>

<file path=customXml/_rels/item3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3.xml"/></Relationships>
</file>

<file path=customXml/_rels/item37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30.xml"/></Relationships>
</file>

<file path=customXml/_rels/item37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31.xml"/></Relationships>
</file>

<file path=customXml/_rels/item37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32.xml"/></Relationships>
</file>

<file path=customXml/_rels/item37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33.xml"/></Relationships>
</file>

<file path=customXml/_rels/item37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34.xml"/></Relationships>
</file>

<file path=customXml/_rels/item37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35.xml"/></Relationships>
</file>

<file path=customXml/_rels/item37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36.xml"/></Relationships>
</file>

<file path=customXml/_rels/item37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37.xml"/></Relationships>
</file>

<file path=customXml/_rels/item37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38.xml"/></Relationships>
</file>

<file path=customXml/_rels/item37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39.xml"/></Relationships>
</file>

<file path=customXml/_rels/item3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4.xml"/></Relationships>
</file>

<file path=customXml/_rels/item37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40.xml"/></Relationships>
</file>

<file path=customXml/_rels/item37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41.xml"/></Relationships>
</file>

<file path=customXml/_rels/item37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42.xml"/></Relationships>
</file>

<file path=customXml/_rels/item37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43.xml"/></Relationships>
</file>

<file path=customXml/_rels/item37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44.xml"/></Relationships>
</file>

<file path=customXml/_rels/item37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45.xml"/></Relationships>
</file>

<file path=customXml/_rels/item37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46.xml"/></Relationships>
</file>

<file path=customXml/_rels/item37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47.xml"/></Relationships>
</file>

<file path=customXml/_rels/item37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48.xml"/></Relationships>
</file>

<file path=customXml/_rels/item37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49.xml"/></Relationships>
</file>

<file path=customXml/_rels/item3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5.xml"/></Relationships>
</file>

<file path=customXml/_rels/item37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50.xml"/></Relationships>
</file>

<file path=customXml/_rels/item37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51.xml"/></Relationships>
</file>

<file path=customXml/_rels/item37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52.xml"/></Relationships>
</file>

<file path=customXml/_rels/item37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53.xml"/></Relationships>
</file>

<file path=customXml/_rels/item37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54.xml"/></Relationships>
</file>

<file path=customXml/_rels/item37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55.xml"/></Relationships>
</file>

<file path=customXml/_rels/item37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56.xml"/></Relationships>
</file>

<file path=customXml/_rels/item37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57.xml"/></Relationships>
</file>

<file path=customXml/_rels/item37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58.xml"/></Relationships>
</file>

<file path=customXml/_rels/item37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59.xml"/></Relationships>
</file>

<file path=customXml/_rels/item3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6.xml"/></Relationships>
</file>

<file path=customXml/_rels/item37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60.xml"/></Relationships>
</file>

<file path=customXml/_rels/item37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61.xml"/></Relationships>
</file>

<file path=customXml/_rels/item37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62.xml"/></Relationships>
</file>

<file path=customXml/_rels/item37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63.xml"/></Relationships>
</file>

<file path=customXml/_rels/item37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64.xml"/></Relationships>
</file>

<file path=customXml/_rels/item37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65.xml"/></Relationships>
</file>

<file path=customXml/_rels/item37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66.xml"/></Relationships>
</file>

<file path=customXml/_rels/item37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67.xml"/></Relationships>
</file>

<file path=customXml/_rels/item37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68.xml"/></Relationships>
</file>

<file path=customXml/_rels/item37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69.xml"/></Relationships>
</file>

<file path=customXml/_rels/item3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7.xml"/></Relationships>
</file>

<file path=customXml/_rels/item37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70.xml"/></Relationships>
</file>

<file path=customXml/_rels/item37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71.xml"/></Relationships>
</file>

<file path=customXml/_rels/item37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72.xml"/></Relationships>
</file>

<file path=customXml/_rels/item37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73.xml"/></Relationships>
</file>

<file path=customXml/_rels/item37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74.xml"/></Relationships>
</file>

<file path=customXml/_rels/item37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75.xml"/></Relationships>
</file>

<file path=customXml/_rels/item37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76.xml"/></Relationships>
</file>

<file path=customXml/_rels/item37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77.xml"/></Relationships>
</file>

<file path=customXml/_rels/item37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78.xml"/></Relationships>
</file>

<file path=customXml/_rels/item37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79.xml"/></Relationships>
</file>

<file path=customXml/_rels/item3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8.xml"/></Relationships>
</file>

<file path=customXml/_rels/item37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80.xml"/></Relationships>
</file>

<file path=customXml/_rels/item37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81.xml"/></Relationships>
</file>

<file path=customXml/_rels/item37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82.xml"/></Relationships>
</file>

<file path=customXml/_rels/item37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83.xml"/></Relationships>
</file>

<file path=customXml/_rels/item37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84.xml"/></Relationships>
</file>

<file path=customXml/_rels/item37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85.xml"/></Relationships>
</file>

<file path=customXml/_rels/item37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86.xml"/></Relationships>
</file>

<file path=customXml/_rels/item37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87.xml"/></Relationships>
</file>

<file path=customXml/_rels/item37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88.xml"/></Relationships>
</file>

<file path=customXml/_rels/item37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89.xml"/></Relationships>
</file>

<file path=customXml/_rels/item3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9.xml"/></Relationships>
</file>

<file path=customXml/_rels/item37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90.xml"/></Relationships>
</file>

<file path=customXml/_rels/item37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91.xml"/></Relationships>
</file>

<file path=customXml/_rels/item37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92.xml"/></Relationships>
</file>

<file path=customXml/_rels/item37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93.xml"/></Relationships>
</file>

<file path=customXml/_rels/item37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94.xml"/></Relationships>
</file>

<file path=customXml/_rels/item37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95.xml"/></Relationships>
</file>

<file path=customXml/_rels/item37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96.xml"/></Relationships>
</file>

<file path=customXml/_rels/item37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97.xml"/></Relationships>
</file>

<file path=customXml/_rels/item37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98.xml"/></Relationships>
</file>

<file path=customXml/_rels/item37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99.xml"/></Relationships>
</file>

<file path=customXml/_rels/item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.xml"/></Relationships>
</file>

<file path=customXml/_rels/item3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0.xml"/></Relationships>
</file>

<file path=customXml/_rels/item38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00.xml"/></Relationships>
</file>

<file path=customXml/_rels/item38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01.xml"/></Relationships>
</file>

<file path=customXml/_rels/item38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02.xml"/></Relationships>
</file>

<file path=customXml/_rels/item38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03.xml"/></Relationships>
</file>

<file path=customXml/_rels/item38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04.xml"/></Relationships>
</file>

<file path=customXml/_rels/item38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05.xml"/></Relationships>
</file>

<file path=customXml/_rels/item38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06.xml"/></Relationships>
</file>

<file path=customXml/_rels/item38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07.xml"/></Relationships>
</file>

<file path=customXml/_rels/item38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08.xml"/></Relationships>
</file>

<file path=customXml/_rels/item38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09.xml"/></Relationships>
</file>

<file path=customXml/_rels/item3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1.xml"/></Relationships>
</file>

<file path=customXml/_rels/item38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10.xml"/></Relationships>
</file>

<file path=customXml/_rels/item38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11.xml"/></Relationships>
</file>

<file path=customXml/_rels/item38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12.xml"/></Relationships>
</file>

<file path=customXml/_rels/item38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13.xml"/></Relationships>
</file>

<file path=customXml/_rels/item38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14.xml"/></Relationships>
</file>

<file path=customXml/_rels/item38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15.xml"/></Relationships>
</file>

<file path=customXml/_rels/item38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16.xml"/></Relationships>
</file>

<file path=customXml/_rels/item38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17.xml"/></Relationships>
</file>

<file path=customXml/_rels/item38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18.xml"/></Relationships>
</file>

<file path=customXml/_rels/item38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19.xml"/></Relationships>
</file>

<file path=customXml/_rels/item3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2.xml"/></Relationships>
</file>

<file path=customXml/_rels/item38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20.xml"/></Relationships>
</file>

<file path=customXml/_rels/item38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21.xml"/></Relationships>
</file>

<file path=customXml/_rels/item38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22.xml"/></Relationships>
</file>

<file path=customXml/_rels/item38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23.xml"/></Relationships>
</file>

<file path=customXml/_rels/item38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24.xml"/></Relationships>
</file>

<file path=customXml/_rels/item38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25.xml"/></Relationships>
</file>

<file path=customXml/_rels/item38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26.xml"/></Relationships>
</file>

<file path=customXml/_rels/item38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27.xml"/></Relationships>
</file>

<file path=customXml/_rels/item38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28.xml"/></Relationships>
</file>

<file path=customXml/_rels/item38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29.xml"/></Relationships>
</file>

<file path=customXml/_rels/item3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3.xml"/></Relationships>
</file>

<file path=customXml/_rels/item38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30.xml"/></Relationships>
</file>

<file path=customXml/_rels/item38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31.xml"/></Relationships>
</file>

<file path=customXml/_rels/item38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32.xml"/></Relationships>
</file>

<file path=customXml/_rels/item38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33.xml"/></Relationships>
</file>

<file path=customXml/_rels/item38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34.xml"/></Relationships>
</file>

<file path=customXml/_rels/item38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35.xml"/></Relationships>
</file>

<file path=customXml/_rels/item38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36.xml"/></Relationships>
</file>

<file path=customXml/_rels/item38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37.xml"/></Relationships>
</file>

<file path=customXml/_rels/item38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38.xml"/></Relationships>
</file>

<file path=customXml/_rels/item38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39.xml"/></Relationships>
</file>

<file path=customXml/_rels/item3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4.xml"/></Relationships>
</file>

<file path=customXml/_rels/item38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40.xml"/></Relationships>
</file>

<file path=customXml/_rels/item38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41.xml"/></Relationships>
</file>

<file path=customXml/_rels/item38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42.xml"/></Relationships>
</file>

<file path=customXml/_rels/item38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43.xml"/></Relationships>
</file>

<file path=customXml/_rels/item38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44.xml"/></Relationships>
</file>

<file path=customXml/_rels/item38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45.xml"/></Relationships>
</file>

<file path=customXml/_rels/item38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46.xml"/></Relationships>
</file>

<file path=customXml/_rels/item38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47.xml"/></Relationships>
</file>

<file path=customXml/_rels/item38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48.xml"/></Relationships>
</file>

<file path=customXml/_rels/item38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49.xml"/></Relationships>
</file>

<file path=customXml/_rels/item3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5.xml"/></Relationships>
</file>

<file path=customXml/_rels/item38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50.xml"/></Relationships>
</file>

<file path=customXml/_rels/item38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51.xml"/></Relationships>
</file>

<file path=customXml/_rels/item38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52.xml"/></Relationships>
</file>

<file path=customXml/_rels/item38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53.xml"/></Relationships>
</file>

<file path=customXml/_rels/item38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54.xml"/></Relationships>
</file>

<file path=customXml/_rels/item38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55.xml"/></Relationships>
</file>

<file path=customXml/_rels/item38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56.xml"/></Relationships>
</file>

<file path=customXml/_rels/item38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57.xml"/></Relationships>
</file>

<file path=customXml/_rels/item38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58.xml"/></Relationships>
</file>

<file path=customXml/_rels/item38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59.xml"/></Relationships>
</file>

<file path=customXml/_rels/item3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6.xml"/></Relationships>
</file>

<file path=customXml/_rels/item38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60.xml"/></Relationships>
</file>

<file path=customXml/_rels/item38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61.xml"/></Relationships>
</file>

<file path=customXml/_rels/item38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62.xml"/></Relationships>
</file>

<file path=customXml/_rels/item38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63.xml"/></Relationships>
</file>

<file path=customXml/_rels/item38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64.xml"/></Relationships>
</file>

<file path=customXml/_rels/item38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65.xml"/></Relationships>
</file>

<file path=customXml/_rels/item38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66.xml"/></Relationships>
</file>

<file path=customXml/_rels/item38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67.xml"/></Relationships>
</file>

<file path=customXml/_rels/item38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68.xml"/></Relationships>
</file>

<file path=customXml/_rels/item38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69.xml"/></Relationships>
</file>

<file path=customXml/_rels/item3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7.xml"/></Relationships>
</file>

<file path=customXml/_rels/item38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70.xml"/></Relationships>
</file>

<file path=customXml/_rels/item38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71.xml"/></Relationships>
</file>

<file path=customXml/_rels/item38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72.xml"/></Relationships>
</file>

<file path=customXml/_rels/item38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73.xml"/></Relationships>
</file>

<file path=customXml/_rels/item38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74.xml"/></Relationships>
</file>

<file path=customXml/_rels/item38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75.xml"/></Relationships>
</file>

<file path=customXml/_rels/item38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76.xml"/></Relationships>
</file>

<file path=customXml/_rels/item38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77.xml"/></Relationships>
</file>

<file path=customXml/_rels/item38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78.xml"/></Relationships>
</file>

<file path=customXml/_rels/item38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79.xml"/></Relationships>
</file>

<file path=customXml/_rels/item3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8.xml"/></Relationships>
</file>

<file path=customXml/_rels/item38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80.xml"/></Relationships>
</file>

<file path=customXml/_rels/item38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81.xml"/></Relationships>
</file>

<file path=customXml/_rels/item38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82.xml"/></Relationships>
</file>

<file path=customXml/_rels/item38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83.xml"/></Relationships>
</file>

<file path=customXml/_rels/item38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84.xml"/></Relationships>
</file>

<file path=customXml/_rels/item38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85.xml"/></Relationships>
</file>

<file path=customXml/_rels/item38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86.xml"/></Relationships>
</file>

<file path=customXml/_rels/item38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87.xml"/></Relationships>
</file>

<file path=customXml/_rels/item38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88.xml"/></Relationships>
</file>

<file path=customXml/_rels/item38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89.xml"/></Relationships>
</file>

<file path=customXml/_rels/item3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9.xml"/></Relationships>
</file>

<file path=customXml/_rels/item38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90.xml"/></Relationships>
</file>

<file path=customXml/_rels/item38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91.xml"/></Relationships>
</file>

<file path=customXml/_rels/item38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92.xml"/></Relationships>
</file>

<file path=customXml/_rels/item38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93.xml"/></Relationships>
</file>

<file path=customXml/_rels/item38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94.xml"/></Relationships>
</file>

<file path=customXml/_rels/item38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95.xml"/></Relationships>
</file>

<file path=customXml/_rels/item38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96.xml"/></Relationships>
</file>

<file path=customXml/_rels/item38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97.xml"/></Relationships>
</file>

<file path=customXml/_rels/item38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98.xml"/></Relationships>
</file>

<file path=customXml/_rels/item38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99.xml"/></Relationships>
</file>

<file path=customXml/_rels/item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.xml"/></Relationships>
</file>

<file path=customXml/_rels/item3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0.xml"/></Relationships>
</file>

<file path=customXml/_rels/item39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00.xml"/></Relationships>
</file>

<file path=customXml/_rels/item39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01.xml"/></Relationships>
</file>

<file path=customXml/_rels/item39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02.xml"/></Relationships>
</file>

<file path=customXml/_rels/item39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03.xml"/></Relationships>
</file>

<file path=customXml/_rels/item39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04.xml"/></Relationships>
</file>

<file path=customXml/_rels/item39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05.xml"/></Relationships>
</file>

<file path=customXml/_rels/item39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06.xml"/></Relationships>
</file>

<file path=customXml/_rels/item39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07.xml"/></Relationships>
</file>

<file path=customXml/_rels/item39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08.xml"/></Relationships>
</file>

<file path=customXml/_rels/item39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09.xml"/></Relationships>
</file>

<file path=customXml/_rels/item3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1.xml"/></Relationships>
</file>

<file path=customXml/_rels/item39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10.xml"/></Relationships>
</file>

<file path=customXml/_rels/item39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11.xml"/></Relationships>
</file>

<file path=customXml/_rels/item39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12.xml"/></Relationships>
</file>

<file path=customXml/_rels/item39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13.xml"/></Relationships>
</file>

<file path=customXml/_rels/item39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14.xml"/></Relationships>
</file>

<file path=customXml/_rels/item39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15.xml"/></Relationships>
</file>

<file path=customXml/_rels/item39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16.xml"/></Relationships>
</file>

<file path=customXml/_rels/item39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17.xml"/></Relationships>
</file>

<file path=customXml/_rels/item39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18.xml"/></Relationships>
</file>

<file path=customXml/_rels/item39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19.xml"/></Relationships>
</file>

<file path=customXml/_rels/item3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2.xml"/></Relationships>
</file>

<file path=customXml/_rels/item39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20.xml"/></Relationships>
</file>

<file path=customXml/_rels/item39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21.xml"/></Relationships>
</file>

<file path=customXml/_rels/item39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22.xml"/></Relationships>
</file>

<file path=customXml/_rels/item39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23.xml"/></Relationships>
</file>

<file path=customXml/_rels/item39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24.xml"/></Relationships>
</file>

<file path=customXml/_rels/item39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25.xml"/></Relationships>
</file>

<file path=customXml/_rels/item39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26.xml"/></Relationships>
</file>

<file path=customXml/_rels/item39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27.xml"/></Relationships>
</file>

<file path=customXml/_rels/item39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28.xml"/></Relationships>
</file>

<file path=customXml/_rels/item39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29.xml"/></Relationships>
</file>

<file path=customXml/_rels/item3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3.xml"/></Relationships>
</file>

<file path=customXml/_rels/item39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30.xml"/></Relationships>
</file>

<file path=customXml/_rels/item39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31.xml"/></Relationships>
</file>

<file path=customXml/_rels/item39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32.xml"/></Relationships>
</file>

<file path=customXml/_rels/item39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33.xml"/></Relationships>
</file>

<file path=customXml/_rels/item39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34.xml"/></Relationships>
</file>

<file path=customXml/_rels/item39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35.xml"/></Relationships>
</file>

<file path=customXml/_rels/item39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36.xml"/></Relationships>
</file>

<file path=customXml/_rels/item39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37.xml"/></Relationships>
</file>

<file path=customXml/_rels/item39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38.xml"/></Relationships>
</file>

<file path=customXml/_rels/item39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39.xml"/></Relationships>
</file>

<file path=customXml/_rels/item3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4.xml"/></Relationships>
</file>

<file path=customXml/_rels/item39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40.xml"/></Relationships>
</file>

<file path=customXml/_rels/item39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41.xml"/></Relationships>
</file>

<file path=customXml/_rels/item39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42.xml"/></Relationships>
</file>

<file path=customXml/_rels/item39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43.xml"/></Relationships>
</file>

<file path=customXml/_rels/item39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44.xml"/></Relationships>
</file>

<file path=customXml/_rels/item39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45.xml"/></Relationships>
</file>

<file path=customXml/_rels/item39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46.xml"/></Relationships>
</file>

<file path=customXml/_rels/item39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47.xml"/></Relationships>
</file>

<file path=customXml/_rels/item39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48.xml"/></Relationships>
</file>

<file path=customXml/_rels/item39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49.xml"/></Relationships>
</file>

<file path=customXml/_rels/item3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5.xml"/></Relationships>
</file>

<file path=customXml/_rels/item39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50.xml"/></Relationships>
</file>

<file path=customXml/_rels/item39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51.xml"/></Relationships>
</file>

<file path=customXml/_rels/item39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52.xml"/></Relationships>
</file>

<file path=customXml/_rels/item39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53.xml"/></Relationships>
</file>

<file path=customXml/_rels/item39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54.xml"/></Relationships>
</file>

<file path=customXml/_rels/item39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55.xml"/></Relationships>
</file>

<file path=customXml/_rels/item39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56.xml"/></Relationships>
</file>

<file path=customXml/_rels/item39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57.xml"/></Relationships>
</file>

<file path=customXml/_rels/item39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58.xml"/></Relationships>
</file>

<file path=customXml/_rels/item39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59.xml"/></Relationships>
</file>

<file path=customXml/_rels/item3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6.xml"/></Relationships>
</file>

<file path=customXml/_rels/item39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60.xml"/></Relationships>
</file>

<file path=customXml/_rels/item39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61.xml"/></Relationships>
</file>

<file path=customXml/_rels/item39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62.xml"/></Relationships>
</file>

<file path=customXml/_rels/item39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63.xml"/></Relationships>
</file>

<file path=customXml/_rels/item39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64.xml"/></Relationships>
</file>

<file path=customXml/_rels/item39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65.xml"/></Relationships>
</file>

<file path=customXml/_rels/item39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66.xml"/></Relationships>
</file>

<file path=customXml/_rels/item39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67.xml"/></Relationships>
</file>

<file path=customXml/_rels/item39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68.xml"/></Relationships>
</file>

<file path=customXml/_rels/item39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69.xml"/></Relationships>
</file>

<file path=customXml/_rels/item3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7.xml"/></Relationships>
</file>

<file path=customXml/_rels/item39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70.xml"/></Relationships>
</file>

<file path=customXml/_rels/item39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71.xml"/></Relationships>
</file>

<file path=customXml/_rels/item39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72.xml"/></Relationships>
</file>

<file path=customXml/_rels/item39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73.xml"/></Relationships>
</file>

<file path=customXml/_rels/item39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74.xml"/></Relationships>
</file>

<file path=customXml/_rels/item39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75.xml"/></Relationships>
</file>

<file path=customXml/_rels/item39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76.xml"/></Relationships>
</file>

<file path=customXml/_rels/item39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77.xml"/></Relationships>
</file>

<file path=customXml/_rels/item39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78.xml"/></Relationships>
</file>

<file path=customXml/_rels/item39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79.xml"/></Relationships>
</file>

<file path=customXml/_rels/item3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8.xml"/></Relationships>
</file>

<file path=customXml/_rels/item39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80.xml"/></Relationships>
</file>

<file path=customXml/_rels/item39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81.xml"/></Relationships>
</file>

<file path=customXml/_rels/item39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82.xml"/></Relationships>
</file>

<file path=customXml/_rels/item39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83.xml"/></Relationships>
</file>

<file path=customXml/_rels/item39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84.xml"/></Relationships>
</file>

<file path=customXml/_rels/item39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85.xml"/></Relationships>
</file>

<file path=customXml/_rels/item39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86.xml"/></Relationships>
</file>

<file path=customXml/_rels/item39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87.xml"/></Relationships>
</file>

<file path=customXml/_rels/item39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88.xml"/></Relationships>
</file>

<file path=customXml/_rels/item39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89.xml"/></Relationships>
</file>

<file path=customXml/_rels/item3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9.xml"/></Relationships>
</file>

<file path=customXml/_rels/item39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90.xml"/></Relationships>
</file>

<file path=customXml/_rels/item39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91.xml"/></Relationships>
</file>

<file path=customXml/_rels/item39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92.xml"/></Relationships>
</file>

<file path=customXml/_rels/item39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93.xml"/></Relationships>
</file>

<file path=customXml/_rels/item39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94.xml"/></Relationships>
</file>

<file path=customXml/_rels/item39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95.xml"/></Relationships>
</file>

<file path=customXml/_rels/item39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96.xml"/></Relationships>
</file>

<file path=customXml/_rels/item39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97.xml"/></Relationships>
</file>

<file path=customXml/_rels/item39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98.xml"/></Relationships>
</file>

<file path=customXml/_rels/item39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99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_rels/item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.xml"/></Relationships>
</file>

<file path=customXml/_rels/item4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0.xml"/></Relationships>
</file>

<file path=customXml/_rels/item40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00.xml"/></Relationships>
</file>

<file path=customXml/_rels/item40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01.xml"/></Relationships>
</file>

<file path=customXml/_rels/item40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02.xml"/></Relationships>
</file>

<file path=customXml/_rels/item40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03.xml"/></Relationships>
</file>

<file path=customXml/_rels/item40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04.xml"/></Relationships>
</file>

<file path=customXml/_rels/item40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05.xml"/></Relationships>
</file>

<file path=customXml/_rels/item40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06.xml"/></Relationships>
</file>

<file path=customXml/_rels/item40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07.xml"/></Relationships>
</file>

<file path=customXml/_rels/item40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08.xml"/></Relationships>
</file>

<file path=customXml/_rels/item40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09.xml"/></Relationships>
</file>

<file path=customXml/_rels/item4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1.xml"/></Relationships>
</file>

<file path=customXml/_rels/item40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10.xml"/></Relationships>
</file>

<file path=customXml/_rels/item40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11.xml"/></Relationships>
</file>

<file path=customXml/_rels/item40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12.xml"/></Relationships>
</file>

<file path=customXml/_rels/item40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13.xml"/></Relationships>
</file>

<file path=customXml/_rels/item40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14.xml"/></Relationships>
</file>

<file path=customXml/_rels/item40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15.xml"/></Relationships>
</file>

<file path=customXml/_rels/item40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16.xml"/></Relationships>
</file>

<file path=customXml/_rels/item40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17.xml"/></Relationships>
</file>

<file path=customXml/_rels/item40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18.xml"/></Relationships>
</file>

<file path=customXml/_rels/item40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19.xml"/></Relationships>
</file>

<file path=customXml/_rels/item4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2.xml"/></Relationships>
</file>

<file path=customXml/_rels/item40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20.xml"/></Relationships>
</file>

<file path=customXml/_rels/item40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21.xml"/></Relationships>
</file>

<file path=customXml/_rels/item40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22.xml"/></Relationships>
</file>

<file path=customXml/_rels/item40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23.xml"/></Relationships>
</file>

<file path=customXml/_rels/item40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24.xml"/></Relationships>
</file>

<file path=customXml/_rels/item40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25.xml"/></Relationships>
</file>

<file path=customXml/_rels/item40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26.xml"/></Relationships>
</file>

<file path=customXml/_rels/item40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27.xml"/></Relationships>
</file>

<file path=customXml/_rels/item40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28.xml"/></Relationships>
</file>

<file path=customXml/_rels/item40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29.xml"/></Relationships>
</file>

<file path=customXml/_rels/item4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3.xml"/></Relationships>
</file>

<file path=customXml/_rels/item40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30.xml"/></Relationships>
</file>

<file path=customXml/_rels/item40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31.xml"/></Relationships>
</file>

<file path=customXml/_rels/item40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32.xml"/></Relationships>
</file>

<file path=customXml/_rels/item40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33.xml"/></Relationships>
</file>

<file path=customXml/_rels/item40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34.xml"/></Relationships>
</file>

<file path=customXml/_rels/item40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35.xml"/></Relationships>
</file>

<file path=customXml/_rels/item40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36.xml"/></Relationships>
</file>

<file path=customXml/_rels/item40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37.xml"/></Relationships>
</file>

<file path=customXml/_rels/item40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38.xml"/></Relationships>
</file>

<file path=customXml/_rels/item40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39.xml"/></Relationships>
</file>

<file path=customXml/_rels/item4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4.xml"/></Relationships>
</file>

<file path=customXml/_rels/item40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40.xml"/></Relationships>
</file>

<file path=customXml/_rels/item40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41.xml"/></Relationships>
</file>

<file path=customXml/_rels/item40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42.xml"/></Relationships>
</file>

<file path=customXml/_rels/item40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43.xml"/></Relationships>
</file>

<file path=customXml/_rels/item40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44.xml"/></Relationships>
</file>

<file path=customXml/_rels/item40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45.xml"/></Relationships>
</file>

<file path=customXml/_rels/item40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46.xml"/></Relationships>
</file>

<file path=customXml/_rels/item40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47.xml"/></Relationships>
</file>

<file path=customXml/_rels/item40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48.xml"/></Relationships>
</file>

<file path=customXml/_rels/item40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49.xml"/></Relationships>
</file>

<file path=customXml/_rels/item4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5.xml"/></Relationships>
</file>

<file path=customXml/_rels/item40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50.xml"/></Relationships>
</file>

<file path=customXml/_rels/item40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51.xml"/></Relationships>
</file>

<file path=customXml/_rels/item40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52.xml"/></Relationships>
</file>

<file path=customXml/_rels/item40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53.xml"/></Relationships>
</file>

<file path=customXml/_rels/item40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54.xml"/></Relationships>
</file>

<file path=customXml/_rels/item40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55.xml"/></Relationships>
</file>

<file path=customXml/_rels/item40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56.xml"/></Relationships>
</file>

<file path=customXml/_rels/item40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57.xml"/></Relationships>
</file>

<file path=customXml/_rels/item40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58.xml"/></Relationships>
</file>

<file path=customXml/_rels/item40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59.xml"/></Relationships>
</file>

<file path=customXml/_rels/item4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6.xml"/></Relationships>
</file>

<file path=customXml/_rels/item40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60.xml"/></Relationships>
</file>

<file path=customXml/_rels/item40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61.xml"/></Relationships>
</file>

<file path=customXml/_rels/item40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62.xml"/></Relationships>
</file>

<file path=customXml/_rels/item40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63.xml"/></Relationships>
</file>

<file path=customXml/_rels/item40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64.xml"/></Relationships>
</file>

<file path=customXml/_rels/item40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65.xml"/></Relationships>
</file>

<file path=customXml/_rels/item40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66.xml"/></Relationships>
</file>

<file path=customXml/_rels/item40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67.xml"/></Relationships>
</file>

<file path=customXml/_rels/item40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68.xml"/></Relationships>
</file>

<file path=customXml/_rels/item40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69.xml"/></Relationships>
</file>

<file path=customXml/_rels/item4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7.xml"/></Relationships>
</file>

<file path=customXml/_rels/item40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70.xml"/></Relationships>
</file>

<file path=customXml/_rels/item40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71.xml"/></Relationships>
</file>

<file path=customXml/_rels/item40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72.xml"/></Relationships>
</file>

<file path=customXml/_rels/item40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73.xml"/></Relationships>
</file>

<file path=customXml/_rels/item40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74.xml"/></Relationships>
</file>

<file path=customXml/_rels/item40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75.xml"/></Relationships>
</file>

<file path=customXml/_rels/item40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76.xml"/></Relationships>
</file>

<file path=customXml/_rels/item40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77.xml"/></Relationships>
</file>

<file path=customXml/_rels/item40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78.xml"/></Relationships>
</file>

<file path=customXml/_rels/item40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79.xml"/></Relationships>
</file>

<file path=customXml/_rels/item4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8.xml"/></Relationships>
</file>

<file path=customXml/_rels/item40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80.xml"/></Relationships>
</file>

<file path=customXml/_rels/item40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81.xml"/></Relationships>
</file>

<file path=customXml/_rels/item40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82.xml"/></Relationships>
</file>

<file path=customXml/_rels/item40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83.xml"/></Relationships>
</file>

<file path=customXml/_rels/item40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84.xml"/></Relationships>
</file>

<file path=customXml/_rels/item40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85.xml"/></Relationships>
</file>

<file path=customXml/_rels/item40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86.xml"/></Relationships>
</file>

<file path=customXml/_rels/item40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87.xml"/></Relationships>
</file>

<file path=customXml/_rels/item40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88.xml"/></Relationships>
</file>

<file path=customXml/_rels/item40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89.xml"/></Relationships>
</file>

<file path=customXml/_rels/item4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9.xml"/></Relationships>
</file>

<file path=customXml/_rels/item40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90.xml"/></Relationships>
</file>

<file path=customXml/_rels/item40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91.xml"/></Relationships>
</file>

<file path=customXml/_rels/item40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92.xml"/></Relationships>
</file>

<file path=customXml/_rels/item40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93.xml"/></Relationships>
</file>

<file path=customXml/_rels/item40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94.xml"/></Relationships>
</file>

<file path=customXml/_rels/item40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95.xml"/></Relationships>
</file>

<file path=customXml/_rels/item40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96.xml"/></Relationships>
</file>

<file path=customXml/_rels/item40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97.xml"/></Relationships>
</file>

<file path=customXml/_rels/item40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98.xml"/></Relationships>
</file>

<file path=customXml/_rels/item40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99.xml"/></Relationships>
</file>

<file path=customXml/_rels/item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.xml"/></Relationships>
</file>

<file path=customXml/_rels/item4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0.xml"/></Relationships>
</file>

<file path=customXml/_rels/item41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00.xml"/></Relationships>
</file>

<file path=customXml/_rels/item41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01.xml"/></Relationships>
</file>

<file path=customXml/_rels/item41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02.xml"/></Relationships>
</file>

<file path=customXml/_rels/item41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03.xml"/></Relationships>
</file>

<file path=customXml/_rels/item41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04.xml"/></Relationships>
</file>

<file path=customXml/_rels/item41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05.xml"/></Relationships>
</file>

<file path=customXml/_rels/item41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06.xml"/></Relationships>
</file>

<file path=customXml/_rels/item41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07.xml"/></Relationships>
</file>

<file path=customXml/_rels/item41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08.xml"/></Relationships>
</file>

<file path=customXml/_rels/item41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09.xml"/></Relationships>
</file>

<file path=customXml/_rels/item4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1.xml"/></Relationships>
</file>

<file path=customXml/_rels/item41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10.xml"/></Relationships>
</file>

<file path=customXml/_rels/item41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11.xml"/></Relationships>
</file>

<file path=customXml/_rels/item41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12.xml"/></Relationships>
</file>

<file path=customXml/_rels/item41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13.xml"/></Relationships>
</file>

<file path=customXml/_rels/item41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14.xml"/></Relationships>
</file>

<file path=customXml/_rels/item41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15.xml"/></Relationships>
</file>

<file path=customXml/_rels/item41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16.xml"/></Relationships>
</file>

<file path=customXml/_rels/item41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17.xml"/></Relationships>
</file>

<file path=customXml/_rels/item41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18.xml"/></Relationships>
</file>

<file path=customXml/_rels/item41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19.xml"/></Relationships>
</file>

<file path=customXml/_rels/item4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2.xml"/></Relationships>
</file>

<file path=customXml/_rels/item41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20.xml"/></Relationships>
</file>

<file path=customXml/_rels/item41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21.xml"/></Relationships>
</file>

<file path=customXml/_rels/item41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22.xml"/></Relationships>
</file>

<file path=customXml/_rels/item41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23.xml"/></Relationships>
</file>

<file path=customXml/_rels/item41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24.xml"/></Relationships>
</file>

<file path=customXml/_rels/item41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25.xml"/></Relationships>
</file>

<file path=customXml/_rels/item41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26.xml"/></Relationships>
</file>

<file path=customXml/_rels/item41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27.xml"/></Relationships>
</file>

<file path=customXml/_rels/item41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28.xml"/></Relationships>
</file>

<file path=customXml/_rels/item41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29.xml"/></Relationships>
</file>

<file path=customXml/_rels/item4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3.xml"/></Relationships>
</file>

<file path=customXml/_rels/item41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30.xml"/></Relationships>
</file>

<file path=customXml/_rels/item41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31.xml"/></Relationships>
</file>

<file path=customXml/_rels/item41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32.xml"/></Relationships>
</file>

<file path=customXml/_rels/item41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33.xml"/></Relationships>
</file>

<file path=customXml/_rels/item41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34.xml"/></Relationships>
</file>

<file path=customXml/_rels/item41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35.xml"/></Relationships>
</file>

<file path=customXml/_rels/item41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36.xml"/></Relationships>
</file>

<file path=customXml/_rels/item41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37.xml"/></Relationships>
</file>

<file path=customXml/_rels/item41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38.xml"/></Relationships>
</file>

<file path=customXml/_rels/item41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39.xml"/></Relationships>
</file>

<file path=customXml/_rels/item4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4.xml"/></Relationships>
</file>

<file path=customXml/_rels/item41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40.xml"/></Relationships>
</file>

<file path=customXml/_rels/item41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41.xml"/></Relationships>
</file>

<file path=customXml/_rels/item41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42.xml"/></Relationships>
</file>

<file path=customXml/_rels/item41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43.xml"/></Relationships>
</file>

<file path=customXml/_rels/item41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44.xml"/></Relationships>
</file>

<file path=customXml/_rels/item41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45.xml"/></Relationships>
</file>

<file path=customXml/_rels/item41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46.xml"/></Relationships>
</file>

<file path=customXml/_rels/item41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47.xml"/></Relationships>
</file>

<file path=customXml/_rels/item41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48.xml"/></Relationships>
</file>

<file path=customXml/_rels/item41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49.xml"/></Relationships>
</file>

<file path=customXml/_rels/item4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5.xml"/></Relationships>
</file>

<file path=customXml/_rels/item41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50.xml"/></Relationships>
</file>

<file path=customXml/_rels/item41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51.xml"/></Relationships>
</file>

<file path=customXml/_rels/item41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52.xml"/></Relationships>
</file>

<file path=customXml/_rels/item41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53.xml"/></Relationships>
</file>

<file path=customXml/_rels/item41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54.xml"/></Relationships>
</file>

<file path=customXml/_rels/item41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55.xml"/></Relationships>
</file>

<file path=customXml/_rels/item41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56.xml"/></Relationships>
</file>

<file path=customXml/_rels/item41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57.xml"/></Relationships>
</file>

<file path=customXml/_rels/item41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58.xml"/></Relationships>
</file>

<file path=customXml/_rels/item41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59.xml"/></Relationships>
</file>

<file path=customXml/_rels/item4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6.xml"/></Relationships>
</file>

<file path=customXml/_rels/item41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60.xml"/></Relationships>
</file>

<file path=customXml/_rels/item41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61.xml"/></Relationships>
</file>

<file path=customXml/_rels/item41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62.xml"/></Relationships>
</file>

<file path=customXml/_rels/item41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63.xml"/></Relationships>
</file>

<file path=customXml/_rels/item41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64.xml"/></Relationships>
</file>

<file path=customXml/_rels/item41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65.xml"/></Relationships>
</file>

<file path=customXml/_rels/item41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66.xml"/></Relationships>
</file>

<file path=customXml/_rels/item41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67.xml"/></Relationships>
</file>

<file path=customXml/_rels/item41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68.xml"/></Relationships>
</file>

<file path=customXml/_rels/item41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69.xml"/></Relationships>
</file>

<file path=customXml/_rels/item4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7.xml"/></Relationships>
</file>

<file path=customXml/_rels/item41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70.xml"/></Relationships>
</file>

<file path=customXml/_rels/item41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71.xml"/></Relationships>
</file>

<file path=customXml/_rels/item41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72.xml"/></Relationships>
</file>

<file path=customXml/_rels/item41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73.xml"/></Relationships>
</file>

<file path=customXml/_rels/item41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74.xml"/></Relationships>
</file>

<file path=customXml/_rels/item41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75.xml"/></Relationships>
</file>

<file path=customXml/_rels/item41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76.xml"/></Relationships>
</file>

<file path=customXml/_rels/item41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77.xml"/></Relationships>
</file>

<file path=customXml/_rels/item41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78.xml"/></Relationships>
</file>

<file path=customXml/_rels/item41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79.xml"/></Relationships>
</file>

<file path=customXml/_rels/item4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8.xml"/></Relationships>
</file>

<file path=customXml/_rels/item41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80.xml"/></Relationships>
</file>

<file path=customXml/_rels/item41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81.xml"/></Relationships>
</file>

<file path=customXml/_rels/item41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82.xml"/></Relationships>
</file>

<file path=customXml/_rels/item41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83.xml"/></Relationships>
</file>

<file path=customXml/_rels/item41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84.xml"/></Relationships>
</file>

<file path=customXml/_rels/item41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85.xml"/></Relationships>
</file>

<file path=customXml/_rels/item41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86.xml"/></Relationships>
</file>

<file path=customXml/_rels/item41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87.xml"/></Relationships>
</file>

<file path=customXml/_rels/item41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88.xml"/></Relationships>
</file>

<file path=customXml/_rels/item41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89.xml"/></Relationships>
</file>

<file path=customXml/_rels/item4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9.xml"/></Relationships>
</file>

<file path=customXml/_rels/item41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90.xml"/></Relationships>
</file>

<file path=customXml/_rels/item41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91.xml"/></Relationships>
</file>

<file path=customXml/_rels/item41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92.xml"/></Relationships>
</file>

<file path=customXml/_rels/item41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93.xml"/></Relationships>
</file>

<file path=customXml/_rels/item41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94.xml"/></Relationships>
</file>

<file path=customXml/_rels/item41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95.xml"/></Relationships>
</file>

<file path=customXml/_rels/item41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96.xml"/></Relationships>
</file>

<file path=customXml/_rels/item41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97.xml"/></Relationships>
</file>

<file path=customXml/_rels/item41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98.xml"/></Relationships>
</file>

<file path=customXml/_rels/item41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99.xml"/></Relationships>
</file>

<file path=customXml/_rels/item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.xml"/></Relationships>
</file>

<file path=customXml/_rels/item4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0.xml"/></Relationships>
</file>

<file path=customXml/_rels/item42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00.xml"/></Relationships>
</file>

<file path=customXml/_rels/item42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01.xml"/></Relationships>
</file>

<file path=customXml/_rels/item42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02.xml"/></Relationships>
</file>

<file path=customXml/_rels/item42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03.xml"/></Relationships>
</file>

<file path=customXml/_rels/item42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04.xml"/></Relationships>
</file>

<file path=customXml/_rels/item42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05.xml"/></Relationships>
</file>

<file path=customXml/_rels/item42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06.xml"/></Relationships>
</file>

<file path=customXml/_rels/item42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07.xml"/></Relationships>
</file>

<file path=customXml/_rels/item42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08.xml"/></Relationships>
</file>

<file path=customXml/_rels/item42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09.xml"/></Relationships>
</file>

<file path=customXml/_rels/item4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1.xml"/></Relationships>
</file>

<file path=customXml/_rels/item42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10.xml"/></Relationships>
</file>

<file path=customXml/_rels/item42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11.xml"/></Relationships>
</file>

<file path=customXml/_rels/item42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12.xml"/></Relationships>
</file>

<file path=customXml/_rels/item42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13.xml"/></Relationships>
</file>

<file path=customXml/_rels/item42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14.xml"/></Relationships>
</file>

<file path=customXml/_rels/item42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15.xml"/></Relationships>
</file>

<file path=customXml/_rels/item42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16.xml"/></Relationships>
</file>

<file path=customXml/_rels/item42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17.xml"/></Relationships>
</file>

<file path=customXml/_rels/item42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18.xml"/></Relationships>
</file>

<file path=customXml/_rels/item42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19.xml"/></Relationships>
</file>

<file path=customXml/_rels/item4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2.xml"/></Relationships>
</file>

<file path=customXml/_rels/item42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20.xml"/></Relationships>
</file>

<file path=customXml/_rels/item42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21.xml"/></Relationships>
</file>

<file path=customXml/_rels/item42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22.xml"/></Relationships>
</file>

<file path=customXml/_rels/item42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23.xml"/></Relationships>
</file>

<file path=customXml/_rels/item42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24.xml"/></Relationships>
</file>

<file path=customXml/_rels/item42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25.xml"/></Relationships>
</file>

<file path=customXml/_rels/item42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26.xml"/></Relationships>
</file>

<file path=customXml/_rels/item42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27.xml"/></Relationships>
</file>

<file path=customXml/_rels/item42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28.xml"/></Relationships>
</file>

<file path=customXml/_rels/item42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29.xml"/></Relationships>
</file>

<file path=customXml/_rels/item4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3.xml"/></Relationships>
</file>

<file path=customXml/_rels/item42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30.xml"/></Relationships>
</file>

<file path=customXml/_rels/item42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31.xml"/></Relationships>
</file>

<file path=customXml/_rels/item42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32.xml"/></Relationships>
</file>

<file path=customXml/_rels/item42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33.xml"/></Relationships>
</file>

<file path=customXml/_rels/item42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34.xml"/></Relationships>
</file>

<file path=customXml/_rels/item42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35.xml"/></Relationships>
</file>

<file path=customXml/_rels/item42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36.xml"/></Relationships>
</file>

<file path=customXml/_rels/item42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37.xml"/></Relationships>
</file>

<file path=customXml/_rels/item42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38.xml"/></Relationships>
</file>

<file path=customXml/_rels/item42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39.xml"/></Relationships>
</file>

<file path=customXml/_rels/item4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4.xml"/></Relationships>
</file>

<file path=customXml/_rels/item42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40.xml"/></Relationships>
</file>

<file path=customXml/_rels/item42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41.xml"/></Relationships>
</file>

<file path=customXml/_rels/item42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42.xml"/></Relationships>
</file>

<file path=customXml/_rels/item42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43.xml"/></Relationships>
</file>

<file path=customXml/_rels/item42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44.xml"/></Relationships>
</file>

<file path=customXml/_rels/item42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45.xml"/></Relationships>
</file>

<file path=customXml/_rels/item42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46.xml"/></Relationships>
</file>

<file path=customXml/_rels/item42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47.xml"/></Relationships>
</file>

<file path=customXml/_rels/item42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48.xml"/></Relationships>
</file>

<file path=customXml/_rels/item42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49.xml"/></Relationships>
</file>

<file path=customXml/_rels/item4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5.xml"/></Relationships>
</file>

<file path=customXml/_rels/item42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50.xml"/></Relationships>
</file>

<file path=customXml/_rels/item42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51.xml"/></Relationships>
</file>

<file path=customXml/_rels/item42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52.xml"/></Relationships>
</file>

<file path=customXml/_rels/item42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53.xml"/></Relationships>
</file>

<file path=customXml/_rels/item42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54.xml"/></Relationships>
</file>

<file path=customXml/_rels/item42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55.xml"/></Relationships>
</file>

<file path=customXml/_rels/item42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56.xml"/></Relationships>
</file>

<file path=customXml/_rels/item42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57.xml"/></Relationships>
</file>

<file path=customXml/_rels/item42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58.xml"/></Relationships>
</file>

<file path=customXml/_rels/item42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59.xml"/></Relationships>
</file>

<file path=customXml/_rels/item4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6.xml"/></Relationships>
</file>

<file path=customXml/_rels/item42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60.xml"/></Relationships>
</file>

<file path=customXml/_rels/item42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61.xml"/></Relationships>
</file>

<file path=customXml/_rels/item42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62.xml"/></Relationships>
</file>

<file path=customXml/_rels/item42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63.xml"/></Relationships>
</file>

<file path=customXml/_rels/item42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64.xml"/></Relationships>
</file>

<file path=customXml/_rels/item42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65.xml"/></Relationships>
</file>

<file path=customXml/_rels/item42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66.xml"/></Relationships>
</file>

<file path=customXml/_rels/item42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67.xml"/></Relationships>
</file>

<file path=customXml/_rels/item42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68.xml"/></Relationships>
</file>

<file path=customXml/_rels/item42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69.xml"/></Relationships>
</file>

<file path=customXml/_rels/item4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7.xml"/></Relationships>
</file>

<file path=customXml/_rels/item42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70.xml"/></Relationships>
</file>

<file path=customXml/_rels/item42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71.xml"/></Relationships>
</file>

<file path=customXml/_rels/item42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72.xml"/></Relationships>
</file>

<file path=customXml/_rels/item42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73.xml"/></Relationships>
</file>

<file path=customXml/_rels/item42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74.xml"/></Relationships>
</file>

<file path=customXml/_rels/item42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75.xml"/></Relationships>
</file>

<file path=customXml/_rels/item42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76.xml"/></Relationships>
</file>

<file path=customXml/_rels/item42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77.xml"/></Relationships>
</file>

<file path=customXml/_rels/item42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78.xml"/></Relationships>
</file>

<file path=customXml/_rels/item42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79.xml"/></Relationships>
</file>

<file path=customXml/_rels/item4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8.xml"/></Relationships>
</file>

<file path=customXml/_rels/item42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80.xml"/></Relationships>
</file>

<file path=customXml/_rels/item42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81.xml"/></Relationships>
</file>

<file path=customXml/_rels/item42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82.xml"/></Relationships>
</file>

<file path=customXml/_rels/item42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83.xml"/></Relationships>
</file>

<file path=customXml/_rels/item42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84.xml"/></Relationships>
</file>

<file path=customXml/_rels/item42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85.xml"/></Relationships>
</file>

<file path=customXml/_rels/item42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86.xml"/></Relationships>
</file>

<file path=customXml/_rels/item42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87.xml"/></Relationships>
</file>

<file path=customXml/_rels/item42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88.xml"/></Relationships>
</file>

<file path=customXml/_rels/item42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89.xml"/></Relationships>
</file>

<file path=customXml/_rels/item4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9.xml"/></Relationships>
</file>

<file path=customXml/_rels/item42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90.xml"/></Relationships>
</file>

<file path=customXml/_rels/item42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91.xml"/></Relationships>
</file>

<file path=customXml/_rels/item42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92.xml"/></Relationships>
</file>

<file path=customXml/_rels/item42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93.xml"/></Relationships>
</file>

<file path=customXml/_rels/item42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94.xml"/></Relationships>
</file>

<file path=customXml/_rels/item42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95.xml"/></Relationships>
</file>

<file path=customXml/_rels/item42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96.xml"/></Relationships>
</file>

<file path=customXml/_rels/item42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97.xml"/></Relationships>
</file>

<file path=customXml/_rels/item42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98.xml"/></Relationships>
</file>

<file path=customXml/_rels/item42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99.xml"/></Relationships>
</file>

<file path=customXml/_rels/item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.xml"/></Relationships>
</file>

<file path=customXml/_rels/item4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0.xml"/></Relationships>
</file>

<file path=customXml/_rels/item43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00.xml"/></Relationships>
</file>

<file path=customXml/_rels/item43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01.xml"/></Relationships>
</file>

<file path=customXml/_rels/item43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02.xml"/></Relationships>
</file>

<file path=customXml/_rels/item43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03.xml"/></Relationships>
</file>

<file path=customXml/_rels/item43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04.xml"/></Relationships>
</file>

<file path=customXml/_rels/item43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05.xml"/></Relationships>
</file>

<file path=customXml/_rels/item43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06.xml"/></Relationships>
</file>

<file path=customXml/_rels/item43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07.xml"/></Relationships>
</file>

<file path=customXml/_rels/item43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08.xml"/></Relationships>
</file>

<file path=customXml/_rels/item43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09.xml"/></Relationships>
</file>

<file path=customXml/_rels/item4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1.xml"/></Relationships>
</file>

<file path=customXml/_rels/item43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10.xml"/></Relationships>
</file>

<file path=customXml/_rels/item43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11.xml"/></Relationships>
</file>

<file path=customXml/_rels/item43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12.xml"/></Relationships>
</file>

<file path=customXml/_rels/item43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13.xml"/></Relationships>
</file>

<file path=customXml/_rels/item43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14.xml"/></Relationships>
</file>

<file path=customXml/_rels/item43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15.xml"/></Relationships>
</file>

<file path=customXml/_rels/item43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16.xml"/></Relationships>
</file>

<file path=customXml/_rels/item43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17.xml"/></Relationships>
</file>

<file path=customXml/_rels/item43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18.xml"/></Relationships>
</file>

<file path=customXml/_rels/item43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19.xml"/></Relationships>
</file>

<file path=customXml/_rels/item4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2.xml"/></Relationships>
</file>

<file path=customXml/_rels/item43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20.xml"/></Relationships>
</file>

<file path=customXml/_rels/item43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21.xml"/></Relationships>
</file>

<file path=customXml/_rels/item43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22.xml"/></Relationships>
</file>

<file path=customXml/_rels/item43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23.xml"/></Relationships>
</file>

<file path=customXml/_rels/item43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24.xml"/></Relationships>
</file>

<file path=customXml/_rels/item43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25.xml"/></Relationships>
</file>

<file path=customXml/_rels/item43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26.xml"/></Relationships>
</file>

<file path=customXml/_rels/item43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27.xml"/></Relationships>
</file>

<file path=customXml/_rels/item43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28.xml"/></Relationships>
</file>

<file path=customXml/_rels/item43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29.xml"/></Relationships>
</file>

<file path=customXml/_rels/item4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3.xml"/></Relationships>
</file>

<file path=customXml/_rels/item43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30.xml"/></Relationships>
</file>

<file path=customXml/_rels/item43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31.xml"/></Relationships>
</file>

<file path=customXml/_rels/item43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32.xml"/></Relationships>
</file>

<file path=customXml/_rels/item43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33.xml"/></Relationships>
</file>

<file path=customXml/_rels/item43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34.xml"/></Relationships>
</file>

<file path=customXml/_rels/item43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35.xml"/></Relationships>
</file>

<file path=customXml/_rels/item43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36.xml"/></Relationships>
</file>

<file path=customXml/_rels/item43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37.xml"/></Relationships>
</file>

<file path=customXml/_rels/item43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38.xml"/></Relationships>
</file>

<file path=customXml/_rels/item43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39.xml"/></Relationships>
</file>

<file path=customXml/_rels/item4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4.xml"/></Relationships>
</file>

<file path=customXml/_rels/item43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40.xml"/></Relationships>
</file>

<file path=customXml/_rels/item43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41.xml"/></Relationships>
</file>

<file path=customXml/_rels/item43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42.xml"/></Relationships>
</file>

<file path=customXml/_rels/item43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43.xml"/></Relationships>
</file>

<file path=customXml/_rels/item43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44.xml"/></Relationships>
</file>

<file path=customXml/_rels/item43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45.xml"/></Relationships>
</file>

<file path=customXml/_rels/item43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46.xml"/></Relationships>
</file>

<file path=customXml/_rels/item43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47.xml"/></Relationships>
</file>

<file path=customXml/_rels/item43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48.xml"/></Relationships>
</file>

<file path=customXml/_rels/item43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49.xml"/></Relationships>
</file>

<file path=customXml/_rels/item4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5.xml"/></Relationships>
</file>

<file path=customXml/_rels/item43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50.xml"/></Relationships>
</file>

<file path=customXml/_rels/item43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51.xml"/></Relationships>
</file>

<file path=customXml/_rels/item43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52.xml"/></Relationships>
</file>

<file path=customXml/_rels/item43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53.xml"/></Relationships>
</file>

<file path=customXml/_rels/item43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54.xml"/></Relationships>
</file>

<file path=customXml/_rels/item43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55.xml"/></Relationships>
</file>

<file path=customXml/_rels/item43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56.xml"/></Relationships>
</file>

<file path=customXml/_rels/item43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57.xml"/></Relationships>
</file>

<file path=customXml/_rels/item43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58.xml"/></Relationships>
</file>

<file path=customXml/_rels/item43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59.xml"/></Relationships>
</file>

<file path=customXml/_rels/item4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6.xml"/></Relationships>
</file>

<file path=customXml/_rels/item43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60.xml"/></Relationships>
</file>

<file path=customXml/_rels/item43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61.xml"/></Relationships>
</file>

<file path=customXml/_rels/item43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62.xml"/></Relationships>
</file>

<file path=customXml/_rels/item43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63.xml"/></Relationships>
</file>

<file path=customXml/_rels/item43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64.xml"/></Relationships>
</file>

<file path=customXml/_rels/item43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65.xml"/></Relationships>
</file>

<file path=customXml/_rels/item43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66.xml"/></Relationships>
</file>

<file path=customXml/_rels/item43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67.xml"/></Relationships>
</file>

<file path=customXml/_rels/item43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68.xml"/></Relationships>
</file>

<file path=customXml/_rels/item43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69.xml"/></Relationships>
</file>

<file path=customXml/_rels/item4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7.xml"/></Relationships>
</file>

<file path=customXml/_rels/item43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70.xml"/></Relationships>
</file>

<file path=customXml/_rels/item43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71.xml"/></Relationships>
</file>

<file path=customXml/_rels/item43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72.xml"/></Relationships>
</file>

<file path=customXml/_rels/item43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73.xml"/></Relationships>
</file>

<file path=customXml/_rels/item43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74.xml"/></Relationships>
</file>

<file path=customXml/_rels/item43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75.xml"/></Relationships>
</file>

<file path=customXml/_rels/item43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76.xml"/></Relationships>
</file>

<file path=customXml/_rels/item43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77.xml"/></Relationships>
</file>

<file path=customXml/_rels/item43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78.xml"/></Relationships>
</file>

<file path=customXml/_rels/item43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79.xml"/></Relationships>
</file>

<file path=customXml/_rels/item4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8.xml"/></Relationships>
</file>

<file path=customXml/_rels/item43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80.xml"/></Relationships>
</file>

<file path=customXml/_rels/item43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81.xml"/></Relationships>
</file>

<file path=customXml/_rels/item43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82.xml"/></Relationships>
</file>

<file path=customXml/_rels/item43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83.xml"/></Relationships>
</file>

<file path=customXml/_rels/item43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84.xml"/></Relationships>
</file>

<file path=customXml/_rels/item43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85.xml"/></Relationships>
</file>

<file path=customXml/_rels/item43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86.xml"/></Relationships>
</file>

<file path=customXml/_rels/item43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87.xml"/></Relationships>
</file>

<file path=customXml/_rels/item43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88.xml"/></Relationships>
</file>

<file path=customXml/_rels/item43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89.xml"/></Relationships>
</file>

<file path=customXml/_rels/item4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9.xml"/></Relationships>
</file>

<file path=customXml/_rels/item43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90.xml"/></Relationships>
</file>

<file path=customXml/_rels/item43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91.xml"/></Relationships>
</file>

<file path=customXml/_rels/item43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92.xml"/></Relationships>
</file>

<file path=customXml/_rels/item43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93.xml"/></Relationships>
</file>

<file path=customXml/_rels/item43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94.xml"/></Relationships>
</file>

<file path=customXml/_rels/item43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95.xml"/></Relationships>
</file>

<file path=customXml/_rels/item43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96.xml"/></Relationships>
</file>

<file path=customXml/_rels/item43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97.xml"/></Relationships>
</file>

<file path=customXml/_rels/item43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98.xml"/></Relationships>
</file>

<file path=customXml/_rels/item43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99.xml"/></Relationships>
</file>

<file path=customXml/_rels/item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.xml"/></Relationships>
</file>

<file path=customXml/_rels/item4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0.xml"/></Relationships>
</file>

<file path=customXml/_rels/item44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00.xml"/></Relationships>
</file>

<file path=customXml/_rels/item44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01.xml"/></Relationships>
</file>

<file path=customXml/_rels/item44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02.xml"/></Relationships>
</file>

<file path=customXml/_rels/item44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03.xml"/></Relationships>
</file>

<file path=customXml/_rels/item44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04.xml"/></Relationships>
</file>

<file path=customXml/_rels/item44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05.xml"/></Relationships>
</file>

<file path=customXml/_rels/item44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06.xml"/></Relationships>
</file>

<file path=customXml/_rels/item44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07.xml"/></Relationships>
</file>

<file path=customXml/_rels/item44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08.xml"/></Relationships>
</file>

<file path=customXml/_rels/item44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09.xml"/></Relationships>
</file>

<file path=customXml/_rels/item4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1.xml"/></Relationships>
</file>

<file path=customXml/_rels/item44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10.xml"/></Relationships>
</file>

<file path=customXml/_rels/item44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11.xml"/></Relationships>
</file>

<file path=customXml/_rels/item44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12.xml"/></Relationships>
</file>

<file path=customXml/_rels/item44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13.xml"/></Relationships>
</file>

<file path=customXml/_rels/item44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14.xml"/></Relationships>
</file>

<file path=customXml/_rels/item44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15.xml"/></Relationships>
</file>

<file path=customXml/_rels/item44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16.xml"/></Relationships>
</file>

<file path=customXml/_rels/item44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17.xml"/></Relationships>
</file>

<file path=customXml/_rels/item44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18.xml"/></Relationships>
</file>

<file path=customXml/_rels/item44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19.xml"/></Relationships>
</file>

<file path=customXml/_rels/item4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2.xml"/></Relationships>
</file>

<file path=customXml/_rels/item44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20.xml"/></Relationships>
</file>

<file path=customXml/_rels/item44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21.xml"/></Relationships>
</file>

<file path=customXml/_rels/item44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22.xml"/></Relationships>
</file>

<file path=customXml/_rels/item44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23.xml"/></Relationships>
</file>

<file path=customXml/_rels/item44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24.xml"/></Relationships>
</file>

<file path=customXml/_rels/item44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25.xml"/></Relationships>
</file>

<file path=customXml/_rels/item44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26.xml"/></Relationships>
</file>

<file path=customXml/_rels/item44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27.xml"/></Relationships>
</file>

<file path=customXml/_rels/item44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28.xml"/></Relationships>
</file>

<file path=customXml/_rels/item44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29.xml"/></Relationships>
</file>

<file path=customXml/_rels/item4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3.xml"/></Relationships>
</file>

<file path=customXml/_rels/item44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30.xml"/></Relationships>
</file>

<file path=customXml/_rels/item44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31.xml"/></Relationships>
</file>

<file path=customXml/_rels/item44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32.xml"/></Relationships>
</file>

<file path=customXml/_rels/item44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33.xml"/></Relationships>
</file>

<file path=customXml/_rels/item44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34.xml"/></Relationships>
</file>

<file path=customXml/_rels/item44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35.xml"/></Relationships>
</file>

<file path=customXml/_rels/item44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36.xml"/></Relationships>
</file>

<file path=customXml/_rels/item44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37.xml"/></Relationships>
</file>

<file path=customXml/_rels/item44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38.xml"/></Relationships>
</file>

<file path=customXml/_rels/item44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39.xml"/></Relationships>
</file>

<file path=customXml/_rels/item4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4.xml"/></Relationships>
</file>

<file path=customXml/_rels/item44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40.xml"/></Relationships>
</file>

<file path=customXml/_rels/item44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41.xml"/></Relationships>
</file>

<file path=customXml/_rels/item44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42.xml"/></Relationships>
</file>

<file path=customXml/_rels/item44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43.xml"/></Relationships>
</file>

<file path=customXml/_rels/item44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44.xml"/></Relationships>
</file>

<file path=customXml/_rels/item44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45.xml"/></Relationships>
</file>

<file path=customXml/_rels/item44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46.xml"/></Relationships>
</file>

<file path=customXml/_rels/item44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47.xml"/></Relationships>
</file>

<file path=customXml/_rels/item44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48.xml"/></Relationships>
</file>

<file path=customXml/_rels/item44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49.xml"/></Relationships>
</file>

<file path=customXml/_rels/item4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5.xml"/></Relationships>
</file>

<file path=customXml/_rels/item44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50.xml"/></Relationships>
</file>

<file path=customXml/_rels/item44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51.xml"/></Relationships>
</file>

<file path=customXml/_rels/item44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52.xml"/></Relationships>
</file>

<file path=customXml/_rels/item44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53.xml"/></Relationships>
</file>

<file path=customXml/_rels/item44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54.xml"/></Relationships>
</file>

<file path=customXml/_rels/item44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55.xml"/></Relationships>
</file>

<file path=customXml/_rels/item44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56.xml"/></Relationships>
</file>

<file path=customXml/_rels/item44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57.xml"/></Relationships>
</file>

<file path=customXml/_rels/item44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58.xml"/></Relationships>
</file>

<file path=customXml/_rels/item44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59.xml"/></Relationships>
</file>

<file path=customXml/_rels/item4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6.xml"/></Relationships>
</file>

<file path=customXml/_rels/item44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60.xml"/></Relationships>
</file>

<file path=customXml/_rels/item44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61.xml"/></Relationships>
</file>

<file path=customXml/_rels/item44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62.xml"/></Relationships>
</file>

<file path=customXml/_rels/item44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63.xml"/></Relationships>
</file>

<file path=customXml/_rels/item44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64.xml"/></Relationships>
</file>

<file path=customXml/_rels/item44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65.xml"/></Relationships>
</file>

<file path=customXml/_rels/item44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66.xml"/></Relationships>
</file>

<file path=customXml/_rels/item44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67.xml"/></Relationships>
</file>

<file path=customXml/_rels/item44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68.xml"/></Relationships>
</file>

<file path=customXml/_rels/item44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69.xml"/></Relationships>
</file>

<file path=customXml/_rels/item4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7.xml"/></Relationships>
</file>

<file path=customXml/_rels/item44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70.xml"/></Relationships>
</file>

<file path=customXml/_rels/item44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71.xml"/></Relationships>
</file>

<file path=customXml/_rels/item44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72.xml"/></Relationships>
</file>

<file path=customXml/_rels/item44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73.xml"/></Relationships>
</file>

<file path=customXml/_rels/item44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74.xml"/></Relationships>
</file>

<file path=customXml/_rels/item44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75.xml"/></Relationships>
</file>

<file path=customXml/_rels/item44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76.xml"/></Relationships>
</file>

<file path=customXml/_rels/item44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77.xml"/></Relationships>
</file>

<file path=customXml/_rels/item44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78.xml"/></Relationships>
</file>

<file path=customXml/_rels/item44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79.xml"/></Relationships>
</file>

<file path=customXml/_rels/item4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8.xml"/></Relationships>
</file>

<file path=customXml/_rels/item44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80.xml"/></Relationships>
</file>

<file path=customXml/_rels/item44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81.xml"/></Relationships>
</file>

<file path=customXml/_rels/item44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82.xml"/></Relationships>
</file>

<file path=customXml/_rels/item44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83.xml"/></Relationships>
</file>

<file path=customXml/_rels/item44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84.xml"/></Relationships>
</file>

<file path=customXml/_rels/item44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85.xml"/></Relationships>
</file>

<file path=customXml/_rels/item44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86.xml"/></Relationships>
</file>

<file path=customXml/_rels/item44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87.xml"/></Relationships>
</file>

<file path=customXml/_rels/item44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88.xml"/></Relationships>
</file>

<file path=customXml/_rels/item44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89.xml"/></Relationships>
</file>

<file path=customXml/_rels/item4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9.xml"/></Relationships>
</file>

<file path=customXml/_rels/item44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90.xml"/></Relationships>
</file>

<file path=customXml/_rels/item44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91.xml"/></Relationships>
</file>

<file path=customXml/_rels/item44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92.xml"/></Relationships>
</file>

<file path=customXml/_rels/item44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93.xml"/></Relationships>
</file>

<file path=customXml/_rels/item44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94.xml"/></Relationships>
</file>

<file path=customXml/_rels/item44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95.xml"/></Relationships>
</file>

<file path=customXml/_rels/item44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96.xml"/></Relationships>
</file>

<file path=customXml/_rels/item44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97.xml"/></Relationships>
</file>

<file path=customXml/_rels/item44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98.xml"/></Relationships>
</file>

<file path=customXml/_rels/item44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99.xml"/></Relationships>
</file>

<file path=customXml/_rels/item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.xml"/></Relationships>
</file>

<file path=customXml/_rels/item4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0.xml"/></Relationships>
</file>

<file path=customXml/_rels/item45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00.xml"/></Relationships>
</file>

<file path=customXml/_rels/item45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01.xml"/></Relationships>
</file>

<file path=customXml/_rels/item45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02.xml"/></Relationships>
</file>

<file path=customXml/_rels/item45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03.xml"/></Relationships>
</file>

<file path=customXml/_rels/item45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04.xml"/></Relationships>
</file>

<file path=customXml/_rels/item45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05.xml"/></Relationships>
</file>

<file path=customXml/_rels/item45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06.xml"/></Relationships>
</file>

<file path=customXml/_rels/item45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07.xml"/></Relationships>
</file>

<file path=customXml/_rels/item45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08.xml"/></Relationships>
</file>

<file path=customXml/_rels/item45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09.xml"/></Relationships>
</file>

<file path=customXml/_rels/item4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1.xml"/></Relationships>
</file>

<file path=customXml/_rels/item45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10.xml"/></Relationships>
</file>

<file path=customXml/_rels/item45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11.xml"/></Relationships>
</file>

<file path=customXml/_rels/item45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12.xml"/></Relationships>
</file>

<file path=customXml/_rels/item45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13.xml"/></Relationships>
</file>

<file path=customXml/_rels/item45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14.xml"/></Relationships>
</file>

<file path=customXml/_rels/item45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15.xml"/></Relationships>
</file>

<file path=customXml/_rels/item45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16.xml"/></Relationships>
</file>

<file path=customXml/_rels/item45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17.xml"/></Relationships>
</file>

<file path=customXml/_rels/item45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18.xml"/></Relationships>
</file>

<file path=customXml/_rels/item45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19.xml"/></Relationships>
</file>

<file path=customXml/_rels/item4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2.xml"/></Relationships>
</file>

<file path=customXml/_rels/item45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20.xml"/></Relationships>
</file>

<file path=customXml/_rels/item45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21.xml"/></Relationships>
</file>

<file path=customXml/_rels/item45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22.xml"/></Relationships>
</file>

<file path=customXml/_rels/item45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23.xml"/></Relationships>
</file>

<file path=customXml/_rels/item45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24.xml"/></Relationships>
</file>

<file path=customXml/_rels/item45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25.xml"/></Relationships>
</file>

<file path=customXml/_rels/item45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26.xml"/></Relationships>
</file>

<file path=customXml/_rels/item45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27.xml"/></Relationships>
</file>

<file path=customXml/_rels/item45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28.xml"/></Relationships>
</file>

<file path=customXml/_rels/item45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29.xml"/></Relationships>
</file>

<file path=customXml/_rels/item4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3.xml"/></Relationships>
</file>

<file path=customXml/_rels/item45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30.xml"/></Relationships>
</file>

<file path=customXml/_rels/item45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31.xml"/></Relationships>
</file>

<file path=customXml/_rels/item45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32.xml"/></Relationships>
</file>

<file path=customXml/_rels/item45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33.xml"/></Relationships>
</file>

<file path=customXml/_rels/item45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34.xml"/></Relationships>
</file>

<file path=customXml/_rels/item45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35.xml"/></Relationships>
</file>

<file path=customXml/_rels/item45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36.xml"/></Relationships>
</file>

<file path=customXml/_rels/item45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37.xml"/></Relationships>
</file>

<file path=customXml/_rels/item45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38.xml"/></Relationships>
</file>

<file path=customXml/_rels/item45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39.xml"/></Relationships>
</file>

<file path=customXml/_rels/item4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4.xml"/></Relationships>
</file>

<file path=customXml/_rels/item45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40.xml"/></Relationships>
</file>

<file path=customXml/_rels/item45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41.xml"/></Relationships>
</file>

<file path=customXml/_rels/item45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42.xml"/></Relationships>
</file>

<file path=customXml/_rels/item45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43.xml"/></Relationships>
</file>

<file path=customXml/_rels/item45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44.xml"/></Relationships>
</file>

<file path=customXml/_rels/item45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45.xml"/></Relationships>
</file>

<file path=customXml/_rels/item45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46.xml"/></Relationships>
</file>

<file path=customXml/_rels/item45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47.xml"/></Relationships>
</file>

<file path=customXml/_rels/item45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48.xml"/></Relationships>
</file>

<file path=customXml/_rels/item45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49.xml"/></Relationships>
</file>

<file path=customXml/_rels/item4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5.xml"/></Relationships>
</file>

<file path=customXml/_rels/item45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50.xml"/></Relationships>
</file>

<file path=customXml/_rels/item45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51.xml"/></Relationships>
</file>

<file path=customXml/_rels/item45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52.xml"/></Relationships>
</file>

<file path=customXml/_rels/item45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53.xml"/></Relationships>
</file>

<file path=customXml/_rels/item45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54.xml"/></Relationships>
</file>

<file path=customXml/_rels/item45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55.xml"/></Relationships>
</file>

<file path=customXml/_rels/item45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56.xml"/></Relationships>
</file>

<file path=customXml/_rels/item45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57.xml"/></Relationships>
</file>

<file path=customXml/_rels/item45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58.xml"/></Relationships>
</file>

<file path=customXml/_rels/item45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59.xml"/></Relationships>
</file>

<file path=customXml/_rels/item4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6.xml"/></Relationships>
</file>

<file path=customXml/_rels/item45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60.xml"/></Relationships>
</file>

<file path=customXml/_rels/item45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61.xml"/></Relationships>
</file>

<file path=customXml/_rels/item45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62.xml"/></Relationships>
</file>

<file path=customXml/_rels/item45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63.xml"/></Relationships>
</file>

<file path=customXml/_rels/item45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64.xml"/></Relationships>
</file>

<file path=customXml/_rels/item45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65.xml"/></Relationships>
</file>

<file path=customXml/_rels/item45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66.xml"/></Relationships>
</file>

<file path=customXml/_rels/item45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67.xml"/></Relationships>
</file>

<file path=customXml/_rels/item45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68.xml"/></Relationships>
</file>

<file path=customXml/_rels/item45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69.xml"/></Relationships>
</file>

<file path=customXml/_rels/item4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7.xml"/></Relationships>
</file>

<file path=customXml/_rels/item45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70.xml"/></Relationships>
</file>

<file path=customXml/_rels/item45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71.xml"/></Relationships>
</file>

<file path=customXml/_rels/item45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72.xml"/></Relationships>
</file>

<file path=customXml/_rels/item45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73.xml"/></Relationships>
</file>

<file path=customXml/_rels/item45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74.xml"/></Relationships>
</file>

<file path=customXml/_rels/item45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75.xml"/></Relationships>
</file>

<file path=customXml/_rels/item45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76.xml"/></Relationships>
</file>

<file path=customXml/_rels/item45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77.xml"/></Relationships>
</file>

<file path=customXml/_rels/item45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78.xml"/></Relationships>
</file>

<file path=customXml/_rels/item45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79.xml"/></Relationships>
</file>

<file path=customXml/_rels/item4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8.xml"/></Relationships>
</file>

<file path=customXml/_rels/item45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80.xml"/></Relationships>
</file>

<file path=customXml/_rels/item45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81.xml"/></Relationships>
</file>

<file path=customXml/_rels/item45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82.xml"/></Relationships>
</file>

<file path=customXml/_rels/item45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83.xml"/></Relationships>
</file>

<file path=customXml/_rels/item45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84.xml"/></Relationships>
</file>

<file path=customXml/_rels/item45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85.xml"/></Relationships>
</file>

<file path=customXml/_rels/item45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86.xml"/></Relationships>
</file>

<file path=customXml/_rels/item45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87.xml"/></Relationships>
</file>

<file path=customXml/_rels/item45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88.xml"/></Relationships>
</file>

<file path=customXml/_rels/item45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89.xml"/></Relationships>
</file>

<file path=customXml/_rels/item4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9.xml"/></Relationships>
</file>

<file path=customXml/_rels/item45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90.xml"/></Relationships>
</file>

<file path=customXml/_rels/item45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91.xml"/></Relationships>
</file>

<file path=customXml/_rels/item45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92.xml"/></Relationships>
</file>

<file path=customXml/_rels/item45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93.xml"/></Relationships>
</file>

<file path=customXml/_rels/item45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94.xml"/></Relationships>
</file>

<file path=customXml/_rels/item45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95.xml"/></Relationships>
</file>

<file path=customXml/_rels/item45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96.xml"/></Relationships>
</file>

<file path=customXml/_rels/item45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97.xml"/></Relationships>
</file>

<file path=customXml/_rels/item45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98.xml"/></Relationships>
</file>

<file path=customXml/_rels/item45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99.xml"/></Relationships>
</file>

<file path=customXml/_rels/item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.xml"/></Relationships>
</file>

<file path=customXml/_rels/item4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0.xml"/></Relationships>
</file>

<file path=customXml/_rels/item46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00.xml"/></Relationships>
</file>

<file path=customXml/_rels/item46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01.xml"/></Relationships>
</file>

<file path=customXml/_rels/item46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02.xml"/></Relationships>
</file>

<file path=customXml/_rels/item46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03.xml"/></Relationships>
</file>

<file path=customXml/_rels/item46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04.xml"/></Relationships>
</file>

<file path=customXml/_rels/item46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05.xml"/></Relationships>
</file>

<file path=customXml/_rels/item46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06.xml"/></Relationships>
</file>

<file path=customXml/_rels/item46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07.xml"/></Relationships>
</file>

<file path=customXml/_rels/item46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08.xml"/></Relationships>
</file>

<file path=customXml/_rels/item46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09.xml"/></Relationships>
</file>

<file path=customXml/_rels/item4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1.xml"/></Relationships>
</file>

<file path=customXml/_rels/item46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10.xml"/></Relationships>
</file>

<file path=customXml/_rels/item46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11.xml"/></Relationships>
</file>

<file path=customXml/_rels/item46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12.xml"/></Relationships>
</file>

<file path=customXml/_rels/item46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13.xml"/></Relationships>
</file>

<file path=customXml/_rels/item46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14.xml"/></Relationships>
</file>

<file path=customXml/_rels/item46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15.xml"/></Relationships>
</file>

<file path=customXml/_rels/item46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16.xml"/></Relationships>
</file>

<file path=customXml/_rels/item46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17.xml"/></Relationships>
</file>

<file path=customXml/_rels/item46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18.xml"/></Relationships>
</file>

<file path=customXml/_rels/item46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19.xml"/></Relationships>
</file>

<file path=customXml/_rels/item4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2.xml"/></Relationships>
</file>

<file path=customXml/_rels/item46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20.xml"/></Relationships>
</file>

<file path=customXml/_rels/item46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21.xml"/></Relationships>
</file>

<file path=customXml/_rels/item46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22.xml"/></Relationships>
</file>

<file path=customXml/_rels/item46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23.xml"/></Relationships>
</file>

<file path=customXml/_rels/item46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24.xml"/></Relationships>
</file>

<file path=customXml/_rels/item46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25.xml"/></Relationships>
</file>

<file path=customXml/_rels/item46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26.xml"/></Relationships>
</file>

<file path=customXml/_rels/item46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27.xml"/></Relationships>
</file>

<file path=customXml/_rels/item46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28.xml"/></Relationships>
</file>

<file path=customXml/_rels/item46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29.xml"/></Relationships>
</file>

<file path=customXml/_rels/item4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3.xml"/></Relationships>
</file>

<file path=customXml/_rels/item46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30.xml"/></Relationships>
</file>

<file path=customXml/_rels/item46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31.xml"/></Relationships>
</file>

<file path=customXml/_rels/item46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32.xml"/></Relationships>
</file>

<file path=customXml/_rels/item46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33.xml"/></Relationships>
</file>

<file path=customXml/_rels/item46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34.xml"/></Relationships>
</file>

<file path=customXml/_rels/item46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35.xml"/></Relationships>
</file>

<file path=customXml/_rels/item46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36.xml"/></Relationships>
</file>

<file path=customXml/_rels/item46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37.xml"/></Relationships>
</file>

<file path=customXml/_rels/item46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38.xml"/></Relationships>
</file>

<file path=customXml/_rels/item46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39.xml"/></Relationships>
</file>

<file path=customXml/_rels/item4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4.xml"/></Relationships>
</file>

<file path=customXml/_rels/item46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40.xml"/></Relationships>
</file>

<file path=customXml/_rels/item46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41.xml"/></Relationships>
</file>

<file path=customXml/_rels/item46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42.xml"/></Relationships>
</file>

<file path=customXml/_rels/item46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43.xml"/></Relationships>
</file>

<file path=customXml/_rels/item46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44.xml"/></Relationships>
</file>

<file path=customXml/_rels/item46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45.xml"/></Relationships>
</file>

<file path=customXml/_rels/item46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46.xml"/></Relationships>
</file>

<file path=customXml/_rels/item46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47.xml"/></Relationships>
</file>

<file path=customXml/_rels/item46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48.xml"/></Relationships>
</file>

<file path=customXml/_rels/item46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49.xml"/></Relationships>
</file>

<file path=customXml/_rels/item4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5.xml"/></Relationships>
</file>

<file path=customXml/_rels/item46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50.xml"/></Relationships>
</file>

<file path=customXml/_rels/item46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51.xml"/></Relationships>
</file>

<file path=customXml/_rels/item46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52.xml"/></Relationships>
</file>

<file path=customXml/_rels/item46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53.xml"/></Relationships>
</file>

<file path=customXml/_rels/item46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54.xml"/></Relationships>
</file>

<file path=customXml/_rels/item46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55.xml"/></Relationships>
</file>

<file path=customXml/_rels/item46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56.xml"/></Relationships>
</file>

<file path=customXml/_rels/item46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57.xml"/></Relationships>
</file>

<file path=customXml/_rels/item46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58.xml"/></Relationships>
</file>

<file path=customXml/_rels/item46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59.xml"/></Relationships>
</file>

<file path=customXml/_rels/item4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6.xml"/></Relationships>
</file>

<file path=customXml/_rels/item46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60.xml"/></Relationships>
</file>

<file path=customXml/_rels/item46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61.xml"/></Relationships>
</file>

<file path=customXml/_rels/item46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62.xml"/></Relationships>
</file>

<file path=customXml/_rels/item46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63.xml"/></Relationships>
</file>

<file path=customXml/_rels/item46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64.xml"/></Relationships>
</file>

<file path=customXml/_rels/item46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65.xml"/></Relationships>
</file>

<file path=customXml/_rels/item46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66.xml"/></Relationships>
</file>

<file path=customXml/_rels/item46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67.xml"/></Relationships>
</file>

<file path=customXml/_rels/item46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68.xml"/></Relationships>
</file>

<file path=customXml/_rels/item46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69.xml"/></Relationships>
</file>

<file path=customXml/_rels/item4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7.xml"/></Relationships>
</file>

<file path=customXml/_rels/item46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70.xml"/></Relationships>
</file>

<file path=customXml/_rels/item46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71.xml"/></Relationships>
</file>

<file path=customXml/_rels/item46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72.xml"/></Relationships>
</file>

<file path=customXml/_rels/item46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73.xml"/></Relationships>
</file>

<file path=customXml/_rels/item46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74.xml"/></Relationships>
</file>

<file path=customXml/_rels/item46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75.xml"/></Relationships>
</file>

<file path=customXml/_rels/item46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76.xml"/></Relationships>
</file>

<file path=customXml/_rels/item46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77.xml"/></Relationships>
</file>

<file path=customXml/_rels/item46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78.xml"/></Relationships>
</file>

<file path=customXml/_rels/item46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79.xml"/></Relationships>
</file>

<file path=customXml/_rels/item4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8.xml"/></Relationships>
</file>

<file path=customXml/_rels/item46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80.xml"/></Relationships>
</file>

<file path=customXml/_rels/item46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81.xml"/></Relationships>
</file>

<file path=customXml/_rels/item46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82.xml"/></Relationships>
</file>

<file path=customXml/_rels/item46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83.xml"/></Relationships>
</file>

<file path=customXml/_rels/item46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84.xml"/></Relationships>
</file>

<file path=customXml/_rels/item46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85.xml"/></Relationships>
</file>

<file path=customXml/_rels/item46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86.xml"/></Relationships>
</file>

<file path=customXml/_rels/item46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87.xml"/></Relationships>
</file>

<file path=customXml/_rels/item46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88.xml"/></Relationships>
</file>

<file path=customXml/_rels/item46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89.xml"/></Relationships>
</file>

<file path=customXml/_rels/item4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9.xml"/></Relationships>
</file>

<file path=customXml/_rels/item46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90.xml"/></Relationships>
</file>

<file path=customXml/_rels/item46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91.xml"/></Relationships>
</file>

<file path=customXml/_rels/item46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92.xml"/></Relationships>
</file>

<file path=customXml/_rels/item46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93.xml"/></Relationships>
</file>

<file path=customXml/_rels/item46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94.xml"/></Relationships>
</file>

<file path=customXml/_rels/item46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95.xml"/></Relationships>
</file>

<file path=customXml/_rels/item46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96.xml"/></Relationships>
</file>

<file path=customXml/_rels/item46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97.xml"/></Relationships>
</file>

<file path=customXml/_rels/item46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98.xml"/></Relationships>
</file>

<file path=customXml/_rels/item46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99.xml"/></Relationships>
</file>

<file path=customXml/_rels/item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.xml"/></Relationships>
</file>

<file path=customXml/_rels/item4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0.xml"/></Relationships>
</file>

<file path=customXml/_rels/item47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00.xml"/></Relationships>
</file>

<file path=customXml/_rels/item47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01.xml"/></Relationships>
</file>

<file path=customXml/_rels/item47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02.xml"/></Relationships>
</file>

<file path=customXml/_rels/item47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03.xml"/></Relationships>
</file>

<file path=customXml/_rels/item47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04.xml"/></Relationships>
</file>

<file path=customXml/_rels/item47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05.xml"/></Relationships>
</file>

<file path=customXml/_rels/item47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06.xml"/></Relationships>
</file>

<file path=customXml/_rels/item47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07.xml"/></Relationships>
</file>

<file path=customXml/_rels/item47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08.xml"/></Relationships>
</file>

<file path=customXml/_rels/item47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09.xml"/></Relationships>
</file>

<file path=customXml/_rels/item4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1.xml"/></Relationships>
</file>

<file path=customXml/_rels/item47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10.xml"/></Relationships>
</file>

<file path=customXml/_rels/item47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11.xml"/></Relationships>
</file>

<file path=customXml/_rels/item47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12.xml"/></Relationships>
</file>

<file path=customXml/_rels/item47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13.xml"/></Relationships>
</file>

<file path=customXml/_rels/item47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14.xml"/></Relationships>
</file>

<file path=customXml/_rels/item47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15.xml"/></Relationships>
</file>

<file path=customXml/_rels/item47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16.xml"/></Relationships>
</file>

<file path=customXml/_rels/item47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17.xml"/></Relationships>
</file>

<file path=customXml/_rels/item47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18.xml"/></Relationships>
</file>

<file path=customXml/_rels/item47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19.xml"/></Relationships>
</file>

<file path=customXml/_rels/item4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2.xml"/></Relationships>
</file>

<file path=customXml/_rels/item47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20.xml"/></Relationships>
</file>

<file path=customXml/_rels/item47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21.xml"/></Relationships>
</file>

<file path=customXml/_rels/item47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22.xml"/></Relationships>
</file>

<file path=customXml/_rels/item47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23.xml"/></Relationships>
</file>

<file path=customXml/_rels/item47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24.xml"/></Relationships>
</file>

<file path=customXml/_rels/item47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25.xml"/></Relationships>
</file>

<file path=customXml/_rels/item47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26.xml"/></Relationships>
</file>

<file path=customXml/_rels/item47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27.xml"/></Relationships>
</file>

<file path=customXml/_rels/item47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28.xml"/></Relationships>
</file>

<file path=customXml/_rels/item47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29.xml"/></Relationships>
</file>

<file path=customXml/_rels/item4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3.xml"/></Relationships>
</file>

<file path=customXml/_rels/item47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30.xml"/></Relationships>
</file>

<file path=customXml/_rels/item47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31.xml"/></Relationships>
</file>

<file path=customXml/_rels/item47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32.xml"/></Relationships>
</file>

<file path=customXml/_rels/item47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33.xml"/></Relationships>
</file>

<file path=customXml/_rels/item47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34.xml"/></Relationships>
</file>

<file path=customXml/_rels/item47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35.xml"/></Relationships>
</file>

<file path=customXml/_rels/item47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36.xml"/></Relationships>
</file>

<file path=customXml/_rels/item47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37.xml"/></Relationships>
</file>

<file path=customXml/_rels/item47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38.xml"/></Relationships>
</file>

<file path=customXml/_rels/item47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39.xml"/></Relationships>
</file>

<file path=customXml/_rels/item4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4.xml"/></Relationships>
</file>

<file path=customXml/_rels/item47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40.xml"/></Relationships>
</file>

<file path=customXml/_rels/item47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41.xml"/></Relationships>
</file>

<file path=customXml/_rels/item47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42.xml"/></Relationships>
</file>

<file path=customXml/_rels/item47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43.xml"/></Relationships>
</file>

<file path=customXml/_rels/item47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44.xml"/></Relationships>
</file>

<file path=customXml/_rels/item47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45.xml"/></Relationships>
</file>

<file path=customXml/_rels/item47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46.xml"/></Relationships>
</file>

<file path=customXml/_rels/item47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47.xml"/></Relationships>
</file>

<file path=customXml/_rels/item47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48.xml"/></Relationships>
</file>

<file path=customXml/_rels/item47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49.xml"/></Relationships>
</file>

<file path=customXml/_rels/item4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5.xml"/></Relationships>
</file>

<file path=customXml/_rels/item47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50.xml"/></Relationships>
</file>

<file path=customXml/_rels/item47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51.xml"/></Relationships>
</file>

<file path=customXml/_rels/item47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52.xml"/></Relationships>
</file>

<file path=customXml/_rels/item47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53.xml"/></Relationships>
</file>

<file path=customXml/_rels/item47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54.xml"/></Relationships>
</file>

<file path=customXml/_rels/item47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55.xml"/></Relationships>
</file>

<file path=customXml/_rels/item47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56.xml"/></Relationships>
</file>

<file path=customXml/_rels/item47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57.xml"/></Relationships>
</file>

<file path=customXml/_rels/item47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58.xml"/></Relationships>
</file>

<file path=customXml/_rels/item47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59.xml"/></Relationships>
</file>

<file path=customXml/_rels/item4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6.xml"/></Relationships>
</file>

<file path=customXml/_rels/item47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60.xml"/></Relationships>
</file>

<file path=customXml/_rels/item47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61.xml"/></Relationships>
</file>

<file path=customXml/_rels/item47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62.xml"/></Relationships>
</file>

<file path=customXml/_rels/item47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63.xml"/></Relationships>
</file>

<file path=customXml/_rels/item47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64.xml"/></Relationships>
</file>

<file path=customXml/_rels/item47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65.xml"/></Relationships>
</file>

<file path=customXml/_rels/item47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66.xml"/></Relationships>
</file>

<file path=customXml/_rels/item47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67.xml"/></Relationships>
</file>

<file path=customXml/_rels/item47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68.xml"/></Relationships>
</file>

<file path=customXml/_rels/item47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69.xml"/></Relationships>
</file>

<file path=customXml/_rels/item4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7.xml"/></Relationships>
</file>

<file path=customXml/_rels/item47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70.xml"/></Relationships>
</file>

<file path=customXml/_rels/item47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71.xml"/></Relationships>
</file>

<file path=customXml/_rels/item47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72.xml"/></Relationships>
</file>

<file path=customXml/_rels/item47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73.xml"/></Relationships>
</file>

<file path=customXml/_rels/item47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74.xml"/></Relationships>
</file>

<file path=customXml/_rels/item47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75.xml"/></Relationships>
</file>

<file path=customXml/_rels/item47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76.xml"/></Relationships>
</file>

<file path=customXml/_rels/item47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77.xml"/></Relationships>
</file>

<file path=customXml/_rels/item47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78.xml"/></Relationships>
</file>

<file path=customXml/_rels/item47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79.xml"/></Relationships>
</file>

<file path=customXml/_rels/item4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8.xml"/></Relationships>
</file>

<file path=customXml/_rels/item47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80.xml"/></Relationships>
</file>

<file path=customXml/_rels/item47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81.xml"/></Relationships>
</file>

<file path=customXml/_rels/item47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82.xml"/></Relationships>
</file>

<file path=customXml/_rels/item47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83.xml"/></Relationships>
</file>

<file path=customXml/_rels/item47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84.xml"/></Relationships>
</file>

<file path=customXml/_rels/item47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85.xml"/></Relationships>
</file>

<file path=customXml/_rels/item47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86.xml"/></Relationships>
</file>

<file path=customXml/_rels/item47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87.xml"/></Relationships>
</file>

<file path=customXml/_rels/item47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88.xml"/></Relationships>
</file>

<file path=customXml/_rels/item47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89.xml"/></Relationships>
</file>

<file path=customXml/_rels/item4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9.xml"/></Relationships>
</file>

<file path=customXml/_rels/item47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90.xml"/></Relationships>
</file>

<file path=customXml/_rels/item47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91.xml"/></Relationships>
</file>

<file path=customXml/_rels/item47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92.xml"/></Relationships>
</file>

<file path=customXml/_rels/item47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93.xml"/></Relationships>
</file>

<file path=customXml/_rels/item47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94.xml"/></Relationships>
</file>

<file path=customXml/_rels/item47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95.xml"/></Relationships>
</file>

<file path=customXml/_rels/item47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96.xml"/></Relationships>
</file>

<file path=customXml/_rels/item47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97.xml"/></Relationships>
</file>

<file path=customXml/_rels/item47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98.xml"/></Relationships>
</file>

<file path=customXml/_rels/item47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99.xml"/></Relationships>
</file>

<file path=customXml/_rels/item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.xml"/></Relationships>
</file>

<file path=customXml/_rels/item4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0.xml"/></Relationships>
</file>

<file path=customXml/_rels/item48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00.xml"/></Relationships>
</file>

<file path=customXml/_rels/item48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01.xml"/></Relationships>
</file>

<file path=customXml/_rels/item48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02.xml"/></Relationships>
</file>

<file path=customXml/_rels/item48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03.xml"/></Relationships>
</file>

<file path=customXml/_rels/item48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04.xml"/></Relationships>
</file>

<file path=customXml/_rels/item48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05.xml"/></Relationships>
</file>

<file path=customXml/_rels/item48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06.xml"/></Relationships>
</file>

<file path=customXml/_rels/item48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07.xml"/></Relationships>
</file>

<file path=customXml/_rels/item48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08.xml"/></Relationships>
</file>

<file path=customXml/_rels/item48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09.xml"/></Relationships>
</file>

<file path=customXml/_rels/item4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1.xml"/></Relationships>
</file>

<file path=customXml/_rels/item48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10.xml"/></Relationships>
</file>

<file path=customXml/_rels/item48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11.xml"/></Relationships>
</file>

<file path=customXml/_rels/item48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12.xml"/></Relationships>
</file>

<file path=customXml/_rels/item48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13.xml"/></Relationships>
</file>

<file path=customXml/_rels/item48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14.xml"/></Relationships>
</file>

<file path=customXml/_rels/item48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15.xml"/></Relationships>
</file>

<file path=customXml/_rels/item48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16.xml"/></Relationships>
</file>

<file path=customXml/_rels/item48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17.xml"/></Relationships>
</file>

<file path=customXml/_rels/item48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18.xml"/></Relationships>
</file>

<file path=customXml/_rels/item48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19.xml"/></Relationships>
</file>

<file path=customXml/_rels/item4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2.xml"/></Relationships>
</file>

<file path=customXml/_rels/item48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20.xml"/></Relationships>
</file>

<file path=customXml/_rels/item48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21.xml"/></Relationships>
</file>

<file path=customXml/_rels/item48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22.xml"/></Relationships>
</file>

<file path=customXml/_rels/item48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23.xml"/></Relationships>
</file>

<file path=customXml/_rels/item48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24.xml"/></Relationships>
</file>

<file path=customXml/_rels/item48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25.xml"/></Relationships>
</file>

<file path=customXml/_rels/item48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26.xml"/></Relationships>
</file>

<file path=customXml/_rels/item48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27.xml"/></Relationships>
</file>

<file path=customXml/_rels/item48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28.xml"/></Relationships>
</file>

<file path=customXml/_rels/item48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29.xml"/></Relationships>
</file>

<file path=customXml/_rels/item4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3.xml"/></Relationships>
</file>

<file path=customXml/_rels/item48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30.xml"/></Relationships>
</file>

<file path=customXml/_rels/item48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31.xml"/></Relationships>
</file>

<file path=customXml/_rels/item48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32.xml"/></Relationships>
</file>

<file path=customXml/_rels/item48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33.xml"/></Relationships>
</file>

<file path=customXml/_rels/item48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34.xml"/></Relationships>
</file>

<file path=customXml/_rels/item48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35.xml"/></Relationships>
</file>

<file path=customXml/_rels/item48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36.xml"/></Relationships>
</file>

<file path=customXml/_rels/item48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37.xml"/></Relationships>
</file>

<file path=customXml/_rels/item48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38.xml"/></Relationships>
</file>

<file path=customXml/_rels/item48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39.xml"/></Relationships>
</file>

<file path=customXml/_rels/item4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4.xml"/></Relationships>
</file>

<file path=customXml/_rels/item48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40.xml"/></Relationships>
</file>

<file path=customXml/_rels/item48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41.xml"/></Relationships>
</file>

<file path=customXml/_rels/item48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42.xml"/></Relationships>
</file>

<file path=customXml/_rels/item48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43.xml"/></Relationships>
</file>

<file path=customXml/_rels/item48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44.xml"/></Relationships>
</file>

<file path=customXml/_rels/item48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45.xml"/></Relationships>
</file>

<file path=customXml/_rels/item48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46.xml"/></Relationships>
</file>

<file path=customXml/_rels/item48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47.xml"/></Relationships>
</file>

<file path=customXml/_rels/item48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48.xml"/></Relationships>
</file>

<file path=customXml/_rels/item48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49.xml"/></Relationships>
</file>

<file path=customXml/_rels/item4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5.xml"/></Relationships>
</file>

<file path=customXml/_rels/item48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50.xml"/></Relationships>
</file>

<file path=customXml/_rels/item48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51.xml"/></Relationships>
</file>

<file path=customXml/_rels/item48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52.xml"/></Relationships>
</file>

<file path=customXml/_rels/item48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53.xml"/></Relationships>
</file>

<file path=customXml/_rels/item48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54.xml"/></Relationships>
</file>

<file path=customXml/_rels/item48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55.xml"/></Relationships>
</file>

<file path=customXml/_rels/item48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56.xml"/></Relationships>
</file>

<file path=customXml/_rels/item48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57.xml"/></Relationships>
</file>

<file path=customXml/_rels/item48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58.xml"/></Relationships>
</file>

<file path=customXml/_rels/item48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59.xml"/></Relationships>
</file>

<file path=customXml/_rels/item4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6.xml"/></Relationships>
</file>

<file path=customXml/_rels/item48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60.xml"/></Relationships>
</file>

<file path=customXml/_rels/item48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61.xml"/></Relationships>
</file>

<file path=customXml/_rels/item48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62.xml"/></Relationships>
</file>

<file path=customXml/_rels/item48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63.xml"/></Relationships>
</file>

<file path=customXml/_rels/item48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64.xml"/></Relationships>
</file>

<file path=customXml/_rels/item48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65.xml"/></Relationships>
</file>

<file path=customXml/_rels/item48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66.xml"/></Relationships>
</file>

<file path=customXml/_rels/item48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67.xml"/></Relationships>
</file>

<file path=customXml/_rels/item48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68.xml"/></Relationships>
</file>

<file path=customXml/_rels/item48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69.xml"/></Relationships>
</file>

<file path=customXml/_rels/item4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7.xml"/></Relationships>
</file>

<file path=customXml/_rels/item48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70.xml"/></Relationships>
</file>

<file path=customXml/_rels/item48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71.xml"/></Relationships>
</file>

<file path=customXml/_rels/item48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72.xml"/></Relationships>
</file>

<file path=customXml/_rels/item48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73.xml"/></Relationships>
</file>

<file path=customXml/_rels/item48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74.xml"/></Relationships>
</file>

<file path=customXml/_rels/item48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75.xml"/></Relationships>
</file>

<file path=customXml/_rels/item48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76.xml"/></Relationships>
</file>

<file path=customXml/_rels/item48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77.xml"/></Relationships>
</file>

<file path=customXml/_rels/item48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78.xml"/></Relationships>
</file>

<file path=customXml/_rels/item48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79.xml"/></Relationships>
</file>

<file path=customXml/_rels/item4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8.xml"/></Relationships>
</file>

<file path=customXml/_rels/item48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80.xml"/></Relationships>
</file>

<file path=customXml/_rels/item48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81.xml"/></Relationships>
</file>

<file path=customXml/_rels/item48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82.xml"/></Relationships>
</file>

<file path=customXml/_rels/item48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83.xml"/></Relationships>
</file>

<file path=customXml/_rels/item48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84.xml"/></Relationships>
</file>

<file path=customXml/_rels/item48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85.xml"/></Relationships>
</file>

<file path=customXml/_rels/item48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86.xml"/></Relationships>
</file>

<file path=customXml/_rels/item48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87.xml"/></Relationships>
</file>

<file path=customXml/_rels/item48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88.xml"/></Relationships>
</file>

<file path=customXml/_rels/item48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89.xml"/></Relationships>
</file>

<file path=customXml/_rels/item4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9.xml"/></Relationships>
</file>

<file path=customXml/_rels/item48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90.xml"/></Relationships>
</file>

<file path=customXml/_rels/item48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91.xml"/></Relationships>
</file>

<file path=customXml/_rels/item48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92.xml"/></Relationships>
</file>

<file path=customXml/_rels/item48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93.xml"/></Relationships>
</file>

<file path=customXml/_rels/item48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94.xml"/></Relationships>
</file>

<file path=customXml/_rels/item48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95.xml"/></Relationships>
</file>

<file path=customXml/_rels/item48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96.xml"/></Relationships>
</file>

<file path=customXml/_rels/item48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97.xml"/></Relationships>
</file>

<file path=customXml/_rels/item48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98.xml"/></Relationships>
</file>

<file path=customXml/_rels/item48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99.xml"/></Relationships>
</file>

<file path=customXml/_rels/item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.xml"/></Relationships>
</file>

<file path=customXml/_rels/item4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0.xml"/></Relationships>
</file>

<file path=customXml/_rels/item49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00.xml"/></Relationships>
</file>

<file path=customXml/_rels/item49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01.xml"/></Relationships>
</file>

<file path=customXml/_rels/item49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02.xml"/></Relationships>
</file>

<file path=customXml/_rels/item49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03.xml"/></Relationships>
</file>

<file path=customXml/_rels/item49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04.xml"/></Relationships>
</file>

<file path=customXml/_rels/item49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05.xml"/></Relationships>
</file>

<file path=customXml/_rels/item49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06.xml"/></Relationships>
</file>

<file path=customXml/_rels/item49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07.xml"/></Relationships>
</file>

<file path=customXml/_rels/item49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08.xml"/></Relationships>
</file>

<file path=customXml/_rels/item49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09.xml"/></Relationships>
</file>

<file path=customXml/_rels/item4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1.xml"/></Relationships>
</file>

<file path=customXml/_rels/item49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10.xml"/></Relationships>
</file>

<file path=customXml/_rels/item49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11.xml"/></Relationships>
</file>

<file path=customXml/_rels/item49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12.xml"/></Relationships>
</file>

<file path=customXml/_rels/item49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13.xml"/></Relationships>
</file>

<file path=customXml/_rels/item49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14.xml"/></Relationships>
</file>

<file path=customXml/_rels/item49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15.xml"/></Relationships>
</file>

<file path=customXml/_rels/item49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16.xml"/></Relationships>
</file>

<file path=customXml/_rels/item49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17.xml"/></Relationships>
</file>

<file path=customXml/_rels/item49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18.xml"/></Relationships>
</file>

<file path=customXml/_rels/item49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19.xml"/></Relationships>
</file>

<file path=customXml/_rels/item4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2.xml"/></Relationships>
</file>

<file path=customXml/_rels/item49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20.xml"/></Relationships>
</file>

<file path=customXml/_rels/item49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21.xml"/></Relationships>
</file>

<file path=customXml/_rels/item49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22.xml"/></Relationships>
</file>

<file path=customXml/_rels/item49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23.xml"/></Relationships>
</file>

<file path=customXml/_rels/item49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24.xml"/></Relationships>
</file>

<file path=customXml/_rels/item49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25.xml"/></Relationships>
</file>

<file path=customXml/_rels/item49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26.xml"/></Relationships>
</file>

<file path=customXml/_rels/item49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27.xml"/></Relationships>
</file>

<file path=customXml/_rels/item49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28.xml"/></Relationships>
</file>

<file path=customXml/_rels/item49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29.xml"/></Relationships>
</file>

<file path=customXml/_rels/item4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3.xml"/></Relationships>
</file>

<file path=customXml/_rels/item49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30.xml"/></Relationships>
</file>

<file path=customXml/_rels/item49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31.xml"/></Relationships>
</file>

<file path=customXml/_rels/item49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32.xml"/></Relationships>
</file>

<file path=customXml/_rels/item49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33.xml"/></Relationships>
</file>

<file path=customXml/_rels/item49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34.xml"/></Relationships>
</file>

<file path=customXml/_rels/item49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35.xml"/></Relationships>
</file>

<file path=customXml/_rels/item49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36.xml"/></Relationships>
</file>

<file path=customXml/_rels/item49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37.xml"/></Relationships>
</file>

<file path=customXml/_rels/item49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38.xml"/></Relationships>
</file>

<file path=customXml/_rels/item49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39.xml"/></Relationships>
</file>

<file path=customXml/_rels/item4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4.xml"/></Relationships>
</file>

<file path=customXml/_rels/item49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40.xml"/></Relationships>
</file>

<file path=customXml/_rels/item49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41.xml"/></Relationships>
</file>

<file path=customXml/_rels/item49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42.xml"/></Relationships>
</file>

<file path=customXml/_rels/item49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43.xml"/></Relationships>
</file>

<file path=customXml/_rels/item49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44.xml"/></Relationships>
</file>

<file path=customXml/_rels/item49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45.xml"/></Relationships>
</file>

<file path=customXml/_rels/item49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46.xml"/></Relationships>
</file>

<file path=customXml/_rels/item49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47.xml"/></Relationships>
</file>

<file path=customXml/_rels/item49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48.xml"/></Relationships>
</file>

<file path=customXml/_rels/item49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49.xml"/></Relationships>
</file>

<file path=customXml/_rels/item4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5.xml"/></Relationships>
</file>

<file path=customXml/_rels/item49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50.xml"/></Relationships>
</file>

<file path=customXml/_rels/item49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51.xml"/></Relationships>
</file>

<file path=customXml/_rels/item49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52.xml"/></Relationships>
</file>

<file path=customXml/_rels/item49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53.xml"/></Relationships>
</file>

<file path=customXml/_rels/item49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54.xml"/></Relationships>
</file>

<file path=customXml/_rels/item49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55.xml"/></Relationships>
</file>

<file path=customXml/_rels/item49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56.xml"/></Relationships>
</file>

<file path=customXml/_rels/item49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57.xml"/></Relationships>
</file>

<file path=customXml/_rels/item49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58.xml"/></Relationships>
</file>

<file path=customXml/_rels/item49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59.xml"/></Relationships>
</file>

<file path=customXml/_rels/item4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6.xml"/></Relationships>
</file>

<file path=customXml/_rels/item49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60.xml"/></Relationships>
</file>

<file path=customXml/_rels/item49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61.xml"/></Relationships>
</file>

<file path=customXml/_rels/item49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62.xml"/></Relationships>
</file>

<file path=customXml/_rels/item49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63.xml"/></Relationships>
</file>

<file path=customXml/_rels/item49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64.xml"/></Relationships>
</file>

<file path=customXml/_rels/item49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65.xml"/></Relationships>
</file>

<file path=customXml/_rels/item49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66.xml"/></Relationships>
</file>

<file path=customXml/_rels/item49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67.xml"/></Relationships>
</file>

<file path=customXml/_rels/item49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68.xml"/></Relationships>
</file>

<file path=customXml/_rels/item49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69.xml"/></Relationships>
</file>

<file path=customXml/_rels/item4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7.xml"/></Relationships>
</file>

<file path=customXml/_rels/item49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70.xml"/></Relationships>
</file>

<file path=customXml/_rels/item49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71.xml"/></Relationships>
</file>

<file path=customXml/_rels/item49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72.xml"/></Relationships>
</file>

<file path=customXml/_rels/item49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73.xml"/></Relationships>
</file>

<file path=customXml/_rels/item49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74.xml"/></Relationships>
</file>

<file path=customXml/_rels/item49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75.xml"/></Relationships>
</file>

<file path=customXml/_rels/item49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76.xml"/></Relationships>
</file>

<file path=customXml/_rels/item49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77.xml"/></Relationships>
</file>

<file path=customXml/_rels/item49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78.xml"/></Relationships>
</file>

<file path=customXml/_rels/item49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79.xml"/></Relationships>
</file>

<file path=customXml/_rels/item4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8.xml"/></Relationships>
</file>

<file path=customXml/_rels/item49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80.xml"/></Relationships>
</file>

<file path=customXml/_rels/item49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81.xml"/></Relationships>
</file>

<file path=customXml/_rels/item49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82.xml"/></Relationships>
</file>

<file path=customXml/_rels/item49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83.xml"/></Relationships>
</file>

<file path=customXml/_rels/item49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84.xml"/></Relationships>
</file>

<file path=customXml/_rels/item49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85.xml"/></Relationships>
</file>

<file path=customXml/_rels/item49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86.xml"/></Relationships>
</file>

<file path=customXml/_rels/item49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87.xml"/></Relationships>
</file>

<file path=customXml/_rels/item49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88.xml"/></Relationships>
</file>

<file path=customXml/_rels/item49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89.xml"/></Relationships>
</file>

<file path=customXml/_rels/item4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9.xml"/></Relationships>
</file>

<file path=customXml/_rels/item49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90.xml"/></Relationships>
</file>

<file path=customXml/_rels/item49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91.xml"/></Relationships>
</file>

<file path=customXml/_rels/item49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92.xml"/></Relationships>
</file>

<file path=customXml/_rels/item49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93.xml"/></Relationships>
</file>

<file path=customXml/_rels/item49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94.xml"/></Relationships>
</file>

<file path=customXml/_rels/item49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95.xml"/></Relationships>
</file>

<file path=customXml/_rels/item49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96.xml"/></Relationships>
</file>

<file path=customXml/_rels/item49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97.xml"/></Relationships>
</file>

<file path=customXml/_rels/item49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98.xml"/></Relationships>
</file>

<file path=customXml/_rels/item49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99.xml"/></Relationships>
</file>

<file path=customXml/_rels/item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.xml"/></Relationships>
</file>

<file path=customXml/_rels/item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.xml"/></Relationships>
</file>

<file path=customXml/_rels/item5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0.xml"/></Relationships>
</file>

<file path=customXml/_rels/item50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00.xml"/></Relationships>
</file>

<file path=customXml/_rels/item50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01.xml"/></Relationships>
</file>

<file path=customXml/_rels/item50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02.xml"/></Relationships>
</file>

<file path=customXml/_rels/item50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03.xml"/></Relationships>
</file>

<file path=customXml/_rels/item50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04.xml"/></Relationships>
</file>

<file path=customXml/_rels/item50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05.xml"/></Relationships>
</file>

<file path=customXml/_rels/item50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06.xml"/></Relationships>
</file>

<file path=customXml/_rels/item50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07.xml"/></Relationships>
</file>

<file path=customXml/_rels/item50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08.xml"/></Relationships>
</file>

<file path=customXml/_rels/item50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09.xml"/></Relationships>
</file>

<file path=customXml/_rels/item5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1.xml"/></Relationships>
</file>

<file path=customXml/_rels/item50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10.xml"/></Relationships>
</file>

<file path=customXml/_rels/item50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11.xml"/></Relationships>
</file>

<file path=customXml/_rels/item50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12.xml"/></Relationships>
</file>

<file path=customXml/_rels/item50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13.xml"/></Relationships>
</file>

<file path=customXml/_rels/item50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14.xml"/></Relationships>
</file>

<file path=customXml/_rels/item50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15.xml"/></Relationships>
</file>

<file path=customXml/_rels/item50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16.xml"/></Relationships>
</file>

<file path=customXml/_rels/item50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17.xml"/></Relationships>
</file>

<file path=customXml/_rels/item50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18.xml"/></Relationships>
</file>

<file path=customXml/_rels/item50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19.xml"/></Relationships>
</file>

<file path=customXml/_rels/item5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2.xml"/></Relationships>
</file>

<file path=customXml/_rels/item50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20.xml"/></Relationships>
</file>

<file path=customXml/_rels/item50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21.xml"/></Relationships>
</file>

<file path=customXml/_rels/item50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22.xml"/></Relationships>
</file>

<file path=customXml/_rels/item50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23.xml"/></Relationships>
</file>

<file path=customXml/_rels/item50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24.xml"/></Relationships>
</file>

<file path=customXml/_rels/item50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25.xml"/></Relationships>
</file>

<file path=customXml/_rels/item50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26.xml"/></Relationships>
</file>

<file path=customXml/_rels/item50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27.xml"/></Relationships>
</file>

<file path=customXml/_rels/item50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28.xml"/></Relationships>
</file>

<file path=customXml/_rels/item50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29.xml"/></Relationships>
</file>

<file path=customXml/_rels/item5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3.xml"/></Relationships>
</file>

<file path=customXml/_rels/item50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30.xml"/></Relationships>
</file>

<file path=customXml/_rels/item50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31.xml"/></Relationships>
</file>

<file path=customXml/_rels/item50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32.xml"/></Relationships>
</file>

<file path=customXml/_rels/item50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33.xml"/></Relationships>
</file>

<file path=customXml/_rels/item50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34.xml"/></Relationships>
</file>

<file path=customXml/_rels/item50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35.xml"/></Relationships>
</file>

<file path=customXml/_rels/item50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36.xml"/></Relationships>
</file>

<file path=customXml/_rels/item50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37.xml"/></Relationships>
</file>

<file path=customXml/_rels/item50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38.xml"/></Relationships>
</file>

<file path=customXml/_rels/item50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39.xml"/></Relationships>
</file>

<file path=customXml/_rels/item5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4.xml"/></Relationships>
</file>

<file path=customXml/_rels/item50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40.xml"/></Relationships>
</file>

<file path=customXml/_rels/item50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41.xml"/></Relationships>
</file>

<file path=customXml/_rels/item50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42.xml"/></Relationships>
</file>

<file path=customXml/_rels/item50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43.xml"/></Relationships>
</file>

<file path=customXml/_rels/item50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44.xml"/></Relationships>
</file>

<file path=customXml/_rels/item50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45.xml"/></Relationships>
</file>

<file path=customXml/_rels/item50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46.xml"/></Relationships>
</file>

<file path=customXml/_rels/item50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47.xml"/></Relationships>
</file>

<file path=customXml/_rels/item50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48.xml"/></Relationships>
</file>

<file path=customXml/_rels/item50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49.xml"/></Relationships>
</file>

<file path=customXml/_rels/item5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5.xml"/></Relationships>
</file>

<file path=customXml/_rels/item50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50.xml"/></Relationships>
</file>

<file path=customXml/_rels/item50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51.xml"/></Relationships>
</file>

<file path=customXml/_rels/item50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52.xml"/></Relationships>
</file>

<file path=customXml/_rels/item50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53.xml"/></Relationships>
</file>

<file path=customXml/_rels/item50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54.xml"/></Relationships>
</file>

<file path=customXml/_rels/item50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55.xml"/></Relationships>
</file>

<file path=customXml/_rels/item50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56.xml"/></Relationships>
</file>

<file path=customXml/_rels/item50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57.xml"/></Relationships>
</file>

<file path=customXml/_rels/item50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58.xml"/></Relationships>
</file>

<file path=customXml/_rels/item50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59.xml"/></Relationships>
</file>

<file path=customXml/_rels/item5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6.xml"/></Relationships>
</file>

<file path=customXml/_rels/item50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60.xml"/></Relationships>
</file>

<file path=customXml/_rels/item50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61.xml"/></Relationships>
</file>

<file path=customXml/_rels/item50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62.xml"/></Relationships>
</file>

<file path=customXml/_rels/item50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63.xml"/></Relationships>
</file>

<file path=customXml/_rels/item50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64.xml"/></Relationships>
</file>

<file path=customXml/_rels/item50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65.xml"/></Relationships>
</file>

<file path=customXml/_rels/item50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66.xml"/></Relationships>
</file>

<file path=customXml/_rels/item50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67.xml"/></Relationships>
</file>

<file path=customXml/_rels/item50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68.xml"/></Relationships>
</file>

<file path=customXml/_rels/item50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69.xml"/></Relationships>
</file>

<file path=customXml/_rels/item5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7.xml"/></Relationships>
</file>

<file path=customXml/_rels/item50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70.xml"/></Relationships>
</file>

<file path=customXml/_rels/item50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71.xml"/></Relationships>
</file>

<file path=customXml/_rels/item50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72.xml"/></Relationships>
</file>

<file path=customXml/_rels/item50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73.xml"/></Relationships>
</file>

<file path=customXml/_rels/item50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74.xml"/></Relationships>
</file>

<file path=customXml/_rels/item50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75.xml"/></Relationships>
</file>

<file path=customXml/_rels/item50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76.xml"/></Relationships>
</file>

<file path=customXml/_rels/item50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77.xml"/></Relationships>
</file>

<file path=customXml/_rels/item50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78.xml"/></Relationships>
</file>

<file path=customXml/_rels/item50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79.xml"/></Relationships>
</file>

<file path=customXml/_rels/item5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8.xml"/></Relationships>
</file>

<file path=customXml/_rels/item50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80.xml"/></Relationships>
</file>

<file path=customXml/_rels/item50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81.xml"/></Relationships>
</file>

<file path=customXml/_rels/item50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82.xml"/></Relationships>
</file>

<file path=customXml/_rels/item50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83.xml"/></Relationships>
</file>

<file path=customXml/_rels/item50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84.xml"/></Relationships>
</file>

<file path=customXml/_rels/item50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85.xml"/></Relationships>
</file>

<file path=customXml/_rels/item50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86.xml"/></Relationships>
</file>

<file path=customXml/_rels/item50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87.xml"/></Relationships>
</file>

<file path=customXml/_rels/item50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88.xml"/></Relationships>
</file>

<file path=customXml/_rels/item50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89.xml"/></Relationships>
</file>

<file path=customXml/_rels/item5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9.xml"/></Relationships>
</file>

<file path=customXml/_rels/item50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90.xml"/></Relationships>
</file>

<file path=customXml/_rels/item50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91.xml"/></Relationships>
</file>

<file path=customXml/_rels/item50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92.xml"/></Relationships>
</file>

<file path=customXml/_rels/item50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93.xml"/></Relationships>
</file>

<file path=customXml/_rels/item50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94.xml"/></Relationships>
</file>

<file path=customXml/_rels/item50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95.xml"/></Relationships>
</file>

<file path=customXml/_rels/item50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96.xml"/></Relationships>
</file>

<file path=customXml/_rels/item50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97.xml"/></Relationships>
</file>

<file path=customXml/_rels/item50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98.xml"/></Relationships>
</file>

<file path=customXml/_rels/item50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99.xml"/></Relationships>
</file>

<file path=customXml/_rels/item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.xml"/></Relationships>
</file>

<file path=customXml/_rels/item5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0.xml"/></Relationships>
</file>

<file path=customXml/_rels/item51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00.xml"/></Relationships>
</file>

<file path=customXml/_rels/item51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01.xml"/></Relationships>
</file>

<file path=customXml/_rels/item51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02.xml"/></Relationships>
</file>

<file path=customXml/_rels/item51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03.xml"/></Relationships>
</file>

<file path=customXml/_rels/item51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04.xml"/></Relationships>
</file>

<file path=customXml/_rels/item51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05.xml"/></Relationships>
</file>

<file path=customXml/_rels/item51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06.xml"/></Relationships>
</file>

<file path=customXml/_rels/item51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07.xml"/></Relationships>
</file>

<file path=customXml/_rels/item51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08.xml"/></Relationships>
</file>

<file path=customXml/_rels/item51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09.xml"/></Relationships>
</file>

<file path=customXml/_rels/item5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1.xml"/></Relationships>
</file>

<file path=customXml/_rels/item51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10.xml"/></Relationships>
</file>

<file path=customXml/_rels/item51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11.xml"/></Relationships>
</file>

<file path=customXml/_rels/item51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12.xml"/></Relationships>
</file>

<file path=customXml/_rels/item51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13.xml"/></Relationships>
</file>

<file path=customXml/_rels/item51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14.xml"/></Relationships>
</file>

<file path=customXml/_rels/item51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15.xml"/></Relationships>
</file>

<file path=customXml/_rels/item51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16.xml"/></Relationships>
</file>

<file path=customXml/_rels/item51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17.xml"/></Relationships>
</file>

<file path=customXml/_rels/item51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18.xml"/></Relationships>
</file>

<file path=customXml/_rels/item51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19.xml"/></Relationships>
</file>

<file path=customXml/_rels/item5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2.xml"/></Relationships>
</file>

<file path=customXml/_rels/item51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20.xml"/></Relationships>
</file>

<file path=customXml/_rels/item51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21.xml"/></Relationships>
</file>

<file path=customXml/_rels/item51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22.xml"/></Relationships>
</file>

<file path=customXml/_rels/item51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23.xml"/></Relationships>
</file>

<file path=customXml/_rels/item51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24.xml"/></Relationships>
</file>

<file path=customXml/_rels/item51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25.xml"/></Relationships>
</file>

<file path=customXml/_rels/item51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26.xml"/></Relationships>
</file>

<file path=customXml/_rels/item51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27.xml"/></Relationships>
</file>

<file path=customXml/_rels/item51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28.xml"/></Relationships>
</file>

<file path=customXml/_rels/item51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29.xml"/></Relationships>
</file>

<file path=customXml/_rels/item5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3.xml"/></Relationships>
</file>

<file path=customXml/_rels/item51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30.xml"/></Relationships>
</file>

<file path=customXml/_rels/item51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31.xml"/></Relationships>
</file>

<file path=customXml/_rels/item51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32.xml"/></Relationships>
</file>

<file path=customXml/_rels/item51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33.xml"/></Relationships>
</file>

<file path=customXml/_rels/item51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34.xml"/></Relationships>
</file>

<file path=customXml/_rels/item51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35.xml"/></Relationships>
</file>

<file path=customXml/_rels/item51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36.xml"/></Relationships>
</file>

<file path=customXml/_rels/item51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37.xml"/></Relationships>
</file>

<file path=customXml/_rels/item51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38.xml"/></Relationships>
</file>

<file path=customXml/_rels/item51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39.xml"/></Relationships>
</file>

<file path=customXml/_rels/item5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4.xml"/></Relationships>
</file>

<file path=customXml/_rels/item51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40.xml"/></Relationships>
</file>

<file path=customXml/_rels/item51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41.xml"/></Relationships>
</file>

<file path=customXml/_rels/item51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42.xml"/></Relationships>
</file>

<file path=customXml/_rels/item51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43.xml"/></Relationships>
</file>

<file path=customXml/_rels/item51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44.xml"/></Relationships>
</file>

<file path=customXml/_rels/item51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45.xml"/></Relationships>
</file>

<file path=customXml/_rels/item51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46.xml"/></Relationships>
</file>

<file path=customXml/_rels/item51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47.xml"/></Relationships>
</file>

<file path=customXml/_rels/item51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48.xml"/></Relationships>
</file>

<file path=customXml/_rels/item51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49.xml"/></Relationships>
</file>

<file path=customXml/_rels/item5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5.xml"/></Relationships>
</file>

<file path=customXml/_rels/item51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50.xml"/></Relationships>
</file>

<file path=customXml/_rels/item51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51.xml"/></Relationships>
</file>

<file path=customXml/_rels/item51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52.xml"/></Relationships>
</file>

<file path=customXml/_rels/item51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53.xml"/></Relationships>
</file>

<file path=customXml/_rels/item51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54.xml"/></Relationships>
</file>

<file path=customXml/_rels/item51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55.xml"/></Relationships>
</file>

<file path=customXml/_rels/item51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56.xml"/></Relationships>
</file>

<file path=customXml/_rels/item51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57.xml"/></Relationships>
</file>

<file path=customXml/_rels/item51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58.xml"/></Relationships>
</file>

<file path=customXml/_rels/item51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59.xml"/></Relationships>
</file>

<file path=customXml/_rels/item5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6.xml"/></Relationships>
</file>

<file path=customXml/_rels/item51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60.xml"/></Relationships>
</file>

<file path=customXml/_rels/item51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61.xml"/></Relationships>
</file>

<file path=customXml/_rels/item51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62.xml"/></Relationships>
</file>

<file path=customXml/_rels/item51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63.xml"/></Relationships>
</file>

<file path=customXml/_rels/item51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64.xml"/></Relationships>
</file>

<file path=customXml/_rels/item51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65.xml"/></Relationships>
</file>

<file path=customXml/_rels/item51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66.xml"/></Relationships>
</file>

<file path=customXml/_rels/item51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67.xml"/></Relationships>
</file>

<file path=customXml/_rels/item51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68.xml"/></Relationships>
</file>

<file path=customXml/_rels/item51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69.xml"/></Relationships>
</file>

<file path=customXml/_rels/item5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7.xml"/></Relationships>
</file>

<file path=customXml/_rels/item51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70.xml"/></Relationships>
</file>

<file path=customXml/_rels/item51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71.xml"/></Relationships>
</file>

<file path=customXml/_rels/item51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72.xml"/></Relationships>
</file>

<file path=customXml/_rels/item51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73.xml"/></Relationships>
</file>

<file path=customXml/_rels/item51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74.xml"/></Relationships>
</file>

<file path=customXml/_rels/item51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75.xml"/></Relationships>
</file>

<file path=customXml/_rels/item51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76.xml"/></Relationships>
</file>

<file path=customXml/_rels/item51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77.xml"/></Relationships>
</file>

<file path=customXml/_rels/item51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78.xml"/></Relationships>
</file>

<file path=customXml/_rels/item51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79.xml"/></Relationships>
</file>

<file path=customXml/_rels/item5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8.xml"/></Relationships>
</file>

<file path=customXml/_rels/item51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80.xml"/></Relationships>
</file>

<file path=customXml/_rels/item51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81.xml"/></Relationships>
</file>

<file path=customXml/_rels/item51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82.xml"/></Relationships>
</file>

<file path=customXml/_rels/item51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83.xml"/></Relationships>
</file>

<file path=customXml/_rels/item51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84.xml"/></Relationships>
</file>

<file path=customXml/_rels/item51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85.xml"/></Relationships>
</file>

<file path=customXml/_rels/item51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86.xml"/></Relationships>
</file>

<file path=customXml/_rels/item51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87.xml"/></Relationships>
</file>

<file path=customXml/_rels/item51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88.xml"/></Relationships>
</file>

<file path=customXml/_rels/item51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89.xml"/></Relationships>
</file>

<file path=customXml/_rels/item5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9.xml"/></Relationships>
</file>

<file path=customXml/_rels/item51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90.xml"/></Relationships>
</file>

<file path=customXml/_rels/item51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91.xml"/></Relationships>
</file>

<file path=customXml/_rels/item51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92.xml"/></Relationships>
</file>

<file path=customXml/_rels/item51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93.xml"/></Relationships>
</file>

<file path=customXml/_rels/item51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94.xml"/></Relationships>
</file>

<file path=customXml/_rels/item51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95.xml"/></Relationships>
</file>

<file path=customXml/_rels/item51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96.xml"/></Relationships>
</file>

<file path=customXml/_rels/item51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97.xml"/></Relationships>
</file>

<file path=customXml/_rels/item51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98.xml"/></Relationships>
</file>

<file path=customXml/_rels/item51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99.xml"/></Relationships>
</file>

<file path=customXml/_rels/item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.xml"/></Relationships>
</file>

<file path=customXml/_rels/item5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0.xml"/></Relationships>
</file>

<file path=customXml/_rels/item52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00.xml"/></Relationships>
</file>

<file path=customXml/_rels/item52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01.xml"/></Relationships>
</file>

<file path=customXml/_rels/item52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02.xml"/></Relationships>
</file>

<file path=customXml/_rels/item52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03.xml"/></Relationships>
</file>

<file path=customXml/_rels/item52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04.xml"/></Relationships>
</file>

<file path=customXml/_rels/item52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05.xml"/></Relationships>
</file>

<file path=customXml/_rels/item52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06.xml"/></Relationships>
</file>

<file path=customXml/_rels/item52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07.xml"/></Relationships>
</file>

<file path=customXml/_rels/item52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08.xml"/></Relationships>
</file>

<file path=customXml/_rels/item52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09.xml"/></Relationships>
</file>

<file path=customXml/_rels/item5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1.xml"/></Relationships>
</file>

<file path=customXml/_rels/item52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10.xml"/></Relationships>
</file>

<file path=customXml/_rels/item52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11.xml"/></Relationships>
</file>

<file path=customXml/_rels/item52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12.xml"/></Relationships>
</file>

<file path=customXml/_rels/item52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13.xml"/></Relationships>
</file>

<file path=customXml/_rels/item52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14.xml"/></Relationships>
</file>

<file path=customXml/_rels/item52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15.xml"/></Relationships>
</file>

<file path=customXml/_rels/item52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16.xml"/></Relationships>
</file>

<file path=customXml/_rels/item52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17.xml"/></Relationships>
</file>

<file path=customXml/_rels/item52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18.xml"/></Relationships>
</file>

<file path=customXml/_rels/item52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19.xml"/></Relationships>
</file>

<file path=customXml/_rels/item5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2.xml"/></Relationships>
</file>

<file path=customXml/_rels/item52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20.xml"/></Relationships>
</file>

<file path=customXml/_rels/item52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21.xml"/></Relationships>
</file>

<file path=customXml/_rels/item52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22.xml"/></Relationships>
</file>

<file path=customXml/_rels/item52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23.xml"/></Relationships>
</file>

<file path=customXml/_rels/item52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24.xml"/></Relationships>
</file>

<file path=customXml/_rels/item52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25.xml"/></Relationships>
</file>

<file path=customXml/_rels/item52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26.xml"/></Relationships>
</file>

<file path=customXml/_rels/item52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27.xml"/></Relationships>
</file>

<file path=customXml/_rels/item52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28.xml"/></Relationships>
</file>

<file path=customXml/_rels/item52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29.xml"/></Relationships>
</file>

<file path=customXml/_rels/item5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3.xml"/></Relationships>
</file>

<file path=customXml/_rels/item52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30.xml"/></Relationships>
</file>

<file path=customXml/_rels/item52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31.xml"/></Relationships>
</file>

<file path=customXml/_rels/item52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32.xml"/></Relationships>
</file>

<file path=customXml/_rels/item52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33.xml"/></Relationships>
</file>

<file path=customXml/_rels/item52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34.xml"/></Relationships>
</file>

<file path=customXml/_rels/item52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35.xml"/></Relationships>
</file>

<file path=customXml/_rels/item52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36.xml"/></Relationships>
</file>

<file path=customXml/_rels/item52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37.xml"/></Relationships>
</file>

<file path=customXml/_rels/item52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38.xml"/></Relationships>
</file>

<file path=customXml/_rels/item52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39.xml"/></Relationships>
</file>

<file path=customXml/_rels/item5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4.xml"/></Relationships>
</file>

<file path=customXml/_rels/item52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40.xml"/></Relationships>
</file>

<file path=customXml/_rels/item52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41.xml"/></Relationships>
</file>

<file path=customXml/_rels/item52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42.xml"/></Relationships>
</file>

<file path=customXml/_rels/item52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43.xml"/></Relationships>
</file>

<file path=customXml/_rels/item52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44.xml"/></Relationships>
</file>

<file path=customXml/_rels/item52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45.xml"/></Relationships>
</file>

<file path=customXml/_rels/item52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46.xml"/></Relationships>
</file>

<file path=customXml/_rels/item52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47.xml"/></Relationships>
</file>

<file path=customXml/_rels/item52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48.xml"/></Relationships>
</file>

<file path=customXml/_rels/item52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49.xml"/></Relationships>
</file>

<file path=customXml/_rels/item5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5.xml"/></Relationships>
</file>

<file path=customXml/_rels/item52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50.xml"/></Relationships>
</file>

<file path=customXml/_rels/item52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51.xml"/></Relationships>
</file>

<file path=customXml/_rels/item52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52.xml"/></Relationships>
</file>

<file path=customXml/_rels/item52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53.xml"/></Relationships>
</file>

<file path=customXml/_rels/item52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54.xml"/></Relationships>
</file>

<file path=customXml/_rels/item52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55.xml"/></Relationships>
</file>

<file path=customXml/_rels/item52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56.xml"/></Relationships>
</file>

<file path=customXml/_rels/item52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57.xml"/></Relationships>
</file>

<file path=customXml/_rels/item52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58.xml"/></Relationships>
</file>

<file path=customXml/_rels/item52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59.xml"/></Relationships>
</file>

<file path=customXml/_rels/item5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6.xml"/></Relationships>
</file>

<file path=customXml/_rels/item52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60.xml"/></Relationships>
</file>

<file path=customXml/_rels/item52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61.xml"/></Relationships>
</file>

<file path=customXml/_rels/item52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62.xml"/></Relationships>
</file>

<file path=customXml/_rels/item52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63.xml"/></Relationships>
</file>

<file path=customXml/_rels/item52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64.xml"/></Relationships>
</file>

<file path=customXml/_rels/item52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65.xml"/></Relationships>
</file>

<file path=customXml/_rels/item52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66.xml"/></Relationships>
</file>

<file path=customXml/_rels/item52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67.xml"/></Relationships>
</file>

<file path=customXml/_rels/item52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68.xml"/></Relationships>
</file>

<file path=customXml/_rels/item52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69.xml"/></Relationships>
</file>

<file path=customXml/_rels/item5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7.xml"/></Relationships>
</file>

<file path=customXml/_rels/item52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70.xml"/></Relationships>
</file>

<file path=customXml/_rels/item52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71.xml"/></Relationships>
</file>

<file path=customXml/_rels/item52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72.xml"/></Relationships>
</file>

<file path=customXml/_rels/item52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73.xml"/></Relationships>
</file>

<file path=customXml/_rels/item52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74.xml"/></Relationships>
</file>

<file path=customXml/_rels/item52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75.xml"/></Relationships>
</file>

<file path=customXml/_rels/item52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76.xml"/></Relationships>
</file>

<file path=customXml/_rels/item52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77.xml"/></Relationships>
</file>

<file path=customXml/_rels/item52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78.xml"/></Relationships>
</file>

<file path=customXml/_rels/item52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79.xml"/></Relationships>
</file>

<file path=customXml/_rels/item5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8.xml"/></Relationships>
</file>

<file path=customXml/_rels/item52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80.xml"/></Relationships>
</file>

<file path=customXml/_rels/item52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81.xml"/></Relationships>
</file>

<file path=customXml/_rels/item52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82.xml"/></Relationships>
</file>

<file path=customXml/_rels/item52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83.xml"/></Relationships>
</file>

<file path=customXml/_rels/item52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84.xml"/></Relationships>
</file>

<file path=customXml/_rels/item52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85.xml"/></Relationships>
</file>

<file path=customXml/_rels/item52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86.xml"/></Relationships>
</file>

<file path=customXml/_rels/item52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87.xml"/></Relationships>
</file>

<file path=customXml/_rels/item52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88.xml"/></Relationships>
</file>

<file path=customXml/_rels/item52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89.xml"/></Relationships>
</file>

<file path=customXml/_rels/item5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9.xml"/></Relationships>
</file>

<file path=customXml/_rels/item52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90.xml"/></Relationships>
</file>

<file path=customXml/_rels/item52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91.xml"/></Relationships>
</file>

<file path=customXml/_rels/item52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92.xml"/></Relationships>
</file>

<file path=customXml/_rels/item52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93.xml"/></Relationships>
</file>

<file path=customXml/_rels/item52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94.xml"/></Relationships>
</file>

<file path=customXml/_rels/item52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95.xml"/></Relationships>
</file>

<file path=customXml/_rels/item52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96.xml"/></Relationships>
</file>

<file path=customXml/_rels/item52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97.xml"/></Relationships>
</file>

<file path=customXml/_rels/item52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98.xml"/></Relationships>
</file>

<file path=customXml/_rels/item52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99.xml"/></Relationships>
</file>

<file path=customXml/_rels/item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.xml"/></Relationships>
</file>

<file path=customXml/_rels/item5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0.xml"/></Relationships>
</file>

<file path=customXml/_rels/item53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00.xml"/></Relationships>
</file>

<file path=customXml/_rels/item53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01.xml"/></Relationships>
</file>

<file path=customXml/_rels/item53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02.xml"/></Relationships>
</file>

<file path=customXml/_rels/item53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03.xml"/></Relationships>
</file>

<file path=customXml/_rels/item53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04.xml"/></Relationships>
</file>

<file path=customXml/_rels/item53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05.xml"/></Relationships>
</file>

<file path=customXml/_rels/item53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06.xml"/></Relationships>
</file>

<file path=customXml/_rels/item53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07.xml"/></Relationships>
</file>

<file path=customXml/_rels/item53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08.xml"/></Relationships>
</file>

<file path=customXml/_rels/item53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09.xml"/></Relationships>
</file>

<file path=customXml/_rels/item5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1.xml"/></Relationships>
</file>

<file path=customXml/_rels/item53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10.xml"/></Relationships>
</file>

<file path=customXml/_rels/item53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11.xml"/></Relationships>
</file>

<file path=customXml/_rels/item53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12.xml"/></Relationships>
</file>

<file path=customXml/_rels/item53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13.xml"/></Relationships>
</file>

<file path=customXml/_rels/item53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14.xml"/></Relationships>
</file>

<file path=customXml/_rels/item53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15.xml"/></Relationships>
</file>

<file path=customXml/_rels/item53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16.xml"/></Relationships>
</file>

<file path=customXml/_rels/item53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17.xml"/></Relationships>
</file>

<file path=customXml/_rels/item53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18.xml"/></Relationships>
</file>

<file path=customXml/_rels/item53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19.xml"/></Relationships>
</file>

<file path=customXml/_rels/item5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2.xml"/></Relationships>
</file>

<file path=customXml/_rels/item53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20.xml"/></Relationships>
</file>

<file path=customXml/_rels/item53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21.xml"/></Relationships>
</file>

<file path=customXml/_rels/item53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22.xml"/></Relationships>
</file>

<file path=customXml/_rels/item53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23.xml"/></Relationships>
</file>

<file path=customXml/_rels/item53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24.xml"/></Relationships>
</file>

<file path=customXml/_rels/item53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25.xml"/></Relationships>
</file>

<file path=customXml/_rels/item53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26.xml"/></Relationships>
</file>

<file path=customXml/_rels/item53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27.xml"/></Relationships>
</file>

<file path=customXml/_rels/item53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28.xml"/></Relationships>
</file>

<file path=customXml/_rels/item53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29.xml"/></Relationships>
</file>

<file path=customXml/_rels/item5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3.xml"/></Relationships>
</file>

<file path=customXml/_rels/item53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30.xml"/></Relationships>
</file>

<file path=customXml/_rels/item53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31.xml"/></Relationships>
</file>

<file path=customXml/_rels/item53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32.xml"/></Relationships>
</file>

<file path=customXml/_rels/item53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33.xml"/></Relationships>
</file>

<file path=customXml/_rels/item53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34.xml"/></Relationships>
</file>

<file path=customXml/_rels/item53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35.xml"/></Relationships>
</file>

<file path=customXml/_rels/item53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36.xml"/></Relationships>
</file>

<file path=customXml/_rels/item53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37.xml"/></Relationships>
</file>

<file path=customXml/_rels/item53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38.xml"/></Relationships>
</file>

<file path=customXml/_rels/item53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39.xml"/></Relationships>
</file>

<file path=customXml/_rels/item5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4.xml"/></Relationships>
</file>

<file path=customXml/_rels/item53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40.xml"/></Relationships>
</file>

<file path=customXml/_rels/item53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41.xml"/></Relationships>
</file>

<file path=customXml/_rels/item53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42.xml"/></Relationships>
</file>

<file path=customXml/_rels/item53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43.xml"/></Relationships>
</file>

<file path=customXml/_rels/item53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44.xml"/></Relationships>
</file>

<file path=customXml/_rels/item53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45.xml"/></Relationships>
</file>

<file path=customXml/_rels/item53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46.xml"/></Relationships>
</file>

<file path=customXml/_rels/item53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47.xml"/></Relationships>
</file>

<file path=customXml/_rels/item53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48.xml"/></Relationships>
</file>

<file path=customXml/_rels/item53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49.xml"/></Relationships>
</file>

<file path=customXml/_rels/item5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5.xml"/></Relationships>
</file>

<file path=customXml/_rels/item53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50.xml"/></Relationships>
</file>

<file path=customXml/_rels/item53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51.xml"/></Relationships>
</file>

<file path=customXml/_rels/item53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52.xml"/></Relationships>
</file>

<file path=customXml/_rels/item53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53.xml"/></Relationships>
</file>

<file path=customXml/_rels/item53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54.xml"/></Relationships>
</file>

<file path=customXml/_rels/item53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55.xml"/></Relationships>
</file>

<file path=customXml/_rels/item53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56.xml"/></Relationships>
</file>

<file path=customXml/_rels/item53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57.xml"/></Relationships>
</file>

<file path=customXml/_rels/item53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58.xml"/></Relationships>
</file>

<file path=customXml/_rels/item53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59.xml"/></Relationships>
</file>

<file path=customXml/_rels/item5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6.xml"/></Relationships>
</file>

<file path=customXml/_rels/item53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60.xml"/></Relationships>
</file>

<file path=customXml/_rels/item53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61.xml"/></Relationships>
</file>

<file path=customXml/_rels/item53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62.xml"/></Relationships>
</file>

<file path=customXml/_rels/item53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63.xml"/></Relationships>
</file>

<file path=customXml/_rels/item53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64.xml"/></Relationships>
</file>

<file path=customXml/_rels/item53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65.xml"/></Relationships>
</file>

<file path=customXml/_rels/item53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66.xml"/></Relationships>
</file>

<file path=customXml/_rels/item53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67.xml"/></Relationships>
</file>

<file path=customXml/_rels/item53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68.xml"/></Relationships>
</file>

<file path=customXml/_rels/item53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69.xml"/></Relationships>
</file>

<file path=customXml/_rels/item5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7.xml"/></Relationships>
</file>

<file path=customXml/_rels/item53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70.xml"/></Relationships>
</file>

<file path=customXml/_rels/item53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71.xml"/></Relationships>
</file>

<file path=customXml/_rels/item53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72.xml"/></Relationships>
</file>

<file path=customXml/_rels/item53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73.xml"/></Relationships>
</file>

<file path=customXml/_rels/item53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74.xml"/></Relationships>
</file>

<file path=customXml/_rels/item53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75.xml"/></Relationships>
</file>

<file path=customXml/_rels/item53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76.xml"/></Relationships>
</file>

<file path=customXml/_rels/item53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77.xml"/></Relationships>
</file>

<file path=customXml/_rels/item53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78.xml"/></Relationships>
</file>

<file path=customXml/_rels/item53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79.xml"/></Relationships>
</file>

<file path=customXml/_rels/item5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8.xml"/></Relationships>
</file>

<file path=customXml/_rels/item53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80.xml"/></Relationships>
</file>

<file path=customXml/_rels/item53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81.xml"/></Relationships>
</file>

<file path=customXml/_rels/item53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82.xml"/></Relationships>
</file>

<file path=customXml/_rels/item53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83.xml"/></Relationships>
</file>

<file path=customXml/_rels/item53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84.xml"/></Relationships>
</file>

<file path=customXml/_rels/item53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85.xml"/></Relationships>
</file>

<file path=customXml/_rels/item53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86.xml"/></Relationships>
</file>

<file path=customXml/_rels/item53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87.xml"/></Relationships>
</file>

<file path=customXml/_rels/item53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88.xml"/></Relationships>
</file>

<file path=customXml/_rels/item53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89.xml"/></Relationships>
</file>

<file path=customXml/_rels/item5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9.xml"/></Relationships>
</file>

<file path=customXml/_rels/item53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90.xml"/></Relationships>
</file>

<file path=customXml/_rels/item53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91.xml"/></Relationships>
</file>

<file path=customXml/_rels/item53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92.xml"/></Relationships>
</file>

<file path=customXml/_rels/item53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93.xml"/></Relationships>
</file>

<file path=customXml/_rels/item53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94.xml"/></Relationships>
</file>

<file path=customXml/_rels/item53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95.xml"/></Relationships>
</file>

<file path=customXml/_rels/item53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96.xml"/></Relationships>
</file>

<file path=customXml/_rels/item53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97.xml"/></Relationships>
</file>

<file path=customXml/_rels/item53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98.xml"/></Relationships>
</file>

<file path=customXml/_rels/item53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99.xml"/></Relationships>
</file>

<file path=customXml/_rels/item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.xml"/></Relationships>
</file>

<file path=customXml/_rels/item5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0.xml"/></Relationships>
</file>

<file path=customXml/_rels/item54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00.xml"/></Relationships>
</file>

<file path=customXml/_rels/item54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01.xml"/></Relationships>
</file>

<file path=customXml/_rels/item54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02.xml"/></Relationships>
</file>

<file path=customXml/_rels/item54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03.xml"/></Relationships>
</file>

<file path=customXml/_rels/item54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04.xml"/></Relationships>
</file>

<file path=customXml/_rels/item54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05.xml"/></Relationships>
</file>

<file path=customXml/_rels/item54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06.xml"/></Relationships>
</file>

<file path=customXml/_rels/item54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07.xml"/></Relationships>
</file>

<file path=customXml/_rels/item54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08.xml"/></Relationships>
</file>

<file path=customXml/_rels/item54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09.xml"/></Relationships>
</file>

<file path=customXml/_rels/item5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1.xml"/></Relationships>
</file>

<file path=customXml/_rels/item54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10.xml"/></Relationships>
</file>

<file path=customXml/_rels/item54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11.xml"/></Relationships>
</file>

<file path=customXml/_rels/item54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12.xml"/></Relationships>
</file>

<file path=customXml/_rels/item54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13.xml"/></Relationships>
</file>

<file path=customXml/_rels/item54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14.xml"/></Relationships>
</file>

<file path=customXml/_rels/item54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15.xml"/></Relationships>
</file>

<file path=customXml/_rels/item54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16.xml"/></Relationships>
</file>

<file path=customXml/_rels/item54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17.xml"/></Relationships>
</file>

<file path=customXml/_rels/item54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18.xml"/></Relationships>
</file>

<file path=customXml/_rels/item54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19.xml"/></Relationships>
</file>

<file path=customXml/_rels/item5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2.xml"/></Relationships>
</file>

<file path=customXml/_rels/item54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20.xml"/></Relationships>
</file>

<file path=customXml/_rels/item54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21.xml"/></Relationships>
</file>

<file path=customXml/_rels/item54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22.xml"/></Relationships>
</file>

<file path=customXml/_rels/item54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23.xml"/></Relationships>
</file>

<file path=customXml/_rels/item54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24.xml"/></Relationships>
</file>

<file path=customXml/_rels/item54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25.xml"/></Relationships>
</file>

<file path=customXml/_rels/item54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26.xml"/></Relationships>
</file>

<file path=customXml/_rels/item54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27.xml"/></Relationships>
</file>

<file path=customXml/_rels/item54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28.xml"/></Relationships>
</file>

<file path=customXml/_rels/item54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29.xml"/></Relationships>
</file>

<file path=customXml/_rels/item5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3.xml"/></Relationships>
</file>

<file path=customXml/_rels/item54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30.xml"/></Relationships>
</file>

<file path=customXml/_rels/item54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31.xml"/></Relationships>
</file>

<file path=customXml/_rels/item54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32.xml"/></Relationships>
</file>

<file path=customXml/_rels/item54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33.xml"/></Relationships>
</file>

<file path=customXml/_rels/item54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34.xml"/></Relationships>
</file>

<file path=customXml/_rels/item54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35.xml"/></Relationships>
</file>

<file path=customXml/_rels/item54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36.xml"/></Relationships>
</file>

<file path=customXml/_rels/item54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37.xml"/></Relationships>
</file>

<file path=customXml/_rels/item54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38.xml"/></Relationships>
</file>

<file path=customXml/_rels/item54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39.xml"/></Relationships>
</file>

<file path=customXml/_rels/item5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4.xml"/></Relationships>
</file>

<file path=customXml/_rels/item54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40.xml"/></Relationships>
</file>

<file path=customXml/_rels/item54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41.xml"/></Relationships>
</file>

<file path=customXml/_rels/item54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42.xml"/></Relationships>
</file>

<file path=customXml/_rels/item54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43.xml"/></Relationships>
</file>

<file path=customXml/_rels/item54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44.xml"/></Relationships>
</file>

<file path=customXml/_rels/item54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45.xml"/></Relationships>
</file>

<file path=customXml/_rels/item54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46.xml"/></Relationships>
</file>

<file path=customXml/_rels/item54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47.xml"/></Relationships>
</file>

<file path=customXml/_rels/item54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48.xml"/></Relationships>
</file>

<file path=customXml/_rels/item54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49.xml"/></Relationships>
</file>

<file path=customXml/_rels/item5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5.xml"/></Relationships>
</file>

<file path=customXml/_rels/item54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50.xml"/></Relationships>
</file>

<file path=customXml/_rels/item54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51.xml"/></Relationships>
</file>

<file path=customXml/_rels/item54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52.xml"/></Relationships>
</file>

<file path=customXml/_rels/item54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53.xml"/></Relationships>
</file>

<file path=customXml/_rels/item54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54.xml"/></Relationships>
</file>

<file path=customXml/_rels/item54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55.xml"/></Relationships>
</file>

<file path=customXml/_rels/item54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56.xml"/></Relationships>
</file>

<file path=customXml/_rels/item54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57.xml"/></Relationships>
</file>

<file path=customXml/_rels/item54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58.xml"/></Relationships>
</file>

<file path=customXml/_rels/item54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59.xml"/></Relationships>
</file>

<file path=customXml/_rels/item5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6.xml"/></Relationships>
</file>

<file path=customXml/_rels/item54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60.xml"/></Relationships>
</file>

<file path=customXml/_rels/item54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61.xml"/></Relationships>
</file>

<file path=customXml/_rels/item54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62.xml"/></Relationships>
</file>

<file path=customXml/_rels/item54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63.xml"/></Relationships>
</file>

<file path=customXml/_rels/item54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64.xml"/></Relationships>
</file>

<file path=customXml/_rels/item54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65.xml"/></Relationships>
</file>

<file path=customXml/_rels/item54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66.xml"/></Relationships>
</file>

<file path=customXml/_rels/item54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67.xml"/></Relationships>
</file>

<file path=customXml/_rels/item54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68.xml"/></Relationships>
</file>

<file path=customXml/_rels/item54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69.xml"/></Relationships>
</file>

<file path=customXml/_rels/item5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7.xml"/></Relationships>
</file>

<file path=customXml/_rels/item54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70.xml"/></Relationships>
</file>

<file path=customXml/_rels/item54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71.xml"/></Relationships>
</file>

<file path=customXml/_rels/item54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72.xml"/></Relationships>
</file>

<file path=customXml/_rels/item54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73.xml"/></Relationships>
</file>

<file path=customXml/_rels/item54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74.xml"/></Relationships>
</file>

<file path=customXml/_rels/item54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75.xml"/></Relationships>
</file>

<file path=customXml/_rels/item54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76.xml"/></Relationships>
</file>

<file path=customXml/_rels/item54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77.xml"/></Relationships>
</file>

<file path=customXml/_rels/item54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78.xml"/></Relationships>
</file>

<file path=customXml/_rels/item54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79.xml"/></Relationships>
</file>

<file path=customXml/_rels/item5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8.xml"/></Relationships>
</file>

<file path=customXml/_rels/item54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80.xml"/></Relationships>
</file>

<file path=customXml/_rels/item54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81.xml"/></Relationships>
</file>

<file path=customXml/_rels/item54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82.xml"/></Relationships>
</file>

<file path=customXml/_rels/item54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83.xml"/></Relationships>
</file>

<file path=customXml/_rels/item54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84.xml"/></Relationships>
</file>

<file path=customXml/_rels/item54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85.xml"/></Relationships>
</file>

<file path=customXml/_rels/item54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86.xml"/></Relationships>
</file>

<file path=customXml/_rels/item54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87.xml"/></Relationships>
</file>

<file path=customXml/_rels/item54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88.xml"/></Relationships>
</file>

<file path=customXml/_rels/item54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89.xml"/></Relationships>
</file>

<file path=customXml/_rels/item5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9.xml"/></Relationships>
</file>

<file path=customXml/_rels/item54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90.xml"/></Relationships>
</file>

<file path=customXml/_rels/item54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91.xml"/></Relationships>
</file>

<file path=customXml/_rels/item54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92.xml"/></Relationships>
</file>

<file path=customXml/_rels/item54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93.xml"/></Relationships>
</file>

<file path=customXml/_rels/item54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94.xml"/></Relationships>
</file>

<file path=customXml/_rels/item54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95.xml"/></Relationships>
</file>

<file path=customXml/_rels/item54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96.xml"/></Relationships>
</file>

<file path=customXml/_rels/item54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97.xml"/></Relationships>
</file>

<file path=customXml/_rels/item54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98.xml"/></Relationships>
</file>

<file path=customXml/_rels/item54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99.xml"/></Relationships>
</file>

<file path=customXml/_rels/item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.xml"/></Relationships>
</file>

<file path=customXml/_rels/item5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0.xml"/></Relationships>
</file>

<file path=customXml/_rels/item55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00.xml"/></Relationships>
</file>

<file path=customXml/_rels/item55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01.xml"/></Relationships>
</file>

<file path=customXml/_rels/item55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02.xml"/></Relationships>
</file>

<file path=customXml/_rels/item55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03.xml"/></Relationships>
</file>

<file path=customXml/_rels/item55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04.xml"/></Relationships>
</file>

<file path=customXml/_rels/item55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05.xml"/></Relationships>
</file>

<file path=customXml/_rels/item55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06.xml"/></Relationships>
</file>

<file path=customXml/_rels/item55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07.xml"/></Relationships>
</file>

<file path=customXml/_rels/item55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08.xml"/></Relationships>
</file>

<file path=customXml/_rels/item55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09.xml"/></Relationships>
</file>

<file path=customXml/_rels/item5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1.xml"/></Relationships>
</file>

<file path=customXml/_rels/item55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10.xml"/></Relationships>
</file>

<file path=customXml/_rels/item55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11.xml"/></Relationships>
</file>

<file path=customXml/_rels/item55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12.xml"/></Relationships>
</file>

<file path=customXml/_rels/item55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13.xml"/></Relationships>
</file>

<file path=customXml/_rels/item55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14.xml"/></Relationships>
</file>

<file path=customXml/_rels/item55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15.xml"/></Relationships>
</file>

<file path=customXml/_rels/item55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16.xml"/></Relationships>
</file>

<file path=customXml/_rels/item55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17.xml"/></Relationships>
</file>

<file path=customXml/_rels/item55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18.xml"/></Relationships>
</file>

<file path=customXml/_rels/item55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19.xml"/></Relationships>
</file>

<file path=customXml/_rels/item5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2.xml"/></Relationships>
</file>

<file path=customXml/_rels/item55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20.xml"/></Relationships>
</file>

<file path=customXml/_rels/item55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21.xml"/></Relationships>
</file>

<file path=customXml/_rels/item55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22.xml"/></Relationships>
</file>

<file path=customXml/_rels/item55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23.xml"/></Relationships>
</file>

<file path=customXml/_rels/item55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24.xml"/></Relationships>
</file>

<file path=customXml/_rels/item55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25.xml"/></Relationships>
</file>

<file path=customXml/_rels/item55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26.xml"/></Relationships>
</file>

<file path=customXml/_rels/item55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27.xml"/></Relationships>
</file>

<file path=customXml/_rels/item55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28.xml"/></Relationships>
</file>

<file path=customXml/_rels/item55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29.xml"/></Relationships>
</file>

<file path=customXml/_rels/item5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3.xml"/></Relationships>
</file>

<file path=customXml/_rels/item55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30.xml"/></Relationships>
</file>

<file path=customXml/_rels/item55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31.xml"/></Relationships>
</file>

<file path=customXml/_rels/item55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32.xml"/></Relationships>
</file>

<file path=customXml/_rels/item55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33.xml"/></Relationships>
</file>

<file path=customXml/_rels/item55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34.xml"/></Relationships>
</file>

<file path=customXml/_rels/item55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35.xml"/></Relationships>
</file>

<file path=customXml/_rels/item55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36.xml"/></Relationships>
</file>

<file path=customXml/_rels/item55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37.xml"/></Relationships>
</file>

<file path=customXml/_rels/item55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38.xml"/></Relationships>
</file>

<file path=customXml/_rels/item55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39.xml"/></Relationships>
</file>

<file path=customXml/_rels/item5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4.xml"/></Relationships>
</file>

<file path=customXml/_rels/item55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40.xml"/></Relationships>
</file>

<file path=customXml/_rels/item55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41.xml"/></Relationships>
</file>

<file path=customXml/_rels/item55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42.xml"/></Relationships>
</file>

<file path=customXml/_rels/item55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43.xml"/></Relationships>
</file>

<file path=customXml/_rels/item55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44.xml"/></Relationships>
</file>

<file path=customXml/_rels/item55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45.xml"/></Relationships>
</file>

<file path=customXml/_rels/item55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46.xml"/></Relationships>
</file>

<file path=customXml/_rels/item55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47.xml"/></Relationships>
</file>

<file path=customXml/_rels/item55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48.xml"/></Relationships>
</file>

<file path=customXml/_rels/item55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49.xml"/></Relationships>
</file>

<file path=customXml/_rels/item5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5.xml"/></Relationships>
</file>

<file path=customXml/_rels/item55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50.xml"/></Relationships>
</file>

<file path=customXml/_rels/item55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51.xml"/></Relationships>
</file>

<file path=customXml/_rels/item55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52.xml"/></Relationships>
</file>

<file path=customXml/_rels/item55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53.xml"/></Relationships>
</file>

<file path=customXml/_rels/item55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54.xml"/></Relationships>
</file>

<file path=customXml/_rels/item55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55.xml"/></Relationships>
</file>

<file path=customXml/_rels/item55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56.xml"/></Relationships>
</file>

<file path=customXml/_rels/item55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57.xml"/></Relationships>
</file>

<file path=customXml/_rels/item55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58.xml"/></Relationships>
</file>

<file path=customXml/_rels/item55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59.xml"/></Relationships>
</file>

<file path=customXml/_rels/item5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6.xml"/></Relationships>
</file>

<file path=customXml/_rels/item55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60.xml"/></Relationships>
</file>

<file path=customXml/_rels/item55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61.xml"/></Relationships>
</file>

<file path=customXml/_rels/item55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62.xml"/></Relationships>
</file>

<file path=customXml/_rels/item55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63.xml"/></Relationships>
</file>

<file path=customXml/_rels/item55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64.xml"/></Relationships>
</file>

<file path=customXml/_rels/item55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65.xml"/></Relationships>
</file>

<file path=customXml/_rels/item55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66.xml"/></Relationships>
</file>

<file path=customXml/_rels/item55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67.xml"/></Relationships>
</file>

<file path=customXml/_rels/item55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68.xml"/></Relationships>
</file>

<file path=customXml/_rels/item55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69.xml"/></Relationships>
</file>

<file path=customXml/_rels/item5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7.xml"/></Relationships>
</file>

<file path=customXml/_rels/item55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70.xml"/></Relationships>
</file>

<file path=customXml/_rels/item55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71.xml"/></Relationships>
</file>

<file path=customXml/_rels/item55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72.xml"/></Relationships>
</file>

<file path=customXml/_rels/item55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73.xml"/></Relationships>
</file>

<file path=customXml/_rels/item55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74.xml"/></Relationships>
</file>

<file path=customXml/_rels/item55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75.xml"/></Relationships>
</file>

<file path=customXml/_rels/item55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76.xml"/></Relationships>
</file>

<file path=customXml/_rels/item55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77.xml"/></Relationships>
</file>

<file path=customXml/_rels/item55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78.xml"/></Relationships>
</file>

<file path=customXml/_rels/item55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79.xml"/></Relationships>
</file>

<file path=customXml/_rels/item5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8.xml"/></Relationships>
</file>

<file path=customXml/_rels/item55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80.xml"/></Relationships>
</file>

<file path=customXml/_rels/item55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81.xml"/></Relationships>
</file>

<file path=customXml/_rels/item55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82.xml"/></Relationships>
</file>

<file path=customXml/_rels/item55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83.xml"/></Relationships>
</file>

<file path=customXml/_rels/item55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84.xml"/></Relationships>
</file>

<file path=customXml/_rels/item55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85.xml"/></Relationships>
</file>

<file path=customXml/_rels/item55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86.xml"/></Relationships>
</file>

<file path=customXml/_rels/item55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87.xml"/></Relationships>
</file>

<file path=customXml/_rels/item55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88.xml"/></Relationships>
</file>

<file path=customXml/_rels/item55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89.xml"/></Relationships>
</file>

<file path=customXml/_rels/item5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9.xml"/></Relationships>
</file>

<file path=customXml/_rels/item55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90.xml"/></Relationships>
</file>

<file path=customXml/_rels/item55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91.xml"/></Relationships>
</file>

<file path=customXml/_rels/item55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92.xml"/></Relationships>
</file>

<file path=customXml/_rels/item55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93.xml"/></Relationships>
</file>

<file path=customXml/_rels/item55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94.xml"/></Relationships>
</file>

<file path=customXml/_rels/item55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95.xml"/></Relationships>
</file>

<file path=customXml/_rels/item55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96.xml"/></Relationships>
</file>

<file path=customXml/_rels/item55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97.xml"/></Relationships>
</file>

<file path=customXml/_rels/item55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98.xml"/></Relationships>
</file>

<file path=customXml/_rels/item55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99.xml"/></Relationships>
</file>

<file path=customXml/_rels/item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.xml"/></Relationships>
</file>

<file path=customXml/_rels/item5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0.xml"/></Relationships>
</file>

<file path=customXml/_rels/item56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00.xml"/></Relationships>
</file>

<file path=customXml/_rels/item56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01.xml"/></Relationships>
</file>

<file path=customXml/_rels/item56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02.xml"/></Relationships>
</file>

<file path=customXml/_rels/item56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03.xml"/></Relationships>
</file>

<file path=customXml/_rels/item56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04.xml"/></Relationships>
</file>

<file path=customXml/_rels/item56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05.xml"/></Relationships>
</file>

<file path=customXml/_rels/item56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06.xml"/></Relationships>
</file>

<file path=customXml/_rels/item56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07.xml"/></Relationships>
</file>

<file path=customXml/_rels/item56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08.xml"/></Relationships>
</file>

<file path=customXml/_rels/item56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09.xml"/></Relationships>
</file>

<file path=customXml/_rels/item5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1.xml"/></Relationships>
</file>

<file path=customXml/_rels/item56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10.xml"/></Relationships>
</file>

<file path=customXml/_rels/item56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11.xml"/></Relationships>
</file>

<file path=customXml/_rels/item56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12.xml"/></Relationships>
</file>

<file path=customXml/_rels/item56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13.xml"/></Relationships>
</file>

<file path=customXml/_rels/item56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14.xml"/></Relationships>
</file>

<file path=customXml/_rels/item56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15.xml"/></Relationships>
</file>

<file path=customXml/_rels/item56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16.xml"/></Relationships>
</file>

<file path=customXml/_rels/item56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17.xml"/></Relationships>
</file>

<file path=customXml/_rels/item56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18.xml"/></Relationships>
</file>

<file path=customXml/_rels/item56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19.xml"/></Relationships>
</file>

<file path=customXml/_rels/item5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2.xml"/></Relationships>
</file>

<file path=customXml/_rels/item56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20.xml"/></Relationships>
</file>

<file path=customXml/_rels/item56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21.xml"/></Relationships>
</file>

<file path=customXml/_rels/item56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22.xml"/></Relationships>
</file>

<file path=customXml/_rels/item56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23.xml"/></Relationships>
</file>

<file path=customXml/_rels/item56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24.xml"/></Relationships>
</file>

<file path=customXml/_rels/item56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25.xml"/></Relationships>
</file>

<file path=customXml/_rels/item56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26.xml"/></Relationships>
</file>

<file path=customXml/_rels/item56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27.xml"/></Relationships>
</file>

<file path=customXml/_rels/item56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28.xml"/></Relationships>
</file>

<file path=customXml/_rels/item56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29.xml"/></Relationships>
</file>

<file path=customXml/_rels/item5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3.xml"/></Relationships>
</file>

<file path=customXml/_rels/item56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30.xml"/></Relationships>
</file>

<file path=customXml/_rels/item56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31.xml"/></Relationships>
</file>

<file path=customXml/_rels/item56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32.xml"/></Relationships>
</file>

<file path=customXml/_rels/item56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33.xml"/></Relationships>
</file>

<file path=customXml/_rels/item56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34.xml"/></Relationships>
</file>

<file path=customXml/_rels/item56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35.xml"/></Relationships>
</file>

<file path=customXml/_rels/item56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36.xml"/></Relationships>
</file>

<file path=customXml/_rels/item56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37.xml"/></Relationships>
</file>

<file path=customXml/_rels/item56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38.xml"/></Relationships>
</file>

<file path=customXml/_rels/item56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39.xml"/></Relationships>
</file>

<file path=customXml/_rels/item5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4.xml"/></Relationships>
</file>

<file path=customXml/_rels/item56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40.xml"/></Relationships>
</file>

<file path=customXml/_rels/item56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41.xml"/></Relationships>
</file>

<file path=customXml/_rels/item56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42.xml"/></Relationships>
</file>

<file path=customXml/_rels/item56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43.xml"/></Relationships>
</file>

<file path=customXml/_rels/item56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44.xml"/></Relationships>
</file>

<file path=customXml/_rels/item56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45.xml"/></Relationships>
</file>

<file path=customXml/_rels/item56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46.xml"/></Relationships>
</file>

<file path=customXml/_rels/item56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47.xml"/></Relationships>
</file>

<file path=customXml/_rels/item56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48.xml"/></Relationships>
</file>

<file path=customXml/_rels/item56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49.xml"/></Relationships>
</file>

<file path=customXml/_rels/item5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5.xml"/></Relationships>
</file>

<file path=customXml/_rels/item56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50.xml"/></Relationships>
</file>

<file path=customXml/_rels/item56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51.xml"/></Relationships>
</file>

<file path=customXml/_rels/item56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52.xml"/></Relationships>
</file>

<file path=customXml/_rels/item56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53.xml"/></Relationships>
</file>

<file path=customXml/_rels/item56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54.xml"/></Relationships>
</file>

<file path=customXml/_rels/item56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55.xml"/></Relationships>
</file>

<file path=customXml/_rels/item56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56.xml"/></Relationships>
</file>

<file path=customXml/_rels/item56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57.xml"/></Relationships>
</file>

<file path=customXml/_rels/item56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58.xml"/></Relationships>
</file>

<file path=customXml/_rels/item56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59.xml"/></Relationships>
</file>

<file path=customXml/_rels/item5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6.xml"/></Relationships>
</file>

<file path=customXml/_rels/item56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60.xml"/></Relationships>
</file>

<file path=customXml/_rels/item56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61.xml"/></Relationships>
</file>

<file path=customXml/_rels/item56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62.xml"/></Relationships>
</file>

<file path=customXml/_rels/item56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63.xml"/></Relationships>
</file>

<file path=customXml/_rels/item56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64.xml"/></Relationships>
</file>

<file path=customXml/_rels/item56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65.xml"/></Relationships>
</file>

<file path=customXml/_rels/item56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66.xml"/></Relationships>
</file>

<file path=customXml/_rels/item56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67.xml"/></Relationships>
</file>

<file path=customXml/_rels/item56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68.xml"/></Relationships>
</file>

<file path=customXml/_rels/item56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69.xml"/></Relationships>
</file>

<file path=customXml/_rels/item5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7.xml"/></Relationships>
</file>

<file path=customXml/_rels/item56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70.xml"/></Relationships>
</file>

<file path=customXml/_rels/item56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71.xml"/></Relationships>
</file>

<file path=customXml/_rels/item56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72.xml"/></Relationships>
</file>

<file path=customXml/_rels/item56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73.xml"/></Relationships>
</file>

<file path=customXml/_rels/item56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74.xml"/></Relationships>
</file>

<file path=customXml/_rels/item56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75.xml"/></Relationships>
</file>

<file path=customXml/_rels/item56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76.xml"/></Relationships>
</file>

<file path=customXml/_rels/item56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77.xml"/></Relationships>
</file>

<file path=customXml/_rels/item56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78.xml"/></Relationships>
</file>

<file path=customXml/_rels/item56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79.xml"/></Relationships>
</file>

<file path=customXml/_rels/item5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8.xml"/></Relationships>
</file>

<file path=customXml/_rels/item56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80.xml"/></Relationships>
</file>

<file path=customXml/_rels/item56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81.xml"/></Relationships>
</file>

<file path=customXml/_rels/item56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82.xml"/></Relationships>
</file>

<file path=customXml/_rels/item56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83.xml"/></Relationships>
</file>

<file path=customXml/_rels/item56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84.xml"/></Relationships>
</file>

<file path=customXml/_rels/item56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85.xml"/></Relationships>
</file>

<file path=customXml/_rels/item56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86.xml"/></Relationships>
</file>

<file path=customXml/_rels/item56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87.xml"/></Relationships>
</file>

<file path=customXml/_rels/item56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88.xml"/></Relationships>
</file>

<file path=customXml/_rels/item56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89.xml"/></Relationships>
</file>

<file path=customXml/_rels/item5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9.xml"/></Relationships>
</file>

<file path=customXml/_rels/item56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90.xml"/></Relationships>
</file>

<file path=customXml/_rels/item56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91.xml"/></Relationships>
</file>

<file path=customXml/_rels/item56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92.xml"/></Relationships>
</file>

<file path=customXml/_rels/item56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93.xml"/></Relationships>
</file>

<file path=customXml/_rels/item56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94.xml"/></Relationships>
</file>

<file path=customXml/_rels/item56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95.xml"/></Relationships>
</file>

<file path=customXml/_rels/item56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96.xml"/></Relationships>
</file>

<file path=customXml/_rels/item56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97.xml"/></Relationships>
</file>

<file path=customXml/_rels/item56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98.xml"/></Relationships>
</file>

<file path=customXml/_rels/item56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99.xml"/></Relationships>
</file>

<file path=customXml/_rels/item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.xml"/></Relationships>
</file>

<file path=customXml/_rels/item5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0.xml"/></Relationships>
</file>

<file path=customXml/_rels/item57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00.xml"/></Relationships>
</file>

<file path=customXml/_rels/item57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01.xml"/></Relationships>
</file>

<file path=customXml/_rels/item57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02.xml"/></Relationships>
</file>

<file path=customXml/_rels/item57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03.xml"/></Relationships>
</file>

<file path=customXml/_rels/item57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04.xml"/></Relationships>
</file>

<file path=customXml/_rels/item57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05.xml"/></Relationships>
</file>

<file path=customXml/_rels/item57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06.xml"/></Relationships>
</file>

<file path=customXml/_rels/item57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07.xml"/></Relationships>
</file>

<file path=customXml/_rels/item57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08.xml"/></Relationships>
</file>

<file path=customXml/_rels/item57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09.xml"/></Relationships>
</file>

<file path=customXml/_rels/item5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1.xml"/></Relationships>
</file>

<file path=customXml/_rels/item57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10.xml"/></Relationships>
</file>

<file path=customXml/_rels/item57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11.xml"/></Relationships>
</file>

<file path=customXml/_rels/item57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12.xml"/></Relationships>
</file>

<file path=customXml/_rels/item57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13.xml"/></Relationships>
</file>

<file path=customXml/_rels/item57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14.xml"/></Relationships>
</file>

<file path=customXml/_rels/item57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15.xml"/></Relationships>
</file>

<file path=customXml/_rels/item57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16.xml"/></Relationships>
</file>

<file path=customXml/_rels/item57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17.xml"/></Relationships>
</file>

<file path=customXml/_rels/item57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18.xml"/></Relationships>
</file>

<file path=customXml/_rels/item57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19.xml"/></Relationships>
</file>

<file path=customXml/_rels/item5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2.xml"/></Relationships>
</file>

<file path=customXml/_rels/item57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20.xml"/></Relationships>
</file>

<file path=customXml/_rels/item57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21.xml"/></Relationships>
</file>

<file path=customXml/_rels/item57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22.xml"/></Relationships>
</file>

<file path=customXml/_rels/item57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23.xml"/></Relationships>
</file>

<file path=customXml/_rels/item57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24.xml"/></Relationships>
</file>

<file path=customXml/_rels/item57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25.xml"/></Relationships>
</file>

<file path=customXml/_rels/item57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26.xml"/></Relationships>
</file>

<file path=customXml/_rels/item57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27.xml"/></Relationships>
</file>

<file path=customXml/_rels/item57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28.xml"/></Relationships>
</file>

<file path=customXml/_rels/item57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29.xml"/></Relationships>
</file>

<file path=customXml/_rels/item5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3.xml"/></Relationships>
</file>

<file path=customXml/_rels/item57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30.xml"/></Relationships>
</file>

<file path=customXml/_rels/item57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31.xml"/></Relationships>
</file>

<file path=customXml/_rels/item57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32.xml"/></Relationships>
</file>

<file path=customXml/_rels/item57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33.xml"/></Relationships>
</file>

<file path=customXml/_rels/item57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34.xml"/></Relationships>
</file>

<file path=customXml/_rels/item57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35.xml"/></Relationships>
</file>

<file path=customXml/_rels/item57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36.xml"/></Relationships>
</file>

<file path=customXml/_rels/item57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37.xml"/></Relationships>
</file>

<file path=customXml/_rels/item57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38.xml"/></Relationships>
</file>

<file path=customXml/_rels/item57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39.xml"/></Relationships>
</file>

<file path=customXml/_rels/item5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4.xml"/></Relationships>
</file>

<file path=customXml/_rels/item57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40.xml"/></Relationships>
</file>

<file path=customXml/_rels/item57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41.xml"/></Relationships>
</file>

<file path=customXml/_rels/item57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42.xml"/></Relationships>
</file>

<file path=customXml/_rels/item57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43.xml"/></Relationships>
</file>

<file path=customXml/_rels/item57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44.xml"/></Relationships>
</file>

<file path=customXml/_rels/item57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45.xml"/></Relationships>
</file>

<file path=customXml/_rels/item57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46.xml"/></Relationships>
</file>

<file path=customXml/_rels/item57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47.xml"/></Relationships>
</file>

<file path=customXml/_rels/item57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48.xml"/></Relationships>
</file>

<file path=customXml/_rels/item57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49.xml"/></Relationships>
</file>

<file path=customXml/_rels/item5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5.xml"/></Relationships>
</file>

<file path=customXml/_rels/item57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50.xml"/></Relationships>
</file>

<file path=customXml/_rels/item57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51.xml"/></Relationships>
</file>

<file path=customXml/_rels/item57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52.xml"/></Relationships>
</file>

<file path=customXml/_rels/item57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53.xml"/></Relationships>
</file>

<file path=customXml/_rels/item57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54.xml"/></Relationships>
</file>

<file path=customXml/_rels/item57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55.xml"/></Relationships>
</file>

<file path=customXml/_rels/item57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56.xml"/></Relationships>
</file>

<file path=customXml/_rels/item57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57.xml"/></Relationships>
</file>

<file path=customXml/_rels/item57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58.xml"/></Relationships>
</file>

<file path=customXml/_rels/item57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59.xml"/></Relationships>
</file>

<file path=customXml/_rels/item5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6.xml"/></Relationships>
</file>

<file path=customXml/_rels/item57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60.xml"/></Relationships>
</file>

<file path=customXml/_rels/item57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61.xml"/></Relationships>
</file>

<file path=customXml/_rels/item57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62.xml"/></Relationships>
</file>

<file path=customXml/_rels/item57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63.xml"/></Relationships>
</file>

<file path=customXml/_rels/item57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64.xml"/></Relationships>
</file>

<file path=customXml/_rels/item57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65.xml"/></Relationships>
</file>

<file path=customXml/_rels/item57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66.xml"/></Relationships>
</file>

<file path=customXml/_rels/item57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67.xml"/></Relationships>
</file>

<file path=customXml/_rels/item57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68.xml"/></Relationships>
</file>

<file path=customXml/_rels/item57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69.xml"/></Relationships>
</file>

<file path=customXml/_rels/item5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7.xml"/></Relationships>
</file>

<file path=customXml/_rels/item57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70.xml"/></Relationships>
</file>

<file path=customXml/_rels/item57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71.xml"/></Relationships>
</file>

<file path=customXml/_rels/item57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72.xml"/></Relationships>
</file>

<file path=customXml/_rels/item57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73.xml"/></Relationships>
</file>

<file path=customXml/_rels/item57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74.xml"/></Relationships>
</file>

<file path=customXml/_rels/item57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75.xml"/></Relationships>
</file>

<file path=customXml/_rels/item57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76.xml"/></Relationships>
</file>

<file path=customXml/_rels/item57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77.xml"/></Relationships>
</file>

<file path=customXml/_rels/item57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78.xml"/></Relationships>
</file>

<file path=customXml/_rels/item57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79.xml"/></Relationships>
</file>

<file path=customXml/_rels/item5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8.xml"/></Relationships>
</file>

<file path=customXml/_rels/item57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80.xml"/></Relationships>
</file>

<file path=customXml/_rels/item57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81.xml"/></Relationships>
</file>

<file path=customXml/_rels/item57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82.xml"/></Relationships>
</file>

<file path=customXml/_rels/item57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83.xml"/></Relationships>
</file>

<file path=customXml/_rels/item57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84.xml"/></Relationships>
</file>

<file path=customXml/_rels/item57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85.xml"/></Relationships>
</file>

<file path=customXml/_rels/item57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86.xml"/></Relationships>
</file>

<file path=customXml/_rels/item57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87.xml"/></Relationships>
</file>

<file path=customXml/_rels/item57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88.xml"/></Relationships>
</file>

<file path=customXml/_rels/item57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89.xml"/></Relationships>
</file>

<file path=customXml/_rels/item5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9.xml"/></Relationships>
</file>

<file path=customXml/_rels/item57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90.xml"/></Relationships>
</file>

<file path=customXml/_rels/item57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91.xml"/></Relationships>
</file>

<file path=customXml/_rels/item57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92.xml"/></Relationships>
</file>

<file path=customXml/_rels/item57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93.xml"/></Relationships>
</file>

<file path=customXml/_rels/item57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94.xml"/></Relationships>
</file>

<file path=customXml/_rels/item57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95.xml"/></Relationships>
</file>

<file path=customXml/_rels/item57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96.xml"/></Relationships>
</file>

<file path=customXml/_rels/item57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97.xml"/></Relationships>
</file>

<file path=customXml/_rels/item57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98.xml"/></Relationships>
</file>

<file path=customXml/_rels/item57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99.xml"/></Relationships>
</file>

<file path=customXml/_rels/item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.xml"/></Relationships>
</file>

<file path=customXml/_rels/item5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0.xml"/></Relationships>
</file>

<file path=customXml/_rels/item58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00.xml"/></Relationships>
</file>

<file path=customXml/_rels/item58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01.xml"/></Relationships>
</file>

<file path=customXml/_rels/item58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02.xml"/></Relationships>
</file>

<file path=customXml/_rels/item58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03.xml"/></Relationships>
</file>

<file path=customXml/_rels/item58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04.xml"/></Relationships>
</file>

<file path=customXml/_rels/item58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05.xml"/></Relationships>
</file>

<file path=customXml/_rels/item58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06.xml"/></Relationships>
</file>

<file path=customXml/_rels/item58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07.xml"/></Relationships>
</file>

<file path=customXml/_rels/item58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08.xml"/></Relationships>
</file>

<file path=customXml/_rels/item58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09.xml"/></Relationships>
</file>

<file path=customXml/_rels/item5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1.xml"/></Relationships>
</file>

<file path=customXml/_rels/item58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10.xml"/></Relationships>
</file>

<file path=customXml/_rels/item58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11.xml"/></Relationships>
</file>

<file path=customXml/_rels/item58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12.xml"/></Relationships>
</file>

<file path=customXml/_rels/item58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13.xml"/></Relationships>
</file>

<file path=customXml/_rels/item58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14.xml"/></Relationships>
</file>

<file path=customXml/_rels/item58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15.xml"/></Relationships>
</file>

<file path=customXml/_rels/item58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16.xml"/></Relationships>
</file>

<file path=customXml/_rels/item58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17.xml"/></Relationships>
</file>

<file path=customXml/_rels/item58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18.xml"/></Relationships>
</file>

<file path=customXml/_rels/item58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19.xml"/></Relationships>
</file>

<file path=customXml/_rels/item5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2.xml"/></Relationships>
</file>

<file path=customXml/_rels/item58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20.xml"/></Relationships>
</file>

<file path=customXml/_rels/item58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21.xml"/></Relationships>
</file>

<file path=customXml/_rels/item58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22.xml"/></Relationships>
</file>

<file path=customXml/_rels/item58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23.xml"/></Relationships>
</file>

<file path=customXml/_rels/item58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24.xml"/></Relationships>
</file>

<file path=customXml/_rels/item58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25.xml"/></Relationships>
</file>

<file path=customXml/_rels/item58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26.xml"/></Relationships>
</file>

<file path=customXml/_rels/item58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27.xml"/></Relationships>
</file>

<file path=customXml/_rels/item58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28.xml"/></Relationships>
</file>

<file path=customXml/_rels/item58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29.xml"/></Relationships>
</file>

<file path=customXml/_rels/item5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3.xml"/></Relationships>
</file>

<file path=customXml/_rels/item58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30.xml"/></Relationships>
</file>

<file path=customXml/_rels/item58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31.xml"/></Relationships>
</file>

<file path=customXml/_rels/item58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32.xml"/></Relationships>
</file>

<file path=customXml/_rels/item58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33.xml"/></Relationships>
</file>

<file path=customXml/_rels/item58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34.xml"/></Relationships>
</file>

<file path=customXml/_rels/item58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35.xml"/></Relationships>
</file>

<file path=customXml/_rels/item58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36.xml"/></Relationships>
</file>

<file path=customXml/_rels/item58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37.xml"/></Relationships>
</file>

<file path=customXml/_rels/item58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38.xml"/></Relationships>
</file>

<file path=customXml/_rels/item58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39.xml"/></Relationships>
</file>

<file path=customXml/_rels/item5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4.xml"/></Relationships>
</file>

<file path=customXml/_rels/item58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40.xml"/></Relationships>
</file>

<file path=customXml/_rels/item58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41.xml"/></Relationships>
</file>

<file path=customXml/_rels/item58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42.xml"/></Relationships>
</file>

<file path=customXml/_rels/item58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43.xml"/></Relationships>
</file>

<file path=customXml/_rels/item58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44.xml"/></Relationships>
</file>

<file path=customXml/_rels/item58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45.xml"/></Relationships>
</file>

<file path=customXml/_rels/item58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46.xml"/></Relationships>
</file>

<file path=customXml/_rels/item58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47.xml"/></Relationships>
</file>

<file path=customXml/_rels/item58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48.xml"/></Relationships>
</file>

<file path=customXml/_rels/item58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49.xml"/></Relationships>
</file>

<file path=customXml/_rels/item5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5.xml"/></Relationships>
</file>

<file path=customXml/_rels/item58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50.xml"/></Relationships>
</file>

<file path=customXml/_rels/item58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51.xml"/></Relationships>
</file>

<file path=customXml/_rels/item58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52.xml"/></Relationships>
</file>

<file path=customXml/_rels/item58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53.xml"/></Relationships>
</file>

<file path=customXml/_rels/item58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54.xml"/></Relationships>
</file>

<file path=customXml/_rels/item58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55.xml"/></Relationships>
</file>

<file path=customXml/_rels/item58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56.xml"/></Relationships>
</file>

<file path=customXml/_rels/item58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57.xml"/></Relationships>
</file>

<file path=customXml/_rels/item58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58.xml"/></Relationships>
</file>

<file path=customXml/_rels/item58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59.xml"/></Relationships>
</file>

<file path=customXml/_rels/item5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6.xml"/></Relationships>
</file>

<file path=customXml/_rels/item58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60.xml"/></Relationships>
</file>

<file path=customXml/_rels/item58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61.xml"/></Relationships>
</file>

<file path=customXml/_rels/item58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62.xml"/></Relationships>
</file>

<file path=customXml/_rels/item58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63.xml"/></Relationships>
</file>

<file path=customXml/_rels/item58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64.xml"/></Relationships>
</file>

<file path=customXml/_rels/item58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65.xml"/></Relationships>
</file>

<file path=customXml/_rels/item58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66.xml"/></Relationships>
</file>

<file path=customXml/_rels/item58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67.xml"/></Relationships>
</file>

<file path=customXml/_rels/item58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68.xml"/></Relationships>
</file>

<file path=customXml/_rels/item58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69.xml"/></Relationships>
</file>

<file path=customXml/_rels/item5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7.xml"/></Relationships>
</file>

<file path=customXml/_rels/item58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70.xml"/></Relationships>
</file>

<file path=customXml/_rels/item58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71.xml"/></Relationships>
</file>

<file path=customXml/_rels/item58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72.xml"/></Relationships>
</file>

<file path=customXml/_rels/item58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73.xml"/></Relationships>
</file>

<file path=customXml/_rels/item58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74.xml"/></Relationships>
</file>

<file path=customXml/_rels/item58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75.xml"/></Relationships>
</file>

<file path=customXml/_rels/item58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76.xml"/></Relationships>
</file>

<file path=customXml/_rels/item58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77.xml"/></Relationships>
</file>

<file path=customXml/_rels/item58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78.xml"/></Relationships>
</file>

<file path=customXml/_rels/item58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79.xml"/></Relationships>
</file>

<file path=customXml/_rels/item5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8.xml"/></Relationships>
</file>

<file path=customXml/_rels/item58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80.xml"/></Relationships>
</file>

<file path=customXml/_rels/item58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81.xml"/></Relationships>
</file>

<file path=customXml/_rels/item58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82.xml"/></Relationships>
</file>

<file path=customXml/_rels/item58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83.xml"/></Relationships>
</file>

<file path=customXml/_rels/item58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84.xml"/></Relationships>
</file>

<file path=customXml/_rels/item58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85.xml"/></Relationships>
</file>

<file path=customXml/_rels/item58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86.xml"/></Relationships>
</file>

<file path=customXml/_rels/item58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87.xml"/></Relationships>
</file>

<file path=customXml/_rels/item58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88.xml"/></Relationships>
</file>

<file path=customXml/_rels/item58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89.xml"/></Relationships>
</file>

<file path=customXml/_rels/item5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9.xml"/></Relationships>
</file>

<file path=customXml/_rels/item58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90.xml"/></Relationships>
</file>

<file path=customXml/_rels/item58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91.xml"/></Relationships>
</file>

<file path=customXml/_rels/item58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92.xml"/></Relationships>
</file>

<file path=customXml/_rels/item58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93.xml"/></Relationships>
</file>

<file path=customXml/_rels/item58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94.xml"/></Relationships>
</file>

<file path=customXml/_rels/item58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95.xml"/></Relationships>
</file>

<file path=customXml/_rels/item58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96.xml"/></Relationships>
</file>

<file path=customXml/_rels/item58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97.xml"/></Relationships>
</file>

<file path=customXml/_rels/item58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98.xml"/></Relationships>
</file>

<file path=customXml/_rels/item58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99.xml"/></Relationships>
</file>

<file path=customXml/_rels/item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.xml"/></Relationships>
</file>

<file path=customXml/_rels/item5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0.xml"/></Relationships>
</file>

<file path=customXml/_rels/item59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00.xml"/></Relationships>
</file>

<file path=customXml/_rels/item59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01.xml"/></Relationships>
</file>

<file path=customXml/_rels/item59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02.xml"/></Relationships>
</file>

<file path=customXml/_rels/item59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03.xml"/></Relationships>
</file>

<file path=customXml/_rels/item59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04.xml"/></Relationships>
</file>

<file path=customXml/_rels/item59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05.xml"/></Relationships>
</file>

<file path=customXml/_rels/item59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06.xml"/></Relationships>
</file>

<file path=customXml/_rels/item59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07.xml"/></Relationships>
</file>

<file path=customXml/_rels/item59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08.xml"/></Relationships>
</file>

<file path=customXml/_rels/item59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09.xml"/></Relationships>
</file>

<file path=customXml/_rels/item5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1.xml"/></Relationships>
</file>

<file path=customXml/_rels/item59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10.xml"/></Relationships>
</file>

<file path=customXml/_rels/item59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11.xml"/></Relationships>
</file>

<file path=customXml/_rels/item59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12.xml"/></Relationships>
</file>

<file path=customXml/_rels/item59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13.xml"/></Relationships>
</file>

<file path=customXml/_rels/item59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14.xml"/></Relationships>
</file>

<file path=customXml/_rels/item59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15.xml"/></Relationships>
</file>

<file path=customXml/_rels/item59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16.xml"/></Relationships>
</file>

<file path=customXml/_rels/item59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17.xml"/></Relationships>
</file>

<file path=customXml/_rels/item59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18.xml"/></Relationships>
</file>

<file path=customXml/_rels/item59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19.xml"/></Relationships>
</file>

<file path=customXml/_rels/item5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2.xml"/></Relationships>
</file>

<file path=customXml/_rels/item59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20.xml"/></Relationships>
</file>

<file path=customXml/_rels/item59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21.xml"/></Relationships>
</file>

<file path=customXml/_rels/item59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22.xml"/></Relationships>
</file>

<file path=customXml/_rels/item59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23.xml"/></Relationships>
</file>

<file path=customXml/_rels/item59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24.xml"/></Relationships>
</file>

<file path=customXml/_rels/item59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25.xml"/></Relationships>
</file>

<file path=customXml/_rels/item59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26.xml"/></Relationships>
</file>

<file path=customXml/_rels/item59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27.xml"/></Relationships>
</file>

<file path=customXml/_rels/item59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28.xml"/></Relationships>
</file>

<file path=customXml/_rels/item59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29.xml"/></Relationships>
</file>

<file path=customXml/_rels/item5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3.xml"/></Relationships>
</file>

<file path=customXml/_rels/item59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30.xml"/></Relationships>
</file>

<file path=customXml/_rels/item59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31.xml"/></Relationships>
</file>

<file path=customXml/_rels/item59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32.xml"/></Relationships>
</file>

<file path=customXml/_rels/item59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33.xml"/></Relationships>
</file>

<file path=customXml/_rels/item59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34.xml"/></Relationships>
</file>

<file path=customXml/_rels/item59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35.xml"/></Relationships>
</file>

<file path=customXml/_rels/item59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36.xml"/></Relationships>
</file>

<file path=customXml/_rels/item59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37.xml"/></Relationships>
</file>

<file path=customXml/_rels/item59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38.xml"/></Relationships>
</file>

<file path=customXml/_rels/item59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39.xml"/></Relationships>
</file>

<file path=customXml/_rels/item5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4.xml"/></Relationships>
</file>

<file path=customXml/_rels/item59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40.xml"/></Relationships>
</file>

<file path=customXml/_rels/item59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41.xml"/></Relationships>
</file>

<file path=customXml/_rels/item59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42.xml"/></Relationships>
</file>

<file path=customXml/_rels/item59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43.xml"/></Relationships>
</file>

<file path=customXml/_rels/item59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44.xml"/></Relationships>
</file>

<file path=customXml/_rels/item59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45.xml"/></Relationships>
</file>

<file path=customXml/_rels/item59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46.xml"/></Relationships>
</file>

<file path=customXml/_rels/item59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47.xml"/></Relationships>
</file>

<file path=customXml/_rels/item59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48.xml"/></Relationships>
</file>

<file path=customXml/_rels/item59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49.xml"/></Relationships>
</file>

<file path=customXml/_rels/item5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5.xml"/></Relationships>
</file>

<file path=customXml/_rels/item59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50.xml"/></Relationships>
</file>

<file path=customXml/_rels/item59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51.xml"/></Relationships>
</file>

<file path=customXml/_rels/item59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52.xml"/></Relationships>
</file>

<file path=customXml/_rels/item59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53.xml"/></Relationships>
</file>

<file path=customXml/_rels/item59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54.xml"/></Relationships>
</file>

<file path=customXml/_rels/item59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55.xml"/></Relationships>
</file>

<file path=customXml/_rels/item59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56.xml"/></Relationships>
</file>

<file path=customXml/_rels/item59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57.xml"/></Relationships>
</file>

<file path=customXml/_rels/item59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58.xml"/></Relationships>
</file>

<file path=customXml/_rels/item59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59.xml"/></Relationships>
</file>

<file path=customXml/_rels/item5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6.xml"/></Relationships>
</file>

<file path=customXml/_rels/item59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60.xml"/></Relationships>
</file>

<file path=customXml/_rels/item59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61.xml"/></Relationships>
</file>

<file path=customXml/_rels/item59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62.xml"/></Relationships>
</file>

<file path=customXml/_rels/item59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63.xml"/></Relationships>
</file>

<file path=customXml/_rels/item59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64.xml"/></Relationships>
</file>

<file path=customXml/_rels/item59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65.xml"/></Relationships>
</file>

<file path=customXml/_rels/item59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66.xml"/></Relationships>
</file>

<file path=customXml/_rels/item59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67.xml"/></Relationships>
</file>

<file path=customXml/_rels/item59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68.xml"/></Relationships>
</file>

<file path=customXml/_rels/item59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69.xml"/></Relationships>
</file>

<file path=customXml/_rels/item5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7.xml"/></Relationships>
</file>

<file path=customXml/_rels/item59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70.xml"/></Relationships>
</file>

<file path=customXml/_rels/item59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71.xml"/></Relationships>
</file>

<file path=customXml/_rels/item59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72.xml"/></Relationships>
</file>

<file path=customXml/_rels/item59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73.xml"/></Relationships>
</file>

<file path=customXml/_rels/item59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74.xml"/></Relationships>
</file>

<file path=customXml/_rels/item59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75.xml"/></Relationships>
</file>

<file path=customXml/_rels/item59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76.xml"/></Relationships>
</file>

<file path=customXml/_rels/item59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77.xml"/></Relationships>
</file>

<file path=customXml/_rels/item59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78.xml"/></Relationships>
</file>

<file path=customXml/_rels/item59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79.xml"/></Relationships>
</file>

<file path=customXml/_rels/item5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8.xml"/></Relationships>
</file>

<file path=customXml/_rels/item59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80.xml"/></Relationships>
</file>

<file path=customXml/_rels/item59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81.xml"/></Relationships>
</file>

<file path=customXml/_rels/item59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82.xml"/></Relationships>
</file>

<file path=customXml/_rels/item59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83.xml"/></Relationships>
</file>

<file path=customXml/_rels/item59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84.xml"/></Relationships>
</file>

<file path=customXml/_rels/item59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85.xml"/></Relationships>
</file>

<file path=customXml/_rels/item59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86.xml"/></Relationships>
</file>

<file path=customXml/_rels/item59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87.xml"/></Relationships>
</file>

<file path=customXml/_rels/item59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88.xml"/></Relationships>
</file>

<file path=customXml/_rels/item59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89.xml"/></Relationships>
</file>

<file path=customXml/_rels/item5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9.xml"/></Relationships>
</file>

<file path=customXml/_rels/item59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90.xml"/></Relationships>
</file>

<file path=customXml/_rels/item59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91.xml"/></Relationships>
</file>

<file path=customXml/_rels/item59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92.xml"/></Relationships>
</file>

<file path=customXml/_rels/item59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93.xml"/></Relationships>
</file>

<file path=customXml/_rels/item59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94.xml"/></Relationships>
</file>

<file path=customXml/_rels/item59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95.xml"/></Relationships>
</file>

<file path=customXml/_rels/item59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96.xml"/></Relationships>
</file>

<file path=customXml/_rels/item59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97.xml"/></Relationships>
</file>

<file path=customXml/_rels/item59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98.xml"/></Relationships>
</file>

<file path=customXml/_rels/item59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99.xml"/></Relationships>
</file>

<file path=customXml/_rels/item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.xml"/></Relationships>
</file>

<file path=customXml/_rels/item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.xml"/></Relationships>
</file>

<file path=customXml/_rels/item6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0.xml"/></Relationships>
</file>

<file path=customXml/_rels/item60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00.xml"/></Relationships>
</file>

<file path=customXml/_rels/item60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01.xml"/></Relationships>
</file>

<file path=customXml/_rels/item60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02.xml"/></Relationships>
</file>

<file path=customXml/_rels/item60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03.xml"/></Relationships>
</file>

<file path=customXml/_rels/item60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04.xml"/></Relationships>
</file>

<file path=customXml/_rels/item60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05.xml"/></Relationships>
</file>

<file path=customXml/_rels/item60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06.xml"/></Relationships>
</file>

<file path=customXml/_rels/item60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07.xml"/></Relationships>
</file>

<file path=customXml/_rels/item60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08.xml"/></Relationships>
</file>

<file path=customXml/_rels/item60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09.xml"/></Relationships>
</file>

<file path=customXml/_rels/item6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1.xml"/></Relationships>
</file>

<file path=customXml/_rels/item60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10.xml"/></Relationships>
</file>

<file path=customXml/_rels/item60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11.xml"/></Relationships>
</file>

<file path=customXml/_rels/item60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12.xml"/></Relationships>
</file>

<file path=customXml/_rels/item60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13.xml"/></Relationships>
</file>

<file path=customXml/_rels/item60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14.xml"/></Relationships>
</file>

<file path=customXml/_rels/item60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15.xml"/></Relationships>
</file>

<file path=customXml/_rels/item60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16.xml"/></Relationships>
</file>

<file path=customXml/_rels/item60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17.xml"/></Relationships>
</file>

<file path=customXml/_rels/item60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18.xml"/></Relationships>
</file>

<file path=customXml/_rels/item60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19.xml"/></Relationships>
</file>

<file path=customXml/_rels/item6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2.xml"/></Relationships>
</file>

<file path=customXml/_rels/item60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20.xml"/></Relationships>
</file>

<file path=customXml/_rels/item60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21.xml"/></Relationships>
</file>

<file path=customXml/_rels/item60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22.xml"/></Relationships>
</file>

<file path=customXml/_rels/item60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23.xml"/></Relationships>
</file>

<file path=customXml/_rels/item60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24.xml"/></Relationships>
</file>

<file path=customXml/_rels/item6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3.xml"/></Relationships>
</file>

<file path=customXml/_rels/item6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4.xml"/></Relationships>
</file>

<file path=customXml/_rels/item6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5.xml"/></Relationships>
</file>

<file path=customXml/_rels/item6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6.xml"/></Relationships>
</file>

<file path=customXml/_rels/item6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7.xml"/></Relationships>
</file>

<file path=customXml/_rels/item6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8.xml"/></Relationships>
</file>

<file path=customXml/_rels/item6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9.xml"/></Relationships>
</file>

<file path=customXml/_rels/item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1.xml"/></Relationships>
</file>

<file path=customXml/_rels/item6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10.xml"/></Relationships>
</file>

<file path=customXml/_rels/item6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11.xml"/></Relationships>
</file>

<file path=customXml/_rels/item6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12.xml"/></Relationships>
</file>

<file path=customXml/_rels/item6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13.xml"/></Relationships>
</file>

<file path=customXml/_rels/item6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14.xml"/></Relationships>
</file>

<file path=customXml/_rels/item6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15.xml"/></Relationships>
</file>

<file path=customXml/_rels/item6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16.xml"/></Relationships>
</file>

<file path=customXml/_rels/item6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17.xml"/></Relationships>
</file>

<file path=customXml/_rels/item6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18.xml"/></Relationships>
</file>

<file path=customXml/_rels/item6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19.xml"/></Relationships>
</file>

<file path=customXml/_rels/item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2.xml"/></Relationships>
</file>

<file path=customXml/_rels/item6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20.xml"/></Relationships>
</file>

<file path=customXml/_rels/item6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21.xml"/></Relationships>
</file>

<file path=customXml/_rels/item6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22.xml"/></Relationships>
</file>

<file path=customXml/_rels/item6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23.xml"/></Relationships>
</file>

<file path=customXml/_rels/item6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24.xml"/></Relationships>
</file>

<file path=customXml/_rels/item6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25.xml"/></Relationships>
</file>

<file path=customXml/_rels/item6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26.xml"/></Relationships>
</file>

<file path=customXml/_rels/item6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27.xml"/></Relationships>
</file>

<file path=customXml/_rels/item6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28.xml"/></Relationships>
</file>

<file path=customXml/_rels/item6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29.xml"/></Relationships>
</file>

<file path=customXml/_rels/item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3.xml"/></Relationships>
</file>

<file path=customXml/_rels/item6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30.xml"/></Relationships>
</file>

<file path=customXml/_rels/item6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31.xml"/></Relationships>
</file>

<file path=customXml/_rels/item6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32.xml"/></Relationships>
</file>

<file path=customXml/_rels/item6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33.xml"/></Relationships>
</file>

<file path=customXml/_rels/item6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34.xml"/></Relationships>
</file>

<file path=customXml/_rels/item6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35.xml"/></Relationships>
</file>

<file path=customXml/_rels/item6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36.xml"/></Relationships>
</file>

<file path=customXml/_rels/item6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37.xml"/></Relationships>
</file>

<file path=customXml/_rels/item6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38.xml"/></Relationships>
</file>

<file path=customXml/_rels/item6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39.xml"/></Relationships>
</file>

<file path=customXml/_rels/item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4.xml"/></Relationships>
</file>

<file path=customXml/_rels/item6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40.xml"/></Relationships>
</file>

<file path=customXml/_rels/item6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41.xml"/></Relationships>
</file>

<file path=customXml/_rels/item6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42.xml"/></Relationships>
</file>

<file path=customXml/_rels/item6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43.xml"/></Relationships>
</file>

<file path=customXml/_rels/item6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44.xml"/></Relationships>
</file>

<file path=customXml/_rels/item6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45.xml"/></Relationships>
</file>

<file path=customXml/_rels/item6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46.xml"/></Relationships>
</file>

<file path=customXml/_rels/item6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47.xml"/></Relationships>
</file>

<file path=customXml/_rels/item6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48.xml"/></Relationships>
</file>

<file path=customXml/_rels/item6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49.xml"/></Relationships>
</file>

<file path=customXml/_rels/item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5.xml"/></Relationships>
</file>

<file path=customXml/_rels/item6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50.xml"/></Relationships>
</file>

<file path=customXml/_rels/item6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51.xml"/></Relationships>
</file>

<file path=customXml/_rels/item6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52.xml"/></Relationships>
</file>

<file path=customXml/_rels/item6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53.xml"/></Relationships>
</file>

<file path=customXml/_rels/item6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54.xml"/></Relationships>
</file>

<file path=customXml/_rels/item6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55.xml"/></Relationships>
</file>

<file path=customXml/_rels/item6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56.xml"/></Relationships>
</file>

<file path=customXml/_rels/item6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57.xml"/></Relationships>
</file>

<file path=customXml/_rels/item6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58.xml"/></Relationships>
</file>

<file path=customXml/_rels/item6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59.xml"/></Relationships>
</file>

<file path=customXml/_rels/item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6.xml"/></Relationships>
</file>

<file path=customXml/_rels/item6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60.xml"/></Relationships>
</file>

<file path=customXml/_rels/item6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61.xml"/></Relationships>
</file>

<file path=customXml/_rels/item6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62.xml"/></Relationships>
</file>

<file path=customXml/_rels/item6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63.xml"/></Relationships>
</file>

<file path=customXml/_rels/item6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64.xml"/></Relationships>
</file>

<file path=customXml/_rels/item6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65.xml"/></Relationships>
</file>

<file path=customXml/_rels/item6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66.xml"/></Relationships>
</file>

<file path=customXml/_rels/item6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67.xml"/></Relationships>
</file>

<file path=customXml/_rels/item6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68.xml"/></Relationships>
</file>

<file path=customXml/_rels/item6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69.xml"/></Relationships>
</file>

<file path=customXml/_rels/item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7.xml"/></Relationships>
</file>

<file path=customXml/_rels/item6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70.xml"/></Relationships>
</file>

<file path=customXml/_rels/item6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71.xml"/></Relationships>
</file>

<file path=customXml/_rels/item6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72.xml"/></Relationships>
</file>

<file path=customXml/_rels/item6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73.xml"/></Relationships>
</file>

<file path=customXml/_rels/item6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74.xml"/></Relationships>
</file>

<file path=customXml/_rels/item6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75.xml"/></Relationships>
</file>

<file path=customXml/_rels/item6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76.xml"/></Relationships>
</file>

<file path=customXml/_rels/item6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77.xml"/></Relationships>
</file>

<file path=customXml/_rels/item6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78.xml"/></Relationships>
</file>

<file path=customXml/_rels/item6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79.xml"/></Relationships>
</file>

<file path=customXml/_rels/item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8.xml"/></Relationships>
</file>

<file path=customXml/_rels/item6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80.xml"/></Relationships>
</file>

<file path=customXml/_rels/item6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81.xml"/></Relationships>
</file>

<file path=customXml/_rels/item6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82.xml"/></Relationships>
</file>

<file path=customXml/_rels/item6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83.xml"/></Relationships>
</file>

<file path=customXml/_rels/item6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84.xml"/></Relationships>
</file>

<file path=customXml/_rels/item6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85.xml"/></Relationships>
</file>

<file path=customXml/_rels/item6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86.xml"/></Relationships>
</file>

<file path=customXml/_rels/item6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87.xml"/></Relationships>
</file>

<file path=customXml/_rels/item6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88.xml"/></Relationships>
</file>

<file path=customXml/_rels/item6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89.xml"/></Relationships>
</file>

<file path=customXml/_rels/item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9.xml"/></Relationships>
</file>

<file path=customXml/_rels/item6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90.xml"/></Relationships>
</file>

<file path=customXml/_rels/item6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91.xml"/></Relationships>
</file>

<file path=customXml/_rels/item6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92.xml"/></Relationships>
</file>

<file path=customXml/_rels/item6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93.xml"/></Relationships>
</file>

<file path=customXml/_rels/item6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94.xml"/></Relationships>
</file>

<file path=customXml/_rels/item6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95.xml"/></Relationships>
</file>

<file path=customXml/_rels/item6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96.xml"/></Relationships>
</file>

<file path=customXml/_rels/item6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97.xml"/></Relationships>
</file>

<file path=customXml/_rels/item6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98.xml"/></Relationships>
</file>

<file path=customXml/_rels/item6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99.xml"/></Relationships>
</file>

<file path=customXml/_rels/item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.xml"/></Relationships>
</file>

<file path=customXml/_rels/item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0.xml"/></Relationships>
</file>

<file path=customXml/_rels/item7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00.xml"/></Relationships>
</file>

<file path=customXml/_rels/item7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01.xml"/></Relationships>
</file>

<file path=customXml/_rels/item7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02.xml"/></Relationships>
</file>

<file path=customXml/_rels/item7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03.xml"/></Relationships>
</file>

<file path=customXml/_rels/item7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04.xml"/></Relationships>
</file>

<file path=customXml/_rels/item7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05.xml"/></Relationships>
</file>

<file path=customXml/_rels/item7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06.xml"/></Relationships>
</file>

<file path=customXml/_rels/item7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07.xml"/></Relationships>
</file>

<file path=customXml/_rels/item7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08.xml"/></Relationships>
</file>

<file path=customXml/_rels/item7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09.xml"/></Relationships>
</file>

<file path=customXml/_rels/item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1.xml"/></Relationships>
</file>

<file path=customXml/_rels/item7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10.xml"/></Relationships>
</file>

<file path=customXml/_rels/item7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11.xml"/></Relationships>
</file>

<file path=customXml/_rels/item7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12.xml"/></Relationships>
</file>

<file path=customXml/_rels/item7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13.xml"/></Relationships>
</file>

<file path=customXml/_rels/item7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14.xml"/></Relationships>
</file>

<file path=customXml/_rels/item7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15.xml"/></Relationships>
</file>

<file path=customXml/_rels/item7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16.xml"/></Relationships>
</file>

<file path=customXml/_rels/item7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17.xml"/></Relationships>
</file>

<file path=customXml/_rels/item7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18.xml"/></Relationships>
</file>

<file path=customXml/_rels/item7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19.xml"/></Relationships>
</file>

<file path=customXml/_rels/item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2.xml"/></Relationships>
</file>

<file path=customXml/_rels/item7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20.xml"/></Relationships>
</file>

<file path=customXml/_rels/item7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21.xml"/></Relationships>
</file>

<file path=customXml/_rels/item7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22.xml"/></Relationships>
</file>

<file path=customXml/_rels/item7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23.xml"/></Relationships>
</file>

<file path=customXml/_rels/item7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24.xml"/></Relationships>
</file>

<file path=customXml/_rels/item7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25.xml"/></Relationships>
</file>

<file path=customXml/_rels/item7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26.xml"/></Relationships>
</file>

<file path=customXml/_rels/item7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27.xml"/></Relationships>
</file>

<file path=customXml/_rels/item7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28.xml"/></Relationships>
</file>

<file path=customXml/_rels/item7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29.xml"/></Relationships>
</file>

<file path=customXml/_rels/item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3.xml"/></Relationships>
</file>

<file path=customXml/_rels/item7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30.xml"/></Relationships>
</file>

<file path=customXml/_rels/item7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31.xml"/></Relationships>
</file>

<file path=customXml/_rels/item7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32.xml"/></Relationships>
</file>

<file path=customXml/_rels/item7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33.xml"/></Relationships>
</file>

<file path=customXml/_rels/item7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34.xml"/></Relationships>
</file>

<file path=customXml/_rels/item7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35.xml"/></Relationships>
</file>

<file path=customXml/_rels/item7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36.xml"/></Relationships>
</file>

<file path=customXml/_rels/item7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37.xml"/></Relationships>
</file>

<file path=customXml/_rels/item7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38.xml"/></Relationships>
</file>

<file path=customXml/_rels/item7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39.xml"/></Relationships>
</file>

<file path=customXml/_rels/item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4.xml"/></Relationships>
</file>

<file path=customXml/_rels/item7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40.xml"/></Relationships>
</file>

<file path=customXml/_rels/item7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41.xml"/></Relationships>
</file>

<file path=customXml/_rels/item7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42.xml"/></Relationships>
</file>

<file path=customXml/_rels/item7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43.xml"/></Relationships>
</file>

<file path=customXml/_rels/item7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44.xml"/></Relationships>
</file>

<file path=customXml/_rels/item7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45.xml"/></Relationships>
</file>

<file path=customXml/_rels/item7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46.xml"/></Relationships>
</file>

<file path=customXml/_rels/item7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47.xml"/></Relationships>
</file>

<file path=customXml/_rels/item7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48.xml"/></Relationships>
</file>

<file path=customXml/_rels/item7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49.xml"/></Relationships>
</file>

<file path=customXml/_rels/item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5.xml"/></Relationships>
</file>

<file path=customXml/_rels/item7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50.xml"/></Relationships>
</file>

<file path=customXml/_rels/item7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51.xml"/></Relationships>
</file>

<file path=customXml/_rels/item7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52.xml"/></Relationships>
</file>

<file path=customXml/_rels/item7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53.xml"/></Relationships>
</file>

<file path=customXml/_rels/item7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54.xml"/></Relationships>
</file>

<file path=customXml/_rels/item7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55.xml"/></Relationships>
</file>

<file path=customXml/_rels/item7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56.xml"/></Relationships>
</file>

<file path=customXml/_rels/item7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57.xml"/></Relationships>
</file>

<file path=customXml/_rels/item7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58.xml"/></Relationships>
</file>

<file path=customXml/_rels/item7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59.xml"/></Relationships>
</file>

<file path=customXml/_rels/item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6.xml"/></Relationships>
</file>

<file path=customXml/_rels/item7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60.xml"/></Relationships>
</file>

<file path=customXml/_rels/item7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61.xml"/></Relationships>
</file>

<file path=customXml/_rels/item7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62.xml"/></Relationships>
</file>

<file path=customXml/_rels/item7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63.xml"/></Relationships>
</file>

<file path=customXml/_rels/item7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64.xml"/></Relationships>
</file>

<file path=customXml/_rels/item7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65.xml"/></Relationships>
</file>

<file path=customXml/_rels/item7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66.xml"/></Relationships>
</file>

<file path=customXml/_rels/item7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67.xml"/></Relationships>
</file>

<file path=customXml/_rels/item7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68.xml"/></Relationships>
</file>

<file path=customXml/_rels/item7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69.xml"/></Relationships>
</file>

<file path=customXml/_rels/item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7.xml"/></Relationships>
</file>

<file path=customXml/_rels/item7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70.xml"/></Relationships>
</file>

<file path=customXml/_rels/item7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71.xml"/></Relationships>
</file>

<file path=customXml/_rels/item7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72.xml"/></Relationships>
</file>

<file path=customXml/_rels/item7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73.xml"/></Relationships>
</file>

<file path=customXml/_rels/item7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74.xml"/></Relationships>
</file>

<file path=customXml/_rels/item7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75.xml"/></Relationships>
</file>

<file path=customXml/_rels/item7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76.xml"/></Relationships>
</file>

<file path=customXml/_rels/item7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77.xml"/></Relationships>
</file>

<file path=customXml/_rels/item7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78.xml"/></Relationships>
</file>

<file path=customXml/_rels/item7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79.xml"/></Relationships>
</file>

<file path=customXml/_rels/item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8.xml"/></Relationships>
</file>

<file path=customXml/_rels/item7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80.xml"/></Relationships>
</file>

<file path=customXml/_rels/item7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81.xml"/></Relationships>
</file>

<file path=customXml/_rels/item7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82.xml"/></Relationships>
</file>

<file path=customXml/_rels/item7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83.xml"/></Relationships>
</file>

<file path=customXml/_rels/item7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84.xml"/></Relationships>
</file>

<file path=customXml/_rels/item7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85.xml"/></Relationships>
</file>

<file path=customXml/_rels/item7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86.xml"/></Relationships>
</file>

<file path=customXml/_rels/item7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87.xml"/></Relationships>
</file>

<file path=customXml/_rels/item7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88.xml"/></Relationships>
</file>

<file path=customXml/_rels/item7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89.xml"/></Relationships>
</file>

<file path=customXml/_rels/item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9.xml"/></Relationships>
</file>

<file path=customXml/_rels/item7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90.xml"/></Relationships>
</file>

<file path=customXml/_rels/item7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91.xml"/></Relationships>
</file>

<file path=customXml/_rels/item7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92.xml"/></Relationships>
</file>

<file path=customXml/_rels/item7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93.xml"/></Relationships>
</file>

<file path=customXml/_rels/item7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94.xml"/></Relationships>
</file>

<file path=customXml/_rels/item7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95.xml"/></Relationships>
</file>

<file path=customXml/_rels/item7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96.xml"/></Relationships>
</file>

<file path=customXml/_rels/item7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97.xml"/></Relationships>
</file>

<file path=customXml/_rels/item7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98.xml"/></Relationships>
</file>

<file path=customXml/_rels/item7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99.xml"/></Relationships>
</file>

<file path=customXml/_rels/item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.xml"/></Relationships>
</file>

<file path=customXml/_rels/item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0.xml"/></Relationships>
</file>

<file path=customXml/_rels/item8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00.xml"/></Relationships>
</file>

<file path=customXml/_rels/item8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01.xml"/></Relationships>
</file>

<file path=customXml/_rels/item8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02.xml"/></Relationships>
</file>

<file path=customXml/_rels/item8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03.xml"/></Relationships>
</file>

<file path=customXml/_rels/item8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04.xml"/></Relationships>
</file>

<file path=customXml/_rels/item8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05.xml"/></Relationships>
</file>

<file path=customXml/_rels/item8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06.xml"/></Relationships>
</file>

<file path=customXml/_rels/item8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07.xml"/></Relationships>
</file>

<file path=customXml/_rels/item8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08.xml"/></Relationships>
</file>

<file path=customXml/_rels/item8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09.xml"/></Relationships>
</file>

<file path=customXml/_rels/item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1.xml"/></Relationships>
</file>

<file path=customXml/_rels/item8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10.xml"/></Relationships>
</file>

<file path=customXml/_rels/item8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11.xml"/></Relationships>
</file>

<file path=customXml/_rels/item8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12.xml"/></Relationships>
</file>

<file path=customXml/_rels/item8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13.xml"/></Relationships>
</file>

<file path=customXml/_rels/item8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14.xml"/></Relationships>
</file>

<file path=customXml/_rels/item8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15.xml"/></Relationships>
</file>

<file path=customXml/_rels/item8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16.xml"/></Relationships>
</file>

<file path=customXml/_rels/item8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17.xml"/></Relationships>
</file>

<file path=customXml/_rels/item8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18.xml"/></Relationships>
</file>

<file path=customXml/_rels/item8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19.xml"/></Relationships>
</file>

<file path=customXml/_rels/item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2.xml"/></Relationships>
</file>

<file path=customXml/_rels/item8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20.xml"/></Relationships>
</file>

<file path=customXml/_rels/item8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21.xml"/></Relationships>
</file>

<file path=customXml/_rels/item8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22.xml"/></Relationships>
</file>

<file path=customXml/_rels/item8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23.xml"/></Relationships>
</file>

<file path=customXml/_rels/item8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24.xml"/></Relationships>
</file>

<file path=customXml/_rels/item8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25.xml"/></Relationships>
</file>

<file path=customXml/_rels/item8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26.xml"/></Relationships>
</file>

<file path=customXml/_rels/item8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27.xml"/></Relationships>
</file>

<file path=customXml/_rels/item8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28.xml"/></Relationships>
</file>

<file path=customXml/_rels/item8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29.xml"/></Relationships>
</file>

<file path=customXml/_rels/item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3.xml"/></Relationships>
</file>

<file path=customXml/_rels/item8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30.xml"/></Relationships>
</file>

<file path=customXml/_rels/item8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31.xml"/></Relationships>
</file>

<file path=customXml/_rels/item8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32.xml"/></Relationships>
</file>

<file path=customXml/_rels/item8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33.xml"/></Relationships>
</file>

<file path=customXml/_rels/item8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34.xml"/></Relationships>
</file>

<file path=customXml/_rels/item8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35.xml"/></Relationships>
</file>

<file path=customXml/_rels/item8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36.xml"/></Relationships>
</file>

<file path=customXml/_rels/item8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37.xml"/></Relationships>
</file>

<file path=customXml/_rels/item8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38.xml"/></Relationships>
</file>

<file path=customXml/_rels/item8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39.xml"/></Relationships>
</file>

<file path=customXml/_rels/item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4.xml"/></Relationships>
</file>

<file path=customXml/_rels/item8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40.xml"/></Relationships>
</file>

<file path=customXml/_rels/item8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41.xml"/></Relationships>
</file>

<file path=customXml/_rels/item8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42.xml"/></Relationships>
</file>

<file path=customXml/_rels/item8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43.xml"/></Relationships>
</file>

<file path=customXml/_rels/item8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44.xml"/></Relationships>
</file>

<file path=customXml/_rels/item8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45.xml"/></Relationships>
</file>

<file path=customXml/_rels/item8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46.xml"/></Relationships>
</file>

<file path=customXml/_rels/item8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47.xml"/></Relationships>
</file>

<file path=customXml/_rels/item8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48.xml"/></Relationships>
</file>

<file path=customXml/_rels/item8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49.xml"/></Relationships>
</file>

<file path=customXml/_rels/item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5.xml"/></Relationships>
</file>

<file path=customXml/_rels/item8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50.xml"/></Relationships>
</file>

<file path=customXml/_rels/item8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51.xml"/></Relationships>
</file>

<file path=customXml/_rels/item8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52.xml"/></Relationships>
</file>

<file path=customXml/_rels/item8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53.xml"/></Relationships>
</file>

<file path=customXml/_rels/item8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54.xml"/></Relationships>
</file>

<file path=customXml/_rels/item8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55.xml"/></Relationships>
</file>

<file path=customXml/_rels/item8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56.xml"/></Relationships>
</file>

<file path=customXml/_rels/item8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57.xml"/></Relationships>
</file>

<file path=customXml/_rels/item8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58.xml"/></Relationships>
</file>

<file path=customXml/_rels/item8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59.xml"/></Relationships>
</file>

<file path=customXml/_rels/item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6.xml"/></Relationships>
</file>

<file path=customXml/_rels/item8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60.xml"/></Relationships>
</file>

<file path=customXml/_rels/item8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61.xml"/></Relationships>
</file>

<file path=customXml/_rels/item8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62.xml"/></Relationships>
</file>

<file path=customXml/_rels/item8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63.xml"/></Relationships>
</file>

<file path=customXml/_rels/item8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64.xml"/></Relationships>
</file>

<file path=customXml/_rels/item8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65.xml"/></Relationships>
</file>

<file path=customXml/_rels/item8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66.xml"/></Relationships>
</file>

<file path=customXml/_rels/item8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67.xml"/></Relationships>
</file>

<file path=customXml/_rels/item8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68.xml"/></Relationships>
</file>

<file path=customXml/_rels/item8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69.xml"/></Relationships>
</file>

<file path=customXml/_rels/item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7.xml"/></Relationships>
</file>

<file path=customXml/_rels/item8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70.xml"/></Relationships>
</file>

<file path=customXml/_rels/item8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71.xml"/></Relationships>
</file>

<file path=customXml/_rels/item8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72.xml"/></Relationships>
</file>

<file path=customXml/_rels/item8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73.xml"/></Relationships>
</file>

<file path=customXml/_rels/item8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74.xml"/></Relationships>
</file>

<file path=customXml/_rels/item8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75.xml"/></Relationships>
</file>

<file path=customXml/_rels/item8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76.xml"/></Relationships>
</file>

<file path=customXml/_rels/item8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77.xml"/></Relationships>
</file>

<file path=customXml/_rels/item8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78.xml"/></Relationships>
</file>

<file path=customXml/_rels/item8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79.xml"/></Relationships>
</file>

<file path=customXml/_rels/item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8.xml"/></Relationships>
</file>

<file path=customXml/_rels/item8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80.xml"/></Relationships>
</file>

<file path=customXml/_rels/item8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81.xml"/></Relationships>
</file>

<file path=customXml/_rels/item8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82.xml"/></Relationships>
</file>

<file path=customXml/_rels/item8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83.xml"/></Relationships>
</file>

<file path=customXml/_rels/item8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84.xml"/></Relationships>
</file>

<file path=customXml/_rels/item8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85.xml"/></Relationships>
</file>

<file path=customXml/_rels/item8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86.xml"/></Relationships>
</file>

<file path=customXml/_rels/item8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87.xml"/></Relationships>
</file>

<file path=customXml/_rels/item8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88.xml"/></Relationships>
</file>

<file path=customXml/_rels/item8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89.xml"/></Relationships>
</file>

<file path=customXml/_rels/item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9.xml"/></Relationships>
</file>

<file path=customXml/_rels/item8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90.xml"/></Relationships>
</file>

<file path=customXml/_rels/item8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91.xml"/></Relationships>
</file>

<file path=customXml/_rels/item8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92.xml"/></Relationships>
</file>

<file path=customXml/_rels/item8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93.xml"/></Relationships>
</file>

<file path=customXml/_rels/item8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94.xml"/></Relationships>
</file>

<file path=customXml/_rels/item8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95.xml"/></Relationships>
</file>

<file path=customXml/_rels/item8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96.xml"/></Relationships>
</file>

<file path=customXml/_rels/item8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97.xml"/></Relationships>
</file>

<file path=customXml/_rels/item8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98.xml"/></Relationships>
</file>

<file path=customXml/_rels/item8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99.xml"/></Relationships>
</file>

<file path=customXml/_rels/item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.xml"/></Relationships>
</file>

<file path=customXml/_rels/item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0.xml"/></Relationships>
</file>

<file path=customXml/_rels/item9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00.xml"/></Relationships>
</file>

<file path=customXml/_rels/item9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01.xml"/></Relationships>
</file>

<file path=customXml/_rels/item9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02.xml"/></Relationships>
</file>

<file path=customXml/_rels/item9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03.xml"/></Relationships>
</file>

<file path=customXml/_rels/item9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04.xml"/></Relationships>
</file>

<file path=customXml/_rels/item9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05.xml"/></Relationships>
</file>

<file path=customXml/_rels/item9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06.xml"/></Relationships>
</file>

<file path=customXml/_rels/item9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07.xml"/></Relationships>
</file>

<file path=customXml/_rels/item9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08.xml"/></Relationships>
</file>

<file path=customXml/_rels/item9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09.xml"/></Relationships>
</file>

<file path=customXml/_rels/item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1.xml"/></Relationships>
</file>

<file path=customXml/_rels/item9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10.xml"/></Relationships>
</file>

<file path=customXml/_rels/item9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11.xml"/></Relationships>
</file>

<file path=customXml/_rels/item9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12.xml"/></Relationships>
</file>

<file path=customXml/_rels/item9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13.xml"/></Relationships>
</file>

<file path=customXml/_rels/item9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14.xml"/></Relationships>
</file>

<file path=customXml/_rels/item9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15.xml"/></Relationships>
</file>

<file path=customXml/_rels/item9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16.xml"/></Relationships>
</file>

<file path=customXml/_rels/item9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17.xml"/></Relationships>
</file>

<file path=customXml/_rels/item9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18.xml"/></Relationships>
</file>

<file path=customXml/_rels/item9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19.xml"/></Relationships>
</file>

<file path=customXml/_rels/item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2.xml"/></Relationships>
</file>

<file path=customXml/_rels/item9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20.xml"/></Relationships>
</file>

<file path=customXml/_rels/item9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21.xml"/></Relationships>
</file>

<file path=customXml/_rels/item9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22.xml"/></Relationships>
</file>

<file path=customXml/_rels/item9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23.xml"/></Relationships>
</file>

<file path=customXml/_rels/item9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24.xml"/></Relationships>
</file>

<file path=customXml/_rels/item9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25.xml"/></Relationships>
</file>

<file path=customXml/_rels/item9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26.xml"/></Relationships>
</file>

<file path=customXml/_rels/item9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27.xml"/></Relationships>
</file>

<file path=customXml/_rels/item9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28.xml"/></Relationships>
</file>

<file path=customXml/_rels/item9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29.xml"/></Relationships>
</file>

<file path=customXml/_rels/item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3.xml"/></Relationships>
</file>

<file path=customXml/_rels/item9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30.xml"/></Relationships>
</file>

<file path=customXml/_rels/item9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31.xml"/></Relationships>
</file>

<file path=customXml/_rels/item9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32.xml"/></Relationships>
</file>

<file path=customXml/_rels/item9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33.xml"/></Relationships>
</file>

<file path=customXml/_rels/item9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34.xml"/></Relationships>
</file>

<file path=customXml/_rels/item9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35.xml"/></Relationships>
</file>

<file path=customXml/_rels/item9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36.xml"/></Relationships>
</file>

<file path=customXml/_rels/item9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37.xml"/></Relationships>
</file>

<file path=customXml/_rels/item9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38.xml"/></Relationships>
</file>

<file path=customXml/_rels/item9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39.xml"/></Relationships>
</file>

<file path=customXml/_rels/item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4.xml"/></Relationships>
</file>

<file path=customXml/_rels/item9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40.xml"/></Relationships>
</file>

<file path=customXml/_rels/item9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41.xml"/></Relationships>
</file>

<file path=customXml/_rels/item9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42.xml"/></Relationships>
</file>

<file path=customXml/_rels/item9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43.xml"/></Relationships>
</file>

<file path=customXml/_rels/item9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44.xml"/></Relationships>
</file>

<file path=customXml/_rels/item9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45.xml"/></Relationships>
</file>

<file path=customXml/_rels/item9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46.xml"/></Relationships>
</file>

<file path=customXml/_rels/item9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47.xml"/></Relationships>
</file>

<file path=customXml/_rels/item9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48.xml"/></Relationships>
</file>

<file path=customXml/_rels/item9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49.xml"/></Relationships>
</file>

<file path=customXml/_rels/item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5.xml"/></Relationships>
</file>

<file path=customXml/_rels/item9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50.xml"/></Relationships>
</file>

<file path=customXml/_rels/item9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51.xml"/></Relationships>
</file>

<file path=customXml/_rels/item9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52.xml"/></Relationships>
</file>

<file path=customXml/_rels/item9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53.xml"/></Relationships>
</file>

<file path=customXml/_rels/item9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54.xml"/></Relationships>
</file>

<file path=customXml/_rels/item9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55.xml"/></Relationships>
</file>

<file path=customXml/_rels/item9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56.xml"/></Relationships>
</file>

<file path=customXml/_rels/item9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57.xml"/></Relationships>
</file>

<file path=customXml/_rels/item9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58.xml"/></Relationships>
</file>

<file path=customXml/_rels/item9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59.xml"/></Relationships>
</file>

<file path=customXml/_rels/item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6.xml"/></Relationships>
</file>

<file path=customXml/_rels/item9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60.xml"/></Relationships>
</file>

<file path=customXml/_rels/item9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61.xml"/></Relationships>
</file>

<file path=customXml/_rels/item9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62.xml"/></Relationships>
</file>

<file path=customXml/_rels/item9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63.xml"/></Relationships>
</file>

<file path=customXml/_rels/item9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64.xml"/></Relationships>
</file>

<file path=customXml/_rels/item9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65.xml"/></Relationships>
</file>

<file path=customXml/_rels/item9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66.xml"/></Relationships>
</file>

<file path=customXml/_rels/item9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67.xml"/></Relationships>
</file>

<file path=customXml/_rels/item9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68.xml"/></Relationships>
</file>

<file path=customXml/_rels/item9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69.xml"/></Relationships>
</file>

<file path=customXml/_rels/item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7.xml"/></Relationships>
</file>

<file path=customXml/_rels/item9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70.xml"/></Relationships>
</file>

<file path=customXml/_rels/item9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71.xml"/></Relationships>
</file>

<file path=customXml/_rels/item9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72.xml"/></Relationships>
</file>

<file path=customXml/_rels/item9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73.xml"/></Relationships>
</file>

<file path=customXml/_rels/item9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74.xml"/></Relationships>
</file>

<file path=customXml/_rels/item9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75.xml"/></Relationships>
</file>

<file path=customXml/_rels/item9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76.xml"/></Relationships>
</file>

<file path=customXml/_rels/item9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77.xml"/></Relationships>
</file>

<file path=customXml/_rels/item9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78.xml"/></Relationships>
</file>

<file path=customXml/_rels/item9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79.xml"/></Relationships>
</file>

<file path=customXml/_rels/item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8.xml"/></Relationships>
</file>

<file path=customXml/_rels/item9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80.xml"/></Relationships>
</file>

<file path=customXml/_rels/item9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81.xml"/></Relationships>
</file>

<file path=customXml/_rels/item9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82.xml"/></Relationships>
</file>

<file path=customXml/_rels/item9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83.xml"/></Relationships>
</file>

<file path=customXml/_rels/item9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84.xml"/></Relationships>
</file>

<file path=customXml/_rels/item9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85.xml"/></Relationships>
</file>

<file path=customXml/_rels/item9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86.xml"/></Relationships>
</file>

<file path=customXml/_rels/item9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87.xml"/></Relationships>
</file>

<file path=customXml/_rels/item9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88.xml"/></Relationships>
</file>

<file path=customXml/_rels/item9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89.xml"/></Relationships>
</file>

<file path=customXml/_rels/item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9.xml"/></Relationships>
</file>

<file path=customXml/_rels/item9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90.xml"/></Relationships>
</file>

<file path=customXml/_rels/item9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91.xml"/></Relationships>
</file>

<file path=customXml/_rels/item9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92.xml"/></Relationships>
</file>

<file path=customXml/_rels/item9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93.xml"/></Relationships>
</file>

<file path=customXml/_rels/item9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94.xml"/></Relationships>
</file>

<file path=customXml/_rels/item9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95.xml"/></Relationships>
</file>

<file path=customXml/_rels/item9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96.xml"/></Relationships>
</file>

<file path=customXml/_rels/item9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97.xml"/></Relationships>
</file>

<file path=customXml/_rels/item9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98.xml"/></Relationships>
</file>

<file path=customXml/_rels/item9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99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.xml><?xml version="1.0" encoding="utf-8"?>
<?mso-contentType ?>
<spe:Receivers xmlns:spe="http://schemas.microsoft.com/sharepoint/events"/>
</file>

<file path=customXml/item10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0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0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00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0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0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00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0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08.xml><?xml version="1.0" encoding="utf-8"?>
<?mso-contentType ?>
<spe:Receivers xmlns:spe="http://schemas.microsoft.com/sharepoint/events"/>
</file>

<file path=customXml/item100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010.xml><?xml version="1.0" encoding="utf-8"?>
<?mso-contentType ?>
<spe:Receivers xmlns:spe="http://schemas.microsoft.com/sharepoint/events"/>
</file>

<file path=customXml/item101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1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1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1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1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16.xml><?xml version="1.0" encoding="utf-8"?>
<?mso-contentType ?>
<spe:Receivers xmlns:spe="http://schemas.microsoft.com/sharepoint/events"/>
</file>

<file path=customXml/item101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1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1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02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2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02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2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2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2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26.xml><?xml version="1.0" encoding="utf-8"?>
<?mso-contentType ?>
<spe:Receivers xmlns:spe="http://schemas.microsoft.com/sharepoint/events"/>
</file>

<file path=customXml/item1027.xml><?xml version="1.0" encoding="utf-8"?>
<?mso-contentType ?>
<spe:Receivers xmlns:spe="http://schemas.microsoft.com/sharepoint/events"/>
</file>

<file path=customXml/item102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2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3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03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3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3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3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3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36.xml><?xml version="1.0" encoding="utf-8"?>
<?mso-contentType ?>
<spe:Receivers xmlns:spe="http://schemas.microsoft.com/sharepoint/events"/>
</file>

<file path=customXml/item103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3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3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0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4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4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4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4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04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4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46.xml><?xml version="1.0" encoding="utf-8"?>
<?mso-contentType ?>
<spe:Receivers xmlns:spe="http://schemas.microsoft.com/sharepoint/events"/>
</file>

<file path=customXml/item1047.xml><?xml version="1.0" encoding="utf-8"?>
<?mso-contentType ?>
<spe:Receivers xmlns:spe="http://schemas.microsoft.com/sharepoint/events"/>
</file>

<file path=customXml/item104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049.xml><?xml version="1.0" encoding="utf-8"?>
<?mso-contentType ?>
<spe:Receivers xmlns:spe="http://schemas.microsoft.com/sharepoint/events"/>
</file>

<file path=customXml/item105.xml><?xml version="1.0" encoding="utf-8"?>
<?mso-contentType ?>
<spe:Receivers xmlns:spe="http://schemas.microsoft.com/sharepoint/events"/>
</file>

<file path=customXml/item105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51.xml><?xml version="1.0" encoding="utf-8"?>
<?mso-contentType ?>
<spe:Receivers xmlns:spe="http://schemas.microsoft.com/sharepoint/events"/>
</file>

<file path=customXml/item105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05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54.xml><?xml version="1.0" encoding="utf-8"?>
<?mso-contentType ?>
<spe:Receivers xmlns:spe="http://schemas.microsoft.com/sharepoint/events"/>
</file>

<file path=customXml/item105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5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05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058.xml><?xml version="1.0" encoding="utf-8"?>
<?mso-contentType ?>
<spe:Receivers xmlns:spe="http://schemas.microsoft.com/sharepoint/events"/>
</file>

<file path=customXml/item1059.xml><?xml version="1.0" encoding="utf-8"?>
<?mso-contentType ?>
<spe:Receivers xmlns:spe="http://schemas.microsoft.com/sharepoint/events"/>
</file>

<file path=customXml/item106.xml><?xml version="1.0" encoding="utf-8"?>
<?mso-contentType ?>
<spe:Receivers xmlns:spe="http://schemas.microsoft.com/sharepoint/events"/>
</file>

<file path=customXml/item1060.xml><?xml version="1.0" encoding="utf-8"?>
<?mso-contentType ?>
<spe:Receivers xmlns:spe="http://schemas.microsoft.com/sharepoint/events"/>
</file>

<file path=customXml/item106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6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063.xml><?xml version="1.0" encoding="utf-8"?>
<?mso-contentType ?>
<spe:Receivers xmlns:spe="http://schemas.microsoft.com/sharepoint/events"/>
</file>

<file path=customXml/item106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6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66.xml><?xml version="1.0" encoding="utf-8"?>
<?mso-contentType ?>
<spe:Receivers xmlns:spe="http://schemas.microsoft.com/sharepoint/events"/>
</file>

<file path=customXml/item106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06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6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07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7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7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07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7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7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7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7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7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7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80.xml><?xml version="1.0" encoding="utf-8"?>
<?mso-contentType ?>
<spe:Receivers xmlns:spe="http://schemas.microsoft.com/sharepoint/events"/>
</file>

<file path=customXml/item108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82.xml><?xml version="1.0" encoding="utf-8"?>
<?mso-contentType ?>
<spe:Receivers xmlns:spe="http://schemas.microsoft.com/sharepoint/events"/>
</file>

<file path=customXml/item108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84.xml><?xml version="1.0" encoding="utf-8"?>
<?mso-contentType ?>
<spe:Receivers xmlns:spe="http://schemas.microsoft.com/sharepoint/events"/>
</file>

<file path=customXml/item108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8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8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8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8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9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9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9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09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94.xml><?xml version="1.0" encoding="utf-8"?>
<?mso-contentType ?>
<spe:Receivers xmlns:spe="http://schemas.microsoft.com/sharepoint/events"/>
</file>

<file path=customXml/item109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09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09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09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09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0.xml><?xml version="1.0" encoding="utf-8"?>
<?mso-contentType ?>
<spe:Receivers xmlns:spe="http://schemas.microsoft.com/sharepoint/events"/>
</file>

<file path=customXml/item110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01.xml><?xml version="1.0" encoding="utf-8"?>
<?mso-contentType ?>
<spe:Receivers xmlns:spe="http://schemas.microsoft.com/sharepoint/events"/>
</file>

<file path=customXml/item110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0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04.xml><?xml version="1.0" encoding="utf-8"?>
<?mso-contentType ?>
<spe:Receivers xmlns:spe="http://schemas.microsoft.com/sharepoint/events"/>
</file>

<file path=customXml/item110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0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0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0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0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10.xml><?xml version="1.0" encoding="utf-8"?>
<?mso-contentType ?>
<spe:Receivers xmlns:spe="http://schemas.microsoft.com/sharepoint/events"/>
</file>

<file path=customXml/item111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1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1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1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15.xml><?xml version="1.0" encoding="utf-8"?>
<?mso-contentType ?>
<spe:Receivers xmlns:spe="http://schemas.microsoft.com/sharepoint/events"/>
</file>

<file path=customXml/item111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1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18.xml><?xml version="1.0" encoding="utf-8"?>
<?mso-contentType ?>
<spe:Receivers xmlns:spe="http://schemas.microsoft.com/sharepoint/events"/>
</file>

<file path=customXml/item1119.xml><?xml version="1.0" encoding="utf-8"?>
<?mso-contentType ?>
<spe:Receivers xmlns:spe="http://schemas.microsoft.com/sharepoint/events"/>
</file>

<file path=customXml/item11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20.xml><?xml version="1.0" encoding="utf-8"?>
<?mso-contentType ?>
<spe:Receivers xmlns:spe="http://schemas.microsoft.com/sharepoint/events"/>
</file>

<file path=customXml/item1121.xml><?xml version="1.0" encoding="utf-8"?>
<?mso-contentType ?>
<spe:Receivers xmlns:spe="http://schemas.microsoft.com/sharepoint/events"/>
</file>

<file path=customXml/item112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2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24.xml><?xml version="1.0" encoding="utf-8"?>
<?mso-contentType ?>
<spe:Receivers xmlns:spe="http://schemas.microsoft.com/sharepoint/events"/>
</file>

<file path=customXml/item112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26.xml><?xml version="1.0" encoding="utf-8"?>
<?mso-contentType ?>
<spe:Receivers xmlns:spe="http://schemas.microsoft.com/sharepoint/events"/>
</file>

<file path=customXml/item112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28.xml><?xml version="1.0" encoding="utf-8"?>
<?mso-contentType ?>
<spe:Receivers xmlns:spe="http://schemas.microsoft.com/sharepoint/events"/>
</file>

<file path=customXml/item112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3.xml><?xml version="1.0" encoding="utf-8"?>
<?mso-contentType ?>
<spe:Receivers xmlns:spe="http://schemas.microsoft.com/sharepoint/events"/>
</file>

<file path=customXml/item1130.xml><?xml version="1.0" encoding="utf-8"?>
<?mso-contentType ?>
<spe:Receivers xmlns:spe="http://schemas.microsoft.com/sharepoint/events"/>
</file>

<file path=customXml/item113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3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3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34.xml><?xml version="1.0" encoding="utf-8"?>
<?mso-contentType ?>
<spe:Receivers xmlns:spe="http://schemas.microsoft.com/sharepoint/events"/>
</file>

<file path=customXml/item1135.xml><?xml version="1.0" encoding="utf-8"?>
<?mso-contentType ?>
<spe:Receivers xmlns:spe="http://schemas.microsoft.com/sharepoint/events"/>
</file>

<file path=customXml/item1136.xml><?xml version="1.0" encoding="utf-8"?>
<?mso-contentType ?>
<spe:Receivers xmlns:spe="http://schemas.microsoft.com/sharepoint/events"/>
</file>

<file path=customXml/item113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3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39.xml><?xml version="1.0" encoding="utf-8"?>
<?mso-contentType ?>
<spe:Receivers xmlns:spe="http://schemas.microsoft.com/sharepoint/events"/>
</file>

<file path=customXml/item11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40.xml><?xml version="1.0" encoding="utf-8"?>
<?mso-contentType ?>
<spe:Receivers xmlns:spe="http://schemas.microsoft.com/sharepoint/events"/>
</file>

<file path=customXml/item114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4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4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4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4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46.xml><?xml version="1.0" encoding="utf-8"?>
<?mso-contentType ?>
<spe:Receivers xmlns:spe="http://schemas.microsoft.com/sharepoint/events"/>
</file>

<file path=customXml/item114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4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4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5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5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5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5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5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5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5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5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5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5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6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6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6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6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64.xml><?xml version="1.0" encoding="utf-8"?>
<?mso-contentType ?>
<spe:Receivers xmlns:spe="http://schemas.microsoft.com/sharepoint/events"/>
</file>

<file path=customXml/item116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6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6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6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69.xml><?xml version="1.0" encoding="utf-8"?>
<?mso-contentType ?>
<spe:Receivers xmlns:spe="http://schemas.microsoft.com/sharepoint/events"/>
</file>

<file path=customXml/item11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7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71.xml><?xml version="1.0" encoding="utf-8"?>
<?mso-contentType ?>
<spe:Receivers xmlns:spe="http://schemas.microsoft.com/sharepoint/events"/>
</file>

<file path=customXml/item117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7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7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7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7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7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78.xml><?xml version="1.0" encoding="utf-8"?>
<?mso-contentType ?>
<spe:Receivers xmlns:spe="http://schemas.microsoft.com/sharepoint/events"/>
</file>

<file path=customXml/item117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8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8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8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8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8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8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8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87.xml><?xml version="1.0" encoding="utf-8"?>
<?mso-contentType ?>
<spe:Receivers xmlns:spe="http://schemas.microsoft.com/sharepoint/events"/>
</file>

<file path=customXml/item1188.xml><?xml version="1.0" encoding="utf-8"?>
<?mso-contentType ?>
<spe:Receivers xmlns:spe="http://schemas.microsoft.com/sharepoint/events"/>
</file>

<file path=customXml/item118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9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9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9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9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9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9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19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9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19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19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0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0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02.xml><?xml version="1.0" encoding="utf-8"?>
<?mso-contentType ?>
<spe:Receivers xmlns:spe="http://schemas.microsoft.com/sharepoint/events"/>
</file>

<file path=customXml/item120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0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05.xml><?xml version="1.0" encoding="utf-8"?>
<?mso-contentType ?>
<spe:Receivers xmlns:spe="http://schemas.microsoft.com/sharepoint/events"/>
</file>

<file path=customXml/item1206.xml><?xml version="1.0" encoding="utf-8"?>
<?mso-contentType ?>
<spe:Receivers xmlns:spe="http://schemas.microsoft.com/sharepoint/events"/>
</file>

<file path=customXml/item120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08.xml><?xml version="1.0" encoding="utf-8"?>
<?mso-contentType ?>
<spe:Receivers xmlns:spe="http://schemas.microsoft.com/sharepoint/events"/>
</file>

<file path=customXml/item120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10.xml><?xml version="1.0" encoding="utf-8"?>
<?mso-contentType ?>
<spe:Receivers xmlns:spe="http://schemas.microsoft.com/sharepoint/events"/>
</file>

<file path=customXml/item121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1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1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14.xml><?xml version="1.0" encoding="utf-8"?>
<?mso-contentType ?>
<spe:Receivers xmlns:spe="http://schemas.microsoft.com/sharepoint/events"/>
</file>

<file path=customXml/item121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1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1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1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1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20.xml><?xml version="1.0" encoding="utf-8"?>
<?mso-contentType ?>
<spe:Receivers xmlns:spe="http://schemas.microsoft.com/sharepoint/events"/>
</file>

<file path=customXml/item122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2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2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2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2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2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27.xml><?xml version="1.0" encoding="utf-8"?>
<?mso-contentType ?>
<spe:Receivers xmlns:spe="http://schemas.microsoft.com/sharepoint/events"/>
</file>

<file path=customXml/item1228.xml><?xml version="1.0" encoding="utf-8"?>
<?mso-contentType ?>
<spe:Receivers xmlns:spe="http://schemas.microsoft.com/sharepoint/events"/>
</file>

<file path=customXml/item122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3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3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32.xml><?xml version="1.0" encoding="utf-8"?>
<?mso-contentType ?>
<spe:Receivers xmlns:spe="http://schemas.microsoft.com/sharepoint/events"/>
</file>

<file path=customXml/item1233.xml><?xml version="1.0" encoding="utf-8"?>
<?mso-contentType ?>
<spe:Receivers xmlns:spe="http://schemas.microsoft.com/sharepoint/events"/>
</file>

<file path=customXml/item123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3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3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3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38.xml><?xml version="1.0" encoding="utf-8"?>
<?mso-contentType ?>
<spe:Receivers xmlns:spe="http://schemas.microsoft.com/sharepoint/events"/>
</file>

<file path=customXml/item123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4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4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4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4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44.xml><?xml version="1.0" encoding="utf-8"?>
<?mso-contentType ?>
<spe:Receivers xmlns:spe="http://schemas.microsoft.com/sharepoint/events"/>
</file>

<file path=customXml/item1245.xml><?xml version="1.0" encoding="utf-8"?>
<?mso-contentType ?>
<spe:Receivers xmlns:spe="http://schemas.microsoft.com/sharepoint/events"/>
</file>

<file path=customXml/item1246.xml><?xml version="1.0" encoding="utf-8"?>
<?mso-contentType ?>
<spe:Receivers xmlns:spe="http://schemas.microsoft.com/sharepoint/events"/>
</file>

<file path=customXml/item124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4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4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5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51.xml><?xml version="1.0" encoding="utf-8"?>
<?mso-contentType ?>
<spe:Receivers xmlns:spe="http://schemas.microsoft.com/sharepoint/events"/>
</file>

<file path=customXml/item125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5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5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5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5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57.xml><?xml version="1.0" encoding="utf-8"?>
<?mso-contentType ?>
<spe:Receivers xmlns:spe="http://schemas.microsoft.com/sharepoint/events"/>
</file>

<file path=customXml/item125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59.xml><?xml version="1.0" encoding="utf-8"?>
<?mso-contentType ?>
<spe:Receivers xmlns:spe="http://schemas.microsoft.com/sharepoint/events"/>
</file>

<file path=customXml/item12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6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6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62.xml><?xml version="1.0" encoding="utf-8"?>
<?mso-contentType ?>
<spe:Receivers xmlns:spe="http://schemas.microsoft.com/sharepoint/events"/>
</file>

<file path=customXml/item126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6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65.xml><?xml version="1.0" encoding="utf-8"?>
<?mso-contentType ?>
<spe:Receivers xmlns:spe="http://schemas.microsoft.com/sharepoint/events"/>
</file>

<file path=customXml/item126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67.xml><?xml version="1.0" encoding="utf-8"?>
<?mso-contentType ?>
<spe:Receivers xmlns:spe="http://schemas.microsoft.com/sharepoint/events"/>
</file>

<file path=customXml/item126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6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7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7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7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7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74.xml><?xml version="1.0" encoding="utf-8"?>
<?mso-contentType ?>
<spe:Receivers xmlns:spe="http://schemas.microsoft.com/sharepoint/events"/>
</file>

<file path=customXml/item127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76.xml><?xml version="1.0" encoding="utf-8"?>
<?mso-contentType ?>
<spe:Receivers xmlns:spe="http://schemas.microsoft.com/sharepoint/events"/>
</file>

<file path=customXml/item127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7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7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80.xml><?xml version="1.0" encoding="utf-8"?>
<?mso-contentType ?>
<spe:Receivers xmlns:spe="http://schemas.microsoft.com/sharepoint/events"/>
</file>

<file path=customXml/item128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8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8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8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8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8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8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8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8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9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91.xml><?xml version="1.0" encoding="utf-8"?>
<?mso-contentType ?>
<spe:Receivers xmlns:spe="http://schemas.microsoft.com/sharepoint/events"/>
</file>

<file path=customXml/item129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9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294.xml><?xml version="1.0" encoding="utf-8"?>
<?mso-contentType ?>
<spe:Receivers xmlns:spe="http://schemas.microsoft.com/sharepoint/events"/>
</file>

<file path=customXml/item129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9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29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298.xml><?xml version="1.0" encoding="utf-8"?>
<?mso-contentType ?>
<spe:Receivers xmlns:spe="http://schemas.microsoft.com/sharepoint/events"/>
</file>

<file path=customXml/item129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0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0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0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0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0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0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0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0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08.xml><?xml version="1.0" encoding="utf-8"?>
<?mso-contentType ?>
<spe:Receivers xmlns:spe="http://schemas.microsoft.com/sharepoint/events"/>
</file>

<file path=customXml/item130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1.xml><?xml version="1.0" encoding="utf-8"?>
<?mso-contentType ?>
<spe:Receivers xmlns:spe="http://schemas.microsoft.com/sharepoint/events"/>
</file>

<file path=customXml/item131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1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12.xml><?xml version="1.0" encoding="utf-8"?>
<?mso-contentType ?>
<spe:Receivers xmlns:spe="http://schemas.microsoft.com/sharepoint/events"/>
</file>

<file path=customXml/item131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1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1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1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1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1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2.xml><?xml version="1.0" encoding="utf-8"?>
<?mso-contentType ?>
<spe:Receivers xmlns:spe="http://schemas.microsoft.com/sharepoint/events"/>
</file>

<file path=customXml/item132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21.xml><?xml version="1.0" encoding="utf-8"?>
<?mso-contentType ?>
<spe:Receivers xmlns:spe="http://schemas.microsoft.com/sharepoint/events"/>
</file>

<file path=customXml/item132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2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24.xml><?xml version="1.0" encoding="utf-8"?>
<?mso-contentType ?>
<spe:Receivers xmlns:spe="http://schemas.microsoft.com/sharepoint/events"/>
</file>

<file path=customXml/item132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26.xml><?xml version="1.0" encoding="utf-8"?>
<?mso-contentType ?>
<spe:Receivers xmlns:spe="http://schemas.microsoft.com/sharepoint/events"/>
</file>

<file path=customXml/item1327.xml><?xml version="1.0" encoding="utf-8"?>
<?mso-contentType ?>
<spe:Receivers xmlns:spe="http://schemas.microsoft.com/sharepoint/events"/>
</file>

<file path=customXml/item132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2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3.xml><?xml version="1.0" encoding="utf-8"?>
<?mso-contentType ?>
<spe:Receivers xmlns:spe="http://schemas.microsoft.com/sharepoint/events"/>
</file>

<file path=customXml/item133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3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3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3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3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3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3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37.xml><?xml version="1.0" encoding="utf-8"?>
<?mso-contentType ?>
<spe:Receivers xmlns:spe="http://schemas.microsoft.com/sharepoint/events"/>
</file>

<file path=customXml/item133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3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4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4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4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43.xml><?xml version="1.0" encoding="utf-8"?>
<?mso-contentType ?>
<spe:Receivers xmlns:spe="http://schemas.microsoft.com/sharepoint/events"/>
</file>

<file path=customXml/item1344.xml><?xml version="1.0" encoding="utf-8"?>
<?mso-contentType ?>
<spe:Receivers xmlns:spe="http://schemas.microsoft.com/sharepoint/events"/>
</file>

<file path=customXml/item134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4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4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4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49.xml><?xml version="1.0" encoding="utf-8"?>
<?mso-contentType ?>
<spe:Receivers xmlns:spe="http://schemas.microsoft.com/sharepoint/events"/>
</file>

<file path=customXml/item13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5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5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5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5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5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55.xml><?xml version="1.0" encoding="utf-8"?>
<?mso-contentType ?>
<spe:Receivers xmlns:spe="http://schemas.microsoft.com/sharepoint/events"/>
</file>

<file path=customXml/item135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5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5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5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6.xml><?xml version="1.0" encoding="utf-8"?>
<?mso-contentType ?>
<spe:Receivers xmlns:spe="http://schemas.microsoft.com/sharepoint/events"/>
</file>

<file path=customXml/item136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61.xml><?xml version="1.0" encoding="utf-8"?>
<?mso-contentType ?>
<spe:Receivers xmlns:spe="http://schemas.microsoft.com/sharepoint/events"/>
</file>

<file path=customXml/item1362.xml><?xml version="1.0" encoding="utf-8"?>
<?mso-contentType ?>
<spe:Receivers xmlns:spe="http://schemas.microsoft.com/sharepoint/events"/>
</file>

<file path=customXml/item136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64.xml><?xml version="1.0" encoding="utf-8"?>
<?mso-contentType ?>
<spe:Receivers xmlns:spe="http://schemas.microsoft.com/sharepoint/events"/>
</file>

<file path=customXml/item136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6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6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6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69.xml><?xml version="1.0" encoding="utf-8"?>
<?mso-contentType ?>
<spe:Receivers xmlns:spe="http://schemas.microsoft.com/sharepoint/events"/>
</file>

<file path=customXml/item13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7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71.xml><?xml version="1.0" encoding="utf-8"?>
<?mso-contentType ?>
<spe:Receivers xmlns:spe="http://schemas.microsoft.com/sharepoint/events"/>
</file>

<file path=customXml/item1372.xml><?xml version="1.0" encoding="utf-8"?>
<?mso-contentType ?>
<spe:Receivers xmlns:spe="http://schemas.microsoft.com/sharepoint/events"/>
</file>

<file path=customXml/item137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74.xml><?xml version="1.0" encoding="utf-8"?>
<?mso-contentType ?>
<spe:Receivers xmlns:spe="http://schemas.microsoft.com/sharepoint/events"/>
</file>

<file path=customXml/item137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7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7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78.xml><?xml version="1.0" encoding="utf-8"?>
<?mso-contentType ?>
<spe:Receivers xmlns:spe="http://schemas.microsoft.com/sharepoint/events"/>
</file>

<file path=customXml/item1379.xml><?xml version="1.0" encoding="utf-8"?>
<?mso-contentType ?>
<spe:Receivers xmlns:spe="http://schemas.microsoft.com/sharepoint/events"/>
</file>

<file path=customXml/item13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8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81.xml><?xml version="1.0" encoding="utf-8"?>
<?mso-contentType ?>
<spe:Receivers xmlns:spe="http://schemas.microsoft.com/sharepoint/events"/>
</file>

<file path=customXml/item138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83.xml><?xml version="1.0" encoding="utf-8"?>
<?mso-contentType ?>
<spe:Receivers xmlns:spe="http://schemas.microsoft.com/sharepoint/events"/>
</file>

<file path=customXml/item1384.xml><?xml version="1.0" encoding="utf-8"?>
<?mso-contentType ?>
<spe:Receivers xmlns:spe="http://schemas.microsoft.com/sharepoint/events"/>
</file>

<file path=customXml/item138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8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87.xml><?xml version="1.0" encoding="utf-8"?>
<?mso-contentType ?>
<spe:Receivers xmlns:spe="http://schemas.microsoft.com/sharepoint/events"/>
</file>

<file path=customXml/item138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8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9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9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9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9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9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39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39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9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398.xml><?xml version="1.0" encoding="utf-8"?>
<?mso-contentType ?>
<spe:Receivers xmlns:spe="http://schemas.microsoft.com/sharepoint/events"/>
</file>

<file path=customXml/item13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.xml><?xml version="1.0" encoding="utf-8"?>
<?mso-contentType ?>
<spe:Receivers xmlns:spe="http://schemas.microsoft.com/sharepoint/events"/>
</file>

<file path=customXml/item140.xml><?xml version="1.0" encoding="utf-8"?>
<?mso-contentType ?>
<spe:Receivers xmlns:spe="http://schemas.microsoft.com/sharepoint/events"/>
</file>

<file path=customXml/item1400.xml><?xml version="1.0" encoding="utf-8"?>
<?mso-contentType ?>
<spe:Receivers xmlns:spe="http://schemas.microsoft.com/sharepoint/events"/>
</file>

<file path=customXml/item140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0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03.xml><?xml version="1.0" encoding="utf-8"?>
<?mso-contentType ?>
<spe:Receivers xmlns:spe="http://schemas.microsoft.com/sharepoint/events"/>
</file>

<file path=customXml/item140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0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0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07.xml><?xml version="1.0" encoding="utf-8"?>
<?mso-contentType ?>
<spe:Receivers xmlns:spe="http://schemas.microsoft.com/sharepoint/events"/>
</file>

<file path=customXml/item1408.xml><?xml version="1.0" encoding="utf-8"?>
<?mso-contentType ?>
<spe:Receivers xmlns:spe="http://schemas.microsoft.com/sharepoint/events"/>
</file>

<file path=customXml/item1409.xml><?xml version="1.0" encoding="utf-8"?>
<?mso-contentType ?>
<spe:Receivers xmlns:spe="http://schemas.microsoft.com/sharepoint/events"/>
</file>

<file path=customXml/item14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1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1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12.xml><?xml version="1.0" encoding="utf-8"?>
<?mso-contentType ?>
<spe:Receivers xmlns:spe="http://schemas.microsoft.com/sharepoint/events"/>
</file>

<file path=customXml/item141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1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1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16.xml><?xml version="1.0" encoding="utf-8"?>
<?mso-contentType ?>
<spe:Receivers xmlns:spe="http://schemas.microsoft.com/sharepoint/events"/>
</file>

<file path=customXml/item141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1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2.xml><?xml version="1.0" encoding="utf-8"?>
<?mso-contentType ?>
<spe:Receivers xmlns:spe="http://schemas.microsoft.com/sharepoint/events"/>
</file>

<file path=customXml/item1420.xml><?xml version="1.0" encoding="utf-8"?>
<?mso-contentType ?>
<spe:Receivers xmlns:spe="http://schemas.microsoft.com/sharepoint/events"/>
</file>

<file path=customXml/item142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2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2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2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2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2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2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2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2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3.xml><?xml version="1.0" encoding="utf-8"?>
<?mso-contentType ?>
<spe:Receivers xmlns:spe="http://schemas.microsoft.com/sharepoint/events"/>
</file>

<file path=customXml/item143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3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32.xml><?xml version="1.0" encoding="utf-8"?>
<?mso-contentType ?>
<spe:Receivers xmlns:spe="http://schemas.microsoft.com/sharepoint/events"/>
</file>

<file path=customXml/item143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3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3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3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3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3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3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4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4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4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43.xml><?xml version="1.0" encoding="utf-8"?>
<?mso-contentType ?>
<spe:Receivers xmlns:spe="http://schemas.microsoft.com/sharepoint/events"/>
</file>

<file path=customXml/item1444.xml><?xml version="1.0" encoding="utf-8"?>
<?mso-contentType ?>
<spe:Receivers xmlns:spe="http://schemas.microsoft.com/sharepoint/events"/>
</file>

<file path=customXml/item144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4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4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4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49.xml><?xml version="1.0" encoding="utf-8"?>
<?mso-contentType ?>
<spe:Receivers xmlns:spe="http://schemas.microsoft.com/sharepoint/events"/>
</file>

<file path=customXml/item14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50.xml><?xml version="1.0" encoding="utf-8"?>
<?mso-contentType ?>
<spe:Receivers xmlns:spe="http://schemas.microsoft.com/sharepoint/events"/>
</file>

<file path=customXml/item145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52.xml><?xml version="1.0" encoding="utf-8"?>
<?mso-contentType ?>
<spe:Receivers xmlns:spe="http://schemas.microsoft.com/sharepoint/events"/>
</file>

<file path=customXml/item145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5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55.xml><?xml version="1.0" encoding="utf-8"?>
<?mso-contentType ?>
<spe:Receivers xmlns:spe="http://schemas.microsoft.com/sharepoint/events"/>
</file>

<file path=customXml/item1456.xml><?xml version="1.0" encoding="utf-8"?>
<?mso-contentType ?>
<spe:Receivers xmlns:spe="http://schemas.microsoft.com/sharepoint/events"/>
</file>

<file path=customXml/item145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5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5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6.xml><?xml version="1.0" encoding="utf-8"?>
<?mso-contentType ?>
<spe:Receivers xmlns:spe="http://schemas.microsoft.com/sharepoint/events"/>
</file>

<file path=customXml/item146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61.xml><?xml version="1.0" encoding="utf-8"?>
<?mso-contentType ?>
<spe:Receivers xmlns:spe="http://schemas.microsoft.com/sharepoint/events"/>
</file>

<file path=customXml/item146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6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64.xml><?xml version="1.0" encoding="utf-8"?>
<?mso-contentType ?>
<spe:Receivers xmlns:spe="http://schemas.microsoft.com/sharepoint/events"/>
</file>

<file path=customXml/item146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66.xml><?xml version="1.0" encoding="utf-8"?>
<?mso-contentType ?>
<spe:Receivers xmlns:spe="http://schemas.microsoft.com/sharepoint/events"/>
</file>

<file path=customXml/item1467.xml><?xml version="1.0" encoding="utf-8"?>
<?mso-contentType ?>
<spe:Receivers xmlns:spe="http://schemas.microsoft.com/sharepoint/events"/>
</file>

<file path=customXml/item1468.xml><?xml version="1.0" encoding="utf-8"?>
<?mso-contentType ?>
<spe:Receivers xmlns:spe="http://schemas.microsoft.com/sharepoint/events"/>
</file>

<file path=customXml/item146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7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7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72.xml><?xml version="1.0" encoding="utf-8"?>
<?mso-contentType ?>
<spe:Receivers xmlns:spe="http://schemas.microsoft.com/sharepoint/events"/>
</file>

<file path=customXml/item147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7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7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76.xml><?xml version="1.0" encoding="utf-8"?>
<?mso-contentType ?>
<spe:Receivers xmlns:spe="http://schemas.microsoft.com/sharepoint/events"/>
</file>

<file path=customXml/item147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7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7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8.xml><?xml version="1.0" encoding="utf-8"?>
<?mso-contentType ?>
<spe:Receivers xmlns:spe="http://schemas.microsoft.com/sharepoint/events"/>
</file>

<file path=customXml/item148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8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82.xml><?xml version="1.0" encoding="utf-8"?>
<?mso-contentType ?>
<spe:Receivers xmlns:spe="http://schemas.microsoft.com/sharepoint/events"/>
</file>

<file path=customXml/item1483.xml><?xml version="1.0" encoding="utf-8"?>
<?mso-contentType ?>
<spe:Receivers xmlns:spe="http://schemas.microsoft.com/sharepoint/events"/>
</file>

<file path=customXml/item148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8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8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8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88.xml><?xml version="1.0" encoding="utf-8"?>
<?mso-contentType ?>
<spe:Receivers xmlns:spe="http://schemas.microsoft.com/sharepoint/events"/>
</file>

<file path=customXml/item148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9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9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92.xml><?xml version="1.0" encoding="utf-8"?>
<?mso-contentType ?>
<spe:Receivers xmlns:spe="http://schemas.microsoft.com/sharepoint/events"/>
</file>

<file path=customXml/item149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9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495.xml><?xml version="1.0" encoding="utf-8"?>
<?mso-contentType ?>
<spe:Receivers xmlns:spe="http://schemas.microsoft.com/sharepoint/events"/>
</file>

<file path=customXml/item1496.xml><?xml version="1.0" encoding="utf-8"?>
<?mso-contentType ?>
<spe:Receivers xmlns:spe="http://schemas.microsoft.com/sharepoint/events"/>
</file>

<file path=customXml/item149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49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49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5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0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50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0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5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0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0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06.xml><?xml version="1.0" encoding="utf-8"?>
<?mso-contentType ?>
<spe:Receivers xmlns:spe="http://schemas.microsoft.com/sharepoint/events"/>
</file>

<file path=customXml/item1507.xml><?xml version="1.0" encoding="utf-8"?>
<?mso-contentType ?>
<spe:Receivers xmlns:spe="http://schemas.microsoft.com/sharepoint/events"/>
</file>

<file path=customXml/item1508.xml><?xml version="1.0" encoding="utf-8"?>
<?mso-contentType ?>
<spe:Receivers xmlns:spe="http://schemas.microsoft.com/sharepoint/events"/>
</file>

<file path=customXml/item150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5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1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1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12.xml><?xml version="1.0" encoding="utf-8"?>
<?mso-contentType ?>
<spe:Receivers xmlns:spe="http://schemas.microsoft.com/sharepoint/events"/>
</file>

<file path=customXml/item151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1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1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516.xml><?xml version="1.0" encoding="utf-8"?>
<?mso-contentType ?>
<spe:Receivers xmlns:spe="http://schemas.microsoft.com/sharepoint/events"/>
</file>

<file path=customXml/item151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18.xml><?xml version="1.0" encoding="utf-8"?>
<?mso-contentType ?>
<spe:Receivers xmlns:spe="http://schemas.microsoft.com/sharepoint/events"/>
</file>

<file path=customXml/item151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52.xml><?xml version="1.0" encoding="utf-8"?>
<?mso-contentType ?>
<spe:Receivers xmlns:spe="http://schemas.microsoft.com/sharepoint/events"/>
</file>

<file path=customXml/item1520.xml><?xml version="1.0" encoding="utf-8"?>
<?mso-contentType ?>
<spe:Receivers xmlns:spe="http://schemas.microsoft.com/sharepoint/events"/>
</file>

<file path=customXml/item152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2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23.xml><?xml version="1.0" encoding="utf-8"?>
<?mso-contentType ?>
<spe:Receivers xmlns:spe="http://schemas.microsoft.com/sharepoint/events"/>
</file>

<file path=customXml/item1524.xml><?xml version="1.0" encoding="utf-8"?>
<?mso-contentType ?>
<spe:Receivers xmlns:spe="http://schemas.microsoft.com/sharepoint/events"/>
</file>

<file path=customXml/item1525.xml><?xml version="1.0" encoding="utf-8"?>
<?mso-contentType ?>
<spe:Receivers xmlns:spe="http://schemas.microsoft.com/sharepoint/events"/>
</file>

<file path=customXml/item152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2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52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2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3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531.xml><?xml version="1.0" encoding="utf-8"?>
<?mso-contentType ?>
<spe:Receivers xmlns:spe="http://schemas.microsoft.com/sharepoint/events"/>
</file>

<file path=customXml/item153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3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53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3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53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53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53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3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54.xml><?xml version="1.0" encoding="utf-8"?>
<?mso-contentType ?>
<spe:Receivers xmlns:spe="http://schemas.microsoft.com/sharepoint/events"/>
</file>

<file path=customXml/item1540.xml><?xml version="1.0" encoding="utf-8"?>
<?mso-contentType ?>
<spe:Receivers xmlns:spe="http://schemas.microsoft.com/sharepoint/events"/>
</file>

<file path=customXml/item154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4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543.xml><?xml version="1.0" encoding="utf-8"?>
<?mso-contentType ?>
<spe:Receivers xmlns:spe="http://schemas.microsoft.com/sharepoint/events"/>
</file>

<file path=customXml/item1544.xml><?xml version="1.0" encoding="utf-8"?>
<?mso-contentType ?>
<spe:Receivers xmlns:spe="http://schemas.microsoft.com/sharepoint/events"/>
</file>

<file path=customXml/item1545.xml><?xml version="1.0" encoding="utf-8"?>
<?mso-contentType ?>
<spe:Receivers xmlns:spe="http://schemas.microsoft.com/sharepoint/events"/>
</file>

<file path=customXml/item154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4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4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49.xml><?xml version="1.0" encoding="utf-8"?>
<?mso-contentType ?>
<spe:Receivers xmlns:spe="http://schemas.microsoft.com/sharepoint/events"/>
</file>

<file path=customXml/item15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5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5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5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53.xml><?xml version="1.0" encoding="utf-8"?>
<?mso-contentType ?>
<spe:Receivers xmlns:spe="http://schemas.microsoft.com/sharepoint/events"/>
</file>

<file path=customXml/item1554.xml><?xml version="1.0" encoding="utf-8"?>
<?mso-contentType ?>
<spe:Receivers xmlns:spe="http://schemas.microsoft.com/sharepoint/events"/>
</file>

<file path=customXml/item155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5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55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5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59.xml><?xml version="1.0" encoding="utf-8"?>
<?mso-contentType ?>
<spe:Receivers xmlns:spe="http://schemas.microsoft.com/sharepoint/events"/>
</file>

<file path=customXml/item15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6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561.xml><?xml version="1.0" encoding="utf-8"?>
<?mso-contentType ?>
<spe:Receivers xmlns:spe="http://schemas.microsoft.com/sharepoint/events"/>
</file>

<file path=customXml/item156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6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6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65.xml><?xml version="1.0" encoding="utf-8"?>
<?mso-contentType ?>
<spe:Receivers xmlns:spe="http://schemas.microsoft.com/sharepoint/events"/>
</file>

<file path=customXml/item156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6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568.xml><?xml version="1.0" encoding="utf-8"?>
<?mso-contentType ?>
<spe:Receivers xmlns:spe="http://schemas.microsoft.com/sharepoint/events"/>
</file>

<file path=customXml/item156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5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7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7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7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7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7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76.xml><?xml version="1.0" encoding="utf-8"?>
<?mso-contentType ?>
<spe:Receivers xmlns:spe="http://schemas.microsoft.com/sharepoint/events"/>
</file>

<file path=customXml/item157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78.xml><?xml version="1.0" encoding="utf-8"?>
<?mso-contentType ?>
<spe:Receivers xmlns:spe="http://schemas.microsoft.com/sharepoint/events"/>
</file>

<file path=customXml/item157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8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8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58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8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84.xml><?xml version="1.0" encoding="utf-8"?>
<?mso-contentType ?>
<spe:Receivers xmlns:spe="http://schemas.microsoft.com/sharepoint/events"/>
</file>

<file path=customXml/item158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8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87.xml><?xml version="1.0" encoding="utf-8"?>
<?mso-contentType ?>
<spe:Receivers xmlns:spe="http://schemas.microsoft.com/sharepoint/events"/>
</file>

<file path=customXml/item158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8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590.xml><?xml version="1.0" encoding="utf-8"?>
<?mso-contentType ?>
<spe:Receivers xmlns:spe="http://schemas.microsoft.com/sharepoint/events"/>
</file>

<file path=customXml/item159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59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9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59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95.xml><?xml version="1.0" encoding="utf-8"?>
<?mso-contentType ?>
<spe:Receivers xmlns:spe="http://schemas.microsoft.com/sharepoint/events"/>
</file>

<file path=customXml/item159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9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59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59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6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0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60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60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0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0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0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07.xml><?xml version="1.0" encoding="utf-8"?>
<?mso-contentType ?>
<spe:Receivers xmlns:spe="http://schemas.microsoft.com/sharepoint/events"/>
</file>

<file path=customXml/item1608.xml><?xml version="1.0" encoding="utf-8"?>
<?mso-contentType ?>
<spe:Receivers xmlns:spe="http://schemas.microsoft.com/sharepoint/events"/>
</file>

<file path=customXml/item160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6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1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1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1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1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1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1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1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61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619.xml><?xml version="1.0" encoding="utf-8"?>
<?mso-contentType ?>
<spe:Receivers xmlns:spe="http://schemas.microsoft.com/sharepoint/events"/>
</file>

<file path=customXml/item16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2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62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22.xml><?xml version="1.0" encoding="utf-8"?>
<?mso-contentType ?>
<spe:Receivers xmlns:spe="http://schemas.microsoft.com/sharepoint/events"/>
</file>

<file path=customXml/item162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24.xml><?xml version="1.0" encoding="utf-8"?>
<?mso-contentType ?>
<spe:Receivers xmlns:spe="http://schemas.microsoft.com/sharepoint/events"/>
</file>

<file path=customXml/item162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626.xml><?xml version="1.0" encoding="utf-8"?>
<?mso-contentType ?>
<spe:Receivers xmlns:spe="http://schemas.microsoft.com/sharepoint/events"/>
</file>

<file path=customXml/item1627.xml><?xml version="1.0" encoding="utf-8"?>
<?mso-contentType ?>
<spe:Receivers xmlns:spe="http://schemas.microsoft.com/sharepoint/events"/>
</file>

<file path=customXml/item162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62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3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31.xml><?xml version="1.0" encoding="utf-8"?>
<?mso-contentType ?>
<spe:Receivers xmlns:spe="http://schemas.microsoft.com/sharepoint/events"/>
</file>

<file path=customXml/item1632.xml><?xml version="1.0" encoding="utf-8"?>
<?mso-contentType ?>
<spe:Receivers xmlns:spe="http://schemas.microsoft.com/sharepoint/events"/>
</file>

<file path=customXml/item1633.xml><?xml version="1.0" encoding="utf-8"?>
<?mso-contentType ?>
<spe:Receivers xmlns:spe="http://schemas.microsoft.com/sharepoint/events"/>
</file>

<file path=customXml/item163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635.xml><?xml version="1.0" encoding="utf-8"?>
<?mso-contentType ?>
<spe:Receivers xmlns:spe="http://schemas.microsoft.com/sharepoint/events"/>
</file>

<file path=customXml/item163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3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3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3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6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40.xml><?xml version="1.0" encoding="utf-8"?>
<?mso-contentType ?>
<spe:Receivers xmlns:spe="http://schemas.microsoft.com/sharepoint/events"/>
</file>

<file path=customXml/item164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42.xml><?xml version="1.0" encoding="utf-8"?>
<?mso-contentType ?>
<spe:Receivers xmlns:spe="http://schemas.microsoft.com/sharepoint/events"/>
</file>

<file path=customXml/item164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4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64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4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47.xml><?xml version="1.0" encoding="utf-8"?>
<?mso-contentType ?>
<spe:Receivers xmlns:spe="http://schemas.microsoft.com/sharepoint/events"/>
</file>

<file path=customXml/item164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49.xml><?xml version="1.0" encoding="utf-8"?>
<?mso-contentType ?>
<spe:Receivers xmlns:spe="http://schemas.microsoft.com/sharepoint/events"/>
</file>

<file path=customXml/item16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5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5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65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5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65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5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5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5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5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659.xml><?xml version="1.0" encoding="utf-8"?>
<?mso-contentType ?>
<spe:Receivers xmlns:spe="http://schemas.microsoft.com/sharepoint/events"/>
</file>

<file path=customXml/item16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6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61.xml><?xml version="1.0" encoding="utf-8"?>
<?mso-contentType ?>
<spe:Receivers xmlns:spe="http://schemas.microsoft.com/sharepoint/events"/>
</file>

<file path=customXml/item1662.xml><?xml version="1.0" encoding="utf-8"?>
<?mso-contentType ?>
<spe:Receivers xmlns:spe="http://schemas.microsoft.com/sharepoint/events"/>
</file>

<file path=customXml/item166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6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6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66.xml><?xml version="1.0" encoding="utf-8"?>
<?mso-contentType ?>
<spe:Receivers xmlns:spe="http://schemas.microsoft.com/sharepoint/events"/>
</file>

<file path=customXml/item166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6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66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7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72.xml><?xml version="1.0" encoding="utf-8"?>
<?mso-contentType ?>
<spe:Receivers xmlns:spe="http://schemas.microsoft.com/sharepoint/events"/>
</file>

<file path=customXml/item167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67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7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7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7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7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67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8.xml><?xml version="1.0" encoding="utf-8"?>
<?mso-contentType ?>
<spe:Receivers xmlns:spe="http://schemas.microsoft.com/sharepoint/events"/>
</file>

<file path=customXml/item168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8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8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8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68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8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8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8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8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8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90.xml><?xml version="1.0" encoding="utf-8"?>
<?mso-contentType ?>
<spe:Receivers xmlns:spe="http://schemas.microsoft.com/sharepoint/events"/>
</file>

<file path=customXml/item169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92.xml><?xml version="1.0" encoding="utf-8"?>
<?mso-contentType ?>
<spe:Receivers xmlns:spe="http://schemas.microsoft.com/sharepoint/events"/>
</file>

<file path=customXml/item169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69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695.xml><?xml version="1.0" encoding="utf-8"?>
<?mso-contentType ?>
<spe:Receivers xmlns:spe="http://schemas.microsoft.com/sharepoint/events"/>
</file>

<file path=customXml/item1696.xml><?xml version="1.0" encoding="utf-8"?>
<?mso-contentType ?>
<spe:Receivers xmlns:spe="http://schemas.microsoft.com/sharepoint/events"/>
</file>

<file path=customXml/item169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69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6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70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701.xml><?xml version="1.0" encoding="utf-8"?>
<?mso-contentType ?>
<spe:Receivers xmlns:spe="http://schemas.microsoft.com/sharepoint/events"/>
</file>

<file path=customXml/item170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04.xml><?xml version="1.0" encoding="utf-8"?>
<?mso-contentType ?>
<spe:Receivers xmlns:spe="http://schemas.microsoft.com/sharepoint/events"/>
</file>

<file path=customXml/item1705.xml><?xml version="1.0" encoding="utf-8"?>
<?mso-contentType ?>
<spe:Receivers xmlns:spe="http://schemas.microsoft.com/sharepoint/events"/>
</file>

<file path=customXml/item1706.xml><?xml version="1.0" encoding="utf-8"?>
<?mso-contentType ?>
<spe:Receivers xmlns:spe="http://schemas.microsoft.com/sharepoint/events"/>
</file>

<file path=customXml/item1707.xml><?xml version="1.0" encoding="utf-8"?>
<?mso-contentType ?>
<spe:Receivers xmlns:spe="http://schemas.microsoft.com/sharepoint/events"/>
</file>

<file path=customXml/item1708.xml><?xml version="1.0" encoding="utf-8"?>
<?mso-contentType ?>
<spe:Receivers xmlns:spe="http://schemas.microsoft.com/sharepoint/events"/>
</file>

<file path=customXml/item170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1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1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71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71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14.xml><?xml version="1.0" encoding="utf-8"?>
<?mso-contentType ?>
<spe:Receivers xmlns:spe="http://schemas.microsoft.com/sharepoint/events"/>
</file>

<file path=customXml/item171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1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71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1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71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2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721.xml><?xml version="1.0" encoding="utf-8"?>
<?mso-contentType ?>
<spe:Receivers xmlns:spe="http://schemas.microsoft.com/sharepoint/events"/>
</file>

<file path=customXml/item172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2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2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25.xml><?xml version="1.0" encoding="utf-8"?>
<?mso-contentType ?>
<spe:Receivers xmlns:spe="http://schemas.microsoft.com/sharepoint/events"/>
</file>

<file path=customXml/item172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72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2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29.xml><?xml version="1.0" encoding="utf-8"?>
<?mso-contentType ?>
<spe:Receivers xmlns:spe="http://schemas.microsoft.com/sharepoint/events"/>
</file>

<file path=customXml/item173.xml><?xml version="1.0" encoding="utf-8"?>
<?mso-contentType ?>
<spe:Receivers xmlns:spe="http://schemas.microsoft.com/sharepoint/events"/>
</file>

<file path=customXml/item173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3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3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3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34.xml><?xml version="1.0" encoding="utf-8"?>
<?mso-contentType ?>
<spe:Receivers xmlns:spe="http://schemas.microsoft.com/sharepoint/events"/>
</file>

<file path=customXml/item1735.xml><?xml version="1.0" encoding="utf-8"?>
<?mso-contentType ?>
<spe:Receivers xmlns:spe="http://schemas.microsoft.com/sharepoint/events"/>
</file>

<file path=customXml/item1736.xml><?xml version="1.0" encoding="utf-8"?>
<?mso-contentType ?>
<spe:Receivers xmlns:spe="http://schemas.microsoft.com/sharepoint/events"/>
</file>

<file path=customXml/item173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38.xml><?xml version="1.0" encoding="utf-8"?>
<?mso-contentType ?>
<spe:Receivers xmlns:spe="http://schemas.microsoft.com/sharepoint/events"/>
</file>

<file path=customXml/item1739.xml><?xml version="1.0" encoding="utf-8"?>
<?mso-contentType ?>
<spe:Receivers xmlns:spe="http://schemas.microsoft.com/sharepoint/events"/>
</file>

<file path=customXml/item174.xml><?xml version="1.0" encoding="utf-8"?>
<?mso-contentType ?>
<spe:Receivers xmlns:spe="http://schemas.microsoft.com/sharepoint/events"/>
</file>

<file path=customXml/item174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4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74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4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74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4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74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4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4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4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7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5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5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75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75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5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5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75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57.xml><?xml version="1.0" encoding="utf-8"?>
<?mso-contentType ?>
<spe:Receivers xmlns:spe="http://schemas.microsoft.com/sharepoint/events"/>
</file>

<file path=customXml/item1758.xml><?xml version="1.0" encoding="utf-8"?>
<?mso-contentType ?>
<spe:Receivers xmlns:spe="http://schemas.microsoft.com/sharepoint/events"/>
</file>

<file path=customXml/item175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76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61.xml><?xml version="1.0" encoding="utf-8"?>
<?mso-contentType ?>
<spe:Receivers xmlns:spe="http://schemas.microsoft.com/sharepoint/events"/>
</file>

<file path=customXml/item1762.xml><?xml version="1.0" encoding="utf-8"?>
<?mso-contentType ?>
<spe:Receivers xmlns:spe="http://schemas.microsoft.com/sharepoint/events"/>
</file>

<file path=customXml/item1763.xml><?xml version="1.0" encoding="utf-8"?>
<?mso-contentType ?>
<spe:Receivers xmlns:spe="http://schemas.microsoft.com/sharepoint/events"/>
</file>

<file path=customXml/item176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6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66.xml><?xml version="1.0" encoding="utf-8"?>
<?mso-contentType ?>
<spe:Receivers xmlns:spe="http://schemas.microsoft.com/sharepoint/events"/>
</file>

<file path=customXml/item176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6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6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7.xml><?xml version="1.0" encoding="utf-8"?>
<?mso-contentType ?>
<spe:Receivers xmlns:spe="http://schemas.microsoft.com/sharepoint/events"/>
</file>

<file path=customXml/item177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7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73.xml><?xml version="1.0" encoding="utf-8"?>
<?mso-contentType ?>
<spe:Receivers xmlns:spe="http://schemas.microsoft.com/sharepoint/events"/>
</file>

<file path=customXml/item177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77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7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777.xml><?xml version="1.0" encoding="utf-8"?>
<?mso-contentType ?>
<spe:Receivers xmlns:spe="http://schemas.microsoft.com/sharepoint/events"/>
</file>

<file path=customXml/item177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7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8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81.xml><?xml version="1.0" encoding="utf-8"?>
<?mso-contentType ?>
<spe:Receivers xmlns:spe="http://schemas.microsoft.com/sharepoint/events"/>
</file>

<file path=customXml/item178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8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8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78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86.xml><?xml version="1.0" encoding="utf-8"?>
<?mso-contentType ?>
<spe:Receivers xmlns:spe="http://schemas.microsoft.com/sharepoint/events"/>
</file>

<file path=customXml/item1787.xml><?xml version="1.0" encoding="utf-8"?>
<?mso-contentType ?>
<spe:Receivers xmlns:spe="http://schemas.microsoft.com/sharepoint/events"/>
</file>

<file path=customXml/item178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89.xml><?xml version="1.0" encoding="utf-8"?>
<?mso-contentType ?>
<spe:Receivers xmlns:spe="http://schemas.microsoft.com/sharepoint/events"/>
</file>

<file path=customXml/item17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9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9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79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9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9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795.xml><?xml version="1.0" encoding="utf-8"?>
<?mso-contentType ?>
<spe:Receivers xmlns:spe="http://schemas.microsoft.com/sharepoint/events"/>
</file>

<file path=customXml/item1796.xml><?xml version="1.0" encoding="utf-8"?>
<?mso-contentType ?>
<spe:Receivers xmlns:spe="http://schemas.microsoft.com/sharepoint/events"/>
</file>

<file path=customXml/item179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9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799.xml><?xml version="1.0" encoding="utf-8"?>
<?mso-contentType ?>
<spe:Receivers xmlns:spe="http://schemas.microsoft.com/sharepoint/events"/>
</file>

<file path=customXml/item18.xml><?xml version="1.0" encoding="utf-8"?>
<?mso-contentType ?>
<spe:Receivers xmlns:spe="http://schemas.microsoft.com/sharepoint/events"/>
</file>

<file path=customXml/item18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0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0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0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0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0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0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0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07.xml><?xml version="1.0" encoding="utf-8"?>
<?mso-contentType ?>
<spe:Receivers xmlns:spe="http://schemas.microsoft.com/sharepoint/events"/>
</file>

<file path=customXml/item180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09.xml><?xml version="1.0" encoding="utf-8"?>
<?mso-contentType ?>
<spe:Receivers xmlns:spe="http://schemas.microsoft.com/sharepoint/events"/>
</file>

<file path=customXml/item18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1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11.xml><?xml version="1.0" encoding="utf-8"?>
<?mso-contentType ?>
<spe:Receivers xmlns:spe="http://schemas.microsoft.com/sharepoint/events"/>
</file>

<file path=customXml/item181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1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1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1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1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1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1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1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2.xml><?xml version="1.0" encoding="utf-8"?>
<?mso-contentType ?>
<spe:Receivers xmlns:spe="http://schemas.microsoft.com/sharepoint/events"/>
</file>

<file path=customXml/item182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2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2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2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2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2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2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2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2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2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30.xml><?xml version="1.0" encoding="utf-8"?>
<?mso-contentType ?>
<spe:Receivers xmlns:spe="http://schemas.microsoft.com/sharepoint/events"/>
</file>

<file path=customXml/item1831.xml><?xml version="1.0" encoding="utf-8"?>
<?mso-contentType ?>
<spe:Receivers xmlns:spe="http://schemas.microsoft.com/sharepoint/events"/>
</file>

<file path=customXml/item183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3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3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3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36.xml><?xml version="1.0" encoding="utf-8"?>
<?mso-contentType ?>
<spe:Receivers xmlns:spe="http://schemas.microsoft.com/sharepoint/events"/>
</file>

<file path=customXml/item183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3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3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4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4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4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4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4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45.xml><?xml version="1.0" encoding="utf-8"?>
<?mso-contentType ?>
<spe:Receivers xmlns:spe="http://schemas.microsoft.com/sharepoint/events"/>
</file>

<file path=customXml/item184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4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4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4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5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5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52.xml><?xml version="1.0" encoding="utf-8"?>
<?mso-contentType ?>
<spe:Receivers xmlns:spe="http://schemas.microsoft.com/sharepoint/events"/>
</file>

<file path=customXml/item1853.xml><?xml version="1.0" encoding="utf-8"?>
<?mso-contentType ?>
<spe:Receivers xmlns:spe="http://schemas.microsoft.com/sharepoint/events"/>
</file>

<file path=customXml/item185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55.xml><?xml version="1.0" encoding="utf-8"?>
<?mso-contentType ?>
<spe:Receivers xmlns:spe="http://schemas.microsoft.com/sharepoint/events"/>
</file>

<file path=customXml/item185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5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5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5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6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61.xml><?xml version="1.0" encoding="utf-8"?>
<?mso-contentType ?>
<spe:Receivers xmlns:spe="http://schemas.microsoft.com/sharepoint/events"/>
</file>

<file path=customXml/item186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63.xml><?xml version="1.0" encoding="utf-8"?>
<?mso-contentType ?>
<spe:Receivers xmlns:spe="http://schemas.microsoft.com/sharepoint/events"/>
</file>

<file path=customXml/item186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6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6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6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68.xml><?xml version="1.0" encoding="utf-8"?>
<?mso-contentType ?>
<spe:Receivers xmlns:spe="http://schemas.microsoft.com/sharepoint/events"/>
</file>

<file path=customXml/item186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7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71.xml><?xml version="1.0" encoding="utf-8"?>
<?mso-contentType ?>
<spe:Receivers xmlns:spe="http://schemas.microsoft.com/sharepoint/events"/>
</file>

<file path=customXml/item187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7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7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7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7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7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7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7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8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8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82.xml><?xml version="1.0" encoding="utf-8"?>
<?mso-contentType ?>
<spe:Receivers xmlns:spe="http://schemas.microsoft.com/sharepoint/events"/>
</file>

<file path=customXml/item188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84.xml><?xml version="1.0" encoding="utf-8"?>
<?mso-contentType ?>
<spe:Receivers xmlns:spe="http://schemas.microsoft.com/sharepoint/events"/>
</file>

<file path=customXml/item188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8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8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8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8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9.xml><?xml version="1.0" encoding="utf-8"?>
<?mso-contentType ?>
<spe:Receivers xmlns:spe="http://schemas.microsoft.com/sharepoint/events"/>
</file>

<file path=customXml/item189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9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92.xml><?xml version="1.0" encoding="utf-8"?>
<?mso-contentType ?>
<spe:Receivers xmlns:spe="http://schemas.microsoft.com/sharepoint/events"/>
</file>

<file path=customXml/item1893.xml><?xml version="1.0" encoding="utf-8"?>
<?mso-contentType ?>
<spe:Receivers xmlns:spe="http://schemas.microsoft.com/sharepoint/events"/>
</file>

<file path=customXml/item189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9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896.xml><?xml version="1.0" encoding="utf-8"?>
<?mso-contentType ?>
<spe:Receivers xmlns:spe="http://schemas.microsoft.com/sharepoint/events"/>
</file>

<file path=customXml/item189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89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89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0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90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0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04.xml><?xml version="1.0" encoding="utf-8"?>
<?mso-contentType ?>
<spe:Receivers xmlns:spe="http://schemas.microsoft.com/sharepoint/events"/>
</file>

<file path=customXml/item190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90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90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0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0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1.xml><?xml version="1.0" encoding="utf-8"?>
<?mso-contentType ?>
<spe:Receivers xmlns:spe="http://schemas.microsoft.com/sharepoint/events"/>
</file>

<file path=customXml/item1910.xml><?xml version="1.0" encoding="utf-8"?>
<?mso-contentType ?>
<spe:Receivers xmlns:spe="http://schemas.microsoft.com/sharepoint/events"/>
</file>

<file path=customXml/item1911.xml><?xml version="1.0" encoding="utf-8"?>
<?mso-contentType ?>
<spe:Receivers xmlns:spe="http://schemas.microsoft.com/sharepoint/events"/>
</file>

<file path=customXml/item1912.xml><?xml version="1.0" encoding="utf-8"?>
<?mso-contentType ?>
<spe:Receivers xmlns:spe="http://schemas.microsoft.com/sharepoint/events"/>
</file>

<file path=customXml/item191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91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915.xml><?xml version="1.0" encoding="utf-8"?>
<?mso-contentType ?>
<spe:Receivers xmlns:spe="http://schemas.microsoft.com/sharepoint/events"/>
</file>

<file path=customXml/item191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1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91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1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920.xml><?xml version="1.0" encoding="utf-8"?>
<?mso-contentType ?>
<spe:Receivers xmlns:spe="http://schemas.microsoft.com/sharepoint/events"/>
</file>

<file path=customXml/item192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2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23.xml><?xml version="1.0" encoding="utf-8"?>
<?mso-contentType ?>
<spe:Receivers xmlns:spe="http://schemas.microsoft.com/sharepoint/events"/>
</file>

<file path=customXml/item192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925.xml><?xml version="1.0" encoding="utf-8"?>
<?mso-contentType ?>
<spe:Receivers xmlns:spe="http://schemas.microsoft.com/sharepoint/events"/>
</file>

<file path=customXml/item192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92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2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2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3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931.xml><?xml version="1.0" encoding="utf-8"?>
<?mso-contentType ?>
<spe:Receivers xmlns:spe="http://schemas.microsoft.com/sharepoint/events"/>
</file>

<file path=customXml/item193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933.xml><?xml version="1.0" encoding="utf-8"?>
<?mso-contentType ?>
<spe:Receivers xmlns:spe="http://schemas.microsoft.com/sharepoint/events"/>
</file>

<file path=customXml/item193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3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3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93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3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93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4.xml><?xml version="1.0" encoding="utf-8"?>
<?mso-contentType ?>
<spe:Receivers xmlns:spe="http://schemas.microsoft.com/sharepoint/events"/>
</file>

<file path=customXml/item194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4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42.xml><?xml version="1.0" encoding="utf-8"?>
<?mso-contentType ?>
<spe:Receivers xmlns:spe="http://schemas.microsoft.com/sharepoint/events"/>
</file>

<file path=customXml/item194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44.xml><?xml version="1.0" encoding="utf-8"?>
<?mso-contentType ?>
<spe:Receivers xmlns:spe="http://schemas.microsoft.com/sharepoint/events"/>
</file>

<file path=customXml/item194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4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4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48.xml><?xml version="1.0" encoding="utf-8"?>
<?mso-contentType ?>
<spe:Receivers xmlns:spe="http://schemas.microsoft.com/sharepoint/events"/>
</file>

<file path=customXml/item1949.xml><?xml version="1.0" encoding="utf-8"?>
<?mso-contentType ?>
<spe:Receivers xmlns:spe="http://schemas.microsoft.com/sharepoint/events"/>
</file>

<file path=customXml/item19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5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951.xml><?xml version="1.0" encoding="utf-8"?>
<?mso-contentType ?>
<spe:Receivers xmlns:spe="http://schemas.microsoft.com/sharepoint/events"/>
</file>

<file path=customXml/item1952.xml><?xml version="1.0" encoding="utf-8"?>
<?mso-contentType ?>
<spe:Receivers xmlns:spe="http://schemas.microsoft.com/sharepoint/events"/>
</file>

<file path=customXml/item195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5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5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5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5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95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959.xml><?xml version="1.0" encoding="utf-8"?>
<?mso-contentType ?>
<spe:Receivers xmlns:spe="http://schemas.microsoft.com/sharepoint/events"/>
</file>

<file path=customXml/item19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6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6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62.xml><?xml version="1.0" encoding="utf-8"?>
<?mso-contentType ?>
<spe:Receivers xmlns:spe="http://schemas.microsoft.com/sharepoint/events"/>
</file>

<file path=customXml/item196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6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65.xml><?xml version="1.0" encoding="utf-8"?>
<?mso-contentType ?>
<spe:Receivers xmlns:spe="http://schemas.microsoft.com/sharepoint/events"/>
</file>

<file path=customXml/item196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67.xml><?xml version="1.0" encoding="utf-8"?>
<?mso-contentType ?>
<spe:Receivers xmlns:spe="http://schemas.microsoft.com/sharepoint/events"/>
</file>

<file path=customXml/item196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69.xml><?xml version="1.0" encoding="utf-8"?>
<?mso-contentType ?>
<spe:Receivers xmlns:spe="http://schemas.microsoft.com/sharepoint/events"/>
</file>

<file path=customXml/item19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7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7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97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97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7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75.xml><?xml version="1.0" encoding="utf-8"?>
<?mso-contentType ?>
<spe:Receivers xmlns:spe="http://schemas.microsoft.com/sharepoint/events"/>
</file>

<file path=customXml/item197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7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97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197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8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8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8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8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84.xml><?xml version="1.0" encoding="utf-8"?>
<?mso-contentType ?>
<spe:Receivers xmlns:spe="http://schemas.microsoft.com/sharepoint/events"/>
</file>

<file path=customXml/item198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8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8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8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8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9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91.xml><?xml version="1.0" encoding="utf-8"?>
<?mso-contentType ?>
<spe:Receivers xmlns:spe="http://schemas.microsoft.com/sharepoint/events"/>
</file>

<file path=customXml/item199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9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94.xml><?xml version="1.0" encoding="utf-8"?>
<?mso-contentType ?>
<spe:Receivers xmlns:spe="http://schemas.microsoft.com/sharepoint/events"/>
</file>

<file path=customXml/item1995.xml><?xml version="1.0" encoding="utf-8"?>
<?mso-contentType ?>
<spe:Receivers xmlns:spe="http://schemas.microsoft.com/sharepoint/events"/>
</file>

<file path=customXml/item199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1997.xml><?xml version="1.0" encoding="utf-8"?>
<?mso-contentType ?>
<spe:Receivers xmlns:spe="http://schemas.microsoft.com/sharepoint/events"/>
</file>

<file path=customXml/item199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199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.xml><?xml version="1.0" encoding="utf-8"?>
<?mso-contentType ?>
<spe:Receivers xmlns:spe="http://schemas.microsoft.com/sharepoint/events"/>
</file>

<file path=customXml/item2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0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0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0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04.xml><?xml version="1.0" encoding="utf-8"?>
<?mso-contentType ?>
<spe:Receivers xmlns:spe="http://schemas.microsoft.com/sharepoint/events"/>
</file>

<file path=customXml/item200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0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07.xml><?xml version="1.0" encoding="utf-8"?>
<?mso-contentType ?>
<spe:Receivers xmlns:spe="http://schemas.microsoft.com/sharepoint/events"/>
</file>

<file path=customXml/item200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0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1.xml><?xml version="1.0" encoding="utf-8"?>
<?mso-contentType ?>
<spe:Receivers xmlns:spe="http://schemas.microsoft.com/sharepoint/events"/>
</file>

<file path=customXml/item201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1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1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1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1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1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1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17.xml><?xml version="1.0" encoding="utf-8"?>
<?mso-contentType ?>
<spe:Receivers xmlns:spe="http://schemas.microsoft.com/sharepoint/events"/>
</file>

<file path=customXml/item201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1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2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2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2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23.xml><?xml version="1.0" encoding="utf-8"?>
<?mso-contentType ?>
<spe:Receivers xmlns:spe="http://schemas.microsoft.com/sharepoint/events"/>
</file>

<file path=customXml/item202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2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2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2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2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29.xml><?xml version="1.0" encoding="utf-8"?>
<?mso-contentType ?>
<spe:Receivers xmlns:spe="http://schemas.microsoft.com/sharepoint/events"/>
</file>

<file path=customXml/item20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3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3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32.xml><?xml version="1.0" encoding="utf-8"?>
<?mso-contentType ?>
<spe:Receivers xmlns:spe="http://schemas.microsoft.com/sharepoint/events"/>
</file>

<file path=customXml/item2033.xml><?xml version="1.0" encoding="utf-8"?>
<?mso-contentType ?>
<spe:Receivers xmlns:spe="http://schemas.microsoft.com/sharepoint/events"/>
</file>

<file path=customXml/item203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3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3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3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3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3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40.xml><?xml version="1.0" encoding="utf-8"?>
<?mso-contentType ?>
<spe:Receivers xmlns:spe="http://schemas.microsoft.com/sharepoint/events"/>
</file>

<file path=customXml/item204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42.xml><?xml version="1.0" encoding="utf-8"?>
<?mso-contentType ?>
<spe:Receivers xmlns:spe="http://schemas.microsoft.com/sharepoint/events"/>
</file>

<file path=customXml/item204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4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4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4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4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48.xml><?xml version="1.0" encoding="utf-8"?>
<?mso-contentType ?>
<spe:Receivers xmlns:spe="http://schemas.microsoft.com/sharepoint/events"/>
</file>

<file path=customXml/item204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50.xml><?xml version="1.0" encoding="utf-8"?>
<?mso-contentType ?>
<spe:Receivers xmlns:spe="http://schemas.microsoft.com/sharepoint/events"/>
</file>

<file path=customXml/item205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5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5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5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5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56.xml><?xml version="1.0" encoding="utf-8"?>
<?mso-contentType ?>
<spe:Receivers xmlns:spe="http://schemas.microsoft.com/sharepoint/events"/>
</file>

<file path=customXml/item2057.xml><?xml version="1.0" encoding="utf-8"?>
<?mso-contentType ?>
<spe:Receivers xmlns:spe="http://schemas.microsoft.com/sharepoint/events"/>
</file>

<file path=customXml/item205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5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6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6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6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63.xml><?xml version="1.0" encoding="utf-8"?>
<?mso-contentType ?>
<spe:Receivers xmlns:spe="http://schemas.microsoft.com/sharepoint/events"/>
</file>

<file path=customXml/item206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6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6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6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68.xml><?xml version="1.0" encoding="utf-8"?>
<?mso-contentType ?>
<spe:Receivers xmlns:spe="http://schemas.microsoft.com/sharepoint/events"/>
</file>

<file path=customXml/item206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7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72.xml><?xml version="1.0" encoding="utf-8"?>
<?mso-contentType ?>
<spe:Receivers xmlns:spe="http://schemas.microsoft.com/sharepoint/events"/>
</file>

<file path=customXml/item207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7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7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7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7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7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7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80.xml><?xml version="1.0" encoding="utf-8"?>
<?mso-contentType ?>
<spe:Receivers xmlns:spe="http://schemas.microsoft.com/sharepoint/events"/>
</file>

<file path=customXml/item2081.xml><?xml version="1.0" encoding="utf-8"?>
<?mso-contentType ?>
<spe:Receivers xmlns:spe="http://schemas.microsoft.com/sharepoint/events"/>
</file>

<file path=customXml/item208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8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8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8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8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8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8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08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90.xml><?xml version="1.0" encoding="utf-8"?>
<?mso-contentType ?>
<spe:Receivers xmlns:spe="http://schemas.microsoft.com/sharepoint/events"/>
</file>

<file path=customXml/item209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9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93.xml><?xml version="1.0" encoding="utf-8"?>
<?mso-contentType ?>
<spe:Receivers xmlns:spe="http://schemas.microsoft.com/sharepoint/events"/>
</file>

<file path=customXml/item209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95.xml><?xml version="1.0" encoding="utf-8"?>
<?mso-contentType ?>
<spe:Receivers xmlns:spe="http://schemas.microsoft.com/sharepoint/events"/>
</file>

<file path=customXml/item209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9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09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09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.xml><?xml version="1.0" encoding="utf-8"?>
<?mso-contentType ?>
<spe:Receivers xmlns:spe="http://schemas.microsoft.com/sharepoint/events"/>
</file>

<file path=customXml/item21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0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0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0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03.xml><?xml version="1.0" encoding="utf-8"?>
<?mso-contentType ?>
<spe:Receivers xmlns:spe="http://schemas.microsoft.com/sharepoint/events"/>
</file>

<file path=customXml/item210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0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0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0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0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0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1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1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12.xml><?xml version="1.0" encoding="utf-8"?>
<?mso-contentType ?>
<spe:Receivers xmlns:spe="http://schemas.microsoft.com/sharepoint/events"/>
</file>

<file path=customXml/item211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1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15.xml><?xml version="1.0" encoding="utf-8"?>
<?mso-contentType ?>
<spe:Receivers xmlns:spe="http://schemas.microsoft.com/sharepoint/events"/>
</file>

<file path=customXml/item211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1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18.xml><?xml version="1.0" encoding="utf-8"?>
<?mso-contentType ?>
<spe:Receivers xmlns:spe="http://schemas.microsoft.com/sharepoint/events"/>
</file>

<file path=customXml/item2119.xml><?xml version="1.0" encoding="utf-8"?>
<?mso-contentType ?>
<spe:Receivers xmlns:spe="http://schemas.microsoft.com/sharepoint/events"/>
</file>

<file path=customXml/item212.xml><?xml version="1.0" encoding="utf-8"?>
<?mso-contentType ?>
<spe:Receivers xmlns:spe="http://schemas.microsoft.com/sharepoint/events"/>
</file>

<file path=customXml/item212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2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2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2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24.xml><?xml version="1.0" encoding="utf-8"?>
<?mso-contentType ?>
<spe:Receivers xmlns:spe="http://schemas.microsoft.com/sharepoint/events"/>
</file>

<file path=customXml/item212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2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2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2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2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3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3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3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3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3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3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3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3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38.xml><?xml version="1.0" encoding="utf-8"?>
<?mso-contentType ?>
<spe:Receivers xmlns:spe="http://schemas.microsoft.com/sharepoint/events"/>
</file>

<file path=customXml/item213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4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41.xml><?xml version="1.0" encoding="utf-8"?>
<?mso-contentType ?>
<spe:Receivers xmlns:spe="http://schemas.microsoft.com/sharepoint/events"/>
</file>

<file path=customXml/item214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4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4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45.xml><?xml version="1.0" encoding="utf-8"?>
<?mso-contentType ?>
<spe:Receivers xmlns:spe="http://schemas.microsoft.com/sharepoint/events"/>
</file>

<file path=customXml/item214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47.xml><?xml version="1.0" encoding="utf-8"?>
<?mso-contentType ?>
<spe:Receivers xmlns:spe="http://schemas.microsoft.com/sharepoint/events"/>
</file>

<file path=customXml/item214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49.xml><?xml version="1.0" encoding="utf-8"?>
<?mso-contentType ?>
<spe:Receivers xmlns:spe="http://schemas.microsoft.com/sharepoint/events"/>
</file>

<file path=customXml/item21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5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5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5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5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54.xml><?xml version="1.0" encoding="utf-8"?>
<?mso-contentType ?>
<spe:Receivers xmlns:spe="http://schemas.microsoft.com/sharepoint/events"/>
</file>

<file path=customXml/item215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5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5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58.xml><?xml version="1.0" encoding="utf-8"?>
<?mso-contentType ?>
<spe:Receivers xmlns:spe="http://schemas.microsoft.com/sharepoint/events"/>
</file>

<file path=customXml/item215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60.xml><?xml version="1.0" encoding="utf-8"?>
<?mso-contentType ?>
<spe:Receivers xmlns:spe="http://schemas.microsoft.com/sharepoint/events"/>
</file>

<file path=customXml/item2161.xml><?xml version="1.0" encoding="utf-8"?>
<?mso-contentType ?>
<spe:Receivers xmlns:spe="http://schemas.microsoft.com/sharepoint/events"/>
</file>

<file path=customXml/item216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6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6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6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6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6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6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6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7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7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72.xml><?xml version="1.0" encoding="utf-8"?>
<?mso-contentType ?>
<spe:Receivers xmlns:spe="http://schemas.microsoft.com/sharepoint/events"/>
</file>

<file path=customXml/item217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7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75.xml><?xml version="1.0" encoding="utf-8"?>
<?mso-contentType ?>
<spe:Receivers xmlns:spe="http://schemas.microsoft.com/sharepoint/events"/>
</file>

<file path=customXml/item217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77.xml><?xml version="1.0" encoding="utf-8"?>
<?mso-contentType ?>
<spe:Receivers xmlns:spe="http://schemas.microsoft.com/sharepoint/events"/>
</file>

<file path=customXml/item2178.xml><?xml version="1.0" encoding="utf-8"?>
<?mso-contentType ?>
<spe:Receivers xmlns:spe="http://schemas.microsoft.com/sharepoint/events"/>
</file>

<file path=customXml/item217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8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8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82.xml><?xml version="1.0" encoding="utf-8"?>
<?mso-contentType ?>
<spe:Receivers xmlns:spe="http://schemas.microsoft.com/sharepoint/events"/>
</file>

<file path=customXml/item218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84.xml><?xml version="1.0" encoding="utf-8"?>
<?mso-contentType ?>
<spe:Receivers xmlns:spe="http://schemas.microsoft.com/sharepoint/events"/>
</file>

<file path=customXml/item218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8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18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88.xml><?xml version="1.0" encoding="utf-8"?>
<?mso-contentType ?>
<spe:Receivers xmlns:spe="http://schemas.microsoft.com/sharepoint/events"/>
</file>

<file path=customXml/item2189.xml><?xml version="1.0" encoding="utf-8"?>
<?mso-contentType ?>
<spe:Receivers xmlns:spe="http://schemas.microsoft.com/sharepoint/events"/>
</file>

<file path=customXml/item219.xml><?xml version="1.0" encoding="utf-8"?>
<?mso-contentType ?>
<spe:Receivers xmlns:spe="http://schemas.microsoft.com/sharepoint/events"/>
</file>

<file path=customXml/item219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9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9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93.xml><?xml version="1.0" encoding="utf-8"?>
<?mso-contentType ?>
<spe:Receivers xmlns:spe="http://schemas.microsoft.com/sharepoint/events"/>
</file>

<file path=customXml/item219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95.xml><?xml version="1.0" encoding="utf-8"?>
<?mso-contentType ?>
<spe:Receivers xmlns:spe="http://schemas.microsoft.com/sharepoint/events"/>
</file>

<file path=customXml/item219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197.xml><?xml version="1.0" encoding="utf-8"?>
<?mso-contentType ?>
<spe:Receivers xmlns:spe="http://schemas.microsoft.com/sharepoint/events"/>
</file>

<file path=customXml/item219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199.xml><?xml version="1.0" encoding="utf-8"?>
<?mso-contentType ?>
<spe:Receivers xmlns:spe="http://schemas.microsoft.com/sharepoint/events"/>
</file>

<file path=customXml/item22.xml><?xml version="1.0" encoding="utf-8"?>
<?mso-contentType ?>
<spe:Receivers xmlns:spe="http://schemas.microsoft.com/sharepoint/events"/>
</file>

<file path=customXml/item22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0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0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02.xml><?xml version="1.0" encoding="utf-8"?>
<?mso-contentType ?>
<spe:Receivers xmlns:spe="http://schemas.microsoft.com/sharepoint/events"/>
</file>

<file path=customXml/item2203.xml><?xml version="1.0" encoding="utf-8"?>
<?mso-contentType ?>
<spe:Receivers xmlns:spe="http://schemas.microsoft.com/sharepoint/events"/>
</file>

<file path=customXml/item220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05.xml><?xml version="1.0" encoding="utf-8"?>
<?mso-contentType ?>
<spe:Receivers xmlns:spe="http://schemas.microsoft.com/sharepoint/events"/>
</file>

<file path=customXml/item220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0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0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09.xml><?xml version="1.0" encoding="utf-8"?>
<?mso-contentType ?>
<spe:Receivers xmlns:spe="http://schemas.microsoft.com/sharepoint/events"/>
</file>

<file path=customXml/item221.xml><?xml version="1.0" encoding="utf-8"?>
<?mso-contentType ?>
<spe:Receivers xmlns:spe="http://schemas.microsoft.com/sharepoint/events"/>
</file>

<file path=customXml/item221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11.xml><?xml version="1.0" encoding="utf-8"?>
<?mso-contentType ?>
<spe:Receivers xmlns:spe="http://schemas.microsoft.com/sharepoint/events"/>
</file>

<file path=customXml/item221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1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14.xml><?xml version="1.0" encoding="utf-8"?>
<?mso-contentType ?>
<spe:Receivers xmlns:spe="http://schemas.microsoft.com/sharepoint/events"/>
</file>

<file path=customXml/item221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1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1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1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2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2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22.xml><?xml version="1.0" encoding="utf-8"?>
<?mso-contentType ?>
<spe:Receivers xmlns:spe="http://schemas.microsoft.com/sharepoint/events"/>
</file>

<file path=customXml/item222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2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2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26.xml><?xml version="1.0" encoding="utf-8"?>
<?mso-contentType ?>
<spe:Receivers xmlns:spe="http://schemas.microsoft.com/sharepoint/events"/>
</file>

<file path=customXml/item2227.xml><?xml version="1.0" encoding="utf-8"?>
<?mso-contentType ?>
<spe:Receivers xmlns:spe="http://schemas.microsoft.com/sharepoint/events"/>
</file>

<file path=customXml/item2228.xml><?xml version="1.0" encoding="utf-8"?>
<?mso-contentType ?>
<spe:Receivers xmlns:spe="http://schemas.microsoft.com/sharepoint/events"/>
</file>

<file path=customXml/item2229.xml><?xml version="1.0" encoding="utf-8"?>
<?mso-contentType ?>
<spe:Receivers xmlns:spe="http://schemas.microsoft.com/sharepoint/events"/>
</file>

<file path=customXml/item22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30.xml><?xml version="1.0" encoding="utf-8"?>
<?mso-contentType ?>
<spe:Receivers xmlns:spe="http://schemas.microsoft.com/sharepoint/events"/>
</file>

<file path=customXml/item223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3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3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3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35.xml><?xml version="1.0" encoding="utf-8"?>
<?mso-contentType ?>
<spe:Receivers xmlns:spe="http://schemas.microsoft.com/sharepoint/events"/>
</file>

<file path=customXml/item2236.xml><?xml version="1.0" encoding="utf-8"?>
<?mso-contentType ?>
<spe:Receivers xmlns:spe="http://schemas.microsoft.com/sharepoint/events"/>
</file>

<file path=customXml/item223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38.xml><?xml version="1.0" encoding="utf-8"?>
<?mso-contentType ?>
<spe:Receivers xmlns:spe="http://schemas.microsoft.com/sharepoint/events"/>
</file>

<file path=customXml/item223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4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4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42.xml><?xml version="1.0" encoding="utf-8"?>
<?mso-contentType ?>
<spe:Receivers xmlns:spe="http://schemas.microsoft.com/sharepoint/events"/>
</file>

<file path=customXml/item224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4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4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46.xml><?xml version="1.0" encoding="utf-8"?>
<?mso-contentType ?>
<spe:Receivers xmlns:spe="http://schemas.microsoft.com/sharepoint/events"/>
</file>

<file path=customXml/item224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4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49.xml><?xml version="1.0" encoding="utf-8"?>
<?mso-contentType ?>
<spe:Receivers xmlns:spe="http://schemas.microsoft.com/sharepoint/events"/>
</file>

<file path=customXml/item22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5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51.xml><?xml version="1.0" encoding="utf-8"?>
<?mso-contentType ?>
<spe:Receivers xmlns:spe="http://schemas.microsoft.com/sharepoint/events"/>
</file>

<file path=customXml/item225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5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5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5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5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5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58.xml><?xml version="1.0" encoding="utf-8"?>
<?mso-contentType ?>
<spe:Receivers xmlns:spe="http://schemas.microsoft.com/sharepoint/events"/>
</file>

<file path=customXml/item2259.xml><?xml version="1.0" encoding="utf-8"?>
<?mso-contentType ?>
<spe:Receivers xmlns:spe="http://schemas.microsoft.com/sharepoint/events"/>
</file>

<file path=customXml/item22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60.xml><?xml version="1.0" encoding="utf-8"?>
<?mso-contentType ?>
<spe:Receivers xmlns:spe="http://schemas.microsoft.com/sharepoint/events"/>
</file>

<file path=customXml/item226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6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63.xml><?xml version="1.0" encoding="utf-8"?>
<?mso-contentType ?>
<spe:Receivers xmlns:spe="http://schemas.microsoft.com/sharepoint/events"/>
</file>

<file path=customXml/item226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6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6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67.xml><?xml version="1.0" encoding="utf-8"?>
<?mso-contentType ?>
<spe:Receivers xmlns:spe="http://schemas.microsoft.com/sharepoint/events"/>
</file>

<file path=customXml/item2268.xml><?xml version="1.0" encoding="utf-8"?>
<?mso-contentType ?>
<spe:Receivers xmlns:spe="http://schemas.microsoft.com/sharepoint/events"/>
</file>

<file path=customXml/item226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7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71.xml><?xml version="1.0" encoding="utf-8"?>
<?mso-contentType ?>
<spe:Receivers xmlns:spe="http://schemas.microsoft.com/sharepoint/events"/>
</file>

<file path=customXml/item2272.xml><?xml version="1.0" encoding="utf-8"?>
<?mso-contentType ?>
<spe:Receivers xmlns:spe="http://schemas.microsoft.com/sharepoint/events"/>
</file>

<file path=customXml/item2273.xml><?xml version="1.0" encoding="utf-8"?>
<?mso-contentType ?>
<spe:Receivers xmlns:spe="http://schemas.microsoft.com/sharepoint/events"/>
</file>

<file path=customXml/item227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7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7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7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78.xml><?xml version="1.0" encoding="utf-8"?>
<?mso-contentType ?>
<spe:Receivers xmlns:spe="http://schemas.microsoft.com/sharepoint/events"/>
</file>

<file path=customXml/item227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8.xml><?xml version="1.0" encoding="utf-8"?>
<?mso-contentType ?>
<spe:Receivers xmlns:spe="http://schemas.microsoft.com/sharepoint/events"/>
</file>

<file path=customXml/item228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81.xml><?xml version="1.0" encoding="utf-8"?>
<?mso-contentType ?>
<spe:Receivers xmlns:spe="http://schemas.microsoft.com/sharepoint/events"/>
</file>

<file path=customXml/item228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8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8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8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8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8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8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8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9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9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92.xml><?xml version="1.0" encoding="utf-8"?>
<?mso-contentType ?>
<spe:Receivers xmlns:spe="http://schemas.microsoft.com/sharepoint/events"/>
</file>

<file path=customXml/item229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29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95.xml><?xml version="1.0" encoding="utf-8"?>
<?mso-contentType ?>
<spe:Receivers xmlns:spe="http://schemas.microsoft.com/sharepoint/events"/>
</file>

<file path=customXml/item229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9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9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9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0.xml><?xml version="1.0" encoding="utf-8"?>
<?mso-contentType ?>
<spe:Receivers xmlns:spe="http://schemas.microsoft.com/sharepoint/events"/>
</file>

<file path=customXml/item230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01.xml><?xml version="1.0" encoding="utf-8"?>
<?mso-contentType ?>
<spe:Receivers xmlns:spe="http://schemas.microsoft.com/sharepoint/events"/>
</file>

<file path=customXml/item230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0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0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0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06.xml><?xml version="1.0" encoding="utf-8"?>
<?mso-contentType ?>
<spe:Receivers xmlns:spe="http://schemas.microsoft.com/sharepoint/events"/>
</file>

<file path=customXml/item230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0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0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1.xml><?xml version="1.0" encoding="utf-8"?>
<?mso-contentType ?>
<spe:Receivers xmlns:spe="http://schemas.microsoft.com/sharepoint/events"/>
</file>

<file path=customXml/item2310.xml><?xml version="1.0" encoding="utf-8"?>
<?mso-contentType ?>
<spe:Receivers xmlns:spe="http://schemas.microsoft.com/sharepoint/events"/>
</file>

<file path=customXml/item231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1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1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14.xml><?xml version="1.0" encoding="utf-8"?>
<?mso-contentType ?>
<spe:Receivers xmlns:spe="http://schemas.microsoft.com/sharepoint/events"/>
</file>

<file path=customXml/item231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1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1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18.xml><?xml version="1.0" encoding="utf-8"?>
<?mso-contentType ?>
<spe:Receivers xmlns:spe="http://schemas.microsoft.com/sharepoint/events"/>
</file>

<file path=customXml/item2319.xml><?xml version="1.0" encoding="utf-8"?>
<?mso-contentType ?>
<spe:Receivers xmlns:spe="http://schemas.microsoft.com/sharepoint/events"/>
</file>

<file path=customXml/item232.xml><?xml version="1.0" encoding="utf-8"?>
<?mso-contentType ?>
<spe:Receivers xmlns:spe="http://schemas.microsoft.com/sharepoint/events"/>
</file>

<file path=customXml/item232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21.xml><?xml version="1.0" encoding="utf-8"?>
<?mso-contentType ?>
<spe:Receivers xmlns:spe="http://schemas.microsoft.com/sharepoint/events"/>
</file>

<file path=customXml/item232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2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2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2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2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2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28.xml><?xml version="1.0" encoding="utf-8"?>
<?mso-contentType ?>
<spe:Receivers xmlns:spe="http://schemas.microsoft.com/sharepoint/events"/>
</file>

<file path=customXml/item232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3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3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3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33.xml><?xml version="1.0" encoding="utf-8"?>
<?mso-contentType ?>
<spe:Receivers xmlns:spe="http://schemas.microsoft.com/sharepoint/events"/>
</file>

<file path=customXml/item233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3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3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3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38.xml><?xml version="1.0" encoding="utf-8"?>
<?mso-contentType ?>
<spe:Receivers xmlns:spe="http://schemas.microsoft.com/sharepoint/events"/>
</file>

<file path=customXml/item233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4.xml><?xml version="1.0" encoding="utf-8"?>
<?mso-contentType ?>
<spe:Receivers xmlns:spe="http://schemas.microsoft.com/sharepoint/events"/>
</file>

<file path=customXml/item2340.xml><?xml version="1.0" encoding="utf-8"?>
<?mso-contentType ?>
<spe:Receivers xmlns:spe="http://schemas.microsoft.com/sharepoint/events"/>
</file>

<file path=customXml/item2341.xml><?xml version="1.0" encoding="utf-8"?>
<?mso-contentType ?>
<spe:Receivers xmlns:spe="http://schemas.microsoft.com/sharepoint/events"/>
</file>

<file path=customXml/item234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4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4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45.xml><?xml version="1.0" encoding="utf-8"?>
<?mso-contentType ?>
<spe:Receivers xmlns:spe="http://schemas.microsoft.com/sharepoint/events"/>
</file>

<file path=customXml/item234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4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48.xml><?xml version="1.0" encoding="utf-8"?>
<?mso-contentType ?>
<spe:Receivers xmlns:spe="http://schemas.microsoft.com/sharepoint/events"/>
</file>

<file path=customXml/item2349.xml><?xml version="1.0" encoding="utf-8"?>
<?mso-contentType ?>
<spe:Receivers xmlns:spe="http://schemas.microsoft.com/sharepoint/events"/>
</file>

<file path=customXml/item23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5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5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52.xml><?xml version="1.0" encoding="utf-8"?>
<?mso-contentType ?>
<spe:Receivers xmlns:spe="http://schemas.microsoft.com/sharepoint/events"/>
</file>

<file path=customXml/item235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54.xml><?xml version="1.0" encoding="utf-8"?>
<?mso-contentType ?>
<spe:Receivers xmlns:spe="http://schemas.microsoft.com/sharepoint/events"/>
</file>

<file path=customXml/item2355.xml><?xml version="1.0" encoding="utf-8"?>
<?mso-contentType ?>
<spe:Receivers xmlns:spe="http://schemas.microsoft.com/sharepoint/events"/>
</file>

<file path=customXml/item235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5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5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5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6.xml><?xml version="1.0" encoding="utf-8"?>
<?mso-contentType ?>
<spe:Receivers xmlns:spe="http://schemas.microsoft.com/sharepoint/events"/>
</file>

<file path=customXml/item236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6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62.xml><?xml version="1.0" encoding="utf-8"?>
<?mso-contentType ?>
<spe:Receivers xmlns:spe="http://schemas.microsoft.com/sharepoint/events"/>
</file>

<file path=customXml/item236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6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65.xml><?xml version="1.0" encoding="utf-8"?>
<?mso-contentType ?>
<spe:Receivers xmlns:spe="http://schemas.microsoft.com/sharepoint/events"/>
</file>

<file path=customXml/item236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67.xml><?xml version="1.0" encoding="utf-8"?>
<?mso-contentType ?>
<spe:Receivers xmlns:spe="http://schemas.microsoft.com/sharepoint/events"/>
</file>

<file path=customXml/item236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69.xml><?xml version="1.0" encoding="utf-8"?>
<?mso-contentType ?>
<spe:Receivers xmlns:spe="http://schemas.microsoft.com/sharepoint/events"/>
</file>

<file path=customXml/item23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70.xml><?xml version="1.0" encoding="utf-8"?>
<?mso-contentType ?>
<spe:Receivers xmlns:spe="http://schemas.microsoft.com/sharepoint/events"/>
</file>

<file path=customXml/item237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7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7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7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7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76.xml><?xml version="1.0" encoding="utf-8"?>
<?mso-contentType ?>
<spe:Receivers xmlns:spe="http://schemas.microsoft.com/sharepoint/events"/>
</file>

<file path=customXml/item237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7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7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8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81.xml><?xml version="1.0" encoding="utf-8"?>
<?mso-contentType ?>
<spe:Receivers xmlns:spe="http://schemas.microsoft.com/sharepoint/events"/>
</file>

<file path=customXml/item238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83.xml><?xml version="1.0" encoding="utf-8"?>
<?mso-contentType ?>
<spe:Receivers xmlns:spe="http://schemas.microsoft.com/sharepoint/events"/>
</file>

<file path=customXml/item238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8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8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87.xml><?xml version="1.0" encoding="utf-8"?>
<?mso-contentType ?>
<spe:Receivers xmlns:spe="http://schemas.microsoft.com/sharepoint/events"/>
</file>

<file path=customXml/item2388.xml><?xml version="1.0" encoding="utf-8"?>
<?mso-contentType ?>
<spe:Receivers xmlns:spe="http://schemas.microsoft.com/sharepoint/events"/>
</file>

<file path=customXml/item2389.xml><?xml version="1.0" encoding="utf-8"?>
<?mso-contentType ?>
<spe:Receivers xmlns:spe="http://schemas.microsoft.com/sharepoint/events"/>
</file>

<file path=customXml/item239.xml><?xml version="1.0" encoding="utf-8"?>
<?mso-contentType ?>
<spe:Receivers xmlns:spe="http://schemas.microsoft.com/sharepoint/events"/>
</file>

<file path=customXml/item239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9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9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9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94.xml><?xml version="1.0" encoding="utf-8"?>
<?mso-contentType ?>
<spe:Receivers xmlns:spe="http://schemas.microsoft.com/sharepoint/events"/>
</file>

<file path=customXml/item239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9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39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39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3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.xml><?xml version="1.0" encoding="utf-8"?>
<?mso-contentType ?>
<spe:Receivers xmlns:spe="http://schemas.microsoft.com/sharepoint/events"/>
</file>

<file path=customXml/item24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0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0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0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0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0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06.xml><?xml version="1.0" encoding="utf-8"?>
<?mso-contentType ?>
<spe:Receivers xmlns:spe="http://schemas.microsoft.com/sharepoint/events"/>
</file>

<file path=customXml/item2407.xml><?xml version="1.0" encoding="utf-8"?>
<?mso-contentType ?>
<spe:Receivers xmlns:spe="http://schemas.microsoft.com/sharepoint/events"/>
</file>

<file path=customXml/item240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0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1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1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1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1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1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1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16.xml><?xml version="1.0" encoding="utf-8"?>
<?mso-contentType ?>
<spe:Receivers xmlns:spe="http://schemas.microsoft.com/sharepoint/events"/>
</file>

<file path=customXml/item241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19.xml><?xml version="1.0" encoding="utf-8"?>
<?mso-contentType ?>
<spe:Receivers xmlns:spe="http://schemas.microsoft.com/sharepoint/events"/>
</file>

<file path=customXml/item24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2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2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22.xml><?xml version="1.0" encoding="utf-8"?>
<?mso-contentType ?>
<spe:Receivers xmlns:spe="http://schemas.microsoft.com/sharepoint/events"/>
</file>

<file path=customXml/item242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2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2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2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27.xml><?xml version="1.0" encoding="utf-8"?>
<?mso-contentType ?>
<spe:Receivers xmlns:spe="http://schemas.microsoft.com/sharepoint/events"/>
</file>

<file path=customXml/item242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2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3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31.xml><?xml version="1.0" encoding="utf-8"?>
<?mso-contentType ?>
<spe:Receivers xmlns:spe="http://schemas.microsoft.com/sharepoint/events"/>
</file>

<file path=customXml/item243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3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3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35.xml><?xml version="1.0" encoding="utf-8"?>
<?mso-contentType ?>
<spe:Receivers xmlns:spe="http://schemas.microsoft.com/sharepoint/events"/>
</file>

<file path=customXml/item243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3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3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39.xml><?xml version="1.0" encoding="utf-8"?>
<?mso-contentType ?>
<spe:Receivers xmlns:spe="http://schemas.microsoft.com/sharepoint/events"/>
</file>

<file path=customXml/item24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4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4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42.xml><?xml version="1.0" encoding="utf-8"?>
<?mso-contentType ?>
<spe:Receivers xmlns:spe="http://schemas.microsoft.com/sharepoint/events"/>
</file>

<file path=customXml/item244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4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4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4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47.xml><?xml version="1.0" encoding="utf-8"?>
<?mso-contentType ?>
<spe:Receivers xmlns:spe="http://schemas.microsoft.com/sharepoint/events"/>
</file>

<file path=customXml/item244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49.xml><?xml version="1.0" encoding="utf-8"?>
<?mso-contentType ?>
<spe:Receivers xmlns:spe="http://schemas.microsoft.com/sharepoint/events"/>
</file>

<file path=customXml/item24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5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5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5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5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5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55.xml><?xml version="1.0" encoding="utf-8"?>
<?mso-contentType ?>
<spe:Receivers xmlns:spe="http://schemas.microsoft.com/sharepoint/events"/>
</file>

<file path=customXml/item245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5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5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59.xml><?xml version="1.0" encoding="utf-8"?>
<?mso-contentType ?>
<spe:Receivers xmlns:spe="http://schemas.microsoft.com/sharepoint/events"/>
</file>

<file path=customXml/item24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6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6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62.xml><?xml version="1.0" encoding="utf-8"?>
<?mso-contentType ?>
<spe:Receivers xmlns:spe="http://schemas.microsoft.com/sharepoint/events"/>
</file>

<file path=customXml/item246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6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65.xml><?xml version="1.0" encoding="utf-8"?>
<?mso-contentType ?>
<spe:Receivers xmlns:spe="http://schemas.microsoft.com/sharepoint/events"/>
</file>

<file path=customXml/item2466.xml><?xml version="1.0" encoding="utf-8"?>
<?mso-contentType ?>
<spe:Receivers xmlns:spe="http://schemas.microsoft.com/sharepoint/events"/>
</file>

<file path=customXml/item2467.xml><?xml version="1.0" encoding="utf-8"?>
<?mso-contentType ?>
<spe:Receivers xmlns:spe="http://schemas.microsoft.com/sharepoint/events"/>
</file>

<file path=customXml/item2468.xml><?xml version="1.0" encoding="utf-8"?>
<?mso-contentType ?>
<spe:Receivers xmlns:spe="http://schemas.microsoft.com/sharepoint/events"/>
</file>

<file path=customXml/item246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7.xml><?xml version="1.0" encoding="utf-8"?>
<?mso-contentType ?>
<spe:Receivers xmlns:spe="http://schemas.microsoft.com/sharepoint/events"/>
</file>

<file path=customXml/item247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7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7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74.xml><?xml version="1.0" encoding="utf-8"?>
<?mso-contentType ?>
<spe:Receivers xmlns:spe="http://schemas.microsoft.com/sharepoint/events"/>
</file>

<file path=customXml/item247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7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7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7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7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80.xml><?xml version="1.0" encoding="utf-8"?>
<?mso-contentType ?>
<spe:Receivers xmlns:spe="http://schemas.microsoft.com/sharepoint/events"/>
</file>

<file path=customXml/item248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8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8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8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8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8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8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8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8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9.xml><?xml version="1.0" encoding="utf-8"?>
<?mso-contentType ?>
<spe:Receivers xmlns:spe="http://schemas.microsoft.com/sharepoint/events"/>
</file>

<file path=customXml/item2490.xml><?xml version="1.0" encoding="utf-8"?>
<?mso-contentType ?>
<spe:Receivers xmlns:spe="http://schemas.microsoft.com/sharepoint/events"/>
</file>

<file path=customXml/item2491.xml><?xml version="1.0" encoding="utf-8"?>
<?mso-contentType ?>
<spe:Receivers xmlns:spe="http://schemas.microsoft.com/sharepoint/events"/>
</file>

<file path=customXml/item249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9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49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9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49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497.xml><?xml version="1.0" encoding="utf-8"?>
<?mso-contentType ?>
<spe:Receivers xmlns:spe="http://schemas.microsoft.com/sharepoint/events"/>
</file>

<file path=customXml/item2498.xml><?xml version="1.0" encoding="utf-8"?>
<?mso-contentType ?>
<spe:Receivers xmlns:spe="http://schemas.microsoft.com/sharepoint/events"/>
</file>

<file path=customXml/item24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5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0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0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0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0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0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0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50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50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0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0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1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1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12.xml><?xml version="1.0" encoding="utf-8"?>
<?mso-contentType ?>
<spe:Receivers xmlns:spe="http://schemas.microsoft.com/sharepoint/events"/>
</file>

<file path=customXml/item251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1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1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516.xml><?xml version="1.0" encoding="utf-8"?>
<?mso-contentType ?>
<spe:Receivers xmlns:spe="http://schemas.microsoft.com/sharepoint/events"/>
</file>

<file path=customXml/item251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51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2.xml><?xml version="1.0" encoding="utf-8"?>
<?mso-contentType ?>
<spe:Receivers xmlns:spe="http://schemas.microsoft.com/sharepoint/events"/>
</file>

<file path=customXml/item2520.xml><?xml version="1.0" encoding="utf-8"?>
<?mso-contentType ?>
<spe:Receivers xmlns:spe="http://schemas.microsoft.com/sharepoint/events"/>
</file>

<file path=customXml/item252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22.xml><?xml version="1.0" encoding="utf-8"?>
<?mso-contentType ?>
<spe:Receivers xmlns:spe="http://schemas.microsoft.com/sharepoint/events"/>
</file>

<file path=customXml/item252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2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525.xml><?xml version="1.0" encoding="utf-8"?>
<?mso-contentType ?>
<spe:Receivers xmlns:spe="http://schemas.microsoft.com/sharepoint/events"/>
</file>

<file path=customXml/item252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27.xml><?xml version="1.0" encoding="utf-8"?>
<?mso-contentType ?>
<spe:Receivers xmlns:spe="http://schemas.microsoft.com/sharepoint/events"/>
</file>

<file path=customXml/item2528.xml><?xml version="1.0" encoding="utf-8"?>
<?mso-contentType ?>
<spe:Receivers xmlns:spe="http://schemas.microsoft.com/sharepoint/events"/>
</file>

<file path=customXml/item252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3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53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32.xml><?xml version="1.0" encoding="utf-8"?>
<?mso-contentType ?>
<spe:Receivers xmlns:spe="http://schemas.microsoft.com/sharepoint/events"/>
</file>

<file path=customXml/item253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3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3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3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3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53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3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4.xml><?xml version="1.0" encoding="utf-8"?>
<?mso-contentType ?>
<spe:Receivers xmlns:spe="http://schemas.microsoft.com/sharepoint/events"/>
</file>

<file path=customXml/item254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54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42.xml><?xml version="1.0" encoding="utf-8"?>
<?mso-contentType ?>
<spe:Receivers xmlns:spe="http://schemas.microsoft.com/sharepoint/events"/>
</file>

<file path=customXml/item254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4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45.xml><?xml version="1.0" encoding="utf-8"?>
<?mso-contentType ?>
<spe:Receivers xmlns:spe="http://schemas.microsoft.com/sharepoint/events"/>
</file>

<file path=customXml/item2546.xml><?xml version="1.0" encoding="utf-8"?>
<?mso-contentType ?>
<spe:Receivers xmlns:spe="http://schemas.microsoft.com/sharepoint/events"/>
</file>

<file path=customXml/item254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548.xml><?xml version="1.0" encoding="utf-8"?>
<?mso-contentType ?>
<spe:Receivers xmlns:spe="http://schemas.microsoft.com/sharepoint/events"/>
</file>

<file path=customXml/item254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5.xml><?xml version="1.0" encoding="utf-8"?>
<?mso-contentType ?>
<spe:Receivers xmlns:spe="http://schemas.microsoft.com/sharepoint/events"/>
</file>

<file path=customXml/item2550.xml><?xml version="1.0" encoding="utf-8"?>
<?mso-contentType ?>
<spe:Receivers xmlns:spe="http://schemas.microsoft.com/sharepoint/events"/>
</file>

<file path=customXml/item255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52.xml><?xml version="1.0" encoding="utf-8"?>
<?mso-contentType ?>
<spe:Receivers xmlns:spe="http://schemas.microsoft.com/sharepoint/events"/>
</file>

<file path=customXml/item255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5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55.xml><?xml version="1.0" encoding="utf-8"?>
<?mso-contentType ?>
<spe:Receivers xmlns:spe="http://schemas.microsoft.com/sharepoint/events"/>
</file>

<file path=customXml/item255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57.xml><?xml version="1.0" encoding="utf-8"?>
<?mso-contentType ?>
<spe:Receivers xmlns:spe="http://schemas.microsoft.com/sharepoint/events"/>
</file>

<file path=customXml/item255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5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6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6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6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6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6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65.xml><?xml version="1.0" encoding="utf-8"?>
<?mso-contentType ?>
<spe:Receivers xmlns:spe="http://schemas.microsoft.com/sharepoint/events"/>
</file>

<file path=customXml/item256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6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6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6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57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7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57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7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57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57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7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7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7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8.xml><?xml version="1.0" encoding="utf-8"?>
<?mso-contentType ?>
<spe:Receivers xmlns:spe="http://schemas.microsoft.com/sharepoint/events"/>
</file>

<file path=customXml/item258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58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82.xml><?xml version="1.0" encoding="utf-8"?>
<?mso-contentType ?>
<spe:Receivers xmlns:spe="http://schemas.microsoft.com/sharepoint/events"/>
</file>

<file path=customXml/item258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8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8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86.xml><?xml version="1.0" encoding="utf-8"?>
<?mso-contentType ?>
<spe:Receivers xmlns:spe="http://schemas.microsoft.com/sharepoint/events"/>
</file>

<file path=customXml/item2587.xml><?xml version="1.0" encoding="utf-8"?>
<?mso-contentType ?>
<spe:Receivers xmlns:spe="http://schemas.microsoft.com/sharepoint/events"/>
</file>

<file path=customXml/item258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8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59.xml><?xml version="1.0" encoding="utf-8"?>
<?mso-contentType ?>
<spe:Receivers xmlns:spe="http://schemas.microsoft.com/sharepoint/events"/>
</file>

<file path=customXml/item259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59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92.xml><?xml version="1.0" encoding="utf-8"?>
<?mso-contentType ?>
<spe:Receivers xmlns:spe="http://schemas.microsoft.com/sharepoint/events"/>
</file>

<file path=customXml/item259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594.xml><?xml version="1.0" encoding="utf-8"?>
<?mso-contentType ?>
<spe:Receivers xmlns:spe="http://schemas.microsoft.com/sharepoint/events"/>
</file>

<file path=customXml/item259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9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59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598.xml><?xml version="1.0" encoding="utf-8"?>
<?mso-contentType ?>
<spe:Receivers xmlns:spe="http://schemas.microsoft.com/sharepoint/events"/>
</file>

<file path=customXml/item25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00.xml><?xml version="1.0" encoding="utf-8"?>
<?mso-contentType ?>
<spe:Receivers xmlns:spe="http://schemas.microsoft.com/sharepoint/events"/>
</file>

<file path=customXml/item2601.xml><?xml version="1.0" encoding="utf-8"?>
<?mso-contentType ?>
<spe:Receivers xmlns:spe="http://schemas.microsoft.com/sharepoint/events"/>
</file>

<file path=customXml/item2602.xml><?xml version="1.0" encoding="utf-8"?>
<?mso-contentType ?>
<spe:Receivers xmlns:spe="http://schemas.microsoft.com/sharepoint/events"/>
</file>

<file path=customXml/item260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0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0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0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07.xml><?xml version="1.0" encoding="utf-8"?>
<?mso-contentType ?>
<spe:Receivers xmlns:spe="http://schemas.microsoft.com/sharepoint/events"/>
</file>

<file path=customXml/item260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0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10.xml><?xml version="1.0" encoding="utf-8"?>
<?mso-contentType ?>
<spe:Receivers xmlns:spe="http://schemas.microsoft.com/sharepoint/events"/>
</file>

<file path=customXml/item261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12.xml><?xml version="1.0" encoding="utf-8"?>
<?mso-contentType ?>
<spe:Receivers xmlns:spe="http://schemas.microsoft.com/sharepoint/events"/>
</file>

<file path=customXml/item261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1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1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1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1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1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2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21.xml><?xml version="1.0" encoding="utf-8"?>
<?mso-contentType ?>
<spe:Receivers xmlns:spe="http://schemas.microsoft.com/sharepoint/events"/>
</file>

<file path=customXml/item2622.xml><?xml version="1.0" encoding="utf-8"?>
<?mso-contentType ?>
<spe:Receivers xmlns:spe="http://schemas.microsoft.com/sharepoint/events"/>
</file>

<file path=customXml/item262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24.xml><?xml version="1.0" encoding="utf-8"?>
<?mso-contentType ?>
<spe:Receivers xmlns:spe="http://schemas.microsoft.com/sharepoint/events"/>
</file>

<file path=customXml/item262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2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2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2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2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3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3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32.xml><?xml version="1.0" encoding="utf-8"?>
<?mso-contentType ?>
<spe:Receivers xmlns:spe="http://schemas.microsoft.com/sharepoint/events"/>
</file>

<file path=customXml/item263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3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35.xml><?xml version="1.0" encoding="utf-8"?>
<?mso-contentType ?>
<spe:Receivers xmlns:spe="http://schemas.microsoft.com/sharepoint/events"/>
</file>

<file path=customXml/item263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3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38.xml><?xml version="1.0" encoding="utf-8"?>
<?mso-contentType ?>
<spe:Receivers xmlns:spe="http://schemas.microsoft.com/sharepoint/events"/>
</file>

<file path=customXml/item263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4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41.xml><?xml version="1.0" encoding="utf-8"?>
<?mso-contentType ?>
<spe:Receivers xmlns:spe="http://schemas.microsoft.com/sharepoint/events"/>
</file>

<file path=customXml/item264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4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44.xml><?xml version="1.0" encoding="utf-8"?>
<?mso-contentType ?>
<spe:Receivers xmlns:spe="http://schemas.microsoft.com/sharepoint/events"/>
</file>

<file path=customXml/item264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46.xml><?xml version="1.0" encoding="utf-8"?>
<?mso-contentType ?>
<spe:Receivers xmlns:spe="http://schemas.microsoft.com/sharepoint/events"/>
</file>

<file path=customXml/item264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4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4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5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5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5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5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5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5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5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57.xml><?xml version="1.0" encoding="utf-8"?>
<?mso-contentType ?>
<spe:Receivers xmlns:spe="http://schemas.microsoft.com/sharepoint/events"/>
</file>

<file path=customXml/item265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59.xml><?xml version="1.0" encoding="utf-8"?>
<?mso-contentType ?>
<spe:Receivers xmlns:spe="http://schemas.microsoft.com/sharepoint/events"/>
</file>

<file path=customXml/item266.xml><?xml version="1.0" encoding="utf-8"?>
<?mso-contentType ?>
<spe:Receivers xmlns:spe="http://schemas.microsoft.com/sharepoint/events"/>
</file>

<file path=customXml/item266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61.xml><?xml version="1.0" encoding="utf-8"?>
<?mso-contentType ?>
<spe:Receivers xmlns:spe="http://schemas.microsoft.com/sharepoint/events"/>
</file>

<file path=customXml/item266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6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64.xml><?xml version="1.0" encoding="utf-8"?>
<?mso-contentType ?>
<spe:Receivers xmlns:spe="http://schemas.microsoft.com/sharepoint/events"/>
</file>

<file path=customXml/item266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6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6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6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6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7.xml><?xml version="1.0" encoding="utf-8"?>
<?mso-contentType ?>
<spe:Receivers xmlns:spe="http://schemas.microsoft.com/sharepoint/events"/>
</file>

<file path=customXml/item267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7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7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73.xml><?xml version="1.0" encoding="utf-8"?>
<?mso-contentType ?>
<spe:Receivers xmlns:spe="http://schemas.microsoft.com/sharepoint/events"/>
</file>

<file path=customXml/item2674.xml><?xml version="1.0" encoding="utf-8"?>
<?mso-contentType ?>
<spe:Receivers xmlns:spe="http://schemas.microsoft.com/sharepoint/events"/>
</file>

<file path=customXml/item267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7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7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78.xml><?xml version="1.0" encoding="utf-8"?>
<?mso-contentType ?>
<spe:Receivers xmlns:spe="http://schemas.microsoft.com/sharepoint/events"/>
</file>

<file path=customXml/item267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8.xml><?xml version="1.0" encoding="utf-8"?>
<?mso-contentType ?>
<spe:Receivers xmlns:spe="http://schemas.microsoft.com/sharepoint/events"/>
</file>

<file path=customXml/item268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8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8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8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8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85.xml><?xml version="1.0" encoding="utf-8"?>
<?mso-contentType ?>
<spe:Receivers xmlns:spe="http://schemas.microsoft.com/sharepoint/events"/>
</file>

<file path=customXml/item268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8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8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8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90.xml><?xml version="1.0" encoding="utf-8"?>
<?mso-contentType ?>
<spe:Receivers xmlns:spe="http://schemas.microsoft.com/sharepoint/events"/>
</file>

<file path=customXml/item269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9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9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9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9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69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9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69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69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0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0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702.xml><?xml version="1.0" encoding="utf-8"?>
<?mso-contentType ?>
<spe:Receivers xmlns:spe="http://schemas.microsoft.com/sharepoint/events"/>
</file>

<file path=customXml/item270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0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0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0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07.xml><?xml version="1.0" encoding="utf-8"?>
<?mso-contentType ?>
<spe:Receivers xmlns:spe="http://schemas.microsoft.com/sharepoint/events"/>
</file>

<file path=customXml/item270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0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10.xml><?xml version="1.0" encoding="utf-8"?>
<?mso-contentType ?>
<spe:Receivers xmlns:spe="http://schemas.microsoft.com/sharepoint/events"/>
</file>

<file path=customXml/item271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1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713.xml><?xml version="1.0" encoding="utf-8"?>
<?mso-contentType ?>
<spe:Receivers xmlns:spe="http://schemas.microsoft.com/sharepoint/events"/>
</file>

<file path=customXml/item271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1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71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1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71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719.xml><?xml version="1.0" encoding="utf-8"?>
<?mso-contentType ?>
<spe:Receivers xmlns:spe="http://schemas.microsoft.com/sharepoint/events"/>
</file>

<file path=customXml/item27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2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21.xml><?xml version="1.0" encoding="utf-8"?>
<?mso-contentType ?>
<spe:Receivers xmlns:spe="http://schemas.microsoft.com/sharepoint/events"/>
</file>

<file path=customXml/item272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723.xml><?xml version="1.0" encoding="utf-8"?>
<?mso-contentType ?>
<spe:Receivers xmlns:spe="http://schemas.microsoft.com/sharepoint/events"/>
</file>

<file path=customXml/item272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25.xml><?xml version="1.0" encoding="utf-8"?>
<?mso-contentType ?>
<spe:Receivers xmlns:spe="http://schemas.microsoft.com/sharepoint/events"/>
</file>

<file path=customXml/item272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2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28.xml><?xml version="1.0" encoding="utf-8"?>
<?mso-contentType ?>
<spe:Receivers xmlns:spe="http://schemas.microsoft.com/sharepoint/events"/>
</file>

<file path=customXml/item272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3.xml><?xml version="1.0" encoding="utf-8"?>
<?mso-contentType ?>
<spe:Receivers xmlns:spe="http://schemas.microsoft.com/sharepoint/events"/>
</file>

<file path=customXml/item273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73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3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3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3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735.xml><?xml version="1.0" encoding="utf-8"?>
<?mso-contentType ?>
<spe:Receivers xmlns:spe="http://schemas.microsoft.com/sharepoint/events"/>
</file>

<file path=customXml/item273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73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38.xml><?xml version="1.0" encoding="utf-8"?>
<?mso-contentType ?>
<spe:Receivers xmlns:spe="http://schemas.microsoft.com/sharepoint/events"/>
</file>

<file path=customXml/item2739.xml><?xml version="1.0" encoding="utf-8"?>
<?mso-contentType ?>
<spe:Receivers xmlns:spe="http://schemas.microsoft.com/sharepoint/events"/>
</file>

<file path=customXml/item27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740.xml><?xml version="1.0" encoding="utf-8"?>
<?mso-contentType ?>
<spe:Receivers xmlns:spe="http://schemas.microsoft.com/sharepoint/events"/>
</file>

<file path=customXml/item274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4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74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4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4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746.xml><?xml version="1.0" encoding="utf-8"?>
<?mso-contentType ?>
<spe:Receivers xmlns:spe="http://schemas.microsoft.com/sharepoint/events"/>
</file>

<file path=customXml/item2747.xml><?xml version="1.0" encoding="utf-8"?>
<?mso-contentType ?>
<spe:Receivers xmlns:spe="http://schemas.microsoft.com/sharepoint/events"/>
</file>

<file path=customXml/item274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49.xml><?xml version="1.0" encoding="utf-8"?>
<?mso-contentType ?>
<spe:Receivers xmlns:spe="http://schemas.microsoft.com/sharepoint/events"/>
</file>

<file path=customXml/item275.xml><?xml version="1.0" encoding="utf-8"?>
<?mso-contentType ?>
<spe:Receivers xmlns:spe="http://schemas.microsoft.com/sharepoint/events"/>
</file>

<file path=customXml/item275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5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75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5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5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5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756.xml><?xml version="1.0" encoding="utf-8"?>
<?mso-contentType ?>
<spe:Receivers xmlns:spe="http://schemas.microsoft.com/sharepoint/events"/>
</file>

<file path=customXml/item275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5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5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6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61.xml><?xml version="1.0" encoding="utf-8"?>
<?mso-contentType ?>
<spe:Receivers xmlns:spe="http://schemas.microsoft.com/sharepoint/events"/>
</file>

<file path=customXml/item276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76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6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6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66.xml><?xml version="1.0" encoding="utf-8"?>
<?mso-contentType ?>
<spe:Receivers xmlns:spe="http://schemas.microsoft.com/sharepoint/events"/>
</file>

<file path=customXml/item276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6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76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70.xml><?xml version="1.0" encoding="utf-8"?>
<?mso-contentType ?>
<spe:Receivers xmlns:spe="http://schemas.microsoft.com/sharepoint/events"/>
</file>

<file path=customXml/item277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72.xml><?xml version="1.0" encoding="utf-8"?>
<?mso-contentType ?>
<spe:Receivers xmlns:spe="http://schemas.microsoft.com/sharepoint/events"/>
</file>

<file path=customXml/item277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7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7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7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7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7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779.xml><?xml version="1.0" encoding="utf-8"?>
<?mso-contentType ?>
<spe:Receivers xmlns:spe="http://schemas.microsoft.com/sharepoint/events"/>
</file>

<file path=customXml/item278.xml><?xml version="1.0" encoding="utf-8"?>
<?mso-contentType ?>
<spe:Receivers xmlns:spe="http://schemas.microsoft.com/sharepoint/events"/>
</file>

<file path=customXml/item2780.xml><?xml version="1.0" encoding="utf-8"?>
<?mso-contentType ?>
<spe:Receivers xmlns:spe="http://schemas.microsoft.com/sharepoint/events"/>
</file>

<file path=customXml/item278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8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8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784.xml><?xml version="1.0" encoding="utf-8"?>
<?mso-contentType ?>
<spe:Receivers xmlns:spe="http://schemas.microsoft.com/sharepoint/events"/>
</file>

<file path=customXml/item2785.xml><?xml version="1.0" encoding="utf-8"?>
<?mso-contentType ?>
<spe:Receivers xmlns:spe="http://schemas.microsoft.com/sharepoint/events"/>
</file>

<file path=customXml/item278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8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8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8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79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9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792.xml><?xml version="1.0" encoding="utf-8"?>
<?mso-contentType ?>
<spe:Receivers xmlns:spe="http://schemas.microsoft.com/sharepoint/events"/>
</file>

<file path=customXml/item279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794.xml><?xml version="1.0" encoding="utf-8"?>
<?mso-contentType ?>
<spe:Receivers xmlns:spe="http://schemas.microsoft.com/sharepoint/events"/>
</file>

<file path=customXml/item279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79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9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79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79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.xml><?xml version="1.0" encoding="utf-8"?>
<?mso-contentType ?>
<spe:Receivers xmlns:spe="http://schemas.microsoft.com/sharepoint/events"/>
</file>

<file path=customXml/item28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0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0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02.xml><?xml version="1.0" encoding="utf-8"?>
<?mso-contentType ?>
<spe:Receivers xmlns:spe="http://schemas.microsoft.com/sharepoint/events"/>
</file>

<file path=customXml/item28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0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0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0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0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08.xml><?xml version="1.0" encoding="utf-8"?>
<?mso-contentType ?>
<spe:Receivers xmlns:spe="http://schemas.microsoft.com/sharepoint/events"/>
</file>

<file path=customXml/item280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1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1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1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1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1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1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1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1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1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2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2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2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2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2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25.xml><?xml version="1.0" encoding="utf-8"?>
<?mso-contentType ?>
<spe:Receivers xmlns:spe="http://schemas.microsoft.com/sharepoint/events"/>
</file>

<file path=customXml/item282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27.xml><?xml version="1.0" encoding="utf-8"?>
<?mso-contentType ?>
<spe:Receivers xmlns:spe="http://schemas.microsoft.com/sharepoint/events"/>
</file>

<file path=customXml/item282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2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3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3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32.xml><?xml version="1.0" encoding="utf-8"?>
<?mso-contentType ?>
<spe:Receivers xmlns:spe="http://schemas.microsoft.com/sharepoint/events"/>
</file>

<file path=customXml/item283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3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35.xml><?xml version="1.0" encoding="utf-8"?>
<?mso-contentType ?>
<spe:Receivers xmlns:spe="http://schemas.microsoft.com/sharepoint/events"/>
</file>

<file path=customXml/item283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3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3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39.xml><?xml version="1.0" encoding="utf-8"?>
<?mso-contentType ?>
<spe:Receivers xmlns:spe="http://schemas.microsoft.com/sharepoint/events"/>
</file>

<file path=customXml/item28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40.xml><?xml version="1.0" encoding="utf-8"?>
<?mso-contentType ?>
<spe:Receivers xmlns:spe="http://schemas.microsoft.com/sharepoint/events"/>
</file>

<file path=customXml/item2841.xml><?xml version="1.0" encoding="utf-8"?>
<?mso-contentType ?>
<spe:Receivers xmlns:spe="http://schemas.microsoft.com/sharepoint/events"/>
</file>

<file path=customXml/item2842.xml><?xml version="1.0" encoding="utf-8"?>
<?mso-contentType ?>
<spe:Receivers xmlns:spe="http://schemas.microsoft.com/sharepoint/events"/>
</file>

<file path=customXml/item2843.xml><?xml version="1.0" encoding="utf-8"?>
<?mso-contentType ?>
<spe:Receivers xmlns:spe="http://schemas.microsoft.com/sharepoint/events"/>
</file>

<file path=customXml/item284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4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4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4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48.xml><?xml version="1.0" encoding="utf-8"?>
<?mso-contentType ?>
<spe:Receivers xmlns:spe="http://schemas.microsoft.com/sharepoint/events"/>
</file>

<file path=customXml/item2849.xml><?xml version="1.0" encoding="utf-8"?>
<?mso-contentType ?>
<spe:Receivers xmlns:spe="http://schemas.microsoft.com/sharepoint/events"/>
</file>

<file path=customXml/item285.xml><?xml version="1.0" encoding="utf-8"?>
<?mso-contentType ?>
<spe:Receivers xmlns:spe="http://schemas.microsoft.com/sharepoint/events"/>
</file>

<file path=customXml/item285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5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5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5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5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5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5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5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5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5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6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61.xml><?xml version="1.0" encoding="utf-8"?>
<?mso-contentType ?>
<spe:Receivers xmlns:spe="http://schemas.microsoft.com/sharepoint/events"/>
</file>

<file path=customXml/item286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6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6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6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6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6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6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6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70.xml><?xml version="1.0" encoding="utf-8"?>
<?mso-contentType ?>
<spe:Receivers xmlns:spe="http://schemas.microsoft.com/sharepoint/events"/>
</file>

<file path=customXml/item287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7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7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7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75.xml><?xml version="1.0" encoding="utf-8"?>
<?mso-contentType ?>
<spe:Receivers xmlns:spe="http://schemas.microsoft.com/sharepoint/events"/>
</file>

<file path=customXml/item287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7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7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79.xml><?xml version="1.0" encoding="utf-8"?>
<?mso-contentType ?>
<spe:Receivers xmlns:spe="http://schemas.microsoft.com/sharepoint/events"/>
</file>

<file path=customXml/item28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80.xml><?xml version="1.0" encoding="utf-8"?>
<?mso-contentType ?>
<spe:Receivers xmlns:spe="http://schemas.microsoft.com/sharepoint/events"/>
</file>

<file path=customXml/item2881.xml><?xml version="1.0" encoding="utf-8"?>
<?mso-contentType ?>
<spe:Receivers xmlns:spe="http://schemas.microsoft.com/sharepoint/events"/>
</file>

<file path=customXml/item288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83.xml><?xml version="1.0" encoding="utf-8"?>
<?mso-contentType ?>
<spe:Receivers xmlns:spe="http://schemas.microsoft.com/sharepoint/events"/>
</file>

<file path=customXml/item2884.xml><?xml version="1.0" encoding="utf-8"?>
<?mso-contentType ?>
<spe:Receivers xmlns:spe="http://schemas.microsoft.com/sharepoint/events"/>
</file>

<file path=customXml/item2885.xml><?xml version="1.0" encoding="utf-8"?>
<?mso-contentType ?>
<spe:Receivers xmlns:spe="http://schemas.microsoft.com/sharepoint/events"/>
</file>

<file path=customXml/item288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8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8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89.xml><?xml version="1.0" encoding="utf-8"?>
<?mso-contentType ?>
<spe:Receivers xmlns:spe="http://schemas.microsoft.com/sharepoint/events"/>
</file>

<file path=customXml/item289.xml><?xml version="1.0" encoding="utf-8"?>
<?mso-contentType ?>
<spe:Receivers xmlns:spe="http://schemas.microsoft.com/sharepoint/events"/>
</file>

<file path=customXml/item289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891.xml><?xml version="1.0" encoding="utf-8"?>
<?mso-contentType ?>
<spe:Receivers xmlns:spe="http://schemas.microsoft.com/sharepoint/events"/>
</file>

<file path=customXml/item289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893.xml><?xml version="1.0" encoding="utf-8"?>
<?mso-contentType ?>
<spe:Receivers xmlns:spe="http://schemas.microsoft.com/sharepoint/events"/>
</file>

<file path=customXml/item289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95.xml><?xml version="1.0" encoding="utf-8"?>
<?mso-contentType ?>
<spe:Receivers xmlns:spe="http://schemas.microsoft.com/sharepoint/events"/>
</file>

<file path=customXml/item289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97.xml><?xml version="1.0" encoding="utf-8"?>
<?mso-contentType ?>
<spe:Receivers xmlns:spe="http://schemas.microsoft.com/sharepoint/events"/>
</file>

<file path=customXml/item289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89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.xml><?xml version="1.0" encoding="utf-8"?>
<?mso-contentType ?>
<spe:Receivers xmlns:spe="http://schemas.microsoft.com/sharepoint/events"/>
</file>

<file path=customXml/item29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900.xml><?xml version="1.0" encoding="utf-8"?>
<?mso-contentType ?>
<spe:Receivers xmlns:spe="http://schemas.microsoft.com/sharepoint/events"/>
</file>

<file path=customXml/item290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90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0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90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0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0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08.xml><?xml version="1.0" encoding="utf-8"?>
<?mso-contentType ?>
<spe:Receivers xmlns:spe="http://schemas.microsoft.com/sharepoint/events"/>
</file>

<file path=customXml/item290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9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1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11.xml><?xml version="1.0" encoding="utf-8"?>
<?mso-contentType ?>
<spe:Receivers xmlns:spe="http://schemas.microsoft.com/sharepoint/events"/>
</file>

<file path=customXml/item291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91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1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15.xml><?xml version="1.0" encoding="utf-8"?>
<?mso-contentType ?>
<spe:Receivers xmlns:spe="http://schemas.microsoft.com/sharepoint/events"/>
</file>

<file path=customXml/item2916.xml><?xml version="1.0" encoding="utf-8"?>
<?mso-contentType ?>
<spe:Receivers xmlns:spe="http://schemas.microsoft.com/sharepoint/events"/>
</file>

<file path=customXml/item291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18.xml><?xml version="1.0" encoding="utf-8"?>
<?mso-contentType ?>
<spe:Receivers xmlns:spe="http://schemas.microsoft.com/sharepoint/events"/>
</file>

<file path=customXml/item291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92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92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22.xml><?xml version="1.0" encoding="utf-8"?>
<?mso-contentType ?>
<spe:Receivers xmlns:spe="http://schemas.microsoft.com/sharepoint/events"/>
</file>

<file path=customXml/item292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92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92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2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2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2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92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3.xml><?xml version="1.0" encoding="utf-8"?>
<?mso-contentType ?>
<spe:Receivers xmlns:spe="http://schemas.microsoft.com/sharepoint/events"/>
</file>

<file path=customXml/item293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93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93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93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3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3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93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37.xml><?xml version="1.0" encoding="utf-8"?>
<?mso-contentType ?>
<spe:Receivers xmlns:spe="http://schemas.microsoft.com/sharepoint/events"/>
</file>

<file path=customXml/item2938.xml><?xml version="1.0" encoding="utf-8"?>
<?mso-contentType ?>
<spe:Receivers xmlns:spe="http://schemas.microsoft.com/sharepoint/events"/>
</file>

<file path=customXml/item2939.xml><?xml version="1.0" encoding="utf-8"?>
<?mso-contentType ?>
<spe:Receivers xmlns:spe="http://schemas.microsoft.com/sharepoint/events"/>
</file>

<file path=customXml/item29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4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94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4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4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94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4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946.xml><?xml version="1.0" encoding="utf-8"?>
<?mso-contentType ?>
<spe:Receivers xmlns:spe="http://schemas.microsoft.com/sharepoint/events"/>
</file>

<file path=customXml/item294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94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49.xml><?xml version="1.0" encoding="utf-8"?>
<?mso-contentType ?>
<spe:Receivers xmlns:spe="http://schemas.microsoft.com/sharepoint/events"/>
</file>

<file path=customXml/item29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95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51.xml><?xml version="1.0" encoding="utf-8"?>
<?mso-contentType ?>
<spe:Receivers xmlns:spe="http://schemas.microsoft.com/sharepoint/events"/>
</file>

<file path=customXml/item295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95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95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95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95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57.xml><?xml version="1.0" encoding="utf-8"?>
<?mso-contentType ?>
<spe:Receivers xmlns:spe="http://schemas.microsoft.com/sharepoint/events"/>
</file>

<file path=customXml/item295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95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9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960.xml><?xml version="1.0" encoding="utf-8"?>
<?mso-contentType ?>
<spe:Receivers xmlns:spe="http://schemas.microsoft.com/sharepoint/events"/>
</file>

<file path=customXml/item296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96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63.xml><?xml version="1.0" encoding="utf-8"?>
<?mso-contentType ?>
<spe:Receivers xmlns:spe="http://schemas.microsoft.com/sharepoint/events"/>
</file>

<file path=customXml/item296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6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96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67.xml><?xml version="1.0" encoding="utf-8"?>
<?mso-contentType ?>
<spe:Receivers xmlns:spe="http://schemas.microsoft.com/sharepoint/events"/>
</file>

<file path=customXml/item296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969.xml><?xml version="1.0" encoding="utf-8"?>
<?mso-contentType ?>
<spe:Receivers xmlns:spe="http://schemas.microsoft.com/sharepoint/events"/>
</file>

<file path=customXml/item297.xml><?xml version="1.0" encoding="utf-8"?>
<?mso-contentType ?>
<spe:Receivers xmlns:spe="http://schemas.microsoft.com/sharepoint/events"/>
</file>

<file path=customXml/item297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7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97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97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74.xml><?xml version="1.0" encoding="utf-8"?>
<?mso-contentType ?>
<spe:Receivers xmlns:spe="http://schemas.microsoft.com/sharepoint/events"/>
</file>

<file path=customXml/item297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97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77.xml><?xml version="1.0" encoding="utf-8"?>
<?mso-contentType ?>
<spe:Receivers xmlns:spe="http://schemas.microsoft.com/sharepoint/events"/>
</file>

<file path=customXml/item2978.xml><?xml version="1.0" encoding="utf-8"?>
<?mso-contentType ?>
<spe:Receivers xmlns:spe="http://schemas.microsoft.com/sharepoint/events"/>
</file>

<file path=customXml/item297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98.xml><?xml version="1.0" encoding="utf-8"?>
<?mso-contentType ?>
<spe:Receivers xmlns:spe="http://schemas.microsoft.com/sharepoint/events"/>
</file>

<file path=customXml/item2980.xml><?xml version="1.0" encoding="utf-8"?>
<?mso-contentType ?>
<spe:Receivers xmlns:spe="http://schemas.microsoft.com/sharepoint/events"/>
</file>

<file path=customXml/item298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982.xml><?xml version="1.0" encoding="utf-8"?>
<?mso-contentType ?>
<spe:Receivers xmlns:spe="http://schemas.microsoft.com/sharepoint/events"/>
</file>

<file path=customXml/item298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98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98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986.xml><?xml version="1.0" encoding="utf-8"?>
<?mso-contentType ?>
<spe:Receivers xmlns:spe="http://schemas.microsoft.com/sharepoint/events"/>
</file>

<file path=customXml/item2987.xml><?xml version="1.0" encoding="utf-8"?>
<?mso-contentType ?>
<spe:Receivers xmlns:spe="http://schemas.microsoft.com/sharepoint/events"/>
</file>

<file path=customXml/item298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989.xml><?xml version="1.0" encoding="utf-8"?>
<?mso-contentType ?>
<spe:Receivers xmlns:spe="http://schemas.microsoft.com/sharepoint/events"/>
</file>

<file path=customXml/item299.xml><?xml version="1.0" encoding="utf-8"?>
<?mso-contentType ?>
<spe:Receivers xmlns:spe="http://schemas.microsoft.com/sharepoint/events"/>
</file>

<file path=customXml/item299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9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992.xml><?xml version="1.0" encoding="utf-8"?>
<?mso-contentType ?>
<spe:Receivers xmlns:spe="http://schemas.microsoft.com/sharepoint/events"/>
</file>

<file path=customXml/item299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299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99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99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99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99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99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?mso-contentType ?>
<spe:Receivers xmlns:spe="http://schemas.microsoft.com/sharepoint/events"/>
</file>

<file path=customXml/item3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0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0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0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00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00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00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07.xml><?xml version="1.0" encoding="utf-8"?>
<?mso-contentType ?>
<spe:Receivers xmlns:spe="http://schemas.microsoft.com/sharepoint/events"/>
</file>

<file path=customXml/item300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0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1.xml><?xml version="1.0" encoding="utf-8"?>
<?mso-contentType ?>
<spe:Receivers xmlns:spe="http://schemas.microsoft.com/sharepoint/events"/>
</file>

<file path=customXml/item301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1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12.xml><?xml version="1.0" encoding="utf-8"?>
<?mso-contentType ?>
<spe:Receivers xmlns:spe="http://schemas.microsoft.com/sharepoint/events"/>
</file>

<file path=customXml/item3013.xml><?xml version="1.0" encoding="utf-8"?>
<?mso-contentType ?>
<spe:Receivers xmlns:spe="http://schemas.microsoft.com/sharepoint/events"/>
</file>

<file path=customXml/item301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15.xml><?xml version="1.0" encoding="utf-8"?>
<?mso-contentType ?>
<spe:Receivers xmlns:spe="http://schemas.microsoft.com/sharepoint/events"/>
</file>

<file path=customXml/item301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01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1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0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20.xml><?xml version="1.0" encoding="utf-8"?>
<?mso-contentType ?>
<spe:Receivers xmlns:spe="http://schemas.microsoft.com/sharepoint/events"/>
</file>

<file path=customXml/item302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2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2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02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2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2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027.xml><?xml version="1.0" encoding="utf-8"?>
<?mso-contentType ?>
<spe:Receivers xmlns:spe="http://schemas.microsoft.com/sharepoint/events"/>
</file>

<file path=customXml/item302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02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30.xml><?xml version="1.0" encoding="utf-8"?>
<?mso-contentType ?>
<spe:Receivers xmlns:spe="http://schemas.microsoft.com/sharepoint/events"/>
</file>

<file path=customXml/item303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032.xml><?xml version="1.0" encoding="utf-8"?>
<?mso-contentType ?>
<spe:Receivers xmlns:spe="http://schemas.microsoft.com/sharepoint/events"/>
</file>

<file path=customXml/item303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03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35.xml><?xml version="1.0" encoding="utf-8"?>
<?mso-contentType ?>
<spe:Receivers xmlns:spe="http://schemas.microsoft.com/sharepoint/events"/>
</file>

<file path=customXml/item303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3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3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3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040.xml><?xml version="1.0" encoding="utf-8"?>
<?mso-contentType ?>
<spe:Receivers xmlns:spe="http://schemas.microsoft.com/sharepoint/events"/>
</file>

<file path=customXml/item3041.xml><?xml version="1.0" encoding="utf-8"?>
<?mso-contentType ?>
<spe:Receivers xmlns:spe="http://schemas.microsoft.com/sharepoint/events"/>
</file>

<file path=customXml/item3042.xml><?xml version="1.0" encoding="utf-8"?>
<?mso-contentType ?>
<spe:Receivers xmlns:spe="http://schemas.microsoft.com/sharepoint/events"/>
</file>

<file path=customXml/item304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4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4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04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47.xml><?xml version="1.0" encoding="utf-8"?>
<?mso-contentType ?>
<spe:Receivers xmlns:spe="http://schemas.microsoft.com/sharepoint/events"/>
</file>

<file path=customXml/item304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4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0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050.xml><?xml version="1.0" encoding="utf-8"?>
<?mso-contentType ?>
<spe:Receivers xmlns:spe="http://schemas.microsoft.com/sharepoint/events"/>
</file>

<file path=customXml/item305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5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5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054.xml><?xml version="1.0" encoding="utf-8"?>
<?mso-contentType ?>
<spe:Receivers xmlns:spe="http://schemas.microsoft.com/sharepoint/events"/>
</file>

<file path=customXml/item305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5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05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5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5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6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6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6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6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06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6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66.xml><?xml version="1.0" encoding="utf-8"?>
<?mso-contentType ?>
<spe:Receivers xmlns:spe="http://schemas.microsoft.com/sharepoint/events"/>
</file>

<file path=customXml/item306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6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6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0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070.xml><?xml version="1.0" encoding="utf-8"?>
<?mso-contentType ?>
<spe:Receivers xmlns:spe="http://schemas.microsoft.com/sharepoint/events"/>
</file>

<file path=customXml/item307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72.xml><?xml version="1.0" encoding="utf-8"?>
<?mso-contentType ?>
<spe:Receivers xmlns:spe="http://schemas.microsoft.com/sharepoint/events"/>
</file>

<file path=customXml/item307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7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7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76.xml><?xml version="1.0" encoding="utf-8"?>
<?mso-contentType ?>
<spe:Receivers xmlns:spe="http://schemas.microsoft.com/sharepoint/events"/>
</file>

<file path=customXml/item307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7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07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8.xml><?xml version="1.0" encoding="utf-8"?>
<?mso-contentType ?>
<spe:Receivers xmlns:spe="http://schemas.microsoft.com/sharepoint/events"/>
</file>

<file path=customXml/item308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8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8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8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8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08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8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87.xml><?xml version="1.0" encoding="utf-8"?>
<?mso-contentType ?>
<spe:Receivers xmlns:spe="http://schemas.microsoft.com/sharepoint/events"/>
</file>

<file path=customXml/item3088.xml><?xml version="1.0" encoding="utf-8"?>
<?mso-contentType ?>
<spe:Receivers xmlns:spe="http://schemas.microsoft.com/sharepoint/events"/>
</file>

<file path=customXml/item308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9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091.xml><?xml version="1.0" encoding="utf-8"?>
<?mso-contentType ?>
<spe:Receivers xmlns:spe="http://schemas.microsoft.com/sharepoint/events"/>
</file>

<file path=customXml/item309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9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9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09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96.xml><?xml version="1.0" encoding="utf-8"?>
<?mso-contentType ?>
<spe:Receivers xmlns:spe="http://schemas.microsoft.com/sharepoint/events"/>
</file>

<file path=customXml/item309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098.xml><?xml version="1.0" encoding="utf-8"?>
<?mso-contentType ?>
<spe:Receivers xmlns:spe="http://schemas.microsoft.com/sharepoint/events"/>
</file>

<file path=customXml/item30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0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0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0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0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0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0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0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0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08.xml><?xml version="1.0" encoding="utf-8"?>
<?mso-contentType ?>
<spe:Receivers xmlns:spe="http://schemas.microsoft.com/sharepoint/events"/>
</file>

<file path=customXml/item310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10.xml><?xml version="1.0" encoding="utf-8"?>
<?mso-contentType ?>
<spe:Receivers xmlns:spe="http://schemas.microsoft.com/sharepoint/events"/>
</file>

<file path=customXml/item3111.xml><?xml version="1.0" encoding="utf-8"?>
<?mso-contentType ?>
<spe:Receivers xmlns:spe="http://schemas.microsoft.com/sharepoint/events"/>
</file>

<file path=customXml/item3112.xml><?xml version="1.0" encoding="utf-8"?>
<?mso-contentType ?>
<spe:Receivers xmlns:spe="http://schemas.microsoft.com/sharepoint/events"/>
</file>

<file path=customXml/item3113.xml><?xml version="1.0" encoding="utf-8"?>
<?mso-contentType ?>
<spe:Receivers xmlns:spe="http://schemas.microsoft.com/sharepoint/events"/>
</file>

<file path=customXml/item311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15.xml><?xml version="1.0" encoding="utf-8"?>
<?mso-contentType ?>
<spe:Receivers xmlns:spe="http://schemas.microsoft.com/sharepoint/events"/>
</file>

<file path=customXml/item311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1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1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2.xml><?xml version="1.0" encoding="utf-8"?>
<?mso-contentType ?>
<spe:Receivers xmlns:spe="http://schemas.microsoft.com/sharepoint/events"/>
</file>

<file path=customXml/item312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2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22.xml><?xml version="1.0" encoding="utf-8"?>
<?mso-contentType ?>
<spe:Receivers xmlns:spe="http://schemas.microsoft.com/sharepoint/events"/>
</file>

<file path=customXml/item312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2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2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2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2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28.xml><?xml version="1.0" encoding="utf-8"?>
<?mso-contentType ?>
<spe:Receivers xmlns:spe="http://schemas.microsoft.com/sharepoint/events"/>
</file>

<file path=customXml/item3129.xml><?xml version="1.0" encoding="utf-8"?>
<?mso-contentType ?>
<spe:Receivers xmlns:spe="http://schemas.microsoft.com/sharepoint/events"/>
</file>

<file path=customXml/item31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3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3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3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3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3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3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3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3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3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3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4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4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4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4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44.xml><?xml version="1.0" encoding="utf-8"?>
<?mso-contentType ?>
<spe:Receivers xmlns:spe="http://schemas.microsoft.com/sharepoint/events"/>
</file>

<file path=customXml/item3145.xml><?xml version="1.0" encoding="utf-8"?>
<?mso-contentType ?>
<spe:Receivers xmlns:spe="http://schemas.microsoft.com/sharepoint/events"/>
</file>

<file path=customXml/item314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4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4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4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5.xml><?xml version="1.0" encoding="utf-8"?>
<?mso-contentType ?>
<spe:Receivers xmlns:spe="http://schemas.microsoft.com/sharepoint/events"/>
</file>

<file path=customXml/item315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5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5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5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5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5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5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57.xml><?xml version="1.0" encoding="utf-8"?>
<?mso-contentType ?>
<spe:Receivers xmlns:spe="http://schemas.microsoft.com/sharepoint/events"/>
</file>

<file path=customXml/item315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5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60.xml><?xml version="1.0" encoding="utf-8"?>
<?mso-contentType ?>
<spe:Receivers xmlns:spe="http://schemas.microsoft.com/sharepoint/events"/>
</file>

<file path=customXml/item316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62.xml><?xml version="1.0" encoding="utf-8"?>
<?mso-contentType ?>
<spe:Receivers xmlns:spe="http://schemas.microsoft.com/sharepoint/events"/>
</file>

<file path=customXml/item316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6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65.xml><?xml version="1.0" encoding="utf-8"?>
<?mso-contentType ?>
<spe:Receivers xmlns:spe="http://schemas.microsoft.com/sharepoint/events"/>
</file>

<file path=customXml/item316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6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6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6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7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7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7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7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7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7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7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7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7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7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8.xml><?xml version="1.0" encoding="utf-8"?>
<?mso-contentType ?>
<spe:Receivers xmlns:spe="http://schemas.microsoft.com/sharepoint/events"/>
</file>

<file path=customXml/item318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8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82.xml><?xml version="1.0" encoding="utf-8"?>
<?mso-contentType ?>
<spe:Receivers xmlns:spe="http://schemas.microsoft.com/sharepoint/events"/>
</file>

<file path=customXml/item3183.xml><?xml version="1.0" encoding="utf-8"?>
<?mso-contentType ?>
<spe:Receivers xmlns:spe="http://schemas.microsoft.com/sharepoint/events"/>
</file>

<file path=customXml/item318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8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8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87.xml><?xml version="1.0" encoding="utf-8"?>
<?mso-contentType ?>
<spe:Receivers xmlns:spe="http://schemas.microsoft.com/sharepoint/events"/>
</file>

<file path=customXml/item318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89.xml><?xml version="1.0" encoding="utf-8"?>
<?mso-contentType ?>
<spe:Receivers xmlns:spe="http://schemas.microsoft.com/sharepoint/events"/>
</file>

<file path=customXml/item31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9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9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9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9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9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9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19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9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19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1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.xml><?xml version="1.0" encoding="utf-8"?>
<?mso-contentType ?>
<spe:Receivers xmlns:spe="http://schemas.microsoft.com/sharepoint/events"/>
</file>

<file path=customXml/item32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0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01.xml><?xml version="1.0" encoding="utf-8"?>
<?mso-contentType ?>
<spe:Receivers xmlns:spe="http://schemas.microsoft.com/sharepoint/events"/>
</file>

<file path=customXml/item3202.xml><?xml version="1.0" encoding="utf-8"?>
<?mso-contentType ?>
<spe:Receivers xmlns:spe="http://schemas.microsoft.com/sharepoint/events"/>
</file>

<file path=customXml/item32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0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05.xml><?xml version="1.0" encoding="utf-8"?>
<?mso-contentType ?>
<spe:Receivers xmlns:spe="http://schemas.microsoft.com/sharepoint/events"/>
</file>

<file path=customXml/item320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0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0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0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1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1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12.xml><?xml version="1.0" encoding="utf-8"?>
<?mso-contentType ?>
<spe:Receivers xmlns:spe="http://schemas.microsoft.com/sharepoint/events"/>
</file>

<file path=customXml/item3213.xml><?xml version="1.0" encoding="utf-8"?>
<?mso-contentType ?>
<spe:Receivers xmlns:spe="http://schemas.microsoft.com/sharepoint/events"/>
</file>

<file path=customXml/item321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1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1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1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1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2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2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2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2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24.xml><?xml version="1.0" encoding="utf-8"?>
<?mso-contentType ?>
<spe:Receivers xmlns:spe="http://schemas.microsoft.com/sharepoint/events"/>
</file>

<file path=customXml/item322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2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27.xml><?xml version="1.0" encoding="utf-8"?>
<?mso-contentType ?>
<spe:Receivers xmlns:spe="http://schemas.microsoft.com/sharepoint/events"/>
</file>

<file path=customXml/item322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2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3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31.xml><?xml version="1.0" encoding="utf-8"?>
<?mso-contentType ?>
<spe:Receivers xmlns:spe="http://schemas.microsoft.com/sharepoint/events"/>
</file>

<file path=customXml/item323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3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3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35.xml><?xml version="1.0" encoding="utf-8"?>
<?mso-contentType ?>
<spe:Receivers xmlns:spe="http://schemas.microsoft.com/sharepoint/events"/>
</file>

<file path=customXml/item323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3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3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3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4.xml><?xml version="1.0" encoding="utf-8"?>
<?mso-contentType ?>
<spe:Receivers xmlns:spe="http://schemas.microsoft.com/sharepoint/events"/>
</file>

<file path=customXml/item324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4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4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4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4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4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4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47.xml><?xml version="1.0" encoding="utf-8"?>
<?mso-contentType ?>
<spe:Receivers xmlns:spe="http://schemas.microsoft.com/sharepoint/events"/>
</file>

<file path=customXml/item324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49.xml><?xml version="1.0" encoding="utf-8"?>
<?mso-contentType ?>
<spe:Receivers xmlns:spe="http://schemas.microsoft.com/sharepoint/events"/>
</file>

<file path=customXml/item325.xml><?xml version="1.0" encoding="utf-8"?>
<?mso-contentType ?>
<spe:Receivers xmlns:spe="http://schemas.microsoft.com/sharepoint/events"/>
</file>

<file path=customXml/item325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51.xml><?xml version="1.0" encoding="utf-8"?>
<?mso-contentType ?>
<spe:Receivers xmlns:spe="http://schemas.microsoft.com/sharepoint/events"/>
</file>

<file path=customXml/item3252.xml><?xml version="1.0" encoding="utf-8"?>
<?mso-contentType ?>
<spe:Receivers xmlns:spe="http://schemas.microsoft.com/sharepoint/events"/>
</file>

<file path=customXml/item325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54.xml><?xml version="1.0" encoding="utf-8"?>
<?mso-contentType ?>
<spe:Receivers xmlns:spe="http://schemas.microsoft.com/sharepoint/events"/>
</file>

<file path=customXml/item325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56.xml><?xml version="1.0" encoding="utf-8"?>
<?mso-contentType ?>
<spe:Receivers xmlns:spe="http://schemas.microsoft.com/sharepoint/events"/>
</file>

<file path=customXml/item325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5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5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6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61.xml><?xml version="1.0" encoding="utf-8"?>
<?mso-contentType ?>
<spe:Receivers xmlns:spe="http://schemas.microsoft.com/sharepoint/events"/>
</file>

<file path=customXml/item326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63.xml><?xml version="1.0" encoding="utf-8"?>
<?mso-contentType ?>
<spe:Receivers xmlns:spe="http://schemas.microsoft.com/sharepoint/events"/>
</file>

<file path=customXml/item3264.xml><?xml version="1.0" encoding="utf-8"?>
<?mso-contentType ?>
<spe:Receivers xmlns:spe="http://schemas.microsoft.com/sharepoint/events"/>
</file>

<file path=customXml/item326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6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67.xml><?xml version="1.0" encoding="utf-8"?>
<?mso-contentType ?>
<spe:Receivers xmlns:spe="http://schemas.microsoft.com/sharepoint/events"/>
</file>

<file path=customXml/item326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69.xml><?xml version="1.0" encoding="utf-8"?>
<?mso-contentType ?>
<spe:Receivers xmlns:spe="http://schemas.microsoft.com/sharepoint/events"/>
</file>

<file path=customXml/item32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7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7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7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7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7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7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7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7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7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7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80.xml><?xml version="1.0" encoding="utf-8"?>
<?mso-contentType ?>
<spe:Receivers xmlns:spe="http://schemas.microsoft.com/sharepoint/events"/>
</file>

<file path=customXml/item328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8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8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8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8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8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8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8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8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29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9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9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93.xml><?xml version="1.0" encoding="utf-8"?>
<?mso-contentType ?>
<spe:Receivers xmlns:spe="http://schemas.microsoft.com/sharepoint/events"/>
</file>

<file path=customXml/item329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9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29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9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298.xml><?xml version="1.0" encoding="utf-8"?>
<?mso-contentType ?>
<spe:Receivers xmlns:spe="http://schemas.microsoft.com/sharepoint/events"/>
</file>

<file path=customXml/item32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0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0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0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0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05.xml><?xml version="1.0" encoding="utf-8"?>
<?mso-contentType ?>
<spe:Receivers xmlns:spe="http://schemas.microsoft.com/sharepoint/events"/>
</file>

<file path=customXml/item330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0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0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09.xml><?xml version="1.0" encoding="utf-8"?>
<?mso-contentType ?>
<spe:Receivers xmlns:spe="http://schemas.microsoft.com/sharepoint/events"/>
</file>

<file path=customXml/item331.xml><?xml version="1.0" encoding="utf-8"?>
<?mso-contentType ?>
<spe:Receivers xmlns:spe="http://schemas.microsoft.com/sharepoint/events"/>
</file>

<file path=customXml/item331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11.xml><?xml version="1.0" encoding="utf-8"?>
<?mso-contentType ?>
<spe:Receivers xmlns:spe="http://schemas.microsoft.com/sharepoint/events"/>
</file>

<file path=customXml/item331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1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1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1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16.xml><?xml version="1.0" encoding="utf-8"?>
<?mso-contentType ?>
<spe:Receivers xmlns:spe="http://schemas.microsoft.com/sharepoint/events"/>
</file>

<file path=customXml/item331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1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19.xml><?xml version="1.0" encoding="utf-8"?>
<?mso-contentType ?>
<spe:Receivers xmlns:spe="http://schemas.microsoft.com/sharepoint/events"/>
</file>

<file path=customXml/item33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2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2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2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2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2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2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26.xml><?xml version="1.0" encoding="utf-8"?>
<?mso-contentType ?>
<spe:Receivers xmlns:spe="http://schemas.microsoft.com/sharepoint/events"/>
</file>

<file path=customXml/item3327.xml><?xml version="1.0" encoding="utf-8"?>
<?mso-contentType ?>
<spe:Receivers xmlns:spe="http://schemas.microsoft.com/sharepoint/events"/>
</file>

<file path=customXml/item3328.xml><?xml version="1.0" encoding="utf-8"?>
<?mso-contentType ?>
<spe:Receivers xmlns:spe="http://schemas.microsoft.com/sharepoint/events"/>
</file>

<file path=customXml/item332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3.xml><?xml version="1.0" encoding="utf-8"?>
<?mso-contentType ?>
<spe:Receivers xmlns:spe="http://schemas.microsoft.com/sharepoint/events"/>
</file>

<file path=customXml/item333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3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3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3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3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3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36.xml><?xml version="1.0" encoding="utf-8"?>
<?mso-contentType ?>
<spe:Receivers xmlns:spe="http://schemas.microsoft.com/sharepoint/events"/>
</file>

<file path=customXml/item333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3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39.xml><?xml version="1.0" encoding="utf-8"?>
<?mso-contentType ?>
<spe:Receivers xmlns:spe="http://schemas.microsoft.com/sharepoint/events"/>
</file>

<file path=customXml/item33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4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4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4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4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4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4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46.xml><?xml version="1.0" encoding="utf-8"?>
<?mso-contentType ?>
<spe:Receivers xmlns:spe="http://schemas.microsoft.com/sharepoint/events"/>
</file>

<file path=customXml/item334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4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4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5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5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52.xml><?xml version="1.0" encoding="utf-8"?>
<?mso-contentType ?>
<spe:Receivers xmlns:spe="http://schemas.microsoft.com/sharepoint/events"/>
</file>

<file path=customXml/item335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5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5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5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5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5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5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60.xml><?xml version="1.0" encoding="utf-8"?>
<?mso-contentType ?>
<spe:Receivers xmlns:spe="http://schemas.microsoft.com/sharepoint/events"/>
</file>

<file path=customXml/item336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62.xml><?xml version="1.0" encoding="utf-8"?>
<?mso-contentType ?>
<spe:Receivers xmlns:spe="http://schemas.microsoft.com/sharepoint/events"/>
</file>

<file path=customXml/item336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64.xml><?xml version="1.0" encoding="utf-8"?>
<?mso-contentType ?>
<spe:Receivers xmlns:spe="http://schemas.microsoft.com/sharepoint/events"/>
</file>

<file path=customXml/item336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6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67.xml><?xml version="1.0" encoding="utf-8"?>
<?mso-contentType ?>
<spe:Receivers xmlns:spe="http://schemas.microsoft.com/sharepoint/events"/>
</file>

<file path=customXml/item3368.xml><?xml version="1.0" encoding="utf-8"?>
<?mso-contentType ?>
<spe:Receivers xmlns:spe="http://schemas.microsoft.com/sharepoint/events"/>
</file>

<file path=customXml/item3369.xml><?xml version="1.0" encoding="utf-8"?>
<?mso-contentType ?>
<spe:Receivers xmlns:spe="http://schemas.microsoft.com/sharepoint/events"/>
</file>

<file path=customXml/item33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7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7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73.xml><?xml version="1.0" encoding="utf-8"?>
<?mso-contentType ?>
<spe:Receivers xmlns:spe="http://schemas.microsoft.com/sharepoint/events"/>
</file>

<file path=customXml/item337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75.xml><?xml version="1.0" encoding="utf-8"?>
<?mso-contentType ?>
<spe:Receivers xmlns:spe="http://schemas.microsoft.com/sharepoint/events"/>
</file>

<file path=customXml/item337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7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7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7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8.xml><?xml version="1.0" encoding="utf-8"?>
<?mso-contentType ?>
<spe:Receivers xmlns:spe="http://schemas.microsoft.com/sharepoint/events"/>
</file>

<file path=customXml/item338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8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8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8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8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8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8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8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8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89.xml><?xml version="1.0" encoding="utf-8"?>
<?mso-contentType ?>
<spe:Receivers xmlns:spe="http://schemas.microsoft.com/sharepoint/events"/>
</file>

<file path=customXml/item33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9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9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9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9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9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9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39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9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39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399.xml><?xml version="1.0" encoding="utf-8"?>
<?mso-contentType ?>
<spe:Receivers xmlns:spe="http://schemas.microsoft.com/sharepoint/events"/>
</file>

<file path=customXml/item3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4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00.xml><?xml version="1.0" encoding="utf-8"?>
<?mso-contentType ?>
<spe:Receivers xmlns:spe="http://schemas.microsoft.com/sharepoint/events"/>
</file>

<file path=customXml/item340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0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04.xml><?xml version="1.0" encoding="utf-8"?>
<?mso-contentType ?>
<spe:Receivers xmlns:spe="http://schemas.microsoft.com/sharepoint/events"/>
</file>

<file path=customXml/item340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0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40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08.xml><?xml version="1.0" encoding="utf-8"?>
<?mso-contentType ?>
<spe:Receivers xmlns:spe="http://schemas.microsoft.com/sharepoint/events"/>
</file>

<file path=customXml/item340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1.xml><?xml version="1.0" encoding="utf-8"?>
<?mso-contentType ?>
<spe:Receivers xmlns:spe="http://schemas.microsoft.com/sharepoint/events"/>
</file>

<file path=customXml/item341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1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1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41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1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1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16.xml><?xml version="1.0" encoding="utf-8"?>
<?mso-contentType ?>
<spe:Receivers xmlns:spe="http://schemas.microsoft.com/sharepoint/events"/>
</file>

<file path=customXml/item341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4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19.xml><?xml version="1.0" encoding="utf-8"?>
<?mso-contentType ?>
<spe:Receivers xmlns:spe="http://schemas.microsoft.com/sharepoint/events"/>
</file>

<file path=customXml/item342.xml><?xml version="1.0" encoding="utf-8"?>
<?mso-contentType ?>
<spe:Receivers xmlns:spe="http://schemas.microsoft.com/sharepoint/events"/>
</file>

<file path=customXml/item342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2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2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23.xml><?xml version="1.0" encoding="utf-8"?>
<?mso-contentType ?>
<spe:Receivers xmlns:spe="http://schemas.microsoft.com/sharepoint/events"/>
</file>

<file path=customXml/item342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2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2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2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2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2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30.xml><?xml version="1.0" encoding="utf-8"?>
<?mso-contentType ?>
<spe:Receivers xmlns:spe="http://schemas.microsoft.com/sharepoint/events"/>
</file>

<file path=customXml/item343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43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433.xml><?xml version="1.0" encoding="utf-8"?>
<?mso-contentType ?>
<spe:Receivers xmlns:spe="http://schemas.microsoft.com/sharepoint/events"/>
</file>

<file path=customXml/item343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3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36.xml><?xml version="1.0" encoding="utf-8"?>
<?mso-contentType ?>
<spe:Receivers xmlns:spe="http://schemas.microsoft.com/sharepoint/events"/>
</file>

<file path=customXml/item343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43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3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4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41.xml><?xml version="1.0" encoding="utf-8"?>
<?mso-contentType ?>
<spe:Receivers xmlns:spe="http://schemas.microsoft.com/sharepoint/events"/>
</file>

<file path=customXml/item3442.xml><?xml version="1.0" encoding="utf-8"?>
<?mso-contentType ?>
<spe:Receivers xmlns:spe="http://schemas.microsoft.com/sharepoint/events"/>
</file>

<file path=customXml/item344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44.xml><?xml version="1.0" encoding="utf-8"?>
<?mso-contentType ?>
<spe:Receivers xmlns:spe="http://schemas.microsoft.com/sharepoint/events"/>
</file>

<file path=customXml/item3445.xml><?xml version="1.0" encoding="utf-8"?>
<?mso-contentType ?>
<spe:Receivers xmlns:spe="http://schemas.microsoft.com/sharepoint/events"/>
</file>

<file path=customXml/item344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4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48.xml><?xml version="1.0" encoding="utf-8"?>
<?mso-contentType ?>
<spe:Receivers xmlns:spe="http://schemas.microsoft.com/sharepoint/events"/>
</file>

<file path=customXml/item344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5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5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5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5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54.xml><?xml version="1.0" encoding="utf-8"?>
<?mso-contentType ?>
<spe:Receivers xmlns:spe="http://schemas.microsoft.com/sharepoint/events"/>
</file>

<file path=customXml/item3455.xml><?xml version="1.0" encoding="utf-8"?>
<?mso-contentType ?>
<spe:Receivers xmlns:spe="http://schemas.microsoft.com/sharepoint/events"/>
</file>

<file path=customXml/item3456.xml><?xml version="1.0" encoding="utf-8"?>
<?mso-contentType ?>
<spe:Receivers xmlns:spe="http://schemas.microsoft.com/sharepoint/events"/>
</file>

<file path=customXml/item345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5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5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6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6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6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6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6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6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466.xml><?xml version="1.0" encoding="utf-8"?>
<?mso-contentType ?>
<spe:Receivers xmlns:spe="http://schemas.microsoft.com/sharepoint/events"/>
</file>

<file path=customXml/item346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46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6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70.xml><?xml version="1.0" encoding="utf-8"?>
<?mso-contentType ?>
<spe:Receivers xmlns:spe="http://schemas.microsoft.com/sharepoint/events"/>
</file>

<file path=customXml/item34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7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473.xml><?xml version="1.0" encoding="utf-8"?>
<?mso-contentType ?>
<spe:Receivers xmlns:spe="http://schemas.microsoft.com/sharepoint/events"/>
</file>

<file path=customXml/item347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47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7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77.xml><?xml version="1.0" encoding="utf-8"?>
<?mso-contentType ?>
<spe:Receivers xmlns:spe="http://schemas.microsoft.com/sharepoint/events"/>
</file>

<file path=customXml/item3478.xml><?xml version="1.0" encoding="utf-8"?>
<?mso-contentType ?>
<spe:Receivers xmlns:spe="http://schemas.microsoft.com/sharepoint/events"/>
</file>

<file path=customXml/item347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8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8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8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8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484.xml><?xml version="1.0" encoding="utf-8"?>
<?mso-contentType ?>
<spe:Receivers xmlns:spe="http://schemas.microsoft.com/sharepoint/events"/>
</file>

<file path=customXml/item3485.xml><?xml version="1.0" encoding="utf-8"?>
<?mso-contentType ?>
<spe:Receivers xmlns:spe="http://schemas.microsoft.com/sharepoint/events"/>
</file>

<file path=customXml/item348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8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48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8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9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9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9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93.xml><?xml version="1.0" encoding="utf-8"?>
<?mso-contentType ?>
<spe:Receivers xmlns:spe="http://schemas.microsoft.com/sharepoint/events"/>
</file>

<file path=customXml/item349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9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49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49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9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49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0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0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0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0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0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0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0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08.xml><?xml version="1.0" encoding="utf-8"?>
<?mso-contentType ?>
<spe:Receivers xmlns:spe="http://schemas.microsoft.com/sharepoint/events"/>
</file>

<file path=customXml/item350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10.xml><?xml version="1.0" encoding="utf-8"?>
<?mso-contentType ?>
<spe:Receivers xmlns:spe="http://schemas.microsoft.com/sharepoint/events"/>
</file>

<file path=customXml/item3511.xml><?xml version="1.0" encoding="utf-8"?>
<?mso-contentType ?>
<spe:Receivers xmlns:spe="http://schemas.microsoft.com/sharepoint/events"/>
</file>

<file path=customXml/item351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13.xml><?xml version="1.0" encoding="utf-8"?>
<?mso-contentType ?>
<spe:Receivers xmlns:spe="http://schemas.microsoft.com/sharepoint/events"/>
</file>

<file path=customXml/item351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1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16.xml><?xml version="1.0" encoding="utf-8"?>
<?mso-contentType ?>
<spe:Receivers xmlns:spe="http://schemas.microsoft.com/sharepoint/events"/>
</file>

<file path=customXml/item351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1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1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2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2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2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2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24.xml><?xml version="1.0" encoding="utf-8"?>
<?mso-contentType ?>
<spe:Receivers xmlns:spe="http://schemas.microsoft.com/sharepoint/events"/>
</file>

<file path=customXml/item352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2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2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2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2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3.xml><?xml version="1.0" encoding="utf-8"?>
<?mso-contentType ?>
<spe:Receivers xmlns:spe="http://schemas.microsoft.com/sharepoint/events"/>
</file>

<file path=customXml/item353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3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3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3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3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35.xml><?xml version="1.0" encoding="utf-8"?>
<?mso-contentType ?>
<spe:Receivers xmlns:spe="http://schemas.microsoft.com/sharepoint/events"/>
</file>

<file path=customXml/item353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37.xml><?xml version="1.0" encoding="utf-8"?>
<?mso-contentType ?>
<spe:Receivers xmlns:spe="http://schemas.microsoft.com/sharepoint/events"/>
</file>

<file path=customXml/item353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3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4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4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4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4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4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4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4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4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4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4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5.xml><?xml version="1.0" encoding="utf-8"?>
<?mso-contentType ?>
<spe:Receivers xmlns:spe="http://schemas.microsoft.com/sharepoint/events"/>
</file>

<file path=customXml/item355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5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5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5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5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5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5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57.xml><?xml version="1.0" encoding="utf-8"?>
<?mso-contentType ?>
<spe:Receivers xmlns:spe="http://schemas.microsoft.com/sharepoint/events"/>
</file>

<file path=customXml/item355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5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6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6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62.xml><?xml version="1.0" encoding="utf-8"?>
<?mso-contentType ?>
<spe:Receivers xmlns:spe="http://schemas.microsoft.com/sharepoint/events"/>
</file>

<file path=customXml/item356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6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6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6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6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6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6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7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7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7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7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7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7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77.xml><?xml version="1.0" encoding="utf-8"?>
<?mso-contentType ?>
<spe:Receivers xmlns:spe="http://schemas.microsoft.com/sharepoint/events"/>
</file>

<file path=customXml/item357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7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8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8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8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8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8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85.xml><?xml version="1.0" encoding="utf-8"?>
<?mso-contentType ?>
<spe:Receivers xmlns:spe="http://schemas.microsoft.com/sharepoint/events"/>
</file>

<file path=customXml/item358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8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8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89.xml><?xml version="1.0" encoding="utf-8"?>
<?mso-contentType ?>
<spe:Receivers xmlns:spe="http://schemas.microsoft.com/sharepoint/events"/>
</file>

<file path=customXml/item35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590.xml><?xml version="1.0" encoding="utf-8"?>
<?mso-contentType ?>
<spe:Receivers xmlns:spe="http://schemas.microsoft.com/sharepoint/events"/>
</file>

<file path=customXml/item359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92.xml><?xml version="1.0" encoding="utf-8"?>
<?mso-contentType ?>
<spe:Receivers xmlns:spe="http://schemas.microsoft.com/sharepoint/events"/>
</file>

<file path=customXml/item359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594.xml><?xml version="1.0" encoding="utf-8"?>
<?mso-contentType ?>
<spe:Receivers xmlns:spe="http://schemas.microsoft.com/sharepoint/events"/>
</file>

<file path=customXml/item359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9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9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9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599.xml><?xml version="1.0" encoding="utf-8"?>
<?mso-contentType ?>
<spe:Receivers xmlns:spe="http://schemas.microsoft.com/sharepoint/events"/>
</file>

<file path=customXml/item3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0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0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02.xml><?xml version="1.0" encoding="utf-8"?>
<?mso-contentType ?>
<spe:Receivers xmlns:spe="http://schemas.microsoft.com/sharepoint/events"/>
</file>

<file path=customXml/item3603.xml><?xml version="1.0" encoding="utf-8"?>
<?mso-contentType ?>
<spe:Receivers xmlns:spe="http://schemas.microsoft.com/sharepoint/events"/>
</file>

<file path=customXml/item360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0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06.xml><?xml version="1.0" encoding="utf-8"?>
<?mso-contentType ?>
<spe:Receivers xmlns:spe="http://schemas.microsoft.com/sharepoint/events"/>
</file>

<file path=customXml/item360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0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0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61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61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1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1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1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61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61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61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1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1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2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621.xml><?xml version="1.0" encoding="utf-8"?>
<?mso-contentType ?>
<spe:Receivers xmlns:spe="http://schemas.microsoft.com/sharepoint/events"/>
</file>

<file path=customXml/item362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23.xml><?xml version="1.0" encoding="utf-8"?>
<?mso-contentType ?>
<spe:Receivers xmlns:spe="http://schemas.microsoft.com/sharepoint/events"/>
</file>

<file path=customXml/item3624.xml><?xml version="1.0" encoding="utf-8"?>
<?mso-contentType ?>
<spe:Receivers xmlns:spe="http://schemas.microsoft.com/sharepoint/events"/>
</file>

<file path=customXml/item362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2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62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62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29.xml><?xml version="1.0" encoding="utf-8"?>
<?mso-contentType ?>
<spe:Receivers xmlns:spe="http://schemas.microsoft.com/sharepoint/events"/>
</file>

<file path=customXml/item36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3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631.xml><?xml version="1.0" encoding="utf-8"?>
<?mso-contentType ?>
<spe:Receivers xmlns:spe="http://schemas.microsoft.com/sharepoint/events"/>
</file>

<file path=customXml/item3632.xml><?xml version="1.0" encoding="utf-8"?>
<?mso-contentType ?>
<spe:Receivers xmlns:spe="http://schemas.microsoft.com/sharepoint/events"/>
</file>

<file path=customXml/item3633.xml><?xml version="1.0" encoding="utf-8"?>
<?mso-contentType ?>
<spe:Receivers xmlns:spe="http://schemas.microsoft.com/sharepoint/events"/>
</file>

<file path=customXml/item363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63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36.xml><?xml version="1.0" encoding="utf-8"?>
<?mso-contentType ?>
<spe:Receivers xmlns:spe="http://schemas.microsoft.com/sharepoint/events"/>
</file>

<file path=customXml/item363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63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3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4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4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642.xml><?xml version="1.0" encoding="utf-8"?>
<?mso-contentType ?>
<spe:Receivers xmlns:spe="http://schemas.microsoft.com/sharepoint/events"/>
</file>

<file path=customXml/item3643.xml><?xml version="1.0" encoding="utf-8"?>
<?mso-contentType ?>
<spe:Receivers xmlns:spe="http://schemas.microsoft.com/sharepoint/events"/>
</file>

<file path=customXml/item3644.xml><?xml version="1.0" encoding="utf-8"?>
<?mso-contentType ?>
<spe:Receivers xmlns:spe="http://schemas.microsoft.com/sharepoint/events"/>
</file>

<file path=customXml/item364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4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4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48.xml><?xml version="1.0" encoding="utf-8"?>
<?mso-contentType ?>
<spe:Receivers xmlns:spe="http://schemas.microsoft.com/sharepoint/events"/>
</file>

<file path=customXml/item3649.xml><?xml version="1.0" encoding="utf-8"?>
<?mso-contentType ?>
<spe:Receivers xmlns:spe="http://schemas.microsoft.com/sharepoint/events"/>
</file>

<file path=customXml/item36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5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65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65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65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5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65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5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5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5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65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60.xml><?xml version="1.0" encoding="utf-8"?>
<?mso-contentType ?>
<spe:Receivers xmlns:spe="http://schemas.microsoft.com/sharepoint/events"/>
</file>

<file path=customXml/item366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6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663.xml><?xml version="1.0" encoding="utf-8"?>
<?mso-contentType ?>
<spe:Receivers xmlns:spe="http://schemas.microsoft.com/sharepoint/events"/>
</file>

<file path=customXml/item366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6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6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66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6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6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7.xml><?xml version="1.0" encoding="utf-8"?>
<?mso-contentType ?>
<spe:Receivers xmlns:spe="http://schemas.microsoft.com/sharepoint/events"/>
</file>

<file path=customXml/item367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71.xml><?xml version="1.0" encoding="utf-8"?>
<?mso-contentType ?>
<spe:Receivers xmlns:spe="http://schemas.microsoft.com/sharepoint/events"/>
</file>

<file path=customXml/item367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7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7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67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7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7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7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7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8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8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8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8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8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85.xml><?xml version="1.0" encoding="utf-8"?>
<?mso-contentType ?>
<spe:Receivers xmlns:spe="http://schemas.microsoft.com/sharepoint/events"/>
</file>

<file path=customXml/item368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8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8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89.xml><?xml version="1.0" encoding="utf-8"?>
<?mso-contentType ?>
<spe:Receivers xmlns:spe="http://schemas.microsoft.com/sharepoint/events"/>
</file>

<file path=customXml/item36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9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9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9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93.xml><?xml version="1.0" encoding="utf-8"?>
<?mso-contentType ?>
<spe:Receivers xmlns:spe="http://schemas.microsoft.com/sharepoint/events"/>
</file>

<file path=customXml/item369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695.xml><?xml version="1.0" encoding="utf-8"?>
<?mso-contentType ?>
<spe:Receivers xmlns:spe="http://schemas.microsoft.com/sharepoint/events"/>
</file>

<file path=customXml/item369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69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69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69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70.xml><?xml version="1.0" encoding="utf-8"?>
<?mso-contentType ?>
<spe:Receivers xmlns:spe="http://schemas.microsoft.com/sharepoint/events"/>
</file>

<file path=customXml/item370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01.xml><?xml version="1.0" encoding="utf-8"?>
<?mso-contentType ?>
<spe:Receivers xmlns:spe="http://schemas.microsoft.com/sharepoint/events"/>
</file>

<file path=customXml/item370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0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0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0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0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0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709.xml><?xml version="1.0" encoding="utf-8"?>
<?mso-contentType ?>
<spe:Receivers xmlns:spe="http://schemas.microsoft.com/sharepoint/events"/>
</file>

<file path=customXml/item371.xml><?xml version="1.0" encoding="utf-8"?>
<?mso-contentType ?>
<spe:Receivers xmlns:spe="http://schemas.microsoft.com/sharepoint/events"/>
</file>

<file path=customXml/item371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11.xml><?xml version="1.0" encoding="utf-8"?>
<?mso-contentType ?>
<spe:Receivers xmlns:spe="http://schemas.microsoft.com/sharepoint/events"/>
</file>

<file path=customXml/item371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1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1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1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71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717.xml><?xml version="1.0" encoding="utf-8"?>
<?mso-contentType ?>
<spe:Receivers xmlns:spe="http://schemas.microsoft.com/sharepoint/events"/>
</file>

<file path=customXml/item3718.xml><?xml version="1.0" encoding="utf-8"?>
<?mso-contentType ?>
<spe:Receivers xmlns:spe="http://schemas.microsoft.com/sharepoint/events"/>
</file>

<file path=customXml/item371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20.xml><?xml version="1.0" encoding="utf-8"?>
<?mso-contentType ?>
<spe:Receivers xmlns:spe="http://schemas.microsoft.com/sharepoint/events"/>
</file>

<file path=customXml/item372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2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2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2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72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2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2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2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2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30.xml><?xml version="1.0" encoding="utf-8"?>
<?mso-contentType ?>
<spe:Receivers xmlns:spe="http://schemas.microsoft.com/sharepoint/events"/>
</file>

<file path=customXml/item373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73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3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73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73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73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737.xml><?xml version="1.0" encoding="utf-8"?>
<?mso-contentType ?>
<spe:Receivers xmlns:spe="http://schemas.microsoft.com/sharepoint/events"/>
</file>

<file path=customXml/item3738.xml><?xml version="1.0" encoding="utf-8"?>
<?mso-contentType ?>
<spe:Receivers xmlns:spe="http://schemas.microsoft.com/sharepoint/events"/>
</file>

<file path=customXml/item3739.xml><?xml version="1.0" encoding="utf-8"?>
<?mso-contentType ?>
<spe:Receivers xmlns:spe="http://schemas.microsoft.com/sharepoint/events"/>
</file>

<file path=customXml/item374.xml><?xml version="1.0" encoding="utf-8"?>
<?mso-contentType ?>
<spe:Receivers xmlns:spe="http://schemas.microsoft.com/sharepoint/events"/>
</file>

<file path=customXml/item374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41.xml><?xml version="1.0" encoding="utf-8"?>
<?mso-contentType ?>
<spe:Receivers xmlns:spe="http://schemas.microsoft.com/sharepoint/events"/>
</file>

<file path=customXml/item3742.xml><?xml version="1.0" encoding="utf-8"?>
<?mso-contentType ?>
<spe:Receivers xmlns:spe="http://schemas.microsoft.com/sharepoint/events"/>
</file>

<file path=customXml/item374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44.xml><?xml version="1.0" encoding="utf-8"?>
<?mso-contentType ?>
<spe:Receivers xmlns:spe="http://schemas.microsoft.com/sharepoint/events"/>
</file>

<file path=customXml/item374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74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4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48.xml><?xml version="1.0" encoding="utf-8"?>
<?mso-contentType ?>
<spe:Receivers xmlns:spe="http://schemas.microsoft.com/sharepoint/events"/>
</file>

<file path=customXml/item3749.xml><?xml version="1.0" encoding="utf-8"?>
<?mso-contentType ?>
<spe:Receivers xmlns:spe="http://schemas.microsoft.com/sharepoint/events"/>
</file>

<file path=customXml/item37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50.xml><?xml version="1.0" encoding="utf-8"?>
<?mso-contentType ?>
<spe:Receivers xmlns:spe="http://schemas.microsoft.com/sharepoint/events"/>
</file>

<file path=customXml/item375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5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5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5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5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75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5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58.xml><?xml version="1.0" encoding="utf-8"?>
<?mso-contentType ?>
<spe:Receivers xmlns:spe="http://schemas.microsoft.com/sharepoint/events"/>
</file>

<file path=customXml/item375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76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6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6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6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6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6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76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67.xml><?xml version="1.0" encoding="utf-8"?>
<?mso-contentType ?>
<spe:Receivers xmlns:spe="http://schemas.microsoft.com/sharepoint/events"/>
</file>

<file path=customXml/item376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69.xml><?xml version="1.0" encoding="utf-8"?>
<?mso-contentType ?>
<spe:Receivers xmlns:spe="http://schemas.microsoft.com/sharepoint/events"/>
</file>

<file path=customXml/item37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70.xml><?xml version="1.0" encoding="utf-8"?>
<?mso-contentType ?>
<spe:Receivers xmlns:spe="http://schemas.microsoft.com/sharepoint/events"/>
</file>

<file path=customXml/item37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72.xml><?xml version="1.0" encoding="utf-8"?>
<?mso-contentType ?>
<spe:Receivers xmlns:spe="http://schemas.microsoft.com/sharepoint/events"/>
</file>

<file path=customXml/item377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77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7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7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77.xml><?xml version="1.0" encoding="utf-8"?>
<?mso-contentType ?>
<spe:Receivers xmlns:spe="http://schemas.microsoft.com/sharepoint/events"/>
</file>

<file path=customXml/item3778.xml><?xml version="1.0" encoding="utf-8"?>
<?mso-contentType ?>
<spe:Receivers xmlns:spe="http://schemas.microsoft.com/sharepoint/events"/>
</file>

<file path=customXml/item377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80.xml><?xml version="1.0" encoding="utf-8"?>
<?mso-contentType ?>
<spe:Receivers xmlns:spe="http://schemas.microsoft.com/sharepoint/events"/>
</file>

<file path=customXml/item378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8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8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8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78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8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78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88.xml><?xml version="1.0" encoding="utf-8"?>
<?mso-contentType ?>
<spe:Receivers xmlns:spe="http://schemas.microsoft.com/sharepoint/events"/>
</file>

<file path=customXml/item3789.xml><?xml version="1.0" encoding="utf-8"?>
<?mso-contentType ?>
<spe:Receivers xmlns:spe="http://schemas.microsoft.com/sharepoint/events"/>
</file>

<file path=customXml/item37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790.xml><?xml version="1.0" encoding="utf-8"?>
<?mso-contentType ?>
<spe:Receivers xmlns:spe="http://schemas.microsoft.com/sharepoint/events"/>
</file>

<file path=customXml/item379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792.xml><?xml version="1.0" encoding="utf-8"?>
<?mso-contentType ?>
<spe:Receivers xmlns:spe="http://schemas.microsoft.com/sharepoint/events"/>
</file>

<file path=customXml/item3793.xml><?xml version="1.0" encoding="utf-8"?>
<?mso-contentType ?>
<spe:Receivers xmlns:spe="http://schemas.microsoft.com/sharepoint/events"/>
</file>

<file path=customXml/item379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9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79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79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798.xml><?xml version="1.0" encoding="utf-8"?>
<?mso-contentType ?>
<spe:Receivers xmlns:spe="http://schemas.microsoft.com/sharepoint/events"/>
</file>

<file path=customXml/item379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0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01.xml><?xml version="1.0" encoding="utf-8"?>
<?mso-contentType ?>
<spe:Receivers xmlns:spe="http://schemas.microsoft.com/sharepoint/events"/>
</file>

<file path=customXml/item3802.xml><?xml version="1.0" encoding="utf-8"?>
<?mso-contentType ?>
<spe:Receivers xmlns:spe="http://schemas.microsoft.com/sharepoint/events"/>
</file>

<file path=customXml/item38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804.xml><?xml version="1.0" encoding="utf-8"?>
<?mso-contentType ?>
<spe:Receivers xmlns:spe="http://schemas.microsoft.com/sharepoint/events"/>
</file>

<file path=customXml/item380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06.xml><?xml version="1.0" encoding="utf-8"?>
<?mso-contentType ?>
<spe:Receivers xmlns:spe="http://schemas.microsoft.com/sharepoint/events"/>
</file>

<file path=customXml/item380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08.xml><?xml version="1.0" encoding="utf-8"?>
<?mso-contentType ?>
<spe:Receivers xmlns:spe="http://schemas.microsoft.com/sharepoint/events"/>
</file>

<file path=customXml/item380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81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1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1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1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1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1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16.xml><?xml version="1.0" encoding="utf-8"?>
<?mso-contentType ?>
<spe:Receivers xmlns:spe="http://schemas.microsoft.com/sharepoint/events"/>
</file>

<file path=customXml/item381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1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1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8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2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2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2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2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2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25.xml><?xml version="1.0" encoding="utf-8"?>
<?mso-contentType ?>
<spe:Receivers xmlns:spe="http://schemas.microsoft.com/sharepoint/events"/>
</file>

<file path=customXml/item382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27.xml><?xml version="1.0" encoding="utf-8"?>
<?mso-contentType ?>
<spe:Receivers xmlns:spe="http://schemas.microsoft.com/sharepoint/events"/>
</file>

<file path=customXml/item3828.xml><?xml version="1.0" encoding="utf-8"?>
<?mso-contentType ?>
<spe:Receivers xmlns:spe="http://schemas.microsoft.com/sharepoint/events"/>
</file>

<file path=customXml/item382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3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3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32.xml><?xml version="1.0" encoding="utf-8"?>
<?mso-contentType ?>
<spe:Receivers xmlns:spe="http://schemas.microsoft.com/sharepoint/events"/>
</file>

<file path=customXml/item3833.xml><?xml version="1.0" encoding="utf-8"?>
<?mso-contentType ?>
<spe:Receivers xmlns:spe="http://schemas.microsoft.com/sharepoint/events"/>
</file>

<file path=customXml/item383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35.xml><?xml version="1.0" encoding="utf-8"?>
<?mso-contentType ?>
<spe:Receivers xmlns:spe="http://schemas.microsoft.com/sharepoint/events"/>
</file>

<file path=customXml/item383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3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38.xml><?xml version="1.0" encoding="utf-8"?>
<?mso-contentType ?>
<spe:Receivers xmlns:spe="http://schemas.microsoft.com/sharepoint/events"/>
</file>

<file path=customXml/item383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4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4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84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4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4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84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4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47.xml><?xml version="1.0" encoding="utf-8"?>
<?mso-contentType ?>
<spe:Receivers xmlns:spe="http://schemas.microsoft.com/sharepoint/events"/>
</file>

<file path=customXml/item3848.xml><?xml version="1.0" encoding="utf-8"?>
<?mso-contentType ?>
<spe:Receivers xmlns:spe="http://schemas.microsoft.com/sharepoint/events"/>
</file>

<file path=customXml/item384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5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5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85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85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5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85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56.xml><?xml version="1.0" encoding="utf-8"?>
<?mso-contentType ?>
<spe:Receivers xmlns:spe="http://schemas.microsoft.com/sharepoint/events"/>
</file>

<file path=customXml/item385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5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59.xml><?xml version="1.0" encoding="utf-8"?>
<?mso-contentType ?>
<spe:Receivers xmlns:spe="http://schemas.microsoft.com/sharepoint/events"/>
</file>

<file path=customXml/item386.xml><?xml version="1.0" encoding="utf-8"?>
<?mso-contentType ?>
<spe:Receivers xmlns:spe="http://schemas.microsoft.com/sharepoint/events"/>
</file>

<file path=customXml/item386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86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6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86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6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65.xml><?xml version="1.0" encoding="utf-8"?>
<?mso-contentType ?>
<spe:Receivers xmlns:spe="http://schemas.microsoft.com/sharepoint/events"/>
</file>

<file path=customXml/item386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67.xml><?xml version="1.0" encoding="utf-8"?>
<?mso-contentType ?>
<spe:Receivers xmlns:spe="http://schemas.microsoft.com/sharepoint/events"/>
</file>

<file path=customXml/item386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69.xml><?xml version="1.0" encoding="utf-8"?>
<?mso-contentType ?>
<spe:Receivers xmlns:spe="http://schemas.microsoft.com/sharepoint/events"/>
</file>

<file path=customXml/item38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87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87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87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87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75.xml><?xml version="1.0" encoding="utf-8"?>
<?mso-contentType ?>
<spe:Receivers xmlns:spe="http://schemas.microsoft.com/sharepoint/events"/>
</file>

<file path=customXml/item3876.xml><?xml version="1.0" encoding="utf-8"?>
<?mso-contentType ?>
<spe:Receivers xmlns:spe="http://schemas.microsoft.com/sharepoint/events"/>
</file>

<file path=customXml/item387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7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7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88.xml><?xml version="1.0" encoding="utf-8"?>
<?mso-contentType ?>
<spe:Receivers xmlns:spe="http://schemas.microsoft.com/sharepoint/events"/>
</file>

<file path=customXml/item388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81.xml><?xml version="1.0" encoding="utf-8"?>
<?mso-contentType ?>
<spe:Receivers xmlns:spe="http://schemas.microsoft.com/sharepoint/events"/>
</file>

<file path=customXml/item3882.xml><?xml version="1.0" encoding="utf-8"?>
<?mso-contentType ?>
<spe:Receivers xmlns:spe="http://schemas.microsoft.com/sharepoint/events"/>
</file>

<file path=customXml/item3883.xml><?xml version="1.0" encoding="utf-8"?>
<?mso-contentType ?>
<spe:Receivers xmlns:spe="http://schemas.microsoft.com/sharepoint/events"/>
</file>

<file path=customXml/item388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8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86.xml><?xml version="1.0" encoding="utf-8"?>
<?mso-contentType ?>
<spe:Receivers xmlns:spe="http://schemas.microsoft.com/sharepoint/events"/>
</file>

<file path=customXml/item388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88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8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8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9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9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9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9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89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9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89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9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898.xml><?xml version="1.0" encoding="utf-8"?>
<?mso-contentType ?>
<spe:Receivers xmlns:spe="http://schemas.microsoft.com/sharepoint/events"/>
</file>

<file path=customXml/item3899.xml><?xml version="1.0" encoding="utf-8"?>
<?mso-contentType ?>
<spe:Receivers xmlns:spe="http://schemas.microsoft.com/sharepoint/events"/>
</file>

<file path=customXml/item3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0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0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02.xml><?xml version="1.0" encoding="utf-8"?>
<?mso-contentType ?>
<spe:Receivers xmlns:spe="http://schemas.microsoft.com/sharepoint/events"/>
</file>

<file path=customXml/item390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0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0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06.xml><?xml version="1.0" encoding="utf-8"?>
<?mso-contentType ?>
<spe:Receivers xmlns:spe="http://schemas.microsoft.com/sharepoint/events"/>
</file>

<file path=customXml/item390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0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0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1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11.xml><?xml version="1.0" encoding="utf-8"?>
<?mso-contentType ?>
<spe:Receivers xmlns:spe="http://schemas.microsoft.com/sharepoint/events"/>
</file>

<file path=customXml/item391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1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14.xml><?xml version="1.0" encoding="utf-8"?>
<?mso-contentType ?>
<spe:Receivers xmlns:spe="http://schemas.microsoft.com/sharepoint/events"/>
</file>

<file path=customXml/item391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1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1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1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1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2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2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22.xml><?xml version="1.0" encoding="utf-8"?>
<?mso-contentType ?>
<spe:Receivers xmlns:spe="http://schemas.microsoft.com/sharepoint/events"/>
</file>

<file path=customXml/item392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2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2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2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2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2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2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3.xml><?xml version="1.0" encoding="utf-8"?>
<?mso-contentType ?>
<spe:Receivers xmlns:spe="http://schemas.microsoft.com/sharepoint/events"/>
</file>

<file path=customXml/item393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31.xml><?xml version="1.0" encoding="utf-8"?>
<?mso-contentType ?>
<spe:Receivers xmlns:spe="http://schemas.microsoft.com/sharepoint/events"/>
</file>

<file path=customXml/item393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33.xml><?xml version="1.0" encoding="utf-8"?>
<?mso-contentType ?>
<spe:Receivers xmlns:spe="http://schemas.microsoft.com/sharepoint/events"/>
</file>

<file path=customXml/item393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3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3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3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38.xml><?xml version="1.0" encoding="utf-8"?>
<?mso-contentType ?>
<spe:Receivers xmlns:spe="http://schemas.microsoft.com/sharepoint/events"/>
</file>

<file path=customXml/item393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4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4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4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4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4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4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4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4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48.xml><?xml version="1.0" encoding="utf-8"?>
<?mso-contentType ?>
<spe:Receivers xmlns:spe="http://schemas.microsoft.com/sharepoint/events"/>
</file>

<file path=customXml/item394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50.xml><?xml version="1.0" encoding="utf-8"?>
<?mso-contentType ?>
<spe:Receivers xmlns:spe="http://schemas.microsoft.com/sharepoint/events"/>
</file>

<file path=customXml/item3951.xml><?xml version="1.0" encoding="utf-8"?>
<?mso-contentType ?>
<spe:Receivers xmlns:spe="http://schemas.microsoft.com/sharepoint/events"/>
</file>

<file path=customXml/item3952.xml><?xml version="1.0" encoding="utf-8"?>
<?mso-contentType ?>
<spe:Receivers xmlns:spe="http://schemas.microsoft.com/sharepoint/events"/>
</file>

<file path=customXml/item395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5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5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5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5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5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5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60.xml><?xml version="1.0" encoding="utf-8"?>
<?mso-contentType ?>
<spe:Receivers xmlns:spe="http://schemas.microsoft.com/sharepoint/events"/>
</file>

<file path=customXml/item396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62.xml><?xml version="1.0" encoding="utf-8"?>
<?mso-contentType ?>
<spe:Receivers xmlns:spe="http://schemas.microsoft.com/sharepoint/events"/>
</file>

<file path=customXml/item396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6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6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6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6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68.xml><?xml version="1.0" encoding="utf-8"?>
<?mso-contentType ?>
<spe:Receivers xmlns:spe="http://schemas.microsoft.com/sharepoint/events"/>
</file>

<file path=customXml/item396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7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7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7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7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7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7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7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7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7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8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8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8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8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8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85.xml><?xml version="1.0" encoding="utf-8"?>
<?mso-contentType ?>
<spe:Receivers xmlns:spe="http://schemas.microsoft.com/sharepoint/events"/>
</file>

<file path=customXml/item398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87.xml><?xml version="1.0" encoding="utf-8"?>
<?mso-contentType ?>
<spe:Receivers xmlns:spe="http://schemas.microsoft.com/sharepoint/events"/>
</file>

<file path=customXml/item398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8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3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9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91.xml><?xml version="1.0" encoding="utf-8"?>
<?mso-contentType ?>
<spe:Receivers xmlns:spe="http://schemas.microsoft.com/sharepoint/events"/>
</file>

<file path=customXml/item399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9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9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95.xml><?xml version="1.0" encoding="utf-8"?>
<?mso-contentType ?>
<spe:Receivers xmlns:spe="http://schemas.microsoft.com/sharepoint/events"/>
</file>

<file path=customXml/item399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99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9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99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.xml><?xml version="1.0" encoding="utf-8"?>
<?mso-contentType ?>
<spe:Receivers xmlns:spe="http://schemas.microsoft.com/sharepoint/events"/>
</file>

<file path=customXml/item4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00.xml><?xml version="1.0" encoding="utf-8"?>
<?mso-contentType ?>
<spe:Receivers xmlns:spe="http://schemas.microsoft.com/sharepoint/events"/>
</file>

<file path=customXml/item4000.xml><?xml version="1.0" encoding="utf-8"?>
<?mso-contentType ?>
<spe:Receivers xmlns:spe="http://schemas.microsoft.com/sharepoint/events"/>
</file>

<file path=customXml/item400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02.xml><?xml version="1.0" encoding="utf-8"?>
<?mso-contentType ?>
<spe:Receivers xmlns:spe="http://schemas.microsoft.com/sharepoint/events"/>
</file>

<file path=customXml/item4003.xml><?xml version="1.0" encoding="utf-8"?>
<?mso-contentType ?>
<spe:Receivers xmlns:spe="http://schemas.microsoft.com/sharepoint/events"/>
</file>

<file path=customXml/item4004.xml><?xml version="1.0" encoding="utf-8"?>
<?mso-contentType ?>
<spe:Receivers xmlns:spe="http://schemas.microsoft.com/sharepoint/events"/>
</file>

<file path=customXml/item400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0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0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008.xml><?xml version="1.0" encoding="utf-8"?>
<?mso-contentType ?>
<spe:Receivers xmlns:spe="http://schemas.microsoft.com/sharepoint/events"/>
</file>

<file path=customXml/item400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1.xml><?xml version="1.0" encoding="utf-8"?>
<?mso-contentType ?>
<spe:Receivers xmlns:spe="http://schemas.microsoft.com/sharepoint/events"/>
</file>

<file path=customXml/item401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1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1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1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14.xml><?xml version="1.0" encoding="utf-8"?>
<?mso-contentType ?>
<spe:Receivers xmlns:spe="http://schemas.microsoft.com/sharepoint/events"/>
</file>

<file path=customXml/item401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1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01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1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01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0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2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02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22.xml><?xml version="1.0" encoding="utf-8"?>
<?mso-contentType ?>
<spe:Receivers xmlns:spe="http://schemas.microsoft.com/sharepoint/events"/>
</file>

<file path=customXml/item4023.xml><?xml version="1.0" encoding="utf-8"?>
<?mso-contentType ?>
<spe:Receivers xmlns:spe="http://schemas.microsoft.com/sharepoint/events"/>
</file>

<file path=customXml/item402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02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2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2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28.xml><?xml version="1.0" encoding="utf-8"?>
<?mso-contentType ?>
<spe:Receivers xmlns:spe="http://schemas.microsoft.com/sharepoint/events"/>
</file>

<file path=customXml/item4029.xml><?xml version="1.0" encoding="utf-8"?>
<?mso-contentType ?>
<spe:Receivers xmlns:spe="http://schemas.microsoft.com/sharepoint/events"/>
</file>

<file path=customXml/item4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03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3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32.xml><?xml version="1.0" encoding="utf-8"?>
<?mso-contentType ?>
<spe:Receivers xmlns:spe="http://schemas.microsoft.com/sharepoint/events"/>
</file>

<file path=customXml/item4033.xml><?xml version="1.0" encoding="utf-8"?>
<?mso-contentType ?>
<spe:Receivers xmlns:spe="http://schemas.microsoft.com/sharepoint/events"/>
</file>

<file path=customXml/item403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35.xml><?xml version="1.0" encoding="utf-8"?>
<?mso-contentType ?>
<spe:Receivers xmlns:spe="http://schemas.microsoft.com/sharepoint/events"/>
</file>

<file path=customXml/item403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37.xml><?xml version="1.0" encoding="utf-8"?>
<?mso-contentType ?>
<spe:Receivers xmlns:spe="http://schemas.microsoft.com/sharepoint/events"/>
</file>

<file path=customXml/item4038.xml><?xml version="1.0" encoding="utf-8"?>
<?mso-contentType ?>
<spe:Receivers xmlns:spe="http://schemas.microsoft.com/sharepoint/events"/>
</file>

<file path=customXml/item403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4.xml><?xml version="1.0" encoding="utf-8"?>
<?mso-contentType ?>
<spe:Receivers xmlns:spe="http://schemas.microsoft.com/sharepoint/events"/>
</file>

<file path=customXml/item4040.xml><?xml version="1.0" encoding="utf-8"?>
<?mso-contentType ?>
<spe:Receivers xmlns:spe="http://schemas.microsoft.com/sharepoint/events"/>
</file>

<file path=customXml/item404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04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43.xml><?xml version="1.0" encoding="utf-8"?>
<?mso-contentType ?>
<spe:Receivers xmlns:spe="http://schemas.microsoft.com/sharepoint/events"/>
</file>

<file path=customXml/item404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04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04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47.xml><?xml version="1.0" encoding="utf-8"?>
<?mso-contentType ?>
<spe:Receivers xmlns:spe="http://schemas.microsoft.com/sharepoint/events"/>
</file>

<file path=customXml/item404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49.xml><?xml version="1.0" encoding="utf-8"?>
<?mso-contentType ?>
<spe:Receivers xmlns:spe="http://schemas.microsoft.com/sharepoint/events"/>
</file>

<file path=customXml/item40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05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5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5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5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54.xml><?xml version="1.0" encoding="utf-8"?>
<?mso-contentType ?>
<spe:Receivers xmlns:spe="http://schemas.microsoft.com/sharepoint/events"/>
</file>

<file path=customXml/item405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5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57.xml><?xml version="1.0" encoding="utf-8"?>
<?mso-contentType ?>
<spe:Receivers xmlns:spe="http://schemas.microsoft.com/sharepoint/events"/>
</file>

<file path=customXml/item4058.xml><?xml version="1.0" encoding="utf-8"?>
<?mso-contentType ?>
<spe:Receivers xmlns:spe="http://schemas.microsoft.com/sharepoint/events"/>
</file>

<file path=customXml/item405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0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060.xml><?xml version="1.0" encoding="utf-8"?>
<?mso-contentType ?>
<spe:Receivers xmlns:spe="http://schemas.microsoft.com/sharepoint/events"/>
</file>

<file path=customXml/item4061.xml><?xml version="1.0" encoding="utf-8"?>
<?mso-contentType ?>
<spe:Receivers xmlns:spe="http://schemas.microsoft.com/sharepoint/events"/>
</file>

<file path=customXml/item406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6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064.xml><?xml version="1.0" encoding="utf-8"?>
<?mso-contentType ?>
<spe:Receivers xmlns:spe="http://schemas.microsoft.com/sharepoint/events"/>
</file>

<file path=customXml/item4065.xml><?xml version="1.0" encoding="utf-8"?>
<?mso-contentType ?>
<spe:Receivers xmlns:spe="http://schemas.microsoft.com/sharepoint/events"/>
</file>

<file path=customXml/item406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67.xml><?xml version="1.0" encoding="utf-8"?>
<?mso-contentType ?>
<spe:Receivers xmlns:spe="http://schemas.microsoft.com/sharepoint/events"/>
</file>

<file path=customXml/item406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6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70.xml><?xml version="1.0" encoding="utf-8"?>
<?mso-contentType ?>
<spe:Receivers xmlns:spe="http://schemas.microsoft.com/sharepoint/events"/>
</file>

<file path=customXml/item40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072.xml><?xml version="1.0" encoding="utf-8"?>
<?mso-contentType ?>
<spe:Receivers xmlns:spe="http://schemas.microsoft.com/sharepoint/events"/>
</file>

<file path=customXml/item407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7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07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7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77.xml><?xml version="1.0" encoding="utf-8"?>
<?mso-contentType ?>
<spe:Receivers xmlns:spe="http://schemas.microsoft.com/sharepoint/events"/>
</file>

<file path=customXml/item407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7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8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8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8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08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8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085.xml><?xml version="1.0" encoding="utf-8"?>
<?mso-contentType ?>
<spe:Receivers xmlns:spe="http://schemas.microsoft.com/sharepoint/events"/>
</file>

<file path=customXml/item4086.xml><?xml version="1.0" encoding="utf-8"?>
<?mso-contentType ?>
<spe:Receivers xmlns:spe="http://schemas.microsoft.com/sharepoint/events"/>
</file>

<file path=customXml/item4087.xml><?xml version="1.0" encoding="utf-8"?>
<?mso-contentType ?>
<spe:Receivers xmlns:spe="http://schemas.microsoft.com/sharepoint/events"/>
</file>

<file path=customXml/item4088.xml><?xml version="1.0" encoding="utf-8"?>
<?mso-contentType ?>
<spe:Receivers xmlns:spe="http://schemas.microsoft.com/sharepoint/events"/>
</file>

<file path=customXml/item408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9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9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92.xml><?xml version="1.0" encoding="utf-8"?>
<?mso-contentType ?>
<spe:Receivers xmlns:spe="http://schemas.microsoft.com/sharepoint/events"/>
</file>

<file path=customXml/item409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9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09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96.xml><?xml version="1.0" encoding="utf-8"?>
<?mso-contentType ?>
<spe:Receivers xmlns:spe="http://schemas.microsoft.com/sharepoint/events"/>
</file>

<file path=customXml/item4097.xml><?xml version="1.0" encoding="utf-8"?>
<?mso-contentType ?>
<spe:Receivers xmlns:spe="http://schemas.microsoft.com/sharepoint/events"/>
</file>

<file path=customXml/item409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0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0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0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0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0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0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0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0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0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08.xml><?xml version="1.0" encoding="utf-8"?>
<?mso-contentType ?>
<spe:Receivers xmlns:spe="http://schemas.microsoft.com/sharepoint/events"/>
</file>

<file path=customXml/item4109.xml><?xml version="1.0" encoding="utf-8"?>
<?mso-contentType ?>
<spe:Receivers xmlns:spe="http://schemas.microsoft.com/sharepoint/events"/>
</file>

<file path=customXml/item41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10.xml><?xml version="1.0" encoding="utf-8"?>
<?mso-contentType ?>
<spe:Receivers xmlns:spe="http://schemas.microsoft.com/sharepoint/events"/>
</file>

<file path=customXml/item411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1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1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1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15.xml><?xml version="1.0" encoding="utf-8"?>
<?mso-contentType ?>
<spe:Receivers xmlns:spe="http://schemas.microsoft.com/sharepoint/events"/>
</file>

<file path=customXml/item411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1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18.xml><?xml version="1.0" encoding="utf-8"?>
<?mso-contentType ?>
<spe:Receivers xmlns:spe="http://schemas.microsoft.com/sharepoint/events"/>
</file>

<file path=customXml/item411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2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2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22.xml><?xml version="1.0" encoding="utf-8"?>
<?mso-contentType ?>
<spe:Receivers xmlns:spe="http://schemas.microsoft.com/sharepoint/events"/>
</file>

<file path=customXml/item4123.xml><?xml version="1.0" encoding="utf-8"?>
<?mso-contentType ?>
<spe:Receivers xmlns:spe="http://schemas.microsoft.com/sharepoint/events"/>
</file>

<file path=customXml/item412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2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2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27.xml><?xml version="1.0" encoding="utf-8"?>
<?mso-contentType ?>
<spe:Receivers xmlns:spe="http://schemas.microsoft.com/sharepoint/events"/>
</file>

<file path=customXml/item4128.xml><?xml version="1.0" encoding="utf-8"?>
<?mso-contentType ?>
<spe:Receivers xmlns:spe="http://schemas.microsoft.com/sharepoint/events"/>
</file>

<file path=customXml/item412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3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3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3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3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3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3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3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3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3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3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40.xml><?xml version="1.0" encoding="utf-8"?>
<?mso-contentType ?>
<spe:Receivers xmlns:spe="http://schemas.microsoft.com/sharepoint/events"/>
</file>

<file path=customXml/item4141.xml><?xml version="1.0" encoding="utf-8"?>
<?mso-contentType ?>
<spe:Receivers xmlns:spe="http://schemas.microsoft.com/sharepoint/events"/>
</file>

<file path=customXml/item414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4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4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4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4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4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48.xml><?xml version="1.0" encoding="utf-8"?>
<?mso-contentType ?>
<spe:Receivers xmlns:spe="http://schemas.microsoft.com/sharepoint/events"/>
</file>

<file path=customXml/item4149.xml><?xml version="1.0" encoding="utf-8"?>
<?mso-contentType ?>
<spe:Receivers xmlns:spe="http://schemas.microsoft.com/sharepoint/events"/>
</file>

<file path=customXml/item415.xml><?xml version="1.0" encoding="utf-8"?>
<?mso-contentType ?>
<spe:Receivers xmlns:spe="http://schemas.microsoft.com/sharepoint/events"/>
</file>

<file path=customXml/item415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5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52.xml><?xml version="1.0" encoding="utf-8"?>
<?mso-contentType ?>
<spe:Receivers xmlns:spe="http://schemas.microsoft.com/sharepoint/events"/>
</file>

<file path=customXml/item415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5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5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5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5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5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5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6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6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6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6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6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6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6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67.xml><?xml version="1.0" encoding="utf-8"?>
<?mso-contentType ?>
<spe:Receivers xmlns:spe="http://schemas.microsoft.com/sharepoint/events"/>
</file>

<file path=customXml/item4168.xml><?xml version="1.0" encoding="utf-8"?>
<?mso-contentType ?>
<spe:Receivers xmlns:spe="http://schemas.microsoft.com/sharepoint/events"/>
</file>

<file path=customXml/item416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7.xml><?xml version="1.0" encoding="utf-8"?>
<?mso-contentType ?>
<spe:Receivers xmlns:spe="http://schemas.microsoft.com/sharepoint/events"/>
</file>

<file path=customXml/item417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72.xml><?xml version="1.0" encoding="utf-8"?>
<?mso-contentType ?>
<spe:Receivers xmlns:spe="http://schemas.microsoft.com/sharepoint/events"/>
</file>

<file path=customXml/item4173.xml><?xml version="1.0" encoding="utf-8"?>
<?mso-contentType ?>
<spe:Receivers xmlns:spe="http://schemas.microsoft.com/sharepoint/events"/>
</file>

<file path=customXml/item417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7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76.xml><?xml version="1.0" encoding="utf-8"?>
<?mso-contentType ?>
<spe:Receivers xmlns:spe="http://schemas.microsoft.com/sharepoint/events"/>
</file>

<file path=customXml/item417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78.xml><?xml version="1.0" encoding="utf-8"?>
<?mso-contentType ?>
<spe:Receivers xmlns:spe="http://schemas.microsoft.com/sharepoint/events"/>
</file>

<file path=customXml/item417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8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8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8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83.xml><?xml version="1.0" encoding="utf-8"?>
<?mso-contentType ?>
<spe:Receivers xmlns:spe="http://schemas.microsoft.com/sharepoint/events"/>
</file>

<file path=customXml/item418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8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8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8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8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89.xml><?xml version="1.0" encoding="utf-8"?>
<?mso-contentType ?>
<spe:Receivers xmlns:spe="http://schemas.microsoft.com/sharepoint/events"/>
</file>

<file path=customXml/item41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9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9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92.xml><?xml version="1.0" encoding="utf-8"?>
<?mso-contentType ?>
<spe:Receivers xmlns:spe="http://schemas.microsoft.com/sharepoint/events"/>
</file>

<file path=customXml/item419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194.xml><?xml version="1.0" encoding="utf-8"?>
<?mso-contentType ?>
<spe:Receivers xmlns:spe="http://schemas.microsoft.com/sharepoint/events"/>
</file>

<file path=customXml/item419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9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197.xml><?xml version="1.0" encoding="utf-8"?>
<?mso-contentType ?>
<spe:Receivers xmlns:spe="http://schemas.microsoft.com/sharepoint/events"/>
</file>

<file path=customXml/item4198.xml><?xml version="1.0" encoding="utf-8"?>
<?mso-contentType ?>
<spe:Receivers xmlns:spe="http://schemas.microsoft.com/sharepoint/events"/>
</file>

<file path=customXml/item41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2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0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0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0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2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0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0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0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07.xml><?xml version="1.0" encoding="utf-8"?>
<?mso-contentType ?>
<spe:Receivers xmlns:spe="http://schemas.microsoft.com/sharepoint/events"/>
</file>

<file path=customXml/item4208.xml><?xml version="1.0" encoding="utf-8"?>
<?mso-contentType ?>
<spe:Receivers xmlns:spe="http://schemas.microsoft.com/sharepoint/events"/>
</file>

<file path=customXml/item4209.xml><?xml version="1.0" encoding="utf-8"?>
<?mso-contentType ?>
<spe:Receivers xmlns:spe="http://schemas.microsoft.com/sharepoint/events"/>
</file>

<file path=customXml/item421.xml><?xml version="1.0" encoding="utf-8"?>
<?mso-contentType ?>
<spe:Receivers xmlns:spe="http://schemas.microsoft.com/sharepoint/events"/>
</file>

<file path=customXml/item421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1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1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13.xml><?xml version="1.0" encoding="utf-8"?>
<?mso-contentType ?>
<spe:Receivers xmlns:spe="http://schemas.microsoft.com/sharepoint/events"/>
</file>

<file path=customXml/item421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1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1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21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18.xml><?xml version="1.0" encoding="utf-8"?>
<?mso-contentType ?>
<spe:Receivers xmlns:spe="http://schemas.microsoft.com/sharepoint/events"/>
</file>

<file path=customXml/item421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2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2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22.xml><?xml version="1.0" encoding="utf-8"?>
<?mso-contentType ?>
<spe:Receivers xmlns:spe="http://schemas.microsoft.com/sharepoint/events"/>
</file>

<file path=customXml/item422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24.xml><?xml version="1.0" encoding="utf-8"?>
<?mso-contentType ?>
<spe:Receivers xmlns:spe="http://schemas.microsoft.com/sharepoint/events"/>
</file>

<file path=customXml/item422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2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2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2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22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3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3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32.xml><?xml version="1.0" encoding="utf-8"?>
<?mso-contentType ?>
<spe:Receivers xmlns:spe="http://schemas.microsoft.com/sharepoint/events"/>
</file>

<file path=customXml/item4233.xml><?xml version="1.0" encoding="utf-8"?>
<?mso-contentType ?>
<spe:Receivers xmlns:spe="http://schemas.microsoft.com/sharepoint/events"/>
</file>

<file path=customXml/item4234.xml><?xml version="1.0" encoding="utf-8"?>
<?mso-contentType ?>
<spe:Receivers xmlns:spe="http://schemas.microsoft.com/sharepoint/events"/>
</file>

<file path=customXml/item423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23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3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23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3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24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24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4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43.xml><?xml version="1.0" encoding="utf-8"?>
<?mso-contentType ?>
<spe:Receivers xmlns:spe="http://schemas.microsoft.com/sharepoint/events"/>
</file>

<file path=customXml/item424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24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24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4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4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4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250.xml><?xml version="1.0" encoding="utf-8"?>
<?mso-contentType ?>
<spe:Receivers xmlns:spe="http://schemas.microsoft.com/sharepoint/events"/>
</file>

<file path=customXml/item425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5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53.xml><?xml version="1.0" encoding="utf-8"?>
<?mso-contentType ?>
<spe:Receivers xmlns:spe="http://schemas.microsoft.com/sharepoint/events"/>
</file>

<file path=customXml/item4254.xml><?xml version="1.0" encoding="utf-8"?>
<?mso-contentType ?>
<spe:Receivers xmlns:spe="http://schemas.microsoft.com/sharepoint/events"/>
</file>

<file path=customXml/item425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5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5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25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59.xml><?xml version="1.0" encoding="utf-8"?>
<?mso-contentType ?>
<spe:Receivers xmlns:spe="http://schemas.microsoft.com/sharepoint/events"/>
</file>

<file path=customXml/item42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6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61.xml><?xml version="1.0" encoding="utf-8"?>
<?mso-contentType ?>
<spe:Receivers xmlns:spe="http://schemas.microsoft.com/sharepoint/events"/>
</file>

<file path=customXml/item426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6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6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65.xml><?xml version="1.0" encoding="utf-8"?>
<?mso-contentType ?>
<spe:Receivers xmlns:spe="http://schemas.microsoft.com/sharepoint/events"/>
</file>

<file path=customXml/item426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6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26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26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70.xml><?xml version="1.0" encoding="utf-8"?>
<?mso-contentType ?>
<spe:Receivers xmlns:spe="http://schemas.microsoft.com/sharepoint/events"/>
</file>

<file path=customXml/item4271.xml><?xml version="1.0" encoding="utf-8"?>
<?mso-contentType ?>
<spe:Receivers xmlns:spe="http://schemas.microsoft.com/sharepoint/events"/>
</file>

<file path=customXml/item427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7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7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75.xml><?xml version="1.0" encoding="utf-8"?>
<?mso-contentType ?>
<spe:Receivers xmlns:spe="http://schemas.microsoft.com/sharepoint/events"/>
</file>

<file path=customXml/item427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7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7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7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8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81.xml><?xml version="1.0" encoding="utf-8"?>
<?mso-contentType ?>
<spe:Receivers xmlns:spe="http://schemas.microsoft.com/sharepoint/events"/>
</file>

<file path=customXml/item428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283.xml><?xml version="1.0" encoding="utf-8"?>
<?mso-contentType ?>
<spe:Receivers xmlns:spe="http://schemas.microsoft.com/sharepoint/events"/>
</file>

<file path=customXml/item4284.xml><?xml version="1.0" encoding="utf-8"?>
<?mso-contentType ?>
<spe:Receivers xmlns:spe="http://schemas.microsoft.com/sharepoint/events"/>
</file>

<file path=customXml/item428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8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8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28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8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290.xml><?xml version="1.0" encoding="utf-8"?>
<?mso-contentType ?>
<spe:Receivers xmlns:spe="http://schemas.microsoft.com/sharepoint/events"/>
</file>

<file path=customXml/item429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292.xml><?xml version="1.0" encoding="utf-8"?>
<?mso-contentType ?>
<spe:Receivers xmlns:spe="http://schemas.microsoft.com/sharepoint/events"/>
</file>

<file path=customXml/item429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9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95.xml><?xml version="1.0" encoding="utf-8"?>
<?mso-contentType ?>
<spe:Receivers xmlns:spe="http://schemas.microsoft.com/sharepoint/events"/>
</file>

<file path=customXml/item429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29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29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2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0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0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0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0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0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06.xml><?xml version="1.0" encoding="utf-8"?>
<?mso-contentType ?>
<spe:Receivers xmlns:spe="http://schemas.microsoft.com/sharepoint/events"/>
</file>

<file path=customXml/item430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0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0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1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1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1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1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14.xml><?xml version="1.0" encoding="utf-8"?>
<?mso-contentType ?>
<spe:Receivers xmlns:spe="http://schemas.microsoft.com/sharepoint/events"/>
</file>

<file path=customXml/item431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1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1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19.xml><?xml version="1.0" encoding="utf-8"?>
<?mso-contentType ?>
<spe:Receivers xmlns:spe="http://schemas.microsoft.com/sharepoint/events"/>
</file>

<file path=customXml/item43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2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2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22.xml><?xml version="1.0" encoding="utf-8"?>
<?mso-contentType ?>
<spe:Receivers xmlns:spe="http://schemas.microsoft.com/sharepoint/events"/>
</file>

<file path=customXml/item432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24.xml><?xml version="1.0" encoding="utf-8"?>
<?mso-contentType ?>
<spe:Receivers xmlns:spe="http://schemas.microsoft.com/sharepoint/events"/>
</file>

<file path=customXml/item432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2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2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2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29.xml><?xml version="1.0" encoding="utf-8"?>
<?mso-contentType ?>
<spe:Receivers xmlns:spe="http://schemas.microsoft.com/sharepoint/events"/>
</file>

<file path=customXml/item43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3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31.xml><?xml version="1.0" encoding="utf-8"?>
<?mso-contentType ?>
<spe:Receivers xmlns:spe="http://schemas.microsoft.com/sharepoint/events"/>
</file>

<file path=customXml/item433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3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34.xml><?xml version="1.0" encoding="utf-8"?>
<?mso-contentType ?>
<spe:Receivers xmlns:spe="http://schemas.microsoft.com/sharepoint/events"/>
</file>

<file path=customXml/item433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3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3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3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3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4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4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42.xml><?xml version="1.0" encoding="utf-8"?>
<?mso-contentType ?>
<spe:Receivers xmlns:spe="http://schemas.microsoft.com/sharepoint/events"/>
</file>

<file path=customXml/item434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4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4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46.xml><?xml version="1.0" encoding="utf-8"?>
<?mso-contentType ?>
<spe:Receivers xmlns:spe="http://schemas.microsoft.com/sharepoint/events"/>
</file>

<file path=customXml/item4347.xml><?xml version="1.0" encoding="utf-8"?>
<?mso-contentType ?>
<spe:Receivers xmlns:spe="http://schemas.microsoft.com/sharepoint/events"/>
</file>

<file path=customXml/item434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4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5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5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52.xml><?xml version="1.0" encoding="utf-8"?>
<?mso-contentType ?>
<spe:Receivers xmlns:spe="http://schemas.microsoft.com/sharepoint/events"/>
</file>

<file path=customXml/item435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5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55.xml><?xml version="1.0" encoding="utf-8"?>
<?mso-contentType ?>
<spe:Receivers xmlns:spe="http://schemas.microsoft.com/sharepoint/events"/>
</file>

<file path=customXml/item435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5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5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5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6.xml><?xml version="1.0" encoding="utf-8"?>
<?mso-contentType ?>
<spe:Receivers xmlns:spe="http://schemas.microsoft.com/sharepoint/events"/>
</file>

<file path=customXml/item436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6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6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6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64.xml><?xml version="1.0" encoding="utf-8"?>
<?mso-contentType ?>
<spe:Receivers xmlns:spe="http://schemas.microsoft.com/sharepoint/events"/>
</file>

<file path=customXml/item436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6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6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6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69.xml><?xml version="1.0" encoding="utf-8"?>
<?mso-contentType ?>
<spe:Receivers xmlns:spe="http://schemas.microsoft.com/sharepoint/events"/>
</file>

<file path=customXml/item43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70.xml><?xml version="1.0" encoding="utf-8"?>
<?mso-contentType ?>
<spe:Receivers xmlns:spe="http://schemas.microsoft.com/sharepoint/events"/>
</file>

<file path=customXml/item437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7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73.xml><?xml version="1.0" encoding="utf-8"?>
<?mso-contentType ?>
<spe:Receivers xmlns:spe="http://schemas.microsoft.com/sharepoint/events"/>
</file>

<file path=customXml/item437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7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7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7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7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7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80.xml><?xml version="1.0" encoding="utf-8"?>
<?mso-contentType ?>
<spe:Receivers xmlns:spe="http://schemas.microsoft.com/sharepoint/events"/>
</file>

<file path=customXml/item438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8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8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8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85.xml><?xml version="1.0" encoding="utf-8"?>
<?mso-contentType ?>
<spe:Receivers xmlns:spe="http://schemas.microsoft.com/sharepoint/events"/>
</file>

<file path=customXml/item438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8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8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89.xml><?xml version="1.0" encoding="utf-8"?>
<?mso-contentType ?>
<spe:Receivers xmlns:spe="http://schemas.microsoft.com/sharepoint/events"/>
</file>

<file path=customXml/item43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9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9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92.xml><?xml version="1.0" encoding="utf-8"?>
<?mso-contentType ?>
<spe:Receivers xmlns:spe="http://schemas.microsoft.com/sharepoint/events"/>
</file>

<file path=customXml/item439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94.xml><?xml version="1.0" encoding="utf-8"?>
<?mso-contentType ?>
<spe:Receivers xmlns:spe="http://schemas.microsoft.com/sharepoint/events"/>
</file>

<file path=customXml/item439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9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39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39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3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0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401.xml><?xml version="1.0" encoding="utf-8"?>
<?mso-contentType ?>
<spe:Receivers xmlns:spe="http://schemas.microsoft.com/sharepoint/events"/>
</file>

<file path=customXml/item440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0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0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0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40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0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40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10.xml><?xml version="1.0" encoding="utf-8"?>
<?mso-contentType ?>
<spe:Receivers xmlns:spe="http://schemas.microsoft.com/sharepoint/events"/>
</file>

<file path=customXml/item441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12.xml><?xml version="1.0" encoding="utf-8"?>
<?mso-contentType ?>
<spe:Receivers xmlns:spe="http://schemas.microsoft.com/sharepoint/events"/>
</file>

<file path=customXml/item4413.xml><?xml version="1.0" encoding="utf-8"?>
<?mso-contentType ?>
<spe:Receivers xmlns:spe="http://schemas.microsoft.com/sharepoint/events"/>
</file>

<file path=customXml/item441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1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416.xml><?xml version="1.0" encoding="utf-8"?>
<?mso-contentType ?>
<spe:Receivers xmlns:spe="http://schemas.microsoft.com/sharepoint/events"/>
</file>

<file path=customXml/item4417.xml><?xml version="1.0" encoding="utf-8"?>
<?mso-contentType ?>
<spe:Receivers xmlns:spe="http://schemas.microsoft.com/sharepoint/events"/>
</file>

<file path=customXml/item441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1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2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42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2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423.xml><?xml version="1.0" encoding="utf-8"?>
<?mso-contentType ?>
<spe:Receivers xmlns:spe="http://schemas.microsoft.com/sharepoint/events"/>
</file>

<file path=customXml/item442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425.xml><?xml version="1.0" encoding="utf-8"?>
<?mso-contentType ?>
<spe:Receivers xmlns:spe="http://schemas.microsoft.com/sharepoint/events"/>
</file>

<file path=customXml/item442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2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28.xml><?xml version="1.0" encoding="utf-8"?>
<?mso-contentType ?>
<spe:Receivers xmlns:spe="http://schemas.microsoft.com/sharepoint/events"/>
</file>

<file path=customXml/item442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43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43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3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33.xml><?xml version="1.0" encoding="utf-8"?>
<?mso-contentType ?>
<spe:Receivers xmlns:spe="http://schemas.microsoft.com/sharepoint/events"/>
</file>

<file path=customXml/item443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3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36.xml><?xml version="1.0" encoding="utf-8"?>
<?mso-contentType ?>
<spe:Receivers xmlns:spe="http://schemas.microsoft.com/sharepoint/events"/>
</file>

<file path=customXml/item443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3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43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4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4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4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4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444.xml><?xml version="1.0" encoding="utf-8"?>
<?mso-contentType ?>
<spe:Receivers xmlns:spe="http://schemas.microsoft.com/sharepoint/events"/>
</file>

<file path=customXml/item4445.xml><?xml version="1.0" encoding="utf-8"?>
<?mso-contentType ?>
<spe:Receivers xmlns:spe="http://schemas.microsoft.com/sharepoint/events"/>
</file>

<file path=customXml/item444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4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4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4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5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5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5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5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5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455.xml><?xml version="1.0" encoding="utf-8"?>
<?mso-contentType ?>
<spe:Receivers xmlns:spe="http://schemas.microsoft.com/sharepoint/events"/>
</file>

<file path=customXml/item445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457.xml><?xml version="1.0" encoding="utf-8"?>
<?mso-contentType ?>
<spe:Receivers xmlns:spe="http://schemas.microsoft.com/sharepoint/events"/>
</file>

<file path=customXml/item445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45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6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6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62.xml><?xml version="1.0" encoding="utf-8"?>
<?mso-contentType ?>
<spe:Receivers xmlns:spe="http://schemas.microsoft.com/sharepoint/events"/>
</file>

<file path=customXml/item446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6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46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6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67.xml><?xml version="1.0" encoding="utf-8"?>
<?mso-contentType ?>
<spe:Receivers xmlns:spe="http://schemas.microsoft.com/sharepoint/events"/>
</file>

<file path=customXml/item446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6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70.xml><?xml version="1.0" encoding="utf-8"?>
<?mso-contentType ?>
<spe:Receivers xmlns:spe="http://schemas.microsoft.com/sharepoint/events"/>
</file>

<file path=customXml/item44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7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47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474.xml><?xml version="1.0" encoding="utf-8"?>
<?mso-contentType ?>
<spe:Receivers xmlns:spe="http://schemas.microsoft.com/sharepoint/events"/>
</file>

<file path=customXml/item447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7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7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7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7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8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8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82.xml><?xml version="1.0" encoding="utf-8"?>
<?mso-contentType ?>
<spe:Receivers xmlns:spe="http://schemas.microsoft.com/sharepoint/events"/>
</file>

<file path=customXml/item4483.xml><?xml version="1.0" encoding="utf-8"?>
<?mso-contentType ?>
<spe:Receivers xmlns:spe="http://schemas.microsoft.com/sharepoint/events"/>
</file>

<file path=customXml/item448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8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8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8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48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48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9.xml><?xml version="1.0" encoding="utf-8"?>
<?mso-contentType ?>
<spe:Receivers xmlns:spe="http://schemas.microsoft.com/sharepoint/events"/>
</file>

<file path=customXml/item449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49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49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9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9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49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9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9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49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49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00.xml><?xml version="1.0" encoding="utf-8"?>
<?mso-contentType ?>
<spe:Receivers xmlns:spe="http://schemas.microsoft.com/sharepoint/events"/>
</file>

<file path=customXml/item4501.xml><?xml version="1.0" encoding="utf-8"?>
<?mso-contentType ?>
<spe:Receivers xmlns:spe="http://schemas.microsoft.com/sharepoint/events"/>
</file>

<file path=customXml/item4502.xml><?xml version="1.0" encoding="utf-8"?>
<?mso-contentType ?>
<spe:Receivers xmlns:spe="http://schemas.microsoft.com/sharepoint/events"/>
</file>

<file path=customXml/item4503.xml><?xml version="1.0" encoding="utf-8"?>
<?mso-contentType ?>
<spe:Receivers xmlns:spe="http://schemas.microsoft.com/sharepoint/events"/>
</file>

<file path=customXml/item450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0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06.xml><?xml version="1.0" encoding="utf-8"?>
<?mso-contentType ?>
<spe:Receivers xmlns:spe="http://schemas.microsoft.com/sharepoint/events"/>
</file>

<file path=customXml/item450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0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0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1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1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1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1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14.xml><?xml version="1.0" encoding="utf-8"?>
<?mso-contentType ?>
<spe:Receivers xmlns:spe="http://schemas.microsoft.com/sharepoint/events"/>
</file>

<file path=customXml/item451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1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1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1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2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2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22.xml><?xml version="1.0" encoding="utf-8"?>
<?mso-contentType ?>
<spe:Receivers xmlns:spe="http://schemas.microsoft.com/sharepoint/events"/>
</file>

<file path=customXml/item452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2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2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2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27.xml><?xml version="1.0" encoding="utf-8"?>
<?mso-contentType ?>
<spe:Receivers xmlns:spe="http://schemas.microsoft.com/sharepoint/events"/>
</file>

<file path=customXml/item452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29.xml><?xml version="1.0" encoding="utf-8"?>
<?mso-contentType ?>
<spe:Receivers xmlns:spe="http://schemas.microsoft.com/sharepoint/events"/>
</file>

<file path=customXml/item45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3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3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3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33.xml><?xml version="1.0" encoding="utf-8"?>
<?mso-contentType ?>
<spe:Receivers xmlns:spe="http://schemas.microsoft.com/sharepoint/events"/>
</file>

<file path=customXml/item453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3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3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37.xml><?xml version="1.0" encoding="utf-8"?>
<?mso-contentType ?>
<spe:Receivers xmlns:spe="http://schemas.microsoft.com/sharepoint/events"/>
</file>

<file path=customXml/item453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3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40.xml><?xml version="1.0" encoding="utf-8"?>
<?mso-contentType ?>
<spe:Receivers xmlns:spe="http://schemas.microsoft.com/sharepoint/events"/>
</file>

<file path=customXml/item4541.xml><?xml version="1.0" encoding="utf-8"?>
<?mso-contentType ?>
<spe:Receivers xmlns:spe="http://schemas.microsoft.com/sharepoint/events"/>
</file>

<file path=customXml/item454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4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4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4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4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4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4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4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5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5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5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5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5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5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56.xml><?xml version="1.0" encoding="utf-8"?>
<?mso-contentType ?>
<spe:Receivers xmlns:spe="http://schemas.microsoft.com/sharepoint/events"/>
</file>

<file path=customXml/item455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58.xml><?xml version="1.0" encoding="utf-8"?>
<?mso-contentType ?>
<spe:Receivers xmlns:spe="http://schemas.microsoft.com/sharepoint/events"/>
</file>

<file path=customXml/item455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6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6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62.xml><?xml version="1.0" encoding="utf-8"?>
<?mso-contentType ?>
<spe:Receivers xmlns:spe="http://schemas.microsoft.com/sharepoint/events"/>
</file>

<file path=customXml/item456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6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6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6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6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68.xml><?xml version="1.0" encoding="utf-8"?>
<?mso-contentType ?>
<spe:Receivers xmlns:spe="http://schemas.microsoft.com/sharepoint/events"/>
</file>

<file path=customXml/item4569.xml><?xml version="1.0" encoding="utf-8"?>
<?mso-contentType ?>
<spe:Receivers xmlns:spe="http://schemas.microsoft.com/sharepoint/events"/>
</file>

<file path=customXml/item457.xml><?xml version="1.0" encoding="utf-8"?>
<?mso-contentType ?>
<spe:Receivers xmlns:spe="http://schemas.microsoft.com/sharepoint/events"/>
</file>

<file path=customXml/item4570.xml><?xml version="1.0" encoding="utf-8"?>
<?mso-contentType ?>
<spe:Receivers xmlns:spe="http://schemas.microsoft.com/sharepoint/events"/>
</file>

<file path=customXml/item45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7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73.xml><?xml version="1.0" encoding="utf-8"?>
<?mso-contentType ?>
<spe:Receivers xmlns:spe="http://schemas.microsoft.com/sharepoint/events"/>
</file>

<file path=customXml/item457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7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7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7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7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7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8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8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8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8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8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8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86.xml><?xml version="1.0" encoding="utf-8"?>
<?mso-contentType ?>
<spe:Receivers xmlns:spe="http://schemas.microsoft.com/sharepoint/events"/>
</file>

<file path=customXml/item458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8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8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9.xml><?xml version="1.0" encoding="utf-8"?>
<?mso-contentType ?>
<spe:Receivers xmlns:spe="http://schemas.microsoft.com/sharepoint/events"/>
</file>

<file path=customXml/item459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9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92.xml><?xml version="1.0" encoding="utf-8"?>
<?mso-contentType ?>
<spe:Receivers xmlns:spe="http://schemas.microsoft.com/sharepoint/events"/>
</file>

<file path=customXml/item459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59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9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596.xml><?xml version="1.0" encoding="utf-8"?>
<?mso-contentType ?>
<spe:Receivers xmlns:spe="http://schemas.microsoft.com/sharepoint/events"/>
</file>

<file path=customXml/item459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9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5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.xml><?xml version="1.0" encoding="utf-8"?>
<?mso-contentType ?>
<spe:Receivers xmlns:spe="http://schemas.microsoft.com/sharepoint/events"/>
</file>

<file path=customXml/item46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0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0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02.xml><?xml version="1.0" encoding="utf-8"?>
<?mso-contentType ?>
<spe:Receivers xmlns:spe="http://schemas.microsoft.com/sharepoint/events"/>
</file>

<file path=customXml/item460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04.xml><?xml version="1.0" encoding="utf-8"?>
<?mso-contentType ?>
<spe:Receivers xmlns:spe="http://schemas.microsoft.com/sharepoint/events"/>
</file>

<file path=customXml/item460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06.xml><?xml version="1.0" encoding="utf-8"?>
<?mso-contentType ?>
<spe:Receivers xmlns:spe="http://schemas.microsoft.com/sharepoint/events"/>
</file>

<file path=customXml/item460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0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09.xml><?xml version="1.0" encoding="utf-8"?>
<?mso-contentType ?>
<spe:Receivers xmlns:spe="http://schemas.microsoft.com/sharepoint/events"/>
</file>

<file path=customXml/item46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1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11.xml><?xml version="1.0" encoding="utf-8"?>
<?mso-contentType ?>
<spe:Receivers xmlns:spe="http://schemas.microsoft.com/sharepoint/events"/>
</file>

<file path=customXml/item461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1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1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1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1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1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1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1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2.xml><?xml version="1.0" encoding="utf-8"?>
<?mso-contentType ?>
<spe:Receivers xmlns:spe="http://schemas.microsoft.com/sharepoint/events"/>
</file>

<file path=customXml/item462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2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2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2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2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2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2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27.xml><?xml version="1.0" encoding="utf-8"?>
<?mso-contentType ?>
<spe:Receivers xmlns:spe="http://schemas.microsoft.com/sharepoint/events"/>
</file>

<file path=customXml/item462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2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30.xml><?xml version="1.0" encoding="utf-8"?>
<?mso-contentType ?>
<spe:Receivers xmlns:spe="http://schemas.microsoft.com/sharepoint/events"/>
</file>

<file path=customXml/item463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3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3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34.xml><?xml version="1.0" encoding="utf-8"?>
<?mso-contentType ?>
<spe:Receivers xmlns:spe="http://schemas.microsoft.com/sharepoint/events"/>
</file>

<file path=customXml/item463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3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37.xml><?xml version="1.0" encoding="utf-8"?>
<?mso-contentType ?>
<spe:Receivers xmlns:spe="http://schemas.microsoft.com/sharepoint/events"/>
</file>

<file path=customXml/item463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3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4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4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4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4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44.xml><?xml version="1.0" encoding="utf-8"?>
<?mso-contentType ?>
<spe:Receivers xmlns:spe="http://schemas.microsoft.com/sharepoint/events"/>
</file>

<file path=customXml/item464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46.xml><?xml version="1.0" encoding="utf-8"?>
<?mso-contentType ?>
<spe:Receivers xmlns:spe="http://schemas.microsoft.com/sharepoint/events"/>
</file>

<file path=customXml/item464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4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4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5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51.xml><?xml version="1.0" encoding="utf-8"?>
<?mso-contentType ?>
<spe:Receivers xmlns:spe="http://schemas.microsoft.com/sharepoint/events"/>
</file>

<file path=customXml/item465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5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5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55.xml><?xml version="1.0" encoding="utf-8"?>
<?mso-contentType ?>
<spe:Receivers xmlns:spe="http://schemas.microsoft.com/sharepoint/events"/>
</file>

<file path=customXml/item465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57.xml><?xml version="1.0" encoding="utf-8"?>
<?mso-contentType ?>
<spe:Receivers xmlns:spe="http://schemas.microsoft.com/sharepoint/events"/>
</file>

<file path=customXml/item465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5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60.xml><?xml version="1.0" encoding="utf-8"?>
<?mso-contentType ?>
<spe:Receivers xmlns:spe="http://schemas.microsoft.com/sharepoint/events"/>
</file>

<file path=customXml/item466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6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6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6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6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66.xml><?xml version="1.0" encoding="utf-8"?>
<?mso-contentType ?>
<spe:Receivers xmlns:spe="http://schemas.microsoft.com/sharepoint/events"/>
</file>

<file path=customXml/item4667.xml><?xml version="1.0" encoding="utf-8"?>
<?mso-contentType ?>
<spe:Receivers xmlns:spe="http://schemas.microsoft.com/sharepoint/events"/>
</file>

<file path=customXml/item466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69.xml><?xml version="1.0" encoding="utf-8"?>
<?mso-contentType ?>
<spe:Receivers xmlns:spe="http://schemas.microsoft.com/sharepoint/events"/>
</file>

<file path=customXml/item467.xml><?xml version="1.0" encoding="utf-8"?>
<?mso-contentType ?>
<spe:Receivers xmlns:spe="http://schemas.microsoft.com/sharepoint/events"/>
</file>

<file path=customXml/item467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71.xml><?xml version="1.0" encoding="utf-8"?>
<?mso-contentType ?>
<spe:Receivers xmlns:spe="http://schemas.microsoft.com/sharepoint/events"/>
</file>

<file path=customXml/item467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73.xml><?xml version="1.0" encoding="utf-8"?>
<?mso-contentType ?>
<spe:Receivers xmlns:spe="http://schemas.microsoft.com/sharepoint/events"/>
</file>

<file path=customXml/item467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75.xml><?xml version="1.0" encoding="utf-8"?>
<?mso-contentType ?>
<spe:Receivers xmlns:spe="http://schemas.microsoft.com/sharepoint/events"/>
</file>

<file path=customXml/item467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7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7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7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8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8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8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8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8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8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8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8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8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89.xml><?xml version="1.0" encoding="utf-8"?>
<?mso-contentType ?>
<spe:Receivers xmlns:spe="http://schemas.microsoft.com/sharepoint/events"/>
</file>

<file path=customXml/item469.xml><?xml version="1.0" encoding="utf-8"?>
<?mso-contentType ?>
<spe:Receivers xmlns:spe="http://schemas.microsoft.com/sharepoint/events"/>
</file>

<file path=customXml/item4690.xml><?xml version="1.0" encoding="utf-8"?>
<?mso-contentType ?>
<spe:Receivers xmlns:spe="http://schemas.microsoft.com/sharepoint/events"/>
</file>

<file path=customXml/item469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9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93.xml><?xml version="1.0" encoding="utf-8"?>
<?mso-contentType ?>
<spe:Receivers xmlns:spe="http://schemas.microsoft.com/sharepoint/events"/>
</file>

<file path=customXml/item469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69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9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69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698.xml><?xml version="1.0" encoding="utf-8"?>
<?mso-contentType ?>
<spe:Receivers xmlns:spe="http://schemas.microsoft.com/sharepoint/events"/>
</file>

<file path=customXml/item469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00.xml><?xml version="1.0" encoding="utf-8"?>
<?mso-contentType ?>
<spe:Receivers xmlns:spe="http://schemas.microsoft.com/sharepoint/events"/>
</file>

<file path=customXml/item470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0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03.xml><?xml version="1.0" encoding="utf-8"?>
<?mso-contentType ?>
<spe:Receivers xmlns:spe="http://schemas.microsoft.com/sharepoint/events"/>
</file>

<file path=customXml/item470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05.xml><?xml version="1.0" encoding="utf-8"?>
<?mso-contentType ?>
<spe:Receivers xmlns:spe="http://schemas.microsoft.com/sharepoint/events"/>
</file>

<file path=customXml/item470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0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0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0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1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11.xml><?xml version="1.0" encoding="utf-8"?>
<?mso-contentType ?>
<spe:Receivers xmlns:spe="http://schemas.microsoft.com/sharepoint/events"/>
</file>

<file path=customXml/item471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13.xml><?xml version="1.0" encoding="utf-8"?>
<?mso-contentType ?>
<spe:Receivers xmlns:spe="http://schemas.microsoft.com/sharepoint/events"/>
</file>

<file path=customXml/item471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15.xml><?xml version="1.0" encoding="utf-8"?>
<?mso-contentType ?>
<spe:Receivers xmlns:spe="http://schemas.microsoft.com/sharepoint/events"/>
</file>

<file path=customXml/item4716.xml><?xml version="1.0" encoding="utf-8"?>
<?mso-contentType ?>
<spe:Receivers xmlns:spe="http://schemas.microsoft.com/sharepoint/events"/>
</file>

<file path=customXml/item471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18.xml><?xml version="1.0" encoding="utf-8"?>
<?mso-contentType ?>
<spe:Receivers xmlns:spe="http://schemas.microsoft.com/sharepoint/events"/>
</file>

<file path=customXml/item4719.xml><?xml version="1.0" encoding="utf-8"?>
<?mso-contentType ?>
<spe:Receivers xmlns:spe="http://schemas.microsoft.com/sharepoint/events"/>
</file>

<file path=customXml/item47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2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21.xml><?xml version="1.0" encoding="utf-8"?>
<?mso-contentType ?>
<spe:Receivers xmlns:spe="http://schemas.microsoft.com/sharepoint/events"/>
</file>

<file path=customXml/item472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2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2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25.xml><?xml version="1.0" encoding="utf-8"?>
<?mso-contentType ?>
<spe:Receivers xmlns:spe="http://schemas.microsoft.com/sharepoint/events"/>
</file>

<file path=customXml/item472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2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2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2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3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3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3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3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3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3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3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3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38.xml><?xml version="1.0" encoding="utf-8"?>
<?mso-contentType ?>
<spe:Receivers xmlns:spe="http://schemas.microsoft.com/sharepoint/events"/>
</file>

<file path=customXml/item4739.xml><?xml version="1.0" encoding="utf-8"?>
<?mso-contentType ?>
<spe:Receivers xmlns:spe="http://schemas.microsoft.com/sharepoint/events"/>
</file>

<file path=customXml/item474.xml><?xml version="1.0" encoding="utf-8"?>
<?mso-contentType ?>
<spe:Receivers xmlns:spe="http://schemas.microsoft.com/sharepoint/events"/>
</file>

<file path=customXml/item4740.xml><?xml version="1.0" encoding="utf-8"?>
<?mso-contentType ?>
<spe:Receivers xmlns:spe="http://schemas.microsoft.com/sharepoint/events"/>
</file>

<file path=customXml/item474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4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4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4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4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46.xml><?xml version="1.0" encoding="utf-8"?>
<?mso-contentType ?>
<spe:Receivers xmlns:spe="http://schemas.microsoft.com/sharepoint/events"/>
</file>

<file path=customXml/item474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4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49.xml><?xml version="1.0" encoding="utf-8"?>
<?mso-contentType ?>
<spe:Receivers xmlns:spe="http://schemas.microsoft.com/sharepoint/events"/>
</file>

<file path=customXml/item47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50.xml><?xml version="1.0" encoding="utf-8"?>
<?mso-contentType ?>
<spe:Receivers xmlns:spe="http://schemas.microsoft.com/sharepoint/events"/>
</file>

<file path=customXml/item475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52.xml><?xml version="1.0" encoding="utf-8"?>
<?mso-contentType ?>
<spe:Receivers xmlns:spe="http://schemas.microsoft.com/sharepoint/events"/>
</file>

<file path=customXml/item475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5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5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56.xml><?xml version="1.0" encoding="utf-8"?>
<?mso-contentType ?>
<spe:Receivers xmlns:spe="http://schemas.microsoft.com/sharepoint/events"/>
</file>

<file path=customXml/item475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5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5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60.xml><?xml version="1.0" encoding="utf-8"?>
<?mso-contentType ?>
<spe:Receivers xmlns:spe="http://schemas.microsoft.com/sharepoint/events"/>
</file>

<file path=customXml/item476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6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6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6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65.xml><?xml version="1.0" encoding="utf-8"?>
<?mso-contentType ?>
<spe:Receivers xmlns:spe="http://schemas.microsoft.com/sharepoint/events"/>
</file>

<file path=customXml/item476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6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68.xml><?xml version="1.0" encoding="utf-8"?>
<?mso-contentType ?>
<spe:Receivers xmlns:spe="http://schemas.microsoft.com/sharepoint/events"/>
</file>

<file path=customXml/item476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7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7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7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73.xml><?xml version="1.0" encoding="utf-8"?>
<?mso-contentType ?>
<spe:Receivers xmlns:spe="http://schemas.microsoft.com/sharepoint/events"/>
</file>

<file path=customXml/item477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7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7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7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7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7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8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8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8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8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84.xml><?xml version="1.0" encoding="utf-8"?>
<?mso-contentType ?>
<spe:Receivers xmlns:spe="http://schemas.microsoft.com/sharepoint/events"/>
</file>

<file path=customXml/item478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8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8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8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8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9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9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9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9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79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9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96.xml><?xml version="1.0" encoding="utf-8"?>
<?mso-contentType ?>
<spe:Receivers xmlns:spe="http://schemas.microsoft.com/sharepoint/events"/>
</file>

<file path=customXml/item479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79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7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0.xml><?xml version="1.0" encoding="utf-8"?>
<?mso-contentType ?>
<spe:Receivers xmlns:spe="http://schemas.microsoft.com/sharepoint/events"/>
</file>

<file path=customXml/item480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0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02.xml><?xml version="1.0" encoding="utf-8"?>
<?mso-contentType ?>
<spe:Receivers xmlns:spe="http://schemas.microsoft.com/sharepoint/events"/>
</file>

<file path=customXml/item4803.xml><?xml version="1.0" encoding="utf-8"?>
<?mso-contentType ?>
<spe:Receivers xmlns:spe="http://schemas.microsoft.com/sharepoint/events"/>
</file>

<file path=customXml/item480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0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0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0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08.xml><?xml version="1.0" encoding="utf-8"?>
<?mso-contentType ?>
<spe:Receivers xmlns:spe="http://schemas.microsoft.com/sharepoint/events"/>
</file>

<file path=customXml/item480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1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1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1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1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1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1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16.xml><?xml version="1.0" encoding="utf-8"?>
<?mso-contentType ?>
<spe:Receivers xmlns:spe="http://schemas.microsoft.com/sharepoint/events"/>
</file>

<file path=customXml/item481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19.xml><?xml version="1.0" encoding="utf-8"?>
<?mso-contentType ?>
<spe:Receivers xmlns:spe="http://schemas.microsoft.com/sharepoint/events"/>
</file>

<file path=customXml/item48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2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2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22.xml><?xml version="1.0" encoding="utf-8"?>
<?mso-contentType ?>
<spe:Receivers xmlns:spe="http://schemas.microsoft.com/sharepoint/events"/>
</file>

<file path=customXml/item4823.xml><?xml version="1.0" encoding="utf-8"?>
<?mso-contentType ?>
<spe:Receivers xmlns:spe="http://schemas.microsoft.com/sharepoint/events"/>
</file>

<file path=customXml/item482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2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2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27.xml><?xml version="1.0" encoding="utf-8"?>
<?mso-contentType ?>
<spe:Receivers xmlns:spe="http://schemas.microsoft.com/sharepoint/events"/>
</file>

<file path=customXml/item482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2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3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3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3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3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34.xml><?xml version="1.0" encoding="utf-8"?>
<?mso-contentType ?>
<spe:Receivers xmlns:spe="http://schemas.microsoft.com/sharepoint/events"/>
</file>

<file path=customXml/item483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36.xml><?xml version="1.0" encoding="utf-8"?>
<?mso-contentType ?>
<spe:Receivers xmlns:spe="http://schemas.microsoft.com/sharepoint/events"/>
</file>

<file path=customXml/item4837.xml><?xml version="1.0" encoding="utf-8"?>
<?mso-contentType ?>
<spe:Receivers xmlns:spe="http://schemas.microsoft.com/sharepoint/events"/>
</file>

<file path=customXml/item483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39.xml><?xml version="1.0" encoding="utf-8"?>
<?mso-contentType ?>
<spe:Receivers xmlns:spe="http://schemas.microsoft.com/sharepoint/events"/>
</file>

<file path=customXml/item48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40.xml><?xml version="1.0" encoding="utf-8"?>
<?mso-contentType ?>
<spe:Receivers xmlns:spe="http://schemas.microsoft.com/sharepoint/events"/>
</file>

<file path=customXml/item484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4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4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4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4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4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4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4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4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5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5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5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5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5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5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56.xml><?xml version="1.0" encoding="utf-8"?>
<?mso-contentType ?>
<spe:Receivers xmlns:spe="http://schemas.microsoft.com/sharepoint/events"/>
</file>

<file path=customXml/item4857.xml><?xml version="1.0" encoding="utf-8"?>
<?mso-contentType ?>
<spe:Receivers xmlns:spe="http://schemas.microsoft.com/sharepoint/events"/>
</file>

<file path=customXml/item485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5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60.xml><?xml version="1.0" encoding="utf-8"?>
<?mso-contentType ?>
<spe:Receivers xmlns:spe="http://schemas.microsoft.com/sharepoint/events"/>
</file>

<file path=customXml/item4861.xml><?xml version="1.0" encoding="utf-8"?>
<?mso-contentType ?>
<spe:Receivers xmlns:spe="http://schemas.microsoft.com/sharepoint/events"/>
</file>

<file path=customXml/item4862.xml><?xml version="1.0" encoding="utf-8"?>
<?mso-contentType ?>
<spe:Receivers xmlns:spe="http://schemas.microsoft.com/sharepoint/events"/>
</file>

<file path=customXml/item4863.xml><?xml version="1.0" encoding="utf-8"?>
<?mso-contentType ?>
<spe:Receivers xmlns:spe="http://schemas.microsoft.com/sharepoint/events"/>
</file>

<file path=customXml/item4864.xml><?xml version="1.0" encoding="utf-8"?>
<?mso-contentType ?>
<spe:Receivers xmlns:spe="http://schemas.microsoft.com/sharepoint/events"/>
</file>

<file path=customXml/item486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6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6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6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69.xml><?xml version="1.0" encoding="utf-8"?>
<?mso-contentType ?>
<spe:Receivers xmlns:spe="http://schemas.microsoft.com/sharepoint/events"/>
</file>

<file path=customXml/item487.xml><?xml version="1.0" encoding="utf-8"?>
<?mso-contentType ?>
<spe:Receivers xmlns:spe="http://schemas.microsoft.com/sharepoint/events"/>
</file>

<file path=customXml/item487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7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7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7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74.xml><?xml version="1.0" encoding="utf-8"?>
<?mso-contentType ?>
<spe:Receivers xmlns:spe="http://schemas.microsoft.com/sharepoint/events"/>
</file>

<file path=customXml/item4875.xml><?xml version="1.0" encoding="utf-8"?>
<?mso-contentType ?>
<spe:Receivers xmlns:spe="http://schemas.microsoft.com/sharepoint/events"/>
</file>

<file path=customXml/item487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7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7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79.xml><?xml version="1.0" encoding="utf-8"?>
<?mso-contentType ?>
<spe:Receivers xmlns:spe="http://schemas.microsoft.com/sharepoint/events"/>
</file>

<file path=customXml/item48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8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8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8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8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84.xml><?xml version="1.0" encoding="utf-8"?>
<?mso-contentType ?>
<spe:Receivers xmlns:spe="http://schemas.microsoft.com/sharepoint/events"/>
</file>

<file path=customXml/item488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8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8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8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88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9.xml><?xml version="1.0" encoding="utf-8"?>
<?mso-contentType ?>
<spe:Receivers xmlns:spe="http://schemas.microsoft.com/sharepoint/events"/>
</file>

<file path=customXml/item4890.xml><?xml version="1.0" encoding="utf-8"?>
<?mso-contentType ?>
<spe:Receivers xmlns:spe="http://schemas.microsoft.com/sharepoint/events"/>
</file>

<file path=customXml/item489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9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9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894.xml><?xml version="1.0" encoding="utf-8"?>
<?mso-contentType ?>
<spe:Receivers xmlns:spe="http://schemas.microsoft.com/sharepoint/events"/>
</file>

<file path=customXml/item4895.xml><?xml version="1.0" encoding="utf-8"?>
<?mso-contentType ?>
<spe:Receivers xmlns:spe="http://schemas.microsoft.com/sharepoint/events"/>
</file>

<file path=customXml/item4896.xml><?xml version="1.0" encoding="utf-8"?>
<?mso-contentType ?>
<spe:Receivers xmlns:spe="http://schemas.microsoft.com/sharepoint/events"/>
</file>

<file path=customXml/item489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9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8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0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0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90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0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0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0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0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07.xml><?xml version="1.0" encoding="utf-8"?>
<?mso-contentType ?>
<spe:Receivers xmlns:spe="http://schemas.microsoft.com/sharepoint/events"/>
</file>

<file path=customXml/item490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0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91.xml><?xml version="1.0" encoding="utf-8"?>
<?mso-contentType ?>
<spe:Receivers xmlns:spe="http://schemas.microsoft.com/sharepoint/events"/>
</file>

<file path=customXml/item4910.xml><?xml version="1.0" encoding="utf-8"?>
<?mso-contentType ?>
<spe:Receivers xmlns:spe="http://schemas.microsoft.com/sharepoint/events"/>
</file>

<file path=customXml/item491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12.xml><?xml version="1.0" encoding="utf-8"?>
<?mso-contentType ?>
<spe:Receivers xmlns:spe="http://schemas.microsoft.com/sharepoint/events"/>
</file>

<file path=customXml/item491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1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1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1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17.xml><?xml version="1.0" encoding="utf-8"?>
<?mso-contentType ?>
<spe:Receivers xmlns:spe="http://schemas.microsoft.com/sharepoint/events"/>
</file>

<file path=customXml/item4918.xml><?xml version="1.0" encoding="utf-8"?>
<?mso-contentType ?>
<spe:Receivers xmlns:spe="http://schemas.microsoft.com/sharepoint/events"/>
</file>

<file path=customXml/item4919.xml><?xml version="1.0" encoding="utf-8"?>
<?mso-contentType ?>
<spe:Receivers xmlns:spe="http://schemas.microsoft.com/sharepoint/events"/>
</file>

<file path=customXml/item492.xml><?xml version="1.0" encoding="utf-8"?>
<?mso-contentType ?>
<spe:Receivers xmlns:spe="http://schemas.microsoft.com/sharepoint/events"/>
</file>

<file path=customXml/item492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92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2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2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2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2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2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2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92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2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3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3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932.xml><?xml version="1.0" encoding="utf-8"?>
<?mso-contentType ?>
<spe:Receivers xmlns:spe="http://schemas.microsoft.com/sharepoint/events"/>
</file>

<file path=customXml/item493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3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93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36.xml><?xml version="1.0" encoding="utf-8"?>
<?mso-contentType ?>
<spe:Receivers xmlns:spe="http://schemas.microsoft.com/sharepoint/events"/>
</file>

<file path=customXml/item493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3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3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9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40.xml><?xml version="1.0" encoding="utf-8"?>
<?mso-contentType ?>
<spe:Receivers xmlns:spe="http://schemas.microsoft.com/sharepoint/events"/>
</file>

<file path=customXml/item494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4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4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44.xml><?xml version="1.0" encoding="utf-8"?>
<?mso-contentType ?>
<spe:Receivers xmlns:spe="http://schemas.microsoft.com/sharepoint/events"/>
</file>

<file path=customXml/item4945.xml><?xml version="1.0" encoding="utf-8"?>
<?mso-contentType ?>
<spe:Receivers xmlns:spe="http://schemas.microsoft.com/sharepoint/events"/>
</file>

<file path=customXml/item494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4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4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4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95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51.xml><?xml version="1.0" encoding="utf-8"?>
<?mso-contentType ?>
<spe:Receivers xmlns:spe="http://schemas.microsoft.com/sharepoint/events"/>
</file>

<file path=customXml/item495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95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954.xml><?xml version="1.0" encoding="utf-8"?>
<?mso-contentType ?>
<spe:Receivers xmlns:spe="http://schemas.microsoft.com/sharepoint/events"/>
</file>

<file path=customXml/item495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5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957.xml><?xml version="1.0" encoding="utf-8"?>
<?mso-contentType ?>
<spe:Receivers xmlns:spe="http://schemas.microsoft.com/sharepoint/events"/>
</file>

<file path=customXml/item4958.xml><?xml version="1.0" encoding="utf-8"?>
<?mso-contentType ?>
<spe:Receivers xmlns:spe="http://schemas.microsoft.com/sharepoint/events"/>
</file>

<file path=customXml/item4959.xml><?xml version="1.0" encoding="utf-8"?>
<?mso-contentType ?>
<spe:Receivers xmlns:spe="http://schemas.microsoft.com/sharepoint/events"/>
</file>

<file path=customXml/item49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6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61.xml><?xml version="1.0" encoding="utf-8"?>
<?mso-contentType ?>
<spe:Receivers xmlns:spe="http://schemas.microsoft.com/sharepoint/events"/>
</file>

<file path=customXml/item496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63.xml><?xml version="1.0" encoding="utf-8"?>
<?mso-contentType ?>
<spe:Receivers xmlns:spe="http://schemas.microsoft.com/sharepoint/events"/>
</file>

<file path=customXml/item496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6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6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6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6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6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7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97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7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7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7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7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7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7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7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79.xml><?xml version="1.0" encoding="utf-8"?>
<?mso-contentType ?>
<spe:Receivers xmlns:spe="http://schemas.microsoft.com/sharepoint/events"/>
</file>

<file path=customXml/item49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98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8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98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8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8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8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98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98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8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8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990.xml><?xml version="1.0" encoding="utf-8"?>
<?mso-contentType ?>
<spe:Receivers xmlns:spe="http://schemas.microsoft.com/sharepoint/events"/>
</file>

<file path=customXml/item4991.xml><?xml version="1.0" encoding="utf-8"?>
<?mso-contentType ?>
<spe:Receivers xmlns:spe="http://schemas.microsoft.com/sharepoint/events"/>
</file>

<file path=customXml/item4992.xml><?xml version="1.0" encoding="utf-8"?>
<?mso-contentType ?>
<spe:Receivers xmlns:spe="http://schemas.microsoft.com/sharepoint/events"/>
</file>

<file path=customXml/item499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9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9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99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499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9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99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0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0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0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03.xml><?xml version="1.0" encoding="utf-8"?>
<?mso-contentType ?>
<spe:Receivers xmlns:spe="http://schemas.microsoft.com/sharepoint/events"/>
</file>

<file path=customXml/item5004.xml><?xml version="1.0" encoding="utf-8"?>
<?mso-contentType ?>
<spe:Receivers xmlns:spe="http://schemas.microsoft.com/sharepoint/events"/>
</file>

<file path=customXml/item5005.xml><?xml version="1.0" encoding="utf-8"?>
<?mso-contentType ?>
<spe:Receivers xmlns:spe="http://schemas.microsoft.com/sharepoint/events"/>
</file>

<file path=customXml/item500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0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0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09.xml><?xml version="1.0" encoding="utf-8"?>
<?mso-contentType ?>
<spe:Receivers xmlns:spe="http://schemas.microsoft.com/sharepoint/events"/>
</file>

<file path=customXml/item501.xml><?xml version="1.0" encoding="utf-8"?>
<?mso-contentType ?>
<spe:Receivers xmlns:spe="http://schemas.microsoft.com/sharepoint/events"/>
</file>

<file path=customXml/item5010.xml><?xml version="1.0" encoding="utf-8"?>
<?mso-contentType ?>
<spe:Receivers xmlns:spe="http://schemas.microsoft.com/sharepoint/events"/>
</file>

<file path=customXml/item5011.xml><?xml version="1.0" encoding="utf-8"?>
<?mso-contentType ?>
<spe:Receivers xmlns:spe="http://schemas.microsoft.com/sharepoint/events"/>
</file>

<file path=customXml/item501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1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1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15.xml><?xml version="1.0" encoding="utf-8"?>
<?mso-contentType ?>
<spe:Receivers xmlns:spe="http://schemas.microsoft.com/sharepoint/events"/>
</file>

<file path=customXml/item501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1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1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2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2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2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2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2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2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2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27.xml><?xml version="1.0" encoding="utf-8"?>
<?mso-contentType ?>
<spe:Receivers xmlns:spe="http://schemas.microsoft.com/sharepoint/events"/>
</file>

<file path=customXml/item502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2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3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3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32.xml><?xml version="1.0" encoding="utf-8"?>
<?mso-contentType ?>
<spe:Receivers xmlns:spe="http://schemas.microsoft.com/sharepoint/events"/>
</file>

<file path=customXml/item503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3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3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36.xml><?xml version="1.0" encoding="utf-8"?>
<?mso-contentType ?>
<spe:Receivers xmlns:spe="http://schemas.microsoft.com/sharepoint/events"/>
</file>

<file path=customXml/item503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3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3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4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4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4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43.xml><?xml version="1.0" encoding="utf-8"?>
<?mso-contentType ?>
<spe:Receivers xmlns:spe="http://schemas.microsoft.com/sharepoint/events"/>
</file>

<file path=customXml/item504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45.xml><?xml version="1.0" encoding="utf-8"?>
<?mso-contentType ?>
<spe:Receivers xmlns:spe="http://schemas.microsoft.com/sharepoint/events"/>
</file>

<file path=customXml/item504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4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4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4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5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5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52.xml><?xml version="1.0" encoding="utf-8"?>
<?mso-contentType ?>
<spe:Receivers xmlns:spe="http://schemas.microsoft.com/sharepoint/events"/>
</file>

<file path=customXml/item505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5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55.xml><?xml version="1.0" encoding="utf-8"?>
<?mso-contentType ?>
<spe:Receivers xmlns:spe="http://schemas.microsoft.com/sharepoint/events"/>
</file>

<file path=customXml/item505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57.xml><?xml version="1.0" encoding="utf-8"?>
<?mso-contentType ?>
<spe:Receivers xmlns:spe="http://schemas.microsoft.com/sharepoint/events"/>
</file>

<file path=customXml/item5058.xml><?xml version="1.0" encoding="utf-8"?>
<?mso-contentType ?>
<spe:Receivers xmlns:spe="http://schemas.microsoft.com/sharepoint/events"/>
</file>

<file path=customXml/item505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60.xml><?xml version="1.0" encoding="utf-8"?>
<?mso-contentType ?>
<spe:Receivers xmlns:spe="http://schemas.microsoft.com/sharepoint/events"/>
</file>

<file path=customXml/item506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62.xml><?xml version="1.0" encoding="utf-8"?>
<?mso-contentType ?>
<spe:Receivers xmlns:spe="http://schemas.microsoft.com/sharepoint/events"/>
</file>

<file path=customXml/item506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6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6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66.xml><?xml version="1.0" encoding="utf-8"?>
<?mso-contentType ?>
<spe:Receivers xmlns:spe="http://schemas.microsoft.com/sharepoint/events"/>
</file>

<file path=customXml/item506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6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6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7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72.xml><?xml version="1.0" encoding="utf-8"?>
<?mso-contentType ?>
<spe:Receivers xmlns:spe="http://schemas.microsoft.com/sharepoint/events"/>
</file>

<file path=customXml/item507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7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7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7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7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7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7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8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8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8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8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8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8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86.xml><?xml version="1.0" encoding="utf-8"?>
<?mso-contentType ?>
<spe:Receivers xmlns:spe="http://schemas.microsoft.com/sharepoint/events"/>
</file>

<file path=customXml/item508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88.xml><?xml version="1.0" encoding="utf-8"?>
<?mso-contentType ?>
<spe:Receivers xmlns:spe="http://schemas.microsoft.com/sharepoint/events"/>
</file>

<file path=customXml/item508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9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9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92.xml><?xml version="1.0" encoding="utf-8"?>
<?mso-contentType ?>
<spe:Receivers xmlns:spe="http://schemas.microsoft.com/sharepoint/events"/>
</file>

<file path=customXml/item509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09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9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096.xml><?xml version="1.0" encoding="utf-8"?>
<?mso-contentType ?>
<spe:Receivers xmlns:spe="http://schemas.microsoft.com/sharepoint/events"/>
</file>

<file path=customXml/item509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9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09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0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0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0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0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04.xml><?xml version="1.0" encoding="utf-8"?>
<?mso-contentType ?>
<spe:Receivers xmlns:spe="http://schemas.microsoft.com/sharepoint/events"/>
</file>

<file path=customXml/item510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0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07.xml><?xml version="1.0" encoding="utf-8"?>
<?mso-contentType ?>
<spe:Receivers xmlns:spe="http://schemas.microsoft.com/sharepoint/events"/>
</file>

<file path=customXml/item510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0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1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11.xml><?xml version="1.0" encoding="utf-8"?>
<?mso-contentType ?>
<spe:Receivers xmlns:spe="http://schemas.microsoft.com/sharepoint/events"/>
</file>

<file path=customXml/item511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1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14.xml><?xml version="1.0" encoding="utf-8"?>
<?mso-contentType ?>
<spe:Receivers xmlns:spe="http://schemas.microsoft.com/sharepoint/events"/>
</file>

<file path=customXml/item511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1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1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1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2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2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2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2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2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2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26.xml><?xml version="1.0" encoding="utf-8"?>
<?mso-contentType ?>
<spe:Receivers xmlns:spe="http://schemas.microsoft.com/sharepoint/events"/>
</file>

<file path=customXml/item512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2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2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3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3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3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3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34.xml><?xml version="1.0" encoding="utf-8"?>
<?mso-contentType ?>
<spe:Receivers xmlns:spe="http://schemas.microsoft.com/sharepoint/events"/>
</file>

<file path=customXml/item513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3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3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3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3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4.xml><?xml version="1.0" encoding="utf-8"?>
<?mso-contentType ?>
<spe:Receivers xmlns:spe="http://schemas.microsoft.com/sharepoint/events"/>
</file>

<file path=customXml/item5140.xml><?xml version="1.0" encoding="utf-8"?>
<?mso-contentType ?>
<spe:Receivers xmlns:spe="http://schemas.microsoft.com/sharepoint/events"/>
</file>

<file path=customXml/item514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4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4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44.xml><?xml version="1.0" encoding="utf-8"?>
<?mso-contentType ?>
<spe:Receivers xmlns:spe="http://schemas.microsoft.com/sharepoint/events"/>
</file>

<file path=customXml/item514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46.xml><?xml version="1.0" encoding="utf-8"?>
<?mso-contentType ?>
<spe:Receivers xmlns:spe="http://schemas.microsoft.com/sharepoint/events"/>
</file>

<file path=customXml/item514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4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4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50.xml><?xml version="1.0" encoding="utf-8"?>
<?mso-contentType ?>
<spe:Receivers xmlns:spe="http://schemas.microsoft.com/sharepoint/events"/>
</file>

<file path=customXml/item515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52.xml><?xml version="1.0" encoding="utf-8"?>
<?mso-contentType ?>
<spe:Receivers xmlns:spe="http://schemas.microsoft.com/sharepoint/events"/>
</file>

<file path=customXml/item515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5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5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5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5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58.xml><?xml version="1.0" encoding="utf-8"?>
<?mso-contentType ?>
<spe:Receivers xmlns:spe="http://schemas.microsoft.com/sharepoint/events"/>
</file>

<file path=customXml/item515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6.xml><?xml version="1.0" encoding="utf-8"?>
<?mso-contentType ?>
<spe:Receivers xmlns:spe="http://schemas.microsoft.com/sharepoint/events"/>
</file>

<file path=customXml/item516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6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6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6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6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6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6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67.xml><?xml version="1.0" encoding="utf-8"?>
<?mso-contentType ?>
<spe:Receivers xmlns:spe="http://schemas.microsoft.com/sharepoint/events"/>
</file>

<file path=customXml/item516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69.xml><?xml version="1.0" encoding="utf-8"?>
<?mso-contentType ?>
<spe:Receivers xmlns:spe="http://schemas.microsoft.com/sharepoint/events"/>
</file>

<file path=customXml/item517.xml><?xml version="1.0" encoding="utf-8"?>
<?mso-contentType ?>
<spe:Receivers xmlns:spe="http://schemas.microsoft.com/sharepoint/events"/>
</file>

<file path=customXml/item5170.xml><?xml version="1.0" encoding="utf-8"?>
<?mso-contentType ?>
<spe:Receivers xmlns:spe="http://schemas.microsoft.com/sharepoint/events"/>
</file>

<file path=customXml/item5171.xml><?xml version="1.0" encoding="utf-8"?>
<?mso-contentType ?>
<spe:Receivers xmlns:spe="http://schemas.microsoft.com/sharepoint/events"/>
</file>

<file path=customXml/item517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7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7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7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76.xml><?xml version="1.0" encoding="utf-8"?>
<?mso-contentType ?>
<spe:Receivers xmlns:spe="http://schemas.microsoft.com/sharepoint/events"/>
</file>

<file path=customXml/item517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7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7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8.xml><?xml version="1.0" encoding="utf-8"?>
<?mso-contentType ?>
<spe:Receivers xmlns:spe="http://schemas.microsoft.com/sharepoint/events"/>
</file>

<file path=customXml/item518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8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8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8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8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8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8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8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8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8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90.xml><?xml version="1.0" encoding="utf-8"?>
<?mso-contentType ?>
<spe:Receivers xmlns:spe="http://schemas.microsoft.com/sharepoint/events"/>
</file>

<file path=customXml/item5191.xml><?xml version="1.0" encoding="utf-8"?>
<?mso-contentType ?>
<spe:Receivers xmlns:spe="http://schemas.microsoft.com/sharepoint/events"/>
</file>

<file path=customXml/item519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9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19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95.xml><?xml version="1.0" encoding="utf-8"?>
<?mso-contentType ?>
<spe:Receivers xmlns:spe="http://schemas.microsoft.com/sharepoint/events"/>
</file>

<file path=customXml/item519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9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19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19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2.xml><?xml version="1.0" encoding="utf-8"?>
<?mso-contentType ?>
<spe:Receivers xmlns:spe="http://schemas.microsoft.com/sharepoint/events"/>
</file>

<file path=customXml/item52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0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0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0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03.xml><?xml version="1.0" encoding="utf-8"?>
<?mso-contentType ?>
<spe:Receivers xmlns:spe="http://schemas.microsoft.com/sharepoint/events"/>
</file>

<file path=customXml/item520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20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20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0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20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0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1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1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21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1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1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1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16.xml><?xml version="1.0" encoding="utf-8"?>
<?mso-contentType ?>
<spe:Receivers xmlns:spe="http://schemas.microsoft.com/sharepoint/events"/>
</file>

<file path=customXml/item521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1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22.xml><?xml version="1.0" encoding="utf-8"?>
<?mso-contentType ?>
<spe:Receivers xmlns:spe="http://schemas.microsoft.com/sharepoint/events"/>
</file>

<file path=customXml/item5220.xml><?xml version="1.0" encoding="utf-8"?>
<?mso-contentType ?>
<spe:Receivers xmlns:spe="http://schemas.microsoft.com/sharepoint/events"/>
</file>

<file path=customXml/item522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22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23.xml><?xml version="1.0" encoding="utf-8"?>
<?mso-contentType ?>
<spe:Receivers xmlns:spe="http://schemas.microsoft.com/sharepoint/events"/>
</file>

<file path=customXml/item5224.xml><?xml version="1.0" encoding="utf-8"?>
<?mso-contentType ?>
<spe:Receivers xmlns:spe="http://schemas.microsoft.com/sharepoint/events"/>
</file>

<file path=customXml/item522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26.xml><?xml version="1.0" encoding="utf-8"?>
<?mso-contentType ?>
<spe:Receivers xmlns:spe="http://schemas.microsoft.com/sharepoint/events"/>
</file>

<file path=customXml/item522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22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2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2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30.xml><?xml version="1.0" encoding="utf-8"?>
<?mso-contentType ?>
<spe:Receivers xmlns:spe="http://schemas.microsoft.com/sharepoint/events"/>
</file>

<file path=customXml/item5231.xml><?xml version="1.0" encoding="utf-8"?>
<?mso-contentType ?>
<spe:Receivers xmlns:spe="http://schemas.microsoft.com/sharepoint/events"/>
</file>

<file path=customXml/item5232.xml><?xml version="1.0" encoding="utf-8"?>
<?mso-contentType ?>
<spe:Receivers xmlns:spe="http://schemas.microsoft.com/sharepoint/events"/>
</file>

<file path=customXml/item523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34.xml><?xml version="1.0" encoding="utf-8"?>
<?mso-contentType ?>
<spe:Receivers xmlns:spe="http://schemas.microsoft.com/sharepoint/events"/>
</file>

<file path=customXml/item5235.xml><?xml version="1.0" encoding="utf-8"?>
<?mso-contentType ?>
<spe:Receivers xmlns:spe="http://schemas.microsoft.com/sharepoint/events"/>
</file>

<file path=customXml/item523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3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23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39.xml><?xml version="1.0" encoding="utf-8"?>
<?mso-contentType ?>
<spe:Receivers xmlns:spe="http://schemas.microsoft.com/sharepoint/events"/>
</file>

<file path=customXml/item52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4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41.xml><?xml version="1.0" encoding="utf-8"?>
<?mso-contentType ?>
<spe:Receivers xmlns:spe="http://schemas.microsoft.com/sharepoint/events"/>
</file>

<file path=customXml/item524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4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44.xml><?xml version="1.0" encoding="utf-8"?>
<?mso-contentType ?>
<spe:Receivers xmlns:spe="http://schemas.microsoft.com/sharepoint/events"/>
</file>

<file path=customXml/item5245.xml><?xml version="1.0" encoding="utf-8"?>
<?mso-contentType ?>
<spe:Receivers xmlns:spe="http://schemas.microsoft.com/sharepoint/events"/>
</file>

<file path=customXml/item524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47.xml><?xml version="1.0" encoding="utf-8"?>
<?mso-contentType ?>
<spe:Receivers xmlns:spe="http://schemas.microsoft.com/sharepoint/events"/>
</file>

<file path=customXml/item524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4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25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5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5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253.xml><?xml version="1.0" encoding="utf-8"?>
<?mso-contentType ?>
<spe:Receivers xmlns:spe="http://schemas.microsoft.com/sharepoint/events"/>
</file>

<file path=customXml/item525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5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56.xml><?xml version="1.0" encoding="utf-8"?>
<?mso-contentType ?>
<spe:Receivers xmlns:spe="http://schemas.microsoft.com/sharepoint/events"/>
</file>

<file path=customXml/item525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5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259.xml><?xml version="1.0" encoding="utf-8"?>
<?mso-contentType ?>
<spe:Receivers xmlns:spe="http://schemas.microsoft.com/sharepoint/events"/>
</file>

<file path=customXml/item526.xml><?xml version="1.0" encoding="utf-8"?>
<?mso-contentType ?>
<spe:Receivers xmlns:spe="http://schemas.microsoft.com/sharepoint/events"/>
</file>

<file path=customXml/item526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26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6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6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6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6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6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67.xml><?xml version="1.0" encoding="utf-8"?>
<?mso-contentType ?>
<spe:Receivers xmlns:spe="http://schemas.microsoft.com/sharepoint/events"/>
</file>

<file path=customXml/item526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6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70.xml><?xml version="1.0" encoding="utf-8"?>
<?mso-contentType ?>
<spe:Receivers xmlns:spe="http://schemas.microsoft.com/sharepoint/events"/>
</file>

<file path=customXml/item52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72.xml><?xml version="1.0" encoding="utf-8"?>
<?mso-contentType ?>
<spe:Receivers xmlns:spe="http://schemas.microsoft.com/sharepoint/events"/>
</file>

<file path=customXml/item527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7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75.xml><?xml version="1.0" encoding="utf-8"?>
<?mso-contentType ?>
<spe:Receivers xmlns:spe="http://schemas.microsoft.com/sharepoint/events"/>
</file>

<file path=customXml/item527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7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27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79.xml><?xml version="1.0" encoding="utf-8"?>
<?mso-contentType ?>
<spe:Receivers xmlns:spe="http://schemas.microsoft.com/sharepoint/events"/>
</file>

<file path=customXml/item52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28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8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8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8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8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285.xml><?xml version="1.0" encoding="utf-8"?>
<?mso-contentType ?>
<spe:Receivers xmlns:spe="http://schemas.microsoft.com/sharepoint/events"/>
</file>

<file path=customXml/item528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8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8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8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2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9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29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29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9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29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295.xml><?xml version="1.0" encoding="utf-8"?>
<?mso-contentType ?>
<spe:Receivers xmlns:spe="http://schemas.microsoft.com/sharepoint/events"/>
</file>

<file path=customXml/item529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9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298.xml><?xml version="1.0" encoding="utf-8"?>
<?mso-contentType ?>
<spe:Receivers xmlns:spe="http://schemas.microsoft.com/sharepoint/events"/>
</file>

<file path=customXml/item529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.xml><?xml version="1.0" encoding="utf-8"?>
<?mso-contentType ?>
<spe:Receivers xmlns:spe="http://schemas.microsoft.com/sharepoint/events"/>
</file>

<file path=customXml/item53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00.xml><?xml version="1.0" encoding="utf-8"?>
<?mso-contentType ?>
<spe:Receivers xmlns:spe="http://schemas.microsoft.com/sharepoint/events"/>
</file>

<file path=customXml/item530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02.xml><?xml version="1.0" encoding="utf-8"?>
<?mso-contentType ?>
<spe:Receivers xmlns:spe="http://schemas.microsoft.com/sharepoint/events"/>
</file>

<file path=customXml/item5303.xml><?xml version="1.0" encoding="utf-8"?>
<?mso-contentType ?>
<spe:Receivers xmlns:spe="http://schemas.microsoft.com/sharepoint/events"/>
</file>

<file path=customXml/item530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0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06.xml><?xml version="1.0" encoding="utf-8"?>
<?mso-contentType ?>
<spe:Receivers xmlns:spe="http://schemas.microsoft.com/sharepoint/events"/>
</file>

<file path=customXml/item5307.xml><?xml version="1.0" encoding="utf-8"?>
<?mso-contentType ?>
<spe:Receivers xmlns:spe="http://schemas.microsoft.com/sharepoint/events"/>
</file>

<file path=customXml/item530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0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1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1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1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1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1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15.xml><?xml version="1.0" encoding="utf-8"?>
<?mso-contentType ?>
<spe:Receivers xmlns:spe="http://schemas.microsoft.com/sharepoint/events"/>
</file>

<file path=customXml/item5316.xml><?xml version="1.0" encoding="utf-8"?>
<?mso-contentType ?>
<spe:Receivers xmlns:spe="http://schemas.microsoft.com/sharepoint/events"/>
</file>

<file path=customXml/item531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1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1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2.xml><?xml version="1.0" encoding="utf-8"?>
<?mso-contentType ?>
<spe:Receivers xmlns:spe="http://schemas.microsoft.com/sharepoint/events"/>
</file>

<file path=customXml/item532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2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2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2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24.xml><?xml version="1.0" encoding="utf-8"?>
<?mso-contentType ?>
<spe:Receivers xmlns:spe="http://schemas.microsoft.com/sharepoint/events"/>
</file>

<file path=customXml/item532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2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27.xml><?xml version="1.0" encoding="utf-8"?>
<?mso-contentType ?>
<spe:Receivers xmlns:spe="http://schemas.microsoft.com/sharepoint/events"/>
</file>

<file path=customXml/item532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2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3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3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3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3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3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3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3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37.xml><?xml version="1.0" encoding="utf-8"?>
<?mso-contentType ?>
<spe:Receivers xmlns:spe="http://schemas.microsoft.com/sharepoint/events"/>
</file>

<file path=customXml/item5338.xml><?xml version="1.0" encoding="utf-8"?>
<?mso-contentType ?>
<spe:Receivers xmlns:spe="http://schemas.microsoft.com/sharepoint/events"/>
</file>

<file path=customXml/item533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4.xml><?xml version="1.0" encoding="utf-8"?>
<?mso-contentType ?>
<spe:Receivers xmlns:spe="http://schemas.microsoft.com/sharepoint/events"/>
</file>

<file path=customXml/item534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4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4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43.xml><?xml version="1.0" encoding="utf-8"?>
<?mso-contentType ?>
<spe:Receivers xmlns:spe="http://schemas.microsoft.com/sharepoint/events"/>
</file>

<file path=customXml/item534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4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4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47.xml><?xml version="1.0" encoding="utf-8"?>
<?mso-contentType ?>
<spe:Receivers xmlns:spe="http://schemas.microsoft.com/sharepoint/events"/>
</file>

<file path=customXml/item534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4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5.xml><?xml version="1.0" encoding="utf-8"?>
<?mso-contentType ?>
<spe:Receivers xmlns:spe="http://schemas.microsoft.com/sharepoint/events"/>
</file>

<file path=customXml/item535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5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5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5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54.xml><?xml version="1.0" encoding="utf-8"?>
<?mso-contentType ?>
<spe:Receivers xmlns:spe="http://schemas.microsoft.com/sharepoint/events"/>
</file>

<file path=customXml/item535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56.xml><?xml version="1.0" encoding="utf-8"?>
<?mso-contentType ?>
<spe:Receivers xmlns:spe="http://schemas.microsoft.com/sharepoint/events"/>
</file>

<file path=customXml/item5357.xml><?xml version="1.0" encoding="utf-8"?>
<?mso-contentType ?>
<spe:Receivers xmlns:spe="http://schemas.microsoft.com/sharepoint/events"/>
</file>

<file path=customXml/item535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59.xml><?xml version="1.0" encoding="utf-8"?>
<?mso-contentType ?>
<spe:Receivers xmlns:spe="http://schemas.microsoft.com/sharepoint/events"/>
</file>

<file path=customXml/item53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6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6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6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6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64.xml><?xml version="1.0" encoding="utf-8"?>
<?mso-contentType ?>
<spe:Receivers xmlns:spe="http://schemas.microsoft.com/sharepoint/events"/>
</file>

<file path=customXml/item536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66.xml><?xml version="1.0" encoding="utf-8"?>
<?mso-contentType ?>
<spe:Receivers xmlns:spe="http://schemas.microsoft.com/sharepoint/events"/>
</file>

<file path=customXml/item5367.xml><?xml version="1.0" encoding="utf-8"?>
<?mso-contentType ?>
<spe:Receivers xmlns:spe="http://schemas.microsoft.com/sharepoint/events"/>
</file>

<file path=customXml/item536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69.xml><?xml version="1.0" encoding="utf-8"?>
<?mso-contentType ?>
<spe:Receivers xmlns:spe="http://schemas.microsoft.com/sharepoint/events"/>
</file>

<file path=customXml/item53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7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7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7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7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75.xml><?xml version="1.0" encoding="utf-8"?>
<?mso-contentType ?>
<spe:Receivers xmlns:spe="http://schemas.microsoft.com/sharepoint/events"/>
</file>

<file path=customXml/item5376.xml><?xml version="1.0" encoding="utf-8"?>
<?mso-contentType ?>
<spe:Receivers xmlns:spe="http://schemas.microsoft.com/sharepoint/events"/>
</file>

<file path=customXml/item537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7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7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8.xml><?xml version="1.0" encoding="utf-8"?>
<?mso-contentType ?>
<spe:Receivers xmlns:spe="http://schemas.microsoft.com/sharepoint/events"/>
</file>

<file path=customXml/item5380.xml><?xml version="1.0" encoding="utf-8"?>
<?mso-contentType ?>
<spe:Receivers xmlns:spe="http://schemas.microsoft.com/sharepoint/events"/>
</file>

<file path=customXml/item538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8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8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8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8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8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8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8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8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90.xml><?xml version="1.0" encoding="utf-8"?>
<?mso-contentType ?>
<spe:Receivers xmlns:spe="http://schemas.microsoft.com/sharepoint/events"/>
</file>

<file path=customXml/item539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9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9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9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395.xml><?xml version="1.0" encoding="utf-8"?>
<?mso-contentType ?>
<spe:Receivers xmlns:spe="http://schemas.microsoft.com/sharepoint/events"/>
</file>

<file path=customXml/item539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397.xml><?xml version="1.0" encoding="utf-8"?>
<?mso-contentType ?>
<spe:Receivers xmlns:spe="http://schemas.microsoft.com/sharepoint/events"/>
</file>

<file path=customXml/item539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399.xml><?xml version="1.0" encoding="utf-8"?>
<?mso-contentType ?>
<spe:Receivers xmlns:spe="http://schemas.microsoft.com/sharepoint/events"/>
</file>

<file path=customXml/item5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0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01.xml><?xml version="1.0" encoding="utf-8"?>
<?mso-contentType ?>
<spe:Receivers xmlns:spe="http://schemas.microsoft.com/sharepoint/events"/>
</file>

<file path=customXml/item5402.xml><?xml version="1.0" encoding="utf-8"?>
<?mso-contentType ?>
<spe:Receivers xmlns:spe="http://schemas.microsoft.com/sharepoint/events"/>
</file>

<file path=customXml/item540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0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0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0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0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08.xml><?xml version="1.0" encoding="utf-8"?>
<?mso-contentType ?>
<spe:Receivers xmlns:spe="http://schemas.microsoft.com/sharepoint/events"/>
</file>

<file path=customXml/item540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10.xml><?xml version="1.0" encoding="utf-8"?>
<?mso-contentType ?>
<spe:Receivers xmlns:spe="http://schemas.microsoft.com/sharepoint/events"/>
</file>

<file path=customXml/item5411.xml><?xml version="1.0" encoding="utf-8"?>
<?mso-contentType ?>
<spe:Receivers xmlns:spe="http://schemas.microsoft.com/sharepoint/events"/>
</file>

<file path=customXml/item541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1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14.xml><?xml version="1.0" encoding="utf-8"?>
<?mso-contentType ?>
<spe:Receivers xmlns:spe="http://schemas.microsoft.com/sharepoint/events"/>
</file>

<file path=customXml/item541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1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1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1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2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21.xml><?xml version="1.0" encoding="utf-8"?>
<?mso-contentType ?>
<spe:Receivers xmlns:spe="http://schemas.microsoft.com/sharepoint/events"/>
</file>

<file path=customXml/item542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23.xml><?xml version="1.0" encoding="utf-8"?>
<?mso-contentType ?>
<spe:Receivers xmlns:spe="http://schemas.microsoft.com/sharepoint/events"/>
</file>

<file path=customXml/item5424.xml><?xml version="1.0" encoding="utf-8"?>
<?mso-contentType ?>
<spe:Receivers xmlns:spe="http://schemas.microsoft.com/sharepoint/events"/>
</file>

<file path=customXml/item542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2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2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2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29.xml><?xml version="1.0" encoding="utf-8"?>
<?mso-contentType ?>
<spe:Receivers xmlns:spe="http://schemas.microsoft.com/sharepoint/events"/>
</file>

<file path=customXml/item543.xml><?xml version="1.0" encoding="utf-8"?>
<?mso-contentType ?>
<spe:Receivers xmlns:spe="http://schemas.microsoft.com/sharepoint/events"/>
</file>

<file path=customXml/item543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3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3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3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3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3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3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37.xml><?xml version="1.0" encoding="utf-8"?>
<?mso-contentType ?>
<spe:Receivers xmlns:spe="http://schemas.microsoft.com/sharepoint/events"/>
</file>

<file path=customXml/item543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3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4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4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4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4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44.xml><?xml version="1.0" encoding="utf-8"?>
<?mso-contentType ?>
<spe:Receivers xmlns:spe="http://schemas.microsoft.com/sharepoint/events"/>
</file>

<file path=customXml/item544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4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4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4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4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5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5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52.xml><?xml version="1.0" encoding="utf-8"?>
<?mso-contentType ?>
<spe:Receivers xmlns:spe="http://schemas.microsoft.com/sharepoint/events"/>
</file>

<file path=customXml/item545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5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5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5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5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5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5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60.xml><?xml version="1.0" encoding="utf-8"?>
<?mso-contentType ?>
<spe:Receivers xmlns:spe="http://schemas.microsoft.com/sharepoint/events"/>
</file>

<file path=customXml/item546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6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6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64.xml><?xml version="1.0" encoding="utf-8"?>
<?mso-contentType ?>
<spe:Receivers xmlns:spe="http://schemas.microsoft.com/sharepoint/events"/>
</file>

<file path=customXml/item546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6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6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6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69.xml><?xml version="1.0" encoding="utf-8"?>
<?mso-contentType ?>
<spe:Receivers xmlns:spe="http://schemas.microsoft.com/sharepoint/events"/>
</file>

<file path=customXml/item54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70.xml><?xml version="1.0" encoding="utf-8"?>
<?mso-contentType ?>
<spe:Receivers xmlns:spe="http://schemas.microsoft.com/sharepoint/events"/>
</file>

<file path=customXml/item54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72.xml><?xml version="1.0" encoding="utf-8"?>
<?mso-contentType ?>
<spe:Receivers xmlns:spe="http://schemas.microsoft.com/sharepoint/events"/>
</file>

<file path=customXml/item547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7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75.xml><?xml version="1.0" encoding="utf-8"?>
<?mso-contentType ?>
<spe:Receivers xmlns:spe="http://schemas.microsoft.com/sharepoint/events"/>
</file>

<file path=customXml/item5476.xml><?xml version="1.0" encoding="utf-8"?>
<?mso-contentType ?>
<spe:Receivers xmlns:spe="http://schemas.microsoft.com/sharepoint/events"/>
</file>

<file path=customXml/item547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7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7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8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8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8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8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84.xml><?xml version="1.0" encoding="utf-8"?>
<?mso-contentType ?>
<spe:Receivers xmlns:spe="http://schemas.microsoft.com/sharepoint/events"/>
</file>

<file path=customXml/item548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8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8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8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8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9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9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9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9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49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495.xml><?xml version="1.0" encoding="utf-8"?>
<?mso-contentType ?>
<spe:Receivers xmlns:spe="http://schemas.microsoft.com/sharepoint/events"/>
</file>

<file path=customXml/item5496.xml><?xml version="1.0" encoding="utf-8"?>
<?mso-contentType ?>
<spe:Receivers xmlns:spe="http://schemas.microsoft.com/sharepoint/events"/>
</file>

<file path=customXml/item5497.xml><?xml version="1.0" encoding="utf-8"?>
<?mso-contentType ?>
<spe:Receivers xmlns:spe="http://schemas.microsoft.com/sharepoint/events"/>
</file>

<file path=customXml/item549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499.xml><?xml version="1.0" encoding="utf-8"?>
<?mso-contentType ?>
<spe:Receivers xmlns:spe="http://schemas.microsoft.com/sharepoint/events"/>
</file>

<file path=customXml/item5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00.xml><?xml version="1.0" encoding="utf-8"?>
<?mso-contentType ?>
<spe:Receivers xmlns:spe="http://schemas.microsoft.com/sharepoint/events"/>
</file>

<file path=customXml/item5501.xml><?xml version="1.0" encoding="utf-8"?>
<?mso-contentType ?>
<spe:Receivers xmlns:spe="http://schemas.microsoft.com/sharepoint/events"/>
</file>

<file path=customXml/item550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0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0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0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0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0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0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0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1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1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1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1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1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15.xml><?xml version="1.0" encoding="utf-8"?>
<?mso-contentType ?>
<spe:Receivers xmlns:spe="http://schemas.microsoft.com/sharepoint/events"/>
</file>

<file path=customXml/item551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1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18.xml><?xml version="1.0" encoding="utf-8"?>
<?mso-contentType ?>
<spe:Receivers xmlns:spe="http://schemas.microsoft.com/sharepoint/events"/>
</file>

<file path=customXml/item551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2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21.xml><?xml version="1.0" encoding="utf-8"?>
<?mso-contentType ?>
<spe:Receivers xmlns:spe="http://schemas.microsoft.com/sharepoint/events"/>
</file>

<file path=customXml/item552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2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2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2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2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2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28.xml><?xml version="1.0" encoding="utf-8"?>
<?mso-contentType ?>
<spe:Receivers xmlns:spe="http://schemas.microsoft.com/sharepoint/events"/>
</file>

<file path=customXml/item552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3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3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3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3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3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35.xml><?xml version="1.0" encoding="utf-8"?>
<?mso-contentType ?>
<spe:Receivers xmlns:spe="http://schemas.microsoft.com/sharepoint/events"/>
</file>

<file path=customXml/item553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37.xml><?xml version="1.0" encoding="utf-8"?>
<?mso-contentType ?>
<spe:Receivers xmlns:spe="http://schemas.microsoft.com/sharepoint/events"/>
</file>

<file path=customXml/item5538.xml><?xml version="1.0" encoding="utf-8"?>
<?mso-contentType ?>
<spe:Receivers xmlns:spe="http://schemas.microsoft.com/sharepoint/events"/>
</file>

<file path=customXml/item5539.xml><?xml version="1.0" encoding="utf-8"?>
<?mso-contentType ?>
<spe:Receivers xmlns:spe="http://schemas.microsoft.com/sharepoint/events"/>
</file>

<file path=customXml/item55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4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4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4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4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4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4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46.xml><?xml version="1.0" encoding="utf-8"?>
<?mso-contentType ?>
<spe:Receivers xmlns:spe="http://schemas.microsoft.com/sharepoint/events"/>
</file>

<file path=customXml/item554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4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4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5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5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5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5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5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55.xml><?xml version="1.0" encoding="utf-8"?>
<?mso-contentType ?>
<spe:Receivers xmlns:spe="http://schemas.microsoft.com/sharepoint/events"/>
</file>

<file path=customXml/item555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5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5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5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6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61.xml><?xml version="1.0" encoding="utf-8"?>
<?mso-contentType ?>
<spe:Receivers xmlns:spe="http://schemas.microsoft.com/sharepoint/events"/>
</file>

<file path=customXml/item556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6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64.xml><?xml version="1.0" encoding="utf-8"?>
<?mso-contentType ?>
<spe:Receivers xmlns:spe="http://schemas.microsoft.com/sharepoint/events"/>
</file>

<file path=customXml/item556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6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67.xml><?xml version="1.0" encoding="utf-8"?>
<?mso-contentType ?>
<spe:Receivers xmlns:spe="http://schemas.microsoft.com/sharepoint/events"/>
</file>

<file path=customXml/item556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6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7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7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72.xml><?xml version="1.0" encoding="utf-8"?>
<?mso-contentType ?>
<spe:Receivers xmlns:spe="http://schemas.microsoft.com/sharepoint/events"/>
</file>

<file path=customXml/item557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7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7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7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77.xml><?xml version="1.0" encoding="utf-8"?>
<?mso-contentType ?>
<spe:Receivers xmlns:spe="http://schemas.microsoft.com/sharepoint/events"/>
</file>

<file path=customXml/item557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7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8.xml><?xml version="1.0" encoding="utf-8"?>
<?mso-contentType ?>
<spe:Receivers xmlns:spe="http://schemas.microsoft.com/sharepoint/events"/>
</file>

<file path=customXml/item558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8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8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8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8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85.xml><?xml version="1.0" encoding="utf-8"?>
<?mso-contentType ?>
<spe:Receivers xmlns:spe="http://schemas.microsoft.com/sharepoint/events"/>
</file>

<file path=customXml/item5586.xml><?xml version="1.0" encoding="utf-8"?>
<?mso-contentType ?>
<spe:Receivers xmlns:spe="http://schemas.microsoft.com/sharepoint/events"/>
</file>

<file path=customXml/item558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8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8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9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59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9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93.xml><?xml version="1.0" encoding="utf-8"?>
<?mso-contentType ?>
<spe:Receivers xmlns:spe="http://schemas.microsoft.com/sharepoint/events"/>
</file>

<file path=customXml/item5594.xml><?xml version="1.0" encoding="utf-8"?>
<?mso-contentType ?>
<spe:Receivers xmlns:spe="http://schemas.microsoft.com/sharepoint/events"/>
</file>

<file path=customXml/item559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9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59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598.xml><?xml version="1.0" encoding="utf-8"?>
<?mso-contentType ?>
<spe:Receivers xmlns:spe="http://schemas.microsoft.com/sharepoint/events"/>
</file>

<file path=customXml/item55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60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60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02.xml><?xml version="1.0" encoding="utf-8"?>
<?mso-contentType ?>
<spe:Receivers xmlns:spe="http://schemas.microsoft.com/sharepoint/events"/>
</file>

<file path=customXml/item56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60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0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06.xml><?xml version="1.0" encoding="utf-8"?>
<?mso-contentType ?>
<spe:Receivers xmlns:spe="http://schemas.microsoft.com/sharepoint/events"/>
</file>

<file path=customXml/item560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0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09.xml><?xml version="1.0" encoding="utf-8"?>
<?mso-contentType ?>
<spe:Receivers xmlns:spe="http://schemas.microsoft.com/sharepoint/events"/>
</file>

<file path=customXml/item56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61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1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61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1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1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15.xml><?xml version="1.0" encoding="utf-8"?>
<?mso-contentType ?>
<spe:Receivers xmlns:spe="http://schemas.microsoft.com/sharepoint/events"/>
</file>

<file path=customXml/item561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1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61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1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62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62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2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623.xml><?xml version="1.0" encoding="utf-8"?>
<?mso-contentType ?>
<spe:Receivers xmlns:spe="http://schemas.microsoft.com/sharepoint/events"/>
</file>

<file path=customXml/item562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62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2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27.xml><?xml version="1.0" encoding="utf-8"?>
<?mso-contentType ?>
<spe:Receivers xmlns:spe="http://schemas.microsoft.com/sharepoint/events"/>
</file>

<file path=customXml/item562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29.xml><?xml version="1.0" encoding="utf-8"?>
<?mso-contentType ?>
<spe:Receivers xmlns:spe="http://schemas.microsoft.com/sharepoint/events"/>
</file>

<file path=customXml/item56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30.xml><?xml version="1.0" encoding="utf-8"?>
<?mso-contentType ?>
<spe:Receivers xmlns:spe="http://schemas.microsoft.com/sharepoint/events"/>
</file>

<file path=customXml/item563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3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3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34.xml><?xml version="1.0" encoding="utf-8"?>
<?mso-contentType ?>
<spe:Receivers xmlns:spe="http://schemas.microsoft.com/sharepoint/events"/>
</file>

<file path=customXml/item5635.xml><?xml version="1.0" encoding="utf-8"?>
<?mso-contentType ?>
<spe:Receivers xmlns:spe="http://schemas.microsoft.com/sharepoint/events"/>
</file>

<file path=customXml/item563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63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638.xml><?xml version="1.0" encoding="utf-8"?>
<?mso-contentType ?>
<spe:Receivers xmlns:spe="http://schemas.microsoft.com/sharepoint/events"/>
</file>

<file path=customXml/item563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4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4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642.xml><?xml version="1.0" encoding="utf-8"?>
<?mso-contentType ?>
<spe:Receivers xmlns:spe="http://schemas.microsoft.com/sharepoint/events"/>
</file>

<file path=customXml/item564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4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64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4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4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648.xml><?xml version="1.0" encoding="utf-8"?>
<?mso-contentType ?>
<spe:Receivers xmlns:spe="http://schemas.microsoft.com/sharepoint/events"/>
</file>

<file path=customXml/item564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5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51.xml><?xml version="1.0" encoding="utf-8"?>
<?mso-contentType ?>
<spe:Receivers xmlns:spe="http://schemas.microsoft.com/sharepoint/events"/>
</file>

<file path=customXml/item5652.xml><?xml version="1.0" encoding="utf-8"?>
<?mso-contentType ?>
<spe:Receivers xmlns:spe="http://schemas.microsoft.com/sharepoint/events"/>
</file>

<file path=customXml/item565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5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55.xml><?xml version="1.0" encoding="utf-8"?>
<?mso-contentType ?>
<spe:Receivers xmlns:spe="http://schemas.microsoft.com/sharepoint/events"/>
</file>

<file path=customXml/item5656.xml><?xml version="1.0" encoding="utf-8"?>
<?mso-contentType ?>
<spe:Receivers xmlns:spe="http://schemas.microsoft.com/sharepoint/events"/>
</file>

<file path=customXml/item565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5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59.xml><?xml version="1.0" encoding="utf-8"?>
<?mso-contentType ?>
<spe:Receivers xmlns:spe="http://schemas.microsoft.com/sharepoint/events"/>
</file>

<file path=customXml/item566.xml><?xml version="1.0" encoding="utf-8"?>
<?mso-contentType ?>
<spe:Receivers xmlns:spe="http://schemas.microsoft.com/sharepoint/events"/>
</file>

<file path=customXml/item5660.xml><?xml version="1.0" encoding="utf-8"?>
<?mso-contentType ?>
<spe:Receivers xmlns:spe="http://schemas.microsoft.com/sharepoint/events"/>
</file>

<file path=customXml/item566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62.xml><?xml version="1.0" encoding="utf-8"?>
<?mso-contentType ?>
<spe:Receivers xmlns:spe="http://schemas.microsoft.com/sharepoint/events"/>
</file>

<file path=customXml/item566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66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6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6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6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6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6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7.xml><?xml version="1.0" encoding="utf-8"?>
<?mso-contentType ?>
<spe:Receivers xmlns:spe="http://schemas.microsoft.com/sharepoint/events"/>
</file>

<file path=customXml/item5670.xml><?xml version="1.0" encoding="utf-8"?>
<?mso-contentType ?>
<spe:Receivers xmlns:spe="http://schemas.microsoft.com/sharepoint/events"/>
</file>

<file path=customXml/item567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7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67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7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7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7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7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7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79.xml><?xml version="1.0" encoding="utf-8"?>
<?mso-contentType ?>
<spe:Receivers xmlns:spe="http://schemas.microsoft.com/sharepoint/events"/>
</file>

<file path=customXml/item56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8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68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68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8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8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68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86.xml><?xml version="1.0" encoding="utf-8"?>
<?mso-contentType ?>
<spe:Receivers xmlns:spe="http://schemas.microsoft.com/sharepoint/events"/>
</file>

<file path=customXml/item568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8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8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6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69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9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69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93.xml><?xml version="1.0" encoding="utf-8"?>
<?mso-contentType ?>
<spe:Receivers xmlns:spe="http://schemas.microsoft.com/sharepoint/events"/>
</file>

<file path=customXml/item5694.xml><?xml version="1.0" encoding="utf-8"?>
<?mso-contentType ?>
<spe:Receivers xmlns:spe="http://schemas.microsoft.com/sharepoint/events"/>
</file>

<file path=customXml/item569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9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697.xml><?xml version="1.0" encoding="utf-8"?>
<?mso-contentType ?>
<spe:Receivers xmlns:spe="http://schemas.microsoft.com/sharepoint/events"/>
</file>

<file path=customXml/item5698.xml><?xml version="1.0" encoding="utf-8"?>
<?mso-contentType ?>
<spe:Receivers xmlns:spe="http://schemas.microsoft.com/sharepoint/events"/>
</file>

<file path=customXml/item56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00.xml><?xml version="1.0" encoding="utf-8"?>
<?mso-contentType ?>
<spe:Receivers xmlns:spe="http://schemas.microsoft.com/sharepoint/events"/>
</file>

<file path=customXml/item570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02.xml><?xml version="1.0" encoding="utf-8"?>
<?mso-contentType ?>
<spe:Receivers xmlns:spe="http://schemas.microsoft.com/sharepoint/events"/>
</file>

<file path=customXml/item570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04.xml><?xml version="1.0" encoding="utf-8"?>
<?mso-contentType ?>
<spe:Receivers xmlns:spe="http://schemas.microsoft.com/sharepoint/events"/>
</file>

<file path=customXml/item570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0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0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0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0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10.xml><?xml version="1.0" encoding="utf-8"?>
<?mso-contentType ?>
<spe:Receivers xmlns:spe="http://schemas.microsoft.com/sharepoint/events"/>
</file>

<file path=customXml/item571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1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71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14.xml><?xml version="1.0" encoding="utf-8"?>
<?mso-contentType ?>
<spe:Receivers xmlns:spe="http://schemas.microsoft.com/sharepoint/events"/>
</file>

<file path=customXml/item5715.xml><?xml version="1.0" encoding="utf-8"?>
<?mso-contentType ?>
<spe:Receivers xmlns:spe="http://schemas.microsoft.com/sharepoint/events"/>
</file>

<file path=customXml/item571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17.xml><?xml version="1.0" encoding="utf-8"?>
<?mso-contentType ?>
<spe:Receivers xmlns:spe="http://schemas.microsoft.com/sharepoint/events"/>
</file>

<file path=customXml/item57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19.xml><?xml version="1.0" encoding="utf-8"?>
<?mso-contentType ?>
<spe:Receivers xmlns:spe="http://schemas.microsoft.com/sharepoint/events"/>
</file>

<file path=customXml/item57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20.xml><?xml version="1.0" encoding="utf-8"?>
<?mso-contentType ?>
<spe:Receivers xmlns:spe="http://schemas.microsoft.com/sharepoint/events"/>
</file>

<file path=customXml/item572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72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2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724.xml><?xml version="1.0" encoding="utf-8"?>
<?mso-contentType ?>
<spe:Receivers xmlns:spe="http://schemas.microsoft.com/sharepoint/events"/>
</file>

<file path=customXml/item572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26.xml><?xml version="1.0" encoding="utf-8"?>
<?mso-contentType ?>
<spe:Receivers xmlns:spe="http://schemas.microsoft.com/sharepoint/events"/>
</file>

<file path=customXml/item5727.xml><?xml version="1.0" encoding="utf-8"?>
<?mso-contentType ?>
<spe:Receivers xmlns:spe="http://schemas.microsoft.com/sharepoint/events"/>
</file>

<file path=customXml/item5728.xml><?xml version="1.0" encoding="utf-8"?>
<?mso-contentType ?>
<spe:Receivers xmlns:spe="http://schemas.microsoft.com/sharepoint/events"/>
</file>

<file path=customXml/item572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73.xml><?xml version="1.0" encoding="utf-8"?>
<?mso-contentType ?>
<spe:Receivers xmlns:spe="http://schemas.microsoft.com/sharepoint/events"/>
</file>

<file path=customXml/item573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3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3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73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3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3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73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37.xml><?xml version="1.0" encoding="utf-8"?>
<?mso-contentType ?>
<spe:Receivers xmlns:spe="http://schemas.microsoft.com/sharepoint/events"/>
</file>

<file path=customXml/item573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3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4.xml><?xml version="1.0" encoding="utf-8"?>
<?mso-contentType ?>
<spe:Receivers xmlns:spe="http://schemas.microsoft.com/sharepoint/events"/>
</file>

<file path=customXml/item574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4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4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43.xml><?xml version="1.0" encoding="utf-8"?>
<?mso-contentType ?>
<spe:Receivers xmlns:spe="http://schemas.microsoft.com/sharepoint/events"/>
</file>

<file path=customXml/item574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74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46.xml><?xml version="1.0" encoding="utf-8"?>
<?mso-contentType ?>
<spe:Receivers xmlns:spe="http://schemas.microsoft.com/sharepoint/events"/>
</file>

<file path=customXml/item5747.xml><?xml version="1.0" encoding="utf-8"?>
<?mso-contentType ?>
<spe:Receivers xmlns:spe="http://schemas.microsoft.com/sharepoint/events"/>
</file>

<file path=customXml/item574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4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7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5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5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52.xml><?xml version="1.0" encoding="utf-8"?>
<?mso-contentType ?>
<spe:Receivers xmlns:spe="http://schemas.microsoft.com/sharepoint/events"/>
</file>

<file path=customXml/item575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5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5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75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5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5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5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6.xml><?xml version="1.0" encoding="utf-8"?>
<?mso-contentType ?>
<spe:Receivers xmlns:spe="http://schemas.microsoft.com/sharepoint/events"/>
</file>

<file path=customXml/item576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6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76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76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6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76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6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6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68.xml><?xml version="1.0" encoding="utf-8"?>
<?mso-contentType ?>
<spe:Receivers xmlns:spe="http://schemas.microsoft.com/sharepoint/events"/>
</file>

<file path=customXml/item576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7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7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77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77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7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77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76.xml><?xml version="1.0" encoding="utf-8"?>
<?mso-contentType ?>
<spe:Receivers xmlns:spe="http://schemas.microsoft.com/sharepoint/events"/>
</file>

<file path=customXml/item577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77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79.xml><?xml version="1.0" encoding="utf-8"?>
<?mso-contentType ?>
<spe:Receivers xmlns:spe="http://schemas.microsoft.com/sharepoint/events"/>
</file>

<file path=customXml/item578.xml><?xml version="1.0" encoding="utf-8"?>
<?mso-contentType ?>
<spe:Receivers xmlns:spe="http://schemas.microsoft.com/sharepoint/events"/>
</file>

<file path=customXml/item5780.xml><?xml version="1.0" encoding="utf-8"?>
<?mso-contentType ?>
<spe:Receivers xmlns:spe="http://schemas.microsoft.com/sharepoint/events"/>
</file>

<file path=customXml/item578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8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78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8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8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8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8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788.xml><?xml version="1.0" encoding="utf-8"?>
<?mso-contentType ?>
<spe:Receivers xmlns:spe="http://schemas.microsoft.com/sharepoint/events"/>
</file>

<file path=customXml/item578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7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9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9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9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79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9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9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79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79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798.xml><?xml version="1.0" encoding="utf-8"?>
<?mso-contentType ?>
<spe:Receivers xmlns:spe="http://schemas.microsoft.com/sharepoint/events"/>
</file>

<file path=customXml/item57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.xml><?xml version="1.0" encoding="utf-8"?>
<?mso-contentType ?>
<spe:Receivers xmlns:spe="http://schemas.microsoft.com/sharepoint/events"/>
</file>

<file path=customXml/item580.xml><?xml version="1.0" encoding="utf-8"?>
<?mso-contentType ?>
<spe:Receivers xmlns:spe="http://schemas.microsoft.com/sharepoint/events"/>
</file>

<file path=customXml/item5800.xml><?xml version="1.0" encoding="utf-8"?>
<?mso-contentType ?>
<spe:Receivers xmlns:spe="http://schemas.microsoft.com/sharepoint/events"/>
</file>

<file path=customXml/item580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0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0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04.xml><?xml version="1.0" encoding="utf-8"?>
<?mso-contentType ?>
<spe:Receivers xmlns:spe="http://schemas.microsoft.com/sharepoint/events"/>
</file>

<file path=customXml/item5805.xml><?xml version="1.0" encoding="utf-8"?>
<?mso-contentType ?>
<spe:Receivers xmlns:spe="http://schemas.microsoft.com/sharepoint/events"/>
</file>

<file path=customXml/item580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0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0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0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1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1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1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1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1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1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1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17.xml><?xml version="1.0" encoding="utf-8"?>
<?mso-contentType ?>
<spe:Receivers xmlns:spe="http://schemas.microsoft.com/sharepoint/events"/>
</file>

<file path=customXml/item581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1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2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2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2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2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2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2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26.xml><?xml version="1.0" encoding="utf-8"?>
<?mso-contentType ?>
<spe:Receivers xmlns:spe="http://schemas.microsoft.com/sharepoint/events"/>
</file>

<file path=customXml/item5827.xml><?xml version="1.0" encoding="utf-8"?>
<?mso-contentType ?>
<spe:Receivers xmlns:spe="http://schemas.microsoft.com/sharepoint/events"/>
</file>

<file path=customXml/item582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2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3.xml><?xml version="1.0" encoding="utf-8"?>
<?mso-contentType ?>
<spe:Receivers xmlns:spe="http://schemas.microsoft.com/sharepoint/events"/>
</file>

<file path=customXml/item583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3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32.xml><?xml version="1.0" encoding="utf-8"?>
<?mso-contentType ?>
<spe:Receivers xmlns:spe="http://schemas.microsoft.com/sharepoint/events"/>
</file>

<file path=customXml/item583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3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3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3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3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3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39.xml><?xml version="1.0" encoding="utf-8"?>
<?mso-contentType ?>
<spe:Receivers xmlns:spe="http://schemas.microsoft.com/sharepoint/events"/>
</file>

<file path=customXml/item584.xml><?xml version="1.0" encoding="utf-8"?>
<?mso-contentType ?>
<spe:Receivers xmlns:spe="http://schemas.microsoft.com/sharepoint/events"/>
</file>

<file path=customXml/item584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4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4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43.xml><?xml version="1.0" encoding="utf-8"?>
<?mso-contentType ?>
<spe:Receivers xmlns:spe="http://schemas.microsoft.com/sharepoint/events"/>
</file>

<file path=customXml/item5844.xml><?xml version="1.0" encoding="utf-8"?>
<?mso-contentType ?>
<spe:Receivers xmlns:spe="http://schemas.microsoft.com/sharepoint/events"/>
</file>

<file path=customXml/item584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4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4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48.xml><?xml version="1.0" encoding="utf-8"?>
<?mso-contentType ?>
<spe:Receivers xmlns:spe="http://schemas.microsoft.com/sharepoint/events"/>
</file>

<file path=customXml/item5849.xml><?xml version="1.0" encoding="utf-8"?>
<?mso-contentType ?>
<spe:Receivers xmlns:spe="http://schemas.microsoft.com/sharepoint/events"/>
</file>

<file path=customXml/item58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5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5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5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5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5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5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5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5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5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59.xml><?xml version="1.0" encoding="utf-8"?>
<?mso-contentType ?>
<spe:Receivers xmlns:spe="http://schemas.microsoft.com/sharepoint/events"/>
</file>

<file path=customXml/item586.xml><?xml version="1.0" encoding="utf-8"?>
<?mso-contentType ?>
<spe:Receivers xmlns:spe="http://schemas.microsoft.com/sharepoint/events"/>
</file>

<file path=customXml/item5860.xml><?xml version="1.0" encoding="utf-8"?>
<?mso-contentType ?>
<spe:Receivers xmlns:spe="http://schemas.microsoft.com/sharepoint/events"/>
</file>

<file path=customXml/item586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6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6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6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6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6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67.xml><?xml version="1.0" encoding="utf-8"?>
<?mso-contentType ?>
<spe:Receivers xmlns:spe="http://schemas.microsoft.com/sharepoint/events"/>
</file>

<file path=customXml/item586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6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7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7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72.xml><?xml version="1.0" encoding="utf-8"?>
<?mso-contentType ?>
<spe:Receivers xmlns:spe="http://schemas.microsoft.com/sharepoint/events"/>
</file>

<file path=customXml/item5873.xml><?xml version="1.0" encoding="utf-8"?>
<?mso-contentType ?>
<spe:Receivers xmlns:spe="http://schemas.microsoft.com/sharepoint/events"/>
</file>

<file path=customXml/item587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7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7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77.xml><?xml version="1.0" encoding="utf-8"?>
<?mso-contentType ?>
<spe:Receivers xmlns:spe="http://schemas.microsoft.com/sharepoint/events"/>
</file>

<file path=customXml/item587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7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80.xml><?xml version="1.0" encoding="utf-8"?>
<?mso-contentType ?>
<spe:Receivers xmlns:spe="http://schemas.microsoft.com/sharepoint/events"/>
</file>

<file path=customXml/item5881.xml><?xml version="1.0" encoding="utf-8"?>
<?mso-contentType ?>
<spe:Receivers xmlns:spe="http://schemas.microsoft.com/sharepoint/events"/>
</file>

<file path=customXml/item588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83.xml><?xml version="1.0" encoding="utf-8"?>
<?mso-contentType ?>
<spe:Receivers xmlns:spe="http://schemas.microsoft.com/sharepoint/events"/>
</file>

<file path=customXml/item588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8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8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8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8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89.xml><?xml version="1.0" encoding="utf-8"?>
<?mso-contentType ?>
<spe:Receivers xmlns:spe="http://schemas.microsoft.com/sharepoint/events"/>
</file>

<file path=customXml/item58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90.xml><?xml version="1.0" encoding="utf-8"?>
<?mso-contentType ?>
<spe:Receivers xmlns:spe="http://schemas.microsoft.com/sharepoint/events"/>
</file>

<file path=customXml/item5891.xml><?xml version="1.0" encoding="utf-8"?>
<?mso-contentType ?>
<spe:Receivers xmlns:spe="http://schemas.microsoft.com/sharepoint/events"/>
</file>

<file path=customXml/item589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9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89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895.xml><?xml version="1.0" encoding="utf-8"?>
<?mso-contentType ?>
<spe:Receivers xmlns:spe="http://schemas.microsoft.com/sharepoint/events"/>
</file>

<file path=customXml/item589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9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898.xml><?xml version="1.0" encoding="utf-8"?>
<?mso-contentType ?>
<spe:Receivers xmlns:spe="http://schemas.microsoft.com/sharepoint/events"/>
</file>

<file path=customXml/item589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0.xml><?xml version="1.0" encoding="utf-8"?>
<?mso-contentType ?>
<spe:Receivers xmlns:spe="http://schemas.microsoft.com/sharepoint/events"/>
</file>

<file path=customXml/item590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0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90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0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04.xml><?xml version="1.0" encoding="utf-8"?>
<?mso-contentType ?>
<spe:Receivers xmlns:spe="http://schemas.microsoft.com/sharepoint/events"/>
</file>

<file path=customXml/item5905.xml><?xml version="1.0" encoding="utf-8"?>
<?mso-contentType ?>
<spe:Receivers xmlns:spe="http://schemas.microsoft.com/sharepoint/events"/>
</file>

<file path=customXml/item5906.xml><?xml version="1.0" encoding="utf-8"?>
<?mso-contentType ?>
<spe:Receivers xmlns:spe="http://schemas.microsoft.com/sharepoint/events"/>
</file>

<file path=customXml/item590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0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90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1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1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1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1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91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915.xml><?xml version="1.0" encoding="utf-8"?>
<?mso-contentType ?>
<spe:Receivers xmlns:spe="http://schemas.microsoft.com/sharepoint/events"/>
</file>

<file path=customXml/item591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917.xml><?xml version="1.0" encoding="utf-8"?>
<?mso-contentType ?>
<spe:Receivers xmlns:spe="http://schemas.microsoft.com/sharepoint/events"/>
</file>

<file path=customXml/item591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1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9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92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2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22.xml><?xml version="1.0" encoding="utf-8"?>
<?mso-contentType ?>
<spe:Receivers xmlns:spe="http://schemas.microsoft.com/sharepoint/events"/>
</file>

<file path=customXml/item592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2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2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2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2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2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92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3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93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93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3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34.xml><?xml version="1.0" encoding="utf-8"?>
<?mso-contentType ?>
<spe:Receivers xmlns:spe="http://schemas.microsoft.com/sharepoint/events"/>
</file>

<file path=customXml/item593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3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3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93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3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94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4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4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4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4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945.xml><?xml version="1.0" encoding="utf-8"?>
<?mso-contentType ?>
<spe:Receivers xmlns:spe="http://schemas.microsoft.com/sharepoint/events"/>
</file>

<file path=customXml/item594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4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48.xml><?xml version="1.0" encoding="utf-8"?>
<?mso-contentType ?>
<spe:Receivers xmlns:spe="http://schemas.microsoft.com/sharepoint/events"/>
</file>

<file path=customXml/item594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50.xml><?xml version="1.0" encoding="utf-8"?>
<?mso-contentType ?>
<spe:Receivers xmlns:spe="http://schemas.microsoft.com/sharepoint/events"/>
</file>

<file path=customXml/item595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52.xml><?xml version="1.0" encoding="utf-8"?>
<?mso-contentType ?>
<spe:Receivers xmlns:spe="http://schemas.microsoft.com/sharepoint/events"/>
</file>

<file path=customXml/item5953.xml><?xml version="1.0" encoding="utf-8"?>
<?mso-contentType ?>
<spe:Receivers xmlns:spe="http://schemas.microsoft.com/sharepoint/events"/>
</file>

<file path=customXml/item595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55.xml><?xml version="1.0" encoding="utf-8"?>
<?mso-contentType ?>
<spe:Receivers xmlns:spe="http://schemas.microsoft.com/sharepoint/events"/>
</file>

<file path=customXml/item595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95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5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5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960.xml><?xml version="1.0" encoding="utf-8"?>
<?mso-contentType ?>
<spe:Receivers xmlns:spe="http://schemas.microsoft.com/sharepoint/events"/>
</file>

<file path=customXml/item596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6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6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6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6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6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6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6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96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9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7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97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7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7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74.xml><?xml version="1.0" encoding="utf-8"?>
<?mso-contentType ?>
<spe:Receivers xmlns:spe="http://schemas.microsoft.com/sharepoint/events"/>
</file>

<file path=customXml/item5975.xml><?xml version="1.0" encoding="utf-8"?>
<?mso-contentType ?>
<spe:Receivers xmlns:spe="http://schemas.microsoft.com/sharepoint/events"/>
</file>

<file path=customXml/item597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77.xml><?xml version="1.0" encoding="utf-8"?>
<?mso-contentType ?>
<spe:Receivers xmlns:spe="http://schemas.microsoft.com/sharepoint/events"/>
</file>

<file path=customXml/item5978.xml><?xml version="1.0" encoding="utf-8"?>
<?mso-contentType ?>
<spe:Receivers xmlns:spe="http://schemas.microsoft.com/sharepoint/events"/>
</file>

<file path=customXml/item597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980.xml><?xml version="1.0" encoding="utf-8"?>
<?mso-contentType ?>
<spe:Receivers xmlns:spe="http://schemas.microsoft.com/sharepoint/events"/>
</file>

<file path=customXml/item598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82.xml><?xml version="1.0" encoding="utf-8"?>
<?mso-contentType ?>
<spe:Receivers xmlns:spe="http://schemas.microsoft.com/sharepoint/events"/>
</file>

<file path=customXml/item598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8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98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8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8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8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8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9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9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599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599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94.xml><?xml version="1.0" encoding="utf-8"?>
<?mso-contentType ?>
<spe:Receivers xmlns:spe="http://schemas.microsoft.com/sharepoint/events"/>
</file>

<file path=customXml/item599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5996.xml><?xml version="1.0" encoding="utf-8"?>
<?mso-contentType ?>
<spe:Receivers xmlns:spe="http://schemas.microsoft.com/sharepoint/events"/>
</file>

<file path=customXml/item5997.xml><?xml version="1.0" encoding="utf-8"?>
<?mso-contentType ?>
<spe:Receivers xmlns:spe="http://schemas.microsoft.com/sharepoint/events"/>
</file>

<file path=customXml/item5998.xml><?xml version="1.0" encoding="utf-8"?>
<?mso-contentType ?>
<spe:Receivers xmlns:spe="http://schemas.microsoft.com/sharepoint/events"/>
</file>

<file path=customXml/item59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0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000.xml><?xml version="1.0" encoding="utf-8"?>
<?mso-contentType ?>
<spe:Receivers xmlns:spe="http://schemas.microsoft.com/sharepoint/events"/>
</file>

<file path=customXml/item600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002.xml><?xml version="1.0" encoding="utf-8"?>
<?mso-contentType ?>
<spe:Receivers xmlns:spe="http://schemas.microsoft.com/sharepoint/events"/>
</file>

<file path=customXml/item6003.xml><?xml version="1.0" encoding="utf-8"?>
<?mso-contentType ?>
<spe:Receivers xmlns:spe="http://schemas.microsoft.com/sharepoint/events"/>
</file>

<file path=customXml/item600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005.xml><?xml version="1.0" encoding="utf-8"?>
<?mso-contentType ?>
<spe:Receivers xmlns:spe="http://schemas.microsoft.com/sharepoint/events"/>
</file>

<file path=customXml/item600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007.xml><?xml version="1.0" encoding="utf-8"?>
<?mso-contentType ?>
<spe:Receivers xmlns:spe="http://schemas.microsoft.com/sharepoint/events"/>
</file>

<file path=customXml/item600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009.xml><?xml version="1.0" encoding="utf-8"?>
<?mso-contentType ?>
<spe:Receivers xmlns:spe="http://schemas.microsoft.com/sharepoint/events"/>
</file>

<file path=customXml/item601.xml><?xml version="1.0" encoding="utf-8"?>
<?mso-contentType ?>
<spe:Receivers xmlns:spe="http://schemas.microsoft.com/sharepoint/events"/>
</file>

<file path=customXml/item601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011.xml><?xml version="1.0" encoding="utf-8"?>
<?mso-contentType ?>
<spe:Receivers xmlns:spe="http://schemas.microsoft.com/sharepoint/events"/>
</file>

<file path=customXml/item601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01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01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01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01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01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018.xml><?xml version="1.0" encoding="utf-8"?>
<?mso-contentType ?>
<spe:Receivers xmlns:spe="http://schemas.microsoft.com/sharepoint/events"/>
</file>

<file path=customXml/item601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02.xml><?xml version="1.0" encoding="utf-8"?>
<?mso-contentType ?>
<spe:Receivers xmlns:spe="http://schemas.microsoft.com/sharepoint/events"/>
</file>

<file path=customXml/item602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02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02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023.xml><?xml version="1.0" encoding="utf-8"?>
<?mso-contentType ?>
<spe:Receivers xmlns:spe="http://schemas.microsoft.com/sharepoint/events"/>
</file>

<file path=customXml/item6024.xml><?xml version="1.0" encoding="utf-8"?>
<?mso-contentType ?>
<spe:Receivers xmlns:spe="http://schemas.microsoft.com/sharepoint/events"/>
</file>

<file path=customXml/item603.xml><?xml version="1.0" encoding="utf-8"?>
<?mso-contentType ?>
<spe:Receivers xmlns:spe="http://schemas.microsoft.com/sharepoint/events"/>
</file>

<file path=customXml/item60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0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0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0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0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0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1.xml><?xml version="1.0" encoding="utf-8"?>
<?mso-contentType ?>
<spe:Receivers xmlns:spe="http://schemas.microsoft.com/sharepoint/events"/>
</file>

<file path=customXml/item610.xml><?xml version="1.0" encoding="utf-8"?>
<?mso-contentType ?>
<spe:Receivers xmlns:spe="http://schemas.microsoft.com/sharepoint/events"/>
</file>

<file path=customXml/item61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1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13.xml><?xml version="1.0" encoding="utf-8"?>
<?mso-contentType ?>
<spe:Receivers xmlns:spe="http://schemas.microsoft.com/sharepoint/events"/>
</file>

<file path=customXml/item61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1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1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17.xml><?xml version="1.0" encoding="utf-8"?>
<?mso-contentType ?>
<spe:Receivers xmlns:spe="http://schemas.microsoft.com/sharepoint/events"/>
</file>

<file path=customXml/item618.xml><?xml version="1.0" encoding="utf-8"?>
<?mso-contentType ?>
<spe:Receivers xmlns:spe="http://schemas.microsoft.com/sharepoint/events"/>
</file>

<file path=customXml/item61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20.xml><?xml version="1.0" encoding="utf-8"?>
<?mso-contentType ?>
<spe:Receivers xmlns:spe="http://schemas.microsoft.com/sharepoint/events"/>
</file>

<file path=customXml/item62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2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2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2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2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2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27.xml><?xml version="1.0" encoding="utf-8"?>
<?mso-contentType ?>
<spe:Receivers xmlns:spe="http://schemas.microsoft.com/sharepoint/events"/>
</file>

<file path=customXml/item62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2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3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3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3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33.xml><?xml version="1.0" encoding="utf-8"?>
<?mso-contentType ?>
<spe:Receivers xmlns:spe="http://schemas.microsoft.com/sharepoint/events"/>
</file>

<file path=customXml/item63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3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36.xml><?xml version="1.0" encoding="utf-8"?>
<?mso-contentType ?>
<spe:Receivers xmlns:spe="http://schemas.microsoft.com/sharepoint/events"/>
</file>

<file path=customXml/item63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3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3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4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41.xml><?xml version="1.0" encoding="utf-8"?>
<?mso-contentType ?>
<spe:Receivers xmlns:spe="http://schemas.microsoft.com/sharepoint/events"/>
</file>

<file path=customXml/item642.xml><?xml version="1.0" encoding="utf-8"?>
<?mso-contentType ?>
<spe:Receivers xmlns:spe="http://schemas.microsoft.com/sharepoint/events"/>
</file>

<file path=customXml/item643.xml><?xml version="1.0" encoding="utf-8"?>
<?mso-contentType ?>
<spe:Receivers xmlns:spe="http://schemas.microsoft.com/sharepoint/events"/>
</file>

<file path=customXml/item64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4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4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4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4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4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5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5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5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5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5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5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5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5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5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5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6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61.xml><?xml version="1.0" encoding="utf-8"?>
<?mso-contentType ?>
<spe:Receivers xmlns:spe="http://schemas.microsoft.com/sharepoint/events"/>
</file>

<file path=customXml/item66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6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64.xml><?xml version="1.0" encoding="utf-8"?>
<?mso-contentType ?>
<spe:Receivers xmlns:spe="http://schemas.microsoft.com/sharepoint/events"/>
</file>

<file path=customXml/item66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6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67.xml><?xml version="1.0" encoding="utf-8"?>
<?mso-contentType ?>
<spe:Receivers xmlns:spe="http://schemas.microsoft.com/sharepoint/events"/>
</file>

<file path=customXml/item66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69.xml><?xml version="1.0" encoding="utf-8"?>
<?mso-contentType ?>
<spe:Receivers xmlns:spe="http://schemas.microsoft.com/sharepoint/events"/>
</file>

<file path=customXml/item6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7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7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72.xml><?xml version="1.0" encoding="utf-8"?>
<?mso-contentType ?>
<spe:Receivers xmlns:spe="http://schemas.microsoft.com/sharepoint/events"/>
</file>

<file path=customXml/item67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7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7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7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7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78.xml><?xml version="1.0" encoding="utf-8"?>
<?mso-contentType ?>
<spe:Receivers xmlns:spe="http://schemas.microsoft.com/sharepoint/events"/>
</file>

<file path=customXml/item67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80.xml><?xml version="1.0" encoding="utf-8"?>
<?mso-contentType ?>
<spe:Receivers xmlns:spe="http://schemas.microsoft.com/sharepoint/events"/>
</file>

<file path=customXml/item68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8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8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8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8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8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87.xml><?xml version="1.0" encoding="utf-8"?>
<?mso-contentType ?>
<spe:Receivers xmlns:spe="http://schemas.microsoft.com/sharepoint/events"/>
</file>

<file path=customXml/item68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8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9.xml><?xml version="1.0" encoding="utf-8"?>
<?mso-contentType ?>
<spe:Receivers xmlns:spe="http://schemas.microsoft.com/sharepoint/events"/>
</file>

<file path=customXml/item69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9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9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9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9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9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696.xml><?xml version="1.0" encoding="utf-8"?>
<?mso-contentType ?>
<spe:Receivers xmlns:spe="http://schemas.microsoft.com/sharepoint/events"/>
</file>

<file path=customXml/item69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69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69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7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00.xml><?xml version="1.0" encoding="utf-8"?>
<?mso-contentType ?>
<spe:Receivers xmlns:spe="http://schemas.microsoft.com/sharepoint/events"/>
</file>

<file path=customXml/item70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0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0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70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70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0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0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70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70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71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71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712.xml><?xml version="1.0" encoding="utf-8"?>
<?mso-contentType ?>
<spe:Receivers xmlns:spe="http://schemas.microsoft.com/sharepoint/events"/>
</file>

<file path=customXml/item71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71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71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716.xml><?xml version="1.0" encoding="utf-8"?>
<?mso-contentType ?>
<spe:Receivers xmlns:spe="http://schemas.microsoft.com/sharepoint/events"/>
</file>

<file path=customXml/item717.xml><?xml version="1.0" encoding="utf-8"?>
<?mso-contentType ?>
<spe:Receivers xmlns:spe="http://schemas.microsoft.com/sharepoint/events"/>
</file>

<file path=customXml/item718.xml><?xml version="1.0" encoding="utf-8"?>
<?mso-contentType ?>
<spe:Receivers xmlns:spe="http://schemas.microsoft.com/sharepoint/events"/>
</file>

<file path=customXml/item71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2.xml><?xml version="1.0" encoding="utf-8"?>
<?mso-contentType ?>
<spe:Receivers xmlns:spe="http://schemas.microsoft.com/sharepoint/events"/>
</file>

<file path=customXml/item720.xml><?xml version="1.0" encoding="utf-8"?>
<?mso-contentType ?>
<spe:Receivers xmlns:spe="http://schemas.microsoft.com/sharepoint/events"/>
</file>

<file path=customXml/item72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72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2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72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72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726.xml><?xml version="1.0" encoding="utf-8"?>
<?mso-contentType ?>
<spe:Receivers xmlns:spe="http://schemas.microsoft.com/sharepoint/events"/>
</file>

<file path=customXml/item727.xml><?xml version="1.0" encoding="utf-8"?>
<?mso-contentType ?>
<spe:Receivers xmlns:spe="http://schemas.microsoft.com/sharepoint/events"/>
</file>

<file path=customXml/item72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72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73.xml><?xml version="1.0" encoding="utf-8"?>
<?mso-contentType ?>
<spe:Receivers xmlns:spe="http://schemas.microsoft.com/sharepoint/events"/>
</file>

<file path=customXml/item73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31.xml><?xml version="1.0" encoding="utf-8"?>
<?mso-contentType ?>
<spe:Receivers xmlns:spe="http://schemas.microsoft.com/sharepoint/events"/>
</file>

<file path=customXml/item732.xml><?xml version="1.0" encoding="utf-8"?>
<?mso-contentType ?>
<spe:Receivers xmlns:spe="http://schemas.microsoft.com/sharepoint/events"/>
</file>

<file path=customXml/item733.xml><?xml version="1.0" encoding="utf-8"?>
<?mso-contentType ?>
<spe:Receivers xmlns:spe="http://schemas.microsoft.com/sharepoint/events"/>
</file>

<file path=customXml/item734.xml><?xml version="1.0" encoding="utf-8"?>
<?mso-contentType ?>
<spe:Receivers xmlns:spe="http://schemas.microsoft.com/sharepoint/events"/>
</file>

<file path=customXml/item73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73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3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3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3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74.xml><?xml version="1.0" encoding="utf-8"?>
<?mso-contentType ?>
<spe:Receivers xmlns:spe="http://schemas.microsoft.com/sharepoint/events"/>
</file>

<file path=customXml/item74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4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4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74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4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45.xml><?xml version="1.0" encoding="utf-8"?>
<?mso-contentType ?>
<spe:Receivers xmlns:spe="http://schemas.microsoft.com/sharepoint/events"/>
</file>

<file path=customXml/item74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747.xml><?xml version="1.0" encoding="utf-8"?>
<?mso-contentType ?>
<spe:Receivers xmlns:spe="http://schemas.microsoft.com/sharepoint/events"/>
</file>

<file path=customXml/item74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74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750.xml><?xml version="1.0" encoding="utf-8"?>
<?mso-contentType ?>
<spe:Receivers xmlns:spe="http://schemas.microsoft.com/sharepoint/events"/>
</file>

<file path=customXml/item75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75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75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754.xml><?xml version="1.0" encoding="utf-8"?>
<?mso-contentType ?>
<spe:Receivers xmlns:spe="http://schemas.microsoft.com/sharepoint/events"/>
</file>

<file path=customXml/item75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5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5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5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759.xml><?xml version="1.0" encoding="utf-8"?>
<?mso-contentType ?>
<spe:Receivers xmlns:spe="http://schemas.microsoft.com/sharepoint/events"/>
</file>

<file path=customXml/item7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760.xml><?xml version="1.0" encoding="utf-8"?>
<?mso-contentType ?>
<spe:Receivers xmlns:spe="http://schemas.microsoft.com/sharepoint/events"/>
</file>

<file path=customXml/item76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6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6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6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76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6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76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76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76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7.xml><?xml version="1.0" encoding="utf-8"?>
<?mso-contentType ?>
<spe:Receivers xmlns:spe="http://schemas.microsoft.com/sharepoint/events"/>
</file>

<file path=customXml/item770.xml><?xml version="1.0" encoding="utf-8"?>
<?mso-contentType ?>
<spe:Receivers xmlns:spe="http://schemas.microsoft.com/sharepoint/events"/>
</file>

<file path=customXml/item77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7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7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7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75.xml><?xml version="1.0" encoding="utf-8"?>
<?mso-contentType ?>
<spe:Receivers xmlns:spe="http://schemas.microsoft.com/sharepoint/events"/>
</file>

<file path=customXml/item77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77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7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79.xml><?xml version="1.0" encoding="utf-8"?>
<?mso-contentType ?>
<spe:Receivers xmlns:spe="http://schemas.microsoft.com/sharepoint/events"/>
</file>

<file path=customXml/item78.xml><?xml version="1.0" encoding="utf-8"?>
<?mso-contentType ?>
<spe:Receivers xmlns:spe="http://schemas.microsoft.com/sharepoint/events"/>
</file>

<file path=customXml/item780.xml><?xml version="1.0" encoding="utf-8"?>
<?mso-contentType ?>
<spe:Receivers xmlns:spe="http://schemas.microsoft.com/sharepoint/events"/>
</file>

<file path=customXml/item78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782.xml><?xml version="1.0" encoding="utf-8"?>
<?mso-contentType ?>
<spe:Receivers xmlns:spe="http://schemas.microsoft.com/sharepoint/events"/>
</file>

<file path=customXml/item78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8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785.xml><?xml version="1.0" encoding="utf-8"?>
<?mso-contentType ?>
<spe:Receivers xmlns:spe="http://schemas.microsoft.com/sharepoint/events"/>
</file>

<file path=customXml/item78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87.xml><?xml version="1.0" encoding="utf-8"?>
<?mso-contentType ?>
<spe:Receivers xmlns:spe="http://schemas.microsoft.com/sharepoint/events"/>
</file>

<file path=customXml/item78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789.xml><?xml version="1.0" encoding="utf-8"?>
<?mso-contentType ?>
<spe:Receivers xmlns:spe="http://schemas.microsoft.com/sharepoint/events"/>
</file>

<file path=customXml/item79.xml><?xml version="1.0" encoding="utf-8"?>
<?mso-contentType ?>
<spe:Receivers xmlns:spe="http://schemas.microsoft.com/sharepoint/events"/>
</file>

<file path=customXml/item79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791.xml><?xml version="1.0" encoding="utf-8"?>
<?mso-contentType ?>
<spe:Receivers xmlns:spe="http://schemas.microsoft.com/sharepoint/events"/>
</file>

<file path=customXml/item79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93.xml><?xml version="1.0" encoding="utf-8"?>
<?mso-contentType ?>
<spe:Receivers xmlns:spe="http://schemas.microsoft.com/sharepoint/events"/>
</file>

<file path=customXml/item794.xml><?xml version="1.0" encoding="utf-8"?>
<?mso-contentType ?>
<spe:Receivers xmlns:spe="http://schemas.microsoft.com/sharepoint/events"/>
</file>

<file path=customXml/item79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79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79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79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7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.xml><?xml version="1.0" encoding="utf-8"?>
<?mso-contentType ?>
<spe:Receivers xmlns:spe="http://schemas.microsoft.com/sharepoint/events"/>
</file>

<file path=customXml/item8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0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0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0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03.xml><?xml version="1.0" encoding="utf-8"?>
<?mso-contentType ?>
<spe:Receivers xmlns:spe="http://schemas.microsoft.com/sharepoint/events"/>
</file>

<file path=customXml/item80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0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0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0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0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09.xml><?xml version="1.0" encoding="utf-8"?>
<?mso-contentType ?>
<spe:Receivers xmlns:spe="http://schemas.microsoft.com/sharepoint/events"/>
</file>

<file path=customXml/item8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1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11.xml><?xml version="1.0" encoding="utf-8"?>
<?mso-contentType ?>
<spe:Receivers xmlns:spe="http://schemas.microsoft.com/sharepoint/events"/>
</file>

<file path=customXml/item81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1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1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1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1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1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1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1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2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21.xml><?xml version="1.0" encoding="utf-8"?>
<?mso-contentType ?>
<spe:Receivers xmlns:spe="http://schemas.microsoft.com/sharepoint/events"/>
</file>

<file path=customXml/item82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2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2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2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2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2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2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29.xml><?xml version="1.0" encoding="utf-8"?>
<?mso-contentType ?>
<spe:Receivers xmlns:spe="http://schemas.microsoft.com/sharepoint/events"/>
</file>

<file path=customXml/item83.xml><?xml version="1.0" encoding="utf-8"?>
<?mso-contentType ?>
<spe:Receivers xmlns:spe="http://schemas.microsoft.com/sharepoint/events"/>
</file>

<file path=customXml/item83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3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3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33.xml><?xml version="1.0" encoding="utf-8"?>
<?mso-contentType ?>
<spe:Receivers xmlns:spe="http://schemas.microsoft.com/sharepoint/events"/>
</file>

<file path=customXml/item83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3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3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3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3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39.xml><?xml version="1.0" encoding="utf-8"?>
<?mso-contentType ?>
<spe:Receivers xmlns:spe="http://schemas.microsoft.com/sharepoint/events"/>
</file>

<file path=customXml/item8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4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4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42.xml><?xml version="1.0" encoding="utf-8"?>
<?mso-contentType ?>
<spe:Receivers xmlns:spe="http://schemas.microsoft.com/sharepoint/events"/>
</file>

<file path=customXml/item84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4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4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4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4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4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4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5.xml><?xml version="1.0" encoding="utf-8"?>
<?mso-contentType ?>
<spe:Receivers xmlns:spe="http://schemas.microsoft.com/sharepoint/events"/>
</file>

<file path=customXml/item85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5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5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5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5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5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5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5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5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5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6.xml><?xml version="1.0" encoding="utf-8"?>
<?mso-contentType ?>
<spe:Receivers xmlns:spe="http://schemas.microsoft.com/sharepoint/events"/>
</file>

<file path=customXml/item860.xml><?xml version="1.0" encoding="utf-8"?>
<?mso-contentType ?>
<spe:Receivers xmlns:spe="http://schemas.microsoft.com/sharepoint/events"/>
</file>

<file path=customXml/item86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62.xml><?xml version="1.0" encoding="utf-8"?>
<?mso-contentType ?>
<spe:Receivers xmlns:spe="http://schemas.microsoft.com/sharepoint/events"/>
</file>

<file path=customXml/item86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64.xml><?xml version="1.0" encoding="utf-8"?>
<?mso-contentType ?>
<spe:Receivers xmlns:spe="http://schemas.microsoft.com/sharepoint/events"/>
</file>

<file path=customXml/item86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66.xml><?xml version="1.0" encoding="utf-8"?>
<?mso-contentType ?>
<spe:Receivers xmlns:spe="http://schemas.microsoft.com/sharepoint/events"/>
</file>

<file path=customXml/item86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6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6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7.xml><?xml version="1.0" encoding="utf-8"?>
<?mso-contentType ?>
<spe:Receivers xmlns:spe="http://schemas.microsoft.com/sharepoint/events"/>
</file>

<file path=customXml/item87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7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72.xml><?xml version="1.0" encoding="utf-8"?>
<?mso-contentType ?>
<spe:Receivers xmlns:spe="http://schemas.microsoft.com/sharepoint/events"/>
</file>

<file path=customXml/item873.xml><?xml version="1.0" encoding="utf-8"?>
<?mso-contentType ?>
<spe:Receivers xmlns:spe="http://schemas.microsoft.com/sharepoint/events"/>
</file>

<file path=customXml/item87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7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7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7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7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7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8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8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8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8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8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8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8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87.xml><?xml version="1.0" encoding="utf-8"?>
<?mso-contentType ?>
<spe:Receivers xmlns:spe="http://schemas.microsoft.com/sharepoint/events"/>
</file>

<file path=customXml/item88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8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9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9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9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93.xml><?xml version="1.0" encoding="utf-8"?>
<?mso-contentType ?>
<spe:Receivers xmlns:spe="http://schemas.microsoft.com/sharepoint/events"/>
</file>

<file path=customXml/item89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895.xml><?xml version="1.0" encoding="utf-8"?>
<?mso-contentType ?>
<spe:Receivers xmlns:spe="http://schemas.microsoft.com/sharepoint/events"/>
</file>

<file path=customXml/item896.xml><?xml version="1.0" encoding="utf-8"?>
<?mso-contentType ?>
<spe:Receivers xmlns:spe="http://schemas.microsoft.com/sharepoint/events"/>
</file>

<file path=customXml/item89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89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89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90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0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902.xml><?xml version="1.0" encoding="utf-8"?>
<?mso-contentType ?>
<spe:Receivers xmlns:spe="http://schemas.microsoft.com/sharepoint/events"/>
</file>

<file path=customXml/item90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904.xml><?xml version="1.0" encoding="utf-8"?>
<?mso-contentType ?>
<spe:Receivers xmlns:spe="http://schemas.microsoft.com/sharepoint/events"/>
</file>

<file path=customXml/item90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0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07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0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09.xml><?xml version="1.0" encoding="utf-8"?>
<?mso-contentType ?>
<spe:Receivers xmlns:spe="http://schemas.microsoft.com/sharepoint/events"/>
</file>

<file path=customXml/item9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1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1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91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91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91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15.xml><?xml version="1.0" encoding="utf-8"?>
<?mso-contentType ?>
<spe:Receivers xmlns:spe="http://schemas.microsoft.com/sharepoint/events"/>
</file>

<file path=customXml/item91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917.xml><?xml version="1.0" encoding="utf-8"?>
<?mso-contentType ?>
<spe:Receivers xmlns:spe="http://schemas.microsoft.com/sharepoint/events"/>
</file>

<file path=customXml/item91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19.xml><?xml version="1.0" encoding="utf-8"?>
<?mso-contentType ?>
<spe:Receivers xmlns:spe="http://schemas.microsoft.com/sharepoint/events"/>
</file>

<file path=customXml/item9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920.xml><?xml version="1.0" encoding="utf-8"?>
<?mso-contentType ?>
<spe:Receivers xmlns:spe="http://schemas.microsoft.com/sharepoint/events"/>
</file>

<file path=customXml/item921.xml><?xml version="1.0" encoding="utf-8"?>
<?mso-contentType ?>
<spe:Receivers xmlns:spe="http://schemas.microsoft.com/sharepoint/events"/>
</file>

<file path=customXml/item92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23.xml><?xml version="1.0" encoding="utf-8"?>
<?mso-contentType ?>
<spe:Receivers xmlns:spe="http://schemas.microsoft.com/sharepoint/events"/>
</file>

<file path=customXml/item92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92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92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2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28.xml><?xml version="1.0" encoding="utf-8"?>
<?mso-contentType ?>
<spe:Receivers xmlns:spe="http://schemas.microsoft.com/sharepoint/events"/>
</file>

<file path=customXml/item929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93.xml><?xml version="1.0" encoding="utf-8"?>
<?mso-contentType ?>
<spe:Receivers xmlns:spe="http://schemas.microsoft.com/sharepoint/events"/>
</file>

<file path=customXml/item93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93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3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3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3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3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36.xml><?xml version="1.0" encoding="utf-8"?>
<?mso-contentType ?>
<spe:Receivers xmlns:spe="http://schemas.microsoft.com/sharepoint/events"/>
</file>

<file path=customXml/item937.xml><?xml version="1.0" encoding="utf-8"?>
<?mso-contentType ?>
<spe:Receivers xmlns:spe="http://schemas.microsoft.com/sharepoint/events"/>
</file>

<file path=customXml/item938.xml><?xml version="1.0" encoding="utf-8"?>
<?mso-contentType ?>
<spe:Receivers xmlns:spe="http://schemas.microsoft.com/sharepoint/events"/>
</file>

<file path=customXml/item93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40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94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4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94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4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4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4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4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4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4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5.xml><?xml version="1.0" encoding="utf-8"?>
<?mso-contentType ?>
<spe:Receivers xmlns:spe="http://schemas.microsoft.com/sharepoint/events"/>
</file>

<file path=customXml/item95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51.xml><?xml version="1.0" encoding="utf-8"?>
<?mso-contentType ?>
<spe:Receivers xmlns:spe="http://schemas.microsoft.com/sharepoint/events"/>
</file>

<file path=customXml/item952.xml><?xml version="1.0" encoding="utf-8"?>
<?mso-contentType ?>
<spe:Receivers xmlns:spe="http://schemas.microsoft.com/sharepoint/events"/>
</file>

<file path=customXml/item953.xml><?xml version="1.0" encoding="utf-8"?>
<?mso-contentType ?>
<spe:Receivers xmlns:spe="http://schemas.microsoft.com/sharepoint/events"/>
</file>

<file path=customXml/item954.xml><?xml version="1.0" encoding="utf-8"?>
<?mso-contentType ?>
<spe:Receivers xmlns:spe="http://schemas.microsoft.com/sharepoint/events"/>
</file>

<file path=customXml/item95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5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5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5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5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6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61.xml><?xml version="1.0" encoding="utf-8"?>
<?mso-contentType ?>
<spe:Receivers xmlns:spe="http://schemas.microsoft.com/sharepoint/events"/>
</file>

<file path=customXml/item96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6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6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6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66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67.xml><?xml version="1.0" encoding="utf-8"?>
<?mso-contentType ?>
<spe:Receivers xmlns:spe="http://schemas.microsoft.com/sharepoint/events"/>
</file>

<file path=customXml/item968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69.xml><?xml version="1.0" encoding="utf-8"?>
<?mso-contentType ?>
<spe:Receivers xmlns:spe="http://schemas.microsoft.com/sharepoint/events"/>
</file>

<file path=customXml/item97.xml><?xml version="1.0" encoding="utf-8"?>
<?mso-contentType ?>
<spe:Receivers xmlns:spe="http://schemas.microsoft.com/sharepoint/events"/>
</file>

<file path=customXml/item97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7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7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7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974.xml><?xml version="1.0" encoding="utf-8"?>
<?mso-contentType ?>
<spe:Receivers xmlns:spe="http://schemas.microsoft.com/sharepoint/events"/>
</file>

<file path=customXml/item97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976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977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978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979.xml><?xml version="1.0" encoding="utf-8"?>
<?mso-contentType ?>
<spe:Receivers xmlns:spe="http://schemas.microsoft.com/sharepoint/events"/>
</file>

<file path=customXml/item9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80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81.xml><?xml version="1.0" encoding="utf-8"?>
<?mso-contentType ?>
<spe:Receivers xmlns:spe="http://schemas.microsoft.com/sharepoint/events"/>
</file>

<file path=customXml/item982.xml><?xml version="1.0" encoding="utf-8"?>
<?mso-contentType ?>
<spe:Receivers xmlns:spe="http://schemas.microsoft.com/sharepoint/events"/>
</file>

<file path=customXml/item98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98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85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86.xml><?xml version="1.0" encoding="utf-8"?>
<?mso-contentType ?>
<spe:Receivers xmlns:spe="http://schemas.microsoft.com/sharepoint/events"/>
</file>

<file path=customXml/item987.xml><?xml version="1.0" encoding="utf-8"?>
<?mso-contentType ?>
<spe:Receivers xmlns:spe="http://schemas.microsoft.com/sharepoint/events"/>
</file>

<file path=customXml/item988.xml><?xml version="1.0" encoding="utf-8"?>
<?mso-contentType ?>
<spe:Receivers xmlns:spe="http://schemas.microsoft.com/sharepoint/events"/>
</file>

<file path=customXml/item989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9.xml><?xml version="1.0" encoding="utf-8"?>
<?mso-contentType ?>
<spe:Receivers xmlns:spe="http://schemas.microsoft.com/sharepoint/events"/>
</file>

<file path=customXml/item99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9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9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9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99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95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C49964085BF03940BF1408810DA7C764" ma:contentTypeVersion="9" ma:contentTypeDescription="Crear nuevo documento." ma:contentTypeScope="" ma:versionID="a539f5837de1937f5362721e9fffb482">
  <xsd:schema xmlns:xsd="http://www.w3.org/2001/XMLSchema" xmlns:xs="http://www.w3.org/2001/XMLSchema" xmlns:p="http://schemas.microsoft.com/office/2006/metadata/properties" xmlns:ns2="8228d8e9-cc2d-4be2-9152-6eed6b2f3705" xmlns:ns3="5908ebff-5f8e-4240-93d2-61fbc062eddd" targetNamespace="http://schemas.microsoft.com/office/2006/metadata/properties" ma:root="true" ma:fieldsID="91983747e123030febf7c68e896a6006" ns2:_="" ns3:_="">
    <xsd:import namespace="8228d8e9-cc2d-4be2-9152-6eed6b2f3705"/>
    <xsd:import namespace="5908ebff-5f8e-4240-93d2-61fbc062eddd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2:Document_x005F_x0020_ID" minOccurs="0"/>
                <xsd:element ref="ns2:SharedWithUsers" minOccurs="0"/>
                <xsd:element ref="ns2:SharedWithDetails" minOccurs="0"/>
                <xsd:element ref="ns3:Finance_x005F_x0020_repor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28d8e9-cc2d-4be2-9152-6eed6b2f370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Valor de Id. de documento" ma:description="El valor del identificador de documento asignado a este elemento." ma:indexed="true" ma:internalName="_dlc_DocId" ma:readOnly="true">
      <xsd:simpleType>
        <xsd:restriction base="dms:Text"/>
      </xsd:simpleType>
    </xsd:element>
    <xsd:element name="_dlc_DocIdUrl" ma:index="9" nillable="true" ma:displayName="Id. de documento" ma:description="Vínculo permanente 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Document_x005F_x0020_ID" ma:index="13" nillable="true" ma:displayName="Document ID" ma:description="This column will be updated automatically 1 minute after the document is added." ma:internalName="Document_x005F_x0020_ID">
      <xsd:simpleType>
        <xsd:restriction base="dms:Text">
          <xsd:maxLength value="255"/>
        </xsd:restriction>
      </xsd:simpleType>
    </xsd:element>
    <xsd:element name="SharedWithUsers" ma:index="14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08ebff-5f8e-4240-93d2-61fbc062ed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Finance_x005F_x0020_reports" ma:index="16" nillable="true" ma:displayName="Finance reports" ma:description="If set to yes, this is displayed on the Management &gt; Finance page (https://geantprojects.sharepoint.com/sites/gn5-1/SitePages/Finance.aspx)" ma:internalName="Finance_x005F_x0020_reports">
      <xsd:simpleType>
        <xsd:restriction base="dms:Text">
          <xsd:maxLength value="3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This value indicates the number of saves or revisions. The application is responsible for updating this value after each revision.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996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97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98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999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PersistId xmlns="8228d8e9-cc2d-4be2-9152-6eed6b2f3705" xsi:nil="true"/>
    <Document_x0020_ID xmlns="8228d8e9-cc2d-4be2-9152-6eed6b2f3705">GN5-1-23-8511C6</Document_x0020_ID>
    <_dlc_DocId xmlns="8228d8e9-cc2d-4be2-9152-6eed6b2f3705">GN43-1341242381-276</_dlc_DocId>
    <_dlc_DocIdUrl xmlns="8228d8e9-cc2d-4be2-9152-6eed6b2f3705">
      <Url>https://geantprojects.sharepoint.com/sites/gn4-3/management/pmo/_layouts/15/DocIdRedir.aspx?ID=GN43-1341242381-276</Url>
      <Description>GN43-1341242381-276</Description>
    </_dlc_DocIdUrl>
    <Finance_x0020_reports xmlns="5908ebff-5f8e-4240-93d2-61fbc062eddd">false</Finance_x0020_reports>
  </documentManagement>
</p:properties>
</file>

<file path=customXml/itemProps1.xml><?xml version="1.0" encoding="utf-8"?>
<ds:datastoreItem xmlns:ds="http://schemas.openxmlformats.org/officeDocument/2006/customXml" ds:itemID="{2B41E96D-4928-4869-B5B7-83BF97E5DBE3}">
  <ds:schemaRefs>
    <ds:schemaRef ds:uri="http://schemas.microsoft.com/sharepoint/v3/contenttype/forms"/>
  </ds:schemaRefs>
</ds:datastoreItem>
</file>

<file path=customXml/itemProps10.xml><?xml version="1.0" encoding="utf-8"?>
<ds:datastoreItem xmlns:ds="http://schemas.openxmlformats.org/officeDocument/2006/customXml" ds:itemID="{307067AB-9983-4C49-95C4-2D16D6F8B2D6}">
  <ds:schemaRefs>
    <ds:schemaRef ds:uri="http://schemas.microsoft.com/sharepoint/events"/>
  </ds:schemaRefs>
</ds:datastoreItem>
</file>

<file path=customXml/itemProps100.xml><?xml version="1.0" encoding="utf-8"?>
<ds:datastoreItem xmlns:ds="http://schemas.openxmlformats.org/officeDocument/2006/customXml" ds:itemID="{B858CB89-2470-4D97-9C74-24EEB9CC05F6}">
  <ds:schemaRefs>
    <ds:schemaRef ds:uri="http://schemas.microsoft.com/sharepoint/v3/contenttype/forms"/>
  </ds:schemaRefs>
</ds:datastoreItem>
</file>

<file path=customXml/itemProps1000.xml><?xml version="1.0" encoding="utf-8"?>
<ds:datastoreItem xmlns:ds="http://schemas.openxmlformats.org/officeDocument/2006/customXml" ds:itemID="{D14D7323-C6FA-4EC6-A83F-524DF28D8D53}">
  <ds:schemaRefs>
    <ds:schemaRef ds:uri="http://schemas.microsoft.com/sharepoint/v3/contenttype/forms"/>
  </ds:schemaRefs>
</ds:datastoreItem>
</file>

<file path=customXml/itemProps1001.xml><?xml version="1.0" encoding="utf-8"?>
<ds:datastoreItem xmlns:ds="http://schemas.openxmlformats.org/officeDocument/2006/customXml" ds:itemID="{6A6B193E-0052-4270-9574-0E5BBB8E953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002.xml><?xml version="1.0" encoding="utf-8"?>
<ds:datastoreItem xmlns:ds="http://schemas.openxmlformats.org/officeDocument/2006/customXml" ds:itemID="{C3B9D865-14CE-45DE-9DC1-EB122DBFF5EE}">
  <ds:schemaRefs>
    <ds:schemaRef ds:uri="http://schemas.microsoft.com/sharepoint/v3/contenttype/forms"/>
  </ds:schemaRefs>
</ds:datastoreItem>
</file>

<file path=customXml/itemProps1003.xml><?xml version="1.0" encoding="utf-8"?>
<ds:datastoreItem xmlns:ds="http://schemas.openxmlformats.org/officeDocument/2006/customXml" ds:itemID="{0A9152DF-CDC6-4DEE-96A4-AAD4BF72994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04.xml><?xml version="1.0" encoding="utf-8"?>
<ds:datastoreItem xmlns:ds="http://schemas.openxmlformats.org/officeDocument/2006/customXml" ds:itemID="{4FD9D01A-4A09-4CD6-A7FF-B9011251DDD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05.xml><?xml version="1.0" encoding="utf-8"?>
<ds:datastoreItem xmlns:ds="http://schemas.openxmlformats.org/officeDocument/2006/customXml" ds:itemID="{FAE202E5-F865-4EC1-A19A-A6D1136DF63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006.xml><?xml version="1.0" encoding="utf-8"?>
<ds:datastoreItem xmlns:ds="http://schemas.openxmlformats.org/officeDocument/2006/customXml" ds:itemID="{13CE40C8-5688-4E76-B76B-07035C1AE28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07.xml><?xml version="1.0" encoding="utf-8"?>
<ds:datastoreItem xmlns:ds="http://schemas.openxmlformats.org/officeDocument/2006/customXml" ds:itemID="{F1F08FFC-E6A8-4947-85FD-8EC1353C097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08.xml><?xml version="1.0" encoding="utf-8"?>
<ds:datastoreItem xmlns:ds="http://schemas.openxmlformats.org/officeDocument/2006/customXml" ds:itemID="{929507AA-8D8D-4AEC-9B35-EEA1AD0C66F3}">
  <ds:schemaRefs>
    <ds:schemaRef ds:uri="http://schemas.microsoft.com/sharepoint/events"/>
  </ds:schemaRefs>
</ds:datastoreItem>
</file>

<file path=customXml/itemProps1009.xml><?xml version="1.0" encoding="utf-8"?>
<ds:datastoreItem xmlns:ds="http://schemas.openxmlformats.org/officeDocument/2006/customXml" ds:itemID="{B578E759-89E9-48A0-A0B7-3D503C39083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1.xml><?xml version="1.0" encoding="utf-8"?>
<ds:datastoreItem xmlns:ds="http://schemas.openxmlformats.org/officeDocument/2006/customXml" ds:itemID="{B50C2F69-1C9F-4676-9706-41F669B83AA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010.xml><?xml version="1.0" encoding="utf-8"?>
<ds:datastoreItem xmlns:ds="http://schemas.openxmlformats.org/officeDocument/2006/customXml" ds:itemID="{425D8CE5-AF8F-48E5-99AC-4BDEF6A8DE51}">
  <ds:schemaRefs>
    <ds:schemaRef ds:uri="http://schemas.microsoft.com/sharepoint/events"/>
  </ds:schemaRefs>
</ds:datastoreItem>
</file>

<file path=customXml/itemProps1011.xml><?xml version="1.0" encoding="utf-8"?>
<ds:datastoreItem xmlns:ds="http://schemas.openxmlformats.org/officeDocument/2006/customXml" ds:itemID="{5D3DF119-45DA-4336-ABD0-A27413A4139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12.xml><?xml version="1.0" encoding="utf-8"?>
<ds:datastoreItem xmlns:ds="http://schemas.openxmlformats.org/officeDocument/2006/customXml" ds:itemID="{D93D685F-70E6-4430-AFC7-00D1A86322A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13.xml><?xml version="1.0" encoding="utf-8"?>
<ds:datastoreItem xmlns:ds="http://schemas.openxmlformats.org/officeDocument/2006/customXml" ds:itemID="{6EE70FB7-2AAD-4F70-8260-1ADBB000FED8}">
  <ds:schemaRefs>
    <ds:schemaRef ds:uri="http://schemas.microsoft.com/sharepoint/v3/contenttype/forms"/>
  </ds:schemaRefs>
</ds:datastoreItem>
</file>

<file path=customXml/itemProps1014.xml><?xml version="1.0" encoding="utf-8"?>
<ds:datastoreItem xmlns:ds="http://schemas.openxmlformats.org/officeDocument/2006/customXml" ds:itemID="{571E60F1-8CF3-459E-BA26-BE82DA885898}">
  <ds:schemaRefs>
    <ds:schemaRef ds:uri="http://schemas.microsoft.com/sharepoint/v3/contenttype/forms"/>
  </ds:schemaRefs>
</ds:datastoreItem>
</file>

<file path=customXml/itemProps1015.xml><?xml version="1.0" encoding="utf-8"?>
<ds:datastoreItem xmlns:ds="http://schemas.openxmlformats.org/officeDocument/2006/customXml" ds:itemID="{28C6C5A6-4AE4-4B3A-98BB-DF976560A62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16.xml><?xml version="1.0" encoding="utf-8"?>
<ds:datastoreItem xmlns:ds="http://schemas.openxmlformats.org/officeDocument/2006/customXml" ds:itemID="{813E107E-88D0-4E07-BA7B-35A994BB57B1}">
  <ds:schemaRefs>
    <ds:schemaRef ds:uri="http://schemas.microsoft.com/sharepoint/events"/>
  </ds:schemaRefs>
</ds:datastoreItem>
</file>

<file path=customXml/itemProps1017.xml><?xml version="1.0" encoding="utf-8"?>
<ds:datastoreItem xmlns:ds="http://schemas.openxmlformats.org/officeDocument/2006/customXml" ds:itemID="{71B5ADC8-815E-4A63-99AB-631F6361EF1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18.xml><?xml version="1.0" encoding="utf-8"?>
<ds:datastoreItem xmlns:ds="http://schemas.openxmlformats.org/officeDocument/2006/customXml" ds:itemID="{8675E4C2-E48B-401E-B760-A1C06124DCF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19.xml><?xml version="1.0" encoding="utf-8"?>
<ds:datastoreItem xmlns:ds="http://schemas.openxmlformats.org/officeDocument/2006/customXml" ds:itemID="{EE191D66-611C-4DED-B2BF-CE9B970C26DC}">
  <ds:schemaRefs>
    <ds:schemaRef ds:uri="http://schemas.microsoft.com/sharepoint/v3/contenttype/forms"/>
  </ds:schemaRefs>
</ds:datastoreItem>
</file>

<file path=customXml/itemProps102.xml><?xml version="1.0" encoding="utf-8"?>
<ds:datastoreItem xmlns:ds="http://schemas.openxmlformats.org/officeDocument/2006/customXml" ds:itemID="{ED3FB060-42DF-4962-A4C1-BD3A992313E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020.xml><?xml version="1.0" encoding="utf-8"?>
<ds:datastoreItem xmlns:ds="http://schemas.openxmlformats.org/officeDocument/2006/customXml" ds:itemID="{8E559109-24EB-41A0-993E-1CCB9C7939BF}">
  <ds:schemaRefs>
    <ds:schemaRef ds:uri="http://schemas.microsoft.com/sharepoint/v3/contenttype/forms"/>
  </ds:schemaRefs>
</ds:datastoreItem>
</file>

<file path=customXml/itemProps1021.xml><?xml version="1.0" encoding="utf-8"?>
<ds:datastoreItem xmlns:ds="http://schemas.openxmlformats.org/officeDocument/2006/customXml" ds:itemID="{BB47A466-CB3C-4063-8530-1AC81FBAE11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022.xml><?xml version="1.0" encoding="utf-8"?>
<ds:datastoreItem xmlns:ds="http://schemas.openxmlformats.org/officeDocument/2006/customXml" ds:itemID="{217F09D6-194C-4CEE-B1DB-9E4921517EF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23.xml><?xml version="1.0" encoding="utf-8"?>
<ds:datastoreItem xmlns:ds="http://schemas.openxmlformats.org/officeDocument/2006/customXml" ds:itemID="{D258D02D-E33F-47AE-AE7C-216020F2CCF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24.xml><?xml version="1.0" encoding="utf-8"?>
<ds:datastoreItem xmlns:ds="http://schemas.openxmlformats.org/officeDocument/2006/customXml" ds:itemID="{E7B8AE10-75B6-4101-B937-2CE050B16C6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25.xml><?xml version="1.0" encoding="utf-8"?>
<ds:datastoreItem xmlns:ds="http://schemas.openxmlformats.org/officeDocument/2006/customXml" ds:itemID="{FDA283FA-DDE0-4F9D-8F83-D2DBC89BA3A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26.xml><?xml version="1.0" encoding="utf-8"?>
<ds:datastoreItem xmlns:ds="http://schemas.openxmlformats.org/officeDocument/2006/customXml" ds:itemID="{6C68B1E6-FD14-4E87-9DD7-83C0D9C71871}">
  <ds:schemaRefs>
    <ds:schemaRef ds:uri="http://schemas.microsoft.com/sharepoint/events"/>
  </ds:schemaRefs>
</ds:datastoreItem>
</file>

<file path=customXml/itemProps1027.xml><?xml version="1.0" encoding="utf-8"?>
<ds:datastoreItem xmlns:ds="http://schemas.openxmlformats.org/officeDocument/2006/customXml" ds:itemID="{57E53C7E-E96C-4011-9A0C-84AA35CBCBA8}">
  <ds:schemaRefs>
    <ds:schemaRef ds:uri="http://schemas.microsoft.com/sharepoint/events"/>
  </ds:schemaRefs>
</ds:datastoreItem>
</file>

<file path=customXml/itemProps1028.xml><?xml version="1.0" encoding="utf-8"?>
<ds:datastoreItem xmlns:ds="http://schemas.openxmlformats.org/officeDocument/2006/customXml" ds:itemID="{E6ED43F6-3BD9-4CED-86EB-03DD01CEE2D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29.xml><?xml version="1.0" encoding="utf-8"?>
<ds:datastoreItem xmlns:ds="http://schemas.openxmlformats.org/officeDocument/2006/customXml" ds:itemID="{1A32A8B5-3654-4505-9FAE-2CF4D57B21EC}">
  <ds:schemaRefs>
    <ds:schemaRef ds:uri="http://schemas.microsoft.com/sharepoint/v3/contenttype/forms"/>
  </ds:schemaRefs>
</ds:datastoreItem>
</file>

<file path=customXml/itemProps103.xml><?xml version="1.0" encoding="utf-8"?>
<ds:datastoreItem xmlns:ds="http://schemas.openxmlformats.org/officeDocument/2006/customXml" ds:itemID="{2AAE3214-B3C0-434D-B085-142330E34B5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30.xml><?xml version="1.0" encoding="utf-8"?>
<ds:datastoreItem xmlns:ds="http://schemas.openxmlformats.org/officeDocument/2006/customXml" ds:itemID="{BF2EC4BC-E13E-4788-A623-E5D0AB43F55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031.xml><?xml version="1.0" encoding="utf-8"?>
<ds:datastoreItem xmlns:ds="http://schemas.openxmlformats.org/officeDocument/2006/customXml" ds:itemID="{05DA33D8-5AA4-4AAF-ABA5-B1170BED225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32.xml><?xml version="1.0" encoding="utf-8"?>
<ds:datastoreItem xmlns:ds="http://schemas.openxmlformats.org/officeDocument/2006/customXml" ds:itemID="{53647D6D-66A8-4A5A-92F1-26217C51D28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33.xml><?xml version="1.0" encoding="utf-8"?>
<ds:datastoreItem xmlns:ds="http://schemas.openxmlformats.org/officeDocument/2006/customXml" ds:itemID="{F29763E8-64EE-4BA7-BD86-51474D9B9EAA}">
  <ds:schemaRefs>
    <ds:schemaRef ds:uri="http://schemas.microsoft.com/sharepoint/v3/contenttype/forms"/>
  </ds:schemaRefs>
</ds:datastoreItem>
</file>

<file path=customXml/itemProps1034.xml><?xml version="1.0" encoding="utf-8"?>
<ds:datastoreItem xmlns:ds="http://schemas.openxmlformats.org/officeDocument/2006/customXml" ds:itemID="{4B553F80-B3A7-4223-84AA-A82759C7F8E7}">
  <ds:schemaRefs>
    <ds:schemaRef ds:uri="http://schemas.microsoft.com/sharepoint/v3/contenttype/forms"/>
  </ds:schemaRefs>
</ds:datastoreItem>
</file>

<file path=customXml/itemProps1035.xml><?xml version="1.0" encoding="utf-8"?>
<ds:datastoreItem xmlns:ds="http://schemas.openxmlformats.org/officeDocument/2006/customXml" ds:itemID="{A65A5C43-ADD0-4D54-A681-35EC5D18F6C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36.xml><?xml version="1.0" encoding="utf-8"?>
<ds:datastoreItem xmlns:ds="http://schemas.openxmlformats.org/officeDocument/2006/customXml" ds:itemID="{06BACBE2-0E1E-49D9-8C93-4D1BA2A7E577}">
  <ds:schemaRefs>
    <ds:schemaRef ds:uri="http://schemas.microsoft.com/sharepoint/events"/>
  </ds:schemaRefs>
</ds:datastoreItem>
</file>

<file path=customXml/itemProps1037.xml><?xml version="1.0" encoding="utf-8"?>
<ds:datastoreItem xmlns:ds="http://schemas.openxmlformats.org/officeDocument/2006/customXml" ds:itemID="{996353CE-F54E-4C72-A784-F5F2428EA93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38.xml><?xml version="1.0" encoding="utf-8"?>
<ds:datastoreItem xmlns:ds="http://schemas.openxmlformats.org/officeDocument/2006/customXml" ds:itemID="{4D85F101-F8A1-4D70-9DF3-8EC680D0A06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39.xml><?xml version="1.0" encoding="utf-8"?>
<ds:datastoreItem xmlns:ds="http://schemas.openxmlformats.org/officeDocument/2006/customXml" ds:itemID="{8A27588B-0E68-4A8F-A8D0-F3519F17DF0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04.xml><?xml version="1.0" encoding="utf-8"?>
<ds:datastoreItem xmlns:ds="http://schemas.openxmlformats.org/officeDocument/2006/customXml" ds:itemID="{D326F898-C553-4E3A-9293-3986E593CEEE}">
  <ds:schemaRefs>
    <ds:schemaRef ds:uri="http://schemas.microsoft.com/sharepoint/v3/contenttype/forms"/>
  </ds:schemaRefs>
</ds:datastoreItem>
</file>

<file path=customXml/itemProps1040.xml><?xml version="1.0" encoding="utf-8"?>
<ds:datastoreItem xmlns:ds="http://schemas.openxmlformats.org/officeDocument/2006/customXml" ds:itemID="{334A66E5-CB68-439E-9AFB-E1D5A183E5C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41.xml><?xml version="1.0" encoding="utf-8"?>
<ds:datastoreItem xmlns:ds="http://schemas.openxmlformats.org/officeDocument/2006/customXml" ds:itemID="{3054EB01-6349-4517-9AEB-74FCD306F48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42.xml><?xml version="1.0" encoding="utf-8"?>
<ds:datastoreItem xmlns:ds="http://schemas.openxmlformats.org/officeDocument/2006/customXml" ds:itemID="{FEE39FF8-15A6-4F2B-B78A-9B3B61EF9AB1}">
  <ds:schemaRefs>
    <ds:schemaRef ds:uri="http://schemas.microsoft.com/sharepoint/v3/contenttype/forms"/>
  </ds:schemaRefs>
</ds:datastoreItem>
</file>

<file path=customXml/itemProps1043.xml><?xml version="1.0" encoding="utf-8"?>
<ds:datastoreItem xmlns:ds="http://schemas.openxmlformats.org/officeDocument/2006/customXml" ds:itemID="{1E150B9E-88D7-4E51-89AE-8F72060761F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044.xml><?xml version="1.0" encoding="utf-8"?>
<ds:datastoreItem xmlns:ds="http://schemas.openxmlformats.org/officeDocument/2006/customXml" ds:itemID="{6BF7E9D2-42E8-4E5B-A075-8139A3B1B76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45.xml><?xml version="1.0" encoding="utf-8"?>
<ds:datastoreItem xmlns:ds="http://schemas.openxmlformats.org/officeDocument/2006/customXml" ds:itemID="{A8416E28-0FF6-4F59-B6C1-BB390C12AC4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46.xml><?xml version="1.0" encoding="utf-8"?>
<ds:datastoreItem xmlns:ds="http://schemas.openxmlformats.org/officeDocument/2006/customXml" ds:itemID="{D62DADDE-F8B7-4F9D-9E60-11AEB3F339F2}">
  <ds:schemaRefs>
    <ds:schemaRef ds:uri="http://schemas.microsoft.com/sharepoint/events"/>
  </ds:schemaRefs>
</ds:datastoreItem>
</file>

<file path=customXml/itemProps1047.xml><?xml version="1.0" encoding="utf-8"?>
<ds:datastoreItem xmlns:ds="http://schemas.openxmlformats.org/officeDocument/2006/customXml" ds:itemID="{A24B0206-35B0-44D7-8B35-7F11315E25FF}">
  <ds:schemaRefs>
    <ds:schemaRef ds:uri="http://schemas.microsoft.com/sharepoint/events"/>
  </ds:schemaRefs>
</ds:datastoreItem>
</file>

<file path=customXml/itemProps1048.xml><?xml version="1.0" encoding="utf-8"?>
<ds:datastoreItem xmlns:ds="http://schemas.openxmlformats.org/officeDocument/2006/customXml" ds:itemID="{FB452F97-23BA-48BB-BEB7-55E13F32105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049.xml><?xml version="1.0" encoding="utf-8"?>
<ds:datastoreItem xmlns:ds="http://schemas.openxmlformats.org/officeDocument/2006/customXml" ds:itemID="{CD1AB025-62B4-40D2-BD6F-B304A5409C95}">
  <ds:schemaRefs>
    <ds:schemaRef ds:uri="http://schemas.microsoft.com/sharepoint/events"/>
  </ds:schemaRefs>
</ds:datastoreItem>
</file>

<file path=customXml/itemProps105.xml><?xml version="1.0" encoding="utf-8"?>
<ds:datastoreItem xmlns:ds="http://schemas.openxmlformats.org/officeDocument/2006/customXml" ds:itemID="{883191E6-11AF-4DE0-B62E-CAF99A64826D}">
  <ds:schemaRefs>
    <ds:schemaRef ds:uri="http://schemas.microsoft.com/sharepoint/events"/>
  </ds:schemaRefs>
</ds:datastoreItem>
</file>

<file path=customXml/itemProps1050.xml><?xml version="1.0" encoding="utf-8"?>
<ds:datastoreItem xmlns:ds="http://schemas.openxmlformats.org/officeDocument/2006/customXml" ds:itemID="{489B87CE-528C-46E3-8A91-82CCED14CE8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51.xml><?xml version="1.0" encoding="utf-8"?>
<ds:datastoreItem xmlns:ds="http://schemas.openxmlformats.org/officeDocument/2006/customXml" ds:itemID="{BB0426A6-6DDC-4E10-8716-59007DF1F8D2}">
  <ds:schemaRefs>
    <ds:schemaRef ds:uri="http://schemas.microsoft.com/sharepoint/events"/>
  </ds:schemaRefs>
</ds:datastoreItem>
</file>

<file path=customXml/itemProps1052.xml><?xml version="1.0" encoding="utf-8"?>
<ds:datastoreItem xmlns:ds="http://schemas.openxmlformats.org/officeDocument/2006/customXml" ds:itemID="{47D1A7CB-BD22-4BD8-B3B2-32AC936F980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053.xml><?xml version="1.0" encoding="utf-8"?>
<ds:datastoreItem xmlns:ds="http://schemas.openxmlformats.org/officeDocument/2006/customXml" ds:itemID="{E8905279-6428-4D4C-9EC8-C2C5E80E0D14}">
  <ds:schemaRefs>
    <ds:schemaRef ds:uri="http://schemas.microsoft.com/sharepoint/v3/contenttype/forms"/>
  </ds:schemaRefs>
</ds:datastoreItem>
</file>

<file path=customXml/itemProps1054.xml><?xml version="1.0" encoding="utf-8"?>
<ds:datastoreItem xmlns:ds="http://schemas.openxmlformats.org/officeDocument/2006/customXml" ds:itemID="{D21DAF34-C0D9-4D1C-AF1D-A1CBCB54E002}">
  <ds:schemaRefs>
    <ds:schemaRef ds:uri="http://schemas.microsoft.com/sharepoint/events"/>
  </ds:schemaRefs>
</ds:datastoreItem>
</file>

<file path=customXml/itemProps1055.xml><?xml version="1.0" encoding="utf-8"?>
<ds:datastoreItem xmlns:ds="http://schemas.openxmlformats.org/officeDocument/2006/customXml" ds:itemID="{515FA788-3119-4A1B-9C23-0E5D28B615C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56.xml><?xml version="1.0" encoding="utf-8"?>
<ds:datastoreItem xmlns:ds="http://schemas.openxmlformats.org/officeDocument/2006/customXml" ds:itemID="{41BDD99E-43C7-424C-BE43-378CBBF92D0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057.xml><?xml version="1.0" encoding="utf-8"?>
<ds:datastoreItem xmlns:ds="http://schemas.openxmlformats.org/officeDocument/2006/customXml" ds:itemID="{62BA6E6D-7A44-4F17-8866-BCC15729D1E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058.xml><?xml version="1.0" encoding="utf-8"?>
<ds:datastoreItem xmlns:ds="http://schemas.openxmlformats.org/officeDocument/2006/customXml" ds:itemID="{DA4EB8E1-743C-4A0D-AE07-4CF35EB958DA}">
  <ds:schemaRefs>
    <ds:schemaRef ds:uri="http://schemas.microsoft.com/sharepoint/events"/>
  </ds:schemaRefs>
</ds:datastoreItem>
</file>

<file path=customXml/itemProps1059.xml><?xml version="1.0" encoding="utf-8"?>
<ds:datastoreItem xmlns:ds="http://schemas.openxmlformats.org/officeDocument/2006/customXml" ds:itemID="{04216590-2947-47F2-B51F-EF3113B03C6D}">
  <ds:schemaRefs>
    <ds:schemaRef ds:uri="http://schemas.microsoft.com/sharepoint/events"/>
  </ds:schemaRefs>
</ds:datastoreItem>
</file>

<file path=customXml/itemProps106.xml><?xml version="1.0" encoding="utf-8"?>
<ds:datastoreItem xmlns:ds="http://schemas.openxmlformats.org/officeDocument/2006/customXml" ds:itemID="{A8246F8F-63CF-4F11-AC42-154CAF2CFF1B}">
  <ds:schemaRefs>
    <ds:schemaRef ds:uri="http://schemas.microsoft.com/sharepoint/events"/>
  </ds:schemaRefs>
</ds:datastoreItem>
</file>

<file path=customXml/itemProps1060.xml><?xml version="1.0" encoding="utf-8"?>
<ds:datastoreItem xmlns:ds="http://schemas.openxmlformats.org/officeDocument/2006/customXml" ds:itemID="{EBA305F8-4077-4A01-879E-4860009069B4}">
  <ds:schemaRefs>
    <ds:schemaRef ds:uri="http://schemas.microsoft.com/sharepoint/events"/>
  </ds:schemaRefs>
</ds:datastoreItem>
</file>

<file path=customXml/itemProps1061.xml><?xml version="1.0" encoding="utf-8"?>
<ds:datastoreItem xmlns:ds="http://schemas.openxmlformats.org/officeDocument/2006/customXml" ds:itemID="{E9A335F6-55CA-433D-A60C-7B493544973A}">
  <ds:schemaRefs>
    <ds:schemaRef ds:uri="http://schemas.microsoft.com/sharepoint/v3/contenttype/forms"/>
  </ds:schemaRefs>
</ds:datastoreItem>
</file>

<file path=customXml/itemProps1062.xml><?xml version="1.0" encoding="utf-8"?>
<ds:datastoreItem xmlns:ds="http://schemas.openxmlformats.org/officeDocument/2006/customXml" ds:itemID="{40FC30C4-43F7-4C1B-9D9A-FC378ED3E2D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063.xml><?xml version="1.0" encoding="utf-8"?>
<ds:datastoreItem xmlns:ds="http://schemas.openxmlformats.org/officeDocument/2006/customXml" ds:itemID="{760246B7-E705-4598-B282-D6F2C30B573D}">
  <ds:schemaRefs>
    <ds:schemaRef ds:uri="http://schemas.microsoft.com/sharepoint/events"/>
  </ds:schemaRefs>
</ds:datastoreItem>
</file>

<file path=customXml/itemProps1064.xml><?xml version="1.0" encoding="utf-8"?>
<ds:datastoreItem xmlns:ds="http://schemas.openxmlformats.org/officeDocument/2006/customXml" ds:itemID="{964E29F2-14E1-4E3E-AB84-215F196A550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65.xml><?xml version="1.0" encoding="utf-8"?>
<ds:datastoreItem xmlns:ds="http://schemas.openxmlformats.org/officeDocument/2006/customXml" ds:itemID="{128B4242-5ADE-489C-A7A1-66968356F38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66.xml><?xml version="1.0" encoding="utf-8"?>
<ds:datastoreItem xmlns:ds="http://schemas.openxmlformats.org/officeDocument/2006/customXml" ds:itemID="{B6C7A8FC-0951-4EC4-A4C8-BE15EB5FC76D}">
  <ds:schemaRefs>
    <ds:schemaRef ds:uri="http://schemas.microsoft.com/sharepoint/events"/>
  </ds:schemaRefs>
</ds:datastoreItem>
</file>

<file path=customXml/itemProps1067.xml><?xml version="1.0" encoding="utf-8"?>
<ds:datastoreItem xmlns:ds="http://schemas.openxmlformats.org/officeDocument/2006/customXml" ds:itemID="{6D5726CC-26CE-4508-B780-D3160538269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068.xml><?xml version="1.0" encoding="utf-8"?>
<ds:datastoreItem xmlns:ds="http://schemas.openxmlformats.org/officeDocument/2006/customXml" ds:itemID="{012C2176-CBF6-4C5D-84F0-3D7B5E54E64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69.xml><?xml version="1.0" encoding="utf-8"?>
<ds:datastoreItem xmlns:ds="http://schemas.openxmlformats.org/officeDocument/2006/customXml" ds:itemID="{5D6B73E9-E01F-4E53-BF3A-3FDA0A1E5651}">
  <ds:schemaRefs>
    <ds:schemaRef ds:uri="http://schemas.microsoft.com/sharepoint/v3/contenttype/forms"/>
  </ds:schemaRefs>
</ds:datastoreItem>
</file>

<file path=customXml/itemProps107.xml><?xml version="1.0" encoding="utf-8"?>
<ds:datastoreItem xmlns:ds="http://schemas.openxmlformats.org/officeDocument/2006/customXml" ds:itemID="{989BA699-1FA9-4572-B89C-591BD546CCF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070.xml><?xml version="1.0" encoding="utf-8"?>
<ds:datastoreItem xmlns:ds="http://schemas.openxmlformats.org/officeDocument/2006/customXml" ds:itemID="{CEFE1E28-D848-4E10-AC9C-12658E88BA9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71.xml><?xml version="1.0" encoding="utf-8"?>
<ds:datastoreItem xmlns:ds="http://schemas.openxmlformats.org/officeDocument/2006/customXml" ds:itemID="{81ED19B1-CA7C-4C27-A816-55EF5095B046}">
  <ds:schemaRefs>
    <ds:schemaRef ds:uri="http://schemas.microsoft.com/sharepoint/v3/contenttype/forms"/>
  </ds:schemaRefs>
</ds:datastoreItem>
</file>

<file path=customXml/itemProps1072.xml><?xml version="1.0" encoding="utf-8"?>
<ds:datastoreItem xmlns:ds="http://schemas.openxmlformats.org/officeDocument/2006/customXml" ds:itemID="{8AC48FFD-2F87-431D-AFB9-714C0B86A7D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073.xml><?xml version="1.0" encoding="utf-8"?>
<ds:datastoreItem xmlns:ds="http://schemas.openxmlformats.org/officeDocument/2006/customXml" ds:itemID="{09B47F02-3A02-4CD8-84F4-230F6B69ED6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74.xml><?xml version="1.0" encoding="utf-8"?>
<ds:datastoreItem xmlns:ds="http://schemas.openxmlformats.org/officeDocument/2006/customXml" ds:itemID="{0581DF47-D467-405B-9698-3337300ECBA5}">
  <ds:schemaRefs>
    <ds:schemaRef ds:uri="http://schemas.microsoft.com/sharepoint/v3/contenttype/forms"/>
  </ds:schemaRefs>
</ds:datastoreItem>
</file>

<file path=customXml/itemProps1075.xml><?xml version="1.0" encoding="utf-8"?>
<ds:datastoreItem xmlns:ds="http://schemas.openxmlformats.org/officeDocument/2006/customXml" ds:itemID="{835A0501-1930-4F63-B5C3-BB822AB46CAB}">
  <ds:schemaRefs>
    <ds:schemaRef ds:uri="http://schemas.microsoft.com/sharepoint/v3/contenttype/forms"/>
  </ds:schemaRefs>
</ds:datastoreItem>
</file>

<file path=customXml/itemProps1076.xml><?xml version="1.0" encoding="utf-8"?>
<ds:datastoreItem xmlns:ds="http://schemas.openxmlformats.org/officeDocument/2006/customXml" ds:itemID="{C1EDFF07-A423-4989-9F13-A29774962863}">
  <ds:schemaRefs>
    <ds:schemaRef ds:uri="http://schemas.microsoft.com/sharepoint/v3/contenttype/forms"/>
  </ds:schemaRefs>
</ds:datastoreItem>
</file>

<file path=customXml/itemProps1077.xml><?xml version="1.0" encoding="utf-8"?>
<ds:datastoreItem xmlns:ds="http://schemas.openxmlformats.org/officeDocument/2006/customXml" ds:itemID="{31A6FABD-D5EA-4643-B11E-8B2AE7B50496}">
  <ds:schemaRefs>
    <ds:schemaRef ds:uri="http://schemas.microsoft.com/sharepoint/v3/contenttype/forms"/>
  </ds:schemaRefs>
</ds:datastoreItem>
</file>

<file path=customXml/itemProps1078.xml><?xml version="1.0" encoding="utf-8"?>
<ds:datastoreItem xmlns:ds="http://schemas.openxmlformats.org/officeDocument/2006/customXml" ds:itemID="{29899AF8-5FB1-4232-97C3-B8EC80B6B27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79.xml><?xml version="1.0" encoding="utf-8"?>
<ds:datastoreItem xmlns:ds="http://schemas.openxmlformats.org/officeDocument/2006/customXml" ds:itemID="{E82B1D9B-38A3-492C-8DA1-61FCE9509AF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8.xml><?xml version="1.0" encoding="utf-8"?>
<ds:datastoreItem xmlns:ds="http://schemas.openxmlformats.org/officeDocument/2006/customXml" ds:itemID="{C9BC2325-DE51-4331-B99B-D97E4F7424FD}">
  <ds:schemaRefs>
    <ds:schemaRef ds:uri="http://schemas.microsoft.com/sharepoint/v3/contenttype/forms"/>
  </ds:schemaRefs>
</ds:datastoreItem>
</file>

<file path=customXml/itemProps1080.xml><?xml version="1.0" encoding="utf-8"?>
<ds:datastoreItem xmlns:ds="http://schemas.openxmlformats.org/officeDocument/2006/customXml" ds:itemID="{81259E41-065B-4963-B4A1-D601FEB43F17}">
  <ds:schemaRefs>
    <ds:schemaRef ds:uri="http://schemas.microsoft.com/sharepoint/events"/>
  </ds:schemaRefs>
</ds:datastoreItem>
</file>

<file path=customXml/itemProps1081.xml><?xml version="1.0" encoding="utf-8"?>
<ds:datastoreItem xmlns:ds="http://schemas.openxmlformats.org/officeDocument/2006/customXml" ds:itemID="{DCB7D27F-AD5D-4B84-8297-4437C2D43093}">
  <ds:schemaRefs>
    <ds:schemaRef ds:uri="http://schemas.microsoft.com/sharepoint/v3/contenttype/forms"/>
  </ds:schemaRefs>
</ds:datastoreItem>
</file>

<file path=customXml/itemProps1082.xml><?xml version="1.0" encoding="utf-8"?>
<ds:datastoreItem xmlns:ds="http://schemas.openxmlformats.org/officeDocument/2006/customXml" ds:itemID="{BF2BA44A-0CB4-426C-9D36-BA6D3B8FEBB8}">
  <ds:schemaRefs>
    <ds:schemaRef ds:uri="http://schemas.microsoft.com/sharepoint/events"/>
  </ds:schemaRefs>
</ds:datastoreItem>
</file>

<file path=customXml/itemProps1083.xml><?xml version="1.0" encoding="utf-8"?>
<ds:datastoreItem xmlns:ds="http://schemas.openxmlformats.org/officeDocument/2006/customXml" ds:itemID="{C89F60A4-BEB2-4E14-99F3-2F88FD533E8F}">
  <ds:schemaRefs>
    <ds:schemaRef ds:uri="http://schemas.microsoft.com/sharepoint/v3/contenttype/forms"/>
  </ds:schemaRefs>
</ds:datastoreItem>
</file>

<file path=customXml/itemProps1084.xml><?xml version="1.0" encoding="utf-8"?>
<ds:datastoreItem xmlns:ds="http://schemas.openxmlformats.org/officeDocument/2006/customXml" ds:itemID="{37A34A7C-15EC-47A2-9987-084F8643BC86}">
  <ds:schemaRefs>
    <ds:schemaRef ds:uri="http://schemas.microsoft.com/sharepoint/events"/>
  </ds:schemaRefs>
</ds:datastoreItem>
</file>

<file path=customXml/itemProps1085.xml><?xml version="1.0" encoding="utf-8"?>
<ds:datastoreItem xmlns:ds="http://schemas.openxmlformats.org/officeDocument/2006/customXml" ds:itemID="{A76C6E88-75CC-4E0E-9269-AB3F018728D1}">
  <ds:schemaRefs>
    <ds:schemaRef ds:uri="http://schemas.microsoft.com/sharepoint/v3/contenttype/forms"/>
  </ds:schemaRefs>
</ds:datastoreItem>
</file>

<file path=customXml/itemProps1086.xml><?xml version="1.0" encoding="utf-8"?>
<ds:datastoreItem xmlns:ds="http://schemas.openxmlformats.org/officeDocument/2006/customXml" ds:itemID="{2F6D1F60-CA0A-4E12-89F0-BA30AC6CD57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87.xml><?xml version="1.0" encoding="utf-8"?>
<ds:datastoreItem xmlns:ds="http://schemas.openxmlformats.org/officeDocument/2006/customXml" ds:itemID="{66CAAC0A-E7B0-49DD-85F2-0E0060594A1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88.xml><?xml version="1.0" encoding="utf-8"?>
<ds:datastoreItem xmlns:ds="http://schemas.openxmlformats.org/officeDocument/2006/customXml" ds:itemID="{E67814F3-7D0E-4A85-B6C5-09620F50EC13}">
  <ds:schemaRefs>
    <ds:schemaRef ds:uri="http://schemas.microsoft.com/sharepoint/v3/contenttype/forms"/>
  </ds:schemaRefs>
</ds:datastoreItem>
</file>

<file path=customXml/itemProps1089.xml><?xml version="1.0" encoding="utf-8"?>
<ds:datastoreItem xmlns:ds="http://schemas.openxmlformats.org/officeDocument/2006/customXml" ds:itemID="{17AEB484-F087-43DD-B3AD-00FB0D88ACB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9.xml><?xml version="1.0" encoding="utf-8"?>
<ds:datastoreItem xmlns:ds="http://schemas.openxmlformats.org/officeDocument/2006/customXml" ds:itemID="{B26E21F7-C267-4F9D-8C36-51B13772C9E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90.xml><?xml version="1.0" encoding="utf-8"?>
<ds:datastoreItem xmlns:ds="http://schemas.openxmlformats.org/officeDocument/2006/customXml" ds:itemID="{2B92FEC8-E53A-4F65-A09D-B289ED2351B1}">
  <ds:schemaRefs>
    <ds:schemaRef ds:uri="http://schemas.microsoft.com/sharepoint/v3/contenttype/forms"/>
  </ds:schemaRefs>
</ds:datastoreItem>
</file>

<file path=customXml/itemProps1091.xml><?xml version="1.0" encoding="utf-8"?>
<ds:datastoreItem xmlns:ds="http://schemas.openxmlformats.org/officeDocument/2006/customXml" ds:itemID="{8DAC4920-3160-4B75-842F-EA2A6715C15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92.xml><?xml version="1.0" encoding="utf-8"?>
<ds:datastoreItem xmlns:ds="http://schemas.openxmlformats.org/officeDocument/2006/customXml" ds:itemID="{8FBCF400-AC84-4C9D-9962-427FDB0AF8D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093.xml><?xml version="1.0" encoding="utf-8"?>
<ds:datastoreItem xmlns:ds="http://schemas.openxmlformats.org/officeDocument/2006/customXml" ds:itemID="{6E300EAA-43B6-43F1-957B-7FB4F9ACBE9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94.xml><?xml version="1.0" encoding="utf-8"?>
<ds:datastoreItem xmlns:ds="http://schemas.openxmlformats.org/officeDocument/2006/customXml" ds:itemID="{C7964B8C-43AE-4456-BFBF-77435502C9B5}">
  <ds:schemaRefs>
    <ds:schemaRef ds:uri="http://schemas.microsoft.com/sharepoint/events"/>
  </ds:schemaRefs>
</ds:datastoreItem>
</file>

<file path=customXml/itemProps1095.xml><?xml version="1.0" encoding="utf-8"?>
<ds:datastoreItem xmlns:ds="http://schemas.openxmlformats.org/officeDocument/2006/customXml" ds:itemID="{A796F989-6C5E-408C-B738-92C7D037BAF4}">
  <ds:schemaRefs>
    <ds:schemaRef ds:uri="http://schemas.microsoft.com/sharepoint/v3/contenttype/forms"/>
  </ds:schemaRefs>
</ds:datastoreItem>
</file>

<file path=customXml/itemProps1096.xml><?xml version="1.0" encoding="utf-8"?>
<ds:datastoreItem xmlns:ds="http://schemas.openxmlformats.org/officeDocument/2006/customXml" ds:itemID="{57405722-749C-412E-A40E-4E886884172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097.xml><?xml version="1.0" encoding="utf-8"?>
<ds:datastoreItem xmlns:ds="http://schemas.openxmlformats.org/officeDocument/2006/customXml" ds:itemID="{433135A1-BBE5-4393-A790-8D2B901B6A7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098.xml><?xml version="1.0" encoding="utf-8"?>
<ds:datastoreItem xmlns:ds="http://schemas.openxmlformats.org/officeDocument/2006/customXml" ds:itemID="{D7DF02F6-697C-4523-83BA-7BAA980E9C2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099.xml><?xml version="1.0" encoding="utf-8"?>
<ds:datastoreItem xmlns:ds="http://schemas.openxmlformats.org/officeDocument/2006/customXml" ds:itemID="{9E0EE042-08B2-4867-941E-73988BB9B596}">
  <ds:schemaRefs>
    <ds:schemaRef ds:uri="http://schemas.microsoft.com/sharepoint/v3/contenttype/forms"/>
  </ds:schemaRefs>
</ds:datastoreItem>
</file>

<file path=customXml/itemProps11.xml><?xml version="1.0" encoding="utf-8"?>
<ds:datastoreItem xmlns:ds="http://schemas.openxmlformats.org/officeDocument/2006/customXml" ds:itemID="{83BA61F3-0C4B-4533-A396-1584E65B2B4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0.xml><?xml version="1.0" encoding="utf-8"?>
<ds:datastoreItem xmlns:ds="http://schemas.openxmlformats.org/officeDocument/2006/customXml" ds:itemID="{11FF4D28-7DCB-4769-87B2-765830AB83B9}">
  <ds:schemaRefs>
    <ds:schemaRef ds:uri="http://schemas.microsoft.com/sharepoint/events"/>
  </ds:schemaRefs>
</ds:datastoreItem>
</file>

<file path=customXml/itemProps1100.xml><?xml version="1.0" encoding="utf-8"?>
<ds:datastoreItem xmlns:ds="http://schemas.openxmlformats.org/officeDocument/2006/customXml" ds:itemID="{73063B06-10F0-48D9-A51B-0063E0676DD7}">
  <ds:schemaRefs>
    <ds:schemaRef ds:uri="http://schemas.microsoft.com/sharepoint/v3/contenttype/forms"/>
  </ds:schemaRefs>
</ds:datastoreItem>
</file>

<file path=customXml/itemProps1101.xml><?xml version="1.0" encoding="utf-8"?>
<ds:datastoreItem xmlns:ds="http://schemas.openxmlformats.org/officeDocument/2006/customXml" ds:itemID="{5E4CA716-60A1-48B3-B525-CF72A228E590}">
  <ds:schemaRefs>
    <ds:schemaRef ds:uri="http://schemas.microsoft.com/sharepoint/events"/>
  </ds:schemaRefs>
</ds:datastoreItem>
</file>

<file path=customXml/itemProps1102.xml><?xml version="1.0" encoding="utf-8"?>
<ds:datastoreItem xmlns:ds="http://schemas.openxmlformats.org/officeDocument/2006/customXml" ds:itemID="{AC5087AF-1F7F-43BE-98B1-68332BC5C5A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03.xml><?xml version="1.0" encoding="utf-8"?>
<ds:datastoreItem xmlns:ds="http://schemas.openxmlformats.org/officeDocument/2006/customXml" ds:itemID="{420300C5-5DA5-44E4-8180-B9574C8E5004}">
  <ds:schemaRefs>
    <ds:schemaRef ds:uri="http://schemas.microsoft.com/sharepoint/v3/contenttype/forms"/>
  </ds:schemaRefs>
</ds:datastoreItem>
</file>

<file path=customXml/itemProps1104.xml><?xml version="1.0" encoding="utf-8"?>
<ds:datastoreItem xmlns:ds="http://schemas.openxmlformats.org/officeDocument/2006/customXml" ds:itemID="{3B2B6CAD-A07D-4B59-80C7-CB1D4416AE2E}">
  <ds:schemaRefs>
    <ds:schemaRef ds:uri="http://schemas.microsoft.com/sharepoint/events"/>
  </ds:schemaRefs>
</ds:datastoreItem>
</file>

<file path=customXml/itemProps1105.xml><?xml version="1.0" encoding="utf-8"?>
<ds:datastoreItem xmlns:ds="http://schemas.openxmlformats.org/officeDocument/2006/customXml" ds:itemID="{9459EE7D-B09E-4D4A-BCEB-EE617564107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06.xml><?xml version="1.0" encoding="utf-8"?>
<ds:datastoreItem xmlns:ds="http://schemas.openxmlformats.org/officeDocument/2006/customXml" ds:itemID="{786347B9-6E86-4875-A9CB-C9AFC4F5BFF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07.xml><?xml version="1.0" encoding="utf-8"?>
<ds:datastoreItem xmlns:ds="http://schemas.openxmlformats.org/officeDocument/2006/customXml" ds:itemID="{BD6CFF8E-6514-48D3-AD78-AA18C21E5651}">
  <ds:schemaRefs>
    <ds:schemaRef ds:uri="http://schemas.microsoft.com/sharepoint/v3/contenttype/forms"/>
  </ds:schemaRefs>
</ds:datastoreItem>
</file>

<file path=customXml/itemProps1108.xml><?xml version="1.0" encoding="utf-8"?>
<ds:datastoreItem xmlns:ds="http://schemas.openxmlformats.org/officeDocument/2006/customXml" ds:itemID="{1CD2E73A-8826-4339-BA89-E77E9DB1DB88}">
  <ds:schemaRefs>
    <ds:schemaRef ds:uri="http://schemas.microsoft.com/sharepoint/v3/contenttype/forms"/>
  </ds:schemaRefs>
</ds:datastoreItem>
</file>

<file path=customXml/itemProps1109.xml><?xml version="1.0" encoding="utf-8"?>
<ds:datastoreItem xmlns:ds="http://schemas.openxmlformats.org/officeDocument/2006/customXml" ds:itemID="{56604987-BB9D-4ECE-A5EC-145443BB14FC}">
  <ds:schemaRefs>
    <ds:schemaRef ds:uri="http://schemas.microsoft.com/sharepoint/v3/contenttype/forms"/>
  </ds:schemaRefs>
</ds:datastoreItem>
</file>

<file path=customXml/itemProps111.xml><?xml version="1.0" encoding="utf-8"?>
<ds:datastoreItem xmlns:ds="http://schemas.openxmlformats.org/officeDocument/2006/customXml" ds:itemID="{23F9FFA0-B763-41A9-807F-7D328FC9838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10.xml><?xml version="1.0" encoding="utf-8"?>
<ds:datastoreItem xmlns:ds="http://schemas.openxmlformats.org/officeDocument/2006/customXml" ds:itemID="{9F68A61E-15B4-4A32-86B3-7562E02DCA14}">
  <ds:schemaRefs>
    <ds:schemaRef ds:uri="http://schemas.microsoft.com/sharepoint/events"/>
  </ds:schemaRefs>
</ds:datastoreItem>
</file>

<file path=customXml/itemProps1111.xml><?xml version="1.0" encoding="utf-8"?>
<ds:datastoreItem xmlns:ds="http://schemas.openxmlformats.org/officeDocument/2006/customXml" ds:itemID="{D586D310-9A11-48BE-8CE1-EA320651EB5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12.xml><?xml version="1.0" encoding="utf-8"?>
<ds:datastoreItem xmlns:ds="http://schemas.openxmlformats.org/officeDocument/2006/customXml" ds:itemID="{6005115D-2C0F-4A9D-85FA-87A0EFA9688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13.xml><?xml version="1.0" encoding="utf-8"?>
<ds:datastoreItem xmlns:ds="http://schemas.openxmlformats.org/officeDocument/2006/customXml" ds:itemID="{FFA45BB7-4B5F-4035-950D-0AC1229C205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14.xml><?xml version="1.0" encoding="utf-8"?>
<ds:datastoreItem xmlns:ds="http://schemas.openxmlformats.org/officeDocument/2006/customXml" ds:itemID="{86638853-2303-488C-B915-28B99A0A4FD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15.xml><?xml version="1.0" encoding="utf-8"?>
<ds:datastoreItem xmlns:ds="http://schemas.openxmlformats.org/officeDocument/2006/customXml" ds:itemID="{27987D54-54E0-4CBB-A3F0-5031602870F0}">
  <ds:schemaRefs>
    <ds:schemaRef ds:uri="http://schemas.microsoft.com/sharepoint/events"/>
  </ds:schemaRefs>
</ds:datastoreItem>
</file>

<file path=customXml/itemProps1116.xml><?xml version="1.0" encoding="utf-8"?>
<ds:datastoreItem xmlns:ds="http://schemas.openxmlformats.org/officeDocument/2006/customXml" ds:itemID="{0D64C336-10FB-45DC-B7DD-2F2ABD12692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17.xml><?xml version="1.0" encoding="utf-8"?>
<ds:datastoreItem xmlns:ds="http://schemas.openxmlformats.org/officeDocument/2006/customXml" ds:itemID="{91328B19-7D9F-4DCD-8593-0FD3D8086330}">
  <ds:schemaRefs>
    <ds:schemaRef ds:uri="http://schemas.microsoft.com/sharepoint/v3/contenttype/forms"/>
  </ds:schemaRefs>
</ds:datastoreItem>
</file>

<file path=customXml/itemProps1118.xml><?xml version="1.0" encoding="utf-8"?>
<ds:datastoreItem xmlns:ds="http://schemas.openxmlformats.org/officeDocument/2006/customXml" ds:itemID="{79611D2E-3050-464E-98BF-3E68F230BD4C}">
  <ds:schemaRefs>
    <ds:schemaRef ds:uri="http://schemas.microsoft.com/sharepoint/events"/>
  </ds:schemaRefs>
</ds:datastoreItem>
</file>

<file path=customXml/itemProps1119.xml><?xml version="1.0" encoding="utf-8"?>
<ds:datastoreItem xmlns:ds="http://schemas.openxmlformats.org/officeDocument/2006/customXml" ds:itemID="{00B62217-5072-4BD6-8E75-A8548E1F5F8D}">
  <ds:schemaRefs>
    <ds:schemaRef ds:uri="http://schemas.microsoft.com/sharepoint/events"/>
  </ds:schemaRefs>
</ds:datastoreItem>
</file>

<file path=customXml/itemProps112.xml><?xml version="1.0" encoding="utf-8"?>
<ds:datastoreItem xmlns:ds="http://schemas.openxmlformats.org/officeDocument/2006/customXml" ds:itemID="{5CCB697A-8E86-4F8B-83FB-758B6F09C0E4}">
  <ds:schemaRefs>
    <ds:schemaRef ds:uri="http://schemas.microsoft.com/sharepoint/v3/contenttype/forms"/>
  </ds:schemaRefs>
</ds:datastoreItem>
</file>

<file path=customXml/itemProps1120.xml><?xml version="1.0" encoding="utf-8"?>
<ds:datastoreItem xmlns:ds="http://schemas.openxmlformats.org/officeDocument/2006/customXml" ds:itemID="{011D2563-2B71-4544-91FC-7ECFF900F539}">
  <ds:schemaRefs>
    <ds:schemaRef ds:uri="http://schemas.microsoft.com/sharepoint/events"/>
  </ds:schemaRefs>
</ds:datastoreItem>
</file>

<file path=customXml/itemProps1121.xml><?xml version="1.0" encoding="utf-8"?>
<ds:datastoreItem xmlns:ds="http://schemas.openxmlformats.org/officeDocument/2006/customXml" ds:itemID="{43FD42D8-3D10-4A9D-A665-F354F7C965C0}">
  <ds:schemaRefs>
    <ds:schemaRef ds:uri="http://schemas.microsoft.com/sharepoint/events"/>
  </ds:schemaRefs>
</ds:datastoreItem>
</file>

<file path=customXml/itemProps1122.xml><?xml version="1.0" encoding="utf-8"?>
<ds:datastoreItem xmlns:ds="http://schemas.openxmlformats.org/officeDocument/2006/customXml" ds:itemID="{80890BE4-6E1A-4CA3-B315-EAC144D2341F}">
  <ds:schemaRefs>
    <ds:schemaRef ds:uri="http://schemas.microsoft.com/sharepoint/v3/contenttype/forms"/>
  </ds:schemaRefs>
</ds:datastoreItem>
</file>

<file path=customXml/itemProps1123.xml><?xml version="1.0" encoding="utf-8"?>
<ds:datastoreItem xmlns:ds="http://schemas.openxmlformats.org/officeDocument/2006/customXml" ds:itemID="{C294B4CD-3821-46D8-81D8-E229B0673A1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24.xml><?xml version="1.0" encoding="utf-8"?>
<ds:datastoreItem xmlns:ds="http://schemas.openxmlformats.org/officeDocument/2006/customXml" ds:itemID="{C6938F14-7E28-4C63-9563-92569D931EA2}">
  <ds:schemaRefs>
    <ds:schemaRef ds:uri="http://schemas.microsoft.com/sharepoint/events"/>
  </ds:schemaRefs>
</ds:datastoreItem>
</file>

<file path=customXml/itemProps1125.xml><?xml version="1.0" encoding="utf-8"?>
<ds:datastoreItem xmlns:ds="http://schemas.openxmlformats.org/officeDocument/2006/customXml" ds:itemID="{BB1C94C2-7FF3-4D1C-8B20-09B022AD856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26.xml><?xml version="1.0" encoding="utf-8"?>
<ds:datastoreItem xmlns:ds="http://schemas.openxmlformats.org/officeDocument/2006/customXml" ds:itemID="{6EBB0424-78A0-469A-8909-04026A3BF856}">
  <ds:schemaRefs>
    <ds:schemaRef ds:uri="http://schemas.microsoft.com/sharepoint/events"/>
  </ds:schemaRefs>
</ds:datastoreItem>
</file>

<file path=customXml/itemProps1127.xml><?xml version="1.0" encoding="utf-8"?>
<ds:datastoreItem xmlns:ds="http://schemas.openxmlformats.org/officeDocument/2006/customXml" ds:itemID="{87BC12A7-2ABA-43C5-9352-460ECAF160F2}">
  <ds:schemaRefs>
    <ds:schemaRef ds:uri="http://schemas.microsoft.com/sharepoint/v3/contenttype/forms"/>
  </ds:schemaRefs>
</ds:datastoreItem>
</file>

<file path=customXml/itemProps1128.xml><?xml version="1.0" encoding="utf-8"?>
<ds:datastoreItem xmlns:ds="http://schemas.openxmlformats.org/officeDocument/2006/customXml" ds:itemID="{F4F5774F-3506-46DC-84C1-BBAE2ADBE175}">
  <ds:schemaRefs>
    <ds:schemaRef ds:uri="http://schemas.microsoft.com/sharepoint/events"/>
  </ds:schemaRefs>
</ds:datastoreItem>
</file>

<file path=customXml/itemProps1129.xml><?xml version="1.0" encoding="utf-8"?>
<ds:datastoreItem xmlns:ds="http://schemas.openxmlformats.org/officeDocument/2006/customXml" ds:itemID="{34D9A148-E104-472D-913F-50AC3510101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3.xml><?xml version="1.0" encoding="utf-8"?>
<ds:datastoreItem xmlns:ds="http://schemas.openxmlformats.org/officeDocument/2006/customXml" ds:itemID="{004D6A6B-FB83-4CF3-B50F-01388BED744B}">
  <ds:schemaRefs>
    <ds:schemaRef ds:uri="http://schemas.microsoft.com/sharepoint/events"/>
  </ds:schemaRefs>
</ds:datastoreItem>
</file>

<file path=customXml/itemProps1130.xml><?xml version="1.0" encoding="utf-8"?>
<ds:datastoreItem xmlns:ds="http://schemas.openxmlformats.org/officeDocument/2006/customXml" ds:itemID="{AB3D7BCF-33CA-4A3B-9618-7FF6193D788F}">
  <ds:schemaRefs>
    <ds:schemaRef ds:uri="http://schemas.microsoft.com/sharepoint/events"/>
  </ds:schemaRefs>
</ds:datastoreItem>
</file>

<file path=customXml/itemProps1131.xml><?xml version="1.0" encoding="utf-8"?>
<ds:datastoreItem xmlns:ds="http://schemas.openxmlformats.org/officeDocument/2006/customXml" ds:itemID="{5E0A40E1-D70A-43D8-AB5B-A7552F7B7DCB}">
  <ds:schemaRefs>
    <ds:schemaRef ds:uri="http://schemas.microsoft.com/sharepoint/v3/contenttype/forms"/>
  </ds:schemaRefs>
</ds:datastoreItem>
</file>

<file path=customXml/itemProps1132.xml><?xml version="1.0" encoding="utf-8"?>
<ds:datastoreItem xmlns:ds="http://schemas.openxmlformats.org/officeDocument/2006/customXml" ds:itemID="{A7AF27D3-CF8B-4128-81A1-977D2BE3A66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33.xml><?xml version="1.0" encoding="utf-8"?>
<ds:datastoreItem xmlns:ds="http://schemas.openxmlformats.org/officeDocument/2006/customXml" ds:itemID="{9C083864-F5D4-4E60-A424-0880A68F0E9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34.xml><?xml version="1.0" encoding="utf-8"?>
<ds:datastoreItem xmlns:ds="http://schemas.openxmlformats.org/officeDocument/2006/customXml" ds:itemID="{A298B571-1BB8-420A-A1C7-7F21247F1A66}">
  <ds:schemaRefs>
    <ds:schemaRef ds:uri="http://schemas.microsoft.com/sharepoint/events"/>
  </ds:schemaRefs>
</ds:datastoreItem>
</file>

<file path=customXml/itemProps1135.xml><?xml version="1.0" encoding="utf-8"?>
<ds:datastoreItem xmlns:ds="http://schemas.openxmlformats.org/officeDocument/2006/customXml" ds:itemID="{D460FDC1-2FF5-407F-8036-8095D4071C7D}">
  <ds:schemaRefs>
    <ds:schemaRef ds:uri="http://schemas.microsoft.com/sharepoint/events"/>
  </ds:schemaRefs>
</ds:datastoreItem>
</file>

<file path=customXml/itemProps1136.xml><?xml version="1.0" encoding="utf-8"?>
<ds:datastoreItem xmlns:ds="http://schemas.openxmlformats.org/officeDocument/2006/customXml" ds:itemID="{0B66E13D-34CD-4651-9373-7B03506FD365}">
  <ds:schemaRefs>
    <ds:schemaRef ds:uri="http://schemas.microsoft.com/sharepoint/events"/>
  </ds:schemaRefs>
</ds:datastoreItem>
</file>

<file path=customXml/itemProps1137.xml><?xml version="1.0" encoding="utf-8"?>
<ds:datastoreItem xmlns:ds="http://schemas.openxmlformats.org/officeDocument/2006/customXml" ds:itemID="{025A7773-FCAE-4F04-95DD-033725CCE764}">
  <ds:schemaRefs>
    <ds:schemaRef ds:uri="http://schemas.microsoft.com/sharepoint/v3/contenttype/forms"/>
  </ds:schemaRefs>
</ds:datastoreItem>
</file>

<file path=customXml/itemProps1138.xml><?xml version="1.0" encoding="utf-8"?>
<ds:datastoreItem xmlns:ds="http://schemas.openxmlformats.org/officeDocument/2006/customXml" ds:itemID="{AE69EE5D-9E0A-475C-A0D9-54B77481296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39.xml><?xml version="1.0" encoding="utf-8"?>
<ds:datastoreItem xmlns:ds="http://schemas.openxmlformats.org/officeDocument/2006/customXml" ds:itemID="{635FD53A-CAD2-4E31-8954-DB908CA17925}">
  <ds:schemaRefs>
    <ds:schemaRef ds:uri="http://schemas.microsoft.com/sharepoint/events"/>
  </ds:schemaRefs>
</ds:datastoreItem>
</file>

<file path=customXml/itemProps114.xml><?xml version="1.0" encoding="utf-8"?>
<ds:datastoreItem xmlns:ds="http://schemas.openxmlformats.org/officeDocument/2006/customXml" ds:itemID="{C70D1549-BC79-467F-96D0-88DC63E1EFFC}">
  <ds:schemaRefs>
    <ds:schemaRef ds:uri="http://schemas.microsoft.com/sharepoint/v3/contenttype/forms"/>
  </ds:schemaRefs>
</ds:datastoreItem>
</file>

<file path=customXml/itemProps1140.xml><?xml version="1.0" encoding="utf-8"?>
<ds:datastoreItem xmlns:ds="http://schemas.openxmlformats.org/officeDocument/2006/customXml" ds:itemID="{4D6685A3-2031-45C5-A22A-8429FCBD0A3E}">
  <ds:schemaRefs>
    <ds:schemaRef ds:uri="http://schemas.microsoft.com/sharepoint/events"/>
  </ds:schemaRefs>
</ds:datastoreItem>
</file>

<file path=customXml/itemProps1141.xml><?xml version="1.0" encoding="utf-8"?>
<ds:datastoreItem xmlns:ds="http://schemas.openxmlformats.org/officeDocument/2006/customXml" ds:itemID="{EEDBBA21-A8AC-4D78-9521-C523A1B68FA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42.xml><?xml version="1.0" encoding="utf-8"?>
<ds:datastoreItem xmlns:ds="http://schemas.openxmlformats.org/officeDocument/2006/customXml" ds:itemID="{A89CA9B6-6DE2-4324-A234-352284F0E11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43.xml><?xml version="1.0" encoding="utf-8"?>
<ds:datastoreItem xmlns:ds="http://schemas.openxmlformats.org/officeDocument/2006/customXml" ds:itemID="{7F2EF7D7-607A-41E4-98B9-2B3DD26F7470}">
  <ds:schemaRefs>
    <ds:schemaRef ds:uri="http://schemas.microsoft.com/sharepoint/v3/contenttype/forms"/>
  </ds:schemaRefs>
</ds:datastoreItem>
</file>

<file path=customXml/itemProps1144.xml><?xml version="1.0" encoding="utf-8"?>
<ds:datastoreItem xmlns:ds="http://schemas.openxmlformats.org/officeDocument/2006/customXml" ds:itemID="{DB89E774-5859-421D-9F20-165D3E6FFB75}">
  <ds:schemaRefs>
    <ds:schemaRef ds:uri="http://schemas.microsoft.com/sharepoint/v3/contenttype/forms"/>
  </ds:schemaRefs>
</ds:datastoreItem>
</file>

<file path=customXml/itemProps1145.xml><?xml version="1.0" encoding="utf-8"?>
<ds:datastoreItem xmlns:ds="http://schemas.openxmlformats.org/officeDocument/2006/customXml" ds:itemID="{7FD807BF-837B-4947-9AE8-C10529B83F6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46.xml><?xml version="1.0" encoding="utf-8"?>
<ds:datastoreItem xmlns:ds="http://schemas.openxmlformats.org/officeDocument/2006/customXml" ds:itemID="{E9B01CAC-0951-4800-9E95-77D262F4842C}">
  <ds:schemaRefs>
    <ds:schemaRef ds:uri="http://schemas.microsoft.com/sharepoint/events"/>
  </ds:schemaRefs>
</ds:datastoreItem>
</file>

<file path=customXml/itemProps1147.xml><?xml version="1.0" encoding="utf-8"?>
<ds:datastoreItem xmlns:ds="http://schemas.openxmlformats.org/officeDocument/2006/customXml" ds:itemID="{B21D1C97-AD24-4A61-8357-712530494D54}">
  <ds:schemaRefs>
    <ds:schemaRef ds:uri="http://schemas.microsoft.com/sharepoint/v3/contenttype/forms"/>
  </ds:schemaRefs>
</ds:datastoreItem>
</file>

<file path=customXml/itemProps1148.xml><?xml version="1.0" encoding="utf-8"?>
<ds:datastoreItem xmlns:ds="http://schemas.openxmlformats.org/officeDocument/2006/customXml" ds:itemID="{7B93310A-158D-457C-AC40-B4078DF8D82D}">
  <ds:schemaRefs>
    <ds:schemaRef ds:uri="http://schemas.microsoft.com/sharepoint/v3/contenttype/forms"/>
  </ds:schemaRefs>
</ds:datastoreItem>
</file>

<file path=customXml/itemProps1149.xml><?xml version="1.0" encoding="utf-8"?>
<ds:datastoreItem xmlns:ds="http://schemas.openxmlformats.org/officeDocument/2006/customXml" ds:itemID="{B196A5E5-174B-4373-A69E-6F2FECBD5A3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5.xml><?xml version="1.0" encoding="utf-8"?>
<ds:datastoreItem xmlns:ds="http://schemas.openxmlformats.org/officeDocument/2006/customXml" ds:itemID="{663A0FCF-3532-4505-8CF4-637076562B67}">
  <ds:schemaRefs>
    <ds:schemaRef ds:uri="http://schemas.microsoft.com/sharepoint/v3/contenttype/forms"/>
  </ds:schemaRefs>
</ds:datastoreItem>
</file>

<file path=customXml/itemProps1150.xml><?xml version="1.0" encoding="utf-8"?>
<ds:datastoreItem xmlns:ds="http://schemas.openxmlformats.org/officeDocument/2006/customXml" ds:itemID="{F90EFD2C-F110-4231-842B-54C707F49C1B}">
  <ds:schemaRefs>
    <ds:schemaRef ds:uri="http://schemas.microsoft.com/sharepoint/v3/contenttype/forms"/>
  </ds:schemaRefs>
</ds:datastoreItem>
</file>

<file path=customXml/itemProps1151.xml><?xml version="1.0" encoding="utf-8"?>
<ds:datastoreItem xmlns:ds="http://schemas.openxmlformats.org/officeDocument/2006/customXml" ds:itemID="{67F01FB6-4CD8-4A8A-85D4-32F02913F77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52.xml><?xml version="1.0" encoding="utf-8"?>
<ds:datastoreItem xmlns:ds="http://schemas.openxmlformats.org/officeDocument/2006/customXml" ds:itemID="{628B010D-6464-4A68-BA8D-9C2DB0E7293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53.xml><?xml version="1.0" encoding="utf-8"?>
<ds:datastoreItem xmlns:ds="http://schemas.openxmlformats.org/officeDocument/2006/customXml" ds:itemID="{EE9B4EC8-089E-4C49-A9A9-0375042C231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54.xml><?xml version="1.0" encoding="utf-8"?>
<ds:datastoreItem xmlns:ds="http://schemas.openxmlformats.org/officeDocument/2006/customXml" ds:itemID="{E79CF209-FB81-432D-9EC1-436D61E53C73}">
  <ds:schemaRefs>
    <ds:schemaRef ds:uri="http://schemas.microsoft.com/sharepoint/v3/contenttype/forms"/>
  </ds:schemaRefs>
</ds:datastoreItem>
</file>

<file path=customXml/itemProps1155.xml><?xml version="1.0" encoding="utf-8"?>
<ds:datastoreItem xmlns:ds="http://schemas.openxmlformats.org/officeDocument/2006/customXml" ds:itemID="{E27F62FC-7C83-4A4B-BA99-B2EF180724B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56.xml><?xml version="1.0" encoding="utf-8"?>
<ds:datastoreItem xmlns:ds="http://schemas.openxmlformats.org/officeDocument/2006/customXml" ds:itemID="{D4E97E97-FCAF-492F-8B36-FCAC6386D0A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57.xml><?xml version="1.0" encoding="utf-8"?>
<ds:datastoreItem xmlns:ds="http://schemas.openxmlformats.org/officeDocument/2006/customXml" ds:itemID="{F8588643-00E3-4C81-B4A1-B6022CC96FC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58.xml><?xml version="1.0" encoding="utf-8"?>
<ds:datastoreItem xmlns:ds="http://schemas.openxmlformats.org/officeDocument/2006/customXml" ds:itemID="{600F02D0-5FB6-45CB-8F5F-E8804CB92AA0}">
  <ds:schemaRefs>
    <ds:schemaRef ds:uri="http://schemas.microsoft.com/sharepoint/v3/contenttype/forms"/>
  </ds:schemaRefs>
</ds:datastoreItem>
</file>

<file path=customXml/itemProps1159.xml><?xml version="1.0" encoding="utf-8"?>
<ds:datastoreItem xmlns:ds="http://schemas.openxmlformats.org/officeDocument/2006/customXml" ds:itemID="{78E98CBC-1B2E-4E49-B9F2-102C8ACE83E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6.xml><?xml version="1.0" encoding="utf-8"?>
<ds:datastoreItem xmlns:ds="http://schemas.openxmlformats.org/officeDocument/2006/customXml" ds:itemID="{1065E781-DD4F-41FC-B48C-598E0A907C9F}">
  <ds:schemaRefs>
    <ds:schemaRef ds:uri="http://schemas.microsoft.com/sharepoint/v3/contenttype/forms"/>
  </ds:schemaRefs>
</ds:datastoreItem>
</file>

<file path=customXml/itemProps1160.xml><?xml version="1.0" encoding="utf-8"?>
<ds:datastoreItem xmlns:ds="http://schemas.openxmlformats.org/officeDocument/2006/customXml" ds:itemID="{D7A6C255-BE41-408B-88AD-66D872A8440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61.xml><?xml version="1.0" encoding="utf-8"?>
<ds:datastoreItem xmlns:ds="http://schemas.openxmlformats.org/officeDocument/2006/customXml" ds:itemID="{6FD71EE5-47C0-4E91-A15F-E648DE4E7FD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62.xml><?xml version="1.0" encoding="utf-8"?>
<ds:datastoreItem xmlns:ds="http://schemas.openxmlformats.org/officeDocument/2006/customXml" ds:itemID="{ED32FCE5-2DB8-4586-9374-2E7375EB0A7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63.xml><?xml version="1.0" encoding="utf-8"?>
<ds:datastoreItem xmlns:ds="http://schemas.openxmlformats.org/officeDocument/2006/customXml" ds:itemID="{EC5618E1-AD7A-40E4-8A8C-DCFFCDF8D99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64.xml><?xml version="1.0" encoding="utf-8"?>
<ds:datastoreItem xmlns:ds="http://schemas.openxmlformats.org/officeDocument/2006/customXml" ds:itemID="{685649E4-BA1E-4C04-A223-E119B1303710}">
  <ds:schemaRefs>
    <ds:schemaRef ds:uri="http://schemas.microsoft.com/sharepoint/events"/>
  </ds:schemaRefs>
</ds:datastoreItem>
</file>

<file path=customXml/itemProps1165.xml><?xml version="1.0" encoding="utf-8"?>
<ds:datastoreItem xmlns:ds="http://schemas.openxmlformats.org/officeDocument/2006/customXml" ds:itemID="{8AE46A3C-9306-4E2D-8767-AFBE0B97D04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66.xml><?xml version="1.0" encoding="utf-8"?>
<ds:datastoreItem xmlns:ds="http://schemas.openxmlformats.org/officeDocument/2006/customXml" ds:itemID="{7F478D37-005E-43FE-9C4E-92CB432A1D0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67.xml><?xml version="1.0" encoding="utf-8"?>
<ds:datastoreItem xmlns:ds="http://schemas.openxmlformats.org/officeDocument/2006/customXml" ds:itemID="{49A380DA-5E91-407C-991E-86BCBCD7B04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68.xml><?xml version="1.0" encoding="utf-8"?>
<ds:datastoreItem xmlns:ds="http://schemas.openxmlformats.org/officeDocument/2006/customXml" ds:itemID="{1A1E32B3-93A7-450D-B940-F63045729A4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69.xml><?xml version="1.0" encoding="utf-8"?>
<ds:datastoreItem xmlns:ds="http://schemas.openxmlformats.org/officeDocument/2006/customXml" ds:itemID="{D06A8BDF-FFC6-4FBB-A4F3-EB12E7CDA2F9}">
  <ds:schemaRefs>
    <ds:schemaRef ds:uri="http://schemas.microsoft.com/sharepoint/events"/>
  </ds:schemaRefs>
</ds:datastoreItem>
</file>

<file path=customXml/itemProps117.xml><?xml version="1.0" encoding="utf-8"?>
<ds:datastoreItem xmlns:ds="http://schemas.openxmlformats.org/officeDocument/2006/customXml" ds:itemID="{B3DBDE43-97EE-4F46-BD54-547E6860E28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70.xml><?xml version="1.0" encoding="utf-8"?>
<ds:datastoreItem xmlns:ds="http://schemas.openxmlformats.org/officeDocument/2006/customXml" ds:itemID="{326D2F99-3A96-4068-9B74-54311A7044D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71.xml><?xml version="1.0" encoding="utf-8"?>
<ds:datastoreItem xmlns:ds="http://schemas.openxmlformats.org/officeDocument/2006/customXml" ds:itemID="{69045C8A-8685-4F9F-A338-C2D315077DD2}">
  <ds:schemaRefs>
    <ds:schemaRef ds:uri="http://schemas.microsoft.com/sharepoint/events"/>
  </ds:schemaRefs>
</ds:datastoreItem>
</file>

<file path=customXml/itemProps1172.xml><?xml version="1.0" encoding="utf-8"?>
<ds:datastoreItem xmlns:ds="http://schemas.openxmlformats.org/officeDocument/2006/customXml" ds:itemID="{CA399AEA-2B10-42FB-A2FF-E6B81C7AF74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73.xml><?xml version="1.0" encoding="utf-8"?>
<ds:datastoreItem xmlns:ds="http://schemas.openxmlformats.org/officeDocument/2006/customXml" ds:itemID="{FE8559CC-A1EC-439D-9E28-35BD24BCB05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74.xml><?xml version="1.0" encoding="utf-8"?>
<ds:datastoreItem xmlns:ds="http://schemas.openxmlformats.org/officeDocument/2006/customXml" ds:itemID="{F47B6EE0-6EEE-41D9-8269-E374BCE7B8E5}">
  <ds:schemaRefs>
    <ds:schemaRef ds:uri="http://schemas.microsoft.com/sharepoint/v3/contenttype/forms"/>
  </ds:schemaRefs>
</ds:datastoreItem>
</file>

<file path=customXml/itemProps1175.xml><?xml version="1.0" encoding="utf-8"?>
<ds:datastoreItem xmlns:ds="http://schemas.openxmlformats.org/officeDocument/2006/customXml" ds:itemID="{A9F23325-BA85-4EA8-8962-E463248DC6E5}">
  <ds:schemaRefs>
    <ds:schemaRef ds:uri="http://schemas.microsoft.com/sharepoint/v3/contenttype/forms"/>
  </ds:schemaRefs>
</ds:datastoreItem>
</file>

<file path=customXml/itemProps1176.xml><?xml version="1.0" encoding="utf-8"?>
<ds:datastoreItem xmlns:ds="http://schemas.openxmlformats.org/officeDocument/2006/customXml" ds:itemID="{20DB705C-23F9-4E6C-83B9-24CB6A237278}">
  <ds:schemaRefs>
    <ds:schemaRef ds:uri="http://schemas.microsoft.com/sharepoint/v3/contenttype/forms"/>
  </ds:schemaRefs>
</ds:datastoreItem>
</file>

<file path=customXml/itemProps1177.xml><?xml version="1.0" encoding="utf-8"?>
<ds:datastoreItem xmlns:ds="http://schemas.openxmlformats.org/officeDocument/2006/customXml" ds:itemID="{B059AB06-C3DB-406F-BC09-E6FFA8488CE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78.xml><?xml version="1.0" encoding="utf-8"?>
<ds:datastoreItem xmlns:ds="http://schemas.openxmlformats.org/officeDocument/2006/customXml" ds:itemID="{2BD65CCB-596F-4058-BBAB-C9324E2FC66A}">
  <ds:schemaRefs>
    <ds:schemaRef ds:uri="http://schemas.microsoft.com/sharepoint/events"/>
  </ds:schemaRefs>
</ds:datastoreItem>
</file>

<file path=customXml/itemProps1179.xml><?xml version="1.0" encoding="utf-8"?>
<ds:datastoreItem xmlns:ds="http://schemas.openxmlformats.org/officeDocument/2006/customXml" ds:itemID="{73A7EEC6-03D1-485C-AC9E-D5145BA53DC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8.xml><?xml version="1.0" encoding="utf-8"?>
<ds:datastoreItem xmlns:ds="http://schemas.openxmlformats.org/officeDocument/2006/customXml" ds:itemID="{505D95D2-D12B-4EC5-8690-A18F9D561344}">
  <ds:schemaRefs>
    <ds:schemaRef ds:uri="http://schemas.microsoft.com/sharepoint/v3/contenttype/forms"/>
  </ds:schemaRefs>
</ds:datastoreItem>
</file>

<file path=customXml/itemProps1180.xml><?xml version="1.0" encoding="utf-8"?>
<ds:datastoreItem xmlns:ds="http://schemas.openxmlformats.org/officeDocument/2006/customXml" ds:itemID="{E4ED7A23-4D42-4695-89A7-5401A7156CF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81.xml><?xml version="1.0" encoding="utf-8"?>
<ds:datastoreItem xmlns:ds="http://schemas.openxmlformats.org/officeDocument/2006/customXml" ds:itemID="{2DBEC35E-AC20-400E-A76D-2E144E003AB9}">
  <ds:schemaRefs>
    <ds:schemaRef ds:uri="http://schemas.microsoft.com/sharepoint/v3/contenttype/forms"/>
  </ds:schemaRefs>
</ds:datastoreItem>
</file>

<file path=customXml/itemProps1182.xml><?xml version="1.0" encoding="utf-8"?>
<ds:datastoreItem xmlns:ds="http://schemas.openxmlformats.org/officeDocument/2006/customXml" ds:itemID="{4BB142E5-27B1-46EB-B79F-1703A7B18F4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83.xml><?xml version="1.0" encoding="utf-8"?>
<ds:datastoreItem xmlns:ds="http://schemas.openxmlformats.org/officeDocument/2006/customXml" ds:itemID="{E802AA80-DB4A-48E4-9E0F-DDCC8912500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84.xml><?xml version="1.0" encoding="utf-8"?>
<ds:datastoreItem xmlns:ds="http://schemas.openxmlformats.org/officeDocument/2006/customXml" ds:itemID="{9B727B8D-C681-4A83-9FA4-DA5BBA5D81F6}">
  <ds:schemaRefs>
    <ds:schemaRef ds:uri="http://schemas.microsoft.com/sharepoint/v3/contenttype/forms"/>
  </ds:schemaRefs>
</ds:datastoreItem>
</file>

<file path=customXml/itemProps1185.xml><?xml version="1.0" encoding="utf-8"?>
<ds:datastoreItem xmlns:ds="http://schemas.openxmlformats.org/officeDocument/2006/customXml" ds:itemID="{5B09596A-541E-42C9-B3AE-3CD93E7095D6}">
  <ds:schemaRefs>
    <ds:schemaRef ds:uri="http://schemas.microsoft.com/sharepoint/v3/contenttype/forms"/>
  </ds:schemaRefs>
</ds:datastoreItem>
</file>

<file path=customXml/itemProps1186.xml><?xml version="1.0" encoding="utf-8"?>
<ds:datastoreItem xmlns:ds="http://schemas.openxmlformats.org/officeDocument/2006/customXml" ds:itemID="{BAC29A65-9810-48C6-911E-BF7019678571}">
  <ds:schemaRefs>
    <ds:schemaRef ds:uri="http://schemas.microsoft.com/sharepoint/v3/contenttype/forms"/>
  </ds:schemaRefs>
</ds:datastoreItem>
</file>

<file path=customXml/itemProps1187.xml><?xml version="1.0" encoding="utf-8"?>
<ds:datastoreItem xmlns:ds="http://schemas.openxmlformats.org/officeDocument/2006/customXml" ds:itemID="{8324E51A-FBB6-4979-BF88-F63E3036D6C7}">
  <ds:schemaRefs>
    <ds:schemaRef ds:uri="http://schemas.microsoft.com/sharepoint/events"/>
  </ds:schemaRefs>
</ds:datastoreItem>
</file>

<file path=customXml/itemProps1188.xml><?xml version="1.0" encoding="utf-8"?>
<ds:datastoreItem xmlns:ds="http://schemas.openxmlformats.org/officeDocument/2006/customXml" ds:itemID="{3B241F75-3494-4E34-AE61-A0CA0DA9634C}">
  <ds:schemaRefs>
    <ds:schemaRef ds:uri="http://schemas.microsoft.com/sharepoint/events"/>
  </ds:schemaRefs>
</ds:datastoreItem>
</file>

<file path=customXml/itemProps1189.xml><?xml version="1.0" encoding="utf-8"?>
<ds:datastoreItem xmlns:ds="http://schemas.openxmlformats.org/officeDocument/2006/customXml" ds:itemID="{F0CF325E-73D8-43B8-8ED9-D8935874F28E}">
  <ds:schemaRefs>
    <ds:schemaRef ds:uri="http://schemas.microsoft.com/sharepoint/v3/contenttype/forms"/>
  </ds:schemaRefs>
</ds:datastoreItem>
</file>

<file path=customXml/itemProps119.xml><?xml version="1.0" encoding="utf-8"?>
<ds:datastoreItem xmlns:ds="http://schemas.openxmlformats.org/officeDocument/2006/customXml" ds:itemID="{C18985EB-90E6-4770-A45D-3A2A91A1F650}">
  <ds:schemaRefs>
    <ds:schemaRef ds:uri="http://schemas.microsoft.com/sharepoint/v3/contenttype/forms"/>
  </ds:schemaRefs>
</ds:datastoreItem>
</file>

<file path=customXml/itemProps1190.xml><?xml version="1.0" encoding="utf-8"?>
<ds:datastoreItem xmlns:ds="http://schemas.openxmlformats.org/officeDocument/2006/customXml" ds:itemID="{C6D95055-10C1-44F7-AD8F-B9BBDEE3C4A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91.xml><?xml version="1.0" encoding="utf-8"?>
<ds:datastoreItem xmlns:ds="http://schemas.openxmlformats.org/officeDocument/2006/customXml" ds:itemID="{37B5288A-DBA7-44B7-AAD2-BC0D62ABDB3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92.xml><?xml version="1.0" encoding="utf-8"?>
<ds:datastoreItem xmlns:ds="http://schemas.openxmlformats.org/officeDocument/2006/customXml" ds:itemID="{12CB562D-8F35-400F-92C5-9E1988ADEA9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93.xml><?xml version="1.0" encoding="utf-8"?>
<ds:datastoreItem xmlns:ds="http://schemas.openxmlformats.org/officeDocument/2006/customXml" ds:itemID="{6FF5C248-F451-4E44-B3C8-7790C1582AF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94.xml><?xml version="1.0" encoding="utf-8"?>
<ds:datastoreItem xmlns:ds="http://schemas.openxmlformats.org/officeDocument/2006/customXml" ds:itemID="{A3A13C3F-3732-4578-B782-A7903AF81D9D}">
  <ds:schemaRefs>
    <ds:schemaRef ds:uri="http://schemas.microsoft.com/sharepoint/v3/contenttype/forms"/>
  </ds:schemaRefs>
</ds:datastoreItem>
</file>

<file path=customXml/itemProps1195.xml><?xml version="1.0" encoding="utf-8"?>
<ds:datastoreItem xmlns:ds="http://schemas.openxmlformats.org/officeDocument/2006/customXml" ds:itemID="{F9BE6ABC-7590-47AE-8DE4-5D686047A768}">
  <ds:schemaRefs>
    <ds:schemaRef ds:uri="http://schemas.microsoft.com/sharepoint/v3/contenttype/forms"/>
  </ds:schemaRefs>
</ds:datastoreItem>
</file>

<file path=customXml/itemProps1196.xml><?xml version="1.0" encoding="utf-8"?>
<ds:datastoreItem xmlns:ds="http://schemas.openxmlformats.org/officeDocument/2006/customXml" ds:itemID="{2DE9E10F-99EE-4958-85CF-1578AD89598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97.xml><?xml version="1.0" encoding="utf-8"?>
<ds:datastoreItem xmlns:ds="http://schemas.openxmlformats.org/officeDocument/2006/customXml" ds:itemID="{17812609-FBA8-4906-BD89-F959DA53DA4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198.xml><?xml version="1.0" encoding="utf-8"?>
<ds:datastoreItem xmlns:ds="http://schemas.openxmlformats.org/officeDocument/2006/customXml" ds:itemID="{1227C394-0941-41AF-B09C-83EF506E87E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199.xml><?xml version="1.0" encoding="utf-8"?>
<ds:datastoreItem xmlns:ds="http://schemas.openxmlformats.org/officeDocument/2006/customXml" ds:itemID="{C9F4B440-28C9-4067-93A9-45B25D939F0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.xml><?xml version="1.0" encoding="utf-8"?>
<ds:datastoreItem xmlns:ds="http://schemas.openxmlformats.org/officeDocument/2006/customXml" ds:itemID="{DA178453-D550-43A1-BFA8-7DBE97F81F0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0.xml><?xml version="1.0" encoding="utf-8"?>
<ds:datastoreItem xmlns:ds="http://schemas.openxmlformats.org/officeDocument/2006/customXml" ds:itemID="{555C9B48-D54F-4EFE-9576-0BC41E5C0D5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00.xml><?xml version="1.0" encoding="utf-8"?>
<ds:datastoreItem xmlns:ds="http://schemas.openxmlformats.org/officeDocument/2006/customXml" ds:itemID="{A0365DE7-0A93-4F16-B606-B2F70B160D55}">
  <ds:schemaRefs>
    <ds:schemaRef ds:uri="http://schemas.microsoft.com/sharepoint/v3/contenttype/forms"/>
  </ds:schemaRefs>
</ds:datastoreItem>
</file>

<file path=customXml/itemProps1201.xml><?xml version="1.0" encoding="utf-8"?>
<ds:datastoreItem xmlns:ds="http://schemas.openxmlformats.org/officeDocument/2006/customXml" ds:itemID="{824329B3-D918-417A-8497-FA20D8460F6D}">
  <ds:schemaRefs>
    <ds:schemaRef ds:uri="http://schemas.microsoft.com/sharepoint/v3/contenttype/forms"/>
  </ds:schemaRefs>
</ds:datastoreItem>
</file>

<file path=customXml/itemProps1202.xml><?xml version="1.0" encoding="utf-8"?>
<ds:datastoreItem xmlns:ds="http://schemas.openxmlformats.org/officeDocument/2006/customXml" ds:itemID="{2765D4D7-8C6A-4F6D-A946-466F8958012D}">
  <ds:schemaRefs>
    <ds:schemaRef ds:uri="http://schemas.microsoft.com/sharepoint/events"/>
  </ds:schemaRefs>
</ds:datastoreItem>
</file>

<file path=customXml/itemProps1203.xml><?xml version="1.0" encoding="utf-8"?>
<ds:datastoreItem xmlns:ds="http://schemas.openxmlformats.org/officeDocument/2006/customXml" ds:itemID="{6E5BA5E7-8DE6-460F-AF8D-4C7DD67A156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04.xml><?xml version="1.0" encoding="utf-8"?>
<ds:datastoreItem xmlns:ds="http://schemas.openxmlformats.org/officeDocument/2006/customXml" ds:itemID="{D2B203A1-25E5-486A-83A6-D66F917842D8}">
  <ds:schemaRefs>
    <ds:schemaRef ds:uri="http://schemas.microsoft.com/sharepoint/v3/contenttype/forms"/>
  </ds:schemaRefs>
</ds:datastoreItem>
</file>

<file path=customXml/itemProps1205.xml><?xml version="1.0" encoding="utf-8"?>
<ds:datastoreItem xmlns:ds="http://schemas.openxmlformats.org/officeDocument/2006/customXml" ds:itemID="{7E960AC2-A222-464C-AD14-A932E6C83C6A}">
  <ds:schemaRefs>
    <ds:schemaRef ds:uri="http://schemas.microsoft.com/sharepoint/events"/>
  </ds:schemaRefs>
</ds:datastoreItem>
</file>

<file path=customXml/itemProps1206.xml><?xml version="1.0" encoding="utf-8"?>
<ds:datastoreItem xmlns:ds="http://schemas.openxmlformats.org/officeDocument/2006/customXml" ds:itemID="{5C508678-E2F8-458B-AE62-2E019B8BACD1}">
  <ds:schemaRefs>
    <ds:schemaRef ds:uri="http://schemas.microsoft.com/sharepoint/events"/>
  </ds:schemaRefs>
</ds:datastoreItem>
</file>

<file path=customXml/itemProps1207.xml><?xml version="1.0" encoding="utf-8"?>
<ds:datastoreItem xmlns:ds="http://schemas.openxmlformats.org/officeDocument/2006/customXml" ds:itemID="{D06B7AB8-6F61-4B32-9FE6-6757F462DD6D}">
  <ds:schemaRefs>
    <ds:schemaRef ds:uri="http://schemas.microsoft.com/sharepoint/v3/contenttype/forms"/>
  </ds:schemaRefs>
</ds:datastoreItem>
</file>

<file path=customXml/itemProps1208.xml><?xml version="1.0" encoding="utf-8"?>
<ds:datastoreItem xmlns:ds="http://schemas.openxmlformats.org/officeDocument/2006/customXml" ds:itemID="{CC1D7B73-AC6C-424E-BF76-8093D7796A5B}">
  <ds:schemaRefs>
    <ds:schemaRef ds:uri="http://schemas.microsoft.com/sharepoint/events"/>
  </ds:schemaRefs>
</ds:datastoreItem>
</file>

<file path=customXml/itemProps1209.xml><?xml version="1.0" encoding="utf-8"?>
<ds:datastoreItem xmlns:ds="http://schemas.openxmlformats.org/officeDocument/2006/customXml" ds:itemID="{7CBF3085-CB22-4A8D-9BA1-4461F4CAF55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1.xml><?xml version="1.0" encoding="utf-8"?>
<ds:datastoreItem xmlns:ds="http://schemas.openxmlformats.org/officeDocument/2006/customXml" ds:itemID="{43B8052F-2BE0-408B-9C93-3E27EC389D1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10.xml><?xml version="1.0" encoding="utf-8"?>
<ds:datastoreItem xmlns:ds="http://schemas.openxmlformats.org/officeDocument/2006/customXml" ds:itemID="{CA47613C-84CA-4E29-8A74-702FF3E608DE}">
  <ds:schemaRefs>
    <ds:schemaRef ds:uri="http://schemas.microsoft.com/sharepoint/events"/>
  </ds:schemaRefs>
</ds:datastoreItem>
</file>

<file path=customXml/itemProps1211.xml><?xml version="1.0" encoding="utf-8"?>
<ds:datastoreItem xmlns:ds="http://schemas.openxmlformats.org/officeDocument/2006/customXml" ds:itemID="{9BEE101D-8381-4BA4-B288-FA895B3C22DF}">
  <ds:schemaRefs>
    <ds:schemaRef ds:uri="http://schemas.microsoft.com/sharepoint/v3/contenttype/forms"/>
  </ds:schemaRefs>
</ds:datastoreItem>
</file>

<file path=customXml/itemProps1212.xml><?xml version="1.0" encoding="utf-8"?>
<ds:datastoreItem xmlns:ds="http://schemas.openxmlformats.org/officeDocument/2006/customXml" ds:itemID="{1F5C418A-AAC6-4869-B8CC-9BFB3D071A2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13.xml><?xml version="1.0" encoding="utf-8"?>
<ds:datastoreItem xmlns:ds="http://schemas.openxmlformats.org/officeDocument/2006/customXml" ds:itemID="{EE633C01-A0D6-4C63-8756-4D0B82EEB85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14.xml><?xml version="1.0" encoding="utf-8"?>
<ds:datastoreItem xmlns:ds="http://schemas.openxmlformats.org/officeDocument/2006/customXml" ds:itemID="{A630C1C3-ECEC-4EF3-BF57-41D16530BA69}">
  <ds:schemaRefs>
    <ds:schemaRef ds:uri="http://schemas.microsoft.com/sharepoint/events"/>
  </ds:schemaRefs>
</ds:datastoreItem>
</file>

<file path=customXml/itemProps1215.xml><?xml version="1.0" encoding="utf-8"?>
<ds:datastoreItem xmlns:ds="http://schemas.openxmlformats.org/officeDocument/2006/customXml" ds:itemID="{9000CCCA-0CDF-458F-9D55-49CC9D02DD3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16.xml><?xml version="1.0" encoding="utf-8"?>
<ds:datastoreItem xmlns:ds="http://schemas.openxmlformats.org/officeDocument/2006/customXml" ds:itemID="{07203F7E-B6F9-4A5F-90A0-E8BEAA12A2F0}">
  <ds:schemaRefs>
    <ds:schemaRef ds:uri="http://schemas.microsoft.com/sharepoint/v3/contenttype/forms"/>
  </ds:schemaRefs>
</ds:datastoreItem>
</file>

<file path=customXml/itemProps1217.xml><?xml version="1.0" encoding="utf-8"?>
<ds:datastoreItem xmlns:ds="http://schemas.openxmlformats.org/officeDocument/2006/customXml" ds:itemID="{74EDA117-F1F8-4592-B496-AAFBBED875E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18.xml><?xml version="1.0" encoding="utf-8"?>
<ds:datastoreItem xmlns:ds="http://schemas.openxmlformats.org/officeDocument/2006/customXml" ds:itemID="{B70CD3B0-9277-4FEA-96B5-B16D58D5990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19.xml><?xml version="1.0" encoding="utf-8"?>
<ds:datastoreItem xmlns:ds="http://schemas.openxmlformats.org/officeDocument/2006/customXml" ds:itemID="{78C8610F-FC4E-43BE-A774-2700CB89E91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2.xml><?xml version="1.0" encoding="utf-8"?>
<ds:datastoreItem xmlns:ds="http://schemas.openxmlformats.org/officeDocument/2006/customXml" ds:itemID="{DAFA2BF3-941F-4B45-B900-233BA08C4DD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20.xml><?xml version="1.0" encoding="utf-8"?>
<ds:datastoreItem xmlns:ds="http://schemas.openxmlformats.org/officeDocument/2006/customXml" ds:itemID="{F0C5F77E-0AC1-4C39-914E-9DEEE5574EF9}">
  <ds:schemaRefs>
    <ds:schemaRef ds:uri="http://schemas.microsoft.com/sharepoint/events"/>
  </ds:schemaRefs>
</ds:datastoreItem>
</file>

<file path=customXml/itemProps1221.xml><?xml version="1.0" encoding="utf-8"?>
<ds:datastoreItem xmlns:ds="http://schemas.openxmlformats.org/officeDocument/2006/customXml" ds:itemID="{D60E252C-71C5-4622-AC53-39DB41D6C266}">
  <ds:schemaRefs>
    <ds:schemaRef ds:uri="http://schemas.microsoft.com/sharepoint/v3/contenttype/forms"/>
  </ds:schemaRefs>
</ds:datastoreItem>
</file>

<file path=customXml/itemProps1222.xml><?xml version="1.0" encoding="utf-8"?>
<ds:datastoreItem xmlns:ds="http://schemas.openxmlformats.org/officeDocument/2006/customXml" ds:itemID="{8AB75C26-3BAD-47C1-8C4D-FE773C812A6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23.xml><?xml version="1.0" encoding="utf-8"?>
<ds:datastoreItem xmlns:ds="http://schemas.openxmlformats.org/officeDocument/2006/customXml" ds:itemID="{0B7E4E8D-64D6-4875-B502-1A2B0DBC704D}">
  <ds:schemaRefs>
    <ds:schemaRef ds:uri="http://schemas.microsoft.com/sharepoint/v3/contenttype/forms"/>
  </ds:schemaRefs>
</ds:datastoreItem>
</file>

<file path=customXml/itemProps1224.xml><?xml version="1.0" encoding="utf-8"?>
<ds:datastoreItem xmlns:ds="http://schemas.openxmlformats.org/officeDocument/2006/customXml" ds:itemID="{97B0A7B4-445B-416A-9152-CC795FDB3D4E}">
  <ds:schemaRefs>
    <ds:schemaRef ds:uri="http://schemas.microsoft.com/sharepoint/v3/contenttype/forms"/>
  </ds:schemaRefs>
</ds:datastoreItem>
</file>

<file path=customXml/itemProps1225.xml><?xml version="1.0" encoding="utf-8"?>
<ds:datastoreItem xmlns:ds="http://schemas.openxmlformats.org/officeDocument/2006/customXml" ds:itemID="{8D506D78-EA90-499F-877E-B36CD55A5F75}">
  <ds:schemaRefs>
    <ds:schemaRef ds:uri="http://schemas.microsoft.com/sharepoint/v3/contenttype/forms"/>
  </ds:schemaRefs>
</ds:datastoreItem>
</file>

<file path=customXml/itemProps1226.xml><?xml version="1.0" encoding="utf-8"?>
<ds:datastoreItem xmlns:ds="http://schemas.openxmlformats.org/officeDocument/2006/customXml" ds:itemID="{76E1475C-AFF6-4654-B433-AA95C023C7C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27.xml><?xml version="1.0" encoding="utf-8"?>
<ds:datastoreItem xmlns:ds="http://schemas.openxmlformats.org/officeDocument/2006/customXml" ds:itemID="{CDFB72E4-CF16-4E51-8C31-A18755FFDBAB}">
  <ds:schemaRefs>
    <ds:schemaRef ds:uri="http://schemas.microsoft.com/sharepoint/events"/>
  </ds:schemaRefs>
</ds:datastoreItem>
</file>

<file path=customXml/itemProps1228.xml><?xml version="1.0" encoding="utf-8"?>
<ds:datastoreItem xmlns:ds="http://schemas.openxmlformats.org/officeDocument/2006/customXml" ds:itemID="{4A02ACC2-2693-4F01-9A4A-68B203868D7F}">
  <ds:schemaRefs>
    <ds:schemaRef ds:uri="http://schemas.microsoft.com/sharepoint/events"/>
  </ds:schemaRefs>
</ds:datastoreItem>
</file>

<file path=customXml/itemProps1229.xml><?xml version="1.0" encoding="utf-8"?>
<ds:datastoreItem xmlns:ds="http://schemas.openxmlformats.org/officeDocument/2006/customXml" ds:itemID="{52075656-18B9-4192-B08A-CCD62595CC29}">
  <ds:schemaRefs>
    <ds:schemaRef ds:uri="http://schemas.microsoft.com/sharepoint/v3/contenttype/forms"/>
  </ds:schemaRefs>
</ds:datastoreItem>
</file>

<file path=customXml/itemProps123.xml><?xml version="1.0" encoding="utf-8"?>
<ds:datastoreItem xmlns:ds="http://schemas.openxmlformats.org/officeDocument/2006/customXml" ds:itemID="{75C3376C-1084-4DDD-AD0E-C52A8692838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30.xml><?xml version="1.0" encoding="utf-8"?>
<ds:datastoreItem xmlns:ds="http://schemas.openxmlformats.org/officeDocument/2006/customXml" ds:itemID="{3FB36EC8-95DB-4875-9771-0E8BB96C46B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31.xml><?xml version="1.0" encoding="utf-8"?>
<ds:datastoreItem xmlns:ds="http://schemas.openxmlformats.org/officeDocument/2006/customXml" ds:itemID="{149610EA-C532-4238-AB02-ECCBFF596760}">
  <ds:schemaRefs>
    <ds:schemaRef ds:uri="http://schemas.microsoft.com/sharepoint/v3/contenttype/forms"/>
  </ds:schemaRefs>
</ds:datastoreItem>
</file>

<file path=customXml/itemProps1232.xml><?xml version="1.0" encoding="utf-8"?>
<ds:datastoreItem xmlns:ds="http://schemas.openxmlformats.org/officeDocument/2006/customXml" ds:itemID="{14120D6E-9ADF-4405-BAC0-722BAA07F2AF}">
  <ds:schemaRefs>
    <ds:schemaRef ds:uri="http://schemas.microsoft.com/sharepoint/events"/>
  </ds:schemaRefs>
</ds:datastoreItem>
</file>

<file path=customXml/itemProps1233.xml><?xml version="1.0" encoding="utf-8"?>
<ds:datastoreItem xmlns:ds="http://schemas.openxmlformats.org/officeDocument/2006/customXml" ds:itemID="{8E488098-E997-4C12-80B7-256A509673E5}">
  <ds:schemaRefs>
    <ds:schemaRef ds:uri="http://schemas.microsoft.com/sharepoint/events"/>
  </ds:schemaRefs>
</ds:datastoreItem>
</file>

<file path=customXml/itemProps1234.xml><?xml version="1.0" encoding="utf-8"?>
<ds:datastoreItem xmlns:ds="http://schemas.openxmlformats.org/officeDocument/2006/customXml" ds:itemID="{B36CE1D9-3DF1-4F6B-BF0F-B4FA01ABCFE2}">
  <ds:schemaRefs>
    <ds:schemaRef ds:uri="http://schemas.microsoft.com/sharepoint/v3/contenttype/forms"/>
  </ds:schemaRefs>
</ds:datastoreItem>
</file>

<file path=customXml/itemProps1235.xml><?xml version="1.0" encoding="utf-8"?>
<ds:datastoreItem xmlns:ds="http://schemas.openxmlformats.org/officeDocument/2006/customXml" ds:itemID="{1A2EF204-AC2B-4132-92CE-2B7DCFBC360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36.xml><?xml version="1.0" encoding="utf-8"?>
<ds:datastoreItem xmlns:ds="http://schemas.openxmlformats.org/officeDocument/2006/customXml" ds:itemID="{74C37962-FF5D-4E81-8ED3-2225883298C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37.xml><?xml version="1.0" encoding="utf-8"?>
<ds:datastoreItem xmlns:ds="http://schemas.openxmlformats.org/officeDocument/2006/customXml" ds:itemID="{671E7C0E-622E-4912-BD34-FCE3301A537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38.xml><?xml version="1.0" encoding="utf-8"?>
<ds:datastoreItem xmlns:ds="http://schemas.openxmlformats.org/officeDocument/2006/customXml" ds:itemID="{54D11953-916A-4F95-9187-DC880D1D918D}">
  <ds:schemaRefs>
    <ds:schemaRef ds:uri="http://schemas.microsoft.com/sharepoint/events"/>
  </ds:schemaRefs>
</ds:datastoreItem>
</file>

<file path=customXml/itemProps1239.xml><?xml version="1.0" encoding="utf-8"?>
<ds:datastoreItem xmlns:ds="http://schemas.openxmlformats.org/officeDocument/2006/customXml" ds:itemID="{82B569BC-0B01-4488-9C74-0F6D4C347650}">
  <ds:schemaRefs>
    <ds:schemaRef ds:uri="http://schemas.microsoft.com/sharepoint/v3/contenttype/forms"/>
  </ds:schemaRefs>
</ds:datastoreItem>
</file>

<file path=customXml/itemProps124.xml><?xml version="1.0" encoding="utf-8"?>
<ds:datastoreItem xmlns:ds="http://schemas.openxmlformats.org/officeDocument/2006/customXml" ds:itemID="{94D5AB13-ABBF-4154-AF2C-FC01A2F9BD9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40.xml><?xml version="1.0" encoding="utf-8"?>
<ds:datastoreItem xmlns:ds="http://schemas.openxmlformats.org/officeDocument/2006/customXml" ds:itemID="{2C562836-C41C-431F-AEFB-A8EA97B162E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41.xml><?xml version="1.0" encoding="utf-8"?>
<ds:datastoreItem xmlns:ds="http://schemas.openxmlformats.org/officeDocument/2006/customXml" ds:itemID="{889B1EDC-B6BE-4A6F-8429-C077E79C0DED}">
  <ds:schemaRefs>
    <ds:schemaRef ds:uri="http://schemas.microsoft.com/sharepoint/v3/contenttype/forms"/>
  </ds:schemaRefs>
</ds:datastoreItem>
</file>

<file path=customXml/itemProps1242.xml><?xml version="1.0" encoding="utf-8"?>
<ds:datastoreItem xmlns:ds="http://schemas.openxmlformats.org/officeDocument/2006/customXml" ds:itemID="{BDF9371C-16D1-430A-8C01-B6C3118BA33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43.xml><?xml version="1.0" encoding="utf-8"?>
<ds:datastoreItem xmlns:ds="http://schemas.openxmlformats.org/officeDocument/2006/customXml" ds:itemID="{7F066553-3968-4B84-9EFE-FFA5C118640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44.xml><?xml version="1.0" encoding="utf-8"?>
<ds:datastoreItem xmlns:ds="http://schemas.openxmlformats.org/officeDocument/2006/customXml" ds:itemID="{F2FDAF41-2F56-4D98-B4D8-F2740B45A6A2}">
  <ds:schemaRefs>
    <ds:schemaRef ds:uri="http://schemas.microsoft.com/sharepoint/events"/>
  </ds:schemaRefs>
</ds:datastoreItem>
</file>

<file path=customXml/itemProps1245.xml><?xml version="1.0" encoding="utf-8"?>
<ds:datastoreItem xmlns:ds="http://schemas.openxmlformats.org/officeDocument/2006/customXml" ds:itemID="{171F6D40-7C5E-4FAE-B5CF-908FCBA8E25D}">
  <ds:schemaRefs>
    <ds:schemaRef ds:uri="http://schemas.microsoft.com/sharepoint/events"/>
  </ds:schemaRefs>
</ds:datastoreItem>
</file>

<file path=customXml/itemProps1246.xml><?xml version="1.0" encoding="utf-8"?>
<ds:datastoreItem xmlns:ds="http://schemas.openxmlformats.org/officeDocument/2006/customXml" ds:itemID="{8B951E22-5AEE-4C1F-A59E-0EFC9CF69218}">
  <ds:schemaRefs>
    <ds:schemaRef ds:uri="http://schemas.microsoft.com/sharepoint/events"/>
  </ds:schemaRefs>
</ds:datastoreItem>
</file>

<file path=customXml/itemProps1247.xml><?xml version="1.0" encoding="utf-8"?>
<ds:datastoreItem xmlns:ds="http://schemas.openxmlformats.org/officeDocument/2006/customXml" ds:itemID="{306507EF-1A09-4C5A-A670-44BD6D83C0A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48.xml><?xml version="1.0" encoding="utf-8"?>
<ds:datastoreItem xmlns:ds="http://schemas.openxmlformats.org/officeDocument/2006/customXml" ds:itemID="{D1438B20-084C-4F00-A212-26C747991B64}">
  <ds:schemaRefs>
    <ds:schemaRef ds:uri="http://schemas.microsoft.com/sharepoint/v3/contenttype/forms"/>
  </ds:schemaRefs>
</ds:datastoreItem>
</file>

<file path=customXml/itemProps1249.xml><?xml version="1.0" encoding="utf-8"?>
<ds:datastoreItem xmlns:ds="http://schemas.openxmlformats.org/officeDocument/2006/customXml" ds:itemID="{A03F1CCB-0F47-41C3-A28D-1AC3184BDDF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5.xml><?xml version="1.0" encoding="utf-8"?>
<ds:datastoreItem xmlns:ds="http://schemas.openxmlformats.org/officeDocument/2006/customXml" ds:itemID="{0A414E0B-E185-4380-9D37-9C4DB02EA92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50.xml><?xml version="1.0" encoding="utf-8"?>
<ds:datastoreItem xmlns:ds="http://schemas.openxmlformats.org/officeDocument/2006/customXml" ds:itemID="{71D029A1-EA36-4D3E-89FB-B835F2FC642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51.xml><?xml version="1.0" encoding="utf-8"?>
<ds:datastoreItem xmlns:ds="http://schemas.openxmlformats.org/officeDocument/2006/customXml" ds:itemID="{B84BD43A-B599-48D1-AF57-82D7C6419A57}">
  <ds:schemaRefs>
    <ds:schemaRef ds:uri="http://schemas.microsoft.com/sharepoint/events"/>
  </ds:schemaRefs>
</ds:datastoreItem>
</file>

<file path=customXml/itemProps1252.xml><?xml version="1.0" encoding="utf-8"?>
<ds:datastoreItem xmlns:ds="http://schemas.openxmlformats.org/officeDocument/2006/customXml" ds:itemID="{B43EF884-8082-4F5D-81C2-BA490DA33C3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53.xml><?xml version="1.0" encoding="utf-8"?>
<ds:datastoreItem xmlns:ds="http://schemas.openxmlformats.org/officeDocument/2006/customXml" ds:itemID="{BC8D04BE-88F2-4125-B932-00F446C4BF7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54.xml><?xml version="1.0" encoding="utf-8"?>
<ds:datastoreItem xmlns:ds="http://schemas.openxmlformats.org/officeDocument/2006/customXml" ds:itemID="{D01B625A-9320-452F-8B77-7A967383416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55.xml><?xml version="1.0" encoding="utf-8"?>
<ds:datastoreItem xmlns:ds="http://schemas.openxmlformats.org/officeDocument/2006/customXml" ds:itemID="{B4FB53F8-AE80-4507-A1AA-F2BC07C9395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56.xml><?xml version="1.0" encoding="utf-8"?>
<ds:datastoreItem xmlns:ds="http://schemas.openxmlformats.org/officeDocument/2006/customXml" ds:itemID="{551F1FD8-A101-4A15-8A25-953325541F9F}">
  <ds:schemaRefs>
    <ds:schemaRef ds:uri="http://schemas.microsoft.com/sharepoint/v3/contenttype/forms"/>
  </ds:schemaRefs>
</ds:datastoreItem>
</file>

<file path=customXml/itemProps1257.xml><?xml version="1.0" encoding="utf-8"?>
<ds:datastoreItem xmlns:ds="http://schemas.openxmlformats.org/officeDocument/2006/customXml" ds:itemID="{36A2776F-44F2-41DF-BDF5-9B205B08918D}">
  <ds:schemaRefs>
    <ds:schemaRef ds:uri="http://schemas.microsoft.com/sharepoint/events"/>
  </ds:schemaRefs>
</ds:datastoreItem>
</file>

<file path=customXml/itemProps1258.xml><?xml version="1.0" encoding="utf-8"?>
<ds:datastoreItem xmlns:ds="http://schemas.openxmlformats.org/officeDocument/2006/customXml" ds:itemID="{6F85D7D6-5B06-4970-8217-2B132F54F559}">
  <ds:schemaRefs>
    <ds:schemaRef ds:uri="http://schemas.microsoft.com/sharepoint/v3/contenttype/forms"/>
  </ds:schemaRefs>
</ds:datastoreItem>
</file>

<file path=customXml/itemProps1259.xml><?xml version="1.0" encoding="utf-8"?>
<ds:datastoreItem xmlns:ds="http://schemas.openxmlformats.org/officeDocument/2006/customXml" ds:itemID="{D295519B-A5CD-47B3-9F10-7F3F084F2BA1}">
  <ds:schemaRefs>
    <ds:schemaRef ds:uri="http://schemas.microsoft.com/sharepoint/events"/>
  </ds:schemaRefs>
</ds:datastoreItem>
</file>

<file path=customXml/itemProps126.xml><?xml version="1.0" encoding="utf-8"?>
<ds:datastoreItem xmlns:ds="http://schemas.openxmlformats.org/officeDocument/2006/customXml" ds:itemID="{C8C45A9C-166C-4535-B49A-2068E1B2063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60.xml><?xml version="1.0" encoding="utf-8"?>
<ds:datastoreItem xmlns:ds="http://schemas.openxmlformats.org/officeDocument/2006/customXml" ds:itemID="{30BA3B01-70E2-4B75-91C2-E4F022E1DA4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61.xml><?xml version="1.0" encoding="utf-8"?>
<ds:datastoreItem xmlns:ds="http://schemas.openxmlformats.org/officeDocument/2006/customXml" ds:itemID="{68E69F52-55BB-4D47-9DD0-C4F9A44CEDA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62.xml><?xml version="1.0" encoding="utf-8"?>
<ds:datastoreItem xmlns:ds="http://schemas.openxmlformats.org/officeDocument/2006/customXml" ds:itemID="{D3FF1015-817B-420E-989F-1AC0AFE7159B}">
  <ds:schemaRefs>
    <ds:schemaRef ds:uri="http://schemas.microsoft.com/sharepoint/events"/>
  </ds:schemaRefs>
</ds:datastoreItem>
</file>

<file path=customXml/itemProps1263.xml><?xml version="1.0" encoding="utf-8"?>
<ds:datastoreItem xmlns:ds="http://schemas.openxmlformats.org/officeDocument/2006/customXml" ds:itemID="{785EF156-9259-4569-990D-A46E63222361}">
  <ds:schemaRefs>
    <ds:schemaRef ds:uri="http://schemas.microsoft.com/sharepoint/v3/contenttype/forms"/>
  </ds:schemaRefs>
</ds:datastoreItem>
</file>

<file path=customXml/itemProps1264.xml><?xml version="1.0" encoding="utf-8"?>
<ds:datastoreItem xmlns:ds="http://schemas.openxmlformats.org/officeDocument/2006/customXml" ds:itemID="{D4B5B51B-46B2-4E95-8630-6D7AE4F73151}">
  <ds:schemaRefs>
    <ds:schemaRef ds:uri="http://schemas.microsoft.com/sharepoint/v3/contenttype/forms"/>
  </ds:schemaRefs>
</ds:datastoreItem>
</file>

<file path=customXml/itemProps1265.xml><?xml version="1.0" encoding="utf-8"?>
<ds:datastoreItem xmlns:ds="http://schemas.openxmlformats.org/officeDocument/2006/customXml" ds:itemID="{130218D6-7170-4AC1-AE2B-953ADC9E6208}">
  <ds:schemaRefs>
    <ds:schemaRef ds:uri="http://schemas.microsoft.com/sharepoint/events"/>
  </ds:schemaRefs>
</ds:datastoreItem>
</file>

<file path=customXml/itemProps1266.xml><?xml version="1.0" encoding="utf-8"?>
<ds:datastoreItem xmlns:ds="http://schemas.openxmlformats.org/officeDocument/2006/customXml" ds:itemID="{A23E66E8-A739-494A-9EC3-F98BF1768EE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67.xml><?xml version="1.0" encoding="utf-8"?>
<ds:datastoreItem xmlns:ds="http://schemas.openxmlformats.org/officeDocument/2006/customXml" ds:itemID="{A5B953E4-63D4-43A1-AA5A-884AFCE09A06}">
  <ds:schemaRefs>
    <ds:schemaRef ds:uri="http://schemas.microsoft.com/sharepoint/events"/>
  </ds:schemaRefs>
</ds:datastoreItem>
</file>

<file path=customXml/itemProps1268.xml><?xml version="1.0" encoding="utf-8"?>
<ds:datastoreItem xmlns:ds="http://schemas.openxmlformats.org/officeDocument/2006/customXml" ds:itemID="{31C7C080-DF7A-448A-8728-4F00DD368EC2}">
  <ds:schemaRefs>
    <ds:schemaRef ds:uri="http://schemas.microsoft.com/sharepoint/v3/contenttype/forms"/>
  </ds:schemaRefs>
</ds:datastoreItem>
</file>

<file path=customXml/itemProps1269.xml><?xml version="1.0" encoding="utf-8"?>
<ds:datastoreItem xmlns:ds="http://schemas.openxmlformats.org/officeDocument/2006/customXml" ds:itemID="{7D35D839-5101-47F9-A856-76405A4B4B9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7.xml><?xml version="1.0" encoding="utf-8"?>
<ds:datastoreItem xmlns:ds="http://schemas.openxmlformats.org/officeDocument/2006/customXml" ds:itemID="{D610C0B0-1277-44FD-B92A-82F8B25143C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70.xml><?xml version="1.0" encoding="utf-8"?>
<ds:datastoreItem xmlns:ds="http://schemas.openxmlformats.org/officeDocument/2006/customXml" ds:itemID="{3988F1A1-A306-4FE1-92DF-E3E2DB32745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71.xml><?xml version="1.0" encoding="utf-8"?>
<ds:datastoreItem xmlns:ds="http://schemas.openxmlformats.org/officeDocument/2006/customXml" ds:itemID="{AAA85728-7F70-480D-BEC2-83483CC754ED}">
  <ds:schemaRefs>
    <ds:schemaRef ds:uri="http://schemas.microsoft.com/sharepoint/v3/contenttype/forms"/>
  </ds:schemaRefs>
</ds:datastoreItem>
</file>

<file path=customXml/itemProps1272.xml><?xml version="1.0" encoding="utf-8"?>
<ds:datastoreItem xmlns:ds="http://schemas.openxmlformats.org/officeDocument/2006/customXml" ds:itemID="{C89C6993-DBA1-49D5-8B2F-7A71B6DD556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73.xml><?xml version="1.0" encoding="utf-8"?>
<ds:datastoreItem xmlns:ds="http://schemas.openxmlformats.org/officeDocument/2006/customXml" ds:itemID="{2EA12556-93BB-44E2-8005-B9034685BB6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74.xml><?xml version="1.0" encoding="utf-8"?>
<ds:datastoreItem xmlns:ds="http://schemas.openxmlformats.org/officeDocument/2006/customXml" ds:itemID="{83EB5E18-CAF0-4581-AC08-EF9207BBB41D}">
  <ds:schemaRefs>
    <ds:schemaRef ds:uri="http://schemas.microsoft.com/sharepoint/events"/>
  </ds:schemaRefs>
</ds:datastoreItem>
</file>

<file path=customXml/itemProps1275.xml><?xml version="1.0" encoding="utf-8"?>
<ds:datastoreItem xmlns:ds="http://schemas.openxmlformats.org/officeDocument/2006/customXml" ds:itemID="{13B39420-BEB6-478E-B400-CA2CE3C2FB1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76.xml><?xml version="1.0" encoding="utf-8"?>
<ds:datastoreItem xmlns:ds="http://schemas.openxmlformats.org/officeDocument/2006/customXml" ds:itemID="{F3EFD25B-10B8-469E-BEF3-08761C882A07}">
  <ds:schemaRefs>
    <ds:schemaRef ds:uri="http://schemas.microsoft.com/sharepoint/events"/>
  </ds:schemaRefs>
</ds:datastoreItem>
</file>

<file path=customXml/itemProps1277.xml><?xml version="1.0" encoding="utf-8"?>
<ds:datastoreItem xmlns:ds="http://schemas.openxmlformats.org/officeDocument/2006/customXml" ds:itemID="{F799624E-8AF6-497E-9131-FDAD135E5E1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78.xml><?xml version="1.0" encoding="utf-8"?>
<ds:datastoreItem xmlns:ds="http://schemas.openxmlformats.org/officeDocument/2006/customXml" ds:itemID="{ADF9EAE3-16A3-4634-9C4D-F5CFAE2CF6E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79.xml><?xml version="1.0" encoding="utf-8"?>
<ds:datastoreItem xmlns:ds="http://schemas.openxmlformats.org/officeDocument/2006/customXml" ds:itemID="{9306A8AE-F0E4-4DCA-99C8-22982FEE869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8.xml><?xml version="1.0" encoding="utf-8"?>
<ds:datastoreItem xmlns:ds="http://schemas.openxmlformats.org/officeDocument/2006/customXml" ds:itemID="{566F4280-21B8-4F11-962F-F4627A12A64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80.xml><?xml version="1.0" encoding="utf-8"?>
<ds:datastoreItem xmlns:ds="http://schemas.openxmlformats.org/officeDocument/2006/customXml" ds:itemID="{90B29EC4-F0A5-458A-9120-CBB9C2C2E12A}">
  <ds:schemaRefs>
    <ds:schemaRef ds:uri="http://schemas.microsoft.com/sharepoint/events"/>
  </ds:schemaRefs>
</ds:datastoreItem>
</file>

<file path=customXml/itemProps1281.xml><?xml version="1.0" encoding="utf-8"?>
<ds:datastoreItem xmlns:ds="http://schemas.openxmlformats.org/officeDocument/2006/customXml" ds:itemID="{1C197925-EDC7-491A-90ED-5752C287675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82.xml><?xml version="1.0" encoding="utf-8"?>
<ds:datastoreItem xmlns:ds="http://schemas.openxmlformats.org/officeDocument/2006/customXml" ds:itemID="{2CA23203-F8CA-4671-88F7-D1BF3BA2FF86}">
  <ds:schemaRefs>
    <ds:schemaRef ds:uri="http://schemas.microsoft.com/sharepoint/v3/contenttype/forms"/>
  </ds:schemaRefs>
</ds:datastoreItem>
</file>

<file path=customXml/itemProps1283.xml><?xml version="1.0" encoding="utf-8"?>
<ds:datastoreItem xmlns:ds="http://schemas.openxmlformats.org/officeDocument/2006/customXml" ds:itemID="{10A88331-EF4E-49A4-AAA4-65F41A524FB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84.xml><?xml version="1.0" encoding="utf-8"?>
<ds:datastoreItem xmlns:ds="http://schemas.openxmlformats.org/officeDocument/2006/customXml" ds:itemID="{16D06471-8922-42A8-A481-EB49183C86A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85.xml><?xml version="1.0" encoding="utf-8"?>
<ds:datastoreItem xmlns:ds="http://schemas.openxmlformats.org/officeDocument/2006/customXml" ds:itemID="{5A59233A-EFA4-47B6-B7C9-34D186C95F8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86.xml><?xml version="1.0" encoding="utf-8"?>
<ds:datastoreItem xmlns:ds="http://schemas.openxmlformats.org/officeDocument/2006/customXml" ds:itemID="{5296B07E-8E2E-40C1-9683-1DDC57D09CB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87.xml><?xml version="1.0" encoding="utf-8"?>
<ds:datastoreItem xmlns:ds="http://schemas.openxmlformats.org/officeDocument/2006/customXml" ds:itemID="{E803231F-ED55-4D70-9595-1801B35BD963}">
  <ds:schemaRefs>
    <ds:schemaRef ds:uri="http://schemas.microsoft.com/sharepoint/v3/contenttype/forms"/>
  </ds:schemaRefs>
</ds:datastoreItem>
</file>

<file path=customXml/itemProps1288.xml><?xml version="1.0" encoding="utf-8"?>
<ds:datastoreItem xmlns:ds="http://schemas.openxmlformats.org/officeDocument/2006/customXml" ds:itemID="{1AA38EDB-45F5-4777-BDE3-CC6870CCC1A9}">
  <ds:schemaRefs>
    <ds:schemaRef ds:uri="http://schemas.microsoft.com/sharepoint/v3/contenttype/forms"/>
  </ds:schemaRefs>
</ds:datastoreItem>
</file>

<file path=customXml/itemProps1289.xml><?xml version="1.0" encoding="utf-8"?>
<ds:datastoreItem xmlns:ds="http://schemas.openxmlformats.org/officeDocument/2006/customXml" ds:itemID="{D238B1E7-AC6A-4FF1-B502-50DB8CE3226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9.xml><?xml version="1.0" encoding="utf-8"?>
<ds:datastoreItem xmlns:ds="http://schemas.openxmlformats.org/officeDocument/2006/customXml" ds:itemID="{6598C0FA-914E-4939-9D46-EDFC6F3C5F2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90.xml><?xml version="1.0" encoding="utf-8"?>
<ds:datastoreItem xmlns:ds="http://schemas.openxmlformats.org/officeDocument/2006/customXml" ds:itemID="{ABD2B7DE-426F-4074-B94A-548052CCF28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91.xml><?xml version="1.0" encoding="utf-8"?>
<ds:datastoreItem xmlns:ds="http://schemas.openxmlformats.org/officeDocument/2006/customXml" ds:itemID="{0D9E05D6-E1F8-4ABD-BBD3-67E2C52E0299}">
  <ds:schemaRefs>
    <ds:schemaRef ds:uri="http://schemas.microsoft.com/sharepoint/events"/>
  </ds:schemaRefs>
</ds:datastoreItem>
</file>

<file path=customXml/itemProps1292.xml><?xml version="1.0" encoding="utf-8"?>
<ds:datastoreItem xmlns:ds="http://schemas.openxmlformats.org/officeDocument/2006/customXml" ds:itemID="{2F0D4550-C4EE-43DF-82A0-D9A1388384FD}">
  <ds:schemaRefs>
    <ds:schemaRef ds:uri="http://schemas.microsoft.com/sharepoint/v3/contenttype/forms"/>
  </ds:schemaRefs>
</ds:datastoreItem>
</file>

<file path=customXml/itemProps1293.xml><?xml version="1.0" encoding="utf-8"?>
<ds:datastoreItem xmlns:ds="http://schemas.openxmlformats.org/officeDocument/2006/customXml" ds:itemID="{E1060356-F881-4DC7-8A8D-CC9338C6151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294.xml><?xml version="1.0" encoding="utf-8"?>
<ds:datastoreItem xmlns:ds="http://schemas.openxmlformats.org/officeDocument/2006/customXml" ds:itemID="{97C0FFEE-4211-4EB9-A752-F438FF5B8B7D}">
  <ds:schemaRefs>
    <ds:schemaRef ds:uri="http://schemas.microsoft.com/sharepoint/events"/>
  </ds:schemaRefs>
</ds:datastoreItem>
</file>

<file path=customXml/itemProps1295.xml><?xml version="1.0" encoding="utf-8"?>
<ds:datastoreItem xmlns:ds="http://schemas.openxmlformats.org/officeDocument/2006/customXml" ds:itemID="{DAA78143-CCCB-422C-B5A9-BAA39C5845B7}">
  <ds:schemaRefs>
    <ds:schemaRef ds:uri="http://schemas.microsoft.com/sharepoint/v3/contenttype/forms"/>
  </ds:schemaRefs>
</ds:datastoreItem>
</file>

<file path=customXml/itemProps1296.xml><?xml version="1.0" encoding="utf-8"?>
<ds:datastoreItem xmlns:ds="http://schemas.openxmlformats.org/officeDocument/2006/customXml" ds:itemID="{B42AB3A3-23CB-4685-B9CF-05BD2082AA3C}">
  <ds:schemaRefs>
    <ds:schemaRef ds:uri="http://schemas.microsoft.com/sharepoint/v3/contenttype/forms"/>
  </ds:schemaRefs>
</ds:datastoreItem>
</file>

<file path=customXml/itemProps1297.xml><?xml version="1.0" encoding="utf-8"?>
<ds:datastoreItem xmlns:ds="http://schemas.openxmlformats.org/officeDocument/2006/customXml" ds:itemID="{F430AB7C-4C65-4F1B-8824-0285728B698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298.xml><?xml version="1.0" encoding="utf-8"?>
<ds:datastoreItem xmlns:ds="http://schemas.openxmlformats.org/officeDocument/2006/customXml" ds:itemID="{25A024DF-2AD6-4941-BE45-A2D9D7E4109B}">
  <ds:schemaRefs>
    <ds:schemaRef ds:uri="http://schemas.microsoft.com/sharepoint/events"/>
  </ds:schemaRefs>
</ds:datastoreItem>
</file>

<file path=customXml/itemProps1299.xml><?xml version="1.0" encoding="utf-8"?>
<ds:datastoreItem xmlns:ds="http://schemas.openxmlformats.org/officeDocument/2006/customXml" ds:itemID="{D0A39695-9BBB-4A58-84A1-4957E8396740}">
  <ds:schemaRefs>
    <ds:schemaRef ds:uri="http://schemas.microsoft.com/sharepoint/v3/contenttype/forms"/>
  </ds:schemaRefs>
</ds:datastoreItem>
</file>

<file path=customXml/itemProps13.xml><?xml version="1.0" encoding="utf-8"?>
<ds:datastoreItem xmlns:ds="http://schemas.openxmlformats.org/officeDocument/2006/customXml" ds:itemID="{427E8F82-0069-49C4-8207-91030D64A3C2}">
  <ds:schemaRefs>
    <ds:schemaRef ds:uri="http://schemas.microsoft.com/sharepoint/v3/contenttype/forms"/>
  </ds:schemaRefs>
</ds:datastoreItem>
</file>

<file path=customXml/itemProps130.xml><?xml version="1.0" encoding="utf-8"?>
<ds:datastoreItem xmlns:ds="http://schemas.openxmlformats.org/officeDocument/2006/customXml" ds:itemID="{5EB472AA-F0C9-4166-9048-469010554415}">
  <ds:schemaRefs>
    <ds:schemaRef ds:uri="http://schemas.microsoft.com/sharepoint/v3/contenttype/forms"/>
  </ds:schemaRefs>
</ds:datastoreItem>
</file>

<file path=customXml/itemProps1300.xml><?xml version="1.0" encoding="utf-8"?>
<ds:datastoreItem xmlns:ds="http://schemas.openxmlformats.org/officeDocument/2006/customXml" ds:itemID="{0B7C5C32-090A-479F-BF73-311C337903C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01.xml><?xml version="1.0" encoding="utf-8"?>
<ds:datastoreItem xmlns:ds="http://schemas.openxmlformats.org/officeDocument/2006/customXml" ds:itemID="{138D1CD5-3269-47FE-8050-470C81C86613}">
  <ds:schemaRefs>
    <ds:schemaRef ds:uri="http://schemas.microsoft.com/sharepoint/v3/contenttype/forms"/>
  </ds:schemaRefs>
</ds:datastoreItem>
</file>

<file path=customXml/itemProps1302.xml><?xml version="1.0" encoding="utf-8"?>
<ds:datastoreItem xmlns:ds="http://schemas.openxmlformats.org/officeDocument/2006/customXml" ds:itemID="{0F72B8AC-CEF9-4F8A-B939-7F58B0301E2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03.xml><?xml version="1.0" encoding="utf-8"?>
<ds:datastoreItem xmlns:ds="http://schemas.openxmlformats.org/officeDocument/2006/customXml" ds:itemID="{996038B4-013E-4E22-BE43-BDD03BCF9683}">
  <ds:schemaRefs>
    <ds:schemaRef ds:uri="http://schemas.microsoft.com/sharepoint/v3/contenttype/forms"/>
  </ds:schemaRefs>
</ds:datastoreItem>
</file>

<file path=customXml/itemProps1304.xml><?xml version="1.0" encoding="utf-8"?>
<ds:datastoreItem xmlns:ds="http://schemas.openxmlformats.org/officeDocument/2006/customXml" ds:itemID="{9CD64435-E099-4A0D-9557-4A29E21B6AC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05.xml><?xml version="1.0" encoding="utf-8"?>
<ds:datastoreItem xmlns:ds="http://schemas.openxmlformats.org/officeDocument/2006/customXml" ds:itemID="{3F7BF017-3E6A-4886-A32B-C415CE924E1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06.xml><?xml version="1.0" encoding="utf-8"?>
<ds:datastoreItem xmlns:ds="http://schemas.openxmlformats.org/officeDocument/2006/customXml" ds:itemID="{BF5DF5FB-889B-439E-90C1-55E9B2EA805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07.xml><?xml version="1.0" encoding="utf-8"?>
<ds:datastoreItem xmlns:ds="http://schemas.openxmlformats.org/officeDocument/2006/customXml" ds:itemID="{1F460E7A-9D72-4BAE-B5FC-4BB9378D540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08.xml><?xml version="1.0" encoding="utf-8"?>
<ds:datastoreItem xmlns:ds="http://schemas.openxmlformats.org/officeDocument/2006/customXml" ds:itemID="{42099917-2D03-403E-9323-E21359D66310}">
  <ds:schemaRefs>
    <ds:schemaRef ds:uri="http://schemas.microsoft.com/sharepoint/events"/>
  </ds:schemaRefs>
</ds:datastoreItem>
</file>

<file path=customXml/itemProps1309.xml><?xml version="1.0" encoding="utf-8"?>
<ds:datastoreItem xmlns:ds="http://schemas.openxmlformats.org/officeDocument/2006/customXml" ds:itemID="{51B79318-98DF-4C6F-B1EF-07DE2D1CD13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1.xml><?xml version="1.0" encoding="utf-8"?>
<ds:datastoreItem xmlns:ds="http://schemas.openxmlformats.org/officeDocument/2006/customXml" ds:itemID="{921F1BF2-B68E-4306-A2D6-B41C2DA9F43B}">
  <ds:schemaRefs>
    <ds:schemaRef ds:uri="http://schemas.microsoft.com/sharepoint/events"/>
  </ds:schemaRefs>
</ds:datastoreItem>
</file>

<file path=customXml/itemProps1310.xml><?xml version="1.0" encoding="utf-8"?>
<ds:datastoreItem xmlns:ds="http://schemas.openxmlformats.org/officeDocument/2006/customXml" ds:itemID="{C340C6BC-3F47-4859-9F35-E9A42B957EC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11.xml><?xml version="1.0" encoding="utf-8"?>
<ds:datastoreItem xmlns:ds="http://schemas.openxmlformats.org/officeDocument/2006/customXml" ds:itemID="{4EB70095-A2E1-407C-9D7E-58899CE4068F}">
  <ds:schemaRefs>
    <ds:schemaRef ds:uri="http://schemas.microsoft.com/sharepoint/v3/contenttype/forms"/>
  </ds:schemaRefs>
</ds:datastoreItem>
</file>

<file path=customXml/itemProps1312.xml><?xml version="1.0" encoding="utf-8"?>
<ds:datastoreItem xmlns:ds="http://schemas.openxmlformats.org/officeDocument/2006/customXml" ds:itemID="{55D9FD0D-0FCF-4468-ACC7-614D4C303314}">
  <ds:schemaRefs>
    <ds:schemaRef ds:uri="http://schemas.microsoft.com/sharepoint/events"/>
  </ds:schemaRefs>
</ds:datastoreItem>
</file>

<file path=customXml/itemProps1313.xml><?xml version="1.0" encoding="utf-8"?>
<ds:datastoreItem xmlns:ds="http://schemas.openxmlformats.org/officeDocument/2006/customXml" ds:itemID="{F4536792-5F47-4B2D-8956-4078E22C4DE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14.xml><?xml version="1.0" encoding="utf-8"?>
<ds:datastoreItem xmlns:ds="http://schemas.openxmlformats.org/officeDocument/2006/customXml" ds:itemID="{E115506A-5314-4B2E-89D9-3B6715662856}">
  <ds:schemaRefs>
    <ds:schemaRef ds:uri="http://schemas.microsoft.com/sharepoint/v3/contenttype/forms"/>
  </ds:schemaRefs>
</ds:datastoreItem>
</file>

<file path=customXml/itemProps1315.xml><?xml version="1.0" encoding="utf-8"?>
<ds:datastoreItem xmlns:ds="http://schemas.openxmlformats.org/officeDocument/2006/customXml" ds:itemID="{8E9F19A5-68A4-42DE-94DA-6BA05E135C4E}">
  <ds:schemaRefs>
    <ds:schemaRef ds:uri="http://schemas.microsoft.com/sharepoint/v3/contenttype/forms"/>
  </ds:schemaRefs>
</ds:datastoreItem>
</file>

<file path=customXml/itemProps1316.xml><?xml version="1.0" encoding="utf-8"?>
<ds:datastoreItem xmlns:ds="http://schemas.openxmlformats.org/officeDocument/2006/customXml" ds:itemID="{821A3A96-FBBF-47E5-A255-65A8AE990EF1}">
  <ds:schemaRefs>
    <ds:schemaRef ds:uri="http://schemas.microsoft.com/sharepoint/v3/contenttype/forms"/>
  </ds:schemaRefs>
</ds:datastoreItem>
</file>

<file path=customXml/itemProps1317.xml><?xml version="1.0" encoding="utf-8"?>
<ds:datastoreItem xmlns:ds="http://schemas.openxmlformats.org/officeDocument/2006/customXml" ds:itemID="{45160DDF-9310-47DA-8103-8291F48B912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18.xml><?xml version="1.0" encoding="utf-8"?>
<ds:datastoreItem xmlns:ds="http://schemas.openxmlformats.org/officeDocument/2006/customXml" ds:itemID="{4D505B31-AAE2-4868-B11F-972F5F493CC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19.xml><?xml version="1.0" encoding="utf-8"?>
<ds:datastoreItem xmlns:ds="http://schemas.openxmlformats.org/officeDocument/2006/customXml" ds:itemID="{920E6C05-C919-4FDB-ACF8-6D14B220B7D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2.xml><?xml version="1.0" encoding="utf-8"?>
<ds:datastoreItem xmlns:ds="http://schemas.openxmlformats.org/officeDocument/2006/customXml" ds:itemID="{05DC830E-A727-4832-92F1-A41B4C69CB29}">
  <ds:schemaRefs>
    <ds:schemaRef ds:uri="http://schemas.microsoft.com/sharepoint/events"/>
  </ds:schemaRefs>
</ds:datastoreItem>
</file>

<file path=customXml/itemProps1320.xml><?xml version="1.0" encoding="utf-8"?>
<ds:datastoreItem xmlns:ds="http://schemas.openxmlformats.org/officeDocument/2006/customXml" ds:itemID="{4FE48174-DD54-43EB-BCA0-1735D08F7ED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21.xml><?xml version="1.0" encoding="utf-8"?>
<ds:datastoreItem xmlns:ds="http://schemas.openxmlformats.org/officeDocument/2006/customXml" ds:itemID="{45A506D1-5E0C-410F-82DE-186CF11837D7}">
  <ds:schemaRefs>
    <ds:schemaRef ds:uri="http://schemas.microsoft.com/sharepoint/events"/>
  </ds:schemaRefs>
</ds:datastoreItem>
</file>

<file path=customXml/itemProps1322.xml><?xml version="1.0" encoding="utf-8"?>
<ds:datastoreItem xmlns:ds="http://schemas.openxmlformats.org/officeDocument/2006/customXml" ds:itemID="{412E6668-416C-4E77-9D88-C4AD1AC7526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23.xml><?xml version="1.0" encoding="utf-8"?>
<ds:datastoreItem xmlns:ds="http://schemas.openxmlformats.org/officeDocument/2006/customXml" ds:itemID="{6ED5CD1E-66A0-45FF-991F-AD5A5251BB3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24.xml><?xml version="1.0" encoding="utf-8"?>
<ds:datastoreItem xmlns:ds="http://schemas.openxmlformats.org/officeDocument/2006/customXml" ds:itemID="{0B20C6DA-D5E5-4E73-9488-FB4C8EE7A1EB}">
  <ds:schemaRefs>
    <ds:schemaRef ds:uri="http://schemas.microsoft.com/sharepoint/events"/>
  </ds:schemaRefs>
</ds:datastoreItem>
</file>

<file path=customXml/itemProps1325.xml><?xml version="1.0" encoding="utf-8"?>
<ds:datastoreItem xmlns:ds="http://schemas.openxmlformats.org/officeDocument/2006/customXml" ds:itemID="{52D99F9C-034E-40F2-9ACF-5FDE56DAAFC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26.xml><?xml version="1.0" encoding="utf-8"?>
<ds:datastoreItem xmlns:ds="http://schemas.openxmlformats.org/officeDocument/2006/customXml" ds:itemID="{253265D8-FA48-4D79-91F4-71B3C35A5F24}">
  <ds:schemaRefs>
    <ds:schemaRef ds:uri="http://schemas.microsoft.com/sharepoint/events"/>
  </ds:schemaRefs>
</ds:datastoreItem>
</file>

<file path=customXml/itemProps1327.xml><?xml version="1.0" encoding="utf-8"?>
<ds:datastoreItem xmlns:ds="http://schemas.openxmlformats.org/officeDocument/2006/customXml" ds:itemID="{9F9AA85A-C2AF-4218-93EB-6343F6D5CB80}">
  <ds:schemaRefs>
    <ds:schemaRef ds:uri="http://schemas.microsoft.com/sharepoint/events"/>
  </ds:schemaRefs>
</ds:datastoreItem>
</file>

<file path=customXml/itemProps1328.xml><?xml version="1.0" encoding="utf-8"?>
<ds:datastoreItem xmlns:ds="http://schemas.openxmlformats.org/officeDocument/2006/customXml" ds:itemID="{5808DF04-BB8F-4148-B3ED-CD42016AA4B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29.xml><?xml version="1.0" encoding="utf-8"?>
<ds:datastoreItem xmlns:ds="http://schemas.openxmlformats.org/officeDocument/2006/customXml" ds:itemID="{B620BAC7-D4D2-4A4D-9192-8C417F52345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3.xml><?xml version="1.0" encoding="utf-8"?>
<ds:datastoreItem xmlns:ds="http://schemas.openxmlformats.org/officeDocument/2006/customXml" ds:itemID="{2294376B-8F72-43D4-9766-9B7D7DEA1CBC}">
  <ds:schemaRefs>
    <ds:schemaRef ds:uri="http://schemas.microsoft.com/sharepoint/events"/>
  </ds:schemaRefs>
</ds:datastoreItem>
</file>

<file path=customXml/itemProps1330.xml><?xml version="1.0" encoding="utf-8"?>
<ds:datastoreItem xmlns:ds="http://schemas.openxmlformats.org/officeDocument/2006/customXml" ds:itemID="{BCA5511A-A4E0-48A4-8AA6-70FC39040389}">
  <ds:schemaRefs>
    <ds:schemaRef ds:uri="http://schemas.microsoft.com/sharepoint/v3/contenttype/forms"/>
  </ds:schemaRefs>
</ds:datastoreItem>
</file>

<file path=customXml/itemProps1331.xml><?xml version="1.0" encoding="utf-8"?>
<ds:datastoreItem xmlns:ds="http://schemas.openxmlformats.org/officeDocument/2006/customXml" ds:itemID="{869725B0-E2EF-452E-BE14-414F8EEDAC24}">
  <ds:schemaRefs>
    <ds:schemaRef ds:uri="http://schemas.microsoft.com/sharepoint/v3/contenttype/forms"/>
  </ds:schemaRefs>
</ds:datastoreItem>
</file>

<file path=customXml/itemProps1332.xml><?xml version="1.0" encoding="utf-8"?>
<ds:datastoreItem xmlns:ds="http://schemas.openxmlformats.org/officeDocument/2006/customXml" ds:itemID="{79C90AFB-4AEF-426D-8985-D7E23529485C}">
  <ds:schemaRefs>
    <ds:schemaRef ds:uri="http://schemas.microsoft.com/sharepoint/v3/contenttype/forms"/>
  </ds:schemaRefs>
</ds:datastoreItem>
</file>

<file path=customXml/itemProps1333.xml><?xml version="1.0" encoding="utf-8"?>
<ds:datastoreItem xmlns:ds="http://schemas.openxmlformats.org/officeDocument/2006/customXml" ds:itemID="{51AB6D49-728E-4C49-A6B9-226081BA2A8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34.xml><?xml version="1.0" encoding="utf-8"?>
<ds:datastoreItem xmlns:ds="http://schemas.openxmlformats.org/officeDocument/2006/customXml" ds:itemID="{B7C88E8A-B131-4076-B6E3-8F85A20FE55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35.xml><?xml version="1.0" encoding="utf-8"?>
<ds:datastoreItem xmlns:ds="http://schemas.openxmlformats.org/officeDocument/2006/customXml" ds:itemID="{76100D75-B09B-4043-8E7F-4A7B1A4822A0}">
  <ds:schemaRefs>
    <ds:schemaRef ds:uri="http://schemas.microsoft.com/sharepoint/v3/contenttype/forms"/>
  </ds:schemaRefs>
</ds:datastoreItem>
</file>

<file path=customXml/itemProps1336.xml><?xml version="1.0" encoding="utf-8"?>
<ds:datastoreItem xmlns:ds="http://schemas.openxmlformats.org/officeDocument/2006/customXml" ds:itemID="{DD909BC3-54E8-4209-A04F-A8259C9599DA}">
  <ds:schemaRefs>
    <ds:schemaRef ds:uri="http://schemas.microsoft.com/sharepoint/v3/contenttype/forms"/>
  </ds:schemaRefs>
</ds:datastoreItem>
</file>

<file path=customXml/itemProps1337.xml><?xml version="1.0" encoding="utf-8"?>
<ds:datastoreItem xmlns:ds="http://schemas.openxmlformats.org/officeDocument/2006/customXml" ds:itemID="{C2CE03FC-1292-4416-A204-7F4C6CC9E220}">
  <ds:schemaRefs>
    <ds:schemaRef ds:uri="http://schemas.microsoft.com/sharepoint/events"/>
  </ds:schemaRefs>
</ds:datastoreItem>
</file>

<file path=customXml/itemProps1338.xml><?xml version="1.0" encoding="utf-8"?>
<ds:datastoreItem xmlns:ds="http://schemas.openxmlformats.org/officeDocument/2006/customXml" ds:itemID="{5A3F5A81-DE15-4BC9-94ED-2279627EE64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39.xml><?xml version="1.0" encoding="utf-8"?>
<ds:datastoreItem xmlns:ds="http://schemas.openxmlformats.org/officeDocument/2006/customXml" ds:itemID="{2E8BAEA9-59DD-4B05-A781-E183D8DB14D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4.xml><?xml version="1.0" encoding="utf-8"?>
<ds:datastoreItem xmlns:ds="http://schemas.openxmlformats.org/officeDocument/2006/customXml" ds:itemID="{41711E0D-97F9-48FD-AAA2-7AC2D51DD57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40.xml><?xml version="1.0" encoding="utf-8"?>
<ds:datastoreItem xmlns:ds="http://schemas.openxmlformats.org/officeDocument/2006/customXml" ds:itemID="{44EF2B31-848C-44D0-801D-8B5651E9374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41.xml><?xml version="1.0" encoding="utf-8"?>
<ds:datastoreItem xmlns:ds="http://schemas.openxmlformats.org/officeDocument/2006/customXml" ds:itemID="{4E430CF8-A1D5-4370-89B7-874354BB62D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42.xml><?xml version="1.0" encoding="utf-8"?>
<ds:datastoreItem xmlns:ds="http://schemas.openxmlformats.org/officeDocument/2006/customXml" ds:itemID="{098B0428-E2F9-47D2-9247-F7246103F8B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43.xml><?xml version="1.0" encoding="utf-8"?>
<ds:datastoreItem xmlns:ds="http://schemas.openxmlformats.org/officeDocument/2006/customXml" ds:itemID="{F6881D65-8B45-438B-B518-0337944952D0}">
  <ds:schemaRefs>
    <ds:schemaRef ds:uri="http://schemas.microsoft.com/sharepoint/events"/>
  </ds:schemaRefs>
</ds:datastoreItem>
</file>

<file path=customXml/itemProps1344.xml><?xml version="1.0" encoding="utf-8"?>
<ds:datastoreItem xmlns:ds="http://schemas.openxmlformats.org/officeDocument/2006/customXml" ds:itemID="{DEBBE9DF-92F9-4FD2-A43D-1192B60DCC47}">
  <ds:schemaRefs>
    <ds:schemaRef ds:uri="http://schemas.microsoft.com/sharepoint/events"/>
  </ds:schemaRefs>
</ds:datastoreItem>
</file>

<file path=customXml/itemProps1345.xml><?xml version="1.0" encoding="utf-8"?>
<ds:datastoreItem xmlns:ds="http://schemas.openxmlformats.org/officeDocument/2006/customXml" ds:itemID="{82C9CB71-5FDC-4157-9BE5-3D492E6055C8}">
  <ds:schemaRefs>
    <ds:schemaRef ds:uri="http://schemas.microsoft.com/sharepoint/v3/contenttype/forms"/>
  </ds:schemaRefs>
</ds:datastoreItem>
</file>

<file path=customXml/itemProps1346.xml><?xml version="1.0" encoding="utf-8"?>
<ds:datastoreItem xmlns:ds="http://schemas.openxmlformats.org/officeDocument/2006/customXml" ds:itemID="{0FF8CBF8-54C8-445D-B65D-0AA67286A68D}">
  <ds:schemaRefs>
    <ds:schemaRef ds:uri="http://schemas.microsoft.com/sharepoint/v3/contenttype/forms"/>
  </ds:schemaRefs>
</ds:datastoreItem>
</file>

<file path=customXml/itemProps1347.xml><?xml version="1.0" encoding="utf-8"?>
<ds:datastoreItem xmlns:ds="http://schemas.openxmlformats.org/officeDocument/2006/customXml" ds:itemID="{E189091A-96A2-40EC-8482-02179B2DDC15}">
  <ds:schemaRefs>
    <ds:schemaRef ds:uri="http://schemas.microsoft.com/sharepoint/v3/contenttype/forms"/>
  </ds:schemaRefs>
</ds:datastoreItem>
</file>

<file path=customXml/itemProps1348.xml><?xml version="1.0" encoding="utf-8"?>
<ds:datastoreItem xmlns:ds="http://schemas.openxmlformats.org/officeDocument/2006/customXml" ds:itemID="{B4E6F0CD-EBFA-4D62-AD46-821B7A90C32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49.xml><?xml version="1.0" encoding="utf-8"?>
<ds:datastoreItem xmlns:ds="http://schemas.openxmlformats.org/officeDocument/2006/customXml" ds:itemID="{B486EA43-0DDA-4ACE-ACC1-AB82CCF30D5B}">
  <ds:schemaRefs>
    <ds:schemaRef ds:uri="http://schemas.microsoft.com/sharepoint/events"/>
  </ds:schemaRefs>
</ds:datastoreItem>
</file>

<file path=customXml/itemProps135.xml><?xml version="1.0" encoding="utf-8"?>
<ds:datastoreItem xmlns:ds="http://schemas.openxmlformats.org/officeDocument/2006/customXml" ds:itemID="{3A8E3DCB-5839-458D-BD45-CCD795550961}">
  <ds:schemaRefs>
    <ds:schemaRef ds:uri="http://schemas.microsoft.com/sharepoint/v3/contenttype/forms"/>
  </ds:schemaRefs>
</ds:datastoreItem>
</file>

<file path=customXml/itemProps1350.xml><?xml version="1.0" encoding="utf-8"?>
<ds:datastoreItem xmlns:ds="http://schemas.openxmlformats.org/officeDocument/2006/customXml" ds:itemID="{6C107CA3-4AE9-4E2E-A4AA-89F026B5B1E7}">
  <ds:schemaRefs>
    <ds:schemaRef ds:uri="http://schemas.microsoft.com/sharepoint/v3/contenttype/forms"/>
  </ds:schemaRefs>
</ds:datastoreItem>
</file>

<file path=customXml/itemProps1351.xml><?xml version="1.0" encoding="utf-8"?>
<ds:datastoreItem xmlns:ds="http://schemas.openxmlformats.org/officeDocument/2006/customXml" ds:itemID="{DC5B5B33-0608-4645-8FFE-E54585E7B22C}">
  <ds:schemaRefs>
    <ds:schemaRef ds:uri="http://schemas.microsoft.com/sharepoint/v3/contenttype/forms"/>
  </ds:schemaRefs>
</ds:datastoreItem>
</file>

<file path=customXml/itemProps1352.xml><?xml version="1.0" encoding="utf-8"?>
<ds:datastoreItem xmlns:ds="http://schemas.openxmlformats.org/officeDocument/2006/customXml" ds:itemID="{811EB5CF-59A6-4870-BBEF-F5F7C6A10DA9}">
  <ds:schemaRefs>
    <ds:schemaRef ds:uri="http://schemas.microsoft.com/sharepoint/v3/contenttype/forms"/>
  </ds:schemaRefs>
</ds:datastoreItem>
</file>

<file path=customXml/itemProps1353.xml><?xml version="1.0" encoding="utf-8"?>
<ds:datastoreItem xmlns:ds="http://schemas.openxmlformats.org/officeDocument/2006/customXml" ds:itemID="{0E5A66FA-20B6-4E64-BAB5-2FF8165D68D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54.xml><?xml version="1.0" encoding="utf-8"?>
<ds:datastoreItem xmlns:ds="http://schemas.openxmlformats.org/officeDocument/2006/customXml" ds:itemID="{3E854BA6-92DE-4BFA-ACFF-0D1D807FC63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55.xml><?xml version="1.0" encoding="utf-8"?>
<ds:datastoreItem xmlns:ds="http://schemas.openxmlformats.org/officeDocument/2006/customXml" ds:itemID="{D7CA46E4-2F9E-4888-A44F-10BB9653A24F}">
  <ds:schemaRefs>
    <ds:schemaRef ds:uri="http://schemas.microsoft.com/sharepoint/events"/>
  </ds:schemaRefs>
</ds:datastoreItem>
</file>

<file path=customXml/itemProps1356.xml><?xml version="1.0" encoding="utf-8"?>
<ds:datastoreItem xmlns:ds="http://schemas.openxmlformats.org/officeDocument/2006/customXml" ds:itemID="{5D3C4F15-384E-4415-8004-99F3E1E5180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57.xml><?xml version="1.0" encoding="utf-8"?>
<ds:datastoreItem xmlns:ds="http://schemas.openxmlformats.org/officeDocument/2006/customXml" ds:itemID="{E669E1B6-1487-42D0-9587-39549BD745F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58.xml><?xml version="1.0" encoding="utf-8"?>
<ds:datastoreItem xmlns:ds="http://schemas.openxmlformats.org/officeDocument/2006/customXml" ds:itemID="{ED4BECC4-124D-41D3-9010-96F23676AFA1}">
  <ds:schemaRefs>
    <ds:schemaRef ds:uri="http://schemas.microsoft.com/sharepoint/v3/contenttype/forms"/>
  </ds:schemaRefs>
</ds:datastoreItem>
</file>

<file path=customXml/itemProps1359.xml><?xml version="1.0" encoding="utf-8"?>
<ds:datastoreItem xmlns:ds="http://schemas.openxmlformats.org/officeDocument/2006/customXml" ds:itemID="{0A3E86BC-4901-4689-95FB-5B2DF4352B1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6.xml><?xml version="1.0" encoding="utf-8"?>
<ds:datastoreItem xmlns:ds="http://schemas.openxmlformats.org/officeDocument/2006/customXml" ds:itemID="{1237F5B6-4774-42DC-91B9-3D72A8DEF332}">
  <ds:schemaRefs>
    <ds:schemaRef ds:uri="http://schemas.microsoft.com/sharepoint/events"/>
  </ds:schemaRefs>
</ds:datastoreItem>
</file>

<file path=customXml/itemProps1360.xml><?xml version="1.0" encoding="utf-8"?>
<ds:datastoreItem xmlns:ds="http://schemas.openxmlformats.org/officeDocument/2006/customXml" ds:itemID="{34230C2A-554B-4A45-B3B5-842A43F23D5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61.xml><?xml version="1.0" encoding="utf-8"?>
<ds:datastoreItem xmlns:ds="http://schemas.openxmlformats.org/officeDocument/2006/customXml" ds:itemID="{7FF13498-DD7B-419B-B26B-72334016CD37}">
  <ds:schemaRefs>
    <ds:schemaRef ds:uri="http://schemas.microsoft.com/sharepoint/events"/>
  </ds:schemaRefs>
</ds:datastoreItem>
</file>

<file path=customXml/itemProps1362.xml><?xml version="1.0" encoding="utf-8"?>
<ds:datastoreItem xmlns:ds="http://schemas.openxmlformats.org/officeDocument/2006/customXml" ds:itemID="{64FBD95E-B413-485A-BDEE-5AD49A9998B2}">
  <ds:schemaRefs>
    <ds:schemaRef ds:uri="http://schemas.microsoft.com/sharepoint/events"/>
  </ds:schemaRefs>
</ds:datastoreItem>
</file>

<file path=customXml/itemProps1363.xml><?xml version="1.0" encoding="utf-8"?>
<ds:datastoreItem xmlns:ds="http://schemas.openxmlformats.org/officeDocument/2006/customXml" ds:itemID="{ABE68F41-E08F-4EEC-82D3-0965A4B419E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64.xml><?xml version="1.0" encoding="utf-8"?>
<ds:datastoreItem xmlns:ds="http://schemas.openxmlformats.org/officeDocument/2006/customXml" ds:itemID="{087EB642-310E-4471-8F0C-86FA32D20207}">
  <ds:schemaRefs>
    <ds:schemaRef ds:uri="http://schemas.microsoft.com/sharepoint/events"/>
  </ds:schemaRefs>
</ds:datastoreItem>
</file>

<file path=customXml/itemProps1365.xml><?xml version="1.0" encoding="utf-8"?>
<ds:datastoreItem xmlns:ds="http://schemas.openxmlformats.org/officeDocument/2006/customXml" ds:itemID="{F73A3B36-1DA0-4484-8B58-F2B2DC3C54FE}">
  <ds:schemaRefs>
    <ds:schemaRef ds:uri="http://schemas.microsoft.com/sharepoint/v3/contenttype/forms"/>
  </ds:schemaRefs>
</ds:datastoreItem>
</file>

<file path=customXml/itemProps1366.xml><?xml version="1.0" encoding="utf-8"?>
<ds:datastoreItem xmlns:ds="http://schemas.openxmlformats.org/officeDocument/2006/customXml" ds:itemID="{7487B97D-6532-43BD-9D6F-C3E8A0184A6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67.xml><?xml version="1.0" encoding="utf-8"?>
<ds:datastoreItem xmlns:ds="http://schemas.openxmlformats.org/officeDocument/2006/customXml" ds:itemID="{51718E2D-3D03-4344-8095-FDA6EF1243C6}">
  <ds:schemaRefs>
    <ds:schemaRef ds:uri="http://schemas.microsoft.com/sharepoint/v3/contenttype/forms"/>
  </ds:schemaRefs>
</ds:datastoreItem>
</file>

<file path=customXml/itemProps1368.xml><?xml version="1.0" encoding="utf-8"?>
<ds:datastoreItem xmlns:ds="http://schemas.openxmlformats.org/officeDocument/2006/customXml" ds:itemID="{C9BACBB9-D156-455A-B7DA-7A76793AA71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69.xml><?xml version="1.0" encoding="utf-8"?>
<ds:datastoreItem xmlns:ds="http://schemas.openxmlformats.org/officeDocument/2006/customXml" ds:itemID="{32FE7FC7-34CC-44B9-9C26-20F5891D066A}">
  <ds:schemaRefs>
    <ds:schemaRef ds:uri="http://schemas.microsoft.com/sharepoint/events"/>
  </ds:schemaRefs>
</ds:datastoreItem>
</file>

<file path=customXml/itemProps137.xml><?xml version="1.0" encoding="utf-8"?>
<ds:datastoreItem xmlns:ds="http://schemas.openxmlformats.org/officeDocument/2006/customXml" ds:itemID="{AA975EF8-B147-460B-9C00-7E4BEE8B0887}">
  <ds:schemaRefs>
    <ds:schemaRef ds:uri="http://schemas.microsoft.com/sharepoint/v3/contenttype/forms"/>
  </ds:schemaRefs>
</ds:datastoreItem>
</file>

<file path=customXml/itemProps1370.xml><?xml version="1.0" encoding="utf-8"?>
<ds:datastoreItem xmlns:ds="http://schemas.openxmlformats.org/officeDocument/2006/customXml" ds:itemID="{D05D1CFC-F333-4A78-B9A5-0885FC5B90F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71.xml><?xml version="1.0" encoding="utf-8"?>
<ds:datastoreItem xmlns:ds="http://schemas.openxmlformats.org/officeDocument/2006/customXml" ds:itemID="{A3C550CA-86C3-4660-A11B-0D5DE42D8DE6}">
  <ds:schemaRefs>
    <ds:schemaRef ds:uri="http://schemas.microsoft.com/sharepoint/events"/>
  </ds:schemaRefs>
</ds:datastoreItem>
</file>

<file path=customXml/itemProps1372.xml><?xml version="1.0" encoding="utf-8"?>
<ds:datastoreItem xmlns:ds="http://schemas.openxmlformats.org/officeDocument/2006/customXml" ds:itemID="{4222B3F8-277E-4B9B-ABEE-5F1C31CC5B4F}">
  <ds:schemaRefs>
    <ds:schemaRef ds:uri="http://schemas.microsoft.com/sharepoint/events"/>
  </ds:schemaRefs>
</ds:datastoreItem>
</file>

<file path=customXml/itemProps1373.xml><?xml version="1.0" encoding="utf-8"?>
<ds:datastoreItem xmlns:ds="http://schemas.openxmlformats.org/officeDocument/2006/customXml" ds:itemID="{F337BDA6-C8B1-419A-86B1-64B3C9A6A8EB}">
  <ds:schemaRefs>
    <ds:schemaRef ds:uri="http://schemas.microsoft.com/sharepoint/v3/contenttype/forms"/>
  </ds:schemaRefs>
</ds:datastoreItem>
</file>

<file path=customXml/itemProps1374.xml><?xml version="1.0" encoding="utf-8"?>
<ds:datastoreItem xmlns:ds="http://schemas.openxmlformats.org/officeDocument/2006/customXml" ds:itemID="{4B643F10-966E-4F4F-A0F0-5A57BE8EE055}">
  <ds:schemaRefs>
    <ds:schemaRef ds:uri="http://schemas.microsoft.com/sharepoint/events"/>
  </ds:schemaRefs>
</ds:datastoreItem>
</file>

<file path=customXml/itemProps1375.xml><?xml version="1.0" encoding="utf-8"?>
<ds:datastoreItem xmlns:ds="http://schemas.openxmlformats.org/officeDocument/2006/customXml" ds:itemID="{E8F6D60F-75B4-412F-A780-8DF5DADFD5F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76.xml><?xml version="1.0" encoding="utf-8"?>
<ds:datastoreItem xmlns:ds="http://schemas.openxmlformats.org/officeDocument/2006/customXml" ds:itemID="{534A0576-947C-4ECD-9DC6-0DECD194ECD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77.xml><?xml version="1.0" encoding="utf-8"?>
<ds:datastoreItem xmlns:ds="http://schemas.openxmlformats.org/officeDocument/2006/customXml" ds:itemID="{E21A5BFE-AD87-450B-AE90-94D6F7CCE90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78.xml><?xml version="1.0" encoding="utf-8"?>
<ds:datastoreItem xmlns:ds="http://schemas.openxmlformats.org/officeDocument/2006/customXml" ds:itemID="{E1EABCAD-F151-491C-811C-D8C647567E6A}">
  <ds:schemaRefs>
    <ds:schemaRef ds:uri="http://schemas.microsoft.com/sharepoint/events"/>
  </ds:schemaRefs>
</ds:datastoreItem>
</file>

<file path=customXml/itemProps1379.xml><?xml version="1.0" encoding="utf-8"?>
<ds:datastoreItem xmlns:ds="http://schemas.openxmlformats.org/officeDocument/2006/customXml" ds:itemID="{2DE7BC92-B85E-4E08-9D23-20078750D925}">
  <ds:schemaRefs>
    <ds:schemaRef ds:uri="http://schemas.microsoft.com/sharepoint/events"/>
  </ds:schemaRefs>
</ds:datastoreItem>
</file>

<file path=customXml/itemProps138.xml><?xml version="1.0" encoding="utf-8"?>
<ds:datastoreItem xmlns:ds="http://schemas.openxmlformats.org/officeDocument/2006/customXml" ds:itemID="{7BF50D51-45D0-40E8-99C5-717077005121}">
  <ds:schemaRefs>
    <ds:schemaRef ds:uri="http://schemas.microsoft.com/sharepoint/v3/contenttype/forms"/>
  </ds:schemaRefs>
</ds:datastoreItem>
</file>

<file path=customXml/itemProps1380.xml><?xml version="1.0" encoding="utf-8"?>
<ds:datastoreItem xmlns:ds="http://schemas.openxmlformats.org/officeDocument/2006/customXml" ds:itemID="{E5F088D7-A469-45DA-AFA7-4A5EA2EA510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81.xml><?xml version="1.0" encoding="utf-8"?>
<ds:datastoreItem xmlns:ds="http://schemas.openxmlformats.org/officeDocument/2006/customXml" ds:itemID="{57150FB8-83A3-4ADA-B476-B5C3BCCAE39C}">
  <ds:schemaRefs>
    <ds:schemaRef ds:uri="http://schemas.microsoft.com/sharepoint/events"/>
  </ds:schemaRefs>
</ds:datastoreItem>
</file>

<file path=customXml/itemProps1382.xml><?xml version="1.0" encoding="utf-8"?>
<ds:datastoreItem xmlns:ds="http://schemas.openxmlformats.org/officeDocument/2006/customXml" ds:itemID="{0A3E5D2B-B0DB-4C4F-964C-847C3C0068FE}">
  <ds:schemaRefs>
    <ds:schemaRef ds:uri="http://schemas.microsoft.com/sharepoint/v3/contenttype/forms"/>
  </ds:schemaRefs>
</ds:datastoreItem>
</file>

<file path=customXml/itemProps1383.xml><?xml version="1.0" encoding="utf-8"?>
<ds:datastoreItem xmlns:ds="http://schemas.openxmlformats.org/officeDocument/2006/customXml" ds:itemID="{5C76F590-14FC-4589-9B73-E6AE8C4F0462}">
  <ds:schemaRefs>
    <ds:schemaRef ds:uri="http://schemas.microsoft.com/sharepoint/events"/>
  </ds:schemaRefs>
</ds:datastoreItem>
</file>

<file path=customXml/itemProps1384.xml><?xml version="1.0" encoding="utf-8"?>
<ds:datastoreItem xmlns:ds="http://schemas.openxmlformats.org/officeDocument/2006/customXml" ds:itemID="{EA97FAED-7DAD-4C90-AE5C-93ABF5C9E1D6}">
  <ds:schemaRefs>
    <ds:schemaRef ds:uri="http://schemas.microsoft.com/sharepoint/events"/>
  </ds:schemaRefs>
</ds:datastoreItem>
</file>

<file path=customXml/itemProps1385.xml><?xml version="1.0" encoding="utf-8"?>
<ds:datastoreItem xmlns:ds="http://schemas.openxmlformats.org/officeDocument/2006/customXml" ds:itemID="{1D0FC77A-B4EF-4DB9-9D7B-ECE0B1B933B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86.xml><?xml version="1.0" encoding="utf-8"?>
<ds:datastoreItem xmlns:ds="http://schemas.openxmlformats.org/officeDocument/2006/customXml" ds:itemID="{CF5BE154-08E8-4B37-B199-12ACF6926D7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87.xml><?xml version="1.0" encoding="utf-8"?>
<ds:datastoreItem xmlns:ds="http://schemas.openxmlformats.org/officeDocument/2006/customXml" ds:itemID="{18E7C58C-54DE-4A85-9B06-245AA1795DA1}">
  <ds:schemaRefs>
    <ds:schemaRef ds:uri="http://schemas.microsoft.com/sharepoint/events"/>
  </ds:schemaRefs>
</ds:datastoreItem>
</file>

<file path=customXml/itemProps1388.xml><?xml version="1.0" encoding="utf-8"?>
<ds:datastoreItem xmlns:ds="http://schemas.openxmlformats.org/officeDocument/2006/customXml" ds:itemID="{A72E60CD-A112-421A-8E6D-D7ED1BF34D3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89.xml><?xml version="1.0" encoding="utf-8"?>
<ds:datastoreItem xmlns:ds="http://schemas.openxmlformats.org/officeDocument/2006/customXml" ds:itemID="{8C91FC28-2F62-4C75-9235-C8CB21CEDD3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9.xml><?xml version="1.0" encoding="utf-8"?>
<ds:datastoreItem xmlns:ds="http://schemas.openxmlformats.org/officeDocument/2006/customXml" ds:itemID="{0EBD4DCD-B4D5-47F5-A71C-D90B7412163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90.xml><?xml version="1.0" encoding="utf-8"?>
<ds:datastoreItem xmlns:ds="http://schemas.openxmlformats.org/officeDocument/2006/customXml" ds:itemID="{EE9BF541-AD2D-4AA9-B5B3-251EB8FCCDC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91.xml><?xml version="1.0" encoding="utf-8"?>
<ds:datastoreItem xmlns:ds="http://schemas.openxmlformats.org/officeDocument/2006/customXml" ds:itemID="{2EC11E8C-8273-4DBD-A211-8E92E6B1376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92.xml><?xml version="1.0" encoding="utf-8"?>
<ds:datastoreItem xmlns:ds="http://schemas.openxmlformats.org/officeDocument/2006/customXml" ds:itemID="{E69780EF-7D87-4679-9259-B4A94234689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93.xml><?xml version="1.0" encoding="utf-8"?>
<ds:datastoreItem xmlns:ds="http://schemas.openxmlformats.org/officeDocument/2006/customXml" ds:itemID="{B7E1547C-CBE7-43EA-B9CC-806F5275642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94.xml><?xml version="1.0" encoding="utf-8"?>
<ds:datastoreItem xmlns:ds="http://schemas.openxmlformats.org/officeDocument/2006/customXml" ds:itemID="{0073ED52-2945-480E-BD7E-5A4165E37DC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395.xml><?xml version="1.0" encoding="utf-8"?>
<ds:datastoreItem xmlns:ds="http://schemas.openxmlformats.org/officeDocument/2006/customXml" ds:itemID="{B7E7A487-009B-4818-946C-D53E8972C71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396.xml><?xml version="1.0" encoding="utf-8"?>
<ds:datastoreItem xmlns:ds="http://schemas.openxmlformats.org/officeDocument/2006/customXml" ds:itemID="{3D8370EA-C9FC-4439-978F-B920FAEAC411}">
  <ds:schemaRefs>
    <ds:schemaRef ds:uri="http://schemas.microsoft.com/sharepoint/v3/contenttype/forms"/>
  </ds:schemaRefs>
</ds:datastoreItem>
</file>

<file path=customXml/itemProps1397.xml><?xml version="1.0" encoding="utf-8"?>
<ds:datastoreItem xmlns:ds="http://schemas.openxmlformats.org/officeDocument/2006/customXml" ds:itemID="{08748579-3500-40BA-B8B2-AE3775B1EC5A}">
  <ds:schemaRefs>
    <ds:schemaRef ds:uri="http://schemas.microsoft.com/sharepoint/v3/contenttype/forms"/>
  </ds:schemaRefs>
</ds:datastoreItem>
</file>

<file path=customXml/itemProps1398.xml><?xml version="1.0" encoding="utf-8"?>
<ds:datastoreItem xmlns:ds="http://schemas.openxmlformats.org/officeDocument/2006/customXml" ds:itemID="{F111670B-3993-4C48-A6D8-30E0B4149308}">
  <ds:schemaRefs>
    <ds:schemaRef ds:uri="http://schemas.microsoft.com/sharepoint/events"/>
  </ds:schemaRefs>
</ds:datastoreItem>
</file>

<file path=customXml/itemProps1399.xml><?xml version="1.0" encoding="utf-8"?>
<ds:datastoreItem xmlns:ds="http://schemas.openxmlformats.org/officeDocument/2006/customXml" ds:itemID="{864F06AA-95D2-4EFF-A331-A7CFE7CCBEC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.xml><?xml version="1.0" encoding="utf-8"?>
<ds:datastoreItem xmlns:ds="http://schemas.openxmlformats.org/officeDocument/2006/customXml" ds:itemID="{7947EFF3-1326-4E0C-AB74-46EF7EA1BFAD}">
  <ds:schemaRefs>
    <ds:schemaRef ds:uri="http://schemas.microsoft.com/sharepoint/events"/>
  </ds:schemaRefs>
</ds:datastoreItem>
</file>

<file path=customXml/itemProps140.xml><?xml version="1.0" encoding="utf-8"?>
<ds:datastoreItem xmlns:ds="http://schemas.openxmlformats.org/officeDocument/2006/customXml" ds:itemID="{5F97B8CB-D028-4926-9943-6303EF92A015}">
  <ds:schemaRefs>
    <ds:schemaRef ds:uri="http://schemas.microsoft.com/sharepoint/events"/>
  </ds:schemaRefs>
</ds:datastoreItem>
</file>

<file path=customXml/itemProps1400.xml><?xml version="1.0" encoding="utf-8"?>
<ds:datastoreItem xmlns:ds="http://schemas.openxmlformats.org/officeDocument/2006/customXml" ds:itemID="{6A0D2A04-71A6-41AF-80C4-E93011AAE299}">
  <ds:schemaRefs>
    <ds:schemaRef ds:uri="http://schemas.microsoft.com/sharepoint/events"/>
  </ds:schemaRefs>
</ds:datastoreItem>
</file>

<file path=customXml/itemProps1401.xml><?xml version="1.0" encoding="utf-8"?>
<ds:datastoreItem xmlns:ds="http://schemas.openxmlformats.org/officeDocument/2006/customXml" ds:itemID="{E3C4CB3D-FEAE-45F2-B008-DBB2E05532F1}">
  <ds:schemaRefs>
    <ds:schemaRef ds:uri="http://schemas.microsoft.com/sharepoint/v3/contenttype/forms"/>
  </ds:schemaRefs>
</ds:datastoreItem>
</file>

<file path=customXml/itemProps1402.xml><?xml version="1.0" encoding="utf-8"?>
<ds:datastoreItem xmlns:ds="http://schemas.openxmlformats.org/officeDocument/2006/customXml" ds:itemID="{C295C191-7517-4C32-96F9-2673ADF28581}">
  <ds:schemaRefs>
    <ds:schemaRef ds:uri="http://schemas.microsoft.com/sharepoint/v3/contenttype/forms"/>
  </ds:schemaRefs>
</ds:datastoreItem>
</file>

<file path=customXml/itemProps1403.xml><?xml version="1.0" encoding="utf-8"?>
<ds:datastoreItem xmlns:ds="http://schemas.openxmlformats.org/officeDocument/2006/customXml" ds:itemID="{67C4B77A-1665-41B1-963A-064C1E678AD8}">
  <ds:schemaRefs>
    <ds:schemaRef ds:uri="http://schemas.microsoft.com/sharepoint/events"/>
  </ds:schemaRefs>
</ds:datastoreItem>
</file>

<file path=customXml/itemProps1404.xml><?xml version="1.0" encoding="utf-8"?>
<ds:datastoreItem xmlns:ds="http://schemas.openxmlformats.org/officeDocument/2006/customXml" ds:itemID="{33D76651-72E3-4EAD-BEA5-6408036B6DB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05.xml><?xml version="1.0" encoding="utf-8"?>
<ds:datastoreItem xmlns:ds="http://schemas.openxmlformats.org/officeDocument/2006/customXml" ds:itemID="{08B4604A-ADCD-400B-9365-062FFF4F6E1B}">
  <ds:schemaRefs>
    <ds:schemaRef ds:uri="http://schemas.microsoft.com/sharepoint/v3/contenttype/forms"/>
  </ds:schemaRefs>
</ds:datastoreItem>
</file>

<file path=customXml/itemProps1406.xml><?xml version="1.0" encoding="utf-8"?>
<ds:datastoreItem xmlns:ds="http://schemas.openxmlformats.org/officeDocument/2006/customXml" ds:itemID="{4A013D70-96CB-4C50-8A54-B15537EE821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07.xml><?xml version="1.0" encoding="utf-8"?>
<ds:datastoreItem xmlns:ds="http://schemas.openxmlformats.org/officeDocument/2006/customXml" ds:itemID="{1FF100EE-CCED-401F-BFD3-CC5E54B33C45}">
  <ds:schemaRefs>
    <ds:schemaRef ds:uri="http://schemas.microsoft.com/sharepoint/events"/>
  </ds:schemaRefs>
</ds:datastoreItem>
</file>

<file path=customXml/itemProps1408.xml><?xml version="1.0" encoding="utf-8"?>
<ds:datastoreItem xmlns:ds="http://schemas.openxmlformats.org/officeDocument/2006/customXml" ds:itemID="{3D2F65AB-97A2-40F5-BC96-50276BDA77BE}">
  <ds:schemaRefs>
    <ds:schemaRef ds:uri="http://schemas.microsoft.com/sharepoint/events"/>
  </ds:schemaRefs>
</ds:datastoreItem>
</file>

<file path=customXml/itemProps1409.xml><?xml version="1.0" encoding="utf-8"?>
<ds:datastoreItem xmlns:ds="http://schemas.openxmlformats.org/officeDocument/2006/customXml" ds:itemID="{89483CF5-4D94-4DE6-A743-116095594A1B}">
  <ds:schemaRefs>
    <ds:schemaRef ds:uri="http://schemas.microsoft.com/sharepoint/events"/>
  </ds:schemaRefs>
</ds:datastoreItem>
</file>

<file path=customXml/itemProps141.xml><?xml version="1.0" encoding="utf-8"?>
<ds:datastoreItem xmlns:ds="http://schemas.openxmlformats.org/officeDocument/2006/customXml" ds:itemID="{668E7FD6-1B34-4AED-AC5F-0CDE6242E55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10.xml><?xml version="1.0" encoding="utf-8"?>
<ds:datastoreItem xmlns:ds="http://schemas.openxmlformats.org/officeDocument/2006/customXml" ds:itemID="{C186948F-CABF-4B45-ABBC-7B6A517DCE30}">
  <ds:schemaRefs>
    <ds:schemaRef ds:uri="http://schemas.microsoft.com/sharepoint/v3/contenttype/forms"/>
  </ds:schemaRefs>
</ds:datastoreItem>
</file>

<file path=customXml/itemProps1411.xml><?xml version="1.0" encoding="utf-8"?>
<ds:datastoreItem xmlns:ds="http://schemas.openxmlformats.org/officeDocument/2006/customXml" ds:itemID="{9753BEE2-8EA8-491A-B31F-84F45E18D78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12.xml><?xml version="1.0" encoding="utf-8"?>
<ds:datastoreItem xmlns:ds="http://schemas.openxmlformats.org/officeDocument/2006/customXml" ds:itemID="{DDFE229A-E63B-44C5-9707-C166E0305CC6}">
  <ds:schemaRefs>
    <ds:schemaRef ds:uri="http://schemas.microsoft.com/sharepoint/events"/>
  </ds:schemaRefs>
</ds:datastoreItem>
</file>

<file path=customXml/itemProps1413.xml><?xml version="1.0" encoding="utf-8"?>
<ds:datastoreItem xmlns:ds="http://schemas.openxmlformats.org/officeDocument/2006/customXml" ds:itemID="{2F15569E-07E5-48BD-BDA3-FAD14794921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14.xml><?xml version="1.0" encoding="utf-8"?>
<ds:datastoreItem xmlns:ds="http://schemas.openxmlformats.org/officeDocument/2006/customXml" ds:itemID="{9C56D33B-7D15-436A-8D93-4BDF053BF20B}">
  <ds:schemaRefs>
    <ds:schemaRef ds:uri="http://schemas.microsoft.com/sharepoint/v3/contenttype/forms"/>
  </ds:schemaRefs>
</ds:datastoreItem>
</file>

<file path=customXml/itemProps1415.xml><?xml version="1.0" encoding="utf-8"?>
<ds:datastoreItem xmlns:ds="http://schemas.openxmlformats.org/officeDocument/2006/customXml" ds:itemID="{D8E388F9-72B7-49A5-940D-1A28F1B68D42}">
  <ds:schemaRefs>
    <ds:schemaRef ds:uri="http://schemas.microsoft.com/sharepoint/v3/contenttype/forms"/>
  </ds:schemaRefs>
</ds:datastoreItem>
</file>

<file path=customXml/itemProps1416.xml><?xml version="1.0" encoding="utf-8"?>
<ds:datastoreItem xmlns:ds="http://schemas.openxmlformats.org/officeDocument/2006/customXml" ds:itemID="{9C83A149-FCD3-4C1B-A5BD-8255C2A805E4}">
  <ds:schemaRefs>
    <ds:schemaRef ds:uri="http://schemas.microsoft.com/sharepoint/events"/>
  </ds:schemaRefs>
</ds:datastoreItem>
</file>

<file path=customXml/itemProps1417.xml><?xml version="1.0" encoding="utf-8"?>
<ds:datastoreItem xmlns:ds="http://schemas.openxmlformats.org/officeDocument/2006/customXml" ds:itemID="{E089C5C1-0210-4123-8760-F11A0B222D1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18.xml><?xml version="1.0" encoding="utf-8"?>
<ds:datastoreItem xmlns:ds="http://schemas.openxmlformats.org/officeDocument/2006/customXml" ds:itemID="{954E4831-C011-4AD9-9B08-B4EB3F9DFAF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19.xml><?xml version="1.0" encoding="utf-8"?>
<ds:datastoreItem xmlns:ds="http://schemas.openxmlformats.org/officeDocument/2006/customXml" ds:itemID="{81B9954E-49B5-446A-BB17-484CF62AA65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2.xml><?xml version="1.0" encoding="utf-8"?>
<ds:datastoreItem xmlns:ds="http://schemas.openxmlformats.org/officeDocument/2006/customXml" ds:itemID="{8BCA1A0C-2B35-4675-94C5-5A09696D2F8B}">
  <ds:schemaRefs>
    <ds:schemaRef ds:uri="http://schemas.microsoft.com/sharepoint/events"/>
  </ds:schemaRefs>
</ds:datastoreItem>
</file>

<file path=customXml/itemProps1420.xml><?xml version="1.0" encoding="utf-8"?>
<ds:datastoreItem xmlns:ds="http://schemas.openxmlformats.org/officeDocument/2006/customXml" ds:itemID="{0E76AE5F-9538-49F8-BD5F-35DE10D79DB7}">
  <ds:schemaRefs>
    <ds:schemaRef ds:uri="http://schemas.microsoft.com/sharepoint/events"/>
  </ds:schemaRefs>
</ds:datastoreItem>
</file>

<file path=customXml/itemProps1421.xml><?xml version="1.0" encoding="utf-8"?>
<ds:datastoreItem xmlns:ds="http://schemas.openxmlformats.org/officeDocument/2006/customXml" ds:itemID="{7B3C9BDF-BA15-4192-B0ED-BB31FD3B63D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22.xml><?xml version="1.0" encoding="utf-8"?>
<ds:datastoreItem xmlns:ds="http://schemas.openxmlformats.org/officeDocument/2006/customXml" ds:itemID="{C00D528E-94FD-4FAC-84D5-D3B9483DBABF}">
  <ds:schemaRefs>
    <ds:schemaRef ds:uri="http://schemas.microsoft.com/sharepoint/v3/contenttype/forms"/>
  </ds:schemaRefs>
</ds:datastoreItem>
</file>

<file path=customXml/itemProps1423.xml><?xml version="1.0" encoding="utf-8"?>
<ds:datastoreItem xmlns:ds="http://schemas.openxmlformats.org/officeDocument/2006/customXml" ds:itemID="{45EC12AE-B16E-4C6F-BC23-B4ED59023AB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24.xml><?xml version="1.0" encoding="utf-8"?>
<ds:datastoreItem xmlns:ds="http://schemas.openxmlformats.org/officeDocument/2006/customXml" ds:itemID="{33DD52B4-BED9-4F59-8DFC-362543EAE54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25.xml><?xml version="1.0" encoding="utf-8"?>
<ds:datastoreItem xmlns:ds="http://schemas.openxmlformats.org/officeDocument/2006/customXml" ds:itemID="{E22190ED-7DD8-4B0B-A3DF-704A071F3129}">
  <ds:schemaRefs>
    <ds:schemaRef ds:uri="http://schemas.microsoft.com/sharepoint/v3/contenttype/forms"/>
  </ds:schemaRefs>
</ds:datastoreItem>
</file>

<file path=customXml/itemProps1426.xml><?xml version="1.0" encoding="utf-8"?>
<ds:datastoreItem xmlns:ds="http://schemas.openxmlformats.org/officeDocument/2006/customXml" ds:itemID="{5BC5EC8C-5F25-4A89-8388-B3ED9245F68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27.xml><?xml version="1.0" encoding="utf-8"?>
<ds:datastoreItem xmlns:ds="http://schemas.openxmlformats.org/officeDocument/2006/customXml" ds:itemID="{326E6D38-67C5-4C8E-A33A-6A37DBEFF52E}">
  <ds:schemaRefs>
    <ds:schemaRef ds:uri="http://schemas.microsoft.com/sharepoint/v3/contenttype/forms"/>
  </ds:schemaRefs>
</ds:datastoreItem>
</file>

<file path=customXml/itemProps1428.xml><?xml version="1.0" encoding="utf-8"?>
<ds:datastoreItem xmlns:ds="http://schemas.openxmlformats.org/officeDocument/2006/customXml" ds:itemID="{6B178F02-B7A7-4369-B266-76116E56D7DD}">
  <ds:schemaRefs>
    <ds:schemaRef ds:uri="http://schemas.microsoft.com/sharepoint/v3/contenttype/forms"/>
  </ds:schemaRefs>
</ds:datastoreItem>
</file>

<file path=customXml/itemProps1429.xml><?xml version="1.0" encoding="utf-8"?>
<ds:datastoreItem xmlns:ds="http://schemas.openxmlformats.org/officeDocument/2006/customXml" ds:itemID="{6946124D-930E-4D12-9E10-BDAC385CE1AA}">
  <ds:schemaRefs>
    <ds:schemaRef ds:uri="http://schemas.microsoft.com/sharepoint/v3/contenttype/forms"/>
  </ds:schemaRefs>
</ds:datastoreItem>
</file>

<file path=customXml/itemProps143.xml><?xml version="1.0" encoding="utf-8"?>
<ds:datastoreItem xmlns:ds="http://schemas.openxmlformats.org/officeDocument/2006/customXml" ds:itemID="{16C78B26-9F7E-4F5B-ADF8-6364149C033D}">
  <ds:schemaRefs>
    <ds:schemaRef ds:uri="http://schemas.microsoft.com/sharepoint/events"/>
  </ds:schemaRefs>
</ds:datastoreItem>
</file>

<file path=customXml/itemProps1430.xml><?xml version="1.0" encoding="utf-8"?>
<ds:datastoreItem xmlns:ds="http://schemas.openxmlformats.org/officeDocument/2006/customXml" ds:itemID="{C5B41FEF-1B50-4B62-9B2D-D06535168F6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31.xml><?xml version="1.0" encoding="utf-8"?>
<ds:datastoreItem xmlns:ds="http://schemas.openxmlformats.org/officeDocument/2006/customXml" ds:itemID="{5165629F-5EE3-4381-A91C-C69923FE7B8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32.xml><?xml version="1.0" encoding="utf-8"?>
<ds:datastoreItem xmlns:ds="http://schemas.openxmlformats.org/officeDocument/2006/customXml" ds:itemID="{5DCB98E0-ED44-4D64-90B6-222A83DECF00}">
  <ds:schemaRefs>
    <ds:schemaRef ds:uri="http://schemas.microsoft.com/sharepoint/events"/>
  </ds:schemaRefs>
</ds:datastoreItem>
</file>

<file path=customXml/itemProps1433.xml><?xml version="1.0" encoding="utf-8"?>
<ds:datastoreItem xmlns:ds="http://schemas.openxmlformats.org/officeDocument/2006/customXml" ds:itemID="{80BB9F1F-D52E-4533-9FFB-594B3191657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34.xml><?xml version="1.0" encoding="utf-8"?>
<ds:datastoreItem xmlns:ds="http://schemas.openxmlformats.org/officeDocument/2006/customXml" ds:itemID="{0DAEE5AE-FE98-4958-A59E-8DEEAF0BF5CD}">
  <ds:schemaRefs>
    <ds:schemaRef ds:uri="http://schemas.microsoft.com/sharepoint/v3/contenttype/forms"/>
  </ds:schemaRefs>
</ds:datastoreItem>
</file>

<file path=customXml/itemProps1435.xml><?xml version="1.0" encoding="utf-8"?>
<ds:datastoreItem xmlns:ds="http://schemas.openxmlformats.org/officeDocument/2006/customXml" ds:itemID="{0B921640-C6B6-49DC-A59A-1201B439BB4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36.xml><?xml version="1.0" encoding="utf-8"?>
<ds:datastoreItem xmlns:ds="http://schemas.openxmlformats.org/officeDocument/2006/customXml" ds:itemID="{3CED810B-D88A-4EEE-97C2-30A37105969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37.xml><?xml version="1.0" encoding="utf-8"?>
<ds:datastoreItem xmlns:ds="http://schemas.openxmlformats.org/officeDocument/2006/customXml" ds:itemID="{8743D1D9-E133-4810-9EDF-E07808C527F6}">
  <ds:schemaRefs>
    <ds:schemaRef ds:uri="http://schemas.microsoft.com/sharepoint/v3/contenttype/forms"/>
  </ds:schemaRefs>
</ds:datastoreItem>
</file>

<file path=customXml/itemProps1438.xml><?xml version="1.0" encoding="utf-8"?>
<ds:datastoreItem xmlns:ds="http://schemas.openxmlformats.org/officeDocument/2006/customXml" ds:itemID="{13052A03-AFEE-4E35-9D53-4F54E4BD761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39.xml><?xml version="1.0" encoding="utf-8"?>
<ds:datastoreItem xmlns:ds="http://schemas.openxmlformats.org/officeDocument/2006/customXml" ds:itemID="{D95AE15B-0F57-4455-AC9C-629F395EC85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4.xml><?xml version="1.0" encoding="utf-8"?>
<ds:datastoreItem xmlns:ds="http://schemas.openxmlformats.org/officeDocument/2006/customXml" ds:itemID="{17C7E40C-A62D-4470-B660-EAA30CF9188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40.xml><?xml version="1.0" encoding="utf-8"?>
<ds:datastoreItem xmlns:ds="http://schemas.openxmlformats.org/officeDocument/2006/customXml" ds:itemID="{01F6400E-5278-4672-9269-838207A2232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41.xml><?xml version="1.0" encoding="utf-8"?>
<ds:datastoreItem xmlns:ds="http://schemas.openxmlformats.org/officeDocument/2006/customXml" ds:itemID="{BF5AA8CE-F548-40FF-892F-8806DCE944F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42.xml><?xml version="1.0" encoding="utf-8"?>
<ds:datastoreItem xmlns:ds="http://schemas.openxmlformats.org/officeDocument/2006/customXml" ds:itemID="{CAFAC1E5-CE34-4CD0-90C1-E4D8EBC5CE2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43.xml><?xml version="1.0" encoding="utf-8"?>
<ds:datastoreItem xmlns:ds="http://schemas.openxmlformats.org/officeDocument/2006/customXml" ds:itemID="{4C307826-7D1C-413F-8013-9E4637137586}">
  <ds:schemaRefs>
    <ds:schemaRef ds:uri="http://schemas.microsoft.com/sharepoint/events"/>
  </ds:schemaRefs>
</ds:datastoreItem>
</file>

<file path=customXml/itemProps1444.xml><?xml version="1.0" encoding="utf-8"?>
<ds:datastoreItem xmlns:ds="http://schemas.openxmlformats.org/officeDocument/2006/customXml" ds:itemID="{C5FAF632-3361-4FD1-ADA4-90B16569633E}">
  <ds:schemaRefs>
    <ds:schemaRef ds:uri="http://schemas.microsoft.com/sharepoint/events"/>
  </ds:schemaRefs>
</ds:datastoreItem>
</file>

<file path=customXml/itemProps1445.xml><?xml version="1.0" encoding="utf-8"?>
<ds:datastoreItem xmlns:ds="http://schemas.openxmlformats.org/officeDocument/2006/customXml" ds:itemID="{80FABBE1-AAB0-499C-85F6-7071F525843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46.xml><?xml version="1.0" encoding="utf-8"?>
<ds:datastoreItem xmlns:ds="http://schemas.openxmlformats.org/officeDocument/2006/customXml" ds:itemID="{862EC8BC-0C3E-4F59-B918-6201477F7C8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47.xml><?xml version="1.0" encoding="utf-8"?>
<ds:datastoreItem xmlns:ds="http://schemas.openxmlformats.org/officeDocument/2006/customXml" ds:itemID="{7C2BDBB9-4C69-487F-A214-E0102432B90C}">
  <ds:schemaRefs>
    <ds:schemaRef ds:uri="http://schemas.microsoft.com/sharepoint/v3/contenttype/forms"/>
  </ds:schemaRefs>
</ds:datastoreItem>
</file>

<file path=customXml/itemProps1448.xml><?xml version="1.0" encoding="utf-8"?>
<ds:datastoreItem xmlns:ds="http://schemas.openxmlformats.org/officeDocument/2006/customXml" ds:itemID="{2E42AFA5-D472-45FC-AE98-C5E7B286E86D}">
  <ds:schemaRefs>
    <ds:schemaRef ds:uri="http://schemas.microsoft.com/sharepoint/v3/contenttype/forms"/>
  </ds:schemaRefs>
</ds:datastoreItem>
</file>

<file path=customXml/itemProps1449.xml><?xml version="1.0" encoding="utf-8"?>
<ds:datastoreItem xmlns:ds="http://schemas.openxmlformats.org/officeDocument/2006/customXml" ds:itemID="{B0DA35FE-4735-4CB5-AC5D-2366A4AA3A94}">
  <ds:schemaRefs>
    <ds:schemaRef ds:uri="http://schemas.microsoft.com/sharepoint/events"/>
  </ds:schemaRefs>
</ds:datastoreItem>
</file>

<file path=customXml/itemProps145.xml><?xml version="1.0" encoding="utf-8"?>
<ds:datastoreItem xmlns:ds="http://schemas.openxmlformats.org/officeDocument/2006/customXml" ds:itemID="{E4CA26AF-BE83-4EBC-ABD6-8892F42F826E}">
  <ds:schemaRefs>
    <ds:schemaRef ds:uri="http://schemas.microsoft.com/sharepoint/v3/contenttype/forms"/>
  </ds:schemaRefs>
</ds:datastoreItem>
</file>

<file path=customXml/itemProps1450.xml><?xml version="1.0" encoding="utf-8"?>
<ds:datastoreItem xmlns:ds="http://schemas.openxmlformats.org/officeDocument/2006/customXml" ds:itemID="{21BD408F-9AA5-4F75-AD8A-D9955E444440}">
  <ds:schemaRefs>
    <ds:schemaRef ds:uri="http://schemas.microsoft.com/sharepoint/events"/>
  </ds:schemaRefs>
</ds:datastoreItem>
</file>

<file path=customXml/itemProps1451.xml><?xml version="1.0" encoding="utf-8"?>
<ds:datastoreItem xmlns:ds="http://schemas.openxmlformats.org/officeDocument/2006/customXml" ds:itemID="{4CC4E7C4-C410-499E-858F-FAD3C0A10FE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52.xml><?xml version="1.0" encoding="utf-8"?>
<ds:datastoreItem xmlns:ds="http://schemas.openxmlformats.org/officeDocument/2006/customXml" ds:itemID="{E1DB34E9-2F08-41E0-8E01-831A354255DA}">
  <ds:schemaRefs>
    <ds:schemaRef ds:uri="http://schemas.microsoft.com/sharepoint/events"/>
  </ds:schemaRefs>
</ds:datastoreItem>
</file>

<file path=customXml/itemProps1453.xml><?xml version="1.0" encoding="utf-8"?>
<ds:datastoreItem xmlns:ds="http://schemas.openxmlformats.org/officeDocument/2006/customXml" ds:itemID="{D4DF89F2-CEA3-4090-962E-6E57D53C5D0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54.xml><?xml version="1.0" encoding="utf-8"?>
<ds:datastoreItem xmlns:ds="http://schemas.openxmlformats.org/officeDocument/2006/customXml" ds:itemID="{5C8DAD96-070E-4026-9774-792BCD423D18}">
  <ds:schemaRefs>
    <ds:schemaRef ds:uri="http://schemas.microsoft.com/sharepoint/v3/contenttype/forms"/>
  </ds:schemaRefs>
</ds:datastoreItem>
</file>

<file path=customXml/itemProps1455.xml><?xml version="1.0" encoding="utf-8"?>
<ds:datastoreItem xmlns:ds="http://schemas.openxmlformats.org/officeDocument/2006/customXml" ds:itemID="{50D3947C-BE44-4439-AC35-0EF701EA2037}">
  <ds:schemaRefs>
    <ds:schemaRef ds:uri="http://schemas.microsoft.com/sharepoint/events"/>
  </ds:schemaRefs>
</ds:datastoreItem>
</file>

<file path=customXml/itemProps1456.xml><?xml version="1.0" encoding="utf-8"?>
<ds:datastoreItem xmlns:ds="http://schemas.openxmlformats.org/officeDocument/2006/customXml" ds:itemID="{6D6766D8-0286-4E1C-A682-63651BEE943D}">
  <ds:schemaRefs>
    <ds:schemaRef ds:uri="http://schemas.microsoft.com/sharepoint/events"/>
  </ds:schemaRefs>
</ds:datastoreItem>
</file>

<file path=customXml/itemProps1457.xml><?xml version="1.0" encoding="utf-8"?>
<ds:datastoreItem xmlns:ds="http://schemas.openxmlformats.org/officeDocument/2006/customXml" ds:itemID="{56A9F718-2173-44EC-A50E-46B0FE2180A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58.xml><?xml version="1.0" encoding="utf-8"?>
<ds:datastoreItem xmlns:ds="http://schemas.openxmlformats.org/officeDocument/2006/customXml" ds:itemID="{2D84FBAE-1822-4C5C-B8F2-636BF414CE5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59.xml><?xml version="1.0" encoding="utf-8"?>
<ds:datastoreItem xmlns:ds="http://schemas.openxmlformats.org/officeDocument/2006/customXml" ds:itemID="{7E560CB5-83D2-4022-B6C3-8C0A1680F115}">
  <ds:schemaRefs>
    <ds:schemaRef ds:uri="http://schemas.microsoft.com/sharepoint/v3/contenttype/forms"/>
  </ds:schemaRefs>
</ds:datastoreItem>
</file>

<file path=customXml/itemProps146.xml><?xml version="1.0" encoding="utf-8"?>
<ds:datastoreItem xmlns:ds="http://schemas.openxmlformats.org/officeDocument/2006/customXml" ds:itemID="{F88100A7-7FF9-43FA-ADC2-D693C06D8767}">
  <ds:schemaRefs>
    <ds:schemaRef ds:uri="http://schemas.microsoft.com/sharepoint/events"/>
  </ds:schemaRefs>
</ds:datastoreItem>
</file>

<file path=customXml/itemProps1460.xml><?xml version="1.0" encoding="utf-8"?>
<ds:datastoreItem xmlns:ds="http://schemas.openxmlformats.org/officeDocument/2006/customXml" ds:itemID="{39D023EC-8B14-4096-B6DA-C8AE17EB3962}">
  <ds:schemaRefs>
    <ds:schemaRef ds:uri="http://schemas.microsoft.com/sharepoint/v3/contenttype/forms"/>
  </ds:schemaRefs>
</ds:datastoreItem>
</file>

<file path=customXml/itemProps1461.xml><?xml version="1.0" encoding="utf-8"?>
<ds:datastoreItem xmlns:ds="http://schemas.openxmlformats.org/officeDocument/2006/customXml" ds:itemID="{9FC6CA05-C188-4CDF-B787-9D9081AF5328}">
  <ds:schemaRefs>
    <ds:schemaRef ds:uri="http://schemas.microsoft.com/sharepoint/events"/>
  </ds:schemaRefs>
</ds:datastoreItem>
</file>

<file path=customXml/itemProps1462.xml><?xml version="1.0" encoding="utf-8"?>
<ds:datastoreItem xmlns:ds="http://schemas.openxmlformats.org/officeDocument/2006/customXml" ds:itemID="{270059FD-02A3-4756-95EE-FFE63174F83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63.xml><?xml version="1.0" encoding="utf-8"?>
<ds:datastoreItem xmlns:ds="http://schemas.openxmlformats.org/officeDocument/2006/customXml" ds:itemID="{D2808E9C-EE44-4CEF-881D-5050AB05470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64.xml><?xml version="1.0" encoding="utf-8"?>
<ds:datastoreItem xmlns:ds="http://schemas.openxmlformats.org/officeDocument/2006/customXml" ds:itemID="{FBE85A7A-66FD-402B-AF27-15370645765E}">
  <ds:schemaRefs>
    <ds:schemaRef ds:uri="http://schemas.microsoft.com/sharepoint/events"/>
  </ds:schemaRefs>
</ds:datastoreItem>
</file>

<file path=customXml/itemProps1465.xml><?xml version="1.0" encoding="utf-8"?>
<ds:datastoreItem xmlns:ds="http://schemas.openxmlformats.org/officeDocument/2006/customXml" ds:itemID="{1A6B33BD-E2C4-4990-A193-CE218CE0F83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66.xml><?xml version="1.0" encoding="utf-8"?>
<ds:datastoreItem xmlns:ds="http://schemas.openxmlformats.org/officeDocument/2006/customXml" ds:itemID="{81D9383A-3B73-400F-AFC8-C89B8A3ED862}">
  <ds:schemaRefs>
    <ds:schemaRef ds:uri="http://schemas.microsoft.com/sharepoint/events"/>
  </ds:schemaRefs>
</ds:datastoreItem>
</file>

<file path=customXml/itemProps1467.xml><?xml version="1.0" encoding="utf-8"?>
<ds:datastoreItem xmlns:ds="http://schemas.openxmlformats.org/officeDocument/2006/customXml" ds:itemID="{9858B866-99B6-41E1-8249-181237D99C18}">
  <ds:schemaRefs>
    <ds:schemaRef ds:uri="http://schemas.microsoft.com/sharepoint/events"/>
  </ds:schemaRefs>
</ds:datastoreItem>
</file>

<file path=customXml/itemProps1468.xml><?xml version="1.0" encoding="utf-8"?>
<ds:datastoreItem xmlns:ds="http://schemas.openxmlformats.org/officeDocument/2006/customXml" ds:itemID="{071B2E79-05D2-40D2-8166-228172437E34}">
  <ds:schemaRefs>
    <ds:schemaRef ds:uri="http://schemas.microsoft.com/sharepoint/events"/>
  </ds:schemaRefs>
</ds:datastoreItem>
</file>

<file path=customXml/itemProps1469.xml><?xml version="1.0" encoding="utf-8"?>
<ds:datastoreItem xmlns:ds="http://schemas.openxmlformats.org/officeDocument/2006/customXml" ds:itemID="{A901FD76-753C-4C3D-8A1F-A0E00577BDE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7.xml><?xml version="1.0" encoding="utf-8"?>
<ds:datastoreItem xmlns:ds="http://schemas.openxmlformats.org/officeDocument/2006/customXml" ds:itemID="{94D8D241-E14F-4F98-BB8F-74C33B5D666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70.xml><?xml version="1.0" encoding="utf-8"?>
<ds:datastoreItem xmlns:ds="http://schemas.openxmlformats.org/officeDocument/2006/customXml" ds:itemID="{D7A4D345-C3F3-4E5A-B78B-E54A89DD88A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71.xml><?xml version="1.0" encoding="utf-8"?>
<ds:datastoreItem xmlns:ds="http://schemas.openxmlformats.org/officeDocument/2006/customXml" ds:itemID="{AA0F3020-68A2-4D24-BE45-1151602564AC}">
  <ds:schemaRefs>
    <ds:schemaRef ds:uri="http://schemas.microsoft.com/sharepoint/v3/contenttype/forms"/>
  </ds:schemaRefs>
</ds:datastoreItem>
</file>

<file path=customXml/itemProps1472.xml><?xml version="1.0" encoding="utf-8"?>
<ds:datastoreItem xmlns:ds="http://schemas.openxmlformats.org/officeDocument/2006/customXml" ds:itemID="{CFB6C6A3-9FAC-4767-8D1E-C74D350629EC}">
  <ds:schemaRefs>
    <ds:schemaRef ds:uri="http://schemas.microsoft.com/sharepoint/events"/>
  </ds:schemaRefs>
</ds:datastoreItem>
</file>

<file path=customXml/itemProps1473.xml><?xml version="1.0" encoding="utf-8"?>
<ds:datastoreItem xmlns:ds="http://schemas.openxmlformats.org/officeDocument/2006/customXml" ds:itemID="{4B04FD02-8EA8-4C89-9412-5FC14207C79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74.xml><?xml version="1.0" encoding="utf-8"?>
<ds:datastoreItem xmlns:ds="http://schemas.openxmlformats.org/officeDocument/2006/customXml" ds:itemID="{87EE168C-13BB-460F-A93F-4AE1D27EB8B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75.xml><?xml version="1.0" encoding="utf-8"?>
<ds:datastoreItem xmlns:ds="http://schemas.openxmlformats.org/officeDocument/2006/customXml" ds:itemID="{8EC4FE65-4CB5-4EEC-87D3-F42497DBA606}">
  <ds:schemaRefs>
    <ds:schemaRef ds:uri="http://schemas.microsoft.com/sharepoint/v3/contenttype/forms"/>
  </ds:schemaRefs>
</ds:datastoreItem>
</file>

<file path=customXml/itemProps1476.xml><?xml version="1.0" encoding="utf-8"?>
<ds:datastoreItem xmlns:ds="http://schemas.openxmlformats.org/officeDocument/2006/customXml" ds:itemID="{B371D3B7-2436-49BF-9377-3818D3E73AAA}">
  <ds:schemaRefs>
    <ds:schemaRef ds:uri="http://schemas.microsoft.com/sharepoint/events"/>
  </ds:schemaRefs>
</ds:datastoreItem>
</file>

<file path=customXml/itemProps1477.xml><?xml version="1.0" encoding="utf-8"?>
<ds:datastoreItem xmlns:ds="http://schemas.openxmlformats.org/officeDocument/2006/customXml" ds:itemID="{DEB02852-A964-4BE1-BFE0-24FDF80ED78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78.xml><?xml version="1.0" encoding="utf-8"?>
<ds:datastoreItem xmlns:ds="http://schemas.openxmlformats.org/officeDocument/2006/customXml" ds:itemID="{DE9C8442-D594-4455-974A-0AAAE84342E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79.xml><?xml version="1.0" encoding="utf-8"?>
<ds:datastoreItem xmlns:ds="http://schemas.openxmlformats.org/officeDocument/2006/customXml" ds:itemID="{6564EB53-12C4-4395-A6FE-698DB0DFA81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8.xml><?xml version="1.0" encoding="utf-8"?>
<ds:datastoreItem xmlns:ds="http://schemas.openxmlformats.org/officeDocument/2006/customXml" ds:itemID="{A3F57F82-BBED-4D4C-BA51-2F513D1E7425}">
  <ds:schemaRefs>
    <ds:schemaRef ds:uri="http://schemas.microsoft.com/sharepoint/events"/>
  </ds:schemaRefs>
</ds:datastoreItem>
</file>

<file path=customXml/itemProps1480.xml><?xml version="1.0" encoding="utf-8"?>
<ds:datastoreItem xmlns:ds="http://schemas.openxmlformats.org/officeDocument/2006/customXml" ds:itemID="{3B142602-1D31-417D-B670-327E47F7DA3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81.xml><?xml version="1.0" encoding="utf-8"?>
<ds:datastoreItem xmlns:ds="http://schemas.openxmlformats.org/officeDocument/2006/customXml" ds:itemID="{3BB02139-0126-45CA-8615-FF872F99BD0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82.xml><?xml version="1.0" encoding="utf-8"?>
<ds:datastoreItem xmlns:ds="http://schemas.openxmlformats.org/officeDocument/2006/customXml" ds:itemID="{2784E488-657F-4970-BB8F-C587FFCAB36C}">
  <ds:schemaRefs>
    <ds:schemaRef ds:uri="http://schemas.microsoft.com/sharepoint/events"/>
  </ds:schemaRefs>
</ds:datastoreItem>
</file>

<file path=customXml/itemProps1483.xml><?xml version="1.0" encoding="utf-8"?>
<ds:datastoreItem xmlns:ds="http://schemas.openxmlformats.org/officeDocument/2006/customXml" ds:itemID="{F4052169-AFD6-44F8-98C9-904606EC5C84}">
  <ds:schemaRefs>
    <ds:schemaRef ds:uri="http://schemas.microsoft.com/sharepoint/events"/>
  </ds:schemaRefs>
</ds:datastoreItem>
</file>

<file path=customXml/itemProps1484.xml><?xml version="1.0" encoding="utf-8"?>
<ds:datastoreItem xmlns:ds="http://schemas.openxmlformats.org/officeDocument/2006/customXml" ds:itemID="{30D1384D-978D-472D-96C0-27885E9002A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85.xml><?xml version="1.0" encoding="utf-8"?>
<ds:datastoreItem xmlns:ds="http://schemas.openxmlformats.org/officeDocument/2006/customXml" ds:itemID="{EAA8234C-27FD-436D-8D2B-DFEA11F0833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86.xml><?xml version="1.0" encoding="utf-8"?>
<ds:datastoreItem xmlns:ds="http://schemas.openxmlformats.org/officeDocument/2006/customXml" ds:itemID="{45970717-8FF1-4559-AA3B-EEAE7DE853D1}">
  <ds:schemaRefs>
    <ds:schemaRef ds:uri="http://schemas.microsoft.com/sharepoint/v3/contenttype/forms"/>
  </ds:schemaRefs>
</ds:datastoreItem>
</file>

<file path=customXml/itemProps1487.xml><?xml version="1.0" encoding="utf-8"?>
<ds:datastoreItem xmlns:ds="http://schemas.openxmlformats.org/officeDocument/2006/customXml" ds:itemID="{BDFFCAD9-F308-4B25-9AD6-EB079AA674C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88.xml><?xml version="1.0" encoding="utf-8"?>
<ds:datastoreItem xmlns:ds="http://schemas.openxmlformats.org/officeDocument/2006/customXml" ds:itemID="{F65BF466-41A6-496E-8376-E5CD59FB426D}">
  <ds:schemaRefs>
    <ds:schemaRef ds:uri="http://schemas.microsoft.com/sharepoint/events"/>
  </ds:schemaRefs>
</ds:datastoreItem>
</file>

<file path=customXml/itemProps1489.xml><?xml version="1.0" encoding="utf-8"?>
<ds:datastoreItem xmlns:ds="http://schemas.openxmlformats.org/officeDocument/2006/customXml" ds:itemID="{562EACDD-EC00-42B4-B8E1-FC25EA82107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9.xml><?xml version="1.0" encoding="utf-8"?>
<ds:datastoreItem xmlns:ds="http://schemas.openxmlformats.org/officeDocument/2006/customXml" ds:itemID="{AA3DABA8-D16C-4768-91BC-9889F64651F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90.xml><?xml version="1.0" encoding="utf-8"?>
<ds:datastoreItem xmlns:ds="http://schemas.openxmlformats.org/officeDocument/2006/customXml" ds:itemID="{5C05D72E-6CA9-44AD-BE2A-D933AD1A7E0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91.xml><?xml version="1.0" encoding="utf-8"?>
<ds:datastoreItem xmlns:ds="http://schemas.openxmlformats.org/officeDocument/2006/customXml" ds:itemID="{C9AFFE08-79FB-4D1E-8B08-6FEBBB6889B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92.xml><?xml version="1.0" encoding="utf-8"?>
<ds:datastoreItem xmlns:ds="http://schemas.openxmlformats.org/officeDocument/2006/customXml" ds:itemID="{C46AE2A0-6E07-4C16-A375-8E55391E3147}">
  <ds:schemaRefs>
    <ds:schemaRef ds:uri="http://schemas.microsoft.com/sharepoint/events"/>
  </ds:schemaRefs>
</ds:datastoreItem>
</file>

<file path=customXml/itemProps1493.xml><?xml version="1.0" encoding="utf-8"?>
<ds:datastoreItem xmlns:ds="http://schemas.openxmlformats.org/officeDocument/2006/customXml" ds:itemID="{D4BDFF3E-4027-4D9B-BE52-ED1A7DF8AEDD}">
  <ds:schemaRefs>
    <ds:schemaRef ds:uri="http://schemas.microsoft.com/sharepoint/v3/contenttype/forms"/>
  </ds:schemaRefs>
</ds:datastoreItem>
</file>

<file path=customXml/itemProps1494.xml><?xml version="1.0" encoding="utf-8"?>
<ds:datastoreItem xmlns:ds="http://schemas.openxmlformats.org/officeDocument/2006/customXml" ds:itemID="{7DE4B0CF-D901-4E9F-B32E-CB4703E2AA10}">
  <ds:schemaRefs>
    <ds:schemaRef ds:uri="http://schemas.microsoft.com/sharepoint/v3/contenttype/forms"/>
  </ds:schemaRefs>
</ds:datastoreItem>
</file>

<file path=customXml/itemProps1495.xml><?xml version="1.0" encoding="utf-8"?>
<ds:datastoreItem xmlns:ds="http://schemas.openxmlformats.org/officeDocument/2006/customXml" ds:itemID="{94A7A80C-49C4-4121-949D-B58908B544CA}">
  <ds:schemaRefs>
    <ds:schemaRef ds:uri="http://schemas.microsoft.com/sharepoint/events"/>
  </ds:schemaRefs>
</ds:datastoreItem>
</file>

<file path=customXml/itemProps1496.xml><?xml version="1.0" encoding="utf-8"?>
<ds:datastoreItem xmlns:ds="http://schemas.openxmlformats.org/officeDocument/2006/customXml" ds:itemID="{D3096B6E-9951-488F-903E-23FC9AC542C6}">
  <ds:schemaRefs>
    <ds:schemaRef ds:uri="http://schemas.microsoft.com/sharepoint/events"/>
  </ds:schemaRefs>
</ds:datastoreItem>
</file>

<file path=customXml/itemProps1497.xml><?xml version="1.0" encoding="utf-8"?>
<ds:datastoreItem xmlns:ds="http://schemas.openxmlformats.org/officeDocument/2006/customXml" ds:itemID="{5690CF74-CB1A-4756-A0F3-50D9480BB94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498.xml><?xml version="1.0" encoding="utf-8"?>
<ds:datastoreItem xmlns:ds="http://schemas.openxmlformats.org/officeDocument/2006/customXml" ds:itemID="{94E34A89-46C1-4937-8853-D3B61E31521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499.xml><?xml version="1.0" encoding="utf-8"?>
<ds:datastoreItem xmlns:ds="http://schemas.openxmlformats.org/officeDocument/2006/customXml" ds:itemID="{8040F93D-7EA1-4E84-A327-E573496C197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.xml><?xml version="1.0" encoding="utf-8"?>
<ds:datastoreItem xmlns:ds="http://schemas.openxmlformats.org/officeDocument/2006/customXml" ds:itemID="{81087603-A248-405F-AEA6-6FD3ECCFBDE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50.xml><?xml version="1.0" encoding="utf-8"?>
<ds:datastoreItem xmlns:ds="http://schemas.openxmlformats.org/officeDocument/2006/customXml" ds:itemID="{272C2217-14C5-42F7-B772-9B405036C1C2}">
  <ds:schemaRefs>
    <ds:schemaRef ds:uri="http://schemas.microsoft.com/sharepoint/v3/contenttype/forms"/>
  </ds:schemaRefs>
</ds:datastoreItem>
</file>

<file path=customXml/itemProps1500.xml><?xml version="1.0" encoding="utf-8"?>
<ds:datastoreItem xmlns:ds="http://schemas.openxmlformats.org/officeDocument/2006/customXml" ds:itemID="{BFC4DA79-74BE-4A10-AFBD-07A26EE8F23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501.xml><?xml version="1.0" encoding="utf-8"?>
<ds:datastoreItem xmlns:ds="http://schemas.openxmlformats.org/officeDocument/2006/customXml" ds:itemID="{AD6897DE-A50C-4611-8638-F337397B189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02.xml><?xml version="1.0" encoding="utf-8"?>
<ds:datastoreItem xmlns:ds="http://schemas.openxmlformats.org/officeDocument/2006/customXml" ds:itemID="{F1C16E0F-C94F-4EDD-9C3B-3A4FBD1C674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503.xml><?xml version="1.0" encoding="utf-8"?>
<ds:datastoreItem xmlns:ds="http://schemas.openxmlformats.org/officeDocument/2006/customXml" ds:itemID="{5173C22D-92B4-4F8A-A2E0-B0874253207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04.xml><?xml version="1.0" encoding="utf-8"?>
<ds:datastoreItem xmlns:ds="http://schemas.openxmlformats.org/officeDocument/2006/customXml" ds:itemID="{21651B1B-66D7-45DE-9E41-C3582D8AD77D}">
  <ds:schemaRefs>
    <ds:schemaRef ds:uri="http://schemas.microsoft.com/sharepoint/v3/contenttype/forms"/>
  </ds:schemaRefs>
</ds:datastoreItem>
</file>

<file path=customXml/itemProps1505.xml><?xml version="1.0" encoding="utf-8"?>
<ds:datastoreItem xmlns:ds="http://schemas.openxmlformats.org/officeDocument/2006/customXml" ds:itemID="{92A69693-2F3D-47E7-9AD3-58DF8145C647}">
  <ds:schemaRefs>
    <ds:schemaRef ds:uri="http://schemas.microsoft.com/sharepoint/v3/contenttype/forms"/>
  </ds:schemaRefs>
</ds:datastoreItem>
</file>

<file path=customXml/itemProps1506.xml><?xml version="1.0" encoding="utf-8"?>
<ds:datastoreItem xmlns:ds="http://schemas.openxmlformats.org/officeDocument/2006/customXml" ds:itemID="{AAF1CD41-489A-4B63-BBE5-6CDCF478698C}">
  <ds:schemaRefs>
    <ds:schemaRef ds:uri="http://schemas.microsoft.com/sharepoint/events"/>
  </ds:schemaRefs>
</ds:datastoreItem>
</file>

<file path=customXml/itemProps1507.xml><?xml version="1.0" encoding="utf-8"?>
<ds:datastoreItem xmlns:ds="http://schemas.openxmlformats.org/officeDocument/2006/customXml" ds:itemID="{D3F5BA95-7960-4D38-A4B8-0AF1D4785D7A}">
  <ds:schemaRefs>
    <ds:schemaRef ds:uri="http://schemas.microsoft.com/sharepoint/events"/>
  </ds:schemaRefs>
</ds:datastoreItem>
</file>

<file path=customXml/itemProps1508.xml><?xml version="1.0" encoding="utf-8"?>
<ds:datastoreItem xmlns:ds="http://schemas.openxmlformats.org/officeDocument/2006/customXml" ds:itemID="{498096BC-0C9E-4FB6-B312-4FFB61862884}">
  <ds:schemaRefs>
    <ds:schemaRef ds:uri="http://schemas.microsoft.com/sharepoint/events"/>
  </ds:schemaRefs>
</ds:datastoreItem>
</file>

<file path=customXml/itemProps1509.xml><?xml version="1.0" encoding="utf-8"?>
<ds:datastoreItem xmlns:ds="http://schemas.openxmlformats.org/officeDocument/2006/customXml" ds:itemID="{34B9980E-4CB8-435C-B72B-A770D4AC126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51.xml><?xml version="1.0" encoding="utf-8"?>
<ds:datastoreItem xmlns:ds="http://schemas.openxmlformats.org/officeDocument/2006/customXml" ds:itemID="{28099CC5-D36B-437B-8422-80463FE7943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10.xml><?xml version="1.0" encoding="utf-8"?>
<ds:datastoreItem xmlns:ds="http://schemas.openxmlformats.org/officeDocument/2006/customXml" ds:itemID="{4D559C8A-11C6-4F7F-861B-5BD95E21AC9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11.xml><?xml version="1.0" encoding="utf-8"?>
<ds:datastoreItem xmlns:ds="http://schemas.openxmlformats.org/officeDocument/2006/customXml" ds:itemID="{E1DCEB0A-8A20-472A-93F6-9833CD505402}">
  <ds:schemaRefs>
    <ds:schemaRef ds:uri="http://schemas.microsoft.com/sharepoint/v3/contenttype/forms"/>
  </ds:schemaRefs>
</ds:datastoreItem>
</file>

<file path=customXml/itemProps1512.xml><?xml version="1.0" encoding="utf-8"?>
<ds:datastoreItem xmlns:ds="http://schemas.openxmlformats.org/officeDocument/2006/customXml" ds:itemID="{245E6B80-835E-4C00-841C-BB75AF97112B}">
  <ds:schemaRefs>
    <ds:schemaRef ds:uri="http://schemas.microsoft.com/sharepoint/events"/>
  </ds:schemaRefs>
</ds:datastoreItem>
</file>

<file path=customXml/itemProps1513.xml><?xml version="1.0" encoding="utf-8"?>
<ds:datastoreItem xmlns:ds="http://schemas.openxmlformats.org/officeDocument/2006/customXml" ds:itemID="{8F67D7C3-62FA-452A-9DA3-82576787155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14.xml><?xml version="1.0" encoding="utf-8"?>
<ds:datastoreItem xmlns:ds="http://schemas.openxmlformats.org/officeDocument/2006/customXml" ds:itemID="{18EABDF9-B591-4E8F-B67D-D9BBF0E52CE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15.xml><?xml version="1.0" encoding="utf-8"?>
<ds:datastoreItem xmlns:ds="http://schemas.openxmlformats.org/officeDocument/2006/customXml" ds:itemID="{E3849039-3A85-4E63-9EAE-6A5EEFF870A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516.xml><?xml version="1.0" encoding="utf-8"?>
<ds:datastoreItem xmlns:ds="http://schemas.openxmlformats.org/officeDocument/2006/customXml" ds:itemID="{AEB1BE01-6FAA-4185-B6B0-1B4D72677CE0}">
  <ds:schemaRefs>
    <ds:schemaRef ds:uri="http://schemas.microsoft.com/sharepoint/events"/>
  </ds:schemaRefs>
</ds:datastoreItem>
</file>

<file path=customXml/itemProps1517.xml><?xml version="1.0" encoding="utf-8"?>
<ds:datastoreItem xmlns:ds="http://schemas.openxmlformats.org/officeDocument/2006/customXml" ds:itemID="{CD8A321C-6210-4B46-90AA-1F4B93BBB65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18.xml><?xml version="1.0" encoding="utf-8"?>
<ds:datastoreItem xmlns:ds="http://schemas.openxmlformats.org/officeDocument/2006/customXml" ds:itemID="{11A2E7CA-A023-45D6-92D8-A501F265D13B}">
  <ds:schemaRefs>
    <ds:schemaRef ds:uri="http://schemas.microsoft.com/sharepoint/events"/>
  </ds:schemaRefs>
</ds:datastoreItem>
</file>

<file path=customXml/itemProps1519.xml><?xml version="1.0" encoding="utf-8"?>
<ds:datastoreItem xmlns:ds="http://schemas.openxmlformats.org/officeDocument/2006/customXml" ds:itemID="{36810D16-EC84-459D-92CE-06147E4517A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52.xml><?xml version="1.0" encoding="utf-8"?>
<ds:datastoreItem xmlns:ds="http://schemas.openxmlformats.org/officeDocument/2006/customXml" ds:itemID="{5AB37B9B-B945-49F0-8C08-E19A64859DB1}">
  <ds:schemaRefs>
    <ds:schemaRef ds:uri="http://schemas.microsoft.com/sharepoint/events"/>
  </ds:schemaRefs>
</ds:datastoreItem>
</file>

<file path=customXml/itemProps1520.xml><?xml version="1.0" encoding="utf-8"?>
<ds:datastoreItem xmlns:ds="http://schemas.openxmlformats.org/officeDocument/2006/customXml" ds:itemID="{3FEFB23A-D8C9-4AC2-9B4A-2112FA834838}">
  <ds:schemaRefs>
    <ds:schemaRef ds:uri="http://schemas.microsoft.com/sharepoint/events"/>
  </ds:schemaRefs>
</ds:datastoreItem>
</file>

<file path=customXml/itemProps1521.xml><?xml version="1.0" encoding="utf-8"?>
<ds:datastoreItem xmlns:ds="http://schemas.openxmlformats.org/officeDocument/2006/customXml" ds:itemID="{B38131C5-F618-4383-9778-28DCE040D49C}">
  <ds:schemaRefs>
    <ds:schemaRef ds:uri="http://schemas.microsoft.com/sharepoint/v3/contenttype/forms"/>
  </ds:schemaRefs>
</ds:datastoreItem>
</file>

<file path=customXml/itemProps1522.xml><?xml version="1.0" encoding="utf-8"?>
<ds:datastoreItem xmlns:ds="http://schemas.openxmlformats.org/officeDocument/2006/customXml" ds:itemID="{8D981B1C-95DF-4C1B-BBC2-8B802DE5A6D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23.xml><?xml version="1.0" encoding="utf-8"?>
<ds:datastoreItem xmlns:ds="http://schemas.openxmlformats.org/officeDocument/2006/customXml" ds:itemID="{F542EBCD-0D66-42A8-A369-37B63C5841BD}">
  <ds:schemaRefs>
    <ds:schemaRef ds:uri="http://schemas.microsoft.com/sharepoint/events"/>
  </ds:schemaRefs>
</ds:datastoreItem>
</file>

<file path=customXml/itemProps1524.xml><?xml version="1.0" encoding="utf-8"?>
<ds:datastoreItem xmlns:ds="http://schemas.openxmlformats.org/officeDocument/2006/customXml" ds:itemID="{4649B484-A7FF-4073-A171-F5BD47BCDC1F}">
  <ds:schemaRefs>
    <ds:schemaRef ds:uri="http://schemas.microsoft.com/sharepoint/events"/>
  </ds:schemaRefs>
</ds:datastoreItem>
</file>

<file path=customXml/itemProps1525.xml><?xml version="1.0" encoding="utf-8"?>
<ds:datastoreItem xmlns:ds="http://schemas.openxmlformats.org/officeDocument/2006/customXml" ds:itemID="{66ABDB1E-2171-47AC-A7C0-E703E9A2241A}">
  <ds:schemaRefs>
    <ds:schemaRef ds:uri="http://schemas.microsoft.com/sharepoint/events"/>
  </ds:schemaRefs>
</ds:datastoreItem>
</file>

<file path=customXml/itemProps1526.xml><?xml version="1.0" encoding="utf-8"?>
<ds:datastoreItem xmlns:ds="http://schemas.openxmlformats.org/officeDocument/2006/customXml" ds:itemID="{BEB2DE8B-E0E7-48F7-918C-78EF7DD66FF7}">
  <ds:schemaRefs>
    <ds:schemaRef ds:uri="http://schemas.microsoft.com/sharepoint/v3/contenttype/forms"/>
  </ds:schemaRefs>
</ds:datastoreItem>
</file>

<file path=customXml/itemProps1527.xml><?xml version="1.0" encoding="utf-8"?>
<ds:datastoreItem xmlns:ds="http://schemas.openxmlformats.org/officeDocument/2006/customXml" ds:itemID="{E898922B-46D2-4FF7-90F3-C4B0D8E230F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528.xml><?xml version="1.0" encoding="utf-8"?>
<ds:datastoreItem xmlns:ds="http://schemas.openxmlformats.org/officeDocument/2006/customXml" ds:itemID="{52EF6688-A608-4F6C-B44C-8D9EA22E212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29.xml><?xml version="1.0" encoding="utf-8"?>
<ds:datastoreItem xmlns:ds="http://schemas.openxmlformats.org/officeDocument/2006/customXml" ds:itemID="{4F19FC52-8608-4615-810F-8AA8FE37DA8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3.xml><?xml version="1.0" encoding="utf-8"?>
<ds:datastoreItem xmlns:ds="http://schemas.openxmlformats.org/officeDocument/2006/customXml" ds:itemID="{74DFE0EB-66F0-48C1-AFD8-9293A7A7A7BB}">
  <ds:schemaRefs>
    <ds:schemaRef ds:uri="http://schemas.microsoft.com/sharepoint/v3/contenttype/forms"/>
  </ds:schemaRefs>
</ds:datastoreItem>
</file>

<file path=customXml/itemProps1530.xml><?xml version="1.0" encoding="utf-8"?>
<ds:datastoreItem xmlns:ds="http://schemas.openxmlformats.org/officeDocument/2006/customXml" ds:itemID="{5E5786E7-1BD6-423A-8596-C2B65AAB24E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531.xml><?xml version="1.0" encoding="utf-8"?>
<ds:datastoreItem xmlns:ds="http://schemas.openxmlformats.org/officeDocument/2006/customXml" ds:itemID="{BFB619DB-82BE-4706-9B0B-CFB81E555CBB}">
  <ds:schemaRefs>
    <ds:schemaRef ds:uri="http://schemas.microsoft.com/sharepoint/events"/>
  </ds:schemaRefs>
</ds:datastoreItem>
</file>

<file path=customXml/itemProps1532.xml><?xml version="1.0" encoding="utf-8"?>
<ds:datastoreItem xmlns:ds="http://schemas.openxmlformats.org/officeDocument/2006/customXml" ds:itemID="{8AFCB862-4AC4-4DEF-AC4F-12DD708132C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33.xml><?xml version="1.0" encoding="utf-8"?>
<ds:datastoreItem xmlns:ds="http://schemas.openxmlformats.org/officeDocument/2006/customXml" ds:itemID="{5F055A0F-69B5-46EF-AD12-86AC518DB02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534.xml><?xml version="1.0" encoding="utf-8"?>
<ds:datastoreItem xmlns:ds="http://schemas.openxmlformats.org/officeDocument/2006/customXml" ds:itemID="{ABF4EF4E-01A9-482E-BFFF-63F81E18CF7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35.xml><?xml version="1.0" encoding="utf-8"?>
<ds:datastoreItem xmlns:ds="http://schemas.openxmlformats.org/officeDocument/2006/customXml" ds:itemID="{7E867EBE-5E81-44AD-9BDD-416C684028A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536.xml><?xml version="1.0" encoding="utf-8"?>
<ds:datastoreItem xmlns:ds="http://schemas.openxmlformats.org/officeDocument/2006/customXml" ds:itemID="{8D616E93-A0EC-4E08-A5C7-AE247B3A24D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537.xml><?xml version="1.0" encoding="utf-8"?>
<ds:datastoreItem xmlns:ds="http://schemas.openxmlformats.org/officeDocument/2006/customXml" ds:itemID="{C0641A2B-3134-498E-B9F0-CCCDC87B7C2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538.xml><?xml version="1.0" encoding="utf-8"?>
<ds:datastoreItem xmlns:ds="http://schemas.openxmlformats.org/officeDocument/2006/customXml" ds:itemID="{03DF0D30-836D-44EA-869C-50874192D420}">
  <ds:schemaRefs>
    <ds:schemaRef ds:uri="http://schemas.microsoft.com/sharepoint/v3/contenttype/forms"/>
  </ds:schemaRefs>
</ds:datastoreItem>
</file>

<file path=customXml/itemProps1539.xml><?xml version="1.0" encoding="utf-8"?>
<ds:datastoreItem xmlns:ds="http://schemas.openxmlformats.org/officeDocument/2006/customXml" ds:itemID="{787B8A4D-1281-4FD3-8D51-CFA2A493D90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54.xml><?xml version="1.0" encoding="utf-8"?>
<ds:datastoreItem xmlns:ds="http://schemas.openxmlformats.org/officeDocument/2006/customXml" ds:itemID="{04AF138F-BA4A-433A-A667-56BC5F78B90C}">
  <ds:schemaRefs>
    <ds:schemaRef ds:uri="http://schemas.microsoft.com/sharepoint/events"/>
  </ds:schemaRefs>
</ds:datastoreItem>
</file>

<file path=customXml/itemProps1540.xml><?xml version="1.0" encoding="utf-8"?>
<ds:datastoreItem xmlns:ds="http://schemas.openxmlformats.org/officeDocument/2006/customXml" ds:itemID="{43F4F6B3-8642-49F7-A478-D25BF309057A}">
  <ds:schemaRefs>
    <ds:schemaRef ds:uri="http://schemas.microsoft.com/sharepoint/events"/>
  </ds:schemaRefs>
</ds:datastoreItem>
</file>

<file path=customXml/itemProps1541.xml><?xml version="1.0" encoding="utf-8"?>
<ds:datastoreItem xmlns:ds="http://schemas.openxmlformats.org/officeDocument/2006/customXml" ds:itemID="{5954295B-712C-4F16-89D3-48113E6EDF2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42.xml><?xml version="1.0" encoding="utf-8"?>
<ds:datastoreItem xmlns:ds="http://schemas.openxmlformats.org/officeDocument/2006/customXml" ds:itemID="{2675B34A-390A-4AA8-B41F-9EF5C6F15DD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543.xml><?xml version="1.0" encoding="utf-8"?>
<ds:datastoreItem xmlns:ds="http://schemas.openxmlformats.org/officeDocument/2006/customXml" ds:itemID="{E627E44C-D916-47EC-B75C-787738659489}">
  <ds:schemaRefs>
    <ds:schemaRef ds:uri="http://schemas.microsoft.com/sharepoint/events"/>
  </ds:schemaRefs>
</ds:datastoreItem>
</file>

<file path=customXml/itemProps1544.xml><?xml version="1.0" encoding="utf-8"?>
<ds:datastoreItem xmlns:ds="http://schemas.openxmlformats.org/officeDocument/2006/customXml" ds:itemID="{8E6051E2-FC2C-4DEE-BF37-C0D66B8CE9C4}">
  <ds:schemaRefs>
    <ds:schemaRef ds:uri="http://schemas.microsoft.com/sharepoint/events"/>
  </ds:schemaRefs>
</ds:datastoreItem>
</file>

<file path=customXml/itemProps1545.xml><?xml version="1.0" encoding="utf-8"?>
<ds:datastoreItem xmlns:ds="http://schemas.openxmlformats.org/officeDocument/2006/customXml" ds:itemID="{1DE443E5-CC8B-4688-8DE1-7AA42B0E0241}">
  <ds:schemaRefs>
    <ds:schemaRef ds:uri="http://schemas.microsoft.com/sharepoint/events"/>
  </ds:schemaRefs>
</ds:datastoreItem>
</file>

<file path=customXml/itemProps1546.xml><?xml version="1.0" encoding="utf-8"?>
<ds:datastoreItem xmlns:ds="http://schemas.openxmlformats.org/officeDocument/2006/customXml" ds:itemID="{069E317A-0825-445F-B2DC-972833CC653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47.xml><?xml version="1.0" encoding="utf-8"?>
<ds:datastoreItem xmlns:ds="http://schemas.openxmlformats.org/officeDocument/2006/customXml" ds:itemID="{6F649B8A-D519-4E82-B98F-4A6B24FF63E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48.xml><?xml version="1.0" encoding="utf-8"?>
<ds:datastoreItem xmlns:ds="http://schemas.openxmlformats.org/officeDocument/2006/customXml" ds:itemID="{66705F86-FD70-454D-9750-6EBC446E2C33}">
  <ds:schemaRefs>
    <ds:schemaRef ds:uri="http://schemas.microsoft.com/sharepoint/v3/contenttype/forms"/>
  </ds:schemaRefs>
</ds:datastoreItem>
</file>

<file path=customXml/itemProps1549.xml><?xml version="1.0" encoding="utf-8"?>
<ds:datastoreItem xmlns:ds="http://schemas.openxmlformats.org/officeDocument/2006/customXml" ds:itemID="{24404074-F75B-463C-91BC-BC07FB9D7081}">
  <ds:schemaRefs>
    <ds:schemaRef ds:uri="http://schemas.microsoft.com/sharepoint/events"/>
  </ds:schemaRefs>
</ds:datastoreItem>
</file>

<file path=customXml/itemProps155.xml><?xml version="1.0" encoding="utf-8"?>
<ds:datastoreItem xmlns:ds="http://schemas.openxmlformats.org/officeDocument/2006/customXml" ds:itemID="{754A368D-BB45-4DB4-AFEB-A05B80FC81A9}">
  <ds:schemaRefs>
    <ds:schemaRef ds:uri="http://schemas.microsoft.com/sharepoint/v3/contenttype/forms"/>
  </ds:schemaRefs>
</ds:datastoreItem>
</file>

<file path=customXml/itemProps1550.xml><?xml version="1.0" encoding="utf-8"?>
<ds:datastoreItem xmlns:ds="http://schemas.openxmlformats.org/officeDocument/2006/customXml" ds:itemID="{A034E20B-D8A1-417A-9E09-3495FCEEF91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51.xml><?xml version="1.0" encoding="utf-8"?>
<ds:datastoreItem xmlns:ds="http://schemas.openxmlformats.org/officeDocument/2006/customXml" ds:itemID="{B25C2FA5-835D-4CF5-96E0-D96FF247591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52.xml><?xml version="1.0" encoding="utf-8"?>
<ds:datastoreItem xmlns:ds="http://schemas.openxmlformats.org/officeDocument/2006/customXml" ds:itemID="{2E20C8A7-578B-4AAA-BA9B-2789BDFB514F}">
  <ds:schemaRefs>
    <ds:schemaRef ds:uri="http://schemas.microsoft.com/sharepoint/v3/contenttype/forms"/>
  </ds:schemaRefs>
</ds:datastoreItem>
</file>

<file path=customXml/itemProps1553.xml><?xml version="1.0" encoding="utf-8"?>
<ds:datastoreItem xmlns:ds="http://schemas.openxmlformats.org/officeDocument/2006/customXml" ds:itemID="{1C418F9B-5320-4CB9-98D4-71D14A9BEE6B}">
  <ds:schemaRefs>
    <ds:schemaRef ds:uri="http://schemas.microsoft.com/sharepoint/events"/>
  </ds:schemaRefs>
</ds:datastoreItem>
</file>

<file path=customXml/itemProps1554.xml><?xml version="1.0" encoding="utf-8"?>
<ds:datastoreItem xmlns:ds="http://schemas.openxmlformats.org/officeDocument/2006/customXml" ds:itemID="{6BB96F38-FB15-46B4-865E-22A48F9DF07A}">
  <ds:schemaRefs>
    <ds:schemaRef ds:uri="http://schemas.microsoft.com/sharepoint/events"/>
  </ds:schemaRefs>
</ds:datastoreItem>
</file>

<file path=customXml/itemProps1555.xml><?xml version="1.0" encoding="utf-8"?>
<ds:datastoreItem xmlns:ds="http://schemas.openxmlformats.org/officeDocument/2006/customXml" ds:itemID="{73D0ED37-976D-41D6-94F4-B980541B570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56.xml><?xml version="1.0" encoding="utf-8"?>
<ds:datastoreItem xmlns:ds="http://schemas.openxmlformats.org/officeDocument/2006/customXml" ds:itemID="{C3CC1E57-1C37-494D-8C1E-1584ECB96E4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557.xml><?xml version="1.0" encoding="utf-8"?>
<ds:datastoreItem xmlns:ds="http://schemas.openxmlformats.org/officeDocument/2006/customXml" ds:itemID="{48141EC9-ECDB-4039-8C8D-1B0D2421577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58.xml><?xml version="1.0" encoding="utf-8"?>
<ds:datastoreItem xmlns:ds="http://schemas.openxmlformats.org/officeDocument/2006/customXml" ds:itemID="{D63A3F70-068B-4705-B909-0895FBD6AE75}">
  <ds:schemaRefs>
    <ds:schemaRef ds:uri="http://schemas.microsoft.com/sharepoint/v3/contenttype/forms"/>
  </ds:schemaRefs>
</ds:datastoreItem>
</file>

<file path=customXml/itemProps1559.xml><?xml version="1.0" encoding="utf-8"?>
<ds:datastoreItem xmlns:ds="http://schemas.openxmlformats.org/officeDocument/2006/customXml" ds:itemID="{9408C790-A2E4-498A-9CAE-50E67B677E28}">
  <ds:schemaRefs>
    <ds:schemaRef ds:uri="http://schemas.microsoft.com/sharepoint/events"/>
  </ds:schemaRefs>
</ds:datastoreItem>
</file>

<file path=customXml/itemProps156.xml><?xml version="1.0" encoding="utf-8"?>
<ds:datastoreItem xmlns:ds="http://schemas.openxmlformats.org/officeDocument/2006/customXml" ds:itemID="{C0E54EEB-4385-44C0-B684-459ABB577AB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60.xml><?xml version="1.0" encoding="utf-8"?>
<ds:datastoreItem xmlns:ds="http://schemas.openxmlformats.org/officeDocument/2006/customXml" ds:itemID="{6CD67D16-AAD9-46ED-B947-7D18F26B4F1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561.xml><?xml version="1.0" encoding="utf-8"?>
<ds:datastoreItem xmlns:ds="http://schemas.openxmlformats.org/officeDocument/2006/customXml" ds:itemID="{B858A743-8E08-4270-8429-895D2B39E57B}">
  <ds:schemaRefs>
    <ds:schemaRef ds:uri="http://schemas.microsoft.com/sharepoint/events"/>
  </ds:schemaRefs>
</ds:datastoreItem>
</file>

<file path=customXml/itemProps1562.xml><?xml version="1.0" encoding="utf-8"?>
<ds:datastoreItem xmlns:ds="http://schemas.openxmlformats.org/officeDocument/2006/customXml" ds:itemID="{E66B4EAF-C4BE-4838-BB58-40A428F6DDB6}">
  <ds:schemaRefs>
    <ds:schemaRef ds:uri="http://schemas.microsoft.com/sharepoint/v3/contenttype/forms"/>
  </ds:schemaRefs>
</ds:datastoreItem>
</file>

<file path=customXml/itemProps1563.xml><?xml version="1.0" encoding="utf-8"?>
<ds:datastoreItem xmlns:ds="http://schemas.openxmlformats.org/officeDocument/2006/customXml" ds:itemID="{EAF838E2-94EE-4A99-9E0B-7D2A41C7F5F6}">
  <ds:schemaRefs>
    <ds:schemaRef ds:uri="http://schemas.microsoft.com/sharepoint/v3/contenttype/forms"/>
  </ds:schemaRefs>
</ds:datastoreItem>
</file>

<file path=customXml/itemProps1564.xml><?xml version="1.0" encoding="utf-8"?>
<ds:datastoreItem xmlns:ds="http://schemas.openxmlformats.org/officeDocument/2006/customXml" ds:itemID="{66308A14-5A21-4280-B2C2-403F09110A66}">
  <ds:schemaRefs>
    <ds:schemaRef ds:uri="http://schemas.microsoft.com/sharepoint/v3/contenttype/forms"/>
  </ds:schemaRefs>
</ds:datastoreItem>
</file>

<file path=customXml/itemProps1565.xml><?xml version="1.0" encoding="utf-8"?>
<ds:datastoreItem xmlns:ds="http://schemas.openxmlformats.org/officeDocument/2006/customXml" ds:itemID="{C00F7D86-950B-4E91-A7F8-A9F11E5C7901}">
  <ds:schemaRefs>
    <ds:schemaRef ds:uri="http://schemas.microsoft.com/sharepoint/events"/>
  </ds:schemaRefs>
</ds:datastoreItem>
</file>

<file path=customXml/itemProps1566.xml><?xml version="1.0" encoding="utf-8"?>
<ds:datastoreItem xmlns:ds="http://schemas.openxmlformats.org/officeDocument/2006/customXml" ds:itemID="{C4D55B5B-C3DD-4B1C-99A4-93C834CDBF8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67.xml><?xml version="1.0" encoding="utf-8"?>
<ds:datastoreItem xmlns:ds="http://schemas.openxmlformats.org/officeDocument/2006/customXml" ds:itemID="{22CD6F5D-C14F-4AC1-8DE6-503198D7961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568.xml><?xml version="1.0" encoding="utf-8"?>
<ds:datastoreItem xmlns:ds="http://schemas.openxmlformats.org/officeDocument/2006/customXml" ds:itemID="{1FC8512D-9781-41DF-A68E-3099453AE813}">
  <ds:schemaRefs>
    <ds:schemaRef ds:uri="http://schemas.microsoft.com/sharepoint/events"/>
  </ds:schemaRefs>
</ds:datastoreItem>
</file>

<file path=customXml/itemProps1569.xml><?xml version="1.0" encoding="utf-8"?>
<ds:datastoreItem xmlns:ds="http://schemas.openxmlformats.org/officeDocument/2006/customXml" ds:itemID="{BCD02AF0-542D-49D1-B75D-ACFE0D48805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57.xml><?xml version="1.0" encoding="utf-8"?>
<ds:datastoreItem xmlns:ds="http://schemas.openxmlformats.org/officeDocument/2006/customXml" ds:itemID="{FEB443DB-A4DA-4BD1-BA18-34E3A09E7EE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70.xml><?xml version="1.0" encoding="utf-8"?>
<ds:datastoreItem xmlns:ds="http://schemas.openxmlformats.org/officeDocument/2006/customXml" ds:itemID="{4C9CD961-2765-4541-9A76-04D34E32545B}">
  <ds:schemaRefs>
    <ds:schemaRef ds:uri="http://schemas.microsoft.com/sharepoint/v3/contenttype/forms"/>
  </ds:schemaRefs>
</ds:datastoreItem>
</file>

<file path=customXml/itemProps1571.xml><?xml version="1.0" encoding="utf-8"?>
<ds:datastoreItem xmlns:ds="http://schemas.openxmlformats.org/officeDocument/2006/customXml" ds:itemID="{940AA33A-CE34-414F-AFEB-A6F98BE871E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72.xml><?xml version="1.0" encoding="utf-8"?>
<ds:datastoreItem xmlns:ds="http://schemas.openxmlformats.org/officeDocument/2006/customXml" ds:itemID="{AE23DDAA-9D74-4935-A971-5E70992D5E0C}">
  <ds:schemaRefs>
    <ds:schemaRef ds:uri="http://schemas.microsoft.com/sharepoint/v3/contenttype/forms"/>
  </ds:schemaRefs>
</ds:datastoreItem>
</file>

<file path=customXml/itemProps1573.xml><?xml version="1.0" encoding="utf-8"?>
<ds:datastoreItem xmlns:ds="http://schemas.openxmlformats.org/officeDocument/2006/customXml" ds:itemID="{E649C9E3-B359-4E0A-89C0-59020AFC99F6}">
  <ds:schemaRefs>
    <ds:schemaRef ds:uri="http://schemas.microsoft.com/sharepoint/v3/contenttype/forms"/>
  </ds:schemaRefs>
</ds:datastoreItem>
</file>

<file path=customXml/itemProps1574.xml><?xml version="1.0" encoding="utf-8"?>
<ds:datastoreItem xmlns:ds="http://schemas.openxmlformats.org/officeDocument/2006/customXml" ds:itemID="{A75874B7-E534-471B-8BC5-5F2B2156B0B3}">
  <ds:schemaRefs>
    <ds:schemaRef ds:uri="http://schemas.microsoft.com/sharepoint/v3/contenttype/forms"/>
  </ds:schemaRefs>
</ds:datastoreItem>
</file>

<file path=customXml/itemProps1575.xml><?xml version="1.0" encoding="utf-8"?>
<ds:datastoreItem xmlns:ds="http://schemas.openxmlformats.org/officeDocument/2006/customXml" ds:itemID="{FD307E15-38AB-457A-BFB6-99545C86BD9D}">
  <ds:schemaRefs>
    <ds:schemaRef ds:uri="http://schemas.microsoft.com/sharepoint/v3/contenttype/forms"/>
  </ds:schemaRefs>
</ds:datastoreItem>
</file>

<file path=customXml/itemProps1576.xml><?xml version="1.0" encoding="utf-8"?>
<ds:datastoreItem xmlns:ds="http://schemas.openxmlformats.org/officeDocument/2006/customXml" ds:itemID="{B9BD99F1-5EA5-47C8-9B37-FCA8B29CDCC7}">
  <ds:schemaRefs>
    <ds:schemaRef ds:uri="http://schemas.microsoft.com/sharepoint/events"/>
  </ds:schemaRefs>
</ds:datastoreItem>
</file>

<file path=customXml/itemProps1577.xml><?xml version="1.0" encoding="utf-8"?>
<ds:datastoreItem xmlns:ds="http://schemas.openxmlformats.org/officeDocument/2006/customXml" ds:itemID="{D3F8330E-AB95-4DD7-A150-D6BAEB7E2F7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78.xml><?xml version="1.0" encoding="utf-8"?>
<ds:datastoreItem xmlns:ds="http://schemas.openxmlformats.org/officeDocument/2006/customXml" ds:itemID="{B6B3D0E2-F716-4BCC-AC98-2BA9D4EB346D}">
  <ds:schemaRefs>
    <ds:schemaRef ds:uri="http://schemas.microsoft.com/sharepoint/events"/>
  </ds:schemaRefs>
</ds:datastoreItem>
</file>

<file path=customXml/itemProps1579.xml><?xml version="1.0" encoding="utf-8"?>
<ds:datastoreItem xmlns:ds="http://schemas.openxmlformats.org/officeDocument/2006/customXml" ds:itemID="{C146BA80-4DE3-4234-B8AB-5EE8FC6C8113}">
  <ds:schemaRefs>
    <ds:schemaRef ds:uri="http://schemas.microsoft.com/sharepoint/v3/contenttype/forms"/>
  </ds:schemaRefs>
</ds:datastoreItem>
</file>

<file path=customXml/itemProps158.xml><?xml version="1.0" encoding="utf-8"?>
<ds:datastoreItem xmlns:ds="http://schemas.openxmlformats.org/officeDocument/2006/customXml" ds:itemID="{21A27967-C3BC-48B8-8C37-94C2F9782885}">
  <ds:schemaRefs>
    <ds:schemaRef ds:uri="http://schemas.microsoft.com/sharepoint/v3/contenttype/forms"/>
  </ds:schemaRefs>
</ds:datastoreItem>
</file>

<file path=customXml/itemProps1580.xml><?xml version="1.0" encoding="utf-8"?>
<ds:datastoreItem xmlns:ds="http://schemas.openxmlformats.org/officeDocument/2006/customXml" ds:itemID="{13163B7C-44C5-4B50-BE4E-6130DED7AD5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81.xml><?xml version="1.0" encoding="utf-8"?>
<ds:datastoreItem xmlns:ds="http://schemas.openxmlformats.org/officeDocument/2006/customXml" ds:itemID="{5ED5DF14-9049-4CF8-9E22-EF8E28EB226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582.xml><?xml version="1.0" encoding="utf-8"?>
<ds:datastoreItem xmlns:ds="http://schemas.openxmlformats.org/officeDocument/2006/customXml" ds:itemID="{6C010388-1BF9-4AED-9AA6-669364F36BD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83.xml><?xml version="1.0" encoding="utf-8"?>
<ds:datastoreItem xmlns:ds="http://schemas.openxmlformats.org/officeDocument/2006/customXml" ds:itemID="{97E2B3B0-E5F1-4062-92BB-32578FFC392C}">
  <ds:schemaRefs>
    <ds:schemaRef ds:uri="http://schemas.microsoft.com/sharepoint/v3/contenttype/forms"/>
  </ds:schemaRefs>
</ds:datastoreItem>
</file>

<file path=customXml/itemProps1584.xml><?xml version="1.0" encoding="utf-8"?>
<ds:datastoreItem xmlns:ds="http://schemas.openxmlformats.org/officeDocument/2006/customXml" ds:itemID="{6D4D9EF7-05A4-43CE-B2F3-8372017D9ACB}">
  <ds:schemaRefs>
    <ds:schemaRef ds:uri="http://schemas.microsoft.com/sharepoint/events"/>
  </ds:schemaRefs>
</ds:datastoreItem>
</file>

<file path=customXml/itemProps1585.xml><?xml version="1.0" encoding="utf-8"?>
<ds:datastoreItem xmlns:ds="http://schemas.openxmlformats.org/officeDocument/2006/customXml" ds:itemID="{4086A509-349C-4094-B1F7-E8EE830507C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86.xml><?xml version="1.0" encoding="utf-8"?>
<ds:datastoreItem xmlns:ds="http://schemas.openxmlformats.org/officeDocument/2006/customXml" ds:itemID="{FF8A77B5-563F-486C-BE1B-49E6F15E313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87.xml><?xml version="1.0" encoding="utf-8"?>
<ds:datastoreItem xmlns:ds="http://schemas.openxmlformats.org/officeDocument/2006/customXml" ds:itemID="{5E01DA1A-70D9-4CFA-B627-46F922DCFD33}">
  <ds:schemaRefs>
    <ds:schemaRef ds:uri="http://schemas.microsoft.com/sharepoint/events"/>
  </ds:schemaRefs>
</ds:datastoreItem>
</file>

<file path=customXml/itemProps1588.xml><?xml version="1.0" encoding="utf-8"?>
<ds:datastoreItem xmlns:ds="http://schemas.openxmlformats.org/officeDocument/2006/customXml" ds:itemID="{406CC928-D98C-4FCE-8D92-CF27AF03C24C}">
  <ds:schemaRefs>
    <ds:schemaRef ds:uri="http://schemas.microsoft.com/sharepoint/v3/contenttype/forms"/>
  </ds:schemaRefs>
</ds:datastoreItem>
</file>

<file path=customXml/itemProps1589.xml><?xml version="1.0" encoding="utf-8"?>
<ds:datastoreItem xmlns:ds="http://schemas.openxmlformats.org/officeDocument/2006/customXml" ds:itemID="{4FF7F817-98A2-4212-B741-5EE505E78A8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9.xml><?xml version="1.0" encoding="utf-8"?>
<ds:datastoreItem xmlns:ds="http://schemas.openxmlformats.org/officeDocument/2006/customXml" ds:itemID="{1CC35B9E-22E4-4C4E-8E25-02AC9ECCB56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590.xml><?xml version="1.0" encoding="utf-8"?>
<ds:datastoreItem xmlns:ds="http://schemas.openxmlformats.org/officeDocument/2006/customXml" ds:itemID="{41CD799D-F2AF-402E-9D81-1809ED24CBC3}">
  <ds:schemaRefs>
    <ds:schemaRef ds:uri="http://schemas.microsoft.com/sharepoint/events"/>
  </ds:schemaRefs>
</ds:datastoreItem>
</file>

<file path=customXml/itemProps1591.xml><?xml version="1.0" encoding="utf-8"?>
<ds:datastoreItem xmlns:ds="http://schemas.openxmlformats.org/officeDocument/2006/customXml" ds:itemID="{B6DB8A11-E12B-400F-8F7E-3E0473C1781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592.xml><?xml version="1.0" encoding="utf-8"?>
<ds:datastoreItem xmlns:ds="http://schemas.openxmlformats.org/officeDocument/2006/customXml" ds:itemID="{74A814DC-8AE1-46F5-ADF8-FC9374626BD1}">
  <ds:schemaRefs>
    <ds:schemaRef ds:uri="http://schemas.microsoft.com/sharepoint/v3/contenttype/forms"/>
  </ds:schemaRefs>
</ds:datastoreItem>
</file>

<file path=customXml/itemProps1593.xml><?xml version="1.0" encoding="utf-8"?>
<ds:datastoreItem xmlns:ds="http://schemas.openxmlformats.org/officeDocument/2006/customXml" ds:itemID="{0EDC8194-2F53-4F00-B303-0F03D89BCD9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594.xml><?xml version="1.0" encoding="utf-8"?>
<ds:datastoreItem xmlns:ds="http://schemas.openxmlformats.org/officeDocument/2006/customXml" ds:itemID="{C9B46022-B09E-43FE-B6B3-8486E791B48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95.xml><?xml version="1.0" encoding="utf-8"?>
<ds:datastoreItem xmlns:ds="http://schemas.openxmlformats.org/officeDocument/2006/customXml" ds:itemID="{EB99E981-51ED-485A-A4C1-DC483E6F9B5A}">
  <ds:schemaRefs>
    <ds:schemaRef ds:uri="http://schemas.microsoft.com/sharepoint/events"/>
  </ds:schemaRefs>
</ds:datastoreItem>
</file>

<file path=customXml/itemProps1596.xml><?xml version="1.0" encoding="utf-8"?>
<ds:datastoreItem xmlns:ds="http://schemas.openxmlformats.org/officeDocument/2006/customXml" ds:itemID="{40F01220-ABCF-4C57-A9C7-6F10F9FC545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97.xml><?xml version="1.0" encoding="utf-8"?>
<ds:datastoreItem xmlns:ds="http://schemas.openxmlformats.org/officeDocument/2006/customXml" ds:itemID="{8F6F1107-AAD3-4303-9177-8500F0DF49B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598.xml><?xml version="1.0" encoding="utf-8"?>
<ds:datastoreItem xmlns:ds="http://schemas.openxmlformats.org/officeDocument/2006/customXml" ds:itemID="{65F7B852-119D-4143-84BF-9D6F869936B6}">
  <ds:schemaRefs>
    <ds:schemaRef ds:uri="http://schemas.microsoft.com/sharepoint/v3/contenttype/forms"/>
  </ds:schemaRefs>
</ds:datastoreItem>
</file>

<file path=customXml/itemProps1599.xml><?xml version="1.0" encoding="utf-8"?>
<ds:datastoreItem xmlns:ds="http://schemas.openxmlformats.org/officeDocument/2006/customXml" ds:itemID="{A375231C-3CB2-4F10-B1EB-6FD60979834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.xml><?xml version="1.0" encoding="utf-8"?>
<ds:datastoreItem xmlns:ds="http://schemas.openxmlformats.org/officeDocument/2006/customXml" ds:itemID="{17AC68C5-2F54-4142-A4AC-D863AF58140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60.xml><?xml version="1.0" encoding="utf-8"?>
<ds:datastoreItem xmlns:ds="http://schemas.openxmlformats.org/officeDocument/2006/customXml" ds:itemID="{AB213C6B-7575-4573-B2DC-2D5882931C7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00.xml><?xml version="1.0" encoding="utf-8"?>
<ds:datastoreItem xmlns:ds="http://schemas.openxmlformats.org/officeDocument/2006/customXml" ds:itemID="{19C6E560-3B7C-4945-BA60-FE4844CBEAD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601.xml><?xml version="1.0" encoding="utf-8"?>
<ds:datastoreItem xmlns:ds="http://schemas.openxmlformats.org/officeDocument/2006/customXml" ds:itemID="{C988E753-D7C4-4EF0-9E2C-1D23AB5DFDD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602.xml><?xml version="1.0" encoding="utf-8"?>
<ds:datastoreItem xmlns:ds="http://schemas.openxmlformats.org/officeDocument/2006/customXml" ds:itemID="{2880967A-1C7B-4102-B22B-32D9B8E884D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03.xml><?xml version="1.0" encoding="utf-8"?>
<ds:datastoreItem xmlns:ds="http://schemas.openxmlformats.org/officeDocument/2006/customXml" ds:itemID="{4FDB453D-6673-4657-9AE9-C1A8851CBB4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04.xml><?xml version="1.0" encoding="utf-8"?>
<ds:datastoreItem xmlns:ds="http://schemas.openxmlformats.org/officeDocument/2006/customXml" ds:itemID="{9AC58E65-335E-4661-82C3-618287C4E3A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05.xml><?xml version="1.0" encoding="utf-8"?>
<ds:datastoreItem xmlns:ds="http://schemas.openxmlformats.org/officeDocument/2006/customXml" ds:itemID="{011DE15B-3A92-4A17-B83D-30C510B1955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06.xml><?xml version="1.0" encoding="utf-8"?>
<ds:datastoreItem xmlns:ds="http://schemas.openxmlformats.org/officeDocument/2006/customXml" ds:itemID="{D554BB14-FF81-49BD-94B2-34814E56779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07.xml><?xml version="1.0" encoding="utf-8"?>
<ds:datastoreItem xmlns:ds="http://schemas.openxmlformats.org/officeDocument/2006/customXml" ds:itemID="{2F6BA03D-EC91-4903-8ECC-DE2048CCC931}">
  <ds:schemaRefs>
    <ds:schemaRef ds:uri="http://schemas.microsoft.com/sharepoint/events"/>
  </ds:schemaRefs>
</ds:datastoreItem>
</file>

<file path=customXml/itemProps1608.xml><?xml version="1.0" encoding="utf-8"?>
<ds:datastoreItem xmlns:ds="http://schemas.openxmlformats.org/officeDocument/2006/customXml" ds:itemID="{8B40AB31-4D7E-43F6-8E14-A881C33E3ED8}">
  <ds:schemaRefs>
    <ds:schemaRef ds:uri="http://schemas.microsoft.com/sharepoint/events"/>
  </ds:schemaRefs>
</ds:datastoreItem>
</file>

<file path=customXml/itemProps1609.xml><?xml version="1.0" encoding="utf-8"?>
<ds:datastoreItem xmlns:ds="http://schemas.openxmlformats.org/officeDocument/2006/customXml" ds:itemID="{7306779A-07A0-407F-9978-4EEB6A0A689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61.xml><?xml version="1.0" encoding="utf-8"?>
<ds:datastoreItem xmlns:ds="http://schemas.openxmlformats.org/officeDocument/2006/customXml" ds:itemID="{B18EDC8D-813B-4546-9A3F-E8DBE4DB371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10.xml><?xml version="1.0" encoding="utf-8"?>
<ds:datastoreItem xmlns:ds="http://schemas.openxmlformats.org/officeDocument/2006/customXml" ds:itemID="{FE21B398-CF1F-4EE9-8EE4-7047074ABDC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11.xml><?xml version="1.0" encoding="utf-8"?>
<ds:datastoreItem xmlns:ds="http://schemas.openxmlformats.org/officeDocument/2006/customXml" ds:itemID="{64668542-A625-49FB-BF5A-00A68B6FB398}">
  <ds:schemaRefs>
    <ds:schemaRef ds:uri="http://schemas.microsoft.com/sharepoint/v3/contenttype/forms"/>
  </ds:schemaRefs>
</ds:datastoreItem>
</file>

<file path=customXml/itemProps1612.xml><?xml version="1.0" encoding="utf-8"?>
<ds:datastoreItem xmlns:ds="http://schemas.openxmlformats.org/officeDocument/2006/customXml" ds:itemID="{F6C447F6-ACE8-4EF4-9641-3A50B8D6565A}">
  <ds:schemaRefs>
    <ds:schemaRef ds:uri="http://schemas.microsoft.com/sharepoint/v3/contenttype/forms"/>
  </ds:schemaRefs>
</ds:datastoreItem>
</file>

<file path=customXml/itemProps1613.xml><?xml version="1.0" encoding="utf-8"?>
<ds:datastoreItem xmlns:ds="http://schemas.openxmlformats.org/officeDocument/2006/customXml" ds:itemID="{53806D01-6056-4964-9845-3E15A83AD415}">
  <ds:schemaRefs>
    <ds:schemaRef ds:uri="http://schemas.microsoft.com/sharepoint/v3/contenttype/forms"/>
  </ds:schemaRefs>
</ds:datastoreItem>
</file>

<file path=customXml/itemProps1614.xml><?xml version="1.0" encoding="utf-8"?>
<ds:datastoreItem xmlns:ds="http://schemas.openxmlformats.org/officeDocument/2006/customXml" ds:itemID="{B741A7C3-EAC5-45C3-9BE3-B7965088C85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15.xml><?xml version="1.0" encoding="utf-8"?>
<ds:datastoreItem xmlns:ds="http://schemas.openxmlformats.org/officeDocument/2006/customXml" ds:itemID="{184BF3EE-AB1E-44B3-B938-312BB4C10B20}">
  <ds:schemaRefs>
    <ds:schemaRef ds:uri="http://schemas.microsoft.com/sharepoint/v3/contenttype/forms"/>
  </ds:schemaRefs>
</ds:datastoreItem>
</file>

<file path=customXml/itemProps1616.xml><?xml version="1.0" encoding="utf-8"?>
<ds:datastoreItem xmlns:ds="http://schemas.openxmlformats.org/officeDocument/2006/customXml" ds:itemID="{AC0E6672-1F01-4D9F-848E-E6E70A38311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617.xml><?xml version="1.0" encoding="utf-8"?>
<ds:datastoreItem xmlns:ds="http://schemas.openxmlformats.org/officeDocument/2006/customXml" ds:itemID="{50675992-F622-460F-8F16-55808CB94741}">
  <ds:schemaRefs>
    <ds:schemaRef ds:uri="http://schemas.microsoft.com/sharepoint/v3/contenttype/forms"/>
  </ds:schemaRefs>
</ds:datastoreItem>
</file>

<file path=customXml/itemProps1618.xml><?xml version="1.0" encoding="utf-8"?>
<ds:datastoreItem xmlns:ds="http://schemas.openxmlformats.org/officeDocument/2006/customXml" ds:itemID="{605F3B98-D8A0-4501-889F-8E1FC5568D8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619.xml><?xml version="1.0" encoding="utf-8"?>
<ds:datastoreItem xmlns:ds="http://schemas.openxmlformats.org/officeDocument/2006/customXml" ds:itemID="{85B53034-BF23-4A35-838D-1EDB6D2A379A}">
  <ds:schemaRefs>
    <ds:schemaRef ds:uri="http://schemas.microsoft.com/sharepoint/events"/>
  </ds:schemaRefs>
</ds:datastoreItem>
</file>

<file path=customXml/itemProps162.xml><?xml version="1.0" encoding="utf-8"?>
<ds:datastoreItem xmlns:ds="http://schemas.openxmlformats.org/officeDocument/2006/customXml" ds:itemID="{52BBA124-9EC3-4552-90DA-C2F9CB3068A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20.xml><?xml version="1.0" encoding="utf-8"?>
<ds:datastoreItem xmlns:ds="http://schemas.openxmlformats.org/officeDocument/2006/customXml" ds:itemID="{AECF57FD-BCE6-4265-8232-402D3EEFA0F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621.xml><?xml version="1.0" encoding="utf-8"?>
<ds:datastoreItem xmlns:ds="http://schemas.openxmlformats.org/officeDocument/2006/customXml" ds:itemID="{5A4DC891-C3B3-4139-B932-83F0D5B3CE5C}">
  <ds:schemaRefs>
    <ds:schemaRef ds:uri="http://schemas.microsoft.com/sharepoint/v3/contenttype/forms"/>
  </ds:schemaRefs>
</ds:datastoreItem>
</file>

<file path=customXml/itemProps1622.xml><?xml version="1.0" encoding="utf-8"?>
<ds:datastoreItem xmlns:ds="http://schemas.openxmlformats.org/officeDocument/2006/customXml" ds:itemID="{53DD1552-CB53-4E49-8434-3F277940237C}">
  <ds:schemaRefs>
    <ds:schemaRef ds:uri="http://schemas.microsoft.com/sharepoint/events"/>
  </ds:schemaRefs>
</ds:datastoreItem>
</file>

<file path=customXml/itemProps1623.xml><?xml version="1.0" encoding="utf-8"?>
<ds:datastoreItem xmlns:ds="http://schemas.openxmlformats.org/officeDocument/2006/customXml" ds:itemID="{25105B14-7A5C-45A5-8F2D-3BB747D15C71}">
  <ds:schemaRefs>
    <ds:schemaRef ds:uri="http://schemas.microsoft.com/sharepoint/v3/contenttype/forms"/>
  </ds:schemaRefs>
</ds:datastoreItem>
</file>

<file path=customXml/itemProps1624.xml><?xml version="1.0" encoding="utf-8"?>
<ds:datastoreItem xmlns:ds="http://schemas.openxmlformats.org/officeDocument/2006/customXml" ds:itemID="{794CE6D7-5C5C-4C32-B7B2-65F294BD8366}">
  <ds:schemaRefs>
    <ds:schemaRef ds:uri="http://schemas.microsoft.com/sharepoint/events"/>
  </ds:schemaRefs>
</ds:datastoreItem>
</file>

<file path=customXml/itemProps1625.xml><?xml version="1.0" encoding="utf-8"?>
<ds:datastoreItem xmlns:ds="http://schemas.openxmlformats.org/officeDocument/2006/customXml" ds:itemID="{24F760DA-4949-41A3-BF60-8E1DB121395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626.xml><?xml version="1.0" encoding="utf-8"?>
<ds:datastoreItem xmlns:ds="http://schemas.openxmlformats.org/officeDocument/2006/customXml" ds:itemID="{4CC3EFE0-3AF1-49AD-8D9B-488BC132C846}">
  <ds:schemaRefs>
    <ds:schemaRef ds:uri="http://schemas.microsoft.com/sharepoint/events"/>
  </ds:schemaRefs>
</ds:datastoreItem>
</file>

<file path=customXml/itemProps1627.xml><?xml version="1.0" encoding="utf-8"?>
<ds:datastoreItem xmlns:ds="http://schemas.openxmlformats.org/officeDocument/2006/customXml" ds:itemID="{77035FE9-F4D8-4AC4-B338-1A63BF18FCB1}">
  <ds:schemaRefs>
    <ds:schemaRef ds:uri="http://schemas.microsoft.com/sharepoint/events"/>
  </ds:schemaRefs>
</ds:datastoreItem>
</file>

<file path=customXml/itemProps1628.xml><?xml version="1.0" encoding="utf-8"?>
<ds:datastoreItem xmlns:ds="http://schemas.openxmlformats.org/officeDocument/2006/customXml" ds:itemID="{1F9B4D57-FA4A-4518-9B12-8D438B55B4B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629.xml><?xml version="1.0" encoding="utf-8"?>
<ds:datastoreItem xmlns:ds="http://schemas.openxmlformats.org/officeDocument/2006/customXml" ds:itemID="{FDE443E2-4625-4EF0-BE04-98BCB470DD04}">
  <ds:schemaRefs>
    <ds:schemaRef ds:uri="http://schemas.microsoft.com/sharepoint/v3/contenttype/forms"/>
  </ds:schemaRefs>
</ds:datastoreItem>
</file>

<file path=customXml/itemProps163.xml><?xml version="1.0" encoding="utf-8"?>
<ds:datastoreItem xmlns:ds="http://schemas.openxmlformats.org/officeDocument/2006/customXml" ds:itemID="{77C3E39B-9BCB-43DF-A6C2-618F08DF8D5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30.xml><?xml version="1.0" encoding="utf-8"?>
<ds:datastoreItem xmlns:ds="http://schemas.openxmlformats.org/officeDocument/2006/customXml" ds:itemID="{EF2D7B5E-A2FA-45B5-8E67-F2D2221775D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31.xml><?xml version="1.0" encoding="utf-8"?>
<ds:datastoreItem xmlns:ds="http://schemas.openxmlformats.org/officeDocument/2006/customXml" ds:itemID="{CA611770-4C7E-4339-BA71-FDB5CBC1B182}">
  <ds:schemaRefs>
    <ds:schemaRef ds:uri="http://schemas.microsoft.com/sharepoint/events"/>
  </ds:schemaRefs>
</ds:datastoreItem>
</file>

<file path=customXml/itemProps1632.xml><?xml version="1.0" encoding="utf-8"?>
<ds:datastoreItem xmlns:ds="http://schemas.openxmlformats.org/officeDocument/2006/customXml" ds:itemID="{01BD99C2-AF64-4B2B-B03D-3B6AE547CAA1}">
  <ds:schemaRefs>
    <ds:schemaRef ds:uri="http://schemas.microsoft.com/sharepoint/events"/>
  </ds:schemaRefs>
</ds:datastoreItem>
</file>

<file path=customXml/itemProps1633.xml><?xml version="1.0" encoding="utf-8"?>
<ds:datastoreItem xmlns:ds="http://schemas.openxmlformats.org/officeDocument/2006/customXml" ds:itemID="{20E7AD63-0D83-4AD0-AC8E-C486C9C23A57}">
  <ds:schemaRefs>
    <ds:schemaRef ds:uri="http://schemas.microsoft.com/sharepoint/events"/>
  </ds:schemaRefs>
</ds:datastoreItem>
</file>

<file path=customXml/itemProps1634.xml><?xml version="1.0" encoding="utf-8"?>
<ds:datastoreItem xmlns:ds="http://schemas.openxmlformats.org/officeDocument/2006/customXml" ds:itemID="{542EB433-4149-42EC-90A3-72BBB4311F4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635.xml><?xml version="1.0" encoding="utf-8"?>
<ds:datastoreItem xmlns:ds="http://schemas.openxmlformats.org/officeDocument/2006/customXml" ds:itemID="{65B35C6D-1EFC-45D2-BFEA-9C9428791FE9}">
  <ds:schemaRefs>
    <ds:schemaRef ds:uri="http://schemas.microsoft.com/sharepoint/events"/>
  </ds:schemaRefs>
</ds:datastoreItem>
</file>

<file path=customXml/itemProps1636.xml><?xml version="1.0" encoding="utf-8"?>
<ds:datastoreItem xmlns:ds="http://schemas.openxmlformats.org/officeDocument/2006/customXml" ds:itemID="{67463A66-BD19-4C79-BDD4-0282A0FD464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37.xml><?xml version="1.0" encoding="utf-8"?>
<ds:datastoreItem xmlns:ds="http://schemas.openxmlformats.org/officeDocument/2006/customXml" ds:itemID="{FD8C9058-4061-4935-9BB4-9D79452FCD55}">
  <ds:schemaRefs>
    <ds:schemaRef ds:uri="http://schemas.microsoft.com/sharepoint/v3/contenttype/forms"/>
  </ds:schemaRefs>
</ds:datastoreItem>
</file>

<file path=customXml/itemProps1638.xml><?xml version="1.0" encoding="utf-8"?>
<ds:datastoreItem xmlns:ds="http://schemas.openxmlformats.org/officeDocument/2006/customXml" ds:itemID="{A713BFC0-E832-4304-9AE6-A0F14E5034A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39.xml><?xml version="1.0" encoding="utf-8"?>
<ds:datastoreItem xmlns:ds="http://schemas.openxmlformats.org/officeDocument/2006/customXml" ds:itemID="{79863770-7730-42D9-AD48-86C6CF43C86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64.xml><?xml version="1.0" encoding="utf-8"?>
<ds:datastoreItem xmlns:ds="http://schemas.openxmlformats.org/officeDocument/2006/customXml" ds:itemID="{C5A8998D-1EEB-4F7F-82FE-0A00401F8464}">
  <ds:schemaRefs>
    <ds:schemaRef ds:uri="http://schemas.microsoft.com/sharepoint/v3/contenttype/forms"/>
  </ds:schemaRefs>
</ds:datastoreItem>
</file>

<file path=customXml/itemProps1640.xml><?xml version="1.0" encoding="utf-8"?>
<ds:datastoreItem xmlns:ds="http://schemas.openxmlformats.org/officeDocument/2006/customXml" ds:itemID="{65D60277-B815-423C-A737-08B47348405C}">
  <ds:schemaRefs>
    <ds:schemaRef ds:uri="http://schemas.microsoft.com/sharepoint/events"/>
  </ds:schemaRefs>
</ds:datastoreItem>
</file>

<file path=customXml/itemProps1641.xml><?xml version="1.0" encoding="utf-8"?>
<ds:datastoreItem xmlns:ds="http://schemas.openxmlformats.org/officeDocument/2006/customXml" ds:itemID="{43FD778E-DA7D-42BA-BE34-3FCE77927F77}">
  <ds:schemaRefs>
    <ds:schemaRef ds:uri="http://schemas.microsoft.com/sharepoint/v3/contenttype/forms"/>
  </ds:schemaRefs>
</ds:datastoreItem>
</file>

<file path=customXml/itemProps1642.xml><?xml version="1.0" encoding="utf-8"?>
<ds:datastoreItem xmlns:ds="http://schemas.openxmlformats.org/officeDocument/2006/customXml" ds:itemID="{8F0B7E7D-AAD7-4F11-98D8-E677A8E2B237}">
  <ds:schemaRefs>
    <ds:schemaRef ds:uri="http://schemas.microsoft.com/sharepoint/events"/>
  </ds:schemaRefs>
</ds:datastoreItem>
</file>

<file path=customXml/itemProps1643.xml><?xml version="1.0" encoding="utf-8"?>
<ds:datastoreItem xmlns:ds="http://schemas.openxmlformats.org/officeDocument/2006/customXml" ds:itemID="{3353A351-015C-49F9-8D94-7C5F7B524CA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44.xml><?xml version="1.0" encoding="utf-8"?>
<ds:datastoreItem xmlns:ds="http://schemas.openxmlformats.org/officeDocument/2006/customXml" ds:itemID="{3A129E56-8F9E-4750-8405-43638D635F6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645.xml><?xml version="1.0" encoding="utf-8"?>
<ds:datastoreItem xmlns:ds="http://schemas.openxmlformats.org/officeDocument/2006/customXml" ds:itemID="{F57F1341-1529-4D80-9304-7582803D5BA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46.xml><?xml version="1.0" encoding="utf-8"?>
<ds:datastoreItem xmlns:ds="http://schemas.openxmlformats.org/officeDocument/2006/customXml" ds:itemID="{87A8E6AF-36FE-44AC-96B2-3FD567743D7A}">
  <ds:schemaRefs>
    <ds:schemaRef ds:uri="http://schemas.microsoft.com/sharepoint/v3/contenttype/forms"/>
  </ds:schemaRefs>
</ds:datastoreItem>
</file>

<file path=customXml/itemProps1647.xml><?xml version="1.0" encoding="utf-8"?>
<ds:datastoreItem xmlns:ds="http://schemas.openxmlformats.org/officeDocument/2006/customXml" ds:itemID="{8C0D646E-B822-4684-8744-B5B659EFE959}">
  <ds:schemaRefs>
    <ds:schemaRef ds:uri="http://schemas.microsoft.com/sharepoint/events"/>
  </ds:schemaRefs>
</ds:datastoreItem>
</file>

<file path=customXml/itemProps1648.xml><?xml version="1.0" encoding="utf-8"?>
<ds:datastoreItem xmlns:ds="http://schemas.openxmlformats.org/officeDocument/2006/customXml" ds:itemID="{49C44BE5-B0C9-4CAC-86EF-6AE84EBA58E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49.xml><?xml version="1.0" encoding="utf-8"?>
<ds:datastoreItem xmlns:ds="http://schemas.openxmlformats.org/officeDocument/2006/customXml" ds:itemID="{F275094E-E9DC-415C-915A-EDBD8024CEC3}">
  <ds:schemaRefs>
    <ds:schemaRef ds:uri="http://schemas.microsoft.com/sharepoint/events"/>
  </ds:schemaRefs>
</ds:datastoreItem>
</file>

<file path=customXml/itemProps165.xml><?xml version="1.0" encoding="utf-8"?>
<ds:datastoreItem xmlns:ds="http://schemas.openxmlformats.org/officeDocument/2006/customXml" ds:itemID="{0962FC7F-BAD2-4045-9725-B66FF70A2FD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50.xml><?xml version="1.0" encoding="utf-8"?>
<ds:datastoreItem xmlns:ds="http://schemas.openxmlformats.org/officeDocument/2006/customXml" ds:itemID="{6E2ADD81-EC49-4E67-BB16-4B62367BA21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51.xml><?xml version="1.0" encoding="utf-8"?>
<ds:datastoreItem xmlns:ds="http://schemas.openxmlformats.org/officeDocument/2006/customXml" ds:itemID="{E169C1F5-C246-48B7-9DAB-73DC2AF850F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652.xml><?xml version="1.0" encoding="utf-8"?>
<ds:datastoreItem xmlns:ds="http://schemas.openxmlformats.org/officeDocument/2006/customXml" ds:itemID="{80241AC0-4A57-4308-BB27-FF2033A0E84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53.xml><?xml version="1.0" encoding="utf-8"?>
<ds:datastoreItem xmlns:ds="http://schemas.openxmlformats.org/officeDocument/2006/customXml" ds:itemID="{2F71F508-A659-4FBC-93A2-EA8BEC9BAD4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654.xml><?xml version="1.0" encoding="utf-8"?>
<ds:datastoreItem xmlns:ds="http://schemas.openxmlformats.org/officeDocument/2006/customXml" ds:itemID="{48245523-C3F4-41AA-9CB5-4DD5EDFE755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55.xml><?xml version="1.0" encoding="utf-8"?>
<ds:datastoreItem xmlns:ds="http://schemas.openxmlformats.org/officeDocument/2006/customXml" ds:itemID="{D7AD01D5-BE82-4A4F-A2DB-95B4E4E5761A}">
  <ds:schemaRefs>
    <ds:schemaRef ds:uri="http://schemas.microsoft.com/sharepoint/v3/contenttype/forms"/>
  </ds:schemaRefs>
</ds:datastoreItem>
</file>

<file path=customXml/itemProps1656.xml><?xml version="1.0" encoding="utf-8"?>
<ds:datastoreItem xmlns:ds="http://schemas.openxmlformats.org/officeDocument/2006/customXml" ds:itemID="{514EB46B-1B84-4CA6-B61E-B725662E2826}">
  <ds:schemaRefs>
    <ds:schemaRef ds:uri="http://schemas.microsoft.com/sharepoint/v3/contenttype/forms"/>
  </ds:schemaRefs>
</ds:datastoreItem>
</file>

<file path=customXml/itemProps1657.xml><?xml version="1.0" encoding="utf-8"?>
<ds:datastoreItem xmlns:ds="http://schemas.openxmlformats.org/officeDocument/2006/customXml" ds:itemID="{F6A66AFC-ACDB-42BA-B638-36645AEAB62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58.xml><?xml version="1.0" encoding="utf-8"?>
<ds:datastoreItem xmlns:ds="http://schemas.openxmlformats.org/officeDocument/2006/customXml" ds:itemID="{8A05BAC7-5A42-4CB8-AAFD-621CF1D5F6E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659.xml><?xml version="1.0" encoding="utf-8"?>
<ds:datastoreItem xmlns:ds="http://schemas.openxmlformats.org/officeDocument/2006/customXml" ds:itemID="{8546535A-E119-4206-BBD5-6F365969FF31}">
  <ds:schemaRefs>
    <ds:schemaRef ds:uri="http://schemas.microsoft.com/sharepoint/events"/>
  </ds:schemaRefs>
</ds:datastoreItem>
</file>

<file path=customXml/itemProps166.xml><?xml version="1.0" encoding="utf-8"?>
<ds:datastoreItem xmlns:ds="http://schemas.openxmlformats.org/officeDocument/2006/customXml" ds:itemID="{49555873-585D-4BFB-917F-869F0A4E514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60.xml><?xml version="1.0" encoding="utf-8"?>
<ds:datastoreItem xmlns:ds="http://schemas.openxmlformats.org/officeDocument/2006/customXml" ds:itemID="{6B6B779A-0F56-4976-8909-30A77CCECFF1}">
  <ds:schemaRefs>
    <ds:schemaRef ds:uri="http://schemas.microsoft.com/sharepoint/v3/contenttype/forms"/>
  </ds:schemaRefs>
</ds:datastoreItem>
</file>

<file path=customXml/itemProps1661.xml><?xml version="1.0" encoding="utf-8"?>
<ds:datastoreItem xmlns:ds="http://schemas.openxmlformats.org/officeDocument/2006/customXml" ds:itemID="{784905C5-38C3-4BBD-8694-F4CC96D083FD}">
  <ds:schemaRefs>
    <ds:schemaRef ds:uri="http://schemas.microsoft.com/sharepoint/events"/>
  </ds:schemaRefs>
</ds:datastoreItem>
</file>

<file path=customXml/itemProps1662.xml><?xml version="1.0" encoding="utf-8"?>
<ds:datastoreItem xmlns:ds="http://schemas.openxmlformats.org/officeDocument/2006/customXml" ds:itemID="{0AD00853-6ABB-4CA8-844F-F80980F3D486}">
  <ds:schemaRefs>
    <ds:schemaRef ds:uri="http://schemas.microsoft.com/sharepoint/events"/>
  </ds:schemaRefs>
</ds:datastoreItem>
</file>

<file path=customXml/itemProps1663.xml><?xml version="1.0" encoding="utf-8"?>
<ds:datastoreItem xmlns:ds="http://schemas.openxmlformats.org/officeDocument/2006/customXml" ds:itemID="{FDCDD15F-04EB-4B08-ACD6-99808D8A047D}">
  <ds:schemaRefs>
    <ds:schemaRef ds:uri="http://schemas.microsoft.com/sharepoint/v3/contenttype/forms"/>
  </ds:schemaRefs>
</ds:datastoreItem>
</file>

<file path=customXml/itemProps1664.xml><?xml version="1.0" encoding="utf-8"?>
<ds:datastoreItem xmlns:ds="http://schemas.openxmlformats.org/officeDocument/2006/customXml" ds:itemID="{B66196DC-F8CE-4CCF-BEC9-0822ECC74B79}">
  <ds:schemaRefs>
    <ds:schemaRef ds:uri="http://schemas.microsoft.com/sharepoint/v3/contenttype/forms"/>
  </ds:schemaRefs>
</ds:datastoreItem>
</file>

<file path=customXml/itemProps1665.xml><?xml version="1.0" encoding="utf-8"?>
<ds:datastoreItem xmlns:ds="http://schemas.openxmlformats.org/officeDocument/2006/customXml" ds:itemID="{8FC3B0A2-249F-4CC2-9749-0A626F84F59A}">
  <ds:schemaRefs>
    <ds:schemaRef ds:uri="http://schemas.microsoft.com/sharepoint/v3/contenttype/forms"/>
  </ds:schemaRefs>
</ds:datastoreItem>
</file>

<file path=customXml/itemProps1666.xml><?xml version="1.0" encoding="utf-8"?>
<ds:datastoreItem xmlns:ds="http://schemas.openxmlformats.org/officeDocument/2006/customXml" ds:itemID="{C48BFD3C-9B80-4E51-B558-93D0A3638150}">
  <ds:schemaRefs>
    <ds:schemaRef ds:uri="http://schemas.microsoft.com/sharepoint/events"/>
  </ds:schemaRefs>
</ds:datastoreItem>
</file>

<file path=customXml/itemProps1667.xml><?xml version="1.0" encoding="utf-8"?>
<ds:datastoreItem xmlns:ds="http://schemas.openxmlformats.org/officeDocument/2006/customXml" ds:itemID="{BEC9F7C6-D756-4699-AE21-74199E0CAFAC}">
  <ds:schemaRefs>
    <ds:schemaRef ds:uri="http://schemas.microsoft.com/sharepoint/v3/contenttype/forms"/>
  </ds:schemaRefs>
</ds:datastoreItem>
</file>

<file path=customXml/itemProps1668.xml><?xml version="1.0" encoding="utf-8"?>
<ds:datastoreItem xmlns:ds="http://schemas.openxmlformats.org/officeDocument/2006/customXml" ds:itemID="{4315B2E3-71F1-497D-9B89-615BD888BD3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669.xml><?xml version="1.0" encoding="utf-8"?>
<ds:datastoreItem xmlns:ds="http://schemas.openxmlformats.org/officeDocument/2006/customXml" ds:itemID="{BB7F8910-6E21-47C1-8D10-27504E41971F}">
  <ds:schemaRefs>
    <ds:schemaRef ds:uri="http://schemas.microsoft.com/sharepoint/v3/contenttype/forms"/>
  </ds:schemaRefs>
</ds:datastoreItem>
</file>

<file path=customXml/itemProps167.xml><?xml version="1.0" encoding="utf-8"?>
<ds:datastoreItem xmlns:ds="http://schemas.openxmlformats.org/officeDocument/2006/customXml" ds:itemID="{09A20333-3592-45C1-9025-56A917A27A6A}">
  <ds:schemaRefs>
    <ds:schemaRef ds:uri="http://schemas.microsoft.com/sharepoint/v3/contenttype/forms"/>
  </ds:schemaRefs>
</ds:datastoreItem>
</file>

<file path=customXml/itemProps1670.xml><?xml version="1.0" encoding="utf-8"?>
<ds:datastoreItem xmlns:ds="http://schemas.openxmlformats.org/officeDocument/2006/customXml" ds:itemID="{1B899C86-1726-4757-9FE2-8B106786AF9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71.xml><?xml version="1.0" encoding="utf-8"?>
<ds:datastoreItem xmlns:ds="http://schemas.openxmlformats.org/officeDocument/2006/customXml" ds:itemID="{A1B45645-6C4B-4CA0-BFDB-66CE22DCDE5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72.xml><?xml version="1.0" encoding="utf-8"?>
<ds:datastoreItem xmlns:ds="http://schemas.openxmlformats.org/officeDocument/2006/customXml" ds:itemID="{55DECCCC-5477-44DA-B77C-409276A647FD}">
  <ds:schemaRefs>
    <ds:schemaRef ds:uri="http://schemas.microsoft.com/sharepoint/events"/>
  </ds:schemaRefs>
</ds:datastoreItem>
</file>

<file path=customXml/itemProps1673.xml><?xml version="1.0" encoding="utf-8"?>
<ds:datastoreItem xmlns:ds="http://schemas.openxmlformats.org/officeDocument/2006/customXml" ds:itemID="{25CF8CD7-EDB8-4FBE-9E8D-EFE66C8BA46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674.xml><?xml version="1.0" encoding="utf-8"?>
<ds:datastoreItem xmlns:ds="http://schemas.openxmlformats.org/officeDocument/2006/customXml" ds:itemID="{C2CB8373-F049-438A-8A6A-FF8032B1CFDD}">
  <ds:schemaRefs>
    <ds:schemaRef ds:uri="http://schemas.microsoft.com/sharepoint/v3/contenttype/forms"/>
  </ds:schemaRefs>
</ds:datastoreItem>
</file>

<file path=customXml/itemProps1675.xml><?xml version="1.0" encoding="utf-8"?>
<ds:datastoreItem xmlns:ds="http://schemas.openxmlformats.org/officeDocument/2006/customXml" ds:itemID="{53C0597C-CFE8-4DC5-BAD8-D86E3A91AD3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76.xml><?xml version="1.0" encoding="utf-8"?>
<ds:datastoreItem xmlns:ds="http://schemas.openxmlformats.org/officeDocument/2006/customXml" ds:itemID="{490FEDE4-9FC9-4AFD-A4E0-1C036098C2B1}">
  <ds:schemaRefs>
    <ds:schemaRef ds:uri="http://schemas.microsoft.com/sharepoint/v3/contenttype/forms"/>
  </ds:schemaRefs>
</ds:datastoreItem>
</file>

<file path=customXml/itemProps1677.xml><?xml version="1.0" encoding="utf-8"?>
<ds:datastoreItem xmlns:ds="http://schemas.openxmlformats.org/officeDocument/2006/customXml" ds:itemID="{58874DFA-6E23-48A7-B8BC-E922E9A3AF6F}">
  <ds:schemaRefs>
    <ds:schemaRef ds:uri="http://schemas.microsoft.com/sharepoint/v3/contenttype/forms"/>
  </ds:schemaRefs>
</ds:datastoreItem>
</file>

<file path=customXml/itemProps1678.xml><?xml version="1.0" encoding="utf-8"?>
<ds:datastoreItem xmlns:ds="http://schemas.openxmlformats.org/officeDocument/2006/customXml" ds:itemID="{D8C3051C-5F97-477C-8E94-B4EDAC3F42D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679.xml><?xml version="1.0" encoding="utf-8"?>
<ds:datastoreItem xmlns:ds="http://schemas.openxmlformats.org/officeDocument/2006/customXml" ds:itemID="{E4850480-A126-4194-B448-06DD5AED9E6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8.xml><?xml version="1.0" encoding="utf-8"?>
<ds:datastoreItem xmlns:ds="http://schemas.openxmlformats.org/officeDocument/2006/customXml" ds:itemID="{5C36BE0E-04C2-4ACE-BF84-F51FBDCE2C80}">
  <ds:schemaRefs>
    <ds:schemaRef ds:uri="http://schemas.microsoft.com/sharepoint/events"/>
  </ds:schemaRefs>
</ds:datastoreItem>
</file>

<file path=customXml/itemProps1680.xml><?xml version="1.0" encoding="utf-8"?>
<ds:datastoreItem xmlns:ds="http://schemas.openxmlformats.org/officeDocument/2006/customXml" ds:itemID="{7AEDB9A8-4C6E-4463-99C1-DDFFD784107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81.xml><?xml version="1.0" encoding="utf-8"?>
<ds:datastoreItem xmlns:ds="http://schemas.openxmlformats.org/officeDocument/2006/customXml" ds:itemID="{2581FD1F-485F-485B-80F3-AA2D021AE3D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82.xml><?xml version="1.0" encoding="utf-8"?>
<ds:datastoreItem xmlns:ds="http://schemas.openxmlformats.org/officeDocument/2006/customXml" ds:itemID="{824BD3BD-A0EA-48E3-94F9-09DB36CD3A5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83.xml><?xml version="1.0" encoding="utf-8"?>
<ds:datastoreItem xmlns:ds="http://schemas.openxmlformats.org/officeDocument/2006/customXml" ds:itemID="{4D7ED0B0-1A2E-4CC4-B857-82C44A3A20B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684.xml><?xml version="1.0" encoding="utf-8"?>
<ds:datastoreItem xmlns:ds="http://schemas.openxmlformats.org/officeDocument/2006/customXml" ds:itemID="{FD0C3359-0DEE-4F3C-8F53-B6A265F7CC5A}">
  <ds:schemaRefs>
    <ds:schemaRef ds:uri="http://schemas.microsoft.com/sharepoint/v3/contenttype/forms"/>
  </ds:schemaRefs>
</ds:datastoreItem>
</file>

<file path=customXml/itemProps1685.xml><?xml version="1.0" encoding="utf-8"?>
<ds:datastoreItem xmlns:ds="http://schemas.openxmlformats.org/officeDocument/2006/customXml" ds:itemID="{4DD4E667-D1E1-45A8-870B-17DC82678439}">
  <ds:schemaRefs>
    <ds:schemaRef ds:uri="http://schemas.microsoft.com/sharepoint/v3/contenttype/forms"/>
  </ds:schemaRefs>
</ds:datastoreItem>
</file>

<file path=customXml/itemProps1686.xml><?xml version="1.0" encoding="utf-8"?>
<ds:datastoreItem xmlns:ds="http://schemas.openxmlformats.org/officeDocument/2006/customXml" ds:itemID="{FBE4BD3C-9640-4C30-BF04-0F690196842F}">
  <ds:schemaRefs>
    <ds:schemaRef ds:uri="http://schemas.microsoft.com/sharepoint/v3/contenttype/forms"/>
  </ds:schemaRefs>
</ds:datastoreItem>
</file>

<file path=customXml/itemProps1687.xml><?xml version="1.0" encoding="utf-8"?>
<ds:datastoreItem xmlns:ds="http://schemas.openxmlformats.org/officeDocument/2006/customXml" ds:itemID="{F259D56F-D150-44DC-86CB-0C0A1C88022C}">
  <ds:schemaRefs>
    <ds:schemaRef ds:uri="http://schemas.microsoft.com/sharepoint/v3/contenttype/forms"/>
  </ds:schemaRefs>
</ds:datastoreItem>
</file>

<file path=customXml/itemProps1688.xml><?xml version="1.0" encoding="utf-8"?>
<ds:datastoreItem xmlns:ds="http://schemas.openxmlformats.org/officeDocument/2006/customXml" ds:itemID="{BC83E8F9-2109-4D53-A41C-D2FC2366113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89.xml><?xml version="1.0" encoding="utf-8"?>
<ds:datastoreItem xmlns:ds="http://schemas.openxmlformats.org/officeDocument/2006/customXml" ds:itemID="{308DA7AC-DF37-4802-B914-EF44CA8086F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9.xml><?xml version="1.0" encoding="utf-8"?>
<ds:datastoreItem xmlns:ds="http://schemas.openxmlformats.org/officeDocument/2006/customXml" ds:itemID="{C4ADE678-8A10-4ABC-9EAE-835BC621625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90.xml><?xml version="1.0" encoding="utf-8"?>
<ds:datastoreItem xmlns:ds="http://schemas.openxmlformats.org/officeDocument/2006/customXml" ds:itemID="{2CC2343F-775F-40DE-AC71-89F51627BCE2}">
  <ds:schemaRefs>
    <ds:schemaRef ds:uri="http://schemas.microsoft.com/sharepoint/events"/>
  </ds:schemaRefs>
</ds:datastoreItem>
</file>

<file path=customXml/itemProps1691.xml><?xml version="1.0" encoding="utf-8"?>
<ds:datastoreItem xmlns:ds="http://schemas.openxmlformats.org/officeDocument/2006/customXml" ds:itemID="{47351245-1C72-4C08-940F-414D9E032040}">
  <ds:schemaRefs>
    <ds:schemaRef ds:uri="http://schemas.microsoft.com/sharepoint/v3/contenttype/forms"/>
  </ds:schemaRefs>
</ds:datastoreItem>
</file>

<file path=customXml/itemProps1692.xml><?xml version="1.0" encoding="utf-8"?>
<ds:datastoreItem xmlns:ds="http://schemas.openxmlformats.org/officeDocument/2006/customXml" ds:itemID="{81862E03-566F-4D73-B5BA-7F9632C3D6FD}">
  <ds:schemaRefs>
    <ds:schemaRef ds:uri="http://schemas.microsoft.com/sharepoint/events"/>
  </ds:schemaRefs>
</ds:datastoreItem>
</file>

<file path=customXml/itemProps1693.xml><?xml version="1.0" encoding="utf-8"?>
<ds:datastoreItem xmlns:ds="http://schemas.openxmlformats.org/officeDocument/2006/customXml" ds:itemID="{B2E10441-3302-4EE6-B015-1D663342A13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694.xml><?xml version="1.0" encoding="utf-8"?>
<ds:datastoreItem xmlns:ds="http://schemas.openxmlformats.org/officeDocument/2006/customXml" ds:itemID="{E1845C93-753F-457C-B804-AE26E4201F1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695.xml><?xml version="1.0" encoding="utf-8"?>
<ds:datastoreItem xmlns:ds="http://schemas.openxmlformats.org/officeDocument/2006/customXml" ds:itemID="{1B9882C4-AF46-4579-A868-029D411051C6}">
  <ds:schemaRefs>
    <ds:schemaRef ds:uri="http://schemas.microsoft.com/sharepoint/events"/>
  </ds:schemaRefs>
</ds:datastoreItem>
</file>

<file path=customXml/itemProps1696.xml><?xml version="1.0" encoding="utf-8"?>
<ds:datastoreItem xmlns:ds="http://schemas.openxmlformats.org/officeDocument/2006/customXml" ds:itemID="{192D9E68-EDA6-4633-A26C-1C9A6514D55B}">
  <ds:schemaRefs>
    <ds:schemaRef ds:uri="http://schemas.microsoft.com/sharepoint/events"/>
  </ds:schemaRefs>
</ds:datastoreItem>
</file>

<file path=customXml/itemProps1697.xml><?xml version="1.0" encoding="utf-8"?>
<ds:datastoreItem xmlns:ds="http://schemas.openxmlformats.org/officeDocument/2006/customXml" ds:itemID="{A17C104E-9B60-4342-B3DB-99606119ACAA}">
  <ds:schemaRefs>
    <ds:schemaRef ds:uri="http://schemas.microsoft.com/sharepoint/v3/contenttype/forms"/>
  </ds:schemaRefs>
</ds:datastoreItem>
</file>

<file path=customXml/itemProps1698.xml><?xml version="1.0" encoding="utf-8"?>
<ds:datastoreItem xmlns:ds="http://schemas.openxmlformats.org/officeDocument/2006/customXml" ds:itemID="{0ED06B30-6583-426E-9DB5-30BB9BAF4E6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699.xml><?xml version="1.0" encoding="utf-8"?>
<ds:datastoreItem xmlns:ds="http://schemas.openxmlformats.org/officeDocument/2006/customXml" ds:itemID="{69186F44-B375-48CB-824F-45127ACED8F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.xml><?xml version="1.0" encoding="utf-8"?>
<ds:datastoreItem xmlns:ds="http://schemas.openxmlformats.org/officeDocument/2006/customXml" ds:itemID="{64869EA8-72D4-471E-851C-4C85F514278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0.xml><?xml version="1.0" encoding="utf-8"?>
<ds:datastoreItem xmlns:ds="http://schemas.openxmlformats.org/officeDocument/2006/customXml" ds:itemID="{D52B09BD-D867-43D8-901E-6773F7232355}">
  <ds:schemaRefs>
    <ds:schemaRef ds:uri="http://schemas.microsoft.com/sharepoint/v3/contenttype/forms"/>
  </ds:schemaRefs>
</ds:datastoreItem>
</file>

<file path=customXml/itemProps1700.xml><?xml version="1.0" encoding="utf-8"?>
<ds:datastoreItem xmlns:ds="http://schemas.openxmlformats.org/officeDocument/2006/customXml" ds:itemID="{49224AC0-2CE8-4241-81A9-EA3E98D107EA}">
  <ds:schemaRefs>
    <ds:schemaRef ds:uri="http://schemas.microsoft.com/sharepoint/v3/contenttype/forms"/>
  </ds:schemaRefs>
</ds:datastoreItem>
</file>

<file path=customXml/itemProps1701.xml><?xml version="1.0" encoding="utf-8"?>
<ds:datastoreItem xmlns:ds="http://schemas.openxmlformats.org/officeDocument/2006/customXml" ds:itemID="{6979566B-59AF-42B2-83DC-EE26A19A4CC4}">
  <ds:schemaRefs>
    <ds:schemaRef ds:uri="http://schemas.microsoft.com/sharepoint/events"/>
  </ds:schemaRefs>
</ds:datastoreItem>
</file>

<file path=customXml/itemProps1702.xml><?xml version="1.0" encoding="utf-8"?>
<ds:datastoreItem xmlns:ds="http://schemas.openxmlformats.org/officeDocument/2006/customXml" ds:itemID="{5ECDFE50-8B78-48FB-8186-2BBB09E24EF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03.xml><?xml version="1.0" encoding="utf-8"?>
<ds:datastoreItem xmlns:ds="http://schemas.openxmlformats.org/officeDocument/2006/customXml" ds:itemID="{9E291B76-1636-41A3-AD10-36C8652D44C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04.xml><?xml version="1.0" encoding="utf-8"?>
<ds:datastoreItem xmlns:ds="http://schemas.openxmlformats.org/officeDocument/2006/customXml" ds:itemID="{E719E04A-8A49-4B9F-A1BD-8B0E3D6D6176}">
  <ds:schemaRefs>
    <ds:schemaRef ds:uri="http://schemas.microsoft.com/sharepoint/events"/>
  </ds:schemaRefs>
</ds:datastoreItem>
</file>

<file path=customXml/itemProps1705.xml><?xml version="1.0" encoding="utf-8"?>
<ds:datastoreItem xmlns:ds="http://schemas.openxmlformats.org/officeDocument/2006/customXml" ds:itemID="{13061D4F-8DC2-4352-8166-2E2D89F8B6C1}">
  <ds:schemaRefs>
    <ds:schemaRef ds:uri="http://schemas.microsoft.com/sharepoint/events"/>
  </ds:schemaRefs>
</ds:datastoreItem>
</file>

<file path=customXml/itemProps1706.xml><?xml version="1.0" encoding="utf-8"?>
<ds:datastoreItem xmlns:ds="http://schemas.openxmlformats.org/officeDocument/2006/customXml" ds:itemID="{43ADA895-D440-44DB-BA5C-33A453021255}">
  <ds:schemaRefs>
    <ds:schemaRef ds:uri="http://schemas.microsoft.com/sharepoint/events"/>
  </ds:schemaRefs>
</ds:datastoreItem>
</file>

<file path=customXml/itemProps1707.xml><?xml version="1.0" encoding="utf-8"?>
<ds:datastoreItem xmlns:ds="http://schemas.openxmlformats.org/officeDocument/2006/customXml" ds:itemID="{727B7AEF-8EE8-427C-B127-6A8873179EA1}">
  <ds:schemaRefs>
    <ds:schemaRef ds:uri="http://schemas.microsoft.com/sharepoint/events"/>
  </ds:schemaRefs>
</ds:datastoreItem>
</file>

<file path=customXml/itemProps1708.xml><?xml version="1.0" encoding="utf-8"?>
<ds:datastoreItem xmlns:ds="http://schemas.openxmlformats.org/officeDocument/2006/customXml" ds:itemID="{DDAFB69E-085A-47B9-ABCF-FB01323F14C2}">
  <ds:schemaRefs>
    <ds:schemaRef ds:uri="http://schemas.microsoft.com/sharepoint/events"/>
  </ds:schemaRefs>
</ds:datastoreItem>
</file>

<file path=customXml/itemProps1709.xml><?xml version="1.0" encoding="utf-8"?>
<ds:datastoreItem xmlns:ds="http://schemas.openxmlformats.org/officeDocument/2006/customXml" ds:itemID="{9D3C6D78-2F31-4E34-B956-5D209EDD873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1.xml><?xml version="1.0" encoding="utf-8"?>
<ds:datastoreItem xmlns:ds="http://schemas.openxmlformats.org/officeDocument/2006/customXml" ds:itemID="{8430A922-1DF6-4748-A1D6-C48A415B771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10.xml><?xml version="1.0" encoding="utf-8"?>
<ds:datastoreItem xmlns:ds="http://schemas.openxmlformats.org/officeDocument/2006/customXml" ds:itemID="{12043760-E015-44B4-A5C6-F986BE73EA8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11.xml><?xml version="1.0" encoding="utf-8"?>
<ds:datastoreItem xmlns:ds="http://schemas.openxmlformats.org/officeDocument/2006/customXml" ds:itemID="{9607D196-BA9C-4600-8790-49BCEB6D708B}">
  <ds:schemaRefs>
    <ds:schemaRef ds:uri="http://schemas.microsoft.com/sharepoint/v3/contenttype/forms"/>
  </ds:schemaRefs>
</ds:datastoreItem>
</file>

<file path=customXml/itemProps1712.xml><?xml version="1.0" encoding="utf-8"?>
<ds:datastoreItem xmlns:ds="http://schemas.openxmlformats.org/officeDocument/2006/customXml" ds:itemID="{93CA0496-5442-4A11-8487-A0AAA2E1C400}">
  <ds:schemaRefs>
    <ds:schemaRef ds:uri="http://schemas.microsoft.com/sharepoint/v3/contenttype/forms"/>
  </ds:schemaRefs>
</ds:datastoreItem>
</file>

<file path=customXml/itemProps1713.xml><?xml version="1.0" encoding="utf-8"?>
<ds:datastoreItem xmlns:ds="http://schemas.openxmlformats.org/officeDocument/2006/customXml" ds:itemID="{BCC549C6-BA4D-4A64-A8E2-83D10913ECF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14.xml><?xml version="1.0" encoding="utf-8"?>
<ds:datastoreItem xmlns:ds="http://schemas.openxmlformats.org/officeDocument/2006/customXml" ds:itemID="{3751D7D1-5F64-4EB8-99AE-B0B4AD9A9B07}">
  <ds:schemaRefs>
    <ds:schemaRef ds:uri="http://schemas.microsoft.com/sharepoint/events"/>
  </ds:schemaRefs>
</ds:datastoreItem>
</file>

<file path=customXml/itemProps1715.xml><?xml version="1.0" encoding="utf-8"?>
<ds:datastoreItem xmlns:ds="http://schemas.openxmlformats.org/officeDocument/2006/customXml" ds:itemID="{FCE59C66-F789-464E-8B03-EF6A55D3492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16.xml><?xml version="1.0" encoding="utf-8"?>
<ds:datastoreItem xmlns:ds="http://schemas.openxmlformats.org/officeDocument/2006/customXml" ds:itemID="{65DC7886-B898-438C-A790-99C0BE6EBB90}">
  <ds:schemaRefs>
    <ds:schemaRef ds:uri="http://schemas.microsoft.com/sharepoint/v3/contenttype/forms"/>
  </ds:schemaRefs>
</ds:datastoreItem>
</file>

<file path=customXml/itemProps1717.xml><?xml version="1.0" encoding="utf-8"?>
<ds:datastoreItem xmlns:ds="http://schemas.openxmlformats.org/officeDocument/2006/customXml" ds:itemID="{2283EE20-12C0-4CD5-BBB4-174732D93E8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18.xml><?xml version="1.0" encoding="utf-8"?>
<ds:datastoreItem xmlns:ds="http://schemas.openxmlformats.org/officeDocument/2006/customXml" ds:itemID="{DF979305-178D-49C8-86B2-154183D8154A}">
  <ds:schemaRefs>
    <ds:schemaRef ds:uri="http://schemas.microsoft.com/sharepoint/v3/contenttype/forms"/>
  </ds:schemaRefs>
</ds:datastoreItem>
</file>

<file path=customXml/itemProps1719.xml><?xml version="1.0" encoding="utf-8"?>
<ds:datastoreItem xmlns:ds="http://schemas.openxmlformats.org/officeDocument/2006/customXml" ds:itemID="{1EF3C053-BE26-4021-9824-F9516904CDC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2.xml><?xml version="1.0" encoding="utf-8"?>
<ds:datastoreItem xmlns:ds="http://schemas.openxmlformats.org/officeDocument/2006/customXml" ds:itemID="{DAE008C8-BF6B-4F8B-B161-9C9855971A7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20.xml><?xml version="1.0" encoding="utf-8"?>
<ds:datastoreItem xmlns:ds="http://schemas.openxmlformats.org/officeDocument/2006/customXml" ds:itemID="{83952682-7178-4987-8D8E-DAEF7738228E}">
  <ds:schemaRefs>
    <ds:schemaRef ds:uri="http://schemas.microsoft.com/sharepoint/v3/contenttype/forms"/>
  </ds:schemaRefs>
</ds:datastoreItem>
</file>

<file path=customXml/itemProps1721.xml><?xml version="1.0" encoding="utf-8"?>
<ds:datastoreItem xmlns:ds="http://schemas.openxmlformats.org/officeDocument/2006/customXml" ds:itemID="{440E06DD-F04E-49A9-915B-7730C31926D2}">
  <ds:schemaRefs>
    <ds:schemaRef ds:uri="http://schemas.microsoft.com/sharepoint/events"/>
  </ds:schemaRefs>
</ds:datastoreItem>
</file>

<file path=customXml/itemProps1722.xml><?xml version="1.0" encoding="utf-8"?>
<ds:datastoreItem xmlns:ds="http://schemas.openxmlformats.org/officeDocument/2006/customXml" ds:itemID="{BAE43F61-75AA-47AA-BC2C-2314E1E7D95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23.xml><?xml version="1.0" encoding="utf-8"?>
<ds:datastoreItem xmlns:ds="http://schemas.openxmlformats.org/officeDocument/2006/customXml" ds:itemID="{E2276DA5-91F1-48EA-8F20-AA44437795C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24.xml><?xml version="1.0" encoding="utf-8"?>
<ds:datastoreItem xmlns:ds="http://schemas.openxmlformats.org/officeDocument/2006/customXml" ds:itemID="{166BC2C2-35EF-49B6-B9E7-01F67F33B01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25.xml><?xml version="1.0" encoding="utf-8"?>
<ds:datastoreItem xmlns:ds="http://schemas.openxmlformats.org/officeDocument/2006/customXml" ds:itemID="{C219D46C-441C-46FF-857F-50E3B76AD742}">
  <ds:schemaRefs>
    <ds:schemaRef ds:uri="http://schemas.microsoft.com/sharepoint/events"/>
  </ds:schemaRefs>
</ds:datastoreItem>
</file>

<file path=customXml/itemProps1726.xml><?xml version="1.0" encoding="utf-8"?>
<ds:datastoreItem xmlns:ds="http://schemas.openxmlformats.org/officeDocument/2006/customXml" ds:itemID="{A7864EE6-B1A7-43B9-B398-033794F868D7}">
  <ds:schemaRefs>
    <ds:schemaRef ds:uri="http://schemas.microsoft.com/sharepoint/v3/contenttype/forms"/>
  </ds:schemaRefs>
</ds:datastoreItem>
</file>

<file path=customXml/itemProps1727.xml><?xml version="1.0" encoding="utf-8"?>
<ds:datastoreItem xmlns:ds="http://schemas.openxmlformats.org/officeDocument/2006/customXml" ds:itemID="{3E0B9F46-9B33-4B93-B748-DF830541992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28.xml><?xml version="1.0" encoding="utf-8"?>
<ds:datastoreItem xmlns:ds="http://schemas.openxmlformats.org/officeDocument/2006/customXml" ds:itemID="{6655128E-50AE-425C-BFF1-57BEE2ACEF8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29.xml><?xml version="1.0" encoding="utf-8"?>
<ds:datastoreItem xmlns:ds="http://schemas.openxmlformats.org/officeDocument/2006/customXml" ds:itemID="{AA48DD68-7E36-47D7-A868-5B10CA04AE5A}">
  <ds:schemaRefs>
    <ds:schemaRef ds:uri="http://schemas.microsoft.com/sharepoint/events"/>
  </ds:schemaRefs>
</ds:datastoreItem>
</file>

<file path=customXml/itemProps173.xml><?xml version="1.0" encoding="utf-8"?>
<ds:datastoreItem xmlns:ds="http://schemas.openxmlformats.org/officeDocument/2006/customXml" ds:itemID="{93F4A7C5-19C2-40F1-95C9-185A739833DF}">
  <ds:schemaRefs>
    <ds:schemaRef ds:uri="http://schemas.microsoft.com/sharepoint/events"/>
  </ds:schemaRefs>
</ds:datastoreItem>
</file>

<file path=customXml/itemProps1730.xml><?xml version="1.0" encoding="utf-8"?>
<ds:datastoreItem xmlns:ds="http://schemas.openxmlformats.org/officeDocument/2006/customXml" ds:itemID="{4D4187B3-4D67-45AF-BCD6-A5DAE3EE223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31.xml><?xml version="1.0" encoding="utf-8"?>
<ds:datastoreItem xmlns:ds="http://schemas.openxmlformats.org/officeDocument/2006/customXml" ds:itemID="{F75E3FB3-3AD4-4EB7-AE0A-BA88333AF4E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32.xml><?xml version="1.0" encoding="utf-8"?>
<ds:datastoreItem xmlns:ds="http://schemas.openxmlformats.org/officeDocument/2006/customXml" ds:itemID="{9DF042BC-9CE5-4654-849F-789ED905493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33.xml><?xml version="1.0" encoding="utf-8"?>
<ds:datastoreItem xmlns:ds="http://schemas.openxmlformats.org/officeDocument/2006/customXml" ds:itemID="{D2B83CA8-52EA-4563-A933-76C05052356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34.xml><?xml version="1.0" encoding="utf-8"?>
<ds:datastoreItem xmlns:ds="http://schemas.openxmlformats.org/officeDocument/2006/customXml" ds:itemID="{87EA5466-3E68-4ABC-BA84-61A09E3183ED}">
  <ds:schemaRefs>
    <ds:schemaRef ds:uri="http://schemas.microsoft.com/sharepoint/events"/>
  </ds:schemaRefs>
</ds:datastoreItem>
</file>

<file path=customXml/itemProps1735.xml><?xml version="1.0" encoding="utf-8"?>
<ds:datastoreItem xmlns:ds="http://schemas.openxmlformats.org/officeDocument/2006/customXml" ds:itemID="{06A9AECD-8AA9-4FAB-9FA1-4471E81DB821}">
  <ds:schemaRefs>
    <ds:schemaRef ds:uri="http://schemas.microsoft.com/sharepoint/events"/>
  </ds:schemaRefs>
</ds:datastoreItem>
</file>

<file path=customXml/itemProps1736.xml><?xml version="1.0" encoding="utf-8"?>
<ds:datastoreItem xmlns:ds="http://schemas.openxmlformats.org/officeDocument/2006/customXml" ds:itemID="{6F561668-2F63-44A1-8FC4-5296C2C7477C}">
  <ds:schemaRefs>
    <ds:schemaRef ds:uri="http://schemas.microsoft.com/sharepoint/events"/>
  </ds:schemaRefs>
</ds:datastoreItem>
</file>

<file path=customXml/itemProps1737.xml><?xml version="1.0" encoding="utf-8"?>
<ds:datastoreItem xmlns:ds="http://schemas.openxmlformats.org/officeDocument/2006/customXml" ds:itemID="{1F34AB39-7761-4B70-A47C-E18EF8CD421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38.xml><?xml version="1.0" encoding="utf-8"?>
<ds:datastoreItem xmlns:ds="http://schemas.openxmlformats.org/officeDocument/2006/customXml" ds:itemID="{B94857C1-4859-4372-BC48-D52770166617}">
  <ds:schemaRefs>
    <ds:schemaRef ds:uri="http://schemas.microsoft.com/sharepoint/events"/>
  </ds:schemaRefs>
</ds:datastoreItem>
</file>

<file path=customXml/itemProps1739.xml><?xml version="1.0" encoding="utf-8"?>
<ds:datastoreItem xmlns:ds="http://schemas.openxmlformats.org/officeDocument/2006/customXml" ds:itemID="{25606BD4-F9D4-4FB6-AA6C-CA952259046B}">
  <ds:schemaRefs>
    <ds:schemaRef ds:uri="http://schemas.microsoft.com/sharepoint/events"/>
  </ds:schemaRefs>
</ds:datastoreItem>
</file>

<file path=customXml/itemProps174.xml><?xml version="1.0" encoding="utf-8"?>
<ds:datastoreItem xmlns:ds="http://schemas.openxmlformats.org/officeDocument/2006/customXml" ds:itemID="{8CE022D7-66FC-40F9-A67F-332877BAB57B}">
  <ds:schemaRefs>
    <ds:schemaRef ds:uri="http://schemas.microsoft.com/sharepoint/events"/>
  </ds:schemaRefs>
</ds:datastoreItem>
</file>

<file path=customXml/itemProps1740.xml><?xml version="1.0" encoding="utf-8"?>
<ds:datastoreItem xmlns:ds="http://schemas.openxmlformats.org/officeDocument/2006/customXml" ds:itemID="{D0301350-A730-497E-8991-CCA5A02D97A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41.xml><?xml version="1.0" encoding="utf-8"?>
<ds:datastoreItem xmlns:ds="http://schemas.openxmlformats.org/officeDocument/2006/customXml" ds:itemID="{4CDC2A9E-914B-404D-97E0-8B98A97EA96D}">
  <ds:schemaRefs>
    <ds:schemaRef ds:uri="http://schemas.microsoft.com/sharepoint/v3/contenttype/forms"/>
  </ds:schemaRefs>
</ds:datastoreItem>
</file>

<file path=customXml/itemProps1742.xml><?xml version="1.0" encoding="utf-8"?>
<ds:datastoreItem xmlns:ds="http://schemas.openxmlformats.org/officeDocument/2006/customXml" ds:itemID="{5A9058E3-A77D-4EAF-8956-FF360403F6B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43.xml><?xml version="1.0" encoding="utf-8"?>
<ds:datastoreItem xmlns:ds="http://schemas.openxmlformats.org/officeDocument/2006/customXml" ds:itemID="{04903CBE-8471-49A0-9F4D-0EAB7DEE7C4B}">
  <ds:schemaRefs>
    <ds:schemaRef ds:uri="http://schemas.microsoft.com/sharepoint/v3/contenttype/forms"/>
  </ds:schemaRefs>
</ds:datastoreItem>
</file>

<file path=customXml/itemProps1744.xml><?xml version="1.0" encoding="utf-8"?>
<ds:datastoreItem xmlns:ds="http://schemas.openxmlformats.org/officeDocument/2006/customXml" ds:itemID="{98004915-36FC-4868-8733-1073ED01867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45.xml><?xml version="1.0" encoding="utf-8"?>
<ds:datastoreItem xmlns:ds="http://schemas.openxmlformats.org/officeDocument/2006/customXml" ds:itemID="{6ABDF402-B302-4040-BD85-0DBB5F0AC95D}">
  <ds:schemaRefs>
    <ds:schemaRef ds:uri="http://schemas.microsoft.com/sharepoint/v3/contenttype/forms"/>
  </ds:schemaRefs>
</ds:datastoreItem>
</file>

<file path=customXml/itemProps1746.xml><?xml version="1.0" encoding="utf-8"?>
<ds:datastoreItem xmlns:ds="http://schemas.openxmlformats.org/officeDocument/2006/customXml" ds:itemID="{FDA820F0-671B-4376-A50E-7B71BE8D858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47.xml><?xml version="1.0" encoding="utf-8"?>
<ds:datastoreItem xmlns:ds="http://schemas.openxmlformats.org/officeDocument/2006/customXml" ds:itemID="{04D4761D-0BF6-4621-93E2-6ECEC9A776F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48.xml><?xml version="1.0" encoding="utf-8"?>
<ds:datastoreItem xmlns:ds="http://schemas.openxmlformats.org/officeDocument/2006/customXml" ds:itemID="{50E5E533-5EF0-49EC-80A1-F80BCACC121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49.xml><?xml version="1.0" encoding="utf-8"?>
<ds:datastoreItem xmlns:ds="http://schemas.openxmlformats.org/officeDocument/2006/customXml" ds:itemID="{6CECE335-F06D-414F-9003-014D04105997}">
  <ds:schemaRefs>
    <ds:schemaRef ds:uri="http://schemas.microsoft.com/sharepoint/v3/contenttype/forms"/>
  </ds:schemaRefs>
</ds:datastoreItem>
</file>

<file path=customXml/itemProps175.xml><?xml version="1.0" encoding="utf-8"?>
<ds:datastoreItem xmlns:ds="http://schemas.openxmlformats.org/officeDocument/2006/customXml" ds:itemID="{03C1E83D-3951-4D87-B54F-2DF518E812E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50.xml><?xml version="1.0" encoding="utf-8"?>
<ds:datastoreItem xmlns:ds="http://schemas.openxmlformats.org/officeDocument/2006/customXml" ds:itemID="{61DE1993-1B3B-46B9-9391-BF5E37119FC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51.xml><?xml version="1.0" encoding="utf-8"?>
<ds:datastoreItem xmlns:ds="http://schemas.openxmlformats.org/officeDocument/2006/customXml" ds:itemID="{F1C5EB0A-665B-4BB7-8FA0-1B5FCDDBD39B}">
  <ds:schemaRefs>
    <ds:schemaRef ds:uri="http://schemas.microsoft.com/sharepoint/v3/contenttype/forms"/>
  </ds:schemaRefs>
</ds:datastoreItem>
</file>

<file path=customXml/itemProps1752.xml><?xml version="1.0" encoding="utf-8"?>
<ds:datastoreItem xmlns:ds="http://schemas.openxmlformats.org/officeDocument/2006/customXml" ds:itemID="{0DADE7C5-046F-4855-814A-8A254A1A2C1D}">
  <ds:schemaRefs>
    <ds:schemaRef ds:uri="http://schemas.microsoft.com/sharepoint/v3/contenttype/forms"/>
  </ds:schemaRefs>
</ds:datastoreItem>
</file>

<file path=customXml/itemProps1753.xml><?xml version="1.0" encoding="utf-8"?>
<ds:datastoreItem xmlns:ds="http://schemas.openxmlformats.org/officeDocument/2006/customXml" ds:itemID="{B50DCBA6-5678-4C26-BE95-D998EFD68FE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54.xml><?xml version="1.0" encoding="utf-8"?>
<ds:datastoreItem xmlns:ds="http://schemas.openxmlformats.org/officeDocument/2006/customXml" ds:itemID="{F79BA070-F161-425B-BBCA-7030415DA2F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55.xml><?xml version="1.0" encoding="utf-8"?>
<ds:datastoreItem xmlns:ds="http://schemas.openxmlformats.org/officeDocument/2006/customXml" ds:itemID="{C47E8E41-B665-4CAE-BB71-362CE64AC13D}">
  <ds:schemaRefs>
    <ds:schemaRef ds:uri="http://schemas.microsoft.com/sharepoint/v3/contenttype/forms"/>
  </ds:schemaRefs>
</ds:datastoreItem>
</file>

<file path=customXml/itemProps1756.xml><?xml version="1.0" encoding="utf-8"?>
<ds:datastoreItem xmlns:ds="http://schemas.openxmlformats.org/officeDocument/2006/customXml" ds:itemID="{0997C6BE-2163-457A-B13D-014E3C29D03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57.xml><?xml version="1.0" encoding="utf-8"?>
<ds:datastoreItem xmlns:ds="http://schemas.openxmlformats.org/officeDocument/2006/customXml" ds:itemID="{276C4A87-1A78-4F35-9C17-BE2C3BAFA3CC}">
  <ds:schemaRefs>
    <ds:schemaRef ds:uri="http://schemas.microsoft.com/sharepoint/events"/>
  </ds:schemaRefs>
</ds:datastoreItem>
</file>

<file path=customXml/itemProps1758.xml><?xml version="1.0" encoding="utf-8"?>
<ds:datastoreItem xmlns:ds="http://schemas.openxmlformats.org/officeDocument/2006/customXml" ds:itemID="{AA839468-840D-40CC-B70D-9468F76A74ED}">
  <ds:schemaRefs>
    <ds:schemaRef ds:uri="http://schemas.microsoft.com/sharepoint/events"/>
  </ds:schemaRefs>
</ds:datastoreItem>
</file>

<file path=customXml/itemProps1759.xml><?xml version="1.0" encoding="utf-8"?>
<ds:datastoreItem xmlns:ds="http://schemas.openxmlformats.org/officeDocument/2006/customXml" ds:itemID="{27F7851A-221B-4616-8A2A-8F7B0F0883C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6.xml><?xml version="1.0" encoding="utf-8"?>
<ds:datastoreItem xmlns:ds="http://schemas.openxmlformats.org/officeDocument/2006/customXml" ds:itemID="{8C40A524-5899-4BA3-A057-1149274B215D}">
  <ds:schemaRefs>
    <ds:schemaRef ds:uri="http://schemas.microsoft.com/sharepoint/v3/contenttype/forms"/>
  </ds:schemaRefs>
</ds:datastoreItem>
</file>

<file path=customXml/itemProps1760.xml><?xml version="1.0" encoding="utf-8"?>
<ds:datastoreItem xmlns:ds="http://schemas.openxmlformats.org/officeDocument/2006/customXml" ds:itemID="{BBD68A24-4C71-4542-9F24-E72BEB7A645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61.xml><?xml version="1.0" encoding="utf-8"?>
<ds:datastoreItem xmlns:ds="http://schemas.openxmlformats.org/officeDocument/2006/customXml" ds:itemID="{323F5600-AF54-4702-9957-9A669AD9998F}">
  <ds:schemaRefs>
    <ds:schemaRef ds:uri="http://schemas.microsoft.com/sharepoint/events"/>
  </ds:schemaRefs>
</ds:datastoreItem>
</file>

<file path=customXml/itemProps1762.xml><?xml version="1.0" encoding="utf-8"?>
<ds:datastoreItem xmlns:ds="http://schemas.openxmlformats.org/officeDocument/2006/customXml" ds:itemID="{1C83943C-0A83-42DF-8EA9-57BBE55FECE6}">
  <ds:schemaRefs>
    <ds:schemaRef ds:uri="http://schemas.microsoft.com/sharepoint/events"/>
  </ds:schemaRefs>
</ds:datastoreItem>
</file>

<file path=customXml/itemProps1763.xml><?xml version="1.0" encoding="utf-8"?>
<ds:datastoreItem xmlns:ds="http://schemas.openxmlformats.org/officeDocument/2006/customXml" ds:itemID="{98149EA3-3FE2-490B-9D90-9B25FCD8B6C5}">
  <ds:schemaRefs>
    <ds:schemaRef ds:uri="http://schemas.microsoft.com/sharepoint/events"/>
  </ds:schemaRefs>
</ds:datastoreItem>
</file>

<file path=customXml/itemProps1764.xml><?xml version="1.0" encoding="utf-8"?>
<ds:datastoreItem xmlns:ds="http://schemas.openxmlformats.org/officeDocument/2006/customXml" ds:itemID="{8C20F7F0-8364-462E-AC63-1316C6D9217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65.xml><?xml version="1.0" encoding="utf-8"?>
<ds:datastoreItem xmlns:ds="http://schemas.openxmlformats.org/officeDocument/2006/customXml" ds:itemID="{73F7AEC2-BF69-43AC-8DF9-A0003288FF1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66.xml><?xml version="1.0" encoding="utf-8"?>
<ds:datastoreItem xmlns:ds="http://schemas.openxmlformats.org/officeDocument/2006/customXml" ds:itemID="{6759BF7E-5228-4D6F-AD8C-CABF37C51E19}">
  <ds:schemaRefs>
    <ds:schemaRef ds:uri="http://schemas.microsoft.com/sharepoint/events"/>
  </ds:schemaRefs>
</ds:datastoreItem>
</file>

<file path=customXml/itemProps1767.xml><?xml version="1.0" encoding="utf-8"?>
<ds:datastoreItem xmlns:ds="http://schemas.openxmlformats.org/officeDocument/2006/customXml" ds:itemID="{F29F4BC1-DC0E-44F6-BD82-01124BAC48A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68.xml><?xml version="1.0" encoding="utf-8"?>
<ds:datastoreItem xmlns:ds="http://schemas.openxmlformats.org/officeDocument/2006/customXml" ds:itemID="{242541A9-2F47-43A8-A5FA-6FF742FA280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69.xml><?xml version="1.0" encoding="utf-8"?>
<ds:datastoreItem xmlns:ds="http://schemas.openxmlformats.org/officeDocument/2006/customXml" ds:itemID="{327C470F-D0D7-4E58-AE9E-3FC5CA7B053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7.xml><?xml version="1.0" encoding="utf-8"?>
<ds:datastoreItem xmlns:ds="http://schemas.openxmlformats.org/officeDocument/2006/customXml" ds:itemID="{D29CFDA9-706C-408A-AE83-CE440D13B5F5}">
  <ds:schemaRefs>
    <ds:schemaRef ds:uri="http://schemas.microsoft.com/sharepoint/events"/>
  </ds:schemaRefs>
</ds:datastoreItem>
</file>

<file path=customXml/itemProps1770.xml><?xml version="1.0" encoding="utf-8"?>
<ds:datastoreItem xmlns:ds="http://schemas.openxmlformats.org/officeDocument/2006/customXml" ds:itemID="{02AD3819-E5B5-4AF0-8BBA-537FC2BE842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71.xml><?xml version="1.0" encoding="utf-8"?>
<ds:datastoreItem xmlns:ds="http://schemas.openxmlformats.org/officeDocument/2006/customXml" ds:itemID="{5812F9BF-EC8C-47F7-A39F-E1787F9A4FD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72.xml><?xml version="1.0" encoding="utf-8"?>
<ds:datastoreItem xmlns:ds="http://schemas.openxmlformats.org/officeDocument/2006/customXml" ds:itemID="{BDD1A02A-F9D1-46D7-A6E2-50AC79B8414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73.xml><?xml version="1.0" encoding="utf-8"?>
<ds:datastoreItem xmlns:ds="http://schemas.openxmlformats.org/officeDocument/2006/customXml" ds:itemID="{13A042E5-0EA6-468B-88F7-C77D8B0894EC}">
  <ds:schemaRefs>
    <ds:schemaRef ds:uri="http://schemas.microsoft.com/sharepoint/events"/>
  </ds:schemaRefs>
</ds:datastoreItem>
</file>

<file path=customXml/itemProps1774.xml><?xml version="1.0" encoding="utf-8"?>
<ds:datastoreItem xmlns:ds="http://schemas.openxmlformats.org/officeDocument/2006/customXml" ds:itemID="{ED5E978F-6FE1-4AEB-AD6E-5F8E729C3218}">
  <ds:schemaRefs>
    <ds:schemaRef ds:uri="http://schemas.microsoft.com/sharepoint/v3/contenttype/forms"/>
  </ds:schemaRefs>
</ds:datastoreItem>
</file>

<file path=customXml/itemProps1775.xml><?xml version="1.0" encoding="utf-8"?>
<ds:datastoreItem xmlns:ds="http://schemas.openxmlformats.org/officeDocument/2006/customXml" ds:itemID="{E7E03A4D-9E68-4338-AE8E-157CD888C02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76.xml><?xml version="1.0" encoding="utf-8"?>
<ds:datastoreItem xmlns:ds="http://schemas.openxmlformats.org/officeDocument/2006/customXml" ds:itemID="{28EAD836-9D06-4EF5-94A3-AD27DE4986C7}">
  <ds:schemaRefs>
    <ds:schemaRef ds:uri="http://schemas.microsoft.com/sharepoint/v3/contenttype/forms"/>
  </ds:schemaRefs>
</ds:datastoreItem>
</file>

<file path=customXml/itemProps1777.xml><?xml version="1.0" encoding="utf-8"?>
<ds:datastoreItem xmlns:ds="http://schemas.openxmlformats.org/officeDocument/2006/customXml" ds:itemID="{9A56C418-18F2-49CB-AD2B-E26B076B93E0}">
  <ds:schemaRefs>
    <ds:schemaRef ds:uri="http://schemas.microsoft.com/sharepoint/events"/>
  </ds:schemaRefs>
</ds:datastoreItem>
</file>

<file path=customXml/itemProps1778.xml><?xml version="1.0" encoding="utf-8"?>
<ds:datastoreItem xmlns:ds="http://schemas.openxmlformats.org/officeDocument/2006/customXml" ds:itemID="{09633F24-8A17-4E5E-BD23-FB3B8E57AD0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79.xml><?xml version="1.0" encoding="utf-8"?>
<ds:datastoreItem xmlns:ds="http://schemas.openxmlformats.org/officeDocument/2006/customXml" ds:itemID="{305844DC-43F8-45AD-B2DF-56BF79860A2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8.xml><?xml version="1.0" encoding="utf-8"?>
<ds:datastoreItem xmlns:ds="http://schemas.openxmlformats.org/officeDocument/2006/customXml" ds:itemID="{FD8BFE20-FA50-4548-9A49-F162B655201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80.xml><?xml version="1.0" encoding="utf-8"?>
<ds:datastoreItem xmlns:ds="http://schemas.openxmlformats.org/officeDocument/2006/customXml" ds:itemID="{E2380826-E0E3-4E69-A6B1-0A5F90FCB06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81.xml><?xml version="1.0" encoding="utf-8"?>
<ds:datastoreItem xmlns:ds="http://schemas.openxmlformats.org/officeDocument/2006/customXml" ds:itemID="{671B57F4-DF7F-40DF-9859-3D821D038C2F}">
  <ds:schemaRefs>
    <ds:schemaRef ds:uri="http://schemas.microsoft.com/sharepoint/events"/>
  </ds:schemaRefs>
</ds:datastoreItem>
</file>

<file path=customXml/itemProps1782.xml><?xml version="1.0" encoding="utf-8"?>
<ds:datastoreItem xmlns:ds="http://schemas.openxmlformats.org/officeDocument/2006/customXml" ds:itemID="{17CF5963-4C23-4581-8CD1-49788181C38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83.xml><?xml version="1.0" encoding="utf-8"?>
<ds:datastoreItem xmlns:ds="http://schemas.openxmlformats.org/officeDocument/2006/customXml" ds:itemID="{538787AD-77DC-4835-B5C4-A074B75473F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84.xml><?xml version="1.0" encoding="utf-8"?>
<ds:datastoreItem xmlns:ds="http://schemas.openxmlformats.org/officeDocument/2006/customXml" ds:itemID="{6229393F-FDB1-49A3-B4AE-A4D34E4E1FC7}">
  <ds:schemaRefs>
    <ds:schemaRef ds:uri="http://schemas.microsoft.com/sharepoint/v3/contenttype/forms"/>
  </ds:schemaRefs>
</ds:datastoreItem>
</file>

<file path=customXml/itemProps1785.xml><?xml version="1.0" encoding="utf-8"?>
<ds:datastoreItem xmlns:ds="http://schemas.openxmlformats.org/officeDocument/2006/customXml" ds:itemID="{2BF5A5D4-BD36-4350-96CA-8504F4190E3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86.xml><?xml version="1.0" encoding="utf-8"?>
<ds:datastoreItem xmlns:ds="http://schemas.openxmlformats.org/officeDocument/2006/customXml" ds:itemID="{8B9F659A-EC92-45AD-8DA7-D92F2B1D90CA}">
  <ds:schemaRefs>
    <ds:schemaRef ds:uri="http://schemas.microsoft.com/sharepoint/events"/>
  </ds:schemaRefs>
</ds:datastoreItem>
</file>

<file path=customXml/itemProps1787.xml><?xml version="1.0" encoding="utf-8"?>
<ds:datastoreItem xmlns:ds="http://schemas.openxmlformats.org/officeDocument/2006/customXml" ds:itemID="{84590951-9DEC-496E-8C6B-7EE0181A4C8F}">
  <ds:schemaRefs>
    <ds:schemaRef ds:uri="http://schemas.microsoft.com/sharepoint/events"/>
  </ds:schemaRefs>
</ds:datastoreItem>
</file>

<file path=customXml/itemProps1788.xml><?xml version="1.0" encoding="utf-8"?>
<ds:datastoreItem xmlns:ds="http://schemas.openxmlformats.org/officeDocument/2006/customXml" ds:itemID="{22766522-BB8C-4ED0-AB08-00C07D5282F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89.xml><?xml version="1.0" encoding="utf-8"?>
<ds:datastoreItem xmlns:ds="http://schemas.openxmlformats.org/officeDocument/2006/customXml" ds:itemID="{6A181A55-B0DA-46D1-A486-89356E4FE19B}">
  <ds:schemaRefs>
    <ds:schemaRef ds:uri="http://schemas.microsoft.com/sharepoint/events"/>
  </ds:schemaRefs>
</ds:datastoreItem>
</file>

<file path=customXml/itemProps179.xml><?xml version="1.0" encoding="utf-8"?>
<ds:datastoreItem xmlns:ds="http://schemas.openxmlformats.org/officeDocument/2006/customXml" ds:itemID="{B96913B9-3785-49A7-BA97-E651CC18C2C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90.xml><?xml version="1.0" encoding="utf-8"?>
<ds:datastoreItem xmlns:ds="http://schemas.openxmlformats.org/officeDocument/2006/customXml" ds:itemID="{2CF12CA0-6AE5-40A8-8D9A-DBD363DF017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91.xml><?xml version="1.0" encoding="utf-8"?>
<ds:datastoreItem xmlns:ds="http://schemas.openxmlformats.org/officeDocument/2006/customXml" ds:itemID="{B2C84F1B-A4AE-4CF5-B19D-77EE2B9D3D8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792.xml><?xml version="1.0" encoding="utf-8"?>
<ds:datastoreItem xmlns:ds="http://schemas.openxmlformats.org/officeDocument/2006/customXml" ds:itemID="{0757A8B3-8419-40F6-96D9-F2E67C5DAA9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93.xml><?xml version="1.0" encoding="utf-8"?>
<ds:datastoreItem xmlns:ds="http://schemas.openxmlformats.org/officeDocument/2006/customXml" ds:itemID="{3F376574-6356-4319-8528-2A1F5B0AFC4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94.xml><?xml version="1.0" encoding="utf-8"?>
<ds:datastoreItem xmlns:ds="http://schemas.openxmlformats.org/officeDocument/2006/customXml" ds:itemID="{C1AB614F-D2DD-4DA3-BC59-394926284FB8}">
  <ds:schemaRefs>
    <ds:schemaRef ds:uri="http://schemas.microsoft.com/sharepoint/v3/contenttype/forms"/>
  </ds:schemaRefs>
</ds:datastoreItem>
</file>

<file path=customXml/itemProps1795.xml><?xml version="1.0" encoding="utf-8"?>
<ds:datastoreItem xmlns:ds="http://schemas.openxmlformats.org/officeDocument/2006/customXml" ds:itemID="{672E282C-194F-45E3-BC98-DD428060C62E}">
  <ds:schemaRefs>
    <ds:schemaRef ds:uri="http://schemas.microsoft.com/sharepoint/events"/>
  </ds:schemaRefs>
</ds:datastoreItem>
</file>

<file path=customXml/itemProps1796.xml><?xml version="1.0" encoding="utf-8"?>
<ds:datastoreItem xmlns:ds="http://schemas.openxmlformats.org/officeDocument/2006/customXml" ds:itemID="{3F1DE116-74AA-4EF4-8EAE-A539D1CC6B07}">
  <ds:schemaRefs>
    <ds:schemaRef ds:uri="http://schemas.microsoft.com/sharepoint/events"/>
  </ds:schemaRefs>
</ds:datastoreItem>
</file>

<file path=customXml/itemProps1797.xml><?xml version="1.0" encoding="utf-8"?>
<ds:datastoreItem xmlns:ds="http://schemas.openxmlformats.org/officeDocument/2006/customXml" ds:itemID="{0C5B626F-F53D-4986-9B0D-0FA28CFC4FE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98.xml><?xml version="1.0" encoding="utf-8"?>
<ds:datastoreItem xmlns:ds="http://schemas.openxmlformats.org/officeDocument/2006/customXml" ds:itemID="{C89E135D-8223-493D-BA40-A7477DD1A63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799.xml><?xml version="1.0" encoding="utf-8"?>
<ds:datastoreItem xmlns:ds="http://schemas.openxmlformats.org/officeDocument/2006/customXml" ds:itemID="{F2AFE886-CB49-40C8-BE58-1A39F067AC4C}">
  <ds:schemaRefs>
    <ds:schemaRef ds:uri="http://schemas.microsoft.com/sharepoint/events"/>
  </ds:schemaRefs>
</ds:datastoreItem>
</file>

<file path=customXml/itemProps18.xml><?xml version="1.0" encoding="utf-8"?>
<ds:datastoreItem xmlns:ds="http://schemas.openxmlformats.org/officeDocument/2006/customXml" ds:itemID="{EC1A17B9-4478-4968-8C75-B4B8298ACCD9}">
  <ds:schemaRefs>
    <ds:schemaRef ds:uri="http://schemas.microsoft.com/sharepoint/events"/>
  </ds:schemaRefs>
</ds:datastoreItem>
</file>

<file path=customXml/itemProps180.xml><?xml version="1.0" encoding="utf-8"?>
<ds:datastoreItem xmlns:ds="http://schemas.openxmlformats.org/officeDocument/2006/customXml" ds:itemID="{1586FC22-BD05-4CF7-AD31-84508D025E4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00.xml><?xml version="1.0" encoding="utf-8"?>
<ds:datastoreItem xmlns:ds="http://schemas.openxmlformats.org/officeDocument/2006/customXml" ds:itemID="{2B9A81D4-58C7-45B4-B331-55044454970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01.xml><?xml version="1.0" encoding="utf-8"?>
<ds:datastoreItem xmlns:ds="http://schemas.openxmlformats.org/officeDocument/2006/customXml" ds:itemID="{B4CEE628-63AC-4AF1-94B0-3257853FAC4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02.xml><?xml version="1.0" encoding="utf-8"?>
<ds:datastoreItem xmlns:ds="http://schemas.openxmlformats.org/officeDocument/2006/customXml" ds:itemID="{1B351F7C-CBCB-497A-A6F4-A49401E58DA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03.xml><?xml version="1.0" encoding="utf-8"?>
<ds:datastoreItem xmlns:ds="http://schemas.openxmlformats.org/officeDocument/2006/customXml" ds:itemID="{B5529BB3-5BE2-42E7-B20A-56899B59584D}">
  <ds:schemaRefs>
    <ds:schemaRef ds:uri="http://schemas.microsoft.com/sharepoint/v3/contenttype/forms"/>
  </ds:schemaRefs>
</ds:datastoreItem>
</file>

<file path=customXml/itemProps1804.xml><?xml version="1.0" encoding="utf-8"?>
<ds:datastoreItem xmlns:ds="http://schemas.openxmlformats.org/officeDocument/2006/customXml" ds:itemID="{211364ED-B436-4FAD-A160-E0BD9EBD680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05.xml><?xml version="1.0" encoding="utf-8"?>
<ds:datastoreItem xmlns:ds="http://schemas.openxmlformats.org/officeDocument/2006/customXml" ds:itemID="{53A437FD-BE1C-4345-B6BD-D77447018FF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06.xml><?xml version="1.0" encoding="utf-8"?>
<ds:datastoreItem xmlns:ds="http://schemas.openxmlformats.org/officeDocument/2006/customXml" ds:itemID="{84F3E050-CC18-44EB-A511-48CBB2DFC97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07.xml><?xml version="1.0" encoding="utf-8"?>
<ds:datastoreItem xmlns:ds="http://schemas.openxmlformats.org/officeDocument/2006/customXml" ds:itemID="{821BB741-54EF-4D51-AF39-52467104CF4A}">
  <ds:schemaRefs>
    <ds:schemaRef ds:uri="http://schemas.microsoft.com/sharepoint/events"/>
  </ds:schemaRefs>
</ds:datastoreItem>
</file>

<file path=customXml/itemProps1808.xml><?xml version="1.0" encoding="utf-8"?>
<ds:datastoreItem xmlns:ds="http://schemas.openxmlformats.org/officeDocument/2006/customXml" ds:itemID="{82512C21-6CA4-4DEC-8572-70FA9FC5090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09.xml><?xml version="1.0" encoding="utf-8"?>
<ds:datastoreItem xmlns:ds="http://schemas.openxmlformats.org/officeDocument/2006/customXml" ds:itemID="{15DF1D22-14A4-4D86-82E9-5C528096D920}">
  <ds:schemaRefs>
    <ds:schemaRef ds:uri="http://schemas.microsoft.com/sharepoint/events"/>
  </ds:schemaRefs>
</ds:datastoreItem>
</file>

<file path=customXml/itemProps181.xml><?xml version="1.0" encoding="utf-8"?>
<ds:datastoreItem xmlns:ds="http://schemas.openxmlformats.org/officeDocument/2006/customXml" ds:itemID="{FE4718BD-24B6-4777-8483-FD41CBFBE98B}">
  <ds:schemaRefs>
    <ds:schemaRef ds:uri="http://schemas.microsoft.com/sharepoint/v3/contenttype/forms"/>
  </ds:schemaRefs>
</ds:datastoreItem>
</file>

<file path=customXml/itemProps1810.xml><?xml version="1.0" encoding="utf-8"?>
<ds:datastoreItem xmlns:ds="http://schemas.openxmlformats.org/officeDocument/2006/customXml" ds:itemID="{81298A2D-CB61-4859-937F-C3A4046AE26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11.xml><?xml version="1.0" encoding="utf-8"?>
<ds:datastoreItem xmlns:ds="http://schemas.openxmlformats.org/officeDocument/2006/customXml" ds:itemID="{73A2B129-7CCA-44F4-AB4F-E3FC85A98B1C}">
  <ds:schemaRefs>
    <ds:schemaRef ds:uri="http://schemas.microsoft.com/sharepoint/events"/>
  </ds:schemaRefs>
</ds:datastoreItem>
</file>

<file path=customXml/itemProps1812.xml><?xml version="1.0" encoding="utf-8"?>
<ds:datastoreItem xmlns:ds="http://schemas.openxmlformats.org/officeDocument/2006/customXml" ds:itemID="{4F7D1407-9152-4683-8B79-BD1EA7FB58D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13.xml><?xml version="1.0" encoding="utf-8"?>
<ds:datastoreItem xmlns:ds="http://schemas.openxmlformats.org/officeDocument/2006/customXml" ds:itemID="{32603F86-AF82-4AF8-BB14-D66129598AA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14.xml><?xml version="1.0" encoding="utf-8"?>
<ds:datastoreItem xmlns:ds="http://schemas.openxmlformats.org/officeDocument/2006/customXml" ds:itemID="{C6C97792-F544-433E-99AD-C3689D1377F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15.xml><?xml version="1.0" encoding="utf-8"?>
<ds:datastoreItem xmlns:ds="http://schemas.openxmlformats.org/officeDocument/2006/customXml" ds:itemID="{398FD3F5-0EAA-4128-9F28-2DC6A60B87B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16.xml><?xml version="1.0" encoding="utf-8"?>
<ds:datastoreItem xmlns:ds="http://schemas.openxmlformats.org/officeDocument/2006/customXml" ds:itemID="{A73B1829-F102-48AE-924E-D21ED6649A1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17.xml><?xml version="1.0" encoding="utf-8"?>
<ds:datastoreItem xmlns:ds="http://schemas.openxmlformats.org/officeDocument/2006/customXml" ds:itemID="{BAEE41DE-AB15-42AC-9404-203F16174FB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18.xml><?xml version="1.0" encoding="utf-8"?>
<ds:datastoreItem xmlns:ds="http://schemas.openxmlformats.org/officeDocument/2006/customXml" ds:itemID="{64B331EE-F8A2-41BE-80D9-53075D5CF756}">
  <ds:schemaRefs>
    <ds:schemaRef ds:uri="http://schemas.microsoft.com/sharepoint/v3/contenttype/forms"/>
  </ds:schemaRefs>
</ds:datastoreItem>
</file>

<file path=customXml/itemProps1819.xml><?xml version="1.0" encoding="utf-8"?>
<ds:datastoreItem xmlns:ds="http://schemas.openxmlformats.org/officeDocument/2006/customXml" ds:itemID="{46DA5E01-9CD4-41B9-B596-CA6D8CBAA283}">
  <ds:schemaRefs>
    <ds:schemaRef ds:uri="http://schemas.microsoft.com/sharepoint/v3/contenttype/forms"/>
  </ds:schemaRefs>
</ds:datastoreItem>
</file>

<file path=customXml/itemProps182.xml><?xml version="1.0" encoding="utf-8"?>
<ds:datastoreItem xmlns:ds="http://schemas.openxmlformats.org/officeDocument/2006/customXml" ds:itemID="{DF52624A-4640-4A4F-B903-ED4B22433AD1}">
  <ds:schemaRefs>
    <ds:schemaRef ds:uri="http://schemas.microsoft.com/sharepoint/events"/>
  </ds:schemaRefs>
</ds:datastoreItem>
</file>

<file path=customXml/itemProps1820.xml><?xml version="1.0" encoding="utf-8"?>
<ds:datastoreItem xmlns:ds="http://schemas.openxmlformats.org/officeDocument/2006/customXml" ds:itemID="{462EB52B-1D3C-40C7-BC9E-9B747FC2C3F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21.xml><?xml version="1.0" encoding="utf-8"?>
<ds:datastoreItem xmlns:ds="http://schemas.openxmlformats.org/officeDocument/2006/customXml" ds:itemID="{F50DEA5A-0A89-429E-A2D8-736B94710E8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22.xml><?xml version="1.0" encoding="utf-8"?>
<ds:datastoreItem xmlns:ds="http://schemas.openxmlformats.org/officeDocument/2006/customXml" ds:itemID="{CF1B429C-9B7D-4805-BC3E-88D3587AA72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23.xml><?xml version="1.0" encoding="utf-8"?>
<ds:datastoreItem xmlns:ds="http://schemas.openxmlformats.org/officeDocument/2006/customXml" ds:itemID="{F60BAF18-E011-430F-ABE7-732BB227E95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24.xml><?xml version="1.0" encoding="utf-8"?>
<ds:datastoreItem xmlns:ds="http://schemas.openxmlformats.org/officeDocument/2006/customXml" ds:itemID="{B0F1B032-EC29-4E2C-9E64-B14A0347907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25.xml><?xml version="1.0" encoding="utf-8"?>
<ds:datastoreItem xmlns:ds="http://schemas.openxmlformats.org/officeDocument/2006/customXml" ds:itemID="{8372CBC4-B107-475C-8DE5-38D1FCE15B2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26.xml><?xml version="1.0" encoding="utf-8"?>
<ds:datastoreItem xmlns:ds="http://schemas.openxmlformats.org/officeDocument/2006/customXml" ds:itemID="{E4387DE9-173C-4CEF-9B1C-C4A720010328}">
  <ds:schemaRefs>
    <ds:schemaRef ds:uri="http://schemas.microsoft.com/sharepoint/v3/contenttype/forms"/>
  </ds:schemaRefs>
</ds:datastoreItem>
</file>

<file path=customXml/itemProps1827.xml><?xml version="1.0" encoding="utf-8"?>
<ds:datastoreItem xmlns:ds="http://schemas.openxmlformats.org/officeDocument/2006/customXml" ds:itemID="{3C3AB2A7-3333-45D8-B97D-F61B4893CD6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28.xml><?xml version="1.0" encoding="utf-8"?>
<ds:datastoreItem xmlns:ds="http://schemas.openxmlformats.org/officeDocument/2006/customXml" ds:itemID="{92308B23-0418-4D6B-B202-DD82DA13E933}">
  <ds:schemaRefs>
    <ds:schemaRef ds:uri="http://schemas.microsoft.com/sharepoint/v3/contenttype/forms"/>
  </ds:schemaRefs>
</ds:datastoreItem>
</file>

<file path=customXml/itemProps1829.xml><?xml version="1.0" encoding="utf-8"?>
<ds:datastoreItem xmlns:ds="http://schemas.openxmlformats.org/officeDocument/2006/customXml" ds:itemID="{374B2B3B-E7D3-4266-8FDA-C80E24764F8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3.xml><?xml version="1.0" encoding="utf-8"?>
<ds:datastoreItem xmlns:ds="http://schemas.openxmlformats.org/officeDocument/2006/customXml" ds:itemID="{1E9C92A7-7815-47A2-A5AF-95B967107A82}">
  <ds:schemaRefs>
    <ds:schemaRef ds:uri="http://schemas.microsoft.com/sharepoint/v3/contenttype/forms"/>
  </ds:schemaRefs>
</ds:datastoreItem>
</file>

<file path=customXml/itemProps1830.xml><?xml version="1.0" encoding="utf-8"?>
<ds:datastoreItem xmlns:ds="http://schemas.openxmlformats.org/officeDocument/2006/customXml" ds:itemID="{99ACB5AC-0813-4979-B4F8-942AAA8072C4}">
  <ds:schemaRefs>
    <ds:schemaRef ds:uri="http://schemas.microsoft.com/sharepoint/events"/>
  </ds:schemaRefs>
</ds:datastoreItem>
</file>

<file path=customXml/itemProps1831.xml><?xml version="1.0" encoding="utf-8"?>
<ds:datastoreItem xmlns:ds="http://schemas.openxmlformats.org/officeDocument/2006/customXml" ds:itemID="{324C8669-4935-433F-A3D1-4EB65C9B7E61}">
  <ds:schemaRefs>
    <ds:schemaRef ds:uri="http://schemas.microsoft.com/sharepoint/events"/>
  </ds:schemaRefs>
</ds:datastoreItem>
</file>

<file path=customXml/itemProps1832.xml><?xml version="1.0" encoding="utf-8"?>
<ds:datastoreItem xmlns:ds="http://schemas.openxmlformats.org/officeDocument/2006/customXml" ds:itemID="{DC8AB201-872C-4CAE-ADEA-861CD2F62A4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33.xml><?xml version="1.0" encoding="utf-8"?>
<ds:datastoreItem xmlns:ds="http://schemas.openxmlformats.org/officeDocument/2006/customXml" ds:itemID="{2FC319E9-D7BB-4F31-A31C-E1C636B7BCD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34.xml><?xml version="1.0" encoding="utf-8"?>
<ds:datastoreItem xmlns:ds="http://schemas.openxmlformats.org/officeDocument/2006/customXml" ds:itemID="{BBEF2F4D-3E22-493D-9E7A-74D34B17CF5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35.xml><?xml version="1.0" encoding="utf-8"?>
<ds:datastoreItem xmlns:ds="http://schemas.openxmlformats.org/officeDocument/2006/customXml" ds:itemID="{C3A9F9B1-57AC-4EE2-B4D1-F804A0985AAC}">
  <ds:schemaRefs>
    <ds:schemaRef ds:uri="http://schemas.microsoft.com/sharepoint/v3/contenttype/forms"/>
  </ds:schemaRefs>
</ds:datastoreItem>
</file>

<file path=customXml/itemProps1836.xml><?xml version="1.0" encoding="utf-8"?>
<ds:datastoreItem xmlns:ds="http://schemas.openxmlformats.org/officeDocument/2006/customXml" ds:itemID="{2378B350-5C85-4387-98BD-A47C3A16F0DC}">
  <ds:schemaRefs>
    <ds:schemaRef ds:uri="http://schemas.microsoft.com/sharepoint/events"/>
  </ds:schemaRefs>
</ds:datastoreItem>
</file>

<file path=customXml/itemProps1837.xml><?xml version="1.0" encoding="utf-8"?>
<ds:datastoreItem xmlns:ds="http://schemas.openxmlformats.org/officeDocument/2006/customXml" ds:itemID="{6466B95D-D438-48B3-9E31-7DBEC4D804EC}">
  <ds:schemaRefs>
    <ds:schemaRef ds:uri="http://schemas.microsoft.com/sharepoint/v3/contenttype/forms"/>
  </ds:schemaRefs>
</ds:datastoreItem>
</file>

<file path=customXml/itemProps1838.xml><?xml version="1.0" encoding="utf-8"?>
<ds:datastoreItem xmlns:ds="http://schemas.openxmlformats.org/officeDocument/2006/customXml" ds:itemID="{15E04294-0747-4D16-AE02-E1C9AB84A2BF}">
  <ds:schemaRefs>
    <ds:schemaRef ds:uri="http://schemas.microsoft.com/sharepoint/v3/contenttype/forms"/>
  </ds:schemaRefs>
</ds:datastoreItem>
</file>

<file path=customXml/itemProps1839.xml><?xml version="1.0" encoding="utf-8"?>
<ds:datastoreItem xmlns:ds="http://schemas.openxmlformats.org/officeDocument/2006/customXml" ds:itemID="{48375CF5-C93C-4CC9-AFBB-D8366AFE395E}">
  <ds:schemaRefs>
    <ds:schemaRef ds:uri="http://schemas.microsoft.com/sharepoint/v3/contenttype/forms"/>
  </ds:schemaRefs>
</ds:datastoreItem>
</file>

<file path=customXml/itemProps184.xml><?xml version="1.0" encoding="utf-8"?>
<ds:datastoreItem xmlns:ds="http://schemas.openxmlformats.org/officeDocument/2006/customXml" ds:itemID="{B7E99D42-ED38-4916-90EC-5B398202BB67}">
  <ds:schemaRefs>
    <ds:schemaRef ds:uri="http://schemas.microsoft.com/sharepoint/v3/contenttype/forms"/>
  </ds:schemaRefs>
</ds:datastoreItem>
</file>

<file path=customXml/itemProps1840.xml><?xml version="1.0" encoding="utf-8"?>
<ds:datastoreItem xmlns:ds="http://schemas.openxmlformats.org/officeDocument/2006/customXml" ds:itemID="{869250FA-6D9C-4D0F-AFDF-A99FD475EC4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41.xml><?xml version="1.0" encoding="utf-8"?>
<ds:datastoreItem xmlns:ds="http://schemas.openxmlformats.org/officeDocument/2006/customXml" ds:itemID="{5BD4C353-7EF7-49B0-88DC-D9F83FDD7CB5}">
  <ds:schemaRefs>
    <ds:schemaRef ds:uri="http://schemas.microsoft.com/sharepoint/v3/contenttype/forms"/>
  </ds:schemaRefs>
</ds:datastoreItem>
</file>

<file path=customXml/itemProps1842.xml><?xml version="1.0" encoding="utf-8"?>
<ds:datastoreItem xmlns:ds="http://schemas.openxmlformats.org/officeDocument/2006/customXml" ds:itemID="{845095D0-FD89-4041-B042-B283527DF2E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43.xml><?xml version="1.0" encoding="utf-8"?>
<ds:datastoreItem xmlns:ds="http://schemas.openxmlformats.org/officeDocument/2006/customXml" ds:itemID="{0ADC8A0D-8A59-403B-97C4-7827DD6F8FC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44.xml><?xml version="1.0" encoding="utf-8"?>
<ds:datastoreItem xmlns:ds="http://schemas.openxmlformats.org/officeDocument/2006/customXml" ds:itemID="{EFF57C1F-4AD0-41EE-90E0-0D81A66F224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45.xml><?xml version="1.0" encoding="utf-8"?>
<ds:datastoreItem xmlns:ds="http://schemas.openxmlformats.org/officeDocument/2006/customXml" ds:itemID="{A6997395-EE76-4C64-8CA5-EE8825018FFB}">
  <ds:schemaRefs>
    <ds:schemaRef ds:uri="http://schemas.microsoft.com/sharepoint/events"/>
  </ds:schemaRefs>
</ds:datastoreItem>
</file>

<file path=customXml/itemProps1846.xml><?xml version="1.0" encoding="utf-8"?>
<ds:datastoreItem xmlns:ds="http://schemas.openxmlformats.org/officeDocument/2006/customXml" ds:itemID="{96558E04-6E74-4626-A0AF-D1273D80933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47.xml><?xml version="1.0" encoding="utf-8"?>
<ds:datastoreItem xmlns:ds="http://schemas.openxmlformats.org/officeDocument/2006/customXml" ds:itemID="{C45F7750-0D4C-46FB-AE43-E317C247824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48.xml><?xml version="1.0" encoding="utf-8"?>
<ds:datastoreItem xmlns:ds="http://schemas.openxmlformats.org/officeDocument/2006/customXml" ds:itemID="{8198B6BD-053E-4040-A730-979B8BB2D23E}">
  <ds:schemaRefs>
    <ds:schemaRef ds:uri="http://schemas.microsoft.com/sharepoint/v3/contenttype/forms"/>
  </ds:schemaRefs>
</ds:datastoreItem>
</file>

<file path=customXml/itemProps1849.xml><?xml version="1.0" encoding="utf-8"?>
<ds:datastoreItem xmlns:ds="http://schemas.openxmlformats.org/officeDocument/2006/customXml" ds:itemID="{97FC3DB8-C3CE-4356-8A4F-B1CD524F9476}">
  <ds:schemaRefs>
    <ds:schemaRef ds:uri="http://schemas.microsoft.com/sharepoint/v3/contenttype/forms"/>
  </ds:schemaRefs>
</ds:datastoreItem>
</file>

<file path=customXml/itemProps185.xml><?xml version="1.0" encoding="utf-8"?>
<ds:datastoreItem xmlns:ds="http://schemas.openxmlformats.org/officeDocument/2006/customXml" ds:itemID="{1462A3C7-225F-43D2-8848-2A90F6E48A0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50.xml><?xml version="1.0" encoding="utf-8"?>
<ds:datastoreItem xmlns:ds="http://schemas.openxmlformats.org/officeDocument/2006/customXml" ds:itemID="{7344C288-1401-443D-ACFE-C14701213A8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51.xml><?xml version="1.0" encoding="utf-8"?>
<ds:datastoreItem xmlns:ds="http://schemas.openxmlformats.org/officeDocument/2006/customXml" ds:itemID="{C4BA31A6-A746-44BE-867E-DE3E98853FED}">
  <ds:schemaRefs>
    <ds:schemaRef ds:uri="http://schemas.microsoft.com/sharepoint/v3/contenttype/forms"/>
  </ds:schemaRefs>
</ds:datastoreItem>
</file>

<file path=customXml/itemProps1852.xml><?xml version="1.0" encoding="utf-8"?>
<ds:datastoreItem xmlns:ds="http://schemas.openxmlformats.org/officeDocument/2006/customXml" ds:itemID="{D3C5FD9F-B416-4FBC-958F-815E9A2D7649}">
  <ds:schemaRefs>
    <ds:schemaRef ds:uri="http://schemas.microsoft.com/sharepoint/events"/>
  </ds:schemaRefs>
</ds:datastoreItem>
</file>

<file path=customXml/itemProps1853.xml><?xml version="1.0" encoding="utf-8"?>
<ds:datastoreItem xmlns:ds="http://schemas.openxmlformats.org/officeDocument/2006/customXml" ds:itemID="{10685548-F262-420A-802B-08A075F49278}">
  <ds:schemaRefs>
    <ds:schemaRef ds:uri="http://schemas.microsoft.com/sharepoint/events"/>
  </ds:schemaRefs>
</ds:datastoreItem>
</file>

<file path=customXml/itemProps1854.xml><?xml version="1.0" encoding="utf-8"?>
<ds:datastoreItem xmlns:ds="http://schemas.openxmlformats.org/officeDocument/2006/customXml" ds:itemID="{AB7032BB-B374-4975-979C-3DF07174E76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55.xml><?xml version="1.0" encoding="utf-8"?>
<ds:datastoreItem xmlns:ds="http://schemas.openxmlformats.org/officeDocument/2006/customXml" ds:itemID="{9BEA1CBD-2AED-4C05-8DDA-C5B9708EE950}">
  <ds:schemaRefs>
    <ds:schemaRef ds:uri="http://schemas.microsoft.com/sharepoint/events"/>
  </ds:schemaRefs>
</ds:datastoreItem>
</file>

<file path=customXml/itemProps1856.xml><?xml version="1.0" encoding="utf-8"?>
<ds:datastoreItem xmlns:ds="http://schemas.openxmlformats.org/officeDocument/2006/customXml" ds:itemID="{9940631F-2F65-455D-970E-5C28BD0242B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57.xml><?xml version="1.0" encoding="utf-8"?>
<ds:datastoreItem xmlns:ds="http://schemas.openxmlformats.org/officeDocument/2006/customXml" ds:itemID="{1D7B78CA-5F72-4FEF-A22A-0D839522A07A}">
  <ds:schemaRefs>
    <ds:schemaRef ds:uri="http://schemas.microsoft.com/sharepoint/v3/contenttype/forms"/>
  </ds:schemaRefs>
</ds:datastoreItem>
</file>

<file path=customXml/itemProps1858.xml><?xml version="1.0" encoding="utf-8"?>
<ds:datastoreItem xmlns:ds="http://schemas.openxmlformats.org/officeDocument/2006/customXml" ds:itemID="{70FE24AD-800C-4154-A41C-549433C87B1F}">
  <ds:schemaRefs>
    <ds:schemaRef ds:uri="http://schemas.microsoft.com/sharepoint/v3/contenttype/forms"/>
  </ds:schemaRefs>
</ds:datastoreItem>
</file>

<file path=customXml/itemProps1859.xml><?xml version="1.0" encoding="utf-8"?>
<ds:datastoreItem xmlns:ds="http://schemas.openxmlformats.org/officeDocument/2006/customXml" ds:itemID="{0FFAF184-42C6-44D2-8952-E6B1D01A33ED}">
  <ds:schemaRefs>
    <ds:schemaRef ds:uri="http://schemas.microsoft.com/sharepoint/v3/contenttype/forms"/>
  </ds:schemaRefs>
</ds:datastoreItem>
</file>

<file path=customXml/itemProps186.xml><?xml version="1.0" encoding="utf-8"?>
<ds:datastoreItem xmlns:ds="http://schemas.openxmlformats.org/officeDocument/2006/customXml" ds:itemID="{D8FFE449-74E6-499F-A8DF-983BDC5787F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60.xml><?xml version="1.0" encoding="utf-8"?>
<ds:datastoreItem xmlns:ds="http://schemas.openxmlformats.org/officeDocument/2006/customXml" ds:itemID="{0B200ECB-1633-4C31-B4D3-3477B82918C3}">
  <ds:schemaRefs>
    <ds:schemaRef ds:uri="http://schemas.microsoft.com/sharepoint/v3/contenttype/forms"/>
  </ds:schemaRefs>
</ds:datastoreItem>
</file>

<file path=customXml/itemProps1861.xml><?xml version="1.0" encoding="utf-8"?>
<ds:datastoreItem xmlns:ds="http://schemas.openxmlformats.org/officeDocument/2006/customXml" ds:itemID="{0A30AB19-3625-42F5-8C90-1830C59CF7DF}">
  <ds:schemaRefs>
    <ds:schemaRef ds:uri="http://schemas.microsoft.com/sharepoint/events"/>
  </ds:schemaRefs>
</ds:datastoreItem>
</file>

<file path=customXml/itemProps1862.xml><?xml version="1.0" encoding="utf-8"?>
<ds:datastoreItem xmlns:ds="http://schemas.openxmlformats.org/officeDocument/2006/customXml" ds:itemID="{5C241B61-3CC0-4899-A02A-0AF8046716D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63.xml><?xml version="1.0" encoding="utf-8"?>
<ds:datastoreItem xmlns:ds="http://schemas.openxmlformats.org/officeDocument/2006/customXml" ds:itemID="{17353C21-0BEC-48F7-8447-7D7E34185778}">
  <ds:schemaRefs>
    <ds:schemaRef ds:uri="http://schemas.microsoft.com/sharepoint/events"/>
  </ds:schemaRefs>
</ds:datastoreItem>
</file>

<file path=customXml/itemProps1864.xml><?xml version="1.0" encoding="utf-8"?>
<ds:datastoreItem xmlns:ds="http://schemas.openxmlformats.org/officeDocument/2006/customXml" ds:itemID="{58A4EC43-A8B4-41CB-BFB6-03F7CE3AD69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65.xml><?xml version="1.0" encoding="utf-8"?>
<ds:datastoreItem xmlns:ds="http://schemas.openxmlformats.org/officeDocument/2006/customXml" ds:itemID="{04CF0F98-CE98-44B7-98B9-2CAAFF9B489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66.xml><?xml version="1.0" encoding="utf-8"?>
<ds:datastoreItem xmlns:ds="http://schemas.openxmlformats.org/officeDocument/2006/customXml" ds:itemID="{5FB80963-13B3-418C-84EA-025F65026945}">
  <ds:schemaRefs>
    <ds:schemaRef ds:uri="http://schemas.microsoft.com/sharepoint/v3/contenttype/forms"/>
  </ds:schemaRefs>
</ds:datastoreItem>
</file>

<file path=customXml/itemProps1867.xml><?xml version="1.0" encoding="utf-8"?>
<ds:datastoreItem xmlns:ds="http://schemas.openxmlformats.org/officeDocument/2006/customXml" ds:itemID="{FB9E4AB2-E8D0-4042-84E4-D5487DDC2AB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68.xml><?xml version="1.0" encoding="utf-8"?>
<ds:datastoreItem xmlns:ds="http://schemas.openxmlformats.org/officeDocument/2006/customXml" ds:itemID="{9450F99A-ACCF-4C70-A47F-1D3822A47DAB}">
  <ds:schemaRefs>
    <ds:schemaRef ds:uri="http://schemas.microsoft.com/sharepoint/events"/>
  </ds:schemaRefs>
</ds:datastoreItem>
</file>

<file path=customXml/itemProps1869.xml><?xml version="1.0" encoding="utf-8"?>
<ds:datastoreItem xmlns:ds="http://schemas.openxmlformats.org/officeDocument/2006/customXml" ds:itemID="{D97FF654-9A06-4F34-B7CA-A699E82A29F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7.xml><?xml version="1.0" encoding="utf-8"?>
<ds:datastoreItem xmlns:ds="http://schemas.openxmlformats.org/officeDocument/2006/customXml" ds:itemID="{07524755-775A-4395-AAD2-D9385711201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70.xml><?xml version="1.0" encoding="utf-8"?>
<ds:datastoreItem xmlns:ds="http://schemas.openxmlformats.org/officeDocument/2006/customXml" ds:itemID="{DB0A36C7-0847-4701-891C-AE9D488334F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71.xml><?xml version="1.0" encoding="utf-8"?>
<ds:datastoreItem xmlns:ds="http://schemas.openxmlformats.org/officeDocument/2006/customXml" ds:itemID="{D8E6F70E-BA7D-4E7D-9744-88C85EA80289}">
  <ds:schemaRefs>
    <ds:schemaRef ds:uri="http://schemas.microsoft.com/sharepoint/events"/>
  </ds:schemaRefs>
</ds:datastoreItem>
</file>

<file path=customXml/itemProps1872.xml><?xml version="1.0" encoding="utf-8"?>
<ds:datastoreItem xmlns:ds="http://schemas.openxmlformats.org/officeDocument/2006/customXml" ds:itemID="{1BFB281F-CB05-4525-B032-F526943A0D2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73.xml><?xml version="1.0" encoding="utf-8"?>
<ds:datastoreItem xmlns:ds="http://schemas.openxmlformats.org/officeDocument/2006/customXml" ds:itemID="{4D89C49B-E76E-4A65-A261-914EB2CC5DF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74.xml><?xml version="1.0" encoding="utf-8"?>
<ds:datastoreItem xmlns:ds="http://schemas.openxmlformats.org/officeDocument/2006/customXml" ds:itemID="{EC6CE9D6-B55D-47CC-B220-C67FC94454B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75.xml><?xml version="1.0" encoding="utf-8"?>
<ds:datastoreItem xmlns:ds="http://schemas.openxmlformats.org/officeDocument/2006/customXml" ds:itemID="{FD1CE830-5D89-4C57-BEDD-80AE5000F33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76.xml><?xml version="1.0" encoding="utf-8"?>
<ds:datastoreItem xmlns:ds="http://schemas.openxmlformats.org/officeDocument/2006/customXml" ds:itemID="{33C5FC2E-5585-4FA8-896F-14CCC4AAE31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77.xml><?xml version="1.0" encoding="utf-8"?>
<ds:datastoreItem xmlns:ds="http://schemas.openxmlformats.org/officeDocument/2006/customXml" ds:itemID="{44AD7C15-6F6E-4208-8209-9655DB09431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78.xml><?xml version="1.0" encoding="utf-8"?>
<ds:datastoreItem xmlns:ds="http://schemas.openxmlformats.org/officeDocument/2006/customXml" ds:itemID="{CCF50EC7-C662-4950-B941-03061197053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79.xml><?xml version="1.0" encoding="utf-8"?>
<ds:datastoreItem xmlns:ds="http://schemas.openxmlformats.org/officeDocument/2006/customXml" ds:itemID="{D594F1AB-6AB4-46D8-931C-C11E193C1DA8}">
  <ds:schemaRefs>
    <ds:schemaRef ds:uri="http://schemas.microsoft.com/sharepoint/v3/contenttype/forms"/>
  </ds:schemaRefs>
</ds:datastoreItem>
</file>

<file path=customXml/itemProps188.xml><?xml version="1.0" encoding="utf-8"?>
<ds:datastoreItem xmlns:ds="http://schemas.openxmlformats.org/officeDocument/2006/customXml" ds:itemID="{B5295194-C3DE-4C1B-9B97-20641B056D5D}">
  <ds:schemaRefs>
    <ds:schemaRef ds:uri="http://schemas.microsoft.com/sharepoint/v3/contenttype/forms"/>
  </ds:schemaRefs>
</ds:datastoreItem>
</file>

<file path=customXml/itemProps1880.xml><?xml version="1.0" encoding="utf-8"?>
<ds:datastoreItem xmlns:ds="http://schemas.openxmlformats.org/officeDocument/2006/customXml" ds:itemID="{F01D2719-C1CF-4598-8860-BC2E0985D60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81.xml><?xml version="1.0" encoding="utf-8"?>
<ds:datastoreItem xmlns:ds="http://schemas.openxmlformats.org/officeDocument/2006/customXml" ds:itemID="{96B61F5D-052C-4ACF-8F5E-8C1B6E036D7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82.xml><?xml version="1.0" encoding="utf-8"?>
<ds:datastoreItem xmlns:ds="http://schemas.openxmlformats.org/officeDocument/2006/customXml" ds:itemID="{9D1F550B-4B53-4E11-A25D-BD3B92F8B293}">
  <ds:schemaRefs>
    <ds:schemaRef ds:uri="http://schemas.microsoft.com/sharepoint/events"/>
  </ds:schemaRefs>
</ds:datastoreItem>
</file>

<file path=customXml/itemProps1883.xml><?xml version="1.0" encoding="utf-8"?>
<ds:datastoreItem xmlns:ds="http://schemas.openxmlformats.org/officeDocument/2006/customXml" ds:itemID="{25F0C5E2-F2A6-4706-B705-4C527019AE5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84.xml><?xml version="1.0" encoding="utf-8"?>
<ds:datastoreItem xmlns:ds="http://schemas.openxmlformats.org/officeDocument/2006/customXml" ds:itemID="{EFA82940-A8CF-42C3-AB38-5AD1A0CC87E8}">
  <ds:schemaRefs>
    <ds:schemaRef ds:uri="http://schemas.microsoft.com/sharepoint/events"/>
  </ds:schemaRefs>
</ds:datastoreItem>
</file>

<file path=customXml/itemProps1885.xml><?xml version="1.0" encoding="utf-8"?>
<ds:datastoreItem xmlns:ds="http://schemas.openxmlformats.org/officeDocument/2006/customXml" ds:itemID="{271A8849-F7C4-4892-BBF0-E42E1A4120B1}">
  <ds:schemaRefs>
    <ds:schemaRef ds:uri="http://schemas.microsoft.com/sharepoint/v3/contenttype/forms"/>
  </ds:schemaRefs>
</ds:datastoreItem>
</file>

<file path=customXml/itemProps1886.xml><?xml version="1.0" encoding="utf-8"?>
<ds:datastoreItem xmlns:ds="http://schemas.openxmlformats.org/officeDocument/2006/customXml" ds:itemID="{C6890D49-C2D8-4174-84FE-C6D7FCD93FB1}">
  <ds:schemaRefs>
    <ds:schemaRef ds:uri="http://schemas.microsoft.com/sharepoint/v3/contenttype/forms"/>
  </ds:schemaRefs>
</ds:datastoreItem>
</file>

<file path=customXml/itemProps1887.xml><?xml version="1.0" encoding="utf-8"?>
<ds:datastoreItem xmlns:ds="http://schemas.openxmlformats.org/officeDocument/2006/customXml" ds:itemID="{5A7C6444-FBBC-4FA2-9E54-1AFFB38BEE7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88.xml><?xml version="1.0" encoding="utf-8"?>
<ds:datastoreItem xmlns:ds="http://schemas.openxmlformats.org/officeDocument/2006/customXml" ds:itemID="{6828B5AC-67C8-4DE4-ACB7-E1D476F5426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89.xml><?xml version="1.0" encoding="utf-8"?>
<ds:datastoreItem xmlns:ds="http://schemas.openxmlformats.org/officeDocument/2006/customXml" ds:itemID="{C4C9FF0E-EC6D-43AE-9838-9FEE0885025D}">
  <ds:schemaRefs>
    <ds:schemaRef ds:uri="http://schemas.microsoft.com/sharepoint/v3/contenttype/forms"/>
  </ds:schemaRefs>
</ds:datastoreItem>
</file>

<file path=customXml/itemProps189.xml><?xml version="1.0" encoding="utf-8"?>
<ds:datastoreItem xmlns:ds="http://schemas.openxmlformats.org/officeDocument/2006/customXml" ds:itemID="{E300B1A9-054C-45A7-8C00-6974A21707D4}">
  <ds:schemaRefs>
    <ds:schemaRef ds:uri="http://schemas.microsoft.com/sharepoint/events"/>
  </ds:schemaRefs>
</ds:datastoreItem>
</file>

<file path=customXml/itemProps1890.xml><?xml version="1.0" encoding="utf-8"?>
<ds:datastoreItem xmlns:ds="http://schemas.openxmlformats.org/officeDocument/2006/customXml" ds:itemID="{10EB48A1-27B8-4E17-9B52-FFD1C53EDBC9}">
  <ds:schemaRefs>
    <ds:schemaRef ds:uri="http://schemas.microsoft.com/sharepoint/v3/contenttype/forms"/>
  </ds:schemaRefs>
</ds:datastoreItem>
</file>

<file path=customXml/itemProps1891.xml><?xml version="1.0" encoding="utf-8"?>
<ds:datastoreItem xmlns:ds="http://schemas.openxmlformats.org/officeDocument/2006/customXml" ds:itemID="{21DFAF22-E345-4C79-8C68-BDD218B79677}">
  <ds:schemaRefs>
    <ds:schemaRef ds:uri="http://schemas.microsoft.com/sharepoint/v3/contenttype/forms"/>
  </ds:schemaRefs>
</ds:datastoreItem>
</file>

<file path=customXml/itemProps1892.xml><?xml version="1.0" encoding="utf-8"?>
<ds:datastoreItem xmlns:ds="http://schemas.openxmlformats.org/officeDocument/2006/customXml" ds:itemID="{88FD10B9-1E12-42C3-A184-34265F55447F}">
  <ds:schemaRefs>
    <ds:schemaRef ds:uri="http://schemas.microsoft.com/sharepoint/events"/>
  </ds:schemaRefs>
</ds:datastoreItem>
</file>

<file path=customXml/itemProps1893.xml><?xml version="1.0" encoding="utf-8"?>
<ds:datastoreItem xmlns:ds="http://schemas.openxmlformats.org/officeDocument/2006/customXml" ds:itemID="{150CC6AD-07BF-458D-90A6-FC099A80F43A}">
  <ds:schemaRefs>
    <ds:schemaRef ds:uri="http://schemas.microsoft.com/sharepoint/events"/>
  </ds:schemaRefs>
</ds:datastoreItem>
</file>

<file path=customXml/itemProps1894.xml><?xml version="1.0" encoding="utf-8"?>
<ds:datastoreItem xmlns:ds="http://schemas.openxmlformats.org/officeDocument/2006/customXml" ds:itemID="{165F619B-35E8-48C2-9656-EE1DC93FC9ED}">
  <ds:schemaRefs>
    <ds:schemaRef ds:uri="http://schemas.microsoft.com/sharepoint/v3/contenttype/forms"/>
  </ds:schemaRefs>
</ds:datastoreItem>
</file>

<file path=customXml/itemProps1895.xml><?xml version="1.0" encoding="utf-8"?>
<ds:datastoreItem xmlns:ds="http://schemas.openxmlformats.org/officeDocument/2006/customXml" ds:itemID="{38E7D518-4230-43D8-8044-DA8C717607E7}">
  <ds:schemaRefs>
    <ds:schemaRef ds:uri="http://schemas.microsoft.com/sharepoint/v3/contenttype/forms"/>
  </ds:schemaRefs>
</ds:datastoreItem>
</file>

<file path=customXml/itemProps1896.xml><?xml version="1.0" encoding="utf-8"?>
<ds:datastoreItem xmlns:ds="http://schemas.openxmlformats.org/officeDocument/2006/customXml" ds:itemID="{B7BCBCEC-B1EF-4E60-AAD2-FB1DC428B02B}">
  <ds:schemaRefs>
    <ds:schemaRef ds:uri="http://schemas.microsoft.com/sharepoint/events"/>
  </ds:schemaRefs>
</ds:datastoreItem>
</file>

<file path=customXml/itemProps1897.xml><?xml version="1.0" encoding="utf-8"?>
<ds:datastoreItem xmlns:ds="http://schemas.openxmlformats.org/officeDocument/2006/customXml" ds:itemID="{CD444829-99EE-411B-9BB6-09AB16AFD24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898.xml><?xml version="1.0" encoding="utf-8"?>
<ds:datastoreItem xmlns:ds="http://schemas.openxmlformats.org/officeDocument/2006/customXml" ds:itemID="{5AFFEA81-A01E-415A-A1F9-BB1FFDAC510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899.xml><?xml version="1.0" encoding="utf-8"?>
<ds:datastoreItem xmlns:ds="http://schemas.openxmlformats.org/officeDocument/2006/customXml" ds:itemID="{F2F4788A-31C7-4719-BCA6-4733BC455629}">
  <ds:schemaRefs>
    <ds:schemaRef ds:uri="http://schemas.microsoft.com/sharepoint/v3/contenttype/forms"/>
  </ds:schemaRefs>
</ds:datastoreItem>
</file>

<file path=customXml/itemProps19.xml><?xml version="1.0" encoding="utf-8"?>
<ds:datastoreItem xmlns:ds="http://schemas.openxmlformats.org/officeDocument/2006/customXml" ds:itemID="{04C0B7E4-B8DC-48DB-A2DE-78CC49C7C7C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0.xml><?xml version="1.0" encoding="utf-8"?>
<ds:datastoreItem xmlns:ds="http://schemas.openxmlformats.org/officeDocument/2006/customXml" ds:itemID="{ED3B3A7E-A009-43E0-9542-5CCBC1551CF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00.xml><?xml version="1.0" encoding="utf-8"?>
<ds:datastoreItem xmlns:ds="http://schemas.openxmlformats.org/officeDocument/2006/customXml" ds:itemID="{638FA97C-0EF5-4F18-B110-A609E6297C9F}">
  <ds:schemaRefs>
    <ds:schemaRef ds:uri="http://schemas.microsoft.com/sharepoint/v3/contenttype/forms"/>
  </ds:schemaRefs>
</ds:datastoreItem>
</file>

<file path=customXml/itemProps1901.xml><?xml version="1.0" encoding="utf-8"?>
<ds:datastoreItem xmlns:ds="http://schemas.openxmlformats.org/officeDocument/2006/customXml" ds:itemID="{D93976E5-FADE-4F72-BB9D-5AC284EB6D3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02.xml><?xml version="1.0" encoding="utf-8"?>
<ds:datastoreItem xmlns:ds="http://schemas.openxmlformats.org/officeDocument/2006/customXml" ds:itemID="{5B290261-9845-4AB8-8DB7-85FF5D91BF5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03.xml><?xml version="1.0" encoding="utf-8"?>
<ds:datastoreItem xmlns:ds="http://schemas.openxmlformats.org/officeDocument/2006/customXml" ds:itemID="{4A2B96EE-C86D-4B44-B808-67462C5BBB8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04.xml><?xml version="1.0" encoding="utf-8"?>
<ds:datastoreItem xmlns:ds="http://schemas.openxmlformats.org/officeDocument/2006/customXml" ds:itemID="{9C9B5E3A-DB5F-4935-8A51-2A9199BDD2C1}">
  <ds:schemaRefs>
    <ds:schemaRef ds:uri="http://schemas.microsoft.com/sharepoint/events"/>
  </ds:schemaRefs>
</ds:datastoreItem>
</file>

<file path=customXml/itemProps1905.xml><?xml version="1.0" encoding="utf-8"?>
<ds:datastoreItem xmlns:ds="http://schemas.openxmlformats.org/officeDocument/2006/customXml" ds:itemID="{9EE62F04-B0A7-4990-B899-0B71C1818408}">
  <ds:schemaRefs>
    <ds:schemaRef ds:uri="http://schemas.microsoft.com/sharepoint/v3/contenttype/forms"/>
  </ds:schemaRefs>
</ds:datastoreItem>
</file>

<file path=customXml/itemProps1906.xml><?xml version="1.0" encoding="utf-8"?>
<ds:datastoreItem xmlns:ds="http://schemas.openxmlformats.org/officeDocument/2006/customXml" ds:itemID="{0D2DC265-5808-4D91-82CF-A1990392EF0D}">
  <ds:schemaRefs>
    <ds:schemaRef ds:uri="http://schemas.microsoft.com/sharepoint/v3/contenttype/forms"/>
  </ds:schemaRefs>
</ds:datastoreItem>
</file>

<file path=customXml/itemProps1907.xml><?xml version="1.0" encoding="utf-8"?>
<ds:datastoreItem xmlns:ds="http://schemas.openxmlformats.org/officeDocument/2006/customXml" ds:itemID="{7EF096CE-C107-4F1C-99CA-BE5BB9A7FE8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08.xml><?xml version="1.0" encoding="utf-8"?>
<ds:datastoreItem xmlns:ds="http://schemas.openxmlformats.org/officeDocument/2006/customXml" ds:itemID="{30BDACBF-1B1E-4C8E-ACE0-7410753F2C7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09.xml><?xml version="1.0" encoding="utf-8"?>
<ds:datastoreItem xmlns:ds="http://schemas.openxmlformats.org/officeDocument/2006/customXml" ds:itemID="{8E2F5268-5280-450C-AF25-B1E899D0040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1.xml><?xml version="1.0" encoding="utf-8"?>
<ds:datastoreItem xmlns:ds="http://schemas.openxmlformats.org/officeDocument/2006/customXml" ds:itemID="{23BCA17C-A8CF-49CE-B7AC-5CCD6A865849}">
  <ds:schemaRefs>
    <ds:schemaRef ds:uri="http://schemas.microsoft.com/sharepoint/events"/>
  </ds:schemaRefs>
</ds:datastoreItem>
</file>

<file path=customXml/itemProps1910.xml><?xml version="1.0" encoding="utf-8"?>
<ds:datastoreItem xmlns:ds="http://schemas.openxmlformats.org/officeDocument/2006/customXml" ds:itemID="{CE665292-0796-46B0-BE27-76354FD84AAE}">
  <ds:schemaRefs>
    <ds:schemaRef ds:uri="http://schemas.microsoft.com/sharepoint/events"/>
  </ds:schemaRefs>
</ds:datastoreItem>
</file>

<file path=customXml/itemProps1911.xml><?xml version="1.0" encoding="utf-8"?>
<ds:datastoreItem xmlns:ds="http://schemas.openxmlformats.org/officeDocument/2006/customXml" ds:itemID="{92B64C51-F846-46B2-9034-6EE1166F954D}">
  <ds:schemaRefs>
    <ds:schemaRef ds:uri="http://schemas.microsoft.com/sharepoint/events"/>
  </ds:schemaRefs>
</ds:datastoreItem>
</file>

<file path=customXml/itemProps1912.xml><?xml version="1.0" encoding="utf-8"?>
<ds:datastoreItem xmlns:ds="http://schemas.openxmlformats.org/officeDocument/2006/customXml" ds:itemID="{6DD596A3-4D98-4D10-AFCF-156C05346F95}">
  <ds:schemaRefs>
    <ds:schemaRef ds:uri="http://schemas.microsoft.com/sharepoint/events"/>
  </ds:schemaRefs>
</ds:datastoreItem>
</file>

<file path=customXml/itemProps1913.xml><?xml version="1.0" encoding="utf-8"?>
<ds:datastoreItem xmlns:ds="http://schemas.openxmlformats.org/officeDocument/2006/customXml" ds:itemID="{1CA9BF2E-C2EE-40DA-A606-3D373D8CC5E4}">
  <ds:schemaRefs>
    <ds:schemaRef ds:uri="http://schemas.microsoft.com/sharepoint/v3/contenttype/forms"/>
  </ds:schemaRefs>
</ds:datastoreItem>
</file>

<file path=customXml/itemProps1914.xml><?xml version="1.0" encoding="utf-8"?>
<ds:datastoreItem xmlns:ds="http://schemas.openxmlformats.org/officeDocument/2006/customXml" ds:itemID="{4F95B49C-0825-41B2-BA5D-4715E28EB5D4}">
  <ds:schemaRefs>
    <ds:schemaRef ds:uri="http://schemas.microsoft.com/sharepoint/v3/contenttype/forms"/>
  </ds:schemaRefs>
</ds:datastoreItem>
</file>

<file path=customXml/itemProps1915.xml><?xml version="1.0" encoding="utf-8"?>
<ds:datastoreItem xmlns:ds="http://schemas.openxmlformats.org/officeDocument/2006/customXml" ds:itemID="{E56BDE88-35E5-49D0-BF01-956ED253A3D4}">
  <ds:schemaRefs>
    <ds:schemaRef ds:uri="http://schemas.microsoft.com/sharepoint/events"/>
  </ds:schemaRefs>
</ds:datastoreItem>
</file>

<file path=customXml/itemProps1916.xml><?xml version="1.0" encoding="utf-8"?>
<ds:datastoreItem xmlns:ds="http://schemas.openxmlformats.org/officeDocument/2006/customXml" ds:itemID="{F90565FD-A91B-4AAA-ABAE-8F4FD1D7597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17.xml><?xml version="1.0" encoding="utf-8"?>
<ds:datastoreItem xmlns:ds="http://schemas.openxmlformats.org/officeDocument/2006/customXml" ds:itemID="{CC2684F3-2250-44B3-891A-F224921F7249}">
  <ds:schemaRefs>
    <ds:schemaRef ds:uri="http://schemas.microsoft.com/sharepoint/v3/contenttype/forms"/>
  </ds:schemaRefs>
</ds:datastoreItem>
</file>

<file path=customXml/itemProps1918.xml><?xml version="1.0" encoding="utf-8"?>
<ds:datastoreItem xmlns:ds="http://schemas.openxmlformats.org/officeDocument/2006/customXml" ds:itemID="{219E7A3A-775A-4D76-A75F-A1DCCB73E0C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19.xml><?xml version="1.0" encoding="utf-8"?>
<ds:datastoreItem xmlns:ds="http://schemas.openxmlformats.org/officeDocument/2006/customXml" ds:itemID="{4DA000B3-447A-4352-90EB-B4B99603B3F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2.xml><?xml version="1.0" encoding="utf-8"?>
<ds:datastoreItem xmlns:ds="http://schemas.openxmlformats.org/officeDocument/2006/customXml" ds:itemID="{9731FEC8-CCFC-4387-8644-6F72B77CA623}">
  <ds:schemaRefs>
    <ds:schemaRef ds:uri="http://schemas.microsoft.com/sharepoint/v3/contenttype/forms"/>
  </ds:schemaRefs>
</ds:datastoreItem>
</file>

<file path=customXml/itemProps1920.xml><?xml version="1.0" encoding="utf-8"?>
<ds:datastoreItem xmlns:ds="http://schemas.openxmlformats.org/officeDocument/2006/customXml" ds:itemID="{21A530B4-828E-473F-837A-16D0FA0E5CB2}">
  <ds:schemaRefs>
    <ds:schemaRef ds:uri="http://schemas.microsoft.com/sharepoint/events"/>
  </ds:schemaRefs>
</ds:datastoreItem>
</file>

<file path=customXml/itemProps1921.xml><?xml version="1.0" encoding="utf-8"?>
<ds:datastoreItem xmlns:ds="http://schemas.openxmlformats.org/officeDocument/2006/customXml" ds:itemID="{2FB643EC-88CF-4655-A3D7-373B914FDA5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22.xml><?xml version="1.0" encoding="utf-8"?>
<ds:datastoreItem xmlns:ds="http://schemas.openxmlformats.org/officeDocument/2006/customXml" ds:itemID="{F87EB3D2-F1DB-4464-ACCF-08D18114990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23.xml><?xml version="1.0" encoding="utf-8"?>
<ds:datastoreItem xmlns:ds="http://schemas.openxmlformats.org/officeDocument/2006/customXml" ds:itemID="{1A28916A-7EFB-41A5-BB3C-FA1BC779CA9F}">
  <ds:schemaRefs>
    <ds:schemaRef ds:uri="http://schemas.microsoft.com/sharepoint/events"/>
  </ds:schemaRefs>
</ds:datastoreItem>
</file>

<file path=customXml/itemProps1924.xml><?xml version="1.0" encoding="utf-8"?>
<ds:datastoreItem xmlns:ds="http://schemas.openxmlformats.org/officeDocument/2006/customXml" ds:itemID="{4D206DE8-94DA-4FB0-9FAB-29A2988748E9}">
  <ds:schemaRefs>
    <ds:schemaRef ds:uri="http://schemas.microsoft.com/sharepoint/v3/contenttype/forms"/>
  </ds:schemaRefs>
</ds:datastoreItem>
</file>

<file path=customXml/itemProps1925.xml><?xml version="1.0" encoding="utf-8"?>
<ds:datastoreItem xmlns:ds="http://schemas.openxmlformats.org/officeDocument/2006/customXml" ds:itemID="{8DEF09AB-4058-4F3A-8D09-BAC00399AD75}">
  <ds:schemaRefs>
    <ds:schemaRef ds:uri="http://schemas.microsoft.com/sharepoint/events"/>
  </ds:schemaRefs>
</ds:datastoreItem>
</file>

<file path=customXml/itemProps1926.xml><?xml version="1.0" encoding="utf-8"?>
<ds:datastoreItem xmlns:ds="http://schemas.openxmlformats.org/officeDocument/2006/customXml" ds:itemID="{1C6A57F2-4BFA-4D13-8C4F-FECA0337E65C}">
  <ds:schemaRefs>
    <ds:schemaRef ds:uri="http://schemas.microsoft.com/sharepoint/v3/contenttype/forms"/>
  </ds:schemaRefs>
</ds:datastoreItem>
</file>

<file path=customXml/itemProps1927.xml><?xml version="1.0" encoding="utf-8"?>
<ds:datastoreItem xmlns:ds="http://schemas.openxmlformats.org/officeDocument/2006/customXml" ds:itemID="{7D586E15-BC0F-466D-9D0B-4DD41B2DD90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28.xml><?xml version="1.0" encoding="utf-8"?>
<ds:datastoreItem xmlns:ds="http://schemas.openxmlformats.org/officeDocument/2006/customXml" ds:itemID="{FFDB1ECA-BCDE-4CFC-B428-24BF9714CB1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29.xml><?xml version="1.0" encoding="utf-8"?>
<ds:datastoreItem xmlns:ds="http://schemas.openxmlformats.org/officeDocument/2006/customXml" ds:itemID="{C543E603-984B-4A3D-9533-3B3628E893E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3.xml><?xml version="1.0" encoding="utf-8"?>
<ds:datastoreItem xmlns:ds="http://schemas.openxmlformats.org/officeDocument/2006/customXml" ds:itemID="{110A57A0-CDD7-40AD-A6F0-C4F79EB0413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30.xml><?xml version="1.0" encoding="utf-8"?>
<ds:datastoreItem xmlns:ds="http://schemas.openxmlformats.org/officeDocument/2006/customXml" ds:itemID="{62F9F9B6-2E59-49A6-9CF6-7D9020AADD71}">
  <ds:schemaRefs>
    <ds:schemaRef ds:uri="http://schemas.microsoft.com/sharepoint/v3/contenttype/forms"/>
  </ds:schemaRefs>
</ds:datastoreItem>
</file>

<file path=customXml/itemProps1931.xml><?xml version="1.0" encoding="utf-8"?>
<ds:datastoreItem xmlns:ds="http://schemas.openxmlformats.org/officeDocument/2006/customXml" ds:itemID="{901A4C2D-D46C-4B6C-9C8B-E667BB9E15EB}">
  <ds:schemaRefs>
    <ds:schemaRef ds:uri="http://schemas.microsoft.com/sharepoint/events"/>
  </ds:schemaRefs>
</ds:datastoreItem>
</file>

<file path=customXml/itemProps1932.xml><?xml version="1.0" encoding="utf-8"?>
<ds:datastoreItem xmlns:ds="http://schemas.openxmlformats.org/officeDocument/2006/customXml" ds:itemID="{69291756-482A-4158-92BC-46C1F1DD92B6}">
  <ds:schemaRefs>
    <ds:schemaRef ds:uri="http://schemas.microsoft.com/sharepoint/v3/contenttype/forms"/>
  </ds:schemaRefs>
</ds:datastoreItem>
</file>

<file path=customXml/itemProps1933.xml><?xml version="1.0" encoding="utf-8"?>
<ds:datastoreItem xmlns:ds="http://schemas.openxmlformats.org/officeDocument/2006/customXml" ds:itemID="{20DD199E-6983-48F4-AF25-99A6520E7B9F}">
  <ds:schemaRefs>
    <ds:schemaRef ds:uri="http://schemas.microsoft.com/sharepoint/events"/>
  </ds:schemaRefs>
</ds:datastoreItem>
</file>

<file path=customXml/itemProps1934.xml><?xml version="1.0" encoding="utf-8"?>
<ds:datastoreItem xmlns:ds="http://schemas.openxmlformats.org/officeDocument/2006/customXml" ds:itemID="{85260DF7-9E62-4021-92F8-EAEAC3DFCD4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35.xml><?xml version="1.0" encoding="utf-8"?>
<ds:datastoreItem xmlns:ds="http://schemas.openxmlformats.org/officeDocument/2006/customXml" ds:itemID="{C537F27A-8501-4DC4-A73D-9FC0D8CE442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36.xml><?xml version="1.0" encoding="utf-8"?>
<ds:datastoreItem xmlns:ds="http://schemas.openxmlformats.org/officeDocument/2006/customXml" ds:itemID="{99210918-37E9-4080-A2B5-FA5BA22B7B37}">
  <ds:schemaRefs>
    <ds:schemaRef ds:uri="http://schemas.microsoft.com/sharepoint/v3/contenttype/forms"/>
  </ds:schemaRefs>
</ds:datastoreItem>
</file>

<file path=customXml/itemProps1937.xml><?xml version="1.0" encoding="utf-8"?>
<ds:datastoreItem xmlns:ds="http://schemas.openxmlformats.org/officeDocument/2006/customXml" ds:itemID="{C3D69409-BAD1-4FE8-A382-44A180C6604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38.xml><?xml version="1.0" encoding="utf-8"?>
<ds:datastoreItem xmlns:ds="http://schemas.openxmlformats.org/officeDocument/2006/customXml" ds:itemID="{2FA49809-E4E2-47CA-B39E-5D4A175CC910}">
  <ds:schemaRefs>
    <ds:schemaRef ds:uri="http://schemas.microsoft.com/sharepoint/v3/contenttype/forms"/>
  </ds:schemaRefs>
</ds:datastoreItem>
</file>

<file path=customXml/itemProps1939.xml><?xml version="1.0" encoding="utf-8"?>
<ds:datastoreItem xmlns:ds="http://schemas.openxmlformats.org/officeDocument/2006/customXml" ds:itemID="{CE6313E3-D85A-4CA6-9F00-D5C7781C064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4.xml><?xml version="1.0" encoding="utf-8"?>
<ds:datastoreItem xmlns:ds="http://schemas.openxmlformats.org/officeDocument/2006/customXml" ds:itemID="{C48ADA6F-9EBB-4605-9669-28A2FD13696C}">
  <ds:schemaRefs>
    <ds:schemaRef ds:uri="http://schemas.microsoft.com/sharepoint/events"/>
  </ds:schemaRefs>
</ds:datastoreItem>
</file>

<file path=customXml/itemProps1940.xml><?xml version="1.0" encoding="utf-8"?>
<ds:datastoreItem xmlns:ds="http://schemas.openxmlformats.org/officeDocument/2006/customXml" ds:itemID="{093AFDA5-630C-43B8-9E94-47FA0567717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41.xml><?xml version="1.0" encoding="utf-8"?>
<ds:datastoreItem xmlns:ds="http://schemas.openxmlformats.org/officeDocument/2006/customXml" ds:itemID="{DD8F1EDD-3552-4FFC-B654-FA4A5000F7C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42.xml><?xml version="1.0" encoding="utf-8"?>
<ds:datastoreItem xmlns:ds="http://schemas.openxmlformats.org/officeDocument/2006/customXml" ds:itemID="{880806DD-4966-4631-A4FE-DD34E2D654DF}">
  <ds:schemaRefs>
    <ds:schemaRef ds:uri="http://schemas.microsoft.com/sharepoint/events"/>
  </ds:schemaRefs>
</ds:datastoreItem>
</file>

<file path=customXml/itemProps1943.xml><?xml version="1.0" encoding="utf-8"?>
<ds:datastoreItem xmlns:ds="http://schemas.openxmlformats.org/officeDocument/2006/customXml" ds:itemID="{478DF236-414E-4DA9-9C09-09CE8D5D811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44.xml><?xml version="1.0" encoding="utf-8"?>
<ds:datastoreItem xmlns:ds="http://schemas.openxmlformats.org/officeDocument/2006/customXml" ds:itemID="{B599437A-7BE6-4FB7-A8B2-9820AF4C0B7F}">
  <ds:schemaRefs>
    <ds:schemaRef ds:uri="http://schemas.microsoft.com/sharepoint/events"/>
  </ds:schemaRefs>
</ds:datastoreItem>
</file>

<file path=customXml/itemProps1945.xml><?xml version="1.0" encoding="utf-8"?>
<ds:datastoreItem xmlns:ds="http://schemas.openxmlformats.org/officeDocument/2006/customXml" ds:itemID="{4927890F-9C9F-414A-8D9A-3B90BFBA673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46.xml><?xml version="1.0" encoding="utf-8"?>
<ds:datastoreItem xmlns:ds="http://schemas.openxmlformats.org/officeDocument/2006/customXml" ds:itemID="{C65E3D62-292E-486E-85FC-178C3E9285D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47.xml><?xml version="1.0" encoding="utf-8"?>
<ds:datastoreItem xmlns:ds="http://schemas.openxmlformats.org/officeDocument/2006/customXml" ds:itemID="{974B3734-67BF-47B9-85AC-798A4F7EAB0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48.xml><?xml version="1.0" encoding="utf-8"?>
<ds:datastoreItem xmlns:ds="http://schemas.openxmlformats.org/officeDocument/2006/customXml" ds:itemID="{AC15FB55-D762-4F04-BBB4-09B9F56A1F89}">
  <ds:schemaRefs>
    <ds:schemaRef ds:uri="http://schemas.microsoft.com/sharepoint/events"/>
  </ds:schemaRefs>
</ds:datastoreItem>
</file>

<file path=customXml/itemProps1949.xml><?xml version="1.0" encoding="utf-8"?>
<ds:datastoreItem xmlns:ds="http://schemas.openxmlformats.org/officeDocument/2006/customXml" ds:itemID="{3B684362-AB42-4870-83A4-DB51356DAA43}">
  <ds:schemaRefs>
    <ds:schemaRef ds:uri="http://schemas.microsoft.com/sharepoint/events"/>
  </ds:schemaRefs>
</ds:datastoreItem>
</file>

<file path=customXml/itemProps195.xml><?xml version="1.0" encoding="utf-8"?>
<ds:datastoreItem xmlns:ds="http://schemas.openxmlformats.org/officeDocument/2006/customXml" ds:itemID="{5C76BC86-7245-486D-B44A-324E6B3F0A2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50.xml><?xml version="1.0" encoding="utf-8"?>
<ds:datastoreItem xmlns:ds="http://schemas.openxmlformats.org/officeDocument/2006/customXml" ds:itemID="{768FD68C-EF05-4664-AE9A-640832C3647B}">
  <ds:schemaRefs>
    <ds:schemaRef ds:uri="http://schemas.microsoft.com/sharepoint/v3/contenttype/forms"/>
  </ds:schemaRefs>
</ds:datastoreItem>
</file>

<file path=customXml/itemProps1951.xml><?xml version="1.0" encoding="utf-8"?>
<ds:datastoreItem xmlns:ds="http://schemas.openxmlformats.org/officeDocument/2006/customXml" ds:itemID="{953EE096-176C-429A-B70E-6CD1B7E20A42}">
  <ds:schemaRefs>
    <ds:schemaRef ds:uri="http://schemas.microsoft.com/sharepoint/events"/>
  </ds:schemaRefs>
</ds:datastoreItem>
</file>

<file path=customXml/itemProps1952.xml><?xml version="1.0" encoding="utf-8"?>
<ds:datastoreItem xmlns:ds="http://schemas.openxmlformats.org/officeDocument/2006/customXml" ds:itemID="{5E0C0C95-4527-4049-9D8D-B3D3AB2068E1}">
  <ds:schemaRefs>
    <ds:schemaRef ds:uri="http://schemas.microsoft.com/sharepoint/events"/>
  </ds:schemaRefs>
</ds:datastoreItem>
</file>

<file path=customXml/itemProps1953.xml><?xml version="1.0" encoding="utf-8"?>
<ds:datastoreItem xmlns:ds="http://schemas.openxmlformats.org/officeDocument/2006/customXml" ds:itemID="{4DDB941E-59BD-47BC-BE7D-D2F49E2A6B6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54.xml><?xml version="1.0" encoding="utf-8"?>
<ds:datastoreItem xmlns:ds="http://schemas.openxmlformats.org/officeDocument/2006/customXml" ds:itemID="{EB10BC0A-F9E7-437F-A222-06999E09338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55.xml><?xml version="1.0" encoding="utf-8"?>
<ds:datastoreItem xmlns:ds="http://schemas.openxmlformats.org/officeDocument/2006/customXml" ds:itemID="{0F4DA29A-45A0-4581-8BAB-F7FD720DFAE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56.xml><?xml version="1.0" encoding="utf-8"?>
<ds:datastoreItem xmlns:ds="http://schemas.openxmlformats.org/officeDocument/2006/customXml" ds:itemID="{8F5A788F-97F3-4621-8096-18CEDB6FE50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57.xml><?xml version="1.0" encoding="utf-8"?>
<ds:datastoreItem xmlns:ds="http://schemas.openxmlformats.org/officeDocument/2006/customXml" ds:itemID="{AE772914-F9EF-445A-8851-5E1C99ADFF99}">
  <ds:schemaRefs>
    <ds:schemaRef ds:uri="http://schemas.microsoft.com/sharepoint/v3/contenttype/forms"/>
  </ds:schemaRefs>
</ds:datastoreItem>
</file>

<file path=customXml/itemProps1958.xml><?xml version="1.0" encoding="utf-8"?>
<ds:datastoreItem xmlns:ds="http://schemas.openxmlformats.org/officeDocument/2006/customXml" ds:itemID="{48F82A20-5A8B-445E-9C76-563EE45B25D7}">
  <ds:schemaRefs>
    <ds:schemaRef ds:uri="http://schemas.microsoft.com/sharepoint/v3/contenttype/forms"/>
  </ds:schemaRefs>
</ds:datastoreItem>
</file>

<file path=customXml/itemProps1959.xml><?xml version="1.0" encoding="utf-8"?>
<ds:datastoreItem xmlns:ds="http://schemas.openxmlformats.org/officeDocument/2006/customXml" ds:itemID="{1CC27D98-D8F9-4678-BBF0-3AF7B9081D92}">
  <ds:schemaRefs>
    <ds:schemaRef ds:uri="http://schemas.microsoft.com/sharepoint/events"/>
  </ds:schemaRefs>
</ds:datastoreItem>
</file>

<file path=customXml/itemProps196.xml><?xml version="1.0" encoding="utf-8"?>
<ds:datastoreItem xmlns:ds="http://schemas.openxmlformats.org/officeDocument/2006/customXml" ds:itemID="{85ABE90E-637A-4439-8E12-922D0A4ABA7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60.xml><?xml version="1.0" encoding="utf-8"?>
<ds:datastoreItem xmlns:ds="http://schemas.openxmlformats.org/officeDocument/2006/customXml" ds:itemID="{92CD098B-180F-4912-BA60-580B239FDF7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61.xml><?xml version="1.0" encoding="utf-8"?>
<ds:datastoreItem xmlns:ds="http://schemas.openxmlformats.org/officeDocument/2006/customXml" ds:itemID="{44C2FAE6-6F71-447E-8B00-739CE9CE2BA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62.xml><?xml version="1.0" encoding="utf-8"?>
<ds:datastoreItem xmlns:ds="http://schemas.openxmlformats.org/officeDocument/2006/customXml" ds:itemID="{4EAD672E-E34D-46BE-8561-8C6FC6C294EC}">
  <ds:schemaRefs>
    <ds:schemaRef ds:uri="http://schemas.microsoft.com/sharepoint/events"/>
  </ds:schemaRefs>
</ds:datastoreItem>
</file>

<file path=customXml/itemProps1963.xml><?xml version="1.0" encoding="utf-8"?>
<ds:datastoreItem xmlns:ds="http://schemas.openxmlformats.org/officeDocument/2006/customXml" ds:itemID="{8730FAF6-6C2C-4C4B-80C2-C160CE71DA7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64.xml><?xml version="1.0" encoding="utf-8"?>
<ds:datastoreItem xmlns:ds="http://schemas.openxmlformats.org/officeDocument/2006/customXml" ds:itemID="{B0C71D8C-DB51-4F7E-AAA6-FEBCB3CC69D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65.xml><?xml version="1.0" encoding="utf-8"?>
<ds:datastoreItem xmlns:ds="http://schemas.openxmlformats.org/officeDocument/2006/customXml" ds:itemID="{A3C2E823-BA77-4702-AFF9-9D7CBEF0F784}">
  <ds:schemaRefs>
    <ds:schemaRef ds:uri="http://schemas.microsoft.com/sharepoint/events"/>
  </ds:schemaRefs>
</ds:datastoreItem>
</file>

<file path=customXml/itemProps1966.xml><?xml version="1.0" encoding="utf-8"?>
<ds:datastoreItem xmlns:ds="http://schemas.openxmlformats.org/officeDocument/2006/customXml" ds:itemID="{D5B20122-1308-45D4-990F-B57E9A99279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67.xml><?xml version="1.0" encoding="utf-8"?>
<ds:datastoreItem xmlns:ds="http://schemas.openxmlformats.org/officeDocument/2006/customXml" ds:itemID="{C8FD62CF-E168-4866-ABAB-7609C5265EA7}">
  <ds:schemaRefs>
    <ds:schemaRef ds:uri="http://schemas.microsoft.com/sharepoint/events"/>
  </ds:schemaRefs>
</ds:datastoreItem>
</file>

<file path=customXml/itemProps1968.xml><?xml version="1.0" encoding="utf-8"?>
<ds:datastoreItem xmlns:ds="http://schemas.openxmlformats.org/officeDocument/2006/customXml" ds:itemID="{5E276E10-A824-4BC3-9644-A5FBB527D7C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69.xml><?xml version="1.0" encoding="utf-8"?>
<ds:datastoreItem xmlns:ds="http://schemas.openxmlformats.org/officeDocument/2006/customXml" ds:itemID="{1E51836E-E3FD-4860-AD21-FE662A1FFBCA}">
  <ds:schemaRefs>
    <ds:schemaRef ds:uri="http://schemas.microsoft.com/sharepoint/events"/>
  </ds:schemaRefs>
</ds:datastoreItem>
</file>

<file path=customXml/itemProps197.xml><?xml version="1.0" encoding="utf-8"?>
<ds:datastoreItem xmlns:ds="http://schemas.openxmlformats.org/officeDocument/2006/customXml" ds:itemID="{3A7D1DBB-8ABD-4A66-9F47-19E208309CE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70.xml><?xml version="1.0" encoding="utf-8"?>
<ds:datastoreItem xmlns:ds="http://schemas.openxmlformats.org/officeDocument/2006/customXml" ds:itemID="{1BAF864E-0EA4-4238-93E4-8CCE303C75E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71.xml><?xml version="1.0" encoding="utf-8"?>
<ds:datastoreItem xmlns:ds="http://schemas.openxmlformats.org/officeDocument/2006/customXml" ds:itemID="{D2B8ABA5-324A-44D1-AB44-B9EF7A0FC1A2}">
  <ds:schemaRefs>
    <ds:schemaRef ds:uri="http://schemas.microsoft.com/sharepoint/v3/contenttype/forms"/>
  </ds:schemaRefs>
</ds:datastoreItem>
</file>

<file path=customXml/itemProps1972.xml><?xml version="1.0" encoding="utf-8"?>
<ds:datastoreItem xmlns:ds="http://schemas.openxmlformats.org/officeDocument/2006/customXml" ds:itemID="{742B146E-D906-47AC-B30E-FCF33F8C598B}">
  <ds:schemaRefs>
    <ds:schemaRef ds:uri="http://schemas.microsoft.com/sharepoint/v3/contenttype/forms"/>
  </ds:schemaRefs>
</ds:datastoreItem>
</file>

<file path=customXml/itemProps1973.xml><?xml version="1.0" encoding="utf-8"?>
<ds:datastoreItem xmlns:ds="http://schemas.openxmlformats.org/officeDocument/2006/customXml" ds:itemID="{60A57674-3336-49EA-863C-DF7AB9CCC31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74.xml><?xml version="1.0" encoding="utf-8"?>
<ds:datastoreItem xmlns:ds="http://schemas.openxmlformats.org/officeDocument/2006/customXml" ds:itemID="{BA12A8BD-0263-4B24-8CB5-AA764D25ECC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75.xml><?xml version="1.0" encoding="utf-8"?>
<ds:datastoreItem xmlns:ds="http://schemas.openxmlformats.org/officeDocument/2006/customXml" ds:itemID="{62D77256-02F4-4850-9EFB-E439E42BE96A}">
  <ds:schemaRefs>
    <ds:schemaRef ds:uri="http://schemas.microsoft.com/sharepoint/events"/>
  </ds:schemaRefs>
</ds:datastoreItem>
</file>

<file path=customXml/itemProps1976.xml><?xml version="1.0" encoding="utf-8"?>
<ds:datastoreItem xmlns:ds="http://schemas.openxmlformats.org/officeDocument/2006/customXml" ds:itemID="{574F6817-7E25-47D4-BA08-741198EB260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77.xml><?xml version="1.0" encoding="utf-8"?>
<ds:datastoreItem xmlns:ds="http://schemas.openxmlformats.org/officeDocument/2006/customXml" ds:itemID="{8B44ABF8-F5CA-451D-85F3-57526F65054F}">
  <ds:schemaRefs>
    <ds:schemaRef ds:uri="http://schemas.microsoft.com/sharepoint/v3/contenttype/forms"/>
  </ds:schemaRefs>
</ds:datastoreItem>
</file>

<file path=customXml/itemProps1978.xml><?xml version="1.0" encoding="utf-8"?>
<ds:datastoreItem xmlns:ds="http://schemas.openxmlformats.org/officeDocument/2006/customXml" ds:itemID="{5D629D9D-3720-4D19-AD3C-89B04310A684}">
  <ds:schemaRefs>
    <ds:schemaRef ds:uri="http://schemas.microsoft.com/sharepoint/v3/contenttype/forms"/>
  </ds:schemaRefs>
</ds:datastoreItem>
</file>

<file path=customXml/itemProps1979.xml><?xml version="1.0" encoding="utf-8"?>
<ds:datastoreItem xmlns:ds="http://schemas.openxmlformats.org/officeDocument/2006/customXml" ds:itemID="{CA5C33D2-B040-43B7-AE36-0624B659DFF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8.xml><?xml version="1.0" encoding="utf-8"?>
<ds:datastoreItem xmlns:ds="http://schemas.openxmlformats.org/officeDocument/2006/customXml" ds:itemID="{E1B98C76-1933-4644-A387-65A1B94E43C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80.xml><?xml version="1.0" encoding="utf-8"?>
<ds:datastoreItem xmlns:ds="http://schemas.openxmlformats.org/officeDocument/2006/customXml" ds:itemID="{8D92309C-C97E-4D87-BE70-9D9F93C3740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81.xml><?xml version="1.0" encoding="utf-8"?>
<ds:datastoreItem xmlns:ds="http://schemas.openxmlformats.org/officeDocument/2006/customXml" ds:itemID="{45C5E297-C8D4-476A-BB89-D30A0D6473C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82.xml><?xml version="1.0" encoding="utf-8"?>
<ds:datastoreItem xmlns:ds="http://schemas.openxmlformats.org/officeDocument/2006/customXml" ds:itemID="{62EE0091-1316-4CD5-83A4-BCE5E70EDD4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83.xml><?xml version="1.0" encoding="utf-8"?>
<ds:datastoreItem xmlns:ds="http://schemas.openxmlformats.org/officeDocument/2006/customXml" ds:itemID="{C3FD6E0F-823E-42E4-A9D1-8BF3939F60B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84.xml><?xml version="1.0" encoding="utf-8"?>
<ds:datastoreItem xmlns:ds="http://schemas.openxmlformats.org/officeDocument/2006/customXml" ds:itemID="{2FBE0E44-1286-413C-85A7-6A4C1F92BC64}">
  <ds:schemaRefs>
    <ds:schemaRef ds:uri="http://schemas.microsoft.com/sharepoint/events"/>
  </ds:schemaRefs>
</ds:datastoreItem>
</file>

<file path=customXml/itemProps1985.xml><?xml version="1.0" encoding="utf-8"?>
<ds:datastoreItem xmlns:ds="http://schemas.openxmlformats.org/officeDocument/2006/customXml" ds:itemID="{E3D867A1-A12C-4F85-874D-9E8DB514097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86.xml><?xml version="1.0" encoding="utf-8"?>
<ds:datastoreItem xmlns:ds="http://schemas.openxmlformats.org/officeDocument/2006/customXml" ds:itemID="{A9BBFBF9-8F72-4E2F-AC5F-8559512B6B8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87.xml><?xml version="1.0" encoding="utf-8"?>
<ds:datastoreItem xmlns:ds="http://schemas.openxmlformats.org/officeDocument/2006/customXml" ds:itemID="{DD330976-CF22-4200-9E71-39E13183CDD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88.xml><?xml version="1.0" encoding="utf-8"?>
<ds:datastoreItem xmlns:ds="http://schemas.openxmlformats.org/officeDocument/2006/customXml" ds:itemID="{808DDE59-53E5-4A31-8FBD-91808B8C712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89.xml><?xml version="1.0" encoding="utf-8"?>
<ds:datastoreItem xmlns:ds="http://schemas.openxmlformats.org/officeDocument/2006/customXml" ds:itemID="{8799A022-B5E1-4B49-BD21-2B71FF6121A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9.xml><?xml version="1.0" encoding="utf-8"?>
<ds:datastoreItem xmlns:ds="http://schemas.openxmlformats.org/officeDocument/2006/customXml" ds:itemID="{47E27E5B-BCAC-409D-8E4C-40CF7FD1631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90.xml><?xml version="1.0" encoding="utf-8"?>
<ds:datastoreItem xmlns:ds="http://schemas.openxmlformats.org/officeDocument/2006/customXml" ds:itemID="{47B3C12F-CAEF-4700-BB8E-88A23D5C964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91.xml><?xml version="1.0" encoding="utf-8"?>
<ds:datastoreItem xmlns:ds="http://schemas.openxmlformats.org/officeDocument/2006/customXml" ds:itemID="{2FD6E9B4-6495-4392-B4DB-CC29DD516C51}">
  <ds:schemaRefs>
    <ds:schemaRef ds:uri="http://schemas.microsoft.com/sharepoint/events"/>
  </ds:schemaRefs>
</ds:datastoreItem>
</file>

<file path=customXml/itemProps1992.xml><?xml version="1.0" encoding="utf-8"?>
<ds:datastoreItem xmlns:ds="http://schemas.openxmlformats.org/officeDocument/2006/customXml" ds:itemID="{07426A83-EBC9-477F-AA13-7C71C4B8E63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93.xml><?xml version="1.0" encoding="utf-8"?>
<ds:datastoreItem xmlns:ds="http://schemas.openxmlformats.org/officeDocument/2006/customXml" ds:itemID="{14152441-CC5E-4815-BFEB-7703D81633A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94.xml><?xml version="1.0" encoding="utf-8"?>
<ds:datastoreItem xmlns:ds="http://schemas.openxmlformats.org/officeDocument/2006/customXml" ds:itemID="{6D29B2C4-535C-4C5E-AC32-D0BB09A2839B}">
  <ds:schemaRefs>
    <ds:schemaRef ds:uri="http://schemas.microsoft.com/sharepoint/events"/>
  </ds:schemaRefs>
</ds:datastoreItem>
</file>

<file path=customXml/itemProps1995.xml><?xml version="1.0" encoding="utf-8"?>
<ds:datastoreItem xmlns:ds="http://schemas.openxmlformats.org/officeDocument/2006/customXml" ds:itemID="{CBAE75E6-07CA-456C-A905-116CC0C3717E}">
  <ds:schemaRefs>
    <ds:schemaRef ds:uri="http://schemas.microsoft.com/sharepoint/events"/>
  </ds:schemaRefs>
</ds:datastoreItem>
</file>

<file path=customXml/itemProps1996.xml><?xml version="1.0" encoding="utf-8"?>
<ds:datastoreItem xmlns:ds="http://schemas.openxmlformats.org/officeDocument/2006/customXml" ds:itemID="{8F7FC3F7-1042-4208-9BB7-2ABDDF57A2E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1997.xml><?xml version="1.0" encoding="utf-8"?>
<ds:datastoreItem xmlns:ds="http://schemas.openxmlformats.org/officeDocument/2006/customXml" ds:itemID="{62E18072-D0D1-4AC9-991D-DE0E8349F05A}">
  <ds:schemaRefs>
    <ds:schemaRef ds:uri="http://schemas.microsoft.com/sharepoint/events"/>
  </ds:schemaRefs>
</ds:datastoreItem>
</file>

<file path=customXml/itemProps1998.xml><?xml version="1.0" encoding="utf-8"?>
<ds:datastoreItem xmlns:ds="http://schemas.openxmlformats.org/officeDocument/2006/customXml" ds:itemID="{8A7DC4D9-F806-49E6-A02E-B3BE45340D9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1999.xml><?xml version="1.0" encoding="utf-8"?>
<ds:datastoreItem xmlns:ds="http://schemas.openxmlformats.org/officeDocument/2006/customXml" ds:itemID="{C1609F5C-F014-40FE-B8DE-6E6CDCDBE1C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.xml><?xml version="1.0" encoding="utf-8"?>
<ds:datastoreItem xmlns:ds="http://schemas.openxmlformats.org/officeDocument/2006/customXml" ds:itemID="{9F704E47-5A18-4DFB-A2C4-375ED98114C7}">
  <ds:schemaRefs>
    <ds:schemaRef ds:uri="http://schemas.microsoft.com/sharepoint/events"/>
  </ds:schemaRefs>
</ds:datastoreItem>
</file>

<file path=customXml/itemProps20.xml><?xml version="1.0" encoding="utf-8"?>
<ds:datastoreItem xmlns:ds="http://schemas.openxmlformats.org/officeDocument/2006/customXml" ds:itemID="{75936104-45F7-4427-B3F6-504237CA23D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0.xml><?xml version="1.0" encoding="utf-8"?>
<ds:datastoreItem xmlns:ds="http://schemas.openxmlformats.org/officeDocument/2006/customXml" ds:itemID="{C3AFACFF-8DB5-4C73-B041-2D90D1BA3899}">
  <ds:schemaRefs>
    <ds:schemaRef ds:uri="http://schemas.microsoft.com/sharepoint/v3/contenttype/forms"/>
  </ds:schemaRefs>
</ds:datastoreItem>
</file>

<file path=customXml/itemProps2000.xml><?xml version="1.0" encoding="utf-8"?>
<ds:datastoreItem xmlns:ds="http://schemas.openxmlformats.org/officeDocument/2006/customXml" ds:itemID="{78F3197D-281E-468E-8A90-47D7FF9B48D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01.xml><?xml version="1.0" encoding="utf-8"?>
<ds:datastoreItem xmlns:ds="http://schemas.openxmlformats.org/officeDocument/2006/customXml" ds:itemID="{95876D23-1975-4D0F-8931-8564790E30D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02.xml><?xml version="1.0" encoding="utf-8"?>
<ds:datastoreItem xmlns:ds="http://schemas.openxmlformats.org/officeDocument/2006/customXml" ds:itemID="{D08E3E00-1F73-4A1D-A5B7-DBC4F9027A6D}">
  <ds:schemaRefs>
    <ds:schemaRef ds:uri="http://schemas.microsoft.com/sharepoint/v3/contenttype/forms"/>
  </ds:schemaRefs>
</ds:datastoreItem>
</file>

<file path=customXml/itemProps2003.xml><?xml version="1.0" encoding="utf-8"?>
<ds:datastoreItem xmlns:ds="http://schemas.openxmlformats.org/officeDocument/2006/customXml" ds:itemID="{F265BA6C-8C66-483E-A9BA-CE4B1C5DB89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04.xml><?xml version="1.0" encoding="utf-8"?>
<ds:datastoreItem xmlns:ds="http://schemas.openxmlformats.org/officeDocument/2006/customXml" ds:itemID="{F07F0021-5CAB-405C-B293-16715FFCF2A1}">
  <ds:schemaRefs>
    <ds:schemaRef ds:uri="http://schemas.microsoft.com/sharepoint/events"/>
  </ds:schemaRefs>
</ds:datastoreItem>
</file>

<file path=customXml/itemProps2005.xml><?xml version="1.0" encoding="utf-8"?>
<ds:datastoreItem xmlns:ds="http://schemas.openxmlformats.org/officeDocument/2006/customXml" ds:itemID="{1488002C-5164-442E-9C16-42E633A199D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06.xml><?xml version="1.0" encoding="utf-8"?>
<ds:datastoreItem xmlns:ds="http://schemas.openxmlformats.org/officeDocument/2006/customXml" ds:itemID="{8C3862C9-6436-44FF-B705-C858707F299D}">
  <ds:schemaRefs>
    <ds:schemaRef ds:uri="http://schemas.microsoft.com/sharepoint/v3/contenttype/forms"/>
  </ds:schemaRefs>
</ds:datastoreItem>
</file>

<file path=customXml/itemProps2007.xml><?xml version="1.0" encoding="utf-8"?>
<ds:datastoreItem xmlns:ds="http://schemas.openxmlformats.org/officeDocument/2006/customXml" ds:itemID="{B484A643-1B85-4432-A49F-304ABB0F38E5}">
  <ds:schemaRefs>
    <ds:schemaRef ds:uri="http://schemas.microsoft.com/sharepoint/events"/>
  </ds:schemaRefs>
</ds:datastoreItem>
</file>

<file path=customXml/itemProps2008.xml><?xml version="1.0" encoding="utf-8"?>
<ds:datastoreItem xmlns:ds="http://schemas.openxmlformats.org/officeDocument/2006/customXml" ds:itemID="{04161AC9-D3D0-477C-9881-621C2F115D0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09.xml><?xml version="1.0" encoding="utf-8"?>
<ds:datastoreItem xmlns:ds="http://schemas.openxmlformats.org/officeDocument/2006/customXml" ds:itemID="{68AE7CA9-01EF-4D4B-B5D7-7F220329384A}">
  <ds:schemaRefs>
    <ds:schemaRef ds:uri="http://schemas.microsoft.com/sharepoint/v3/contenttype/forms"/>
  </ds:schemaRefs>
</ds:datastoreItem>
</file>

<file path=customXml/itemProps201.xml><?xml version="1.0" encoding="utf-8"?>
<ds:datastoreItem xmlns:ds="http://schemas.openxmlformats.org/officeDocument/2006/customXml" ds:itemID="{35B2BA3D-0A65-47B1-9FDE-253D64978D8F}">
  <ds:schemaRefs>
    <ds:schemaRef ds:uri="http://schemas.microsoft.com/sharepoint/events"/>
  </ds:schemaRefs>
</ds:datastoreItem>
</file>

<file path=customXml/itemProps2010.xml><?xml version="1.0" encoding="utf-8"?>
<ds:datastoreItem xmlns:ds="http://schemas.openxmlformats.org/officeDocument/2006/customXml" ds:itemID="{AC396AD3-837E-43F6-A255-688AF079B43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11.xml><?xml version="1.0" encoding="utf-8"?>
<ds:datastoreItem xmlns:ds="http://schemas.openxmlformats.org/officeDocument/2006/customXml" ds:itemID="{E0358B55-FB7B-47C3-B3E9-FA6FFE9F0D0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12.xml><?xml version="1.0" encoding="utf-8"?>
<ds:datastoreItem xmlns:ds="http://schemas.openxmlformats.org/officeDocument/2006/customXml" ds:itemID="{897D9CBA-1223-4405-AC14-BFE2B7924F62}">
  <ds:schemaRefs>
    <ds:schemaRef ds:uri="http://schemas.microsoft.com/sharepoint/v3/contenttype/forms"/>
  </ds:schemaRefs>
</ds:datastoreItem>
</file>

<file path=customXml/itemProps2013.xml><?xml version="1.0" encoding="utf-8"?>
<ds:datastoreItem xmlns:ds="http://schemas.openxmlformats.org/officeDocument/2006/customXml" ds:itemID="{13F7F20E-5CB3-41AE-87D6-F67F94AB125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14.xml><?xml version="1.0" encoding="utf-8"?>
<ds:datastoreItem xmlns:ds="http://schemas.openxmlformats.org/officeDocument/2006/customXml" ds:itemID="{28EFD3A1-AB54-46F4-B717-435A0504564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15.xml><?xml version="1.0" encoding="utf-8"?>
<ds:datastoreItem xmlns:ds="http://schemas.openxmlformats.org/officeDocument/2006/customXml" ds:itemID="{27B79562-0402-4542-A2EE-B18257A5AB5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16.xml><?xml version="1.0" encoding="utf-8"?>
<ds:datastoreItem xmlns:ds="http://schemas.openxmlformats.org/officeDocument/2006/customXml" ds:itemID="{21E6223D-A7CD-4A9A-BB35-4EEA0A5507A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17.xml><?xml version="1.0" encoding="utf-8"?>
<ds:datastoreItem xmlns:ds="http://schemas.openxmlformats.org/officeDocument/2006/customXml" ds:itemID="{D9F03770-A69A-48FC-8A9D-4265E35F1D45}">
  <ds:schemaRefs>
    <ds:schemaRef ds:uri="http://schemas.microsoft.com/sharepoint/events"/>
  </ds:schemaRefs>
</ds:datastoreItem>
</file>

<file path=customXml/itemProps2018.xml><?xml version="1.0" encoding="utf-8"?>
<ds:datastoreItem xmlns:ds="http://schemas.openxmlformats.org/officeDocument/2006/customXml" ds:itemID="{1A448F89-7620-4408-9B1F-517CC75B07A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19.xml><?xml version="1.0" encoding="utf-8"?>
<ds:datastoreItem xmlns:ds="http://schemas.openxmlformats.org/officeDocument/2006/customXml" ds:itemID="{9C2CB200-8655-49F4-85B0-CE771E50E340}">
  <ds:schemaRefs>
    <ds:schemaRef ds:uri="http://schemas.microsoft.com/sharepoint/v3/contenttype/forms"/>
  </ds:schemaRefs>
</ds:datastoreItem>
</file>

<file path=customXml/itemProps202.xml><?xml version="1.0" encoding="utf-8"?>
<ds:datastoreItem xmlns:ds="http://schemas.openxmlformats.org/officeDocument/2006/customXml" ds:itemID="{CE4A0C6A-00D1-4578-A4B0-0393DAF950E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20.xml><?xml version="1.0" encoding="utf-8"?>
<ds:datastoreItem xmlns:ds="http://schemas.openxmlformats.org/officeDocument/2006/customXml" ds:itemID="{1DBC7AFD-B59C-4FE2-8033-0B61BC559A8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21.xml><?xml version="1.0" encoding="utf-8"?>
<ds:datastoreItem xmlns:ds="http://schemas.openxmlformats.org/officeDocument/2006/customXml" ds:itemID="{1722C0ED-8AE0-461C-80FA-469DA7CDDB6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22.xml><?xml version="1.0" encoding="utf-8"?>
<ds:datastoreItem xmlns:ds="http://schemas.openxmlformats.org/officeDocument/2006/customXml" ds:itemID="{6A7258BA-DA81-4AA0-A0F5-0C1C6EA56E6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23.xml><?xml version="1.0" encoding="utf-8"?>
<ds:datastoreItem xmlns:ds="http://schemas.openxmlformats.org/officeDocument/2006/customXml" ds:itemID="{9BDF651A-A21B-4784-A0F5-6B05F8AE76BB}">
  <ds:schemaRefs>
    <ds:schemaRef ds:uri="http://schemas.microsoft.com/sharepoint/events"/>
  </ds:schemaRefs>
</ds:datastoreItem>
</file>

<file path=customXml/itemProps2024.xml><?xml version="1.0" encoding="utf-8"?>
<ds:datastoreItem xmlns:ds="http://schemas.openxmlformats.org/officeDocument/2006/customXml" ds:itemID="{C4263AFC-3A77-4BBE-9C1D-56C32077DEAD}">
  <ds:schemaRefs>
    <ds:schemaRef ds:uri="http://schemas.microsoft.com/sharepoint/v3/contenttype/forms"/>
  </ds:schemaRefs>
</ds:datastoreItem>
</file>

<file path=customXml/itemProps2025.xml><?xml version="1.0" encoding="utf-8"?>
<ds:datastoreItem xmlns:ds="http://schemas.openxmlformats.org/officeDocument/2006/customXml" ds:itemID="{53C5BC23-AB17-4EB2-8CAE-17FF1E72575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26.xml><?xml version="1.0" encoding="utf-8"?>
<ds:datastoreItem xmlns:ds="http://schemas.openxmlformats.org/officeDocument/2006/customXml" ds:itemID="{29B269C8-7A20-418E-B3BC-3DD4A4D56C7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27.xml><?xml version="1.0" encoding="utf-8"?>
<ds:datastoreItem xmlns:ds="http://schemas.openxmlformats.org/officeDocument/2006/customXml" ds:itemID="{FA7CD26C-D266-4AA4-B625-0D4C9D7BDF59}">
  <ds:schemaRefs>
    <ds:schemaRef ds:uri="http://schemas.microsoft.com/sharepoint/v3/contenttype/forms"/>
  </ds:schemaRefs>
</ds:datastoreItem>
</file>

<file path=customXml/itemProps2028.xml><?xml version="1.0" encoding="utf-8"?>
<ds:datastoreItem xmlns:ds="http://schemas.openxmlformats.org/officeDocument/2006/customXml" ds:itemID="{29D8A114-FEDE-48F3-927F-9067F0B828FA}">
  <ds:schemaRefs>
    <ds:schemaRef ds:uri="http://schemas.microsoft.com/sharepoint/v3/contenttype/forms"/>
  </ds:schemaRefs>
</ds:datastoreItem>
</file>

<file path=customXml/itemProps2029.xml><?xml version="1.0" encoding="utf-8"?>
<ds:datastoreItem xmlns:ds="http://schemas.openxmlformats.org/officeDocument/2006/customXml" ds:itemID="{F02DCB3C-93AA-41B3-8F21-E53F7A469022}">
  <ds:schemaRefs>
    <ds:schemaRef ds:uri="http://schemas.microsoft.com/sharepoint/events"/>
  </ds:schemaRefs>
</ds:datastoreItem>
</file>

<file path=customXml/itemProps203.xml><?xml version="1.0" encoding="utf-8"?>
<ds:datastoreItem xmlns:ds="http://schemas.openxmlformats.org/officeDocument/2006/customXml" ds:itemID="{87FE03C7-938C-4DDF-89A9-52F9C0CA0518}">
  <ds:schemaRefs>
    <ds:schemaRef ds:uri="http://schemas.microsoft.com/sharepoint/v3/contenttype/forms"/>
  </ds:schemaRefs>
</ds:datastoreItem>
</file>

<file path=customXml/itemProps2030.xml><?xml version="1.0" encoding="utf-8"?>
<ds:datastoreItem xmlns:ds="http://schemas.openxmlformats.org/officeDocument/2006/customXml" ds:itemID="{109D5354-2AE5-4BDA-8E48-DEB8ED835DD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31.xml><?xml version="1.0" encoding="utf-8"?>
<ds:datastoreItem xmlns:ds="http://schemas.openxmlformats.org/officeDocument/2006/customXml" ds:itemID="{9859EA74-413B-4344-B1B4-D80024BEBFD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32.xml><?xml version="1.0" encoding="utf-8"?>
<ds:datastoreItem xmlns:ds="http://schemas.openxmlformats.org/officeDocument/2006/customXml" ds:itemID="{045537F7-36C1-4892-8CBE-2F2F69A16792}">
  <ds:schemaRefs>
    <ds:schemaRef ds:uri="http://schemas.microsoft.com/sharepoint/events"/>
  </ds:schemaRefs>
</ds:datastoreItem>
</file>

<file path=customXml/itemProps2033.xml><?xml version="1.0" encoding="utf-8"?>
<ds:datastoreItem xmlns:ds="http://schemas.openxmlformats.org/officeDocument/2006/customXml" ds:itemID="{A1A1E850-80C2-43BB-88FE-141089D6499D}">
  <ds:schemaRefs>
    <ds:schemaRef ds:uri="http://schemas.microsoft.com/sharepoint/events"/>
  </ds:schemaRefs>
</ds:datastoreItem>
</file>

<file path=customXml/itemProps2034.xml><?xml version="1.0" encoding="utf-8"?>
<ds:datastoreItem xmlns:ds="http://schemas.openxmlformats.org/officeDocument/2006/customXml" ds:itemID="{2CF1F956-240A-4C82-8EDC-ECEFA1521C3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35.xml><?xml version="1.0" encoding="utf-8"?>
<ds:datastoreItem xmlns:ds="http://schemas.openxmlformats.org/officeDocument/2006/customXml" ds:itemID="{CB905013-681E-481F-8AB1-C3C2EB6F052C}">
  <ds:schemaRefs>
    <ds:schemaRef ds:uri="http://schemas.microsoft.com/sharepoint/v3/contenttype/forms"/>
  </ds:schemaRefs>
</ds:datastoreItem>
</file>

<file path=customXml/itemProps2036.xml><?xml version="1.0" encoding="utf-8"?>
<ds:datastoreItem xmlns:ds="http://schemas.openxmlformats.org/officeDocument/2006/customXml" ds:itemID="{DBBADDAD-7211-4A06-B0EC-768E5FA0C0A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37.xml><?xml version="1.0" encoding="utf-8"?>
<ds:datastoreItem xmlns:ds="http://schemas.openxmlformats.org/officeDocument/2006/customXml" ds:itemID="{02762B25-F67E-4629-897C-4A9B767E939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38.xml><?xml version="1.0" encoding="utf-8"?>
<ds:datastoreItem xmlns:ds="http://schemas.openxmlformats.org/officeDocument/2006/customXml" ds:itemID="{AE5B7E8C-FEF2-4101-8BDC-6C4CB70B6C4F}">
  <ds:schemaRefs>
    <ds:schemaRef ds:uri="http://schemas.microsoft.com/sharepoint/v3/contenttype/forms"/>
  </ds:schemaRefs>
</ds:datastoreItem>
</file>

<file path=customXml/itemProps2039.xml><?xml version="1.0" encoding="utf-8"?>
<ds:datastoreItem xmlns:ds="http://schemas.openxmlformats.org/officeDocument/2006/customXml" ds:itemID="{58668B8F-0A44-4236-BAD1-DD329C66FEF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4.xml><?xml version="1.0" encoding="utf-8"?>
<ds:datastoreItem xmlns:ds="http://schemas.openxmlformats.org/officeDocument/2006/customXml" ds:itemID="{B726DFD7-82EF-4232-A2EC-2F22D2A2E577}">
  <ds:schemaRefs>
    <ds:schemaRef ds:uri="http://schemas.microsoft.com/sharepoint/v3/contenttype/forms"/>
  </ds:schemaRefs>
</ds:datastoreItem>
</file>

<file path=customXml/itemProps2040.xml><?xml version="1.0" encoding="utf-8"?>
<ds:datastoreItem xmlns:ds="http://schemas.openxmlformats.org/officeDocument/2006/customXml" ds:itemID="{AC0338F5-3AB5-4387-A079-31BB76C07A20}">
  <ds:schemaRefs>
    <ds:schemaRef ds:uri="http://schemas.microsoft.com/sharepoint/events"/>
  </ds:schemaRefs>
</ds:datastoreItem>
</file>

<file path=customXml/itemProps2041.xml><?xml version="1.0" encoding="utf-8"?>
<ds:datastoreItem xmlns:ds="http://schemas.openxmlformats.org/officeDocument/2006/customXml" ds:itemID="{EB1A106C-61DD-4B30-959B-591AA00C7760}">
  <ds:schemaRefs>
    <ds:schemaRef ds:uri="http://schemas.microsoft.com/sharepoint/v3/contenttype/forms"/>
  </ds:schemaRefs>
</ds:datastoreItem>
</file>

<file path=customXml/itemProps2042.xml><?xml version="1.0" encoding="utf-8"?>
<ds:datastoreItem xmlns:ds="http://schemas.openxmlformats.org/officeDocument/2006/customXml" ds:itemID="{131D3925-A29C-4B33-BA96-076721F091CA}">
  <ds:schemaRefs>
    <ds:schemaRef ds:uri="http://schemas.microsoft.com/sharepoint/events"/>
  </ds:schemaRefs>
</ds:datastoreItem>
</file>

<file path=customXml/itemProps2043.xml><?xml version="1.0" encoding="utf-8"?>
<ds:datastoreItem xmlns:ds="http://schemas.openxmlformats.org/officeDocument/2006/customXml" ds:itemID="{9DA44C00-1E5B-4526-B5CC-6C5E5D707843}">
  <ds:schemaRefs>
    <ds:schemaRef ds:uri="http://schemas.microsoft.com/sharepoint/v3/contenttype/forms"/>
  </ds:schemaRefs>
</ds:datastoreItem>
</file>

<file path=customXml/itemProps2044.xml><?xml version="1.0" encoding="utf-8"?>
<ds:datastoreItem xmlns:ds="http://schemas.openxmlformats.org/officeDocument/2006/customXml" ds:itemID="{D936A2E0-AB98-4B3A-A23F-23996B0BAE01}">
  <ds:schemaRefs>
    <ds:schemaRef ds:uri="http://schemas.microsoft.com/sharepoint/v3/contenttype/forms"/>
  </ds:schemaRefs>
</ds:datastoreItem>
</file>

<file path=customXml/itemProps2045.xml><?xml version="1.0" encoding="utf-8"?>
<ds:datastoreItem xmlns:ds="http://schemas.openxmlformats.org/officeDocument/2006/customXml" ds:itemID="{91D76DC8-44CA-4D81-B76E-5D33C5E6F316}">
  <ds:schemaRefs>
    <ds:schemaRef ds:uri="http://schemas.microsoft.com/sharepoint/v3/contenttype/forms"/>
  </ds:schemaRefs>
</ds:datastoreItem>
</file>

<file path=customXml/itemProps2046.xml><?xml version="1.0" encoding="utf-8"?>
<ds:datastoreItem xmlns:ds="http://schemas.openxmlformats.org/officeDocument/2006/customXml" ds:itemID="{028BA369-B0AE-4015-A088-962CF7498BF8}">
  <ds:schemaRefs>
    <ds:schemaRef ds:uri="http://schemas.microsoft.com/sharepoint/v3/contenttype/forms"/>
  </ds:schemaRefs>
</ds:datastoreItem>
</file>

<file path=customXml/itemProps2047.xml><?xml version="1.0" encoding="utf-8"?>
<ds:datastoreItem xmlns:ds="http://schemas.openxmlformats.org/officeDocument/2006/customXml" ds:itemID="{6AE2F87E-AB7E-4DC3-AE85-ABAFB51E275D}">
  <ds:schemaRefs>
    <ds:schemaRef ds:uri="http://schemas.microsoft.com/sharepoint/v3/contenttype/forms"/>
  </ds:schemaRefs>
</ds:datastoreItem>
</file>

<file path=customXml/itemProps2048.xml><?xml version="1.0" encoding="utf-8"?>
<ds:datastoreItem xmlns:ds="http://schemas.openxmlformats.org/officeDocument/2006/customXml" ds:itemID="{73C95AA4-966A-404B-A2E1-0425AD8C2F21}">
  <ds:schemaRefs>
    <ds:schemaRef ds:uri="http://schemas.microsoft.com/sharepoint/events"/>
  </ds:schemaRefs>
</ds:datastoreItem>
</file>

<file path=customXml/itemProps2049.xml><?xml version="1.0" encoding="utf-8"?>
<ds:datastoreItem xmlns:ds="http://schemas.openxmlformats.org/officeDocument/2006/customXml" ds:itemID="{4435B314-5771-41DE-A239-281C9367C49C}">
  <ds:schemaRefs>
    <ds:schemaRef ds:uri="http://schemas.microsoft.com/sharepoint/v3/contenttype/forms"/>
  </ds:schemaRefs>
</ds:datastoreItem>
</file>

<file path=customXml/itemProps205.xml><?xml version="1.0" encoding="utf-8"?>
<ds:datastoreItem xmlns:ds="http://schemas.openxmlformats.org/officeDocument/2006/customXml" ds:itemID="{9CD1BCF7-5FC9-4E82-98F4-40588B8B1A76}">
  <ds:schemaRefs>
    <ds:schemaRef ds:uri="http://schemas.microsoft.com/sharepoint/v3/contenttype/forms"/>
  </ds:schemaRefs>
</ds:datastoreItem>
</file>

<file path=customXml/itemProps2050.xml><?xml version="1.0" encoding="utf-8"?>
<ds:datastoreItem xmlns:ds="http://schemas.openxmlformats.org/officeDocument/2006/customXml" ds:itemID="{F04459EC-870F-4224-BEC2-87E0F0D3C23D}">
  <ds:schemaRefs>
    <ds:schemaRef ds:uri="http://schemas.microsoft.com/sharepoint/events"/>
  </ds:schemaRefs>
</ds:datastoreItem>
</file>

<file path=customXml/itemProps2051.xml><?xml version="1.0" encoding="utf-8"?>
<ds:datastoreItem xmlns:ds="http://schemas.openxmlformats.org/officeDocument/2006/customXml" ds:itemID="{5E4363C5-EB22-46AF-A26A-B80DBE627C8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52.xml><?xml version="1.0" encoding="utf-8"?>
<ds:datastoreItem xmlns:ds="http://schemas.openxmlformats.org/officeDocument/2006/customXml" ds:itemID="{D21EE460-C84A-4397-B848-FACD052880F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53.xml><?xml version="1.0" encoding="utf-8"?>
<ds:datastoreItem xmlns:ds="http://schemas.openxmlformats.org/officeDocument/2006/customXml" ds:itemID="{A14F00D2-344E-4DDE-8C36-90C8B77B06F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54.xml><?xml version="1.0" encoding="utf-8"?>
<ds:datastoreItem xmlns:ds="http://schemas.openxmlformats.org/officeDocument/2006/customXml" ds:itemID="{E6278943-63D6-4ECF-AA0D-85A0BE3B439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55.xml><?xml version="1.0" encoding="utf-8"?>
<ds:datastoreItem xmlns:ds="http://schemas.openxmlformats.org/officeDocument/2006/customXml" ds:itemID="{A639DA55-1BA5-4A5D-82ED-75156A147C9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56.xml><?xml version="1.0" encoding="utf-8"?>
<ds:datastoreItem xmlns:ds="http://schemas.openxmlformats.org/officeDocument/2006/customXml" ds:itemID="{5926DF36-80C7-49D0-8C2D-BB9D919D0059}">
  <ds:schemaRefs>
    <ds:schemaRef ds:uri="http://schemas.microsoft.com/sharepoint/events"/>
  </ds:schemaRefs>
</ds:datastoreItem>
</file>

<file path=customXml/itemProps2057.xml><?xml version="1.0" encoding="utf-8"?>
<ds:datastoreItem xmlns:ds="http://schemas.openxmlformats.org/officeDocument/2006/customXml" ds:itemID="{7C64F4E9-295E-4852-BD37-AC4A9E5C5CEB}">
  <ds:schemaRefs>
    <ds:schemaRef ds:uri="http://schemas.microsoft.com/sharepoint/events"/>
  </ds:schemaRefs>
</ds:datastoreItem>
</file>

<file path=customXml/itemProps2058.xml><?xml version="1.0" encoding="utf-8"?>
<ds:datastoreItem xmlns:ds="http://schemas.openxmlformats.org/officeDocument/2006/customXml" ds:itemID="{8F2EAB46-4D99-4D0B-8D24-40A5440044A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59.xml><?xml version="1.0" encoding="utf-8"?>
<ds:datastoreItem xmlns:ds="http://schemas.openxmlformats.org/officeDocument/2006/customXml" ds:itemID="{3A19CEF0-C1F0-4EED-AE9C-0693C2E74409}">
  <ds:schemaRefs>
    <ds:schemaRef ds:uri="http://schemas.microsoft.com/sharepoint/v3/contenttype/forms"/>
  </ds:schemaRefs>
</ds:datastoreItem>
</file>

<file path=customXml/itemProps206.xml><?xml version="1.0" encoding="utf-8"?>
<ds:datastoreItem xmlns:ds="http://schemas.openxmlformats.org/officeDocument/2006/customXml" ds:itemID="{09162EF9-8550-4EC6-991B-E6F03F77E58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60.xml><?xml version="1.0" encoding="utf-8"?>
<ds:datastoreItem xmlns:ds="http://schemas.openxmlformats.org/officeDocument/2006/customXml" ds:itemID="{D33A4265-115F-4D79-BBCB-35A0EF89AB95}">
  <ds:schemaRefs>
    <ds:schemaRef ds:uri="http://schemas.microsoft.com/sharepoint/v3/contenttype/forms"/>
  </ds:schemaRefs>
</ds:datastoreItem>
</file>

<file path=customXml/itemProps2061.xml><?xml version="1.0" encoding="utf-8"?>
<ds:datastoreItem xmlns:ds="http://schemas.openxmlformats.org/officeDocument/2006/customXml" ds:itemID="{4419DFAC-73B5-48F5-A715-3F20AD3FEC43}">
  <ds:schemaRefs>
    <ds:schemaRef ds:uri="http://schemas.microsoft.com/sharepoint/v3/contenttype/forms"/>
  </ds:schemaRefs>
</ds:datastoreItem>
</file>

<file path=customXml/itemProps2062.xml><?xml version="1.0" encoding="utf-8"?>
<ds:datastoreItem xmlns:ds="http://schemas.openxmlformats.org/officeDocument/2006/customXml" ds:itemID="{BCF4332F-C39F-487E-B5EE-4C2385C28D81}">
  <ds:schemaRefs>
    <ds:schemaRef ds:uri="http://schemas.microsoft.com/sharepoint/v3/contenttype/forms"/>
  </ds:schemaRefs>
</ds:datastoreItem>
</file>

<file path=customXml/itemProps2063.xml><?xml version="1.0" encoding="utf-8"?>
<ds:datastoreItem xmlns:ds="http://schemas.openxmlformats.org/officeDocument/2006/customXml" ds:itemID="{6C00F573-9C9F-4839-A765-C37795391170}">
  <ds:schemaRefs>
    <ds:schemaRef ds:uri="http://schemas.microsoft.com/sharepoint/events"/>
  </ds:schemaRefs>
</ds:datastoreItem>
</file>

<file path=customXml/itemProps2064.xml><?xml version="1.0" encoding="utf-8"?>
<ds:datastoreItem xmlns:ds="http://schemas.openxmlformats.org/officeDocument/2006/customXml" ds:itemID="{4085B41C-8301-49FF-9E83-712CD5A5D86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65.xml><?xml version="1.0" encoding="utf-8"?>
<ds:datastoreItem xmlns:ds="http://schemas.openxmlformats.org/officeDocument/2006/customXml" ds:itemID="{2D56817F-2959-41B8-806E-6F56A2CEEA8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66.xml><?xml version="1.0" encoding="utf-8"?>
<ds:datastoreItem xmlns:ds="http://schemas.openxmlformats.org/officeDocument/2006/customXml" ds:itemID="{5BE7BAE7-7332-4E97-95E7-EC64BA0BC85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67.xml><?xml version="1.0" encoding="utf-8"?>
<ds:datastoreItem xmlns:ds="http://schemas.openxmlformats.org/officeDocument/2006/customXml" ds:itemID="{91B9E0BA-8A50-45AE-BFD1-2A2B559EE6DC}">
  <ds:schemaRefs>
    <ds:schemaRef ds:uri="http://schemas.microsoft.com/sharepoint/v3/contenttype/forms"/>
  </ds:schemaRefs>
</ds:datastoreItem>
</file>

<file path=customXml/itemProps2068.xml><?xml version="1.0" encoding="utf-8"?>
<ds:datastoreItem xmlns:ds="http://schemas.openxmlformats.org/officeDocument/2006/customXml" ds:itemID="{33560EC0-119E-47FD-9041-4F37E341197F}">
  <ds:schemaRefs>
    <ds:schemaRef ds:uri="http://schemas.microsoft.com/sharepoint/events"/>
  </ds:schemaRefs>
</ds:datastoreItem>
</file>

<file path=customXml/itemProps2069.xml><?xml version="1.0" encoding="utf-8"?>
<ds:datastoreItem xmlns:ds="http://schemas.openxmlformats.org/officeDocument/2006/customXml" ds:itemID="{68D3B4C9-6159-4456-8C31-9600B283761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7.xml><?xml version="1.0" encoding="utf-8"?>
<ds:datastoreItem xmlns:ds="http://schemas.openxmlformats.org/officeDocument/2006/customXml" ds:itemID="{6262A420-8EB9-46CF-9336-EF8F2B5C5C1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70.xml><?xml version="1.0" encoding="utf-8"?>
<ds:datastoreItem xmlns:ds="http://schemas.openxmlformats.org/officeDocument/2006/customXml" ds:itemID="{E5770785-B3CD-46A7-A9A6-064834578F3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71.xml><?xml version="1.0" encoding="utf-8"?>
<ds:datastoreItem xmlns:ds="http://schemas.openxmlformats.org/officeDocument/2006/customXml" ds:itemID="{0B11F63D-37A4-439B-A173-89EB5B0CFAB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72.xml><?xml version="1.0" encoding="utf-8"?>
<ds:datastoreItem xmlns:ds="http://schemas.openxmlformats.org/officeDocument/2006/customXml" ds:itemID="{A74B76E9-F389-48D5-A385-E9BF0601886C}">
  <ds:schemaRefs>
    <ds:schemaRef ds:uri="http://schemas.microsoft.com/sharepoint/events"/>
  </ds:schemaRefs>
</ds:datastoreItem>
</file>

<file path=customXml/itemProps2073.xml><?xml version="1.0" encoding="utf-8"?>
<ds:datastoreItem xmlns:ds="http://schemas.openxmlformats.org/officeDocument/2006/customXml" ds:itemID="{1FAB4623-E0D5-43AE-90A4-7954117ACD5E}">
  <ds:schemaRefs>
    <ds:schemaRef ds:uri="http://schemas.microsoft.com/sharepoint/v3/contenttype/forms"/>
  </ds:schemaRefs>
</ds:datastoreItem>
</file>

<file path=customXml/itemProps2074.xml><?xml version="1.0" encoding="utf-8"?>
<ds:datastoreItem xmlns:ds="http://schemas.openxmlformats.org/officeDocument/2006/customXml" ds:itemID="{5E143512-CBBC-41CF-A104-9898A0B26EC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75.xml><?xml version="1.0" encoding="utf-8"?>
<ds:datastoreItem xmlns:ds="http://schemas.openxmlformats.org/officeDocument/2006/customXml" ds:itemID="{3DB0FE0B-3851-4C97-B21D-96283ABD33A0}">
  <ds:schemaRefs>
    <ds:schemaRef ds:uri="http://schemas.microsoft.com/sharepoint/v3/contenttype/forms"/>
  </ds:schemaRefs>
</ds:datastoreItem>
</file>

<file path=customXml/itemProps2076.xml><?xml version="1.0" encoding="utf-8"?>
<ds:datastoreItem xmlns:ds="http://schemas.openxmlformats.org/officeDocument/2006/customXml" ds:itemID="{FE0FA2EE-3D92-4248-87B9-1A40CABA5D3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77.xml><?xml version="1.0" encoding="utf-8"?>
<ds:datastoreItem xmlns:ds="http://schemas.openxmlformats.org/officeDocument/2006/customXml" ds:itemID="{CCCEA06E-B8BA-4D29-BA64-D3C0386B6E0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78.xml><?xml version="1.0" encoding="utf-8"?>
<ds:datastoreItem xmlns:ds="http://schemas.openxmlformats.org/officeDocument/2006/customXml" ds:itemID="{2926C6FA-E9AD-47D3-A181-879D6D74B89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79.xml><?xml version="1.0" encoding="utf-8"?>
<ds:datastoreItem xmlns:ds="http://schemas.openxmlformats.org/officeDocument/2006/customXml" ds:itemID="{F71BC111-2893-4F18-A6CB-A34AD1E2B55E}">
  <ds:schemaRefs>
    <ds:schemaRef ds:uri="http://schemas.microsoft.com/sharepoint/v3/contenttype/forms"/>
  </ds:schemaRefs>
</ds:datastoreItem>
</file>

<file path=customXml/itemProps208.xml><?xml version="1.0" encoding="utf-8"?>
<ds:datastoreItem xmlns:ds="http://schemas.openxmlformats.org/officeDocument/2006/customXml" ds:itemID="{3B3DAC70-4F2B-4858-8441-C3962D8C3C6D}">
  <ds:schemaRefs>
    <ds:schemaRef ds:uri="http://schemas.microsoft.com/sharepoint/v3/contenttype/forms"/>
  </ds:schemaRefs>
</ds:datastoreItem>
</file>

<file path=customXml/itemProps2080.xml><?xml version="1.0" encoding="utf-8"?>
<ds:datastoreItem xmlns:ds="http://schemas.openxmlformats.org/officeDocument/2006/customXml" ds:itemID="{C1662A5B-57C6-4ED5-B6B2-3CA277E74FE4}">
  <ds:schemaRefs>
    <ds:schemaRef ds:uri="http://schemas.microsoft.com/sharepoint/events"/>
  </ds:schemaRefs>
</ds:datastoreItem>
</file>

<file path=customXml/itemProps2081.xml><?xml version="1.0" encoding="utf-8"?>
<ds:datastoreItem xmlns:ds="http://schemas.openxmlformats.org/officeDocument/2006/customXml" ds:itemID="{D67A4E2D-1D92-4390-8517-2FDF312B1DEF}">
  <ds:schemaRefs>
    <ds:schemaRef ds:uri="http://schemas.microsoft.com/sharepoint/events"/>
  </ds:schemaRefs>
</ds:datastoreItem>
</file>

<file path=customXml/itemProps2082.xml><?xml version="1.0" encoding="utf-8"?>
<ds:datastoreItem xmlns:ds="http://schemas.openxmlformats.org/officeDocument/2006/customXml" ds:itemID="{CBFE1B90-19AF-40DD-8D60-5ECC640116A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83.xml><?xml version="1.0" encoding="utf-8"?>
<ds:datastoreItem xmlns:ds="http://schemas.openxmlformats.org/officeDocument/2006/customXml" ds:itemID="{30AE0582-27AC-4464-830E-BB73B833E36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84.xml><?xml version="1.0" encoding="utf-8"?>
<ds:datastoreItem xmlns:ds="http://schemas.openxmlformats.org/officeDocument/2006/customXml" ds:itemID="{75994261-54CD-40A1-BDFF-F6721786E96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85.xml><?xml version="1.0" encoding="utf-8"?>
<ds:datastoreItem xmlns:ds="http://schemas.openxmlformats.org/officeDocument/2006/customXml" ds:itemID="{04211FFE-22AE-4253-B387-8DF1C4D6339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86.xml><?xml version="1.0" encoding="utf-8"?>
<ds:datastoreItem xmlns:ds="http://schemas.openxmlformats.org/officeDocument/2006/customXml" ds:itemID="{9393B8E6-22DD-4783-A98E-D03BB34A936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87.xml><?xml version="1.0" encoding="utf-8"?>
<ds:datastoreItem xmlns:ds="http://schemas.openxmlformats.org/officeDocument/2006/customXml" ds:itemID="{315D8B48-9D12-4810-94A2-622F1500FCA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88.xml><?xml version="1.0" encoding="utf-8"?>
<ds:datastoreItem xmlns:ds="http://schemas.openxmlformats.org/officeDocument/2006/customXml" ds:itemID="{C153F936-7B24-4BB8-85D9-AC5F65CBDE3D}">
  <ds:schemaRefs>
    <ds:schemaRef ds:uri="http://schemas.microsoft.com/sharepoint/v3/contenttype/forms"/>
  </ds:schemaRefs>
</ds:datastoreItem>
</file>

<file path=customXml/itemProps2089.xml><?xml version="1.0" encoding="utf-8"?>
<ds:datastoreItem xmlns:ds="http://schemas.openxmlformats.org/officeDocument/2006/customXml" ds:itemID="{63103641-9BC1-4B9B-8538-CDB2B1FBD02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9.xml><?xml version="1.0" encoding="utf-8"?>
<ds:datastoreItem xmlns:ds="http://schemas.openxmlformats.org/officeDocument/2006/customXml" ds:itemID="{EBF858E9-1C02-4CE8-B19B-F2C1B769FB1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90.xml><?xml version="1.0" encoding="utf-8"?>
<ds:datastoreItem xmlns:ds="http://schemas.openxmlformats.org/officeDocument/2006/customXml" ds:itemID="{D34102F3-8453-41AF-B0B1-C3A0BF89EE0B}">
  <ds:schemaRefs>
    <ds:schemaRef ds:uri="http://schemas.microsoft.com/sharepoint/events"/>
  </ds:schemaRefs>
</ds:datastoreItem>
</file>

<file path=customXml/itemProps2091.xml><?xml version="1.0" encoding="utf-8"?>
<ds:datastoreItem xmlns:ds="http://schemas.openxmlformats.org/officeDocument/2006/customXml" ds:itemID="{6F3EFAB8-1A24-43E9-8290-D97B1AC0DBF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92.xml><?xml version="1.0" encoding="utf-8"?>
<ds:datastoreItem xmlns:ds="http://schemas.openxmlformats.org/officeDocument/2006/customXml" ds:itemID="{64E116DD-2085-494A-9CD1-E55A17E69E8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93.xml><?xml version="1.0" encoding="utf-8"?>
<ds:datastoreItem xmlns:ds="http://schemas.openxmlformats.org/officeDocument/2006/customXml" ds:itemID="{2C8CF06D-EF01-45A1-9980-EC9CD7DAC87E}">
  <ds:schemaRefs>
    <ds:schemaRef ds:uri="http://schemas.microsoft.com/sharepoint/events"/>
  </ds:schemaRefs>
</ds:datastoreItem>
</file>

<file path=customXml/itemProps2094.xml><?xml version="1.0" encoding="utf-8"?>
<ds:datastoreItem xmlns:ds="http://schemas.openxmlformats.org/officeDocument/2006/customXml" ds:itemID="{6C0ADE44-377C-4382-AD60-525D9259F05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95.xml><?xml version="1.0" encoding="utf-8"?>
<ds:datastoreItem xmlns:ds="http://schemas.openxmlformats.org/officeDocument/2006/customXml" ds:itemID="{25A2F932-7A03-4EC7-BBD7-26637FB9206B}">
  <ds:schemaRefs>
    <ds:schemaRef ds:uri="http://schemas.microsoft.com/sharepoint/events"/>
  </ds:schemaRefs>
</ds:datastoreItem>
</file>

<file path=customXml/itemProps2096.xml><?xml version="1.0" encoding="utf-8"?>
<ds:datastoreItem xmlns:ds="http://schemas.openxmlformats.org/officeDocument/2006/customXml" ds:itemID="{23756AF9-A9E7-4293-8FCC-D94C878C694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97.xml><?xml version="1.0" encoding="utf-8"?>
<ds:datastoreItem xmlns:ds="http://schemas.openxmlformats.org/officeDocument/2006/customXml" ds:itemID="{F5AFFCC5-A3B8-478A-ADFF-89C3926C374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098.xml><?xml version="1.0" encoding="utf-8"?>
<ds:datastoreItem xmlns:ds="http://schemas.openxmlformats.org/officeDocument/2006/customXml" ds:itemID="{7941855B-8399-4C11-B29D-41832513BAD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099.xml><?xml version="1.0" encoding="utf-8"?>
<ds:datastoreItem xmlns:ds="http://schemas.openxmlformats.org/officeDocument/2006/customXml" ds:itemID="{8230E372-BBF2-4D15-B5C7-798603DF9587}">
  <ds:schemaRefs>
    <ds:schemaRef ds:uri="http://schemas.microsoft.com/sharepoint/v3/contenttype/forms"/>
  </ds:schemaRefs>
</ds:datastoreItem>
</file>

<file path=customXml/itemProps21.xml><?xml version="1.0" encoding="utf-8"?>
<ds:datastoreItem xmlns:ds="http://schemas.openxmlformats.org/officeDocument/2006/customXml" ds:itemID="{002A532B-441C-4839-AEC4-B5893F402B35}">
  <ds:schemaRefs>
    <ds:schemaRef ds:uri="http://schemas.microsoft.com/sharepoint/events"/>
  </ds:schemaRefs>
</ds:datastoreItem>
</file>

<file path=customXml/itemProps210.xml><?xml version="1.0" encoding="utf-8"?>
<ds:datastoreItem xmlns:ds="http://schemas.openxmlformats.org/officeDocument/2006/customXml" ds:itemID="{16C5FD29-835E-4FE1-9CAC-A5011D051C2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00.xml><?xml version="1.0" encoding="utf-8"?>
<ds:datastoreItem xmlns:ds="http://schemas.openxmlformats.org/officeDocument/2006/customXml" ds:itemID="{B70D4D54-CF0C-4DD3-8CEB-3FDEFCFCC23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01.xml><?xml version="1.0" encoding="utf-8"?>
<ds:datastoreItem xmlns:ds="http://schemas.openxmlformats.org/officeDocument/2006/customXml" ds:itemID="{A80F9FB5-870A-408D-9FAD-253365E0357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02.xml><?xml version="1.0" encoding="utf-8"?>
<ds:datastoreItem xmlns:ds="http://schemas.openxmlformats.org/officeDocument/2006/customXml" ds:itemID="{AFCF83E1-91AE-44BE-A91F-F031DCA56A7C}">
  <ds:schemaRefs>
    <ds:schemaRef ds:uri="http://schemas.microsoft.com/sharepoint/v3/contenttype/forms"/>
  </ds:schemaRefs>
</ds:datastoreItem>
</file>

<file path=customXml/itemProps2103.xml><?xml version="1.0" encoding="utf-8"?>
<ds:datastoreItem xmlns:ds="http://schemas.openxmlformats.org/officeDocument/2006/customXml" ds:itemID="{B94017BC-2E84-4361-A3B0-373CDE9FD729}">
  <ds:schemaRefs>
    <ds:schemaRef ds:uri="http://schemas.microsoft.com/sharepoint/events"/>
  </ds:schemaRefs>
</ds:datastoreItem>
</file>

<file path=customXml/itemProps2104.xml><?xml version="1.0" encoding="utf-8"?>
<ds:datastoreItem xmlns:ds="http://schemas.openxmlformats.org/officeDocument/2006/customXml" ds:itemID="{BE9D2668-5B19-46AA-9348-FDB41044552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05.xml><?xml version="1.0" encoding="utf-8"?>
<ds:datastoreItem xmlns:ds="http://schemas.openxmlformats.org/officeDocument/2006/customXml" ds:itemID="{8862B2C2-20AE-432F-81E0-37682C20592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06.xml><?xml version="1.0" encoding="utf-8"?>
<ds:datastoreItem xmlns:ds="http://schemas.openxmlformats.org/officeDocument/2006/customXml" ds:itemID="{096777D1-C93C-42B5-894E-66F093E9E56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07.xml><?xml version="1.0" encoding="utf-8"?>
<ds:datastoreItem xmlns:ds="http://schemas.openxmlformats.org/officeDocument/2006/customXml" ds:itemID="{3A363D28-FFE4-4C30-9BD7-2EC2C56C316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08.xml><?xml version="1.0" encoding="utf-8"?>
<ds:datastoreItem xmlns:ds="http://schemas.openxmlformats.org/officeDocument/2006/customXml" ds:itemID="{5CA467CE-D8C2-4E9F-B55A-49D4B565A1F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09.xml><?xml version="1.0" encoding="utf-8"?>
<ds:datastoreItem xmlns:ds="http://schemas.openxmlformats.org/officeDocument/2006/customXml" ds:itemID="{59F58562-C40C-4DBE-94A0-C4BEED356D5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1.xml><?xml version="1.0" encoding="utf-8"?>
<ds:datastoreItem xmlns:ds="http://schemas.openxmlformats.org/officeDocument/2006/customXml" ds:itemID="{23D10CEF-A9ED-44C6-BEB2-F5147FBB6CCD}">
  <ds:schemaRefs>
    <ds:schemaRef ds:uri="http://schemas.microsoft.com/sharepoint/v3/contenttype/forms"/>
  </ds:schemaRefs>
</ds:datastoreItem>
</file>

<file path=customXml/itemProps2110.xml><?xml version="1.0" encoding="utf-8"?>
<ds:datastoreItem xmlns:ds="http://schemas.openxmlformats.org/officeDocument/2006/customXml" ds:itemID="{7CC524D7-6B3B-4C44-90CF-90D739F40EE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11.xml><?xml version="1.0" encoding="utf-8"?>
<ds:datastoreItem xmlns:ds="http://schemas.openxmlformats.org/officeDocument/2006/customXml" ds:itemID="{992B6F54-2A28-4E2C-AF09-96528E588D8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12.xml><?xml version="1.0" encoding="utf-8"?>
<ds:datastoreItem xmlns:ds="http://schemas.openxmlformats.org/officeDocument/2006/customXml" ds:itemID="{2262DB78-2969-42A6-B1CA-9DD0504316EB}">
  <ds:schemaRefs>
    <ds:schemaRef ds:uri="http://schemas.microsoft.com/sharepoint/events"/>
  </ds:schemaRefs>
</ds:datastoreItem>
</file>

<file path=customXml/itemProps2113.xml><?xml version="1.0" encoding="utf-8"?>
<ds:datastoreItem xmlns:ds="http://schemas.openxmlformats.org/officeDocument/2006/customXml" ds:itemID="{45F4D088-7369-42A8-91AD-15DFFE7C53E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14.xml><?xml version="1.0" encoding="utf-8"?>
<ds:datastoreItem xmlns:ds="http://schemas.openxmlformats.org/officeDocument/2006/customXml" ds:itemID="{EFF1794E-CC08-4F03-9985-1A9B769700C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15.xml><?xml version="1.0" encoding="utf-8"?>
<ds:datastoreItem xmlns:ds="http://schemas.openxmlformats.org/officeDocument/2006/customXml" ds:itemID="{9AE092B9-C9BD-4527-9D57-DE3CF9EC3387}">
  <ds:schemaRefs>
    <ds:schemaRef ds:uri="http://schemas.microsoft.com/sharepoint/events"/>
  </ds:schemaRefs>
</ds:datastoreItem>
</file>

<file path=customXml/itemProps2116.xml><?xml version="1.0" encoding="utf-8"?>
<ds:datastoreItem xmlns:ds="http://schemas.openxmlformats.org/officeDocument/2006/customXml" ds:itemID="{51D010E3-D5E7-4F7D-AE2A-393DBB567E4A}">
  <ds:schemaRefs>
    <ds:schemaRef ds:uri="http://schemas.microsoft.com/sharepoint/v3/contenttype/forms"/>
  </ds:schemaRefs>
</ds:datastoreItem>
</file>

<file path=customXml/itemProps2117.xml><?xml version="1.0" encoding="utf-8"?>
<ds:datastoreItem xmlns:ds="http://schemas.openxmlformats.org/officeDocument/2006/customXml" ds:itemID="{48E2BC4E-8AFE-4A8E-9C8B-FA9903675D1A}">
  <ds:schemaRefs>
    <ds:schemaRef ds:uri="http://schemas.microsoft.com/sharepoint/v3/contenttype/forms"/>
  </ds:schemaRefs>
</ds:datastoreItem>
</file>

<file path=customXml/itemProps2118.xml><?xml version="1.0" encoding="utf-8"?>
<ds:datastoreItem xmlns:ds="http://schemas.openxmlformats.org/officeDocument/2006/customXml" ds:itemID="{F4D507E3-463A-4961-8256-669F7B4142F2}">
  <ds:schemaRefs>
    <ds:schemaRef ds:uri="http://schemas.microsoft.com/sharepoint/events"/>
  </ds:schemaRefs>
</ds:datastoreItem>
</file>

<file path=customXml/itemProps2119.xml><?xml version="1.0" encoding="utf-8"?>
<ds:datastoreItem xmlns:ds="http://schemas.openxmlformats.org/officeDocument/2006/customXml" ds:itemID="{5E62696E-E6C2-42AD-8B90-B7D45C4BDD49}">
  <ds:schemaRefs>
    <ds:schemaRef ds:uri="http://schemas.microsoft.com/sharepoint/events"/>
  </ds:schemaRefs>
</ds:datastoreItem>
</file>

<file path=customXml/itemProps212.xml><?xml version="1.0" encoding="utf-8"?>
<ds:datastoreItem xmlns:ds="http://schemas.openxmlformats.org/officeDocument/2006/customXml" ds:itemID="{B6800C95-1A0B-4A24-8362-0A05CA7BED89}">
  <ds:schemaRefs>
    <ds:schemaRef ds:uri="http://schemas.microsoft.com/sharepoint/events"/>
  </ds:schemaRefs>
</ds:datastoreItem>
</file>

<file path=customXml/itemProps2120.xml><?xml version="1.0" encoding="utf-8"?>
<ds:datastoreItem xmlns:ds="http://schemas.openxmlformats.org/officeDocument/2006/customXml" ds:itemID="{634D82CD-BD16-474B-A8E5-2A915A96060D}">
  <ds:schemaRefs>
    <ds:schemaRef ds:uri="http://schemas.microsoft.com/sharepoint/v3/contenttype/forms"/>
  </ds:schemaRefs>
</ds:datastoreItem>
</file>

<file path=customXml/itemProps2121.xml><?xml version="1.0" encoding="utf-8"?>
<ds:datastoreItem xmlns:ds="http://schemas.openxmlformats.org/officeDocument/2006/customXml" ds:itemID="{321EE47E-3D09-4860-B9AA-720252778AA2}">
  <ds:schemaRefs>
    <ds:schemaRef ds:uri="http://schemas.microsoft.com/sharepoint/v3/contenttype/forms"/>
  </ds:schemaRefs>
</ds:datastoreItem>
</file>

<file path=customXml/itemProps2122.xml><?xml version="1.0" encoding="utf-8"?>
<ds:datastoreItem xmlns:ds="http://schemas.openxmlformats.org/officeDocument/2006/customXml" ds:itemID="{C22A2B63-02E3-43A0-9133-87949A53F9CA}">
  <ds:schemaRefs>
    <ds:schemaRef ds:uri="http://schemas.microsoft.com/sharepoint/v3/contenttype/forms"/>
  </ds:schemaRefs>
</ds:datastoreItem>
</file>

<file path=customXml/itemProps2123.xml><?xml version="1.0" encoding="utf-8"?>
<ds:datastoreItem xmlns:ds="http://schemas.openxmlformats.org/officeDocument/2006/customXml" ds:itemID="{13A05DCB-2691-48C0-97F9-36C46E9F021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24.xml><?xml version="1.0" encoding="utf-8"?>
<ds:datastoreItem xmlns:ds="http://schemas.openxmlformats.org/officeDocument/2006/customXml" ds:itemID="{8E863191-E32E-4D06-8C2C-74AA872F7E6A}">
  <ds:schemaRefs>
    <ds:schemaRef ds:uri="http://schemas.microsoft.com/sharepoint/events"/>
  </ds:schemaRefs>
</ds:datastoreItem>
</file>

<file path=customXml/itemProps2125.xml><?xml version="1.0" encoding="utf-8"?>
<ds:datastoreItem xmlns:ds="http://schemas.openxmlformats.org/officeDocument/2006/customXml" ds:itemID="{CE7042B3-0F51-41EB-8C6D-A244D151DCD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26.xml><?xml version="1.0" encoding="utf-8"?>
<ds:datastoreItem xmlns:ds="http://schemas.openxmlformats.org/officeDocument/2006/customXml" ds:itemID="{AF109D4D-894D-47D8-8D0C-78881A8DFB4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27.xml><?xml version="1.0" encoding="utf-8"?>
<ds:datastoreItem xmlns:ds="http://schemas.openxmlformats.org/officeDocument/2006/customXml" ds:itemID="{FEA0E086-F8E0-42CB-AC01-51C4E36B1AC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28.xml><?xml version="1.0" encoding="utf-8"?>
<ds:datastoreItem xmlns:ds="http://schemas.openxmlformats.org/officeDocument/2006/customXml" ds:itemID="{4037783C-402D-40FD-AF0C-8530CC14DB4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29.xml><?xml version="1.0" encoding="utf-8"?>
<ds:datastoreItem xmlns:ds="http://schemas.openxmlformats.org/officeDocument/2006/customXml" ds:itemID="{42D9359E-5865-4906-ACCF-03EF9576CAD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3.xml><?xml version="1.0" encoding="utf-8"?>
<ds:datastoreItem xmlns:ds="http://schemas.openxmlformats.org/officeDocument/2006/customXml" ds:itemID="{3195A0BA-1DD1-4B88-96CE-65A6FC58CDC7}">
  <ds:schemaRefs>
    <ds:schemaRef ds:uri="http://schemas.microsoft.com/sharepoint/v3/contenttype/forms"/>
  </ds:schemaRefs>
</ds:datastoreItem>
</file>

<file path=customXml/itemProps2130.xml><?xml version="1.0" encoding="utf-8"?>
<ds:datastoreItem xmlns:ds="http://schemas.openxmlformats.org/officeDocument/2006/customXml" ds:itemID="{0579E016-8FA8-4642-A534-E2915506FE6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31.xml><?xml version="1.0" encoding="utf-8"?>
<ds:datastoreItem xmlns:ds="http://schemas.openxmlformats.org/officeDocument/2006/customXml" ds:itemID="{8BBE4324-7F27-4F05-9B31-984175C45B1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32.xml><?xml version="1.0" encoding="utf-8"?>
<ds:datastoreItem xmlns:ds="http://schemas.openxmlformats.org/officeDocument/2006/customXml" ds:itemID="{67E78EC2-9262-4A43-BA55-D72DCBE4D078}">
  <ds:schemaRefs>
    <ds:schemaRef ds:uri="http://schemas.microsoft.com/sharepoint/v3/contenttype/forms"/>
  </ds:schemaRefs>
</ds:datastoreItem>
</file>

<file path=customXml/itemProps2133.xml><?xml version="1.0" encoding="utf-8"?>
<ds:datastoreItem xmlns:ds="http://schemas.openxmlformats.org/officeDocument/2006/customXml" ds:itemID="{0BDAA466-89B7-45DD-A527-7C89A941CE4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34.xml><?xml version="1.0" encoding="utf-8"?>
<ds:datastoreItem xmlns:ds="http://schemas.openxmlformats.org/officeDocument/2006/customXml" ds:itemID="{4A0B13D3-90FC-4C20-9C05-F87FCC691C5D}">
  <ds:schemaRefs>
    <ds:schemaRef ds:uri="http://schemas.microsoft.com/sharepoint/v3/contenttype/forms"/>
  </ds:schemaRefs>
</ds:datastoreItem>
</file>

<file path=customXml/itemProps2135.xml><?xml version="1.0" encoding="utf-8"?>
<ds:datastoreItem xmlns:ds="http://schemas.openxmlformats.org/officeDocument/2006/customXml" ds:itemID="{4976F756-823B-4956-8E24-D3C367C8CFBD}">
  <ds:schemaRefs>
    <ds:schemaRef ds:uri="http://schemas.microsoft.com/sharepoint/v3/contenttype/forms"/>
  </ds:schemaRefs>
</ds:datastoreItem>
</file>

<file path=customXml/itemProps2136.xml><?xml version="1.0" encoding="utf-8"?>
<ds:datastoreItem xmlns:ds="http://schemas.openxmlformats.org/officeDocument/2006/customXml" ds:itemID="{3B279E9C-38AF-4255-95CA-381DA45A7A5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37.xml><?xml version="1.0" encoding="utf-8"?>
<ds:datastoreItem xmlns:ds="http://schemas.openxmlformats.org/officeDocument/2006/customXml" ds:itemID="{CEE29333-B3A2-448A-A495-ADE11C0598A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38.xml><?xml version="1.0" encoding="utf-8"?>
<ds:datastoreItem xmlns:ds="http://schemas.openxmlformats.org/officeDocument/2006/customXml" ds:itemID="{CCDEA611-8854-4F71-A230-55FEA9302387}">
  <ds:schemaRefs>
    <ds:schemaRef ds:uri="http://schemas.microsoft.com/sharepoint/events"/>
  </ds:schemaRefs>
</ds:datastoreItem>
</file>

<file path=customXml/itemProps2139.xml><?xml version="1.0" encoding="utf-8"?>
<ds:datastoreItem xmlns:ds="http://schemas.openxmlformats.org/officeDocument/2006/customXml" ds:itemID="{DC3180D2-F87C-4915-8B5B-741B1C4DA46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4.xml><?xml version="1.0" encoding="utf-8"?>
<ds:datastoreItem xmlns:ds="http://schemas.openxmlformats.org/officeDocument/2006/customXml" ds:itemID="{DA17028E-0E0F-4361-8BE3-209F86D3515F}">
  <ds:schemaRefs>
    <ds:schemaRef ds:uri="http://schemas.microsoft.com/sharepoint/v3/contenttype/forms"/>
  </ds:schemaRefs>
</ds:datastoreItem>
</file>

<file path=customXml/itemProps2140.xml><?xml version="1.0" encoding="utf-8"?>
<ds:datastoreItem xmlns:ds="http://schemas.openxmlformats.org/officeDocument/2006/customXml" ds:itemID="{51370697-8A4B-4A45-8004-D1DE16E2F26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41.xml><?xml version="1.0" encoding="utf-8"?>
<ds:datastoreItem xmlns:ds="http://schemas.openxmlformats.org/officeDocument/2006/customXml" ds:itemID="{E6C67BC0-44AD-44F3-952D-77DD4524DF1F}">
  <ds:schemaRefs>
    <ds:schemaRef ds:uri="http://schemas.microsoft.com/sharepoint/events"/>
  </ds:schemaRefs>
</ds:datastoreItem>
</file>

<file path=customXml/itemProps2142.xml><?xml version="1.0" encoding="utf-8"?>
<ds:datastoreItem xmlns:ds="http://schemas.openxmlformats.org/officeDocument/2006/customXml" ds:itemID="{6A7D9A14-D5D5-40C0-A6B8-BDC8DAEA8B5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43.xml><?xml version="1.0" encoding="utf-8"?>
<ds:datastoreItem xmlns:ds="http://schemas.openxmlformats.org/officeDocument/2006/customXml" ds:itemID="{F6A982B5-597A-48E6-B095-6C500AFA23B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44.xml><?xml version="1.0" encoding="utf-8"?>
<ds:datastoreItem xmlns:ds="http://schemas.openxmlformats.org/officeDocument/2006/customXml" ds:itemID="{C226699F-75B3-4EF4-8B52-1B3017B42A78}">
  <ds:schemaRefs>
    <ds:schemaRef ds:uri="http://schemas.microsoft.com/sharepoint/v3/contenttype/forms"/>
  </ds:schemaRefs>
</ds:datastoreItem>
</file>

<file path=customXml/itemProps2145.xml><?xml version="1.0" encoding="utf-8"?>
<ds:datastoreItem xmlns:ds="http://schemas.openxmlformats.org/officeDocument/2006/customXml" ds:itemID="{B87BC1A9-7BAD-4637-940D-DF14DFF1820F}">
  <ds:schemaRefs>
    <ds:schemaRef ds:uri="http://schemas.microsoft.com/sharepoint/events"/>
  </ds:schemaRefs>
</ds:datastoreItem>
</file>

<file path=customXml/itemProps2146.xml><?xml version="1.0" encoding="utf-8"?>
<ds:datastoreItem xmlns:ds="http://schemas.openxmlformats.org/officeDocument/2006/customXml" ds:itemID="{F4950E0B-BA6C-4150-802A-0B7B20DB9F8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47.xml><?xml version="1.0" encoding="utf-8"?>
<ds:datastoreItem xmlns:ds="http://schemas.openxmlformats.org/officeDocument/2006/customXml" ds:itemID="{E3F4B7E5-BFB5-49BD-AF21-AE298EBCBB6B}">
  <ds:schemaRefs>
    <ds:schemaRef ds:uri="http://schemas.microsoft.com/sharepoint/events"/>
  </ds:schemaRefs>
</ds:datastoreItem>
</file>

<file path=customXml/itemProps2148.xml><?xml version="1.0" encoding="utf-8"?>
<ds:datastoreItem xmlns:ds="http://schemas.openxmlformats.org/officeDocument/2006/customXml" ds:itemID="{C67552F5-290C-4C6A-9DC4-400440CE8E0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49.xml><?xml version="1.0" encoding="utf-8"?>
<ds:datastoreItem xmlns:ds="http://schemas.openxmlformats.org/officeDocument/2006/customXml" ds:itemID="{E780966D-59BE-4DC6-8F1E-03856D348FAE}">
  <ds:schemaRefs>
    <ds:schemaRef ds:uri="http://schemas.microsoft.com/sharepoint/events"/>
  </ds:schemaRefs>
</ds:datastoreItem>
</file>

<file path=customXml/itemProps215.xml><?xml version="1.0" encoding="utf-8"?>
<ds:datastoreItem xmlns:ds="http://schemas.openxmlformats.org/officeDocument/2006/customXml" ds:itemID="{5D316AA0-D926-41C4-8FE3-5C639D508627}">
  <ds:schemaRefs>
    <ds:schemaRef ds:uri="http://schemas.microsoft.com/sharepoint/v3/contenttype/forms"/>
  </ds:schemaRefs>
</ds:datastoreItem>
</file>

<file path=customXml/itemProps2150.xml><?xml version="1.0" encoding="utf-8"?>
<ds:datastoreItem xmlns:ds="http://schemas.openxmlformats.org/officeDocument/2006/customXml" ds:itemID="{00CEB7E0-16D5-4EC7-8CB1-D004C18CD4D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51.xml><?xml version="1.0" encoding="utf-8"?>
<ds:datastoreItem xmlns:ds="http://schemas.openxmlformats.org/officeDocument/2006/customXml" ds:itemID="{383B3906-F05F-4479-BE9F-ED19E3E3F9BE}">
  <ds:schemaRefs>
    <ds:schemaRef ds:uri="http://schemas.microsoft.com/sharepoint/v3/contenttype/forms"/>
  </ds:schemaRefs>
</ds:datastoreItem>
</file>

<file path=customXml/itemProps2152.xml><?xml version="1.0" encoding="utf-8"?>
<ds:datastoreItem xmlns:ds="http://schemas.openxmlformats.org/officeDocument/2006/customXml" ds:itemID="{B35B7E3D-0986-4A61-81AF-1F0153E7E96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53.xml><?xml version="1.0" encoding="utf-8"?>
<ds:datastoreItem xmlns:ds="http://schemas.openxmlformats.org/officeDocument/2006/customXml" ds:itemID="{4DFA6B4A-3A5B-4BA7-9906-A28EB472891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54.xml><?xml version="1.0" encoding="utf-8"?>
<ds:datastoreItem xmlns:ds="http://schemas.openxmlformats.org/officeDocument/2006/customXml" ds:itemID="{F7D44BFA-73BA-44E4-A2AA-963260978465}">
  <ds:schemaRefs>
    <ds:schemaRef ds:uri="http://schemas.microsoft.com/sharepoint/events"/>
  </ds:schemaRefs>
</ds:datastoreItem>
</file>

<file path=customXml/itemProps2155.xml><?xml version="1.0" encoding="utf-8"?>
<ds:datastoreItem xmlns:ds="http://schemas.openxmlformats.org/officeDocument/2006/customXml" ds:itemID="{ECF72071-C95F-4986-A412-3E60BC7671B4}">
  <ds:schemaRefs>
    <ds:schemaRef ds:uri="http://schemas.microsoft.com/sharepoint/v3/contenttype/forms"/>
  </ds:schemaRefs>
</ds:datastoreItem>
</file>

<file path=customXml/itemProps2156.xml><?xml version="1.0" encoding="utf-8"?>
<ds:datastoreItem xmlns:ds="http://schemas.openxmlformats.org/officeDocument/2006/customXml" ds:itemID="{757F2899-4448-45FA-AC93-68172A9FD85D}">
  <ds:schemaRefs>
    <ds:schemaRef ds:uri="http://schemas.microsoft.com/sharepoint/v3/contenttype/forms"/>
  </ds:schemaRefs>
</ds:datastoreItem>
</file>

<file path=customXml/itemProps2157.xml><?xml version="1.0" encoding="utf-8"?>
<ds:datastoreItem xmlns:ds="http://schemas.openxmlformats.org/officeDocument/2006/customXml" ds:itemID="{F1A07DD7-3721-490F-9D0E-CD792D4DE2B0}">
  <ds:schemaRefs>
    <ds:schemaRef ds:uri="http://schemas.microsoft.com/sharepoint/v3/contenttype/forms"/>
  </ds:schemaRefs>
</ds:datastoreItem>
</file>

<file path=customXml/itemProps2158.xml><?xml version="1.0" encoding="utf-8"?>
<ds:datastoreItem xmlns:ds="http://schemas.openxmlformats.org/officeDocument/2006/customXml" ds:itemID="{3FDA1032-B957-45CF-BFA7-1617E190343A}">
  <ds:schemaRefs>
    <ds:schemaRef ds:uri="http://schemas.microsoft.com/sharepoint/events"/>
  </ds:schemaRefs>
</ds:datastoreItem>
</file>

<file path=customXml/itemProps2159.xml><?xml version="1.0" encoding="utf-8"?>
<ds:datastoreItem xmlns:ds="http://schemas.openxmlformats.org/officeDocument/2006/customXml" ds:itemID="{F380DD4D-01C2-460C-8378-7BADEAC0910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6.xml><?xml version="1.0" encoding="utf-8"?>
<ds:datastoreItem xmlns:ds="http://schemas.openxmlformats.org/officeDocument/2006/customXml" ds:itemID="{18AF697B-6483-41F9-BDC7-3B619823085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60.xml><?xml version="1.0" encoding="utf-8"?>
<ds:datastoreItem xmlns:ds="http://schemas.openxmlformats.org/officeDocument/2006/customXml" ds:itemID="{039C4070-8484-4744-9891-E9CBD5F58F10}">
  <ds:schemaRefs>
    <ds:schemaRef ds:uri="http://schemas.microsoft.com/sharepoint/events"/>
  </ds:schemaRefs>
</ds:datastoreItem>
</file>

<file path=customXml/itemProps2161.xml><?xml version="1.0" encoding="utf-8"?>
<ds:datastoreItem xmlns:ds="http://schemas.openxmlformats.org/officeDocument/2006/customXml" ds:itemID="{10C12E64-7BD6-4AAB-B7C1-29AA3D26D1B9}">
  <ds:schemaRefs>
    <ds:schemaRef ds:uri="http://schemas.microsoft.com/sharepoint/events"/>
  </ds:schemaRefs>
</ds:datastoreItem>
</file>

<file path=customXml/itemProps2162.xml><?xml version="1.0" encoding="utf-8"?>
<ds:datastoreItem xmlns:ds="http://schemas.openxmlformats.org/officeDocument/2006/customXml" ds:itemID="{9842841F-735E-4669-9A8B-0E9F4DB5C4E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63.xml><?xml version="1.0" encoding="utf-8"?>
<ds:datastoreItem xmlns:ds="http://schemas.openxmlformats.org/officeDocument/2006/customXml" ds:itemID="{137881F0-47B5-4678-9AA9-D28A9B9E0D6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64.xml><?xml version="1.0" encoding="utf-8"?>
<ds:datastoreItem xmlns:ds="http://schemas.openxmlformats.org/officeDocument/2006/customXml" ds:itemID="{72CB840C-4E05-4F7C-B9D1-CCB50E9D44A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65.xml><?xml version="1.0" encoding="utf-8"?>
<ds:datastoreItem xmlns:ds="http://schemas.openxmlformats.org/officeDocument/2006/customXml" ds:itemID="{6B1DE907-5DC5-4664-A6CD-5F7FD208449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66.xml><?xml version="1.0" encoding="utf-8"?>
<ds:datastoreItem xmlns:ds="http://schemas.openxmlformats.org/officeDocument/2006/customXml" ds:itemID="{6B0AAFB5-613D-4881-8D4A-F1401ED7585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67.xml><?xml version="1.0" encoding="utf-8"?>
<ds:datastoreItem xmlns:ds="http://schemas.openxmlformats.org/officeDocument/2006/customXml" ds:itemID="{6BE38FDE-AE6F-44F2-B983-1F95DEB0D67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68.xml><?xml version="1.0" encoding="utf-8"?>
<ds:datastoreItem xmlns:ds="http://schemas.openxmlformats.org/officeDocument/2006/customXml" ds:itemID="{6B32E2E5-4AD7-4293-B00E-EBD5C13064E2}">
  <ds:schemaRefs>
    <ds:schemaRef ds:uri="http://schemas.microsoft.com/sharepoint/v3/contenttype/forms"/>
  </ds:schemaRefs>
</ds:datastoreItem>
</file>

<file path=customXml/itemProps2169.xml><?xml version="1.0" encoding="utf-8"?>
<ds:datastoreItem xmlns:ds="http://schemas.openxmlformats.org/officeDocument/2006/customXml" ds:itemID="{AD802AE0-999C-43C8-B0CA-BB261A30EF1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7.xml><?xml version="1.0" encoding="utf-8"?>
<ds:datastoreItem xmlns:ds="http://schemas.openxmlformats.org/officeDocument/2006/customXml" ds:itemID="{474AA2B9-A03C-476B-AB79-8A58A0FC134F}">
  <ds:schemaRefs>
    <ds:schemaRef ds:uri="http://schemas.microsoft.com/sharepoint/v3/contenttype/forms"/>
  </ds:schemaRefs>
</ds:datastoreItem>
</file>

<file path=customXml/itemProps2170.xml><?xml version="1.0" encoding="utf-8"?>
<ds:datastoreItem xmlns:ds="http://schemas.openxmlformats.org/officeDocument/2006/customXml" ds:itemID="{A4F160EB-B59D-49DD-ABB7-480270EB409F}">
  <ds:schemaRefs>
    <ds:schemaRef ds:uri="http://schemas.microsoft.com/sharepoint/v3/contenttype/forms"/>
  </ds:schemaRefs>
</ds:datastoreItem>
</file>

<file path=customXml/itemProps2171.xml><?xml version="1.0" encoding="utf-8"?>
<ds:datastoreItem xmlns:ds="http://schemas.openxmlformats.org/officeDocument/2006/customXml" ds:itemID="{96ABB254-9C5D-44F0-9F0C-66BCE881971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72.xml><?xml version="1.0" encoding="utf-8"?>
<ds:datastoreItem xmlns:ds="http://schemas.openxmlformats.org/officeDocument/2006/customXml" ds:itemID="{D564F54C-62C2-494C-9196-72C8469222DB}">
  <ds:schemaRefs>
    <ds:schemaRef ds:uri="http://schemas.microsoft.com/sharepoint/events"/>
  </ds:schemaRefs>
</ds:datastoreItem>
</file>

<file path=customXml/itemProps2173.xml><?xml version="1.0" encoding="utf-8"?>
<ds:datastoreItem xmlns:ds="http://schemas.openxmlformats.org/officeDocument/2006/customXml" ds:itemID="{29B9EEAA-B056-447A-B3A4-996FD820B52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74.xml><?xml version="1.0" encoding="utf-8"?>
<ds:datastoreItem xmlns:ds="http://schemas.openxmlformats.org/officeDocument/2006/customXml" ds:itemID="{B08F6F3F-C3B7-4284-A913-B5E3C825D166}">
  <ds:schemaRefs>
    <ds:schemaRef ds:uri="http://schemas.microsoft.com/sharepoint/v3/contenttype/forms"/>
  </ds:schemaRefs>
</ds:datastoreItem>
</file>

<file path=customXml/itemProps2175.xml><?xml version="1.0" encoding="utf-8"?>
<ds:datastoreItem xmlns:ds="http://schemas.openxmlformats.org/officeDocument/2006/customXml" ds:itemID="{A8AC5CEC-FF84-43B6-8854-4A92DE29D005}">
  <ds:schemaRefs>
    <ds:schemaRef ds:uri="http://schemas.microsoft.com/sharepoint/events"/>
  </ds:schemaRefs>
</ds:datastoreItem>
</file>

<file path=customXml/itemProps2176.xml><?xml version="1.0" encoding="utf-8"?>
<ds:datastoreItem xmlns:ds="http://schemas.openxmlformats.org/officeDocument/2006/customXml" ds:itemID="{A83D88E1-5E72-44ED-80FE-52D55B27E423}">
  <ds:schemaRefs>
    <ds:schemaRef ds:uri="http://schemas.microsoft.com/sharepoint/v3/contenttype/forms"/>
  </ds:schemaRefs>
</ds:datastoreItem>
</file>

<file path=customXml/itemProps2177.xml><?xml version="1.0" encoding="utf-8"?>
<ds:datastoreItem xmlns:ds="http://schemas.openxmlformats.org/officeDocument/2006/customXml" ds:itemID="{A9D9EE1D-F0D0-45E9-8552-62C70F158B3C}">
  <ds:schemaRefs>
    <ds:schemaRef ds:uri="http://schemas.microsoft.com/sharepoint/events"/>
  </ds:schemaRefs>
</ds:datastoreItem>
</file>

<file path=customXml/itemProps2178.xml><?xml version="1.0" encoding="utf-8"?>
<ds:datastoreItem xmlns:ds="http://schemas.openxmlformats.org/officeDocument/2006/customXml" ds:itemID="{5E0DABBA-03C9-490B-9D99-E23A24B07709}">
  <ds:schemaRefs>
    <ds:schemaRef ds:uri="http://schemas.microsoft.com/sharepoint/events"/>
  </ds:schemaRefs>
</ds:datastoreItem>
</file>

<file path=customXml/itemProps2179.xml><?xml version="1.0" encoding="utf-8"?>
<ds:datastoreItem xmlns:ds="http://schemas.openxmlformats.org/officeDocument/2006/customXml" ds:itemID="{6877A6AE-4214-4A63-9BA3-7268AE2F78F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8.xml><?xml version="1.0" encoding="utf-8"?>
<ds:datastoreItem xmlns:ds="http://schemas.openxmlformats.org/officeDocument/2006/customXml" ds:itemID="{B8263D37-CAB8-4D1F-9C81-DEC8A4A4220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80.xml><?xml version="1.0" encoding="utf-8"?>
<ds:datastoreItem xmlns:ds="http://schemas.openxmlformats.org/officeDocument/2006/customXml" ds:itemID="{67D7D0EF-E13A-4787-BEEF-F94FAAB5CF7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81.xml><?xml version="1.0" encoding="utf-8"?>
<ds:datastoreItem xmlns:ds="http://schemas.openxmlformats.org/officeDocument/2006/customXml" ds:itemID="{511E1408-F799-419E-BFD3-613402802AE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82.xml><?xml version="1.0" encoding="utf-8"?>
<ds:datastoreItem xmlns:ds="http://schemas.openxmlformats.org/officeDocument/2006/customXml" ds:itemID="{C8222810-D86E-405F-BC54-4541345245BD}">
  <ds:schemaRefs>
    <ds:schemaRef ds:uri="http://schemas.microsoft.com/sharepoint/events"/>
  </ds:schemaRefs>
</ds:datastoreItem>
</file>

<file path=customXml/itemProps2183.xml><?xml version="1.0" encoding="utf-8"?>
<ds:datastoreItem xmlns:ds="http://schemas.openxmlformats.org/officeDocument/2006/customXml" ds:itemID="{A359CFD2-B9EE-4F25-A9F3-F719A01A75B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84.xml><?xml version="1.0" encoding="utf-8"?>
<ds:datastoreItem xmlns:ds="http://schemas.openxmlformats.org/officeDocument/2006/customXml" ds:itemID="{6CFCA0D9-2850-4D64-B926-555939ED6CD9}">
  <ds:schemaRefs>
    <ds:schemaRef ds:uri="http://schemas.microsoft.com/sharepoint/events"/>
  </ds:schemaRefs>
</ds:datastoreItem>
</file>

<file path=customXml/itemProps2185.xml><?xml version="1.0" encoding="utf-8"?>
<ds:datastoreItem xmlns:ds="http://schemas.openxmlformats.org/officeDocument/2006/customXml" ds:itemID="{44189940-95B3-4583-88F6-21C4B842D2F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86.xml><?xml version="1.0" encoding="utf-8"?>
<ds:datastoreItem xmlns:ds="http://schemas.openxmlformats.org/officeDocument/2006/customXml" ds:itemID="{53CD34C0-F332-4064-B45D-CA97078B542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187.xml><?xml version="1.0" encoding="utf-8"?>
<ds:datastoreItem xmlns:ds="http://schemas.openxmlformats.org/officeDocument/2006/customXml" ds:itemID="{F9C26B85-535E-422B-88CB-77C7A64E4B45}">
  <ds:schemaRefs>
    <ds:schemaRef ds:uri="http://schemas.microsoft.com/sharepoint/v3/contenttype/forms"/>
  </ds:schemaRefs>
</ds:datastoreItem>
</file>

<file path=customXml/itemProps2188.xml><?xml version="1.0" encoding="utf-8"?>
<ds:datastoreItem xmlns:ds="http://schemas.openxmlformats.org/officeDocument/2006/customXml" ds:itemID="{7AE29DE6-B183-491E-8D53-C51342219D38}">
  <ds:schemaRefs>
    <ds:schemaRef ds:uri="http://schemas.microsoft.com/sharepoint/events"/>
  </ds:schemaRefs>
</ds:datastoreItem>
</file>

<file path=customXml/itemProps2189.xml><?xml version="1.0" encoding="utf-8"?>
<ds:datastoreItem xmlns:ds="http://schemas.openxmlformats.org/officeDocument/2006/customXml" ds:itemID="{DCB6C28E-44AC-472E-AF39-5E4FA8EC5844}">
  <ds:schemaRefs>
    <ds:schemaRef ds:uri="http://schemas.microsoft.com/sharepoint/events"/>
  </ds:schemaRefs>
</ds:datastoreItem>
</file>

<file path=customXml/itemProps219.xml><?xml version="1.0" encoding="utf-8"?>
<ds:datastoreItem xmlns:ds="http://schemas.openxmlformats.org/officeDocument/2006/customXml" ds:itemID="{CC07D128-3FA6-4DC6-9E48-4A3F25A9E415}">
  <ds:schemaRefs>
    <ds:schemaRef ds:uri="http://schemas.microsoft.com/sharepoint/events"/>
  </ds:schemaRefs>
</ds:datastoreItem>
</file>

<file path=customXml/itemProps2190.xml><?xml version="1.0" encoding="utf-8"?>
<ds:datastoreItem xmlns:ds="http://schemas.openxmlformats.org/officeDocument/2006/customXml" ds:itemID="{CD41D3FA-C945-4F22-8DD1-86331EAB38E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91.xml><?xml version="1.0" encoding="utf-8"?>
<ds:datastoreItem xmlns:ds="http://schemas.openxmlformats.org/officeDocument/2006/customXml" ds:itemID="{2E9453C9-20AD-485E-898C-46CBD22882F6}">
  <ds:schemaRefs>
    <ds:schemaRef ds:uri="http://schemas.microsoft.com/sharepoint/v3/contenttype/forms"/>
  </ds:schemaRefs>
</ds:datastoreItem>
</file>

<file path=customXml/itemProps2192.xml><?xml version="1.0" encoding="utf-8"?>
<ds:datastoreItem xmlns:ds="http://schemas.openxmlformats.org/officeDocument/2006/customXml" ds:itemID="{6325E085-82EF-4DDD-B4F0-972E3BBC0244}">
  <ds:schemaRefs>
    <ds:schemaRef ds:uri="http://schemas.microsoft.com/sharepoint/v3/contenttype/forms"/>
  </ds:schemaRefs>
</ds:datastoreItem>
</file>

<file path=customXml/itemProps2193.xml><?xml version="1.0" encoding="utf-8"?>
<ds:datastoreItem xmlns:ds="http://schemas.openxmlformats.org/officeDocument/2006/customXml" ds:itemID="{A24E345D-F009-42F3-B763-FE575A5DEFC1}">
  <ds:schemaRefs>
    <ds:schemaRef ds:uri="http://schemas.microsoft.com/sharepoint/events"/>
  </ds:schemaRefs>
</ds:datastoreItem>
</file>

<file path=customXml/itemProps2194.xml><?xml version="1.0" encoding="utf-8"?>
<ds:datastoreItem xmlns:ds="http://schemas.openxmlformats.org/officeDocument/2006/customXml" ds:itemID="{2F5B3454-E87A-4F16-8A05-2FD24C286B78}">
  <ds:schemaRefs>
    <ds:schemaRef ds:uri="http://schemas.microsoft.com/sharepoint/v3/contenttype/forms"/>
  </ds:schemaRefs>
</ds:datastoreItem>
</file>

<file path=customXml/itemProps2195.xml><?xml version="1.0" encoding="utf-8"?>
<ds:datastoreItem xmlns:ds="http://schemas.openxmlformats.org/officeDocument/2006/customXml" ds:itemID="{C5A1FEFA-A7CF-476F-AD96-7DC1D8588CD8}">
  <ds:schemaRefs>
    <ds:schemaRef ds:uri="http://schemas.microsoft.com/sharepoint/events"/>
  </ds:schemaRefs>
</ds:datastoreItem>
</file>

<file path=customXml/itemProps2196.xml><?xml version="1.0" encoding="utf-8"?>
<ds:datastoreItem xmlns:ds="http://schemas.openxmlformats.org/officeDocument/2006/customXml" ds:itemID="{EF3A28F8-9F3E-48F8-8BC3-1D842EB3DD9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197.xml><?xml version="1.0" encoding="utf-8"?>
<ds:datastoreItem xmlns:ds="http://schemas.openxmlformats.org/officeDocument/2006/customXml" ds:itemID="{8676534C-6145-403A-A59F-CE2F805DC2F3}">
  <ds:schemaRefs>
    <ds:schemaRef ds:uri="http://schemas.microsoft.com/sharepoint/events"/>
  </ds:schemaRefs>
</ds:datastoreItem>
</file>

<file path=customXml/itemProps2198.xml><?xml version="1.0" encoding="utf-8"?>
<ds:datastoreItem xmlns:ds="http://schemas.openxmlformats.org/officeDocument/2006/customXml" ds:itemID="{C27F6161-B76C-4620-B069-584514AFC827}">
  <ds:schemaRefs>
    <ds:schemaRef ds:uri="http://schemas.microsoft.com/sharepoint/v3/contenttype/forms"/>
  </ds:schemaRefs>
</ds:datastoreItem>
</file>

<file path=customXml/itemProps2199.xml><?xml version="1.0" encoding="utf-8"?>
<ds:datastoreItem xmlns:ds="http://schemas.openxmlformats.org/officeDocument/2006/customXml" ds:itemID="{1B0ACA62-0EFF-430E-A863-24397349015B}">
  <ds:schemaRefs>
    <ds:schemaRef ds:uri="http://schemas.microsoft.com/sharepoint/events"/>
  </ds:schemaRefs>
</ds:datastoreItem>
</file>

<file path=customXml/itemProps22.xml><?xml version="1.0" encoding="utf-8"?>
<ds:datastoreItem xmlns:ds="http://schemas.openxmlformats.org/officeDocument/2006/customXml" ds:itemID="{6FACFF44-0417-4906-B7EF-4CDCE7C2FBF7}">
  <ds:schemaRefs>
    <ds:schemaRef ds:uri="http://schemas.microsoft.com/sharepoint/events"/>
  </ds:schemaRefs>
</ds:datastoreItem>
</file>

<file path=customXml/itemProps220.xml><?xml version="1.0" encoding="utf-8"?>
<ds:datastoreItem xmlns:ds="http://schemas.openxmlformats.org/officeDocument/2006/customXml" ds:itemID="{A53938EF-5EFB-4103-B322-BFD8203C04B9}">
  <ds:schemaRefs>
    <ds:schemaRef ds:uri="http://schemas.microsoft.com/sharepoint/v3/contenttype/forms"/>
  </ds:schemaRefs>
</ds:datastoreItem>
</file>

<file path=customXml/itemProps2200.xml><?xml version="1.0" encoding="utf-8"?>
<ds:datastoreItem xmlns:ds="http://schemas.openxmlformats.org/officeDocument/2006/customXml" ds:itemID="{803EA8A6-8D62-41D8-996C-B18CC32E0A1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01.xml><?xml version="1.0" encoding="utf-8"?>
<ds:datastoreItem xmlns:ds="http://schemas.openxmlformats.org/officeDocument/2006/customXml" ds:itemID="{B94AE3E5-ED10-4B6C-A900-7926DB12129F}">
  <ds:schemaRefs>
    <ds:schemaRef ds:uri="http://schemas.microsoft.com/sharepoint/v3/contenttype/forms"/>
  </ds:schemaRefs>
</ds:datastoreItem>
</file>

<file path=customXml/itemProps2202.xml><?xml version="1.0" encoding="utf-8"?>
<ds:datastoreItem xmlns:ds="http://schemas.openxmlformats.org/officeDocument/2006/customXml" ds:itemID="{B88DFA2D-64F5-460A-9C82-C7A662051F07}">
  <ds:schemaRefs>
    <ds:schemaRef ds:uri="http://schemas.microsoft.com/sharepoint/events"/>
  </ds:schemaRefs>
</ds:datastoreItem>
</file>

<file path=customXml/itemProps2203.xml><?xml version="1.0" encoding="utf-8"?>
<ds:datastoreItem xmlns:ds="http://schemas.openxmlformats.org/officeDocument/2006/customXml" ds:itemID="{5BC69786-3019-49B6-88BB-502238736643}">
  <ds:schemaRefs>
    <ds:schemaRef ds:uri="http://schemas.microsoft.com/sharepoint/events"/>
  </ds:schemaRefs>
</ds:datastoreItem>
</file>

<file path=customXml/itemProps2204.xml><?xml version="1.0" encoding="utf-8"?>
<ds:datastoreItem xmlns:ds="http://schemas.openxmlformats.org/officeDocument/2006/customXml" ds:itemID="{68E186AF-4F7A-4AA4-8583-BEFA1123F5F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05.xml><?xml version="1.0" encoding="utf-8"?>
<ds:datastoreItem xmlns:ds="http://schemas.openxmlformats.org/officeDocument/2006/customXml" ds:itemID="{59E2818E-6A63-4B2F-964A-333F8C84A574}">
  <ds:schemaRefs>
    <ds:schemaRef ds:uri="http://schemas.microsoft.com/sharepoint/events"/>
  </ds:schemaRefs>
</ds:datastoreItem>
</file>

<file path=customXml/itemProps2206.xml><?xml version="1.0" encoding="utf-8"?>
<ds:datastoreItem xmlns:ds="http://schemas.openxmlformats.org/officeDocument/2006/customXml" ds:itemID="{64BD5A5F-9C23-4CED-BB9D-403550C2DB2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07.xml><?xml version="1.0" encoding="utf-8"?>
<ds:datastoreItem xmlns:ds="http://schemas.openxmlformats.org/officeDocument/2006/customXml" ds:itemID="{68E5B313-BADA-4421-9E41-990EAB66CBE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08.xml><?xml version="1.0" encoding="utf-8"?>
<ds:datastoreItem xmlns:ds="http://schemas.openxmlformats.org/officeDocument/2006/customXml" ds:itemID="{487D78CD-2A6A-4108-8286-46B4B93C714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09.xml><?xml version="1.0" encoding="utf-8"?>
<ds:datastoreItem xmlns:ds="http://schemas.openxmlformats.org/officeDocument/2006/customXml" ds:itemID="{EB599109-2670-46D5-B69B-D1E8D5DBFCCC}">
  <ds:schemaRefs>
    <ds:schemaRef ds:uri="http://schemas.microsoft.com/sharepoint/events"/>
  </ds:schemaRefs>
</ds:datastoreItem>
</file>

<file path=customXml/itemProps221.xml><?xml version="1.0" encoding="utf-8"?>
<ds:datastoreItem xmlns:ds="http://schemas.openxmlformats.org/officeDocument/2006/customXml" ds:itemID="{01ABBEC1-0551-47D7-9381-65A71575DF18}">
  <ds:schemaRefs>
    <ds:schemaRef ds:uri="http://schemas.microsoft.com/sharepoint/events"/>
  </ds:schemaRefs>
</ds:datastoreItem>
</file>

<file path=customXml/itemProps2210.xml><?xml version="1.0" encoding="utf-8"?>
<ds:datastoreItem xmlns:ds="http://schemas.openxmlformats.org/officeDocument/2006/customXml" ds:itemID="{4BD4A1DA-AAA1-40DF-89B7-26B2D488B5D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11.xml><?xml version="1.0" encoding="utf-8"?>
<ds:datastoreItem xmlns:ds="http://schemas.openxmlformats.org/officeDocument/2006/customXml" ds:itemID="{6CCD1BDC-9D30-4107-93A7-5B74978FA929}">
  <ds:schemaRefs>
    <ds:schemaRef ds:uri="http://schemas.microsoft.com/sharepoint/events"/>
  </ds:schemaRefs>
</ds:datastoreItem>
</file>

<file path=customXml/itemProps2212.xml><?xml version="1.0" encoding="utf-8"?>
<ds:datastoreItem xmlns:ds="http://schemas.openxmlformats.org/officeDocument/2006/customXml" ds:itemID="{FC67ED74-2AA7-4BCD-AE20-BCD4431D342D}">
  <ds:schemaRefs>
    <ds:schemaRef ds:uri="http://schemas.microsoft.com/sharepoint/v3/contenttype/forms"/>
  </ds:schemaRefs>
</ds:datastoreItem>
</file>

<file path=customXml/itemProps2213.xml><?xml version="1.0" encoding="utf-8"?>
<ds:datastoreItem xmlns:ds="http://schemas.openxmlformats.org/officeDocument/2006/customXml" ds:itemID="{49EDDB24-F2DE-41AC-8426-63E89241F44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14.xml><?xml version="1.0" encoding="utf-8"?>
<ds:datastoreItem xmlns:ds="http://schemas.openxmlformats.org/officeDocument/2006/customXml" ds:itemID="{057BAD85-E92E-4E51-9356-113AF77FFB50}">
  <ds:schemaRefs>
    <ds:schemaRef ds:uri="http://schemas.microsoft.com/sharepoint/events"/>
  </ds:schemaRefs>
</ds:datastoreItem>
</file>

<file path=customXml/itemProps2215.xml><?xml version="1.0" encoding="utf-8"?>
<ds:datastoreItem xmlns:ds="http://schemas.openxmlformats.org/officeDocument/2006/customXml" ds:itemID="{D0686136-2C8F-426A-85F0-B1CE623972A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16.xml><?xml version="1.0" encoding="utf-8"?>
<ds:datastoreItem xmlns:ds="http://schemas.openxmlformats.org/officeDocument/2006/customXml" ds:itemID="{A84D848E-9166-42ED-B41F-14D2B863D5C4}">
  <ds:schemaRefs>
    <ds:schemaRef ds:uri="http://schemas.microsoft.com/sharepoint/v3/contenttype/forms"/>
  </ds:schemaRefs>
</ds:datastoreItem>
</file>

<file path=customXml/itemProps2217.xml><?xml version="1.0" encoding="utf-8"?>
<ds:datastoreItem xmlns:ds="http://schemas.openxmlformats.org/officeDocument/2006/customXml" ds:itemID="{13ECDA8D-E3F5-49AF-B87E-066C81F0043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18.xml><?xml version="1.0" encoding="utf-8"?>
<ds:datastoreItem xmlns:ds="http://schemas.openxmlformats.org/officeDocument/2006/customXml" ds:itemID="{162ED0CE-2C0B-4637-AC3E-EDAF4B649C8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19.xml><?xml version="1.0" encoding="utf-8"?>
<ds:datastoreItem xmlns:ds="http://schemas.openxmlformats.org/officeDocument/2006/customXml" ds:itemID="{D2A351E3-1232-4196-B01D-454B7D3689C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2.xml><?xml version="1.0" encoding="utf-8"?>
<ds:datastoreItem xmlns:ds="http://schemas.openxmlformats.org/officeDocument/2006/customXml" ds:itemID="{409DD3AD-FB18-4AC5-B272-59272E3AD98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20.xml><?xml version="1.0" encoding="utf-8"?>
<ds:datastoreItem xmlns:ds="http://schemas.openxmlformats.org/officeDocument/2006/customXml" ds:itemID="{F5684D7A-7D6C-4298-A52A-D25E803AC2FD}">
  <ds:schemaRefs>
    <ds:schemaRef ds:uri="http://schemas.microsoft.com/sharepoint/v3/contenttype/forms"/>
  </ds:schemaRefs>
</ds:datastoreItem>
</file>

<file path=customXml/itemProps2221.xml><?xml version="1.0" encoding="utf-8"?>
<ds:datastoreItem xmlns:ds="http://schemas.openxmlformats.org/officeDocument/2006/customXml" ds:itemID="{6E0648AC-DFF2-4D9C-BAFF-50FB0371122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22.xml><?xml version="1.0" encoding="utf-8"?>
<ds:datastoreItem xmlns:ds="http://schemas.openxmlformats.org/officeDocument/2006/customXml" ds:itemID="{A96F617D-C736-4257-8C73-5363896CAE85}">
  <ds:schemaRefs>
    <ds:schemaRef ds:uri="http://schemas.microsoft.com/sharepoint/events"/>
  </ds:schemaRefs>
</ds:datastoreItem>
</file>

<file path=customXml/itemProps2223.xml><?xml version="1.0" encoding="utf-8"?>
<ds:datastoreItem xmlns:ds="http://schemas.openxmlformats.org/officeDocument/2006/customXml" ds:itemID="{21D51921-0F5A-44E0-9030-A906295EAB8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24.xml><?xml version="1.0" encoding="utf-8"?>
<ds:datastoreItem xmlns:ds="http://schemas.openxmlformats.org/officeDocument/2006/customXml" ds:itemID="{0191EAF3-7945-4F1D-A20F-480FBAFB635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25.xml><?xml version="1.0" encoding="utf-8"?>
<ds:datastoreItem xmlns:ds="http://schemas.openxmlformats.org/officeDocument/2006/customXml" ds:itemID="{96AC5753-03B5-401B-8936-0903AEC73A4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26.xml><?xml version="1.0" encoding="utf-8"?>
<ds:datastoreItem xmlns:ds="http://schemas.openxmlformats.org/officeDocument/2006/customXml" ds:itemID="{A30021F6-DC74-4222-85C3-5A4DF4FDE998}">
  <ds:schemaRefs>
    <ds:schemaRef ds:uri="http://schemas.microsoft.com/sharepoint/events"/>
  </ds:schemaRefs>
</ds:datastoreItem>
</file>

<file path=customXml/itemProps2227.xml><?xml version="1.0" encoding="utf-8"?>
<ds:datastoreItem xmlns:ds="http://schemas.openxmlformats.org/officeDocument/2006/customXml" ds:itemID="{24397BEF-5BB5-4EB9-9A41-F643F343A811}">
  <ds:schemaRefs>
    <ds:schemaRef ds:uri="http://schemas.microsoft.com/sharepoint/events"/>
  </ds:schemaRefs>
</ds:datastoreItem>
</file>

<file path=customXml/itemProps2228.xml><?xml version="1.0" encoding="utf-8"?>
<ds:datastoreItem xmlns:ds="http://schemas.openxmlformats.org/officeDocument/2006/customXml" ds:itemID="{23A248A0-DB02-4882-B2BE-F429FDD18C8A}">
  <ds:schemaRefs>
    <ds:schemaRef ds:uri="http://schemas.microsoft.com/sharepoint/events"/>
  </ds:schemaRefs>
</ds:datastoreItem>
</file>

<file path=customXml/itemProps2229.xml><?xml version="1.0" encoding="utf-8"?>
<ds:datastoreItem xmlns:ds="http://schemas.openxmlformats.org/officeDocument/2006/customXml" ds:itemID="{2D694E2D-B81C-4672-8325-A8B2CA641934}">
  <ds:schemaRefs>
    <ds:schemaRef ds:uri="http://schemas.microsoft.com/sharepoint/events"/>
  </ds:schemaRefs>
</ds:datastoreItem>
</file>

<file path=customXml/itemProps223.xml><?xml version="1.0" encoding="utf-8"?>
<ds:datastoreItem xmlns:ds="http://schemas.openxmlformats.org/officeDocument/2006/customXml" ds:itemID="{CF15E0F1-1144-413E-82B6-C8413CCA2C7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30.xml><?xml version="1.0" encoding="utf-8"?>
<ds:datastoreItem xmlns:ds="http://schemas.openxmlformats.org/officeDocument/2006/customXml" ds:itemID="{D2BA09F6-F6DF-41A4-84BD-1CF4E9439D2E}">
  <ds:schemaRefs>
    <ds:schemaRef ds:uri="http://schemas.microsoft.com/sharepoint/events"/>
  </ds:schemaRefs>
</ds:datastoreItem>
</file>

<file path=customXml/itemProps2231.xml><?xml version="1.0" encoding="utf-8"?>
<ds:datastoreItem xmlns:ds="http://schemas.openxmlformats.org/officeDocument/2006/customXml" ds:itemID="{2D880DBD-DE17-48DA-94FE-0660E2E1DF7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32.xml><?xml version="1.0" encoding="utf-8"?>
<ds:datastoreItem xmlns:ds="http://schemas.openxmlformats.org/officeDocument/2006/customXml" ds:itemID="{AAEFAEE2-733C-4575-A05F-6346DE412A6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33.xml><?xml version="1.0" encoding="utf-8"?>
<ds:datastoreItem xmlns:ds="http://schemas.openxmlformats.org/officeDocument/2006/customXml" ds:itemID="{B2CAC44F-A9F7-4D08-BB12-0F7FF5073E2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34.xml><?xml version="1.0" encoding="utf-8"?>
<ds:datastoreItem xmlns:ds="http://schemas.openxmlformats.org/officeDocument/2006/customXml" ds:itemID="{7767F282-9AA8-45EC-AFAA-107FBA6133D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35.xml><?xml version="1.0" encoding="utf-8"?>
<ds:datastoreItem xmlns:ds="http://schemas.openxmlformats.org/officeDocument/2006/customXml" ds:itemID="{EF862924-9E7E-41EC-83A6-FA6047EA2E85}">
  <ds:schemaRefs>
    <ds:schemaRef ds:uri="http://schemas.microsoft.com/sharepoint/events"/>
  </ds:schemaRefs>
</ds:datastoreItem>
</file>

<file path=customXml/itemProps2236.xml><?xml version="1.0" encoding="utf-8"?>
<ds:datastoreItem xmlns:ds="http://schemas.openxmlformats.org/officeDocument/2006/customXml" ds:itemID="{B417ECFA-658B-44C5-871D-15FC1CDB8133}">
  <ds:schemaRefs>
    <ds:schemaRef ds:uri="http://schemas.microsoft.com/sharepoint/events"/>
  </ds:schemaRefs>
</ds:datastoreItem>
</file>

<file path=customXml/itemProps2237.xml><?xml version="1.0" encoding="utf-8"?>
<ds:datastoreItem xmlns:ds="http://schemas.openxmlformats.org/officeDocument/2006/customXml" ds:itemID="{B59E8654-3F66-4D3B-B8BE-531D7165CA7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38.xml><?xml version="1.0" encoding="utf-8"?>
<ds:datastoreItem xmlns:ds="http://schemas.openxmlformats.org/officeDocument/2006/customXml" ds:itemID="{7F579504-8DFD-4684-8B66-E5AAB0D63FC6}">
  <ds:schemaRefs>
    <ds:schemaRef ds:uri="http://schemas.microsoft.com/sharepoint/events"/>
  </ds:schemaRefs>
</ds:datastoreItem>
</file>

<file path=customXml/itemProps2239.xml><?xml version="1.0" encoding="utf-8"?>
<ds:datastoreItem xmlns:ds="http://schemas.openxmlformats.org/officeDocument/2006/customXml" ds:itemID="{02303752-621E-4C17-902A-537496CA03C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4.xml><?xml version="1.0" encoding="utf-8"?>
<ds:datastoreItem xmlns:ds="http://schemas.openxmlformats.org/officeDocument/2006/customXml" ds:itemID="{0BC352EA-4034-4D3E-B5D3-642CA66906E0}">
  <ds:schemaRefs>
    <ds:schemaRef ds:uri="http://schemas.microsoft.com/sharepoint/v3/contenttype/forms"/>
  </ds:schemaRefs>
</ds:datastoreItem>
</file>

<file path=customXml/itemProps2240.xml><?xml version="1.0" encoding="utf-8"?>
<ds:datastoreItem xmlns:ds="http://schemas.openxmlformats.org/officeDocument/2006/customXml" ds:itemID="{04B221B8-6B81-4FE6-8A06-AB8222087D3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41.xml><?xml version="1.0" encoding="utf-8"?>
<ds:datastoreItem xmlns:ds="http://schemas.openxmlformats.org/officeDocument/2006/customXml" ds:itemID="{BE40B5D1-436B-45DC-A5CF-0C7A7E885475}">
  <ds:schemaRefs>
    <ds:schemaRef ds:uri="http://schemas.microsoft.com/sharepoint/v3/contenttype/forms"/>
  </ds:schemaRefs>
</ds:datastoreItem>
</file>

<file path=customXml/itemProps2242.xml><?xml version="1.0" encoding="utf-8"?>
<ds:datastoreItem xmlns:ds="http://schemas.openxmlformats.org/officeDocument/2006/customXml" ds:itemID="{B41EF4DF-2CF2-47D4-AF07-171163E7AB97}">
  <ds:schemaRefs>
    <ds:schemaRef ds:uri="http://schemas.microsoft.com/sharepoint/events"/>
  </ds:schemaRefs>
</ds:datastoreItem>
</file>

<file path=customXml/itemProps2243.xml><?xml version="1.0" encoding="utf-8"?>
<ds:datastoreItem xmlns:ds="http://schemas.openxmlformats.org/officeDocument/2006/customXml" ds:itemID="{402802C7-968D-4A70-84BB-38313282633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44.xml><?xml version="1.0" encoding="utf-8"?>
<ds:datastoreItem xmlns:ds="http://schemas.openxmlformats.org/officeDocument/2006/customXml" ds:itemID="{92E4E924-F0FA-4CA9-8BA1-05E17367952A}">
  <ds:schemaRefs>
    <ds:schemaRef ds:uri="http://schemas.microsoft.com/sharepoint/v3/contenttype/forms"/>
  </ds:schemaRefs>
</ds:datastoreItem>
</file>

<file path=customXml/itemProps2245.xml><?xml version="1.0" encoding="utf-8"?>
<ds:datastoreItem xmlns:ds="http://schemas.openxmlformats.org/officeDocument/2006/customXml" ds:itemID="{0DA3541B-91BA-405F-9932-378BAC18AC6A}">
  <ds:schemaRefs>
    <ds:schemaRef ds:uri="http://schemas.microsoft.com/sharepoint/v3/contenttype/forms"/>
  </ds:schemaRefs>
</ds:datastoreItem>
</file>

<file path=customXml/itemProps2246.xml><?xml version="1.0" encoding="utf-8"?>
<ds:datastoreItem xmlns:ds="http://schemas.openxmlformats.org/officeDocument/2006/customXml" ds:itemID="{3385C17C-68CB-4E6F-B21D-3CD3D5130C62}">
  <ds:schemaRefs>
    <ds:schemaRef ds:uri="http://schemas.microsoft.com/sharepoint/events"/>
  </ds:schemaRefs>
</ds:datastoreItem>
</file>

<file path=customXml/itemProps2247.xml><?xml version="1.0" encoding="utf-8"?>
<ds:datastoreItem xmlns:ds="http://schemas.openxmlformats.org/officeDocument/2006/customXml" ds:itemID="{106FD609-699A-40F0-A93D-741B66EDD80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48.xml><?xml version="1.0" encoding="utf-8"?>
<ds:datastoreItem xmlns:ds="http://schemas.openxmlformats.org/officeDocument/2006/customXml" ds:itemID="{7F825388-7783-4ADD-BF39-7D070C4E0759}">
  <ds:schemaRefs>
    <ds:schemaRef ds:uri="http://schemas.microsoft.com/sharepoint/v3/contenttype/forms"/>
  </ds:schemaRefs>
</ds:datastoreItem>
</file>

<file path=customXml/itemProps2249.xml><?xml version="1.0" encoding="utf-8"?>
<ds:datastoreItem xmlns:ds="http://schemas.openxmlformats.org/officeDocument/2006/customXml" ds:itemID="{15BA3A5B-082B-43D5-90CF-A7FB96C5C73D}">
  <ds:schemaRefs>
    <ds:schemaRef ds:uri="http://schemas.microsoft.com/sharepoint/events"/>
  </ds:schemaRefs>
</ds:datastoreItem>
</file>

<file path=customXml/itemProps225.xml><?xml version="1.0" encoding="utf-8"?>
<ds:datastoreItem xmlns:ds="http://schemas.openxmlformats.org/officeDocument/2006/customXml" ds:itemID="{B9C99FE1-86CA-4248-80EA-2550C08942C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50.xml><?xml version="1.0" encoding="utf-8"?>
<ds:datastoreItem xmlns:ds="http://schemas.openxmlformats.org/officeDocument/2006/customXml" ds:itemID="{FEECF932-B547-40AF-8748-FE679B8D069B}">
  <ds:schemaRefs>
    <ds:schemaRef ds:uri="http://schemas.microsoft.com/sharepoint/v3/contenttype/forms"/>
  </ds:schemaRefs>
</ds:datastoreItem>
</file>

<file path=customXml/itemProps2251.xml><?xml version="1.0" encoding="utf-8"?>
<ds:datastoreItem xmlns:ds="http://schemas.openxmlformats.org/officeDocument/2006/customXml" ds:itemID="{AC87C9AC-30A0-4204-8D25-1ED90073633C}">
  <ds:schemaRefs>
    <ds:schemaRef ds:uri="http://schemas.microsoft.com/sharepoint/events"/>
  </ds:schemaRefs>
</ds:datastoreItem>
</file>

<file path=customXml/itemProps2252.xml><?xml version="1.0" encoding="utf-8"?>
<ds:datastoreItem xmlns:ds="http://schemas.openxmlformats.org/officeDocument/2006/customXml" ds:itemID="{D298AD7B-94B4-46A1-998F-CA1CAFE2D0B6}">
  <ds:schemaRefs>
    <ds:schemaRef ds:uri="http://schemas.microsoft.com/sharepoint/v3/contenttype/forms"/>
  </ds:schemaRefs>
</ds:datastoreItem>
</file>

<file path=customXml/itemProps2253.xml><?xml version="1.0" encoding="utf-8"?>
<ds:datastoreItem xmlns:ds="http://schemas.openxmlformats.org/officeDocument/2006/customXml" ds:itemID="{71244DEC-A5D2-4332-B42E-0400BC8CCDA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54.xml><?xml version="1.0" encoding="utf-8"?>
<ds:datastoreItem xmlns:ds="http://schemas.openxmlformats.org/officeDocument/2006/customXml" ds:itemID="{C95723C1-906D-4171-8C94-680310844D7F}">
  <ds:schemaRefs>
    <ds:schemaRef ds:uri="http://schemas.microsoft.com/sharepoint/v3/contenttype/forms"/>
  </ds:schemaRefs>
</ds:datastoreItem>
</file>

<file path=customXml/itemProps2255.xml><?xml version="1.0" encoding="utf-8"?>
<ds:datastoreItem xmlns:ds="http://schemas.openxmlformats.org/officeDocument/2006/customXml" ds:itemID="{FBFF61E8-2B5D-4E04-9E6A-4637753AD23C}">
  <ds:schemaRefs>
    <ds:schemaRef ds:uri="http://schemas.microsoft.com/sharepoint/v3/contenttype/forms"/>
  </ds:schemaRefs>
</ds:datastoreItem>
</file>

<file path=customXml/itemProps2256.xml><?xml version="1.0" encoding="utf-8"?>
<ds:datastoreItem xmlns:ds="http://schemas.openxmlformats.org/officeDocument/2006/customXml" ds:itemID="{77BACB00-68C5-4D43-A99B-E641E92F717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57.xml><?xml version="1.0" encoding="utf-8"?>
<ds:datastoreItem xmlns:ds="http://schemas.openxmlformats.org/officeDocument/2006/customXml" ds:itemID="{4940FB95-E131-4C9D-8EAA-08C5ED27FB5F}">
  <ds:schemaRefs>
    <ds:schemaRef ds:uri="http://schemas.microsoft.com/sharepoint/v3/contenttype/forms"/>
  </ds:schemaRefs>
</ds:datastoreItem>
</file>

<file path=customXml/itemProps2258.xml><?xml version="1.0" encoding="utf-8"?>
<ds:datastoreItem xmlns:ds="http://schemas.openxmlformats.org/officeDocument/2006/customXml" ds:itemID="{292E47D3-26A7-4E9E-A1D2-576F51937B10}">
  <ds:schemaRefs>
    <ds:schemaRef ds:uri="http://schemas.microsoft.com/sharepoint/events"/>
  </ds:schemaRefs>
</ds:datastoreItem>
</file>

<file path=customXml/itemProps2259.xml><?xml version="1.0" encoding="utf-8"?>
<ds:datastoreItem xmlns:ds="http://schemas.openxmlformats.org/officeDocument/2006/customXml" ds:itemID="{0FA05607-C05B-4E3F-A957-EB83F3C653DC}">
  <ds:schemaRefs>
    <ds:schemaRef ds:uri="http://schemas.microsoft.com/sharepoint/events"/>
  </ds:schemaRefs>
</ds:datastoreItem>
</file>

<file path=customXml/itemProps226.xml><?xml version="1.0" encoding="utf-8"?>
<ds:datastoreItem xmlns:ds="http://schemas.openxmlformats.org/officeDocument/2006/customXml" ds:itemID="{B5C486F6-0FE1-4809-BDD9-874C48E2517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60.xml><?xml version="1.0" encoding="utf-8"?>
<ds:datastoreItem xmlns:ds="http://schemas.openxmlformats.org/officeDocument/2006/customXml" ds:itemID="{8AEF11CC-88B0-43E2-B8CE-F546F5EC3534}">
  <ds:schemaRefs>
    <ds:schemaRef ds:uri="http://schemas.microsoft.com/sharepoint/events"/>
  </ds:schemaRefs>
</ds:datastoreItem>
</file>

<file path=customXml/itemProps2261.xml><?xml version="1.0" encoding="utf-8"?>
<ds:datastoreItem xmlns:ds="http://schemas.openxmlformats.org/officeDocument/2006/customXml" ds:itemID="{80178BF9-3F28-4338-A724-C93CE70959C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62.xml><?xml version="1.0" encoding="utf-8"?>
<ds:datastoreItem xmlns:ds="http://schemas.openxmlformats.org/officeDocument/2006/customXml" ds:itemID="{7C597804-3B5E-4D67-9CA5-BE1E8F74EC3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63.xml><?xml version="1.0" encoding="utf-8"?>
<ds:datastoreItem xmlns:ds="http://schemas.openxmlformats.org/officeDocument/2006/customXml" ds:itemID="{720D4E4A-ED99-4859-94BD-BBF1AC0F4B7E}">
  <ds:schemaRefs>
    <ds:schemaRef ds:uri="http://schemas.microsoft.com/sharepoint/events"/>
  </ds:schemaRefs>
</ds:datastoreItem>
</file>

<file path=customXml/itemProps2264.xml><?xml version="1.0" encoding="utf-8"?>
<ds:datastoreItem xmlns:ds="http://schemas.openxmlformats.org/officeDocument/2006/customXml" ds:itemID="{C659C78C-1584-4748-8D8D-4DEC565146F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65.xml><?xml version="1.0" encoding="utf-8"?>
<ds:datastoreItem xmlns:ds="http://schemas.openxmlformats.org/officeDocument/2006/customXml" ds:itemID="{3B08F73E-6F33-46E3-BB34-9A8532E59CE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66.xml><?xml version="1.0" encoding="utf-8"?>
<ds:datastoreItem xmlns:ds="http://schemas.openxmlformats.org/officeDocument/2006/customXml" ds:itemID="{F3E6ED3D-D7E6-426A-9CE9-0C2B2B66227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67.xml><?xml version="1.0" encoding="utf-8"?>
<ds:datastoreItem xmlns:ds="http://schemas.openxmlformats.org/officeDocument/2006/customXml" ds:itemID="{0B37E4A2-B4E5-4C78-9373-997BA8B7AB28}">
  <ds:schemaRefs>
    <ds:schemaRef ds:uri="http://schemas.microsoft.com/sharepoint/events"/>
  </ds:schemaRefs>
</ds:datastoreItem>
</file>

<file path=customXml/itemProps2268.xml><?xml version="1.0" encoding="utf-8"?>
<ds:datastoreItem xmlns:ds="http://schemas.openxmlformats.org/officeDocument/2006/customXml" ds:itemID="{51955A87-36BF-42BA-99F6-4415085FB3C2}">
  <ds:schemaRefs>
    <ds:schemaRef ds:uri="http://schemas.microsoft.com/sharepoint/events"/>
  </ds:schemaRefs>
</ds:datastoreItem>
</file>

<file path=customXml/itemProps2269.xml><?xml version="1.0" encoding="utf-8"?>
<ds:datastoreItem xmlns:ds="http://schemas.openxmlformats.org/officeDocument/2006/customXml" ds:itemID="{9DD0C9F9-5970-4FEC-AC9E-6C92A0C0AA8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7.xml><?xml version="1.0" encoding="utf-8"?>
<ds:datastoreItem xmlns:ds="http://schemas.openxmlformats.org/officeDocument/2006/customXml" ds:itemID="{E2DF6C6E-BD58-41CD-9416-859C1696764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70.xml><?xml version="1.0" encoding="utf-8"?>
<ds:datastoreItem xmlns:ds="http://schemas.openxmlformats.org/officeDocument/2006/customXml" ds:itemID="{CE8243C5-CFEA-4562-8C55-A7A9F1791C43}">
  <ds:schemaRefs>
    <ds:schemaRef ds:uri="http://schemas.microsoft.com/sharepoint/v3/contenttype/forms"/>
  </ds:schemaRefs>
</ds:datastoreItem>
</file>

<file path=customXml/itemProps2271.xml><?xml version="1.0" encoding="utf-8"?>
<ds:datastoreItem xmlns:ds="http://schemas.openxmlformats.org/officeDocument/2006/customXml" ds:itemID="{10FA9B16-8107-4EDD-8D5C-56B6A6010559}">
  <ds:schemaRefs>
    <ds:schemaRef ds:uri="http://schemas.microsoft.com/sharepoint/events"/>
  </ds:schemaRefs>
</ds:datastoreItem>
</file>

<file path=customXml/itemProps2272.xml><?xml version="1.0" encoding="utf-8"?>
<ds:datastoreItem xmlns:ds="http://schemas.openxmlformats.org/officeDocument/2006/customXml" ds:itemID="{0F5EB130-10B3-43AF-A509-81273DEB5EB2}">
  <ds:schemaRefs>
    <ds:schemaRef ds:uri="http://schemas.microsoft.com/sharepoint/events"/>
  </ds:schemaRefs>
</ds:datastoreItem>
</file>

<file path=customXml/itemProps2273.xml><?xml version="1.0" encoding="utf-8"?>
<ds:datastoreItem xmlns:ds="http://schemas.openxmlformats.org/officeDocument/2006/customXml" ds:itemID="{77B56D30-CB92-4456-A4C4-510B7295EC0F}">
  <ds:schemaRefs>
    <ds:schemaRef ds:uri="http://schemas.microsoft.com/sharepoint/events"/>
  </ds:schemaRefs>
</ds:datastoreItem>
</file>

<file path=customXml/itemProps2274.xml><?xml version="1.0" encoding="utf-8"?>
<ds:datastoreItem xmlns:ds="http://schemas.openxmlformats.org/officeDocument/2006/customXml" ds:itemID="{4B976D88-96BC-48CC-8A3A-06D77A973C4C}">
  <ds:schemaRefs>
    <ds:schemaRef ds:uri="http://schemas.microsoft.com/sharepoint/v3/contenttype/forms"/>
  </ds:schemaRefs>
</ds:datastoreItem>
</file>

<file path=customXml/itemProps2275.xml><?xml version="1.0" encoding="utf-8"?>
<ds:datastoreItem xmlns:ds="http://schemas.openxmlformats.org/officeDocument/2006/customXml" ds:itemID="{4BEAA0AB-776E-4D45-BF90-D49AFB4D331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76.xml><?xml version="1.0" encoding="utf-8"?>
<ds:datastoreItem xmlns:ds="http://schemas.openxmlformats.org/officeDocument/2006/customXml" ds:itemID="{25BE7099-0609-4993-A853-049370F98987}">
  <ds:schemaRefs>
    <ds:schemaRef ds:uri="http://schemas.microsoft.com/sharepoint/v3/contenttype/forms"/>
  </ds:schemaRefs>
</ds:datastoreItem>
</file>

<file path=customXml/itemProps2277.xml><?xml version="1.0" encoding="utf-8"?>
<ds:datastoreItem xmlns:ds="http://schemas.openxmlformats.org/officeDocument/2006/customXml" ds:itemID="{79E981C8-FC2B-4F46-838D-EAEB90FD9E0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78.xml><?xml version="1.0" encoding="utf-8"?>
<ds:datastoreItem xmlns:ds="http://schemas.openxmlformats.org/officeDocument/2006/customXml" ds:itemID="{83551DB1-F46F-4F21-B400-D2EC371225CD}">
  <ds:schemaRefs>
    <ds:schemaRef ds:uri="http://schemas.microsoft.com/sharepoint/events"/>
  </ds:schemaRefs>
</ds:datastoreItem>
</file>

<file path=customXml/itemProps2279.xml><?xml version="1.0" encoding="utf-8"?>
<ds:datastoreItem xmlns:ds="http://schemas.openxmlformats.org/officeDocument/2006/customXml" ds:itemID="{D1707762-38DB-442C-8005-BB68F1BCE089}">
  <ds:schemaRefs>
    <ds:schemaRef ds:uri="http://schemas.microsoft.com/sharepoint/v3/contenttype/forms"/>
  </ds:schemaRefs>
</ds:datastoreItem>
</file>

<file path=customXml/itemProps228.xml><?xml version="1.0" encoding="utf-8"?>
<ds:datastoreItem xmlns:ds="http://schemas.openxmlformats.org/officeDocument/2006/customXml" ds:itemID="{88AD817B-A65E-4F4B-826B-C18B9CF0CC18}">
  <ds:schemaRefs>
    <ds:schemaRef ds:uri="http://schemas.microsoft.com/sharepoint/events"/>
  </ds:schemaRefs>
</ds:datastoreItem>
</file>

<file path=customXml/itemProps2280.xml><?xml version="1.0" encoding="utf-8"?>
<ds:datastoreItem xmlns:ds="http://schemas.openxmlformats.org/officeDocument/2006/customXml" ds:itemID="{3C3738F8-F0C4-4882-B08C-F16619B6BD28}">
  <ds:schemaRefs>
    <ds:schemaRef ds:uri="http://schemas.microsoft.com/sharepoint/v3/contenttype/forms"/>
  </ds:schemaRefs>
</ds:datastoreItem>
</file>

<file path=customXml/itemProps2281.xml><?xml version="1.0" encoding="utf-8"?>
<ds:datastoreItem xmlns:ds="http://schemas.openxmlformats.org/officeDocument/2006/customXml" ds:itemID="{0916FEBA-4A94-4485-AB5C-867080D2E200}">
  <ds:schemaRefs>
    <ds:schemaRef ds:uri="http://schemas.microsoft.com/sharepoint/events"/>
  </ds:schemaRefs>
</ds:datastoreItem>
</file>

<file path=customXml/itemProps2282.xml><?xml version="1.0" encoding="utf-8"?>
<ds:datastoreItem xmlns:ds="http://schemas.openxmlformats.org/officeDocument/2006/customXml" ds:itemID="{D72B3148-B489-42A7-BAA4-34C65AC4F27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83.xml><?xml version="1.0" encoding="utf-8"?>
<ds:datastoreItem xmlns:ds="http://schemas.openxmlformats.org/officeDocument/2006/customXml" ds:itemID="{6AA6DCDD-0CEF-4D1C-B105-1D7582BD752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84.xml><?xml version="1.0" encoding="utf-8"?>
<ds:datastoreItem xmlns:ds="http://schemas.openxmlformats.org/officeDocument/2006/customXml" ds:itemID="{08383026-8553-49EC-9287-D3315869511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85.xml><?xml version="1.0" encoding="utf-8"?>
<ds:datastoreItem xmlns:ds="http://schemas.openxmlformats.org/officeDocument/2006/customXml" ds:itemID="{1B8A6E9F-CCDD-43FD-8A4D-BB6B74887F1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86.xml><?xml version="1.0" encoding="utf-8"?>
<ds:datastoreItem xmlns:ds="http://schemas.openxmlformats.org/officeDocument/2006/customXml" ds:itemID="{E14697E3-4DD2-462A-A856-D3F3243BD99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87.xml><?xml version="1.0" encoding="utf-8"?>
<ds:datastoreItem xmlns:ds="http://schemas.openxmlformats.org/officeDocument/2006/customXml" ds:itemID="{28C3E5BE-1D3F-4944-AF61-B8FB78BE99DC}">
  <ds:schemaRefs>
    <ds:schemaRef ds:uri="http://schemas.microsoft.com/sharepoint/v3/contenttype/forms"/>
  </ds:schemaRefs>
</ds:datastoreItem>
</file>

<file path=customXml/itemProps2288.xml><?xml version="1.0" encoding="utf-8"?>
<ds:datastoreItem xmlns:ds="http://schemas.openxmlformats.org/officeDocument/2006/customXml" ds:itemID="{68984D1F-3CE7-4DF8-A5C4-BBA73ED9069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89.xml><?xml version="1.0" encoding="utf-8"?>
<ds:datastoreItem xmlns:ds="http://schemas.openxmlformats.org/officeDocument/2006/customXml" ds:itemID="{CEB654D1-604B-4756-84CD-92A204F789A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9.xml><?xml version="1.0" encoding="utf-8"?>
<ds:datastoreItem xmlns:ds="http://schemas.openxmlformats.org/officeDocument/2006/customXml" ds:itemID="{838A315E-F9D4-42AD-BB65-7E858C1A278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90.xml><?xml version="1.0" encoding="utf-8"?>
<ds:datastoreItem xmlns:ds="http://schemas.openxmlformats.org/officeDocument/2006/customXml" ds:itemID="{9186055A-51F5-49AB-A8F1-0202EDC24FA7}">
  <ds:schemaRefs>
    <ds:schemaRef ds:uri="http://schemas.microsoft.com/sharepoint/v3/contenttype/forms"/>
  </ds:schemaRefs>
</ds:datastoreItem>
</file>

<file path=customXml/itemProps2291.xml><?xml version="1.0" encoding="utf-8"?>
<ds:datastoreItem xmlns:ds="http://schemas.openxmlformats.org/officeDocument/2006/customXml" ds:itemID="{6C6E6F28-51D7-424D-B269-1781EE4C0350}">
  <ds:schemaRefs>
    <ds:schemaRef ds:uri="http://schemas.microsoft.com/sharepoint/v3/contenttype/forms"/>
  </ds:schemaRefs>
</ds:datastoreItem>
</file>

<file path=customXml/itemProps2292.xml><?xml version="1.0" encoding="utf-8"?>
<ds:datastoreItem xmlns:ds="http://schemas.openxmlformats.org/officeDocument/2006/customXml" ds:itemID="{446AF7E3-1B77-4242-ABFD-6C6BA2A647DB}">
  <ds:schemaRefs>
    <ds:schemaRef ds:uri="http://schemas.microsoft.com/sharepoint/events"/>
  </ds:schemaRefs>
</ds:datastoreItem>
</file>

<file path=customXml/itemProps2293.xml><?xml version="1.0" encoding="utf-8"?>
<ds:datastoreItem xmlns:ds="http://schemas.openxmlformats.org/officeDocument/2006/customXml" ds:itemID="{8A50EBCF-85D9-4793-8454-7C5422F9FD4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294.xml><?xml version="1.0" encoding="utf-8"?>
<ds:datastoreItem xmlns:ds="http://schemas.openxmlformats.org/officeDocument/2006/customXml" ds:itemID="{F4A905DA-A235-401B-84C7-FF82EC0F2D4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95.xml><?xml version="1.0" encoding="utf-8"?>
<ds:datastoreItem xmlns:ds="http://schemas.openxmlformats.org/officeDocument/2006/customXml" ds:itemID="{2EF7ECE7-7499-4287-B1C0-49E98A7F5F8E}">
  <ds:schemaRefs>
    <ds:schemaRef ds:uri="http://schemas.microsoft.com/sharepoint/events"/>
  </ds:schemaRefs>
</ds:datastoreItem>
</file>

<file path=customXml/itemProps2296.xml><?xml version="1.0" encoding="utf-8"?>
<ds:datastoreItem xmlns:ds="http://schemas.openxmlformats.org/officeDocument/2006/customXml" ds:itemID="{3DB21596-7060-4FE7-AA03-F9E62E11612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97.xml><?xml version="1.0" encoding="utf-8"?>
<ds:datastoreItem xmlns:ds="http://schemas.openxmlformats.org/officeDocument/2006/customXml" ds:itemID="{1AF00278-79C6-46D5-A217-F7FB9E3A9F47}">
  <ds:schemaRefs>
    <ds:schemaRef ds:uri="http://schemas.microsoft.com/sharepoint/v3/contenttype/forms"/>
  </ds:schemaRefs>
</ds:datastoreItem>
</file>

<file path=customXml/itemProps2298.xml><?xml version="1.0" encoding="utf-8"?>
<ds:datastoreItem xmlns:ds="http://schemas.openxmlformats.org/officeDocument/2006/customXml" ds:itemID="{A098401A-7374-4D3D-923A-AF515DB14FD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299.xml><?xml version="1.0" encoding="utf-8"?>
<ds:datastoreItem xmlns:ds="http://schemas.openxmlformats.org/officeDocument/2006/customXml" ds:itemID="{73457305-7F16-47AF-9076-4750A9EC926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.xml><?xml version="1.0" encoding="utf-8"?>
<ds:datastoreItem xmlns:ds="http://schemas.openxmlformats.org/officeDocument/2006/customXml" ds:itemID="{961CF003-910B-4E4C-8761-B71D39F6D68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0.xml><?xml version="1.0" encoding="utf-8"?>
<ds:datastoreItem xmlns:ds="http://schemas.openxmlformats.org/officeDocument/2006/customXml" ds:itemID="{C7D71A7A-2FC5-4EFE-9A35-40ECDB7D34B4}">
  <ds:schemaRefs>
    <ds:schemaRef ds:uri="http://schemas.microsoft.com/sharepoint/events"/>
  </ds:schemaRefs>
</ds:datastoreItem>
</file>

<file path=customXml/itemProps2300.xml><?xml version="1.0" encoding="utf-8"?>
<ds:datastoreItem xmlns:ds="http://schemas.openxmlformats.org/officeDocument/2006/customXml" ds:itemID="{2810D253-E8E7-4DF2-882D-AD93F284EEE6}">
  <ds:schemaRefs>
    <ds:schemaRef ds:uri="http://schemas.microsoft.com/sharepoint/v3/contenttype/forms"/>
  </ds:schemaRefs>
</ds:datastoreItem>
</file>

<file path=customXml/itemProps2301.xml><?xml version="1.0" encoding="utf-8"?>
<ds:datastoreItem xmlns:ds="http://schemas.openxmlformats.org/officeDocument/2006/customXml" ds:itemID="{CC4B6B2A-A1C7-4BB4-A22C-7D954631A05F}">
  <ds:schemaRefs>
    <ds:schemaRef ds:uri="http://schemas.microsoft.com/sharepoint/events"/>
  </ds:schemaRefs>
</ds:datastoreItem>
</file>

<file path=customXml/itemProps2302.xml><?xml version="1.0" encoding="utf-8"?>
<ds:datastoreItem xmlns:ds="http://schemas.openxmlformats.org/officeDocument/2006/customXml" ds:itemID="{3E4C1728-B983-4310-AE2D-B8CE1778E63A}">
  <ds:schemaRefs>
    <ds:schemaRef ds:uri="http://schemas.microsoft.com/sharepoint/v3/contenttype/forms"/>
  </ds:schemaRefs>
</ds:datastoreItem>
</file>

<file path=customXml/itemProps2303.xml><?xml version="1.0" encoding="utf-8"?>
<ds:datastoreItem xmlns:ds="http://schemas.openxmlformats.org/officeDocument/2006/customXml" ds:itemID="{147216EA-27A0-4385-9CB2-BF58996DC10E}">
  <ds:schemaRefs>
    <ds:schemaRef ds:uri="http://schemas.microsoft.com/sharepoint/v3/contenttype/forms"/>
  </ds:schemaRefs>
</ds:datastoreItem>
</file>

<file path=customXml/itemProps2304.xml><?xml version="1.0" encoding="utf-8"?>
<ds:datastoreItem xmlns:ds="http://schemas.openxmlformats.org/officeDocument/2006/customXml" ds:itemID="{9111F717-36BE-45D1-A9D6-2A1EC140DFB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05.xml><?xml version="1.0" encoding="utf-8"?>
<ds:datastoreItem xmlns:ds="http://schemas.openxmlformats.org/officeDocument/2006/customXml" ds:itemID="{FAE8763F-F6D9-4D6E-A9DA-8618A9E4A59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06.xml><?xml version="1.0" encoding="utf-8"?>
<ds:datastoreItem xmlns:ds="http://schemas.openxmlformats.org/officeDocument/2006/customXml" ds:itemID="{4788EC77-BC21-4CF7-A090-F6F73EE3AD05}">
  <ds:schemaRefs>
    <ds:schemaRef ds:uri="http://schemas.microsoft.com/sharepoint/events"/>
  </ds:schemaRefs>
</ds:datastoreItem>
</file>

<file path=customXml/itemProps2307.xml><?xml version="1.0" encoding="utf-8"?>
<ds:datastoreItem xmlns:ds="http://schemas.openxmlformats.org/officeDocument/2006/customXml" ds:itemID="{5AF4F8F3-E78F-4E19-A642-A06D6BD5EFE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08.xml><?xml version="1.0" encoding="utf-8"?>
<ds:datastoreItem xmlns:ds="http://schemas.openxmlformats.org/officeDocument/2006/customXml" ds:itemID="{AB4FDB3E-F0E8-4C64-88C4-84248E080434}">
  <ds:schemaRefs>
    <ds:schemaRef ds:uri="http://schemas.microsoft.com/sharepoint/v3/contenttype/forms"/>
  </ds:schemaRefs>
</ds:datastoreItem>
</file>

<file path=customXml/itemProps2309.xml><?xml version="1.0" encoding="utf-8"?>
<ds:datastoreItem xmlns:ds="http://schemas.openxmlformats.org/officeDocument/2006/customXml" ds:itemID="{759C3EC9-EF5C-4D92-8974-CAE61DD74CF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1.xml><?xml version="1.0" encoding="utf-8"?>
<ds:datastoreItem xmlns:ds="http://schemas.openxmlformats.org/officeDocument/2006/customXml" ds:itemID="{3A5EF651-C424-4193-B8EB-1250D5069384}">
  <ds:schemaRefs>
    <ds:schemaRef ds:uri="http://schemas.microsoft.com/sharepoint/events"/>
  </ds:schemaRefs>
</ds:datastoreItem>
</file>

<file path=customXml/itemProps2310.xml><?xml version="1.0" encoding="utf-8"?>
<ds:datastoreItem xmlns:ds="http://schemas.openxmlformats.org/officeDocument/2006/customXml" ds:itemID="{EDCBA75C-9ACF-4C8D-B9AA-3279757DBBEB}">
  <ds:schemaRefs>
    <ds:schemaRef ds:uri="http://schemas.microsoft.com/sharepoint/events"/>
  </ds:schemaRefs>
</ds:datastoreItem>
</file>

<file path=customXml/itemProps2311.xml><?xml version="1.0" encoding="utf-8"?>
<ds:datastoreItem xmlns:ds="http://schemas.openxmlformats.org/officeDocument/2006/customXml" ds:itemID="{98415BB3-C741-44A9-A7CA-52118A6096D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12.xml><?xml version="1.0" encoding="utf-8"?>
<ds:datastoreItem xmlns:ds="http://schemas.openxmlformats.org/officeDocument/2006/customXml" ds:itemID="{D1B456E5-DCDB-4811-825A-CE1793FDE6B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13.xml><?xml version="1.0" encoding="utf-8"?>
<ds:datastoreItem xmlns:ds="http://schemas.openxmlformats.org/officeDocument/2006/customXml" ds:itemID="{326C0B93-0A00-42B0-AC60-5DBDE2EDECF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14.xml><?xml version="1.0" encoding="utf-8"?>
<ds:datastoreItem xmlns:ds="http://schemas.openxmlformats.org/officeDocument/2006/customXml" ds:itemID="{0742DC16-3340-480E-9029-6A84D262668B}">
  <ds:schemaRefs>
    <ds:schemaRef ds:uri="http://schemas.microsoft.com/sharepoint/events"/>
  </ds:schemaRefs>
</ds:datastoreItem>
</file>

<file path=customXml/itemProps2315.xml><?xml version="1.0" encoding="utf-8"?>
<ds:datastoreItem xmlns:ds="http://schemas.openxmlformats.org/officeDocument/2006/customXml" ds:itemID="{73668BD2-1ACE-4CA0-82A7-DA46F16097F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16.xml><?xml version="1.0" encoding="utf-8"?>
<ds:datastoreItem xmlns:ds="http://schemas.openxmlformats.org/officeDocument/2006/customXml" ds:itemID="{6A96B8C5-8BD3-47E7-9DE3-543F9D5414D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17.xml><?xml version="1.0" encoding="utf-8"?>
<ds:datastoreItem xmlns:ds="http://schemas.openxmlformats.org/officeDocument/2006/customXml" ds:itemID="{D36E5172-41E2-454D-A0CE-A1B7684D017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18.xml><?xml version="1.0" encoding="utf-8"?>
<ds:datastoreItem xmlns:ds="http://schemas.openxmlformats.org/officeDocument/2006/customXml" ds:itemID="{B738921C-7AA7-4189-BC65-BAD3516F3151}">
  <ds:schemaRefs>
    <ds:schemaRef ds:uri="http://schemas.microsoft.com/sharepoint/events"/>
  </ds:schemaRefs>
</ds:datastoreItem>
</file>

<file path=customXml/itemProps2319.xml><?xml version="1.0" encoding="utf-8"?>
<ds:datastoreItem xmlns:ds="http://schemas.openxmlformats.org/officeDocument/2006/customXml" ds:itemID="{C55EC014-88D7-413E-AD4A-647188ECA983}">
  <ds:schemaRefs>
    <ds:schemaRef ds:uri="http://schemas.microsoft.com/sharepoint/events"/>
  </ds:schemaRefs>
</ds:datastoreItem>
</file>

<file path=customXml/itemProps232.xml><?xml version="1.0" encoding="utf-8"?>
<ds:datastoreItem xmlns:ds="http://schemas.openxmlformats.org/officeDocument/2006/customXml" ds:itemID="{BE8A87D3-4A9C-483D-9344-1A9B6EBEE03B}">
  <ds:schemaRefs>
    <ds:schemaRef ds:uri="http://schemas.microsoft.com/sharepoint/events"/>
  </ds:schemaRefs>
</ds:datastoreItem>
</file>

<file path=customXml/itemProps2320.xml><?xml version="1.0" encoding="utf-8"?>
<ds:datastoreItem xmlns:ds="http://schemas.openxmlformats.org/officeDocument/2006/customXml" ds:itemID="{7E5DBF65-D21E-4D9A-BC32-2AFA6572443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21.xml><?xml version="1.0" encoding="utf-8"?>
<ds:datastoreItem xmlns:ds="http://schemas.openxmlformats.org/officeDocument/2006/customXml" ds:itemID="{8C5B29EF-4DB1-404F-8A4D-88AD1B1C43B3}">
  <ds:schemaRefs>
    <ds:schemaRef ds:uri="http://schemas.microsoft.com/sharepoint/events"/>
  </ds:schemaRefs>
</ds:datastoreItem>
</file>

<file path=customXml/itemProps2322.xml><?xml version="1.0" encoding="utf-8"?>
<ds:datastoreItem xmlns:ds="http://schemas.openxmlformats.org/officeDocument/2006/customXml" ds:itemID="{B3B51065-B97D-41D2-8CDD-1A0285D3A8D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23.xml><?xml version="1.0" encoding="utf-8"?>
<ds:datastoreItem xmlns:ds="http://schemas.openxmlformats.org/officeDocument/2006/customXml" ds:itemID="{8B2E2BCA-0CCD-4149-8CE3-95C61F7E0ED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24.xml><?xml version="1.0" encoding="utf-8"?>
<ds:datastoreItem xmlns:ds="http://schemas.openxmlformats.org/officeDocument/2006/customXml" ds:itemID="{46ECEE12-CC35-4FF9-9ABD-1A4D59D6306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25.xml><?xml version="1.0" encoding="utf-8"?>
<ds:datastoreItem xmlns:ds="http://schemas.openxmlformats.org/officeDocument/2006/customXml" ds:itemID="{B0C59CA6-D248-46C3-9B3E-FD5393EC0A32}">
  <ds:schemaRefs>
    <ds:schemaRef ds:uri="http://schemas.microsoft.com/sharepoint/v3/contenttype/forms"/>
  </ds:schemaRefs>
</ds:datastoreItem>
</file>

<file path=customXml/itemProps2326.xml><?xml version="1.0" encoding="utf-8"?>
<ds:datastoreItem xmlns:ds="http://schemas.openxmlformats.org/officeDocument/2006/customXml" ds:itemID="{6EE286B5-337A-4FBD-9B45-2E8E5B83653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27.xml><?xml version="1.0" encoding="utf-8"?>
<ds:datastoreItem xmlns:ds="http://schemas.openxmlformats.org/officeDocument/2006/customXml" ds:itemID="{416786F3-8DF4-4B9F-B4FD-EAC1E33E0AE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28.xml><?xml version="1.0" encoding="utf-8"?>
<ds:datastoreItem xmlns:ds="http://schemas.openxmlformats.org/officeDocument/2006/customXml" ds:itemID="{7A077873-E823-4304-8402-B899C0C96D90}">
  <ds:schemaRefs>
    <ds:schemaRef ds:uri="http://schemas.microsoft.com/sharepoint/events"/>
  </ds:schemaRefs>
</ds:datastoreItem>
</file>

<file path=customXml/itemProps2329.xml><?xml version="1.0" encoding="utf-8"?>
<ds:datastoreItem xmlns:ds="http://schemas.openxmlformats.org/officeDocument/2006/customXml" ds:itemID="{75869DEB-496C-4ED5-B1C6-90FC62411E3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3.xml><?xml version="1.0" encoding="utf-8"?>
<ds:datastoreItem xmlns:ds="http://schemas.openxmlformats.org/officeDocument/2006/customXml" ds:itemID="{CDB24AA7-A08E-4940-87FC-2DD1174A9999}">
  <ds:schemaRefs>
    <ds:schemaRef ds:uri="http://schemas.microsoft.com/sharepoint/v3/contenttype/forms"/>
  </ds:schemaRefs>
</ds:datastoreItem>
</file>

<file path=customXml/itemProps2330.xml><?xml version="1.0" encoding="utf-8"?>
<ds:datastoreItem xmlns:ds="http://schemas.openxmlformats.org/officeDocument/2006/customXml" ds:itemID="{10A8ED21-1AD6-4B5D-A34A-B57FB102FC22}">
  <ds:schemaRefs>
    <ds:schemaRef ds:uri="http://schemas.microsoft.com/sharepoint/v3/contenttype/forms"/>
  </ds:schemaRefs>
</ds:datastoreItem>
</file>

<file path=customXml/itemProps2331.xml><?xml version="1.0" encoding="utf-8"?>
<ds:datastoreItem xmlns:ds="http://schemas.openxmlformats.org/officeDocument/2006/customXml" ds:itemID="{A31EAF0F-2AAD-42A8-A842-CE1C43E8701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32.xml><?xml version="1.0" encoding="utf-8"?>
<ds:datastoreItem xmlns:ds="http://schemas.openxmlformats.org/officeDocument/2006/customXml" ds:itemID="{44C75318-511D-4564-BC60-70A4B6FB32C3}">
  <ds:schemaRefs>
    <ds:schemaRef ds:uri="http://schemas.microsoft.com/sharepoint/v3/contenttype/forms"/>
  </ds:schemaRefs>
</ds:datastoreItem>
</file>

<file path=customXml/itemProps2333.xml><?xml version="1.0" encoding="utf-8"?>
<ds:datastoreItem xmlns:ds="http://schemas.openxmlformats.org/officeDocument/2006/customXml" ds:itemID="{8438357D-E9CD-4527-A987-D27418FFD043}">
  <ds:schemaRefs>
    <ds:schemaRef ds:uri="http://schemas.microsoft.com/sharepoint/events"/>
  </ds:schemaRefs>
</ds:datastoreItem>
</file>

<file path=customXml/itemProps2334.xml><?xml version="1.0" encoding="utf-8"?>
<ds:datastoreItem xmlns:ds="http://schemas.openxmlformats.org/officeDocument/2006/customXml" ds:itemID="{5C3FE5C0-16AB-4D8C-814D-C74F0BFB656B}">
  <ds:schemaRefs>
    <ds:schemaRef ds:uri="http://schemas.microsoft.com/sharepoint/v3/contenttype/forms"/>
  </ds:schemaRefs>
</ds:datastoreItem>
</file>

<file path=customXml/itemProps2335.xml><?xml version="1.0" encoding="utf-8"?>
<ds:datastoreItem xmlns:ds="http://schemas.openxmlformats.org/officeDocument/2006/customXml" ds:itemID="{0666907A-77BA-448A-8440-06E60976ADCF}">
  <ds:schemaRefs>
    <ds:schemaRef ds:uri="http://schemas.microsoft.com/sharepoint/v3/contenttype/forms"/>
  </ds:schemaRefs>
</ds:datastoreItem>
</file>

<file path=customXml/itemProps2336.xml><?xml version="1.0" encoding="utf-8"?>
<ds:datastoreItem xmlns:ds="http://schemas.openxmlformats.org/officeDocument/2006/customXml" ds:itemID="{A59025CF-681C-4D94-A13F-F6B4A100709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37.xml><?xml version="1.0" encoding="utf-8"?>
<ds:datastoreItem xmlns:ds="http://schemas.openxmlformats.org/officeDocument/2006/customXml" ds:itemID="{70FAEDEF-05F6-44A2-9F95-F33141389BC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38.xml><?xml version="1.0" encoding="utf-8"?>
<ds:datastoreItem xmlns:ds="http://schemas.openxmlformats.org/officeDocument/2006/customXml" ds:itemID="{18D4A5F6-2CAA-4E76-8954-A945F97C97D7}">
  <ds:schemaRefs>
    <ds:schemaRef ds:uri="http://schemas.microsoft.com/sharepoint/events"/>
  </ds:schemaRefs>
</ds:datastoreItem>
</file>

<file path=customXml/itemProps2339.xml><?xml version="1.0" encoding="utf-8"?>
<ds:datastoreItem xmlns:ds="http://schemas.openxmlformats.org/officeDocument/2006/customXml" ds:itemID="{60CF4876-8DC7-4FC3-A83D-A8F7C89CD50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4.xml><?xml version="1.0" encoding="utf-8"?>
<ds:datastoreItem xmlns:ds="http://schemas.openxmlformats.org/officeDocument/2006/customXml" ds:itemID="{893508AC-F2D9-4A44-9B80-7AE5069771E5}">
  <ds:schemaRefs>
    <ds:schemaRef ds:uri="http://schemas.microsoft.com/sharepoint/events"/>
  </ds:schemaRefs>
</ds:datastoreItem>
</file>

<file path=customXml/itemProps2340.xml><?xml version="1.0" encoding="utf-8"?>
<ds:datastoreItem xmlns:ds="http://schemas.openxmlformats.org/officeDocument/2006/customXml" ds:itemID="{33C2365E-3BBD-4CA4-88A0-1981089D4F59}">
  <ds:schemaRefs>
    <ds:schemaRef ds:uri="http://schemas.microsoft.com/sharepoint/events"/>
  </ds:schemaRefs>
</ds:datastoreItem>
</file>

<file path=customXml/itemProps2341.xml><?xml version="1.0" encoding="utf-8"?>
<ds:datastoreItem xmlns:ds="http://schemas.openxmlformats.org/officeDocument/2006/customXml" ds:itemID="{743E55BF-08B1-4260-8ED4-BC67B216A54E}">
  <ds:schemaRefs>
    <ds:schemaRef ds:uri="http://schemas.microsoft.com/sharepoint/events"/>
  </ds:schemaRefs>
</ds:datastoreItem>
</file>

<file path=customXml/itemProps2342.xml><?xml version="1.0" encoding="utf-8"?>
<ds:datastoreItem xmlns:ds="http://schemas.openxmlformats.org/officeDocument/2006/customXml" ds:itemID="{1E24A923-14BB-4544-AD2B-F2AF8508FB0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43.xml><?xml version="1.0" encoding="utf-8"?>
<ds:datastoreItem xmlns:ds="http://schemas.openxmlformats.org/officeDocument/2006/customXml" ds:itemID="{EF75D793-C804-475C-A3D7-010C16DFEFD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44.xml><?xml version="1.0" encoding="utf-8"?>
<ds:datastoreItem xmlns:ds="http://schemas.openxmlformats.org/officeDocument/2006/customXml" ds:itemID="{605CC37F-F621-4084-8B38-D32D811343F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45.xml><?xml version="1.0" encoding="utf-8"?>
<ds:datastoreItem xmlns:ds="http://schemas.openxmlformats.org/officeDocument/2006/customXml" ds:itemID="{3DAC2700-35F0-42A2-A6BF-6C3BCA58366C}">
  <ds:schemaRefs>
    <ds:schemaRef ds:uri="http://schemas.microsoft.com/sharepoint/events"/>
  </ds:schemaRefs>
</ds:datastoreItem>
</file>

<file path=customXml/itemProps2346.xml><?xml version="1.0" encoding="utf-8"?>
<ds:datastoreItem xmlns:ds="http://schemas.openxmlformats.org/officeDocument/2006/customXml" ds:itemID="{044EB2E4-3789-434B-A22E-67A5EF67261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47.xml><?xml version="1.0" encoding="utf-8"?>
<ds:datastoreItem xmlns:ds="http://schemas.openxmlformats.org/officeDocument/2006/customXml" ds:itemID="{756FB0D2-6C69-4256-A106-EDAA03D9A4E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48.xml><?xml version="1.0" encoding="utf-8"?>
<ds:datastoreItem xmlns:ds="http://schemas.openxmlformats.org/officeDocument/2006/customXml" ds:itemID="{E3665446-04C9-4270-8D5E-8519CD9AF103}">
  <ds:schemaRefs>
    <ds:schemaRef ds:uri="http://schemas.microsoft.com/sharepoint/events"/>
  </ds:schemaRefs>
</ds:datastoreItem>
</file>

<file path=customXml/itemProps2349.xml><?xml version="1.0" encoding="utf-8"?>
<ds:datastoreItem xmlns:ds="http://schemas.openxmlformats.org/officeDocument/2006/customXml" ds:itemID="{485C6CE7-EDA9-4FA4-A0F5-9E6469D53B22}">
  <ds:schemaRefs>
    <ds:schemaRef ds:uri="http://schemas.microsoft.com/sharepoint/events"/>
  </ds:schemaRefs>
</ds:datastoreItem>
</file>

<file path=customXml/itemProps235.xml><?xml version="1.0" encoding="utf-8"?>
<ds:datastoreItem xmlns:ds="http://schemas.openxmlformats.org/officeDocument/2006/customXml" ds:itemID="{BEC274C1-0B61-481A-A334-E1D2F14FF895}">
  <ds:schemaRefs>
    <ds:schemaRef ds:uri="http://schemas.microsoft.com/sharepoint/v3/contenttype/forms"/>
  </ds:schemaRefs>
</ds:datastoreItem>
</file>

<file path=customXml/itemProps2350.xml><?xml version="1.0" encoding="utf-8"?>
<ds:datastoreItem xmlns:ds="http://schemas.openxmlformats.org/officeDocument/2006/customXml" ds:itemID="{BE53E216-993F-4402-ACAD-E7523128527F}">
  <ds:schemaRefs>
    <ds:schemaRef ds:uri="http://schemas.microsoft.com/sharepoint/v3/contenttype/forms"/>
  </ds:schemaRefs>
</ds:datastoreItem>
</file>

<file path=customXml/itemProps2351.xml><?xml version="1.0" encoding="utf-8"?>
<ds:datastoreItem xmlns:ds="http://schemas.openxmlformats.org/officeDocument/2006/customXml" ds:itemID="{F48D00A7-DA3D-4B05-B96F-CDF4282095F2}">
  <ds:schemaRefs>
    <ds:schemaRef ds:uri="http://schemas.microsoft.com/sharepoint/v3/contenttype/forms"/>
  </ds:schemaRefs>
</ds:datastoreItem>
</file>

<file path=customXml/itemProps2352.xml><?xml version="1.0" encoding="utf-8"?>
<ds:datastoreItem xmlns:ds="http://schemas.openxmlformats.org/officeDocument/2006/customXml" ds:itemID="{D8827D10-D1DA-46CE-A353-DB5D62199FBE}">
  <ds:schemaRefs>
    <ds:schemaRef ds:uri="http://schemas.microsoft.com/sharepoint/events"/>
  </ds:schemaRefs>
</ds:datastoreItem>
</file>

<file path=customXml/itemProps2353.xml><?xml version="1.0" encoding="utf-8"?>
<ds:datastoreItem xmlns:ds="http://schemas.openxmlformats.org/officeDocument/2006/customXml" ds:itemID="{4F566129-728D-4ABA-A4C8-8D3E08A7F11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54.xml><?xml version="1.0" encoding="utf-8"?>
<ds:datastoreItem xmlns:ds="http://schemas.openxmlformats.org/officeDocument/2006/customXml" ds:itemID="{38C3EA63-0875-4CA8-B480-63204D00DB2E}">
  <ds:schemaRefs>
    <ds:schemaRef ds:uri="http://schemas.microsoft.com/sharepoint/events"/>
  </ds:schemaRefs>
</ds:datastoreItem>
</file>

<file path=customXml/itemProps2355.xml><?xml version="1.0" encoding="utf-8"?>
<ds:datastoreItem xmlns:ds="http://schemas.openxmlformats.org/officeDocument/2006/customXml" ds:itemID="{6A008321-6360-49BE-A05A-F5040A171776}">
  <ds:schemaRefs>
    <ds:schemaRef ds:uri="http://schemas.microsoft.com/sharepoint/events"/>
  </ds:schemaRefs>
</ds:datastoreItem>
</file>

<file path=customXml/itemProps2356.xml><?xml version="1.0" encoding="utf-8"?>
<ds:datastoreItem xmlns:ds="http://schemas.openxmlformats.org/officeDocument/2006/customXml" ds:itemID="{647402EC-EA4E-40FB-9BD4-033D7FF8D98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57.xml><?xml version="1.0" encoding="utf-8"?>
<ds:datastoreItem xmlns:ds="http://schemas.openxmlformats.org/officeDocument/2006/customXml" ds:itemID="{09172244-EED5-46B8-9B44-9B651A63C5D4}">
  <ds:schemaRefs>
    <ds:schemaRef ds:uri="http://schemas.microsoft.com/sharepoint/v3/contenttype/forms"/>
  </ds:schemaRefs>
</ds:datastoreItem>
</file>

<file path=customXml/itemProps2358.xml><?xml version="1.0" encoding="utf-8"?>
<ds:datastoreItem xmlns:ds="http://schemas.openxmlformats.org/officeDocument/2006/customXml" ds:itemID="{95A6B49C-59DE-4BDC-9C7D-14470267A91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59.xml><?xml version="1.0" encoding="utf-8"?>
<ds:datastoreItem xmlns:ds="http://schemas.openxmlformats.org/officeDocument/2006/customXml" ds:itemID="{FEFE61C5-4E4E-4B59-9D3B-2DC22DBA1C9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6.xml><?xml version="1.0" encoding="utf-8"?>
<ds:datastoreItem xmlns:ds="http://schemas.openxmlformats.org/officeDocument/2006/customXml" ds:itemID="{C774FDFC-FDC3-4A81-A132-A86BC3BA035A}">
  <ds:schemaRefs>
    <ds:schemaRef ds:uri="http://schemas.microsoft.com/sharepoint/events"/>
  </ds:schemaRefs>
</ds:datastoreItem>
</file>

<file path=customXml/itemProps2360.xml><?xml version="1.0" encoding="utf-8"?>
<ds:datastoreItem xmlns:ds="http://schemas.openxmlformats.org/officeDocument/2006/customXml" ds:itemID="{35924588-2BC0-4418-B689-83AE6970C4DE}">
  <ds:schemaRefs>
    <ds:schemaRef ds:uri="http://schemas.microsoft.com/sharepoint/v3/contenttype/forms"/>
  </ds:schemaRefs>
</ds:datastoreItem>
</file>

<file path=customXml/itemProps2361.xml><?xml version="1.0" encoding="utf-8"?>
<ds:datastoreItem xmlns:ds="http://schemas.openxmlformats.org/officeDocument/2006/customXml" ds:itemID="{EDE1BC49-B9C5-4586-A3E5-0736AEB2BDA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62.xml><?xml version="1.0" encoding="utf-8"?>
<ds:datastoreItem xmlns:ds="http://schemas.openxmlformats.org/officeDocument/2006/customXml" ds:itemID="{9C1C816E-A3E0-49C4-A4C8-1141313C34DE}">
  <ds:schemaRefs>
    <ds:schemaRef ds:uri="http://schemas.microsoft.com/sharepoint/events"/>
  </ds:schemaRefs>
</ds:datastoreItem>
</file>

<file path=customXml/itemProps2363.xml><?xml version="1.0" encoding="utf-8"?>
<ds:datastoreItem xmlns:ds="http://schemas.openxmlformats.org/officeDocument/2006/customXml" ds:itemID="{9534DBA6-3696-4699-8734-ABDCEF91ACD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64.xml><?xml version="1.0" encoding="utf-8"?>
<ds:datastoreItem xmlns:ds="http://schemas.openxmlformats.org/officeDocument/2006/customXml" ds:itemID="{17BEB7E8-A867-428E-A376-2BA2F5BCC64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65.xml><?xml version="1.0" encoding="utf-8"?>
<ds:datastoreItem xmlns:ds="http://schemas.openxmlformats.org/officeDocument/2006/customXml" ds:itemID="{14E30A22-8B41-46BB-8983-C71B557EA05A}">
  <ds:schemaRefs>
    <ds:schemaRef ds:uri="http://schemas.microsoft.com/sharepoint/events"/>
  </ds:schemaRefs>
</ds:datastoreItem>
</file>

<file path=customXml/itemProps2366.xml><?xml version="1.0" encoding="utf-8"?>
<ds:datastoreItem xmlns:ds="http://schemas.openxmlformats.org/officeDocument/2006/customXml" ds:itemID="{5ECD0699-7F04-457E-85C8-43693D9686A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67.xml><?xml version="1.0" encoding="utf-8"?>
<ds:datastoreItem xmlns:ds="http://schemas.openxmlformats.org/officeDocument/2006/customXml" ds:itemID="{723AA7B8-C6ED-436E-A9D9-9F7B91F1F69F}">
  <ds:schemaRefs>
    <ds:schemaRef ds:uri="http://schemas.microsoft.com/sharepoint/events"/>
  </ds:schemaRefs>
</ds:datastoreItem>
</file>

<file path=customXml/itemProps2368.xml><?xml version="1.0" encoding="utf-8"?>
<ds:datastoreItem xmlns:ds="http://schemas.openxmlformats.org/officeDocument/2006/customXml" ds:itemID="{196833D3-3989-4A5A-92CC-224729CBE1D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69.xml><?xml version="1.0" encoding="utf-8"?>
<ds:datastoreItem xmlns:ds="http://schemas.openxmlformats.org/officeDocument/2006/customXml" ds:itemID="{B9D3CD86-143C-4DA2-A943-2AEE0C548315}">
  <ds:schemaRefs>
    <ds:schemaRef ds:uri="http://schemas.microsoft.com/sharepoint/events"/>
  </ds:schemaRefs>
</ds:datastoreItem>
</file>

<file path=customXml/itemProps237.xml><?xml version="1.0" encoding="utf-8"?>
<ds:datastoreItem xmlns:ds="http://schemas.openxmlformats.org/officeDocument/2006/customXml" ds:itemID="{AB1A11EB-6240-4F21-948E-8E359FF4CC1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70.xml><?xml version="1.0" encoding="utf-8"?>
<ds:datastoreItem xmlns:ds="http://schemas.openxmlformats.org/officeDocument/2006/customXml" ds:itemID="{10C21963-DB5A-4528-A0FE-75CE56998D7D}">
  <ds:schemaRefs>
    <ds:schemaRef ds:uri="http://schemas.microsoft.com/sharepoint/events"/>
  </ds:schemaRefs>
</ds:datastoreItem>
</file>

<file path=customXml/itemProps2371.xml><?xml version="1.0" encoding="utf-8"?>
<ds:datastoreItem xmlns:ds="http://schemas.openxmlformats.org/officeDocument/2006/customXml" ds:itemID="{6E9B2E6C-AD01-43F3-B912-D5A628E43CE2}">
  <ds:schemaRefs>
    <ds:schemaRef ds:uri="http://schemas.microsoft.com/sharepoint/v3/contenttype/forms"/>
  </ds:schemaRefs>
</ds:datastoreItem>
</file>

<file path=customXml/itemProps2372.xml><?xml version="1.0" encoding="utf-8"?>
<ds:datastoreItem xmlns:ds="http://schemas.openxmlformats.org/officeDocument/2006/customXml" ds:itemID="{C138586F-B62F-47A2-A382-B9F0C3B5DFA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73.xml><?xml version="1.0" encoding="utf-8"?>
<ds:datastoreItem xmlns:ds="http://schemas.openxmlformats.org/officeDocument/2006/customXml" ds:itemID="{1D77E012-F493-4FF7-A17B-71C355AA254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74.xml><?xml version="1.0" encoding="utf-8"?>
<ds:datastoreItem xmlns:ds="http://schemas.openxmlformats.org/officeDocument/2006/customXml" ds:itemID="{CEC296A9-F59B-419D-8E57-7BF2CCAEC20D}">
  <ds:schemaRefs>
    <ds:schemaRef ds:uri="http://schemas.microsoft.com/sharepoint/v3/contenttype/forms"/>
  </ds:schemaRefs>
</ds:datastoreItem>
</file>

<file path=customXml/itemProps2375.xml><?xml version="1.0" encoding="utf-8"?>
<ds:datastoreItem xmlns:ds="http://schemas.openxmlformats.org/officeDocument/2006/customXml" ds:itemID="{9C1C1668-9E4B-44C7-A262-BC30B022994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76.xml><?xml version="1.0" encoding="utf-8"?>
<ds:datastoreItem xmlns:ds="http://schemas.openxmlformats.org/officeDocument/2006/customXml" ds:itemID="{D4D1E139-8B4C-4E64-8DEB-A4369629BC72}">
  <ds:schemaRefs>
    <ds:schemaRef ds:uri="http://schemas.microsoft.com/sharepoint/events"/>
  </ds:schemaRefs>
</ds:datastoreItem>
</file>

<file path=customXml/itemProps2377.xml><?xml version="1.0" encoding="utf-8"?>
<ds:datastoreItem xmlns:ds="http://schemas.openxmlformats.org/officeDocument/2006/customXml" ds:itemID="{66AE483F-7C8E-40B0-897F-5422832361D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78.xml><?xml version="1.0" encoding="utf-8"?>
<ds:datastoreItem xmlns:ds="http://schemas.openxmlformats.org/officeDocument/2006/customXml" ds:itemID="{E0267CA2-69A6-47A0-903D-D6E4105DCCBA}">
  <ds:schemaRefs>
    <ds:schemaRef ds:uri="http://schemas.microsoft.com/sharepoint/v3/contenttype/forms"/>
  </ds:schemaRefs>
</ds:datastoreItem>
</file>

<file path=customXml/itemProps2379.xml><?xml version="1.0" encoding="utf-8"?>
<ds:datastoreItem xmlns:ds="http://schemas.openxmlformats.org/officeDocument/2006/customXml" ds:itemID="{F16BD1D5-DCCE-4A27-A399-057802B52D0A}">
  <ds:schemaRefs>
    <ds:schemaRef ds:uri="http://schemas.microsoft.com/sharepoint/v3/contenttype/forms"/>
  </ds:schemaRefs>
</ds:datastoreItem>
</file>

<file path=customXml/itemProps238.xml><?xml version="1.0" encoding="utf-8"?>
<ds:datastoreItem xmlns:ds="http://schemas.openxmlformats.org/officeDocument/2006/customXml" ds:itemID="{BBFFA434-1EE4-4D38-A233-D930EE05FF3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80.xml><?xml version="1.0" encoding="utf-8"?>
<ds:datastoreItem xmlns:ds="http://schemas.openxmlformats.org/officeDocument/2006/customXml" ds:itemID="{DEB13525-8D96-4E18-9F47-3642E0E1567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81.xml><?xml version="1.0" encoding="utf-8"?>
<ds:datastoreItem xmlns:ds="http://schemas.openxmlformats.org/officeDocument/2006/customXml" ds:itemID="{009FC2DD-669E-4113-A296-579C8C9999CE}">
  <ds:schemaRefs>
    <ds:schemaRef ds:uri="http://schemas.microsoft.com/sharepoint/events"/>
  </ds:schemaRefs>
</ds:datastoreItem>
</file>

<file path=customXml/itemProps2382.xml><?xml version="1.0" encoding="utf-8"?>
<ds:datastoreItem xmlns:ds="http://schemas.openxmlformats.org/officeDocument/2006/customXml" ds:itemID="{6B996A2F-D3D8-472A-99FC-49A287EAEEFE}">
  <ds:schemaRefs>
    <ds:schemaRef ds:uri="http://schemas.microsoft.com/sharepoint/v3/contenttype/forms"/>
  </ds:schemaRefs>
</ds:datastoreItem>
</file>

<file path=customXml/itemProps2383.xml><?xml version="1.0" encoding="utf-8"?>
<ds:datastoreItem xmlns:ds="http://schemas.openxmlformats.org/officeDocument/2006/customXml" ds:itemID="{CD942778-EABF-4C6B-89FF-150CD4936AF7}">
  <ds:schemaRefs>
    <ds:schemaRef ds:uri="http://schemas.microsoft.com/sharepoint/events"/>
  </ds:schemaRefs>
</ds:datastoreItem>
</file>

<file path=customXml/itemProps2384.xml><?xml version="1.0" encoding="utf-8"?>
<ds:datastoreItem xmlns:ds="http://schemas.openxmlformats.org/officeDocument/2006/customXml" ds:itemID="{DE352463-8F93-4740-A079-1267029E635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85.xml><?xml version="1.0" encoding="utf-8"?>
<ds:datastoreItem xmlns:ds="http://schemas.openxmlformats.org/officeDocument/2006/customXml" ds:itemID="{E18534ED-930E-4738-B165-1035BD4F4D1C}">
  <ds:schemaRefs>
    <ds:schemaRef ds:uri="http://schemas.microsoft.com/sharepoint/v3/contenttype/forms"/>
  </ds:schemaRefs>
</ds:datastoreItem>
</file>

<file path=customXml/itemProps2386.xml><?xml version="1.0" encoding="utf-8"?>
<ds:datastoreItem xmlns:ds="http://schemas.openxmlformats.org/officeDocument/2006/customXml" ds:itemID="{1F57F2E2-5D7C-4DAC-81FB-E11CBFF5B86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87.xml><?xml version="1.0" encoding="utf-8"?>
<ds:datastoreItem xmlns:ds="http://schemas.openxmlformats.org/officeDocument/2006/customXml" ds:itemID="{195A32FE-399D-46DA-B24D-507824E1AAE8}">
  <ds:schemaRefs>
    <ds:schemaRef ds:uri="http://schemas.microsoft.com/sharepoint/events"/>
  </ds:schemaRefs>
</ds:datastoreItem>
</file>

<file path=customXml/itemProps2388.xml><?xml version="1.0" encoding="utf-8"?>
<ds:datastoreItem xmlns:ds="http://schemas.openxmlformats.org/officeDocument/2006/customXml" ds:itemID="{F3D89E89-B381-4983-A264-092ED64B6EC4}">
  <ds:schemaRefs>
    <ds:schemaRef ds:uri="http://schemas.microsoft.com/sharepoint/events"/>
  </ds:schemaRefs>
</ds:datastoreItem>
</file>

<file path=customXml/itemProps2389.xml><?xml version="1.0" encoding="utf-8"?>
<ds:datastoreItem xmlns:ds="http://schemas.openxmlformats.org/officeDocument/2006/customXml" ds:itemID="{EDBF347E-FD9A-4904-9984-E3C4B36A123A}">
  <ds:schemaRefs>
    <ds:schemaRef ds:uri="http://schemas.microsoft.com/sharepoint/events"/>
  </ds:schemaRefs>
</ds:datastoreItem>
</file>

<file path=customXml/itemProps239.xml><?xml version="1.0" encoding="utf-8"?>
<ds:datastoreItem xmlns:ds="http://schemas.openxmlformats.org/officeDocument/2006/customXml" ds:itemID="{FEE4AE08-1FC9-46DB-95FE-512B8969BED5}">
  <ds:schemaRefs>
    <ds:schemaRef ds:uri="http://schemas.microsoft.com/sharepoint/events"/>
  </ds:schemaRefs>
</ds:datastoreItem>
</file>

<file path=customXml/itemProps2390.xml><?xml version="1.0" encoding="utf-8"?>
<ds:datastoreItem xmlns:ds="http://schemas.openxmlformats.org/officeDocument/2006/customXml" ds:itemID="{2159C1B8-43B1-4723-9DD0-60236189CB0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91.xml><?xml version="1.0" encoding="utf-8"?>
<ds:datastoreItem xmlns:ds="http://schemas.openxmlformats.org/officeDocument/2006/customXml" ds:itemID="{06887F36-325D-4BB9-95C9-090E7A0DE1ED}">
  <ds:schemaRefs>
    <ds:schemaRef ds:uri="http://schemas.microsoft.com/sharepoint/v3/contenttype/forms"/>
  </ds:schemaRefs>
</ds:datastoreItem>
</file>

<file path=customXml/itemProps2392.xml><?xml version="1.0" encoding="utf-8"?>
<ds:datastoreItem xmlns:ds="http://schemas.openxmlformats.org/officeDocument/2006/customXml" ds:itemID="{B15BA39C-F210-428F-A79A-A7B52ED6952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93.xml><?xml version="1.0" encoding="utf-8"?>
<ds:datastoreItem xmlns:ds="http://schemas.openxmlformats.org/officeDocument/2006/customXml" ds:itemID="{F8F1BC22-567D-40CA-BC0C-6F103D0E2006}">
  <ds:schemaRefs>
    <ds:schemaRef ds:uri="http://schemas.microsoft.com/sharepoint/v3/contenttype/forms"/>
  </ds:schemaRefs>
</ds:datastoreItem>
</file>

<file path=customXml/itemProps2394.xml><?xml version="1.0" encoding="utf-8"?>
<ds:datastoreItem xmlns:ds="http://schemas.openxmlformats.org/officeDocument/2006/customXml" ds:itemID="{863B2473-FC66-4267-BB3D-3F386D722675}">
  <ds:schemaRefs>
    <ds:schemaRef ds:uri="http://schemas.microsoft.com/sharepoint/events"/>
  </ds:schemaRefs>
</ds:datastoreItem>
</file>

<file path=customXml/itemProps2395.xml><?xml version="1.0" encoding="utf-8"?>
<ds:datastoreItem xmlns:ds="http://schemas.openxmlformats.org/officeDocument/2006/customXml" ds:itemID="{96EC42C5-84C0-4E68-9E1B-ECB3C096E52C}">
  <ds:schemaRefs>
    <ds:schemaRef ds:uri="http://schemas.microsoft.com/sharepoint/v3/contenttype/forms"/>
  </ds:schemaRefs>
</ds:datastoreItem>
</file>

<file path=customXml/itemProps2396.xml><?xml version="1.0" encoding="utf-8"?>
<ds:datastoreItem xmlns:ds="http://schemas.openxmlformats.org/officeDocument/2006/customXml" ds:itemID="{86DCC280-4557-45D5-ABD2-8E70598CD54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397.xml><?xml version="1.0" encoding="utf-8"?>
<ds:datastoreItem xmlns:ds="http://schemas.openxmlformats.org/officeDocument/2006/customXml" ds:itemID="{DC49D80E-0CAB-421B-B4F0-A5284ACA9B67}">
  <ds:schemaRefs>
    <ds:schemaRef ds:uri="http://schemas.microsoft.com/sharepoint/v3/contenttype/forms"/>
  </ds:schemaRefs>
</ds:datastoreItem>
</file>

<file path=customXml/itemProps2398.xml><?xml version="1.0" encoding="utf-8"?>
<ds:datastoreItem xmlns:ds="http://schemas.openxmlformats.org/officeDocument/2006/customXml" ds:itemID="{14CBABEA-73C0-4A57-B1AB-6A3F890FFB2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399.xml><?xml version="1.0" encoding="utf-8"?>
<ds:datastoreItem xmlns:ds="http://schemas.openxmlformats.org/officeDocument/2006/customXml" ds:itemID="{90678AE1-E83B-491A-8A0E-10F16EA26EB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.xml><?xml version="1.0" encoding="utf-8"?>
<ds:datastoreItem xmlns:ds="http://schemas.openxmlformats.org/officeDocument/2006/customXml" ds:itemID="{918C0AF5-97D8-4F1F-B557-B49D4443BB3D}">
  <ds:schemaRefs>
    <ds:schemaRef ds:uri="http://schemas.microsoft.com/sharepoint/events"/>
  </ds:schemaRefs>
</ds:datastoreItem>
</file>

<file path=customXml/itemProps240.xml><?xml version="1.0" encoding="utf-8"?>
<ds:datastoreItem xmlns:ds="http://schemas.openxmlformats.org/officeDocument/2006/customXml" ds:itemID="{5B05B181-888A-4C2D-A73C-EE585178837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00.xml><?xml version="1.0" encoding="utf-8"?>
<ds:datastoreItem xmlns:ds="http://schemas.openxmlformats.org/officeDocument/2006/customXml" ds:itemID="{FFA56B40-7275-4BC5-8A5D-848723792C0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01.xml><?xml version="1.0" encoding="utf-8"?>
<ds:datastoreItem xmlns:ds="http://schemas.openxmlformats.org/officeDocument/2006/customXml" ds:itemID="{738403C9-CE7E-43C4-89E1-77D44C223DE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02.xml><?xml version="1.0" encoding="utf-8"?>
<ds:datastoreItem xmlns:ds="http://schemas.openxmlformats.org/officeDocument/2006/customXml" ds:itemID="{6B661BEB-63C2-44A8-B403-E676430DAE52}">
  <ds:schemaRefs>
    <ds:schemaRef ds:uri="http://schemas.microsoft.com/sharepoint/v3/contenttype/forms"/>
  </ds:schemaRefs>
</ds:datastoreItem>
</file>

<file path=customXml/itemProps2403.xml><?xml version="1.0" encoding="utf-8"?>
<ds:datastoreItem xmlns:ds="http://schemas.openxmlformats.org/officeDocument/2006/customXml" ds:itemID="{47FB9597-1E44-493C-917A-03C36D8CCEC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04.xml><?xml version="1.0" encoding="utf-8"?>
<ds:datastoreItem xmlns:ds="http://schemas.openxmlformats.org/officeDocument/2006/customXml" ds:itemID="{6F26B789-DA07-47C0-9038-7E1A3CB8B7CF}">
  <ds:schemaRefs>
    <ds:schemaRef ds:uri="http://schemas.microsoft.com/sharepoint/v3/contenttype/forms"/>
  </ds:schemaRefs>
</ds:datastoreItem>
</file>

<file path=customXml/itemProps2405.xml><?xml version="1.0" encoding="utf-8"?>
<ds:datastoreItem xmlns:ds="http://schemas.openxmlformats.org/officeDocument/2006/customXml" ds:itemID="{DB5324A4-6E49-4BFB-984B-522E38947C8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06.xml><?xml version="1.0" encoding="utf-8"?>
<ds:datastoreItem xmlns:ds="http://schemas.openxmlformats.org/officeDocument/2006/customXml" ds:itemID="{E8BEBA0A-6E77-4AD4-BF8C-C891EA856BFD}">
  <ds:schemaRefs>
    <ds:schemaRef ds:uri="http://schemas.microsoft.com/sharepoint/events"/>
  </ds:schemaRefs>
</ds:datastoreItem>
</file>

<file path=customXml/itemProps2407.xml><?xml version="1.0" encoding="utf-8"?>
<ds:datastoreItem xmlns:ds="http://schemas.openxmlformats.org/officeDocument/2006/customXml" ds:itemID="{88DDC153-0499-4A52-A88A-EF04EC7AE16D}">
  <ds:schemaRefs>
    <ds:schemaRef ds:uri="http://schemas.microsoft.com/sharepoint/events"/>
  </ds:schemaRefs>
</ds:datastoreItem>
</file>

<file path=customXml/itemProps2408.xml><?xml version="1.0" encoding="utf-8"?>
<ds:datastoreItem xmlns:ds="http://schemas.openxmlformats.org/officeDocument/2006/customXml" ds:itemID="{8378465D-B582-45A5-B32C-46CF357F7FFB}">
  <ds:schemaRefs>
    <ds:schemaRef ds:uri="http://schemas.microsoft.com/sharepoint/v3/contenttype/forms"/>
  </ds:schemaRefs>
</ds:datastoreItem>
</file>

<file path=customXml/itemProps2409.xml><?xml version="1.0" encoding="utf-8"?>
<ds:datastoreItem xmlns:ds="http://schemas.openxmlformats.org/officeDocument/2006/customXml" ds:itemID="{9B250FA2-46C9-41DE-80C0-1FDC6D3633E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1.xml><?xml version="1.0" encoding="utf-8"?>
<ds:datastoreItem xmlns:ds="http://schemas.openxmlformats.org/officeDocument/2006/customXml" ds:itemID="{822DBC52-2A19-4C21-9600-240353E0B37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10.xml><?xml version="1.0" encoding="utf-8"?>
<ds:datastoreItem xmlns:ds="http://schemas.openxmlformats.org/officeDocument/2006/customXml" ds:itemID="{A9EB9EAB-2798-45B5-B8FB-40445C490B65}">
  <ds:schemaRefs>
    <ds:schemaRef ds:uri="http://schemas.microsoft.com/sharepoint/v3/contenttype/forms"/>
  </ds:schemaRefs>
</ds:datastoreItem>
</file>

<file path=customXml/itemProps2411.xml><?xml version="1.0" encoding="utf-8"?>
<ds:datastoreItem xmlns:ds="http://schemas.openxmlformats.org/officeDocument/2006/customXml" ds:itemID="{153B1BF5-D1B0-430B-A024-FF8B8DEEC0F3}">
  <ds:schemaRefs>
    <ds:schemaRef ds:uri="http://schemas.microsoft.com/sharepoint/v3/contenttype/forms"/>
  </ds:schemaRefs>
</ds:datastoreItem>
</file>

<file path=customXml/itemProps2412.xml><?xml version="1.0" encoding="utf-8"?>
<ds:datastoreItem xmlns:ds="http://schemas.openxmlformats.org/officeDocument/2006/customXml" ds:itemID="{9AE79BF6-0B8F-41A4-9044-4799566594C1}">
  <ds:schemaRefs>
    <ds:schemaRef ds:uri="http://schemas.microsoft.com/sharepoint/v3/contenttype/forms"/>
  </ds:schemaRefs>
</ds:datastoreItem>
</file>

<file path=customXml/itemProps2413.xml><?xml version="1.0" encoding="utf-8"?>
<ds:datastoreItem xmlns:ds="http://schemas.openxmlformats.org/officeDocument/2006/customXml" ds:itemID="{1E53145D-A39F-4903-9673-DB1FFAF650D5}">
  <ds:schemaRefs>
    <ds:schemaRef ds:uri="http://schemas.microsoft.com/sharepoint/v3/contenttype/forms"/>
  </ds:schemaRefs>
</ds:datastoreItem>
</file>

<file path=customXml/itemProps2414.xml><?xml version="1.0" encoding="utf-8"?>
<ds:datastoreItem xmlns:ds="http://schemas.openxmlformats.org/officeDocument/2006/customXml" ds:itemID="{F8B03545-B2F5-456E-9A1B-FC3A0C75A1E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15.xml><?xml version="1.0" encoding="utf-8"?>
<ds:datastoreItem xmlns:ds="http://schemas.openxmlformats.org/officeDocument/2006/customXml" ds:itemID="{76154B67-4A30-45EE-8E4D-10848FD2D71A}">
  <ds:schemaRefs>
    <ds:schemaRef ds:uri="http://schemas.microsoft.com/sharepoint/v3/contenttype/forms"/>
  </ds:schemaRefs>
</ds:datastoreItem>
</file>

<file path=customXml/itemProps2416.xml><?xml version="1.0" encoding="utf-8"?>
<ds:datastoreItem xmlns:ds="http://schemas.openxmlformats.org/officeDocument/2006/customXml" ds:itemID="{B598AC19-219E-44E2-9CD8-7D72F8B8131C}">
  <ds:schemaRefs>
    <ds:schemaRef ds:uri="http://schemas.microsoft.com/sharepoint/events"/>
  </ds:schemaRefs>
</ds:datastoreItem>
</file>

<file path=customXml/itemProps2417.xml><?xml version="1.0" encoding="utf-8"?>
<ds:datastoreItem xmlns:ds="http://schemas.openxmlformats.org/officeDocument/2006/customXml" ds:itemID="{D888D515-FC85-43CD-A04F-754DB8C466A2}">
  <ds:schemaRefs>
    <ds:schemaRef ds:uri="http://schemas.microsoft.com/sharepoint/v3/contenttype/forms"/>
  </ds:schemaRefs>
</ds:datastoreItem>
</file>

<file path=customXml/itemProps2418.xml><?xml version="1.0" encoding="utf-8"?>
<ds:datastoreItem xmlns:ds="http://schemas.openxmlformats.org/officeDocument/2006/customXml" ds:itemID="{6F325C70-6113-4C8C-AF5C-0D79217AA06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19.xml><?xml version="1.0" encoding="utf-8"?>
<ds:datastoreItem xmlns:ds="http://schemas.openxmlformats.org/officeDocument/2006/customXml" ds:itemID="{8447E1ED-0219-4679-8057-D812984D0FC6}">
  <ds:schemaRefs>
    <ds:schemaRef ds:uri="http://schemas.microsoft.com/sharepoint/events"/>
  </ds:schemaRefs>
</ds:datastoreItem>
</file>

<file path=customXml/itemProps242.xml><?xml version="1.0" encoding="utf-8"?>
<ds:datastoreItem xmlns:ds="http://schemas.openxmlformats.org/officeDocument/2006/customXml" ds:itemID="{86B58E7D-25C4-4EF9-B429-126BA2EE518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20.xml><?xml version="1.0" encoding="utf-8"?>
<ds:datastoreItem xmlns:ds="http://schemas.openxmlformats.org/officeDocument/2006/customXml" ds:itemID="{19F18ED0-F9FD-48BC-939A-BE24EA22042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21.xml><?xml version="1.0" encoding="utf-8"?>
<ds:datastoreItem xmlns:ds="http://schemas.openxmlformats.org/officeDocument/2006/customXml" ds:itemID="{1AEC55C1-EF15-4D0D-8AAB-C3FD1EFA4294}">
  <ds:schemaRefs>
    <ds:schemaRef ds:uri="http://schemas.microsoft.com/sharepoint/v3/contenttype/forms"/>
  </ds:schemaRefs>
</ds:datastoreItem>
</file>

<file path=customXml/itemProps2422.xml><?xml version="1.0" encoding="utf-8"?>
<ds:datastoreItem xmlns:ds="http://schemas.openxmlformats.org/officeDocument/2006/customXml" ds:itemID="{43619CC1-4D4F-4322-A700-2427946AFB80}">
  <ds:schemaRefs>
    <ds:schemaRef ds:uri="http://schemas.microsoft.com/sharepoint/events"/>
  </ds:schemaRefs>
</ds:datastoreItem>
</file>

<file path=customXml/itemProps2423.xml><?xml version="1.0" encoding="utf-8"?>
<ds:datastoreItem xmlns:ds="http://schemas.openxmlformats.org/officeDocument/2006/customXml" ds:itemID="{ED830FD9-8DAD-4C10-8802-2EAC27364B3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24.xml><?xml version="1.0" encoding="utf-8"?>
<ds:datastoreItem xmlns:ds="http://schemas.openxmlformats.org/officeDocument/2006/customXml" ds:itemID="{20762688-34AE-4245-A952-BBE270B76B07}">
  <ds:schemaRefs>
    <ds:schemaRef ds:uri="http://schemas.microsoft.com/sharepoint/v3/contenttype/forms"/>
  </ds:schemaRefs>
</ds:datastoreItem>
</file>

<file path=customXml/itemProps2425.xml><?xml version="1.0" encoding="utf-8"?>
<ds:datastoreItem xmlns:ds="http://schemas.openxmlformats.org/officeDocument/2006/customXml" ds:itemID="{986E9347-9453-41CD-8F2C-E7BBE579ED2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26.xml><?xml version="1.0" encoding="utf-8"?>
<ds:datastoreItem xmlns:ds="http://schemas.openxmlformats.org/officeDocument/2006/customXml" ds:itemID="{358F2A1B-0B3B-414B-85C7-E0DBBEE1C93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27.xml><?xml version="1.0" encoding="utf-8"?>
<ds:datastoreItem xmlns:ds="http://schemas.openxmlformats.org/officeDocument/2006/customXml" ds:itemID="{8F2F23B8-EBDC-4370-8A37-216399BAC1B2}">
  <ds:schemaRefs>
    <ds:schemaRef ds:uri="http://schemas.microsoft.com/sharepoint/events"/>
  </ds:schemaRefs>
</ds:datastoreItem>
</file>

<file path=customXml/itemProps2428.xml><?xml version="1.0" encoding="utf-8"?>
<ds:datastoreItem xmlns:ds="http://schemas.openxmlformats.org/officeDocument/2006/customXml" ds:itemID="{B4DD407A-9C1D-46E4-AC41-F5F0B1125127}">
  <ds:schemaRefs>
    <ds:schemaRef ds:uri="http://schemas.microsoft.com/sharepoint/v3/contenttype/forms"/>
  </ds:schemaRefs>
</ds:datastoreItem>
</file>

<file path=customXml/itemProps2429.xml><?xml version="1.0" encoding="utf-8"?>
<ds:datastoreItem xmlns:ds="http://schemas.openxmlformats.org/officeDocument/2006/customXml" ds:itemID="{51F0668F-AD69-438C-A228-E2A3A0F0AA9D}">
  <ds:schemaRefs>
    <ds:schemaRef ds:uri="http://schemas.microsoft.com/sharepoint/v3/contenttype/forms"/>
  </ds:schemaRefs>
</ds:datastoreItem>
</file>

<file path=customXml/itemProps243.xml><?xml version="1.0" encoding="utf-8"?>
<ds:datastoreItem xmlns:ds="http://schemas.openxmlformats.org/officeDocument/2006/customXml" ds:itemID="{66E29F74-4E8E-49CB-8D4A-4901ADAD6A2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30.xml><?xml version="1.0" encoding="utf-8"?>
<ds:datastoreItem xmlns:ds="http://schemas.openxmlformats.org/officeDocument/2006/customXml" ds:itemID="{5E0F9B5D-392E-4F88-BDEF-47C93E039AC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31.xml><?xml version="1.0" encoding="utf-8"?>
<ds:datastoreItem xmlns:ds="http://schemas.openxmlformats.org/officeDocument/2006/customXml" ds:itemID="{1FA0E2C9-41CA-4EC3-9177-5A81E0C33262}">
  <ds:schemaRefs>
    <ds:schemaRef ds:uri="http://schemas.microsoft.com/sharepoint/events"/>
  </ds:schemaRefs>
</ds:datastoreItem>
</file>

<file path=customXml/itemProps2432.xml><?xml version="1.0" encoding="utf-8"?>
<ds:datastoreItem xmlns:ds="http://schemas.openxmlformats.org/officeDocument/2006/customXml" ds:itemID="{52401DF3-6C27-48B4-9E62-5FBDEF0DACD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33.xml><?xml version="1.0" encoding="utf-8"?>
<ds:datastoreItem xmlns:ds="http://schemas.openxmlformats.org/officeDocument/2006/customXml" ds:itemID="{A9274998-DD6A-4EB1-9A2C-C6CDD6AFD226}">
  <ds:schemaRefs>
    <ds:schemaRef ds:uri="http://schemas.microsoft.com/sharepoint/v3/contenttype/forms"/>
  </ds:schemaRefs>
</ds:datastoreItem>
</file>

<file path=customXml/itemProps2434.xml><?xml version="1.0" encoding="utf-8"?>
<ds:datastoreItem xmlns:ds="http://schemas.openxmlformats.org/officeDocument/2006/customXml" ds:itemID="{363114EF-8562-41C4-89F1-45B2289D904B}">
  <ds:schemaRefs>
    <ds:schemaRef ds:uri="http://schemas.microsoft.com/sharepoint/v3/contenttype/forms"/>
  </ds:schemaRefs>
</ds:datastoreItem>
</file>

<file path=customXml/itemProps2435.xml><?xml version="1.0" encoding="utf-8"?>
<ds:datastoreItem xmlns:ds="http://schemas.openxmlformats.org/officeDocument/2006/customXml" ds:itemID="{4B1FE71E-801A-499D-B6DC-5EBA4DA4C32F}">
  <ds:schemaRefs>
    <ds:schemaRef ds:uri="http://schemas.microsoft.com/sharepoint/events"/>
  </ds:schemaRefs>
</ds:datastoreItem>
</file>

<file path=customXml/itemProps2436.xml><?xml version="1.0" encoding="utf-8"?>
<ds:datastoreItem xmlns:ds="http://schemas.openxmlformats.org/officeDocument/2006/customXml" ds:itemID="{63E20133-4B5F-4078-82AD-5D4116BC05CA}">
  <ds:schemaRefs>
    <ds:schemaRef ds:uri="http://schemas.microsoft.com/sharepoint/v3/contenttype/forms"/>
  </ds:schemaRefs>
</ds:datastoreItem>
</file>

<file path=customXml/itemProps2437.xml><?xml version="1.0" encoding="utf-8"?>
<ds:datastoreItem xmlns:ds="http://schemas.openxmlformats.org/officeDocument/2006/customXml" ds:itemID="{BB611B87-CE52-49CE-8C8C-924FD056DBC6}">
  <ds:schemaRefs>
    <ds:schemaRef ds:uri="http://schemas.microsoft.com/sharepoint/v3/contenttype/forms"/>
  </ds:schemaRefs>
</ds:datastoreItem>
</file>

<file path=customXml/itemProps2438.xml><?xml version="1.0" encoding="utf-8"?>
<ds:datastoreItem xmlns:ds="http://schemas.openxmlformats.org/officeDocument/2006/customXml" ds:itemID="{E3ECA2D2-939B-4FC5-91E3-F98730079E6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39.xml><?xml version="1.0" encoding="utf-8"?>
<ds:datastoreItem xmlns:ds="http://schemas.openxmlformats.org/officeDocument/2006/customXml" ds:itemID="{9C7FEF4C-11E3-45E8-B107-F68D419B4205}">
  <ds:schemaRefs>
    <ds:schemaRef ds:uri="http://schemas.microsoft.com/sharepoint/events"/>
  </ds:schemaRefs>
</ds:datastoreItem>
</file>

<file path=customXml/itemProps244.xml><?xml version="1.0" encoding="utf-8"?>
<ds:datastoreItem xmlns:ds="http://schemas.openxmlformats.org/officeDocument/2006/customXml" ds:itemID="{9694A23C-BA0E-4968-B4B6-7689534B970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40.xml><?xml version="1.0" encoding="utf-8"?>
<ds:datastoreItem xmlns:ds="http://schemas.openxmlformats.org/officeDocument/2006/customXml" ds:itemID="{ECD4458F-654D-4F92-B291-540323F8CA4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41.xml><?xml version="1.0" encoding="utf-8"?>
<ds:datastoreItem xmlns:ds="http://schemas.openxmlformats.org/officeDocument/2006/customXml" ds:itemID="{68524BE3-9CAA-4318-A87A-051ACBC0142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42.xml><?xml version="1.0" encoding="utf-8"?>
<ds:datastoreItem xmlns:ds="http://schemas.openxmlformats.org/officeDocument/2006/customXml" ds:itemID="{DFBEA568-26C6-496D-99B4-269A08669098}">
  <ds:schemaRefs>
    <ds:schemaRef ds:uri="http://schemas.microsoft.com/sharepoint/events"/>
  </ds:schemaRefs>
</ds:datastoreItem>
</file>

<file path=customXml/itemProps2443.xml><?xml version="1.0" encoding="utf-8"?>
<ds:datastoreItem xmlns:ds="http://schemas.openxmlformats.org/officeDocument/2006/customXml" ds:itemID="{5AE6A36A-326A-4F02-9462-8FCE97A597D3}">
  <ds:schemaRefs>
    <ds:schemaRef ds:uri="http://schemas.microsoft.com/sharepoint/v3/contenttype/forms"/>
  </ds:schemaRefs>
</ds:datastoreItem>
</file>

<file path=customXml/itemProps2444.xml><?xml version="1.0" encoding="utf-8"?>
<ds:datastoreItem xmlns:ds="http://schemas.openxmlformats.org/officeDocument/2006/customXml" ds:itemID="{9CE3B63D-86AE-4536-8CF9-6C4714D7C9F2}">
  <ds:schemaRefs>
    <ds:schemaRef ds:uri="http://schemas.microsoft.com/sharepoint/v3/contenttype/forms"/>
  </ds:schemaRefs>
</ds:datastoreItem>
</file>

<file path=customXml/itemProps2445.xml><?xml version="1.0" encoding="utf-8"?>
<ds:datastoreItem xmlns:ds="http://schemas.openxmlformats.org/officeDocument/2006/customXml" ds:itemID="{065C315E-A7FD-4077-8054-98FF558AC227}">
  <ds:schemaRefs>
    <ds:schemaRef ds:uri="http://schemas.microsoft.com/sharepoint/v3/contenttype/forms"/>
  </ds:schemaRefs>
</ds:datastoreItem>
</file>

<file path=customXml/itemProps2446.xml><?xml version="1.0" encoding="utf-8"?>
<ds:datastoreItem xmlns:ds="http://schemas.openxmlformats.org/officeDocument/2006/customXml" ds:itemID="{09EE7AB1-2C21-4ACA-8FB4-089DEDF17A4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47.xml><?xml version="1.0" encoding="utf-8"?>
<ds:datastoreItem xmlns:ds="http://schemas.openxmlformats.org/officeDocument/2006/customXml" ds:itemID="{A476D66A-4690-400D-93F5-5C92B0BF2C1B}">
  <ds:schemaRefs>
    <ds:schemaRef ds:uri="http://schemas.microsoft.com/sharepoint/events"/>
  </ds:schemaRefs>
</ds:datastoreItem>
</file>

<file path=customXml/itemProps2448.xml><?xml version="1.0" encoding="utf-8"?>
<ds:datastoreItem xmlns:ds="http://schemas.openxmlformats.org/officeDocument/2006/customXml" ds:itemID="{CEC6A79D-949F-4EF9-83FD-256D5A1E25B8}">
  <ds:schemaRefs>
    <ds:schemaRef ds:uri="http://schemas.microsoft.com/sharepoint/v3/contenttype/forms"/>
  </ds:schemaRefs>
</ds:datastoreItem>
</file>

<file path=customXml/itemProps2449.xml><?xml version="1.0" encoding="utf-8"?>
<ds:datastoreItem xmlns:ds="http://schemas.openxmlformats.org/officeDocument/2006/customXml" ds:itemID="{8D7F96E4-D6B1-4D6E-846A-7319E4ED09EF}">
  <ds:schemaRefs>
    <ds:schemaRef ds:uri="http://schemas.microsoft.com/sharepoint/events"/>
  </ds:schemaRefs>
</ds:datastoreItem>
</file>

<file path=customXml/itemProps245.xml><?xml version="1.0" encoding="utf-8"?>
<ds:datastoreItem xmlns:ds="http://schemas.openxmlformats.org/officeDocument/2006/customXml" ds:itemID="{A435FCAD-88DB-4A70-8584-481F4896E569}">
  <ds:schemaRefs>
    <ds:schemaRef ds:uri="http://schemas.microsoft.com/sharepoint/v3/contenttype/forms"/>
  </ds:schemaRefs>
</ds:datastoreItem>
</file>

<file path=customXml/itemProps2450.xml><?xml version="1.0" encoding="utf-8"?>
<ds:datastoreItem xmlns:ds="http://schemas.openxmlformats.org/officeDocument/2006/customXml" ds:itemID="{9E177D87-85C1-496A-93C1-01BE88677AE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51.xml><?xml version="1.0" encoding="utf-8"?>
<ds:datastoreItem xmlns:ds="http://schemas.openxmlformats.org/officeDocument/2006/customXml" ds:itemID="{D7F694F6-7E9E-48F0-B757-373BE711F96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52.xml><?xml version="1.0" encoding="utf-8"?>
<ds:datastoreItem xmlns:ds="http://schemas.openxmlformats.org/officeDocument/2006/customXml" ds:itemID="{40496A4C-5A86-47EE-BA26-22332ACB809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53.xml><?xml version="1.0" encoding="utf-8"?>
<ds:datastoreItem xmlns:ds="http://schemas.openxmlformats.org/officeDocument/2006/customXml" ds:itemID="{D109E7B2-6B5C-470A-9C17-CD4E61212DF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54.xml><?xml version="1.0" encoding="utf-8"?>
<ds:datastoreItem xmlns:ds="http://schemas.openxmlformats.org/officeDocument/2006/customXml" ds:itemID="{0BF468B6-6734-4898-8682-D1E108D218C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55.xml><?xml version="1.0" encoding="utf-8"?>
<ds:datastoreItem xmlns:ds="http://schemas.openxmlformats.org/officeDocument/2006/customXml" ds:itemID="{B49A17DA-28F9-4C34-9F3C-E32861432E01}">
  <ds:schemaRefs>
    <ds:schemaRef ds:uri="http://schemas.microsoft.com/sharepoint/events"/>
  </ds:schemaRefs>
</ds:datastoreItem>
</file>

<file path=customXml/itemProps2456.xml><?xml version="1.0" encoding="utf-8"?>
<ds:datastoreItem xmlns:ds="http://schemas.openxmlformats.org/officeDocument/2006/customXml" ds:itemID="{88D301B7-6391-4BBD-8EA7-D7A3012739C7}">
  <ds:schemaRefs>
    <ds:schemaRef ds:uri="http://schemas.microsoft.com/sharepoint/v3/contenttype/forms"/>
  </ds:schemaRefs>
</ds:datastoreItem>
</file>

<file path=customXml/itemProps2457.xml><?xml version="1.0" encoding="utf-8"?>
<ds:datastoreItem xmlns:ds="http://schemas.openxmlformats.org/officeDocument/2006/customXml" ds:itemID="{171717DA-2447-4A2B-9CF8-CCC5902A825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58.xml><?xml version="1.0" encoding="utf-8"?>
<ds:datastoreItem xmlns:ds="http://schemas.openxmlformats.org/officeDocument/2006/customXml" ds:itemID="{EDB16A87-B727-4251-AB86-55C01FF157A6}">
  <ds:schemaRefs>
    <ds:schemaRef ds:uri="http://schemas.microsoft.com/sharepoint/v3/contenttype/forms"/>
  </ds:schemaRefs>
</ds:datastoreItem>
</file>

<file path=customXml/itemProps2459.xml><?xml version="1.0" encoding="utf-8"?>
<ds:datastoreItem xmlns:ds="http://schemas.openxmlformats.org/officeDocument/2006/customXml" ds:itemID="{4E34595E-DA15-44B4-A96D-0DA3F1ADFE66}">
  <ds:schemaRefs>
    <ds:schemaRef ds:uri="http://schemas.microsoft.com/sharepoint/events"/>
  </ds:schemaRefs>
</ds:datastoreItem>
</file>

<file path=customXml/itemProps246.xml><?xml version="1.0" encoding="utf-8"?>
<ds:datastoreItem xmlns:ds="http://schemas.openxmlformats.org/officeDocument/2006/customXml" ds:itemID="{C18BDCDD-5B39-42A9-AB62-A600F311680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60.xml><?xml version="1.0" encoding="utf-8"?>
<ds:datastoreItem xmlns:ds="http://schemas.openxmlformats.org/officeDocument/2006/customXml" ds:itemID="{48BA5E88-3187-410C-B48B-8491DF93DF4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61.xml><?xml version="1.0" encoding="utf-8"?>
<ds:datastoreItem xmlns:ds="http://schemas.openxmlformats.org/officeDocument/2006/customXml" ds:itemID="{618B34BC-074F-4E03-9E18-81E97CF7B2B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62.xml><?xml version="1.0" encoding="utf-8"?>
<ds:datastoreItem xmlns:ds="http://schemas.openxmlformats.org/officeDocument/2006/customXml" ds:itemID="{A0F8125D-7C20-49BD-8562-82C665C5E93D}">
  <ds:schemaRefs>
    <ds:schemaRef ds:uri="http://schemas.microsoft.com/sharepoint/events"/>
  </ds:schemaRefs>
</ds:datastoreItem>
</file>

<file path=customXml/itemProps2463.xml><?xml version="1.0" encoding="utf-8"?>
<ds:datastoreItem xmlns:ds="http://schemas.openxmlformats.org/officeDocument/2006/customXml" ds:itemID="{AFC3CAFD-F52B-4394-91AA-4AA43FA501E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64.xml><?xml version="1.0" encoding="utf-8"?>
<ds:datastoreItem xmlns:ds="http://schemas.openxmlformats.org/officeDocument/2006/customXml" ds:itemID="{A6CB44BC-EE90-4CEB-B3CE-AF304EBC3F2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65.xml><?xml version="1.0" encoding="utf-8"?>
<ds:datastoreItem xmlns:ds="http://schemas.openxmlformats.org/officeDocument/2006/customXml" ds:itemID="{F6B15A65-A004-4A2B-8199-7FF47E1A5F85}">
  <ds:schemaRefs>
    <ds:schemaRef ds:uri="http://schemas.microsoft.com/sharepoint/events"/>
  </ds:schemaRefs>
</ds:datastoreItem>
</file>

<file path=customXml/itemProps2466.xml><?xml version="1.0" encoding="utf-8"?>
<ds:datastoreItem xmlns:ds="http://schemas.openxmlformats.org/officeDocument/2006/customXml" ds:itemID="{2BFEE66F-E25B-4BB0-878E-C6CDABFE933B}">
  <ds:schemaRefs>
    <ds:schemaRef ds:uri="http://schemas.microsoft.com/sharepoint/events"/>
  </ds:schemaRefs>
</ds:datastoreItem>
</file>

<file path=customXml/itemProps2467.xml><?xml version="1.0" encoding="utf-8"?>
<ds:datastoreItem xmlns:ds="http://schemas.openxmlformats.org/officeDocument/2006/customXml" ds:itemID="{06FAB8E8-2758-4D70-A779-AE445202FE4F}">
  <ds:schemaRefs>
    <ds:schemaRef ds:uri="http://schemas.microsoft.com/sharepoint/events"/>
  </ds:schemaRefs>
</ds:datastoreItem>
</file>

<file path=customXml/itemProps2468.xml><?xml version="1.0" encoding="utf-8"?>
<ds:datastoreItem xmlns:ds="http://schemas.openxmlformats.org/officeDocument/2006/customXml" ds:itemID="{B2EDC40E-D54D-46AC-BE30-1DC9E08AEC18}">
  <ds:schemaRefs>
    <ds:schemaRef ds:uri="http://schemas.microsoft.com/sharepoint/events"/>
  </ds:schemaRefs>
</ds:datastoreItem>
</file>

<file path=customXml/itemProps2469.xml><?xml version="1.0" encoding="utf-8"?>
<ds:datastoreItem xmlns:ds="http://schemas.openxmlformats.org/officeDocument/2006/customXml" ds:itemID="{632A06EC-B9AC-4536-811C-CA8DB978F0F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7.xml><?xml version="1.0" encoding="utf-8"?>
<ds:datastoreItem xmlns:ds="http://schemas.openxmlformats.org/officeDocument/2006/customXml" ds:itemID="{7303C29B-A5D5-4FA4-82E8-A69621B5134E}">
  <ds:schemaRefs>
    <ds:schemaRef ds:uri="http://schemas.microsoft.com/sharepoint/events"/>
  </ds:schemaRefs>
</ds:datastoreItem>
</file>

<file path=customXml/itemProps2470.xml><?xml version="1.0" encoding="utf-8"?>
<ds:datastoreItem xmlns:ds="http://schemas.openxmlformats.org/officeDocument/2006/customXml" ds:itemID="{24F78FFC-9841-49B8-9047-318335551064}">
  <ds:schemaRefs>
    <ds:schemaRef ds:uri="http://schemas.microsoft.com/sharepoint/v3/contenttype/forms"/>
  </ds:schemaRefs>
</ds:datastoreItem>
</file>

<file path=customXml/itemProps2471.xml><?xml version="1.0" encoding="utf-8"?>
<ds:datastoreItem xmlns:ds="http://schemas.openxmlformats.org/officeDocument/2006/customXml" ds:itemID="{0FF4742D-4133-43A9-95B8-534F817B99A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72.xml><?xml version="1.0" encoding="utf-8"?>
<ds:datastoreItem xmlns:ds="http://schemas.openxmlformats.org/officeDocument/2006/customXml" ds:itemID="{D43B20E1-ED8C-4F9E-97AF-61D37A936937}">
  <ds:schemaRefs>
    <ds:schemaRef ds:uri="http://schemas.microsoft.com/sharepoint/v3/contenttype/forms"/>
  </ds:schemaRefs>
</ds:datastoreItem>
</file>

<file path=customXml/itemProps2473.xml><?xml version="1.0" encoding="utf-8"?>
<ds:datastoreItem xmlns:ds="http://schemas.openxmlformats.org/officeDocument/2006/customXml" ds:itemID="{46DBAB73-E8E2-4EE6-9225-D9CA7A9B24B3}">
  <ds:schemaRefs>
    <ds:schemaRef ds:uri="http://schemas.microsoft.com/sharepoint/v3/contenttype/forms"/>
  </ds:schemaRefs>
</ds:datastoreItem>
</file>

<file path=customXml/itemProps2474.xml><?xml version="1.0" encoding="utf-8"?>
<ds:datastoreItem xmlns:ds="http://schemas.openxmlformats.org/officeDocument/2006/customXml" ds:itemID="{663BD65C-D60F-4454-B323-09ECD13449E3}">
  <ds:schemaRefs>
    <ds:schemaRef ds:uri="http://schemas.microsoft.com/sharepoint/events"/>
  </ds:schemaRefs>
</ds:datastoreItem>
</file>

<file path=customXml/itemProps2475.xml><?xml version="1.0" encoding="utf-8"?>
<ds:datastoreItem xmlns:ds="http://schemas.openxmlformats.org/officeDocument/2006/customXml" ds:itemID="{F304947C-655F-423F-84CE-4F35513CBF44}">
  <ds:schemaRefs>
    <ds:schemaRef ds:uri="http://schemas.microsoft.com/sharepoint/v3/contenttype/forms"/>
  </ds:schemaRefs>
</ds:datastoreItem>
</file>

<file path=customXml/itemProps2476.xml><?xml version="1.0" encoding="utf-8"?>
<ds:datastoreItem xmlns:ds="http://schemas.openxmlformats.org/officeDocument/2006/customXml" ds:itemID="{5B440345-8B4E-4790-94BA-8CD96229100D}">
  <ds:schemaRefs>
    <ds:schemaRef ds:uri="http://schemas.microsoft.com/sharepoint/v3/contenttype/forms"/>
  </ds:schemaRefs>
</ds:datastoreItem>
</file>

<file path=customXml/itemProps2477.xml><?xml version="1.0" encoding="utf-8"?>
<ds:datastoreItem xmlns:ds="http://schemas.openxmlformats.org/officeDocument/2006/customXml" ds:itemID="{F8973373-B9CE-4B38-B832-D87C86F6E91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78.xml><?xml version="1.0" encoding="utf-8"?>
<ds:datastoreItem xmlns:ds="http://schemas.openxmlformats.org/officeDocument/2006/customXml" ds:itemID="{191DC8CC-6B73-4CC5-9EDF-3D7FDB7E54BD}">
  <ds:schemaRefs>
    <ds:schemaRef ds:uri="http://schemas.microsoft.com/sharepoint/v3/contenttype/forms"/>
  </ds:schemaRefs>
</ds:datastoreItem>
</file>

<file path=customXml/itemProps2479.xml><?xml version="1.0" encoding="utf-8"?>
<ds:datastoreItem xmlns:ds="http://schemas.openxmlformats.org/officeDocument/2006/customXml" ds:itemID="{06274CFF-827A-4CBB-A18B-0863CF564164}">
  <ds:schemaRefs>
    <ds:schemaRef ds:uri="http://schemas.microsoft.com/sharepoint/v3/contenttype/forms"/>
  </ds:schemaRefs>
</ds:datastoreItem>
</file>

<file path=customXml/itemProps248.xml><?xml version="1.0" encoding="utf-8"?>
<ds:datastoreItem xmlns:ds="http://schemas.openxmlformats.org/officeDocument/2006/customXml" ds:itemID="{E0E80C3A-8557-4AEA-8C34-0394EF2A8169}">
  <ds:schemaRefs>
    <ds:schemaRef ds:uri="http://schemas.microsoft.com/sharepoint/v3/contenttype/forms"/>
  </ds:schemaRefs>
</ds:datastoreItem>
</file>

<file path=customXml/itemProps2480.xml><?xml version="1.0" encoding="utf-8"?>
<ds:datastoreItem xmlns:ds="http://schemas.openxmlformats.org/officeDocument/2006/customXml" ds:itemID="{4D874C5E-0BEB-41B9-8DCC-1065F48D1CF1}">
  <ds:schemaRefs>
    <ds:schemaRef ds:uri="http://schemas.microsoft.com/sharepoint/events"/>
  </ds:schemaRefs>
</ds:datastoreItem>
</file>

<file path=customXml/itemProps2481.xml><?xml version="1.0" encoding="utf-8"?>
<ds:datastoreItem xmlns:ds="http://schemas.openxmlformats.org/officeDocument/2006/customXml" ds:itemID="{F62F781F-CFBB-434C-8964-6BCB6077524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82.xml><?xml version="1.0" encoding="utf-8"?>
<ds:datastoreItem xmlns:ds="http://schemas.openxmlformats.org/officeDocument/2006/customXml" ds:itemID="{91877A2C-F689-4AE0-804E-3D396AA060D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83.xml><?xml version="1.0" encoding="utf-8"?>
<ds:datastoreItem xmlns:ds="http://schemas.openxmlformats.org/officeDocument/2006/customXml" ds:itemID="{18EAC336-EEFE-4361-8F7D-7449055C875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84.xml><?xml version="1.0" encoding="utf-8"?>
<ds:datastoreItem xmlns:ds="http://schemas.openxmlformats.org/officeDocument/2006/customXml" ds:itemID="{A8C1ACF0-A15D-4718-B10A-92B1FEEEF46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85.xml><?xml version="1.0" encoding="utf-8"?>
<ds:datastoreItem xmlns:ds="http://schemas.openxmlformats.org/officeDocument/2006/customXml" ds:itemID="{D14140ED-7230-4B0A-8D1D-FDE41A6790B8}">
  <ds:schemaRefs>
    <ds:schemaRef ds:uri="http://schemas.microsoft.com/sharepoint/v3/contenttype/forms"/>
  </ds:schemaRefs>
</ds:datastoreItem>
</file>

<file path=customXml/itemProps2486.xml><?xml version="1.0" encoding="utf-8"?>
<ds:datastoreItem xmlns:ds="http://schemas.openxmlformats.org/officeDocument/2006/customXml" ds:itemID="{39D812FB-F06D-4C1E-8CDD-30C488156BA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87.xml><?xml version="1.0" encoding="utf-8"?>
<ds:datastoreItem xmlns:ds="http://schemas.openxmlformats.org/officeDocument/2006/customXml" ds:itemID="{47F50B21-D02E-4130-8D03-90E3290F854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88.xml><?xml version="1.0" encoding="utf-8"?>
<ds:datastoreItem xmlns:ds="http://schemas.openxmlformats.org/officeDocument/2006/customXml" ds:itemID="{9EC090B1-6307-4001-9103-64F1C9DBF82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89.xml><?xml version="1.0" encoding="utf-8"?>
<ds:datastoreItem xmlns:ds="http://schemas.openxmlformats.org/officeDocument/2006/customXml" ds:itemID="{02FFB04A-D473-4765-BD24-8320ED229BDE}">
  <ds:schemaRefs>
    <ds:schemaRef ds:uri="http://schemas.microsoft.com/sharepoint/v3/contenttype/forms"/>
  </ds:schemaRefs>
</ds:datastoreItem>
</file>

<file path=customXml/itemProps249.xml><?xml version="1.0" encoding="utf-8"?>
<ds:datastoreItem xmlns:ds="http://schemas.openxmlformats.org/officeDocument/2006/customXml" ds:itemID="{9940233B-6DC1-4B74-B307-FA33D29AAB1B}">
  <ds:schemaRefs>
    <ds:schemaRef ds:uri="http://schemas.microsoft.com/sharepoint/events"/>
  </ds:schemaRefs>
</ds:datastoreItem>
</file>

<file path=customXml/itemProps2490.xml><?xml version="1.0" encoding="utf-8"?>
<ds:datastoreItem xmlns:ds="http://schemas.openxmlformats.org/officeDocument/2006/customXml" ds:itemID="{8A249F67-F7FF-43F7-8F55-F9B8C0708052}">
  <ds:schemaRefs>
    <ds:schemaRef ds:uri="http://schemas.microsoft.com/sharepoint/events"/>
  </ds:schemaRefs>
</ds:datastoreItem>
</file>

<file path=customXml/itemProps2491.xml><?xml version="1.0" encoding="utf-8"?>
<ds:datastoreItem xmlns:ds="http://schemas.openxmlformats.org/officeDocument/2006/customXml" ds:itemID="{ECADF13E-B4E1-4697-A449-D918B0780B44}">
  <ds:schemaRefs>
    <ds:schemaRef ds:uri="http://schemas.microsoft.com/sharepoint/events"/>
  </ds:schemaRefs>
</ds:datastoreItem>
</file>

<file path=customXml/itemProps2492.xml><?xml version="1.0" encoding="utf-8"?>
<ds:datastoreItem xmlns:ds="http://schemas.openxmlformats.org/officeDocument/2006/customXml" ds:itemID="{7620CB91-BBFD-4ADC-861C-A44EFBEEE7F7}">
  <ds:schemaRefs>
    <ds:schemaRef ds:uri="http://schemas.microsoft.com/sharepoint/v3/contenttype/forms"/>
  </ds:schemaRefs>
</ds:datastoreItem>
</file>

<file path=customXml/itemProps2493.xml><?xml version="1.0" encoding="utf-8"?>
<ds:datastoreItem xmlns:ds="http://schemas.openxmlformats.org/officeDocument/2006/customXml" ds:itemID="{B4D8A852-90AE-4747-901A-590E40E9E02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494.xml><?xml version="1.0" encoding="utf-8"?>
<ds:datastoreItem xmlns:ds="http://schemas.openxmlformats.org/officeDocument/2006/customXml" ds:itemID="{DDEBA3DC-2730-4E90-9A84-1A876925D0D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95.xml><?xml version="1.0" encoding="utf-8"?>
<ds:datastoreItem xmlns:ds="http://schemas.openxmlformats.org/officeDocument/2006/customXml" ds:itemID="{BAF3A744-4070-4139-84E2-FD082AAAFD6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496.xml><?xml version="1.0" encoding="utf-8"?>
<ds:datastoreItem xmlns:ds="http://schemas.openxmlformats.org/officeDocument/2006/customXml" ds:itemID="{DD5BD315-831A-48EE-AFA3-E1423B82191D}">
  <ds:schemaRefs>
    <ds:schemaRef ds:uri="http://schemas.microsoft.com/sharepoint/v3/contenttype/forms"/>
  </ds:schemaRefs>
</ds:datastoreItem>
</file>

<file path=customXml/itemProps2497.xml><?xml version="1.0" encoding="utf-8"?>
<ds:datastoreItem xmlns:ds="http://schemas.openxmlformats.org/officeDocument/2006/customXml" ds:itemID="{E2905E65-9329-4513-AFB2-CAA6C9E3707C}">
  <ds:schemaRefs>
    <ds:schemaRef ds:uri="http://schemas.microsoft.com/sharepoint/events"/>
  </ds:schemaRefs>
</ds:datastoreItem>
</file>

<file path=customXml/itemProps2498.xml><?xml version="1.0" encoding="utf-8"?>
<ds:datastoreItem xmlns:ds="http://schemas.openxmlformats.org/officeDocument/2006/customXml" ds:itemID="{D2D2063C-A6D3-4EBA-916E-522E5EC25CC8}">
  <ds:schemaRefs>
    <ds:schemaRef ds:uri="http://schemas.microsoft.com/sharepoint/events"/>
  </ds:schemaRefs>
</ds:datastoreItem>
</file>

<file path=customXml/itemProps2499.xml><?xml version="1.0" encoding="utf-8"?>
<ds:datastoreItem xmlns:ds="http://schemas.openxmlformats.org/officeDocument/2006/customXml" ds:itemID="{301E4471-5665-489F-97C3-91E7B979889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5.xml><?xml version="1.0" encoding="utf-8"?>
<ds:datastoreItem xmlns:ds="http://schemas.openxmlformats.org/officeDocument/2006/customXml" ds:itemID="{230E2603-C05F-4046-BAD6-490B053A727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50.xml><?xml version="1.0" encoding="utf-8"?>
<ds:datastoreItem xmlns:ds="http://schemas.openxmlformats.org/officeDocument/2006/customXml" ds:itemID="{96DBBB1D-13CB-4D6F-89DE-2F3A7F903E31}">
  <ds:schemaRefs>
    <ds:schemaRef ds:uri="http://schemas.microsoft.com/sharepoint/v3/contenttype/forms"/>
  </ds:schemaRefs>
</ds:datastoreItem>
</file>

<file path=customXml/itemProps2500.xml><?xml version="1.0" encoding="utf-8"?>
<ds:datastoreItem xmlns:ds="http://schemas.openxmlformats.org/officeDocument/2006/customXml" ds:itemID="{272C495E-AFEF-42D1-BF18-BB445710CD7A}">
  <ds:schemaRefs>
    <ds:schemaRef ds:uri="http://schemas.microsoft.com/sharepoint/v3/contenttype/forms"/>
  </ds:schemaRefs>
</ds:datastoreItem>
</file>

<file path=customXml/itemProps2501.xml><?xml version="1.0" encoding="utf-8"?>
<ds:datastoreItem xmlns:ds="http://schemas.openxmlformats.org/officeDocument/2006/customXml" ds:itemID="{22A7E79D-76A3-4FE6-B527-063A748A3A8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02.xml><?xml version="1.0" encoding="utf-8"?>
<ds:datastoreItem xmlns:ds="http://schemas.openxmlformats.org/officeDocument/2006/customXml" ds:itemID="{0EC1EF7D-52D0-4BA9-8414-8C018D938D5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03.xml><?xml version="1.0" encoding="utf-8"?>
<ds:datastoreItem xmlns:ds="http://schemas.openxmlformats.org/officeDocument/2006/customXml" ds:itemID="{94F49BA7-4AAF-4454-8EDD-F002934651F7}">
  <ds:schemaRefs>
    <ds:schemaRef ds:uri="http://schemas.microsoft.com/sharepoint/v3/contenttype/forms"/>
  </ds:schemaRefs>
</ds:datastoreItem>
</file>

<file path=customXml/itemProps2504.xml><?xml version="1.0" encoding="utf-8"?>
<ds:datastoreItem xmlns:ds="http://schemas.openxmlformats.org/officeDocument/2006/customXml" ds:itemID="{16F11D51-182D-40B6-9FC2-1B7C95EBDCA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05.xml><?xml version="1.0" encoding="utf-8"?>
<ds:datastoreItem xmlns:ds="http://schemas.openxmlformats.org/officeDocument/2006/customXml" ds:itemID="{F6B4F42F-3A69-4C5A-BD1A-8C4F0E9C4A8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506.xml><?xml version="1.0" encoding="utf-8"?>
<ds:datastoreItem xmlns:ds="http://schemas.openxmlformats.org/officeDocument/2006/customXml" ds:itemID="{24E14987-669B-4A4B-BACB-A5CB1142312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507.xml><?xml version="1.0" encoding="utf-8"?>
<ds:datastoreItem xmlns:ds="http://schemas.openxmlformats.org/officeDocument/2006/customXml" ds:itemID="{04D5A9BA-5C8F-403E-9134-354A7674EAFB}">
  <ds:schemaRefs>
    <ds:schemaRef ds:uri="http://schemas.microsoft.com/sharepoint/v3/contenttype/forms"/>
  </ds:schemaRefs>
</ds:datastoreItem>
</file>

<file path=customXml/itemProps2508.xml><?xml version="1.0" encoding="utf-8"?>
<ds:datastoreItem xmlns:ds="http://schemas.openxmlformats.org/officeDocument/2006/customXml" ds:itemID="{B4F95B9F-8530-44AF-B271-3095524F6BC8}">
  <ds:schemaRefs>
    <ds:schemaRef ds:uri="http://schemas.microsoft.com/sharepoint/v3/contenttype/forms"/>
  </ds:schemaRefs>
</ds:datastoreItem>
</file>

<file path=customXml/itemProps2509.xml><?xml version="1.0" encoding="utf-8"?>
<ds:datastoreItem xmlns:ds="http://schemas.openxmlformats.org/officeDocument/2006/customXml" ds:itemID="{9E314B1B-FDE4-49E7-8906-0D7E7AC1A54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1.xml><?xml version="1.0" encoding="utf-8"?>
<ds:datastoreItem xmlns:ds="http://schemas.openxmlformats.org/officeDocument/2006/customXml" ds:itemID="{1EF3E14F-F726-44BB-A6B4-96E9DC610835}">
  <ds:schemaRefs>
    <ds:schemaRef ds:uri="http://schemas.microsoft.com/sharepoint/v3/contenttype/forms"/>
  </ds:schemaRefs>
</ds:datastoreItem>
</file>

<file path=customXml/itemProps2510.xml><?xml version="1.0" encoding="utf-8"?>
<ds:datastoreItem xmlns:ds="http://schemas.openxmlformats.org/officeDocument/2006/customXml" ds:itemID="{F420E67A-0514-4341-A23B-8C47610A97D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11.xml><?xml version="1.0" encoding="utf-8"?>
<ds:datastoreItem xmlns:ds="http://schemas.openxmlformats.org/officeDocument/2006/customXml" ds:itemID="{A985911D-F740-4163-837B-7E8AD2B41B23}">
  <ds:schemaRefs>
    <ds:schemaRef ds:uri="http://schemas.microsoft.com/sharepoint/v3/contenttype/forms"/>
  </ds:schemaRefs>
</ds:datastoreItem>
</file>

<file path=customXml/itemProps2512.xml><?xml version="1.0" encoding="utf-8"?>
<ds:datastoreItem xmlns:ds="http://schemas.openxmlformats.org/officeDocument/2006/customXml" ds:itemID="{1BF506C1-7D9A-400C-897F-7E712653E9DC}">
  <ds:schemaRefs>
    <ds:schemaRef ds:uri="http://schemas.microsoft.com/sharepoint/events"/>
  </ds:schemaRefs>
</ds:datastoreItem>
</file>

<file path=customXml/itemProps2513.xml><?xml version="1.0" encoding="utf-8"?>
<ds:datastoreItem xmlns:ds="http://schemas.openxmlformats.org/officeDocument/2006/customXml" ds:itemID="{DBB25344-254E-4358-BA0E-FB0762AF8CF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14.xml><?xml version="1.0" encoding="utf-8"?>
<ds:datastoreItem xmlns:ds="http://schemas.openxmlformats.org/officeDocument/2006/customXml" ds:itemID="{B3108BF9-37B4-4226-9CB5-B5FD9B3C53A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15.xml><?xml version="1.0" encoding="utf-8"?>
<ds:datastoreItem xmlns:ds="http://schemas.openxmlformats.org/officeDocument/2006/customXml" ds:itemID="{7C21DC72-860C-44EB-A0B6-71ABBEE0CDD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516.xml><?xml version="1.0" encoding="utf-8"?>
<ds:datastoreItem xmlns:ds="http://schemas.openxmlformats.org/officeDocument/2006/customXml" ds:itemID="{0949C12D-BAA1-4796-8291-C2C26FD32A18}">
  <ds:schemaRefs>
    <ds:schemaRef ds:uri="http://schemas.microsoft.com/sharepoint/events"/>
  </ds:schemaRefs>
</ds:datastoreItem>
</file>

<file path=customXml/itemProps2517.xml><?xml version="1.0" encoding="utf-8"?>
<ds:datastoreItem xmlns:ds="http://schemas.openxmlformats.org/officeDocument/2006/customXml" ds:itemID="{520CEB74-57A4-44B1-B610-97D9A905A7E6}">
  <ds:schemaRefs>
    <ds:schemaRef ds:uri="http://schemas.microsoft.com/sharepoint/v3/contenttype/forms"/>
  </ds:schemaRefs>
</ds:datastoreItem>
</file>

<file path=customXml/itemProps2518.xml><?xml version="1.0" encoding="utf-8"?>
<ds:datastoreItem xmlns:ds="http://schemas.openxmlformats.org/officeDocument/2006/customXml" ds:itemID="{9776C3CB-E4B4-4C65-931E-EC84F33334B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519.xml><?xml version="1.0" encoding="utf-8"?>
<ds:datastoreItem xmlns:ds="http://schemas.openxmlformats.org/officeDocument/2006/customXml" ds:itemID="{96998DDF-9C35-4887-936E-105A1ACE48A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2.xml><?xml version="1.0" encoding="utf-8"?>
<ds:datastoreItem xmlns:ds="http://schemas.openxmlformats.org/officeDocument/2006/customXml" ds:itemID="{BD7EDF39-1BBE-4448-B038-060BA83CCEDD}">
  <ds:schemaRefs>
    <ds:schemaRef ds:uri="http://schemas.microsoft.com/sharepoint/events"/>
  </ds:schemaRefs>
</ds:datastoreItem>
</file>

<file path=customXml/itemProps2520.xml><?xml version="1.0" encoding="utf-8"?>
<ds:datastoreItem xmlns:ds="http://schemas.openxmlformats.org/officeDocument/2006/customXml" ds:itemID="{41295739-06A2-49A7-9BAD-A8DB265224FE}">
  <ds:schemaRefs>
    <ds:schemaRef ds:uri="http://schemas.microsoft.com/sharepoint/events"/>
  </ds:schemaRefs>
</ds:datastoreItem>
</file>

<file path=customXml/itemProps2521.xml><?xml version="1.0" encoding="utf-8"?>
<ds:datastoreItem xmlns:ds="http://schemas.openxmlformats.org/officeDocument/2006/customXml" ds:itemID="{FCDE6446-E94F-4E68-9E7D-B6F1F67E9E8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22.xml><?xml version="1.0" encoding="utf-8"?>
<ds:datastoreItem xmlns:ds="http://schemas.openxmlformats.org/officeDocument/2006/customXml" ds:itemID="{970C005A-5AC6-46FE-BE60-019A8926E349}">
  <ds:schemaRefs>
    <ds:schemaRef ds:uri="http://schemas.microsoft.com/sharepoint/events"/>
  </ds:schemaRefs>
</ds:datastoreItem>
</file>

<file path=customXml/itemProps2523.xml><?xml version="1.0" encoding="utf-8"?>
<ds:datastoreItem xmlns:ds="http://schemas.openxmlformats.org/officeDocument/2006/customXml" ds:itemID="{2E720EB1-C150-44B3-9AF6-3E33434F25C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24.xml><?xml version="1.0" encoding="utf-8"?>
<ds:datastoreItem xmlns:ds="http://schemas.openxmlformats.org/officeDocument/2006/customXml" ds:itemID="{E85AE9DC-91F8-4CC2-BE85-B95ACB63637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525.xml><?xml version="1.0" encoding="utf-8"?>
<ds:datastoreItem xmlns:ds="http://schemas.openxmlformats.org/officeDocument/2006/customXml" ds:itemID="{480910B6-173F-4B7A-90B1-23981694D24F}">
  <ds:schemaRefs>
    <ds:schemaRef ds:uri="http://schemas.microsoft.com/sharepoint/events"/>
  </ds:schemaRefs>
</ds:datastoreItem>
</file>

<file path=customXml/itemProps2526.xml><?xml version="1.0" encoding="utf-8"?>
<ds:datastoreItem xmlns:ds="http://schemas.openxmlformats.org/officeDocument/2006/customXml" ds:itemID="{0B3C6DF8-D019-4AA7-9605-51A23ED13540}">
  <ds:schemaRefs>
    <ds:schemaRef ds:uri="http://schemas.microsoft.com/sharepoint/v3/contenttype/forms"/>
  </ds:schemaRefs>
</ds:datastoreItem>
</file>

<file path=customXml/itemProps2527.xml><?xml version="1.0" encoding="utf-8"?>
<ds:datastoreItem xmlns:ds="http://schemas.openxmlformats.org/officeDocument/2006/customXml" ds:itemID="{DA72E87D-439A-43B0-96D2-C66A267EF67D}">
  <ds:schemaRefs>
    <ds:schemaRef ds:uri="http://schemas.microsoft.com/sharepoint/events"/>
  </ds:schemaRefs>
</ds:datastoreItem>
</file>

<file path=customXml/itemProps2528.xml><?xml version="1.0" encoding="utf-8"?>
<ds:datastoreItem xmlns:ds="http://schemas.openxmlformats.org/officeDocument/2006/customXml" ds:itemID="{EB66A207-C6D3-440A-8367-A5607A30EF0F}">
  <ds:schemaRefs>
    <ds:schemaRef ds:uri="http://schemas.microsoft.com/sharepoint/events"/>
  </ds:schemaRefs>
</ds:datastoreItem>
</file>

<file path=customXml/itemProps2529.xml><?xml version="1.0" encoding="utf-8"?>
<ds:datastoreItem xmlns:ds="http://schemas.openxmlformats.org/officeDocument/2006/customXml" ds:itemID="{CAD441C9-4149-4BA3-8916-D7F8174CEFC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3.xml><?xml version="1.0" encoding="utf-8"?>
<ds:datastoreItem xmlns:ds="http://schemas.openxmlformats.org/officeDocument/2006/customXml" ds:itemID="{A27C1B3A-E56A-426A-8788-C4AB9F917B50}">
  <ds:schemaRefs>
    <ds:schemaRef ds:uri="http://schemas.microsoft.com/sharepoint/v3/contenttype/forms"/>
  </ds:schemaRefs>
</ds:datastoreItem>
</file>

<file path=customXml/itemProps2530.xml><?xml version="1.0" encoding="utf-8"?>
<ds:datastoreItem xmlns:ds="http://schemas.openxmlformats.org/officeDocument/2006/customXml" ds:itemID="{B45D9C30-FF67-4B7A-B977-76DFA893821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531.xml><?xml version="1.0" encoding="utf-8"?>
<ds:datastoreItem xmlns:ds="http://schemas.openxmlformats.org/officeDocument/2006/customXml" ds:itemID="{77E2F04F-B08E-4264-96A7-EDDB8B171DF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32.xml><?xml version="1.0" encoding="utf-8"?>
<ds:datastoreItem xmlns:ds="http://schemas.openxmlformats.org/officeDocument/2006/customXml" ds:itemID="{A2F6DA1D-A257-4789-9596-7B20F06A404D}">
  <ds:schemaRefs>
    <ds:schemaRef ds:uri="http://schemas.microsoft.com/sharepoint/events"/>
  </ds:schemaRefs>
</ds:datastoreItem>
</file>

<file path=customXml/itemProps2533.xml><?xml version="1.0" encoding="utf-8"?>
<ds:datastoreItem xmlns:ds="http://schemas.openxmlformats.org/officeDocument/2006/customXml" ds:itemID="{F254A4DE-273A-4753-8C9A-A703035B187C}">
  <ds:schemaRefs>
    <ds:schemaRef ds:uri="http://schemas.microsoft.com/sharepoint/v3/contenttype/forms"/>
  </ds:schemaRefs>
</ds:datastoreItem>
</file>

<file path=customXml/itemProps2534.xml><?xml version="1.0" encoding="utf-8"?>
<ds:datastoreItem xmlns:ds="http://schemas.openxmlformats.org/officeDocument/2006/customXml" ds:itemID="{EEC30269-9AC6-4444-821E-69F91427FB0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35.xml><?xml version="1.0" encoding="utf-8"?>
<ds:datastoreItem xmlns:ds="http://schemas.openxmlformats.org/officeDocument/2006/customXml" ds:itemID="{20D6F7FA-76ED-4CAD-9482-6AEF35880F4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36.xml><?xml version="1.0" encoding="utf-8"?>
<ds:datastoreItem xmlns:ds="http://schemas.openxmlformats.org/officeDocument/2006/customXml" ds:itemID="{41A859FC-1DF1-4E92-A0E1-5EDE70187A4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37.xml><?xml version="1.0" encoding="utf-8"?>
<ds:datastoreItem xmlns:ds="http://schemas.openxmlformats.org/officeDocument/2006/customXml" ds:itemID="{A2B687DB-5D20-4F43-92F0-EFD612902CD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538.xml><?xml version="1.0" encoding="utf-8"?>
<ds:datastoreItem xmlns:ds="http://schemas.openxmlformats.org/officeDocument/2006/customXml" ds:itemID="{6DE08B45-01D3-4604-9721-389C01D24E98}">
  <ds:schemaRefs>
    <ds:schemaRef ds:uri="http://schemas.microsoft.com/sharepoint/v3/contenttype/forms"/>
  </ds:schemaRefs>
</ds:datastoreItem>
</file>

<file path=customXml/itemProps2539.xml><?xml version="1.0" encoding="utf-8"?>
<ds:datastoreItem xmlns:ds="http://schemas.openxmlformats.org/officeDocument/2006/customXml" ds:itemID="{1DD9A8B1-2FEB-4BA3-8AED-DAC7E252681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4.xml><?xml version="1.0" encoding="utf-8"?>
<ds:datastoreItem xmlns:ds="http://schemas.openxmlformats.org/officeDocument/2006/customXml" ds:itemID="{8356E072-72B6-4906-9D63-324B8224A102}">
  <ds:schemaRefs>
    <ds:schemaRef ds:uri="http://schemas.microsoft.com/sharepoint/events"/>
  </ds:schemaRefs>
</ds:datastoreItem>
</file>

<file path=customXml/itemProps2540.xml><?xml version="1.0" encoding="utf-8"?>
<ds:datastoreItem xmlns:ds="http://schemas.openxmlformats.org/officeDocument/2006/customXml" ds:itemID="{C3973F32-BF1D-4224-8CFD-888404F675B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541.xml><?xml version="1.0" encoding="utf-8"?>
<ds:datastoreItem xmlns:ds="http://schemas.openxmlformats.org/officeDocument/2006/customXml" ds:itemID="{BC176CC6-8BA1-414E-8AC4-9AF6CEC20CE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42.xml><?xml version="1.0" encoding="utf-8"?>
<ds:datastoreItem xmlns:ds="http://schemas.openxmlformats.org/officeDocument/2006/customXml" ds:itemID="{3A1B7F03-F8F6-46C3-AA1B-DE6587B31CF8}">
  <ds:schemaRefs>
    <ds:schemaRef ds:uri="http://schemas.microsoft.com/sharepoint/events"/>
  </ds:schemaRefs>
</ds:datastoreItem>
</file>

<file path=customXml/itemProps2543.xml><?xml version="1.0" encoding="utf-8"?>
<ds:datastoreItem xmlns:ds="http://schemas.openxmlformats.org/officeDocument/2006/customXml" ds:itemID="{5ADAE068-BC49-4CB2-A4BE-2E2CF004CD45}">
  <ds:schemaRefs>
    <ds:schemaRef ds:uri="http://schemas.microsoft.com/sharepoint/v3/contenttype/forms"/>
  </ds:schemaRefs>
</ds:datastoreItem>
</file>

<file path=customXml/itemProps2544.xml><?xml version="1.0" encoding="utf-8"?>
<ds:datastoreItem xmlns:ds="http://schemas.openxmlformats.org/officeDocument/2006/customXml" ds:itemID="{0B4D3FF6-6A41-45FD-BE50-7015AC2BC0B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45.xml><?xml version="1.0" encoding="utf-8"?>
<ds:datastoreItem xmlns:ds="http://schemas.openxmlformats.org/officeDocument/2006/customXml" ds:itemID="{2709327B-6081-44FB-8C41-A9E59A7849A7}">
  <ds:schemaRefs>
    <ds:schemaRef ds:uri="http://schemas.microsoft.com/sharepoint/events"/>
  </ds:schemaRefs>
</ds:datastoreItem>
</file>

<file path=customXml/itemProps2546.xml><?xml version="1.0" encoding="utf-8"?>
<ds:datastoreItem xmlns:ds="http://schemas.openxmlformats.org/officeDocument/2006/customXml" ds:itemID="{DA6C95BC-21C8-4560-9A9B-AEAFE580323A}">
  <ds:schemaRefs>
    <ds:schemaRef ds:uri="http://schemas.microsoft.com/sharepoint/events"/>
  </ds:schemaRefs>
</ds:datastoreItem>
</file>

<file path=customXml/itemProps2547.xml><?xml version="1.0" encoding="utf-8"?>
<ds:datastoreItem xmlns:ds="http://schemas.openxmlformats.org/officeDocument/2006/customXml" ds:itemID="{640860A0-ABBE-4029-9FE2-7FD17AE4CB6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548.xml><?xml version="1.0" encoding="utf-8"?>
<ds:datastoreItem xmlns:ds="http://schemas.openxmlformats.org/officeDocument/2006/customXml" ds:itemID="{CE7D88FF-BF3E-42FB-B087-2C66AF6E1E7B}">
  <ds:schemaRefs>
    <ds:schemaRef ds:uri="http://schemas.microsoft.com/sharepoint/events"/>
  </ds:schemaRefs>
</ds:datastoreItem>
</file>

<file path=customXml/itemProps2549.xml><?xml version="1.0" encoding="utf-8"?>
<ds:datastoreItem xmlns:ds="http://schemas.openxmlformats.org/officeDocument/2006/customXml" ds:itemID="{EF01C0FF-889F-4631-834A-AD232FBD9F3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5.xml><?xml version="1.0" encoding="utf-8"?>
<ds:datastoreItem xmlns:ds="http://schemas.openxmlformats.org/officeDocument/2006/customXml" ds:itemID="{00BC7566-94C1-42CE-95EE-7065A2E0A173}">
  <ds:schemaRefs>
    <ds:schemaRef ds:uri="http://schemas.microsoft.com/sharepoint/events"/>
  </ds:schemaRefs>
</ds:datastoreItem>
</file>

<file path=customXml/itemProps2550.xml><?xml version="1.0" encoding="utf-8"?>
<ds:datastoreItem xmlns:ds="http://schemas.openxmlformats.org/officeDocument/2006/customXml" ds:itemID="{A7E82D50-8A9E-426E-8941-80B3BE092736}">
  <ds:schemaRefs>
    <ds:schemaRef ds:uri="http://schemas.microsoft.com/sharepoint/events"/>
  </ds:schemaRefs>
</ds:datastoreItem>
</file>

<file path=customXml/itemProps2551.xml><?xml version="1.0" encoding="utf-8"?>
<ds:datastoreItem xmlns:ds="http://schemas.openxmlformats.org/officeDocument/2006/customXml" ds:itemID="{CD92CE34-80EE-495A-BCFD-88E4B36F2F22}">
  <ds:schemaRefs>
    <ds:schemaRef ds:uri="http://schemas.microsoft.com/sharepoint/v3/contenttype/forms"/>
  </ds:schemaRefs>
</ds:datastoreItem>
</file>

<file path=customXml/itemProps2552.xml><?xml version="1.0" encoding="utf-8"?>
<ds:datastoreItem xmlns:ds="http://schemas.openxmlformats.org/officeDocument/2006/customXml" ds:itemID="{274452D8-85CA-4C9C-B219-2E9344455661}">
  <ds:schemaRefs>
    <ds:schemaRef ds:uri="http://schemas.microsoft.com/sharepoint/events"/>
  </ds:schemaRefs>
</ds:datastoreItem>
</file>

<file path=customXml/itemProps2553.xml><?xml version="1.0" encoding="utf-8"?>
<ds:datastoreItem xmlns:ds="http://schemas.openxmlformats.org/officeDocument/2006/customXml" ds:itemID="{D04E5CC2-E9E7-4E05-A10C-C28FFC21662E}">
  <ds:schemaRefs>
    <ds:schemaRef ds:uri="http://schemas.microsoft.com/sharepoint/v3/contenttype/forms"/>
  </ds:schemaRefs>
</ds:datastoreItem>
</file>

<file path=customXml/itemProps2554.xml><?xml version="1.0" encoding="utf-8"?>
<ds:datastoreItem xmlns:ds="http://schemas.openxmlformats.org/officeDocument/2006/customXml" ds:itemID="{71AFD6B3-1775-4E52-BC64-5A1F0D28BA39}">
  <ds:schemaRefs>
    <ds:schemaRef ds:uri="http://schemas.microsoft.com/sharepoint/v3/contenttype/forms"/>
  </ds:schemaRefs>
</ds:datastoreItem>
</file>

<file path=customXml/itemProps2555.xml><?xml version="1.0" encoding="utf-8"?>
<ds:datastoreItem xmlns:ds="http://schemas.openxmlformats.org/officeDocument/2006/customXml" ds:itemID="{BCEC5A8A-9A4E-42ED-9BDF-46F3233B0D53}">
  <ds:schemaRefs>
    <ds:schemaRef ds:uri="http://schemas.microsoft.com/sharepoint/events"/>
  </ds:schemaRefs>
</ds:datastoreItem>
</file>

<file path=customXml/itemProps2556.xml><?xml version="1.0" encoding="utf-8"?>
<ds:datastoreItem xmlns:ds="http://schemas.openxmlformats.org/officeDocument/2006/customXml" ds:itemID="{4A62DE95-5B6B-4D73-86BB-4685650725D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57.xml><?xml version="1.0" encoding="utf-8"?>
<ds:datastoreItem xmlns:ds="http://schemas.openxmlformats.org/officeDocument/2006/customXml" ds:itemID="{2624C352-8168-4DA8-9672-081F4DFCFD7C}">
  <ds:schemaRefs>
    <ds:schemaRef ds:uri="http://schemas.microsoft.com/sharepoint/events"/>
  </ds:schemaRefs>
</ds:datastoreItem>
</file>

<file path=customXml/itemProps2558.xml><?xml version="1.0" encoding="utf-8"?>
<ds:datastoreItem xmlns:ds="http://schemas.openxmlformats.org/officeDocument/2006/customXml" ds:itemID="{481DF559-18A1-434E-91BC-6E9BCB070F0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59.xml><?xml version="1.0" encoding="utf-8"?>
<ds:datastoreItem xmlns:ds="http://schemas.openxmlformats.org/officeDocument/2006/customXml" ds:itemID="{B8610BD1-CF9E-4C8A-A6D6-567FF5B5B8D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6.xml><?xml version="1.0" encoding="utf-8"?>
<ds:datastoreItem xmlns:ds="http://schemas.openxmlformats.org/officeDocument/2006/customXml" ds:itemID="{66017763-B193-4358-AE6F-112702D1460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60.xml><?xml version="1.0" encoding="utf-8"?>
<ds:datastoreItem xmlns:ds="http://schemas.openxmlformats.org/officeDocument/2006/customXml" ds:itemID="{1C3898A6-5A67-490C-8C5F-87A630D91F8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61.xml><?xml version="1.0" encoding="utf-8"?>
<ds:datastoreItem xmlns:ds="http://schemas.openxmlformats.org/officeDocument/2006/customXml" ds:itemID="{1EA1467D-FD62-4DFB-B1B2-9C93BC9122F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62.xml><?xml version="1.0" encoding="utf-8"?>
<ds:datastoreItem xmlns:ds="http://schemas.openxmlformats.org/officeDocument/2006/customXml" ds:itemID="{6043FAB2-F9B3-4EE9-A89C-C065D3727F92}">
  <ds:schemaRefs>
    <ds:schemaRef ds:uri="http://schemas.microsoft.com/sharepoint/v3/contenttype/forms"/>
  </ds:schemaRefs>
</ds:datastoreItem>
</file>

<file path=customXml/itemProps2563.xml><?xml version="1.0" encoding="utf-8"?>
<ds:datastoreItem xmlns:ds="http://schemas.openxmlformats.org/officeDocument/2006/customXml" ds:itemID="{0C88E003-637C-4E9C-8828-86D5BCCDC7D3}">
  <ds:schemaRefs>
    <ds:schemaRef ds:uri="http://schemas.microsoft.com/sharepoint/v3/contenttype/forms"/>
  </ds:schemaRefs>
</ds:datastoreItem>
</file>

<file path=customXml/itemProps2564.xml><?xml version="1.0" encoding="utf-8"?>
<ds:datastoreItem xmlns:ds="http://schemas.openxmlformats.org/officeDocument/2006/customXml" ds:itemID="{5836F1C9-E224-4F0D-A1E6-64F1C4DD3AE0}">
  <ds:schemaRefs>
    <ds:schemaRef ds:uri="http://schemas.microsoft.com/sharepoint/v3/contenttype/forms"/>
  </ds:schemaRefs>
</ds:datastoreItem>
</file>

<file path=customXml/itemProps2565.xml><?xml version="1.0" encoding="utf-8"?>
<ds:datastoreItem xmlns:ds="http://schemas.openxmlformats.org/officeDocument/2006/customXml" ds:itemID="{3C17C9D3-331B-48FE-ACE0-430CC1502766}">
  <ds:schemaRefs>
    <ds:schemaRef ds:uri="http://schemas.microsoft.com/sharepoint/events"/>
  </ds:schemaRefs>
</ds:datastoreItem>
</file>

<file path=customXml/itemProps2566.xml><?xml version="1.0" encoding="utf-8"?>
<ds:datastoreItem xmlns:ds="http://schemas.openxmlformats.org/officeDocument/2006/customXml" ds:itemID="{213E5E21-A130-40E1-AB9B-4D0D1BDBD844}">
  <ds:schemaRefs>
    <ds:schemaRef ds:uri="http://schemas.microsoft.com/sharepoint/v3/contenttype/forms"/>
  </ds:schemaRefs>
</ds:datastoreItem>
</file>

<file path=customXml/itemProps2567.xml><?xml version="1.0" encoding="utf-8"?>
<ds:datastoreItem xmlns:ds="http://schemas.openxmlformats.org/officeDocument/2006/customXml" ds:itemID="{532F015B-188A-48EC-B95F-4601167623A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68.xml><?xml version="1.0" encoding="utf-8"?>
<ds:datastoreItem xmlns:ds="http://schemas.openxmlformats.org/officeDocument/2006/customXml" ds:itemID="{32E330E0-D290-4735-88FD-4F3182D240B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69.xml><?xml version="1.0" encoding="utf-8"?>
<ds:datastoreItem xmlns:ds="http://schemas.openxmlformats.org/officeDocument/2006/customXml" ds:itemID="{28BA33F5-FF11-4162-8B6C-BF40AF3260D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7.xml><?xml version="1.0" encoding="utf-8"?>
<ds:datastoreItem xmlns:ds="http://schemas.openxmlformats.org/officeDocument/2006/customXml" ds:itemID="{9DE9D7FE-3E1D-470D-8B51-0629CE294C8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570.xml><?xml version="1.0" encoding="utf-8"?>
<ds:datastoreItem xmlns:ds="http://schemas.openxmlformats.org/officeDocument/2006/customXml" ds:itemID="{A229E21B-5887-4536-A5D8-23A54E91A042}">
  <ds:schemaRefs>
    <ds:schemaRef ds:uri="http://schemas.microsoft.com/sharepoint/v3/contenttype/forms"/>
  </ds:schemaRefs>
</ds:datastoreItem>
</file>

<file path=customXml/itemProps2571.xml><?xml version="1.0" encoding="utf-8"?>
<ds:datastoreItem xmlns:ds="http://schemas.openxmlformats.org/officeDocument/2006/customXml" ds:itemID="{86731636-5159-4BF7-BC4D-DBC77BAD291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72.xml><?xml version="1.0" encoding="utf-8"?>
<ds:datastoreItem xmlns:ds="http://schemas.openxmlformats.org/officeDocument/2006/customXml" ds:itemID="{DEC5ACD2-52CD-4324-BA8A-F0C517E5E68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573.xml><?xml version="1.0" encoding="utf-8"?>
<ds:datastoreItem xmlns:ds="http://schemas.openxmlformats.org/officeDocument/2006/customXml" ds:itemID="{BC3C7A6F-149D-463A-97C3-99D5D3C32C5E}">
  <ds:schemaRefs>
    <ds:schemaRef ds:uri="http://schemas.microsoft.com/sharepoint/v3/contenttype/forms"/>
  </ds:schemaRefs>
</ds:datastoreItem>
</file>

<file path=customXml/itemProps2574.xml><?xml version="1.0" encoding="utf-8"?>
<ds:datastoreItem xmlns:ds="http://schemas.openxmlformats.org/officeDocument/2006/customXml" ds:itemID="{181DFFB9-0120-4043-AD86-733487ABB08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575.xml><?xml version="1.0" encoding="utf-8"?>
<ds:datastoreItem xmlns:ds="http://schemas.openxmlformats.org/officeDocument/2006/customXml" ds:itemID="{2ECABEC8-B0E8-4005-98F6-B5D46BA5E33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576.xml><?xml version="1.0" encoding="utf-8"?>
<ds:datastoreItem xmlns:ds="http://schemas.openxmlformats.org/officeDocument/2006/customXml" ds:itemID="{6CEED097-A598-4699-9ED0-B34ED12E511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77.xml><?xml version="1.0" encoding="utf-8"?>
<ds:datastoreItem xmlns:ds="http://schemas.openxmlformats.org/officeDocument/2006/customXml" ds:itemID="{BA85923E-1A2B-45B7-8776-EF0B28B63551}">
  <ds:schemaRefs>
    <ds:schemaRef ds:uri="http://schemas.microsoft.com/sharepoint/v3/contenttype/forms"/>
  </ds:schemaRefs>
</ds:datastoreItem>
</file>

<file path=customXml/itemProps2578.xml><?xml version="1.0" encoding="utf-8"?>
<ds:datastoreItem xmlns:ds="http://schemas.openxmlformats.org/officeDocument/2006/customXml" ds:itemID="{1C7396CD-B394-45AD-9FB4-5EA2D75FBD6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79.xml><?xml version="1.0" encoding="utf-8"?>
<ds:datastoreItem xmlns:ds="http://schemas.openxmlformats.org/officeDocument/2006/customXml" ds:itemID="{6CDDC2C3-AC31-41AE-B87C-1504B4AABAB1}">
  <ds:schemaRefs>
    <ds:schemaRef ds:uri="http://schemas.microsoft.com/sharepoint/v3/contenttype/forms"/>
  </ds:schemaRefs>
</ds:datastoreItem>
</file>

<file path=customXml/itemProps258.xml><?xml version="1.0" encoding="utf-8"?>
<ds:datastoreItem xmlns:ds="http://schemas.openxmlformats.org/officeDocument/2006/customXml" ds:itemID="{FCB310CA-E5FD-4414-ADA1-5A6DC2AD03E2}">
  <ds:schemaRefs>
    <ds:schemaRef ds:uri="http://schemas.microsoft.com/sharepoint/events"/>
  </ds:schemaRefs>
</ds:datastoreItem>
</file>

<file path=customXml/itemProps2580.xml><?xml version="1.0" encoding="utf-8"?>
<ds:datastoreItem xmlns:ds="http://schemas.openxmlformats.org/officeDocument/2006/customXml" ds:itemID="{71CE149B-CF84-4BC8-97E5-75037617C92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581.xml><?xml version="1.0" encoding="utf-8"?>
<ds:datastoreItem xmlns:ds="http://schemas.openxmlformats.org/officeDocument/2006/customXml" ds:itemID="{4A824CDC-86B9-43BB-9C5C-7AB92D1C9FF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82.xml><?xml version="1.0" encoding="utf-8"?>
<ds:datastoreItem xmlns:ds="http://schemas.openxmlformats.org/officeDocument/2006/customXml" ds:itemID="{FD7EA815-BB32-4E90-8B9A-AD19A892F9BF}">
  <ds:schemaRefs>
    <ds:schemaRef ds:uri="http://schemas.microsoft.com/sharepoint/events"/>
  </ds:schemaRefs>
</ds:datastoreItem>
</file>

<file path=customXml/itemProps2583.xml><?xml version="1.0" encoding="utf-8"?>
<ds:datastoreItem xmlns:ds="http://schemas.openxmlformats.org/officeDocument/2006/customXml" ds:itemID="{25A0B112-93E9-4883-B05F-55ABB1760CC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84.xml><?xml version="1.0" encoding="utf-8"?>
<ds:datastoreItem xmlns:ds="http://schemas.openxmlformats.org/officeDocument/2006/customXml" ds:itemID="{5C1DC9B5-939B-4EB1-A2E5-EFA89BBDDCA6}">
  <ds:schemaRefs>
    <ds:schemaRef ds:uri="http://schemas.microsoft.com/sharepoint/v3/contenttype/forms"/>
  </ds:schemaRefs>
</ds:datastoreItem>
</file>

<file path=customXml/itemProps2585.xml><?xml version="1.0" encoding="utf-8"?>
<ds:datastoreItem xmlns:ds="http://schemas.openxmlformats.org/officeDocument/2006/customXml" ds:itemID="{9897D086-4B93-4FA9-93BC-D3C630CA7C11}">
  <ds:schemaRefs>
    <ds:schemaRef ds:uri="http://schemas.microsoft.com/sharepoint/v3/contenttype/forms"/>
  </ds:schemaRefs>
</ds:datastoreItem>
</file>

<file path=customXml/itemProps2586.xml><?xml version="1.0" encoding="utf-8"?>
<ds:datastoreItem xmlns:ds="http://schemas.openxmlformats.org/officeDocument/2006/customXml" ds:itemID="{B9DA7EAA-7990-44AE-A6D4-62751B88B1F4}">
  <ds:schemaRefs>
    <ds:schemaRef ds:uri="http://schemas.microsoft.com/sharepoint/events"/>
  </ds:schemaRefs>
</ds:datastoreItem>
</file>

<file path=customXml/itemProps2587.xml><?xml version="1.0" encoding="utf-8"?>
<ds:datastoreItem xmlns:ds="http://schemas.openxmlformats.org/officeDocument/2006/customXml" ds:itemID="{A90B0903-712C-4045-B90E-92FF44EB1E8F}">
  <ds:schemaRefs>
    <ds:schemaRef ds:uri="http://schemas.microsoft.com/sharepoint/events"/>
  </ds:schemaRefs>
</ds:datastoreItem>
</file>

<file path=customXml/itemProps2588.xml><?xml version="1.0" encoding="utf-8"?>
<ds:datastoreItem xmlns:ds="http://schemas.openxmlformats.org/officeDocument/2006/customXml" ds:itemID="{A9925F33-8C5A-4BA0-A190-99BDE453F5A5}">
  <ds:schemaRefs>
    <ds:schemaRef ds:uri="http://schemas.microsoft.com/sharepoint/v3/contenttype/forms"/>
  </ds:schemaRefs>
</ds:datastoreItem>
</file>

<file path=customXml/itemProps2589.xml><?xml version="1.0" encoding="utf-8"?>
<ds:datastoreItem xmlns:ds="http://schemas.openxmlformats.org/officeDocument/2006/customXml" ds:itemID="{F27BE882-BE57-48CE-B17F-43F9E126AF2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59.xml><?xml version="1.0" encoding="utf-8"?>
<ds:datastoreItem xmlns:ds="http://schemas.openxmlformats.org/officeDocument/2006/customXml" ds:itemID="{60A0F1E9-055D-4220-9C45-93920256F99D}">
  <ds:schemaRefs>
    <ds:schemaRef ds:uri="http://schemas.microsoft.com/sharepoint/events"/>
  </ds:schemaRefs>
</ds:datastoreItem>
</file>

<file path=customXml/itemProps2590.xml><?xml version="1.0" encoding="utf-8"?>
<ds:datastoreItem xmlns:ds="http://schemas.openxmlformats.org/officeDocument/2006/customXml" ds:itemID="{72BE693D-7C30-4575-989C-CB76AE242015}">
  <ds:schemaRefs>
    <ds:schemaRef ds:uri="http://schemas.microsoft.com/sharepoint/v3/contenttype/forms"/>
  </ds:schemaRefs>
</ds:datastoreItem>
</file>

<file path=customXml/itemProps2591.xml><?xml version="1.0" encoding="utf-8"?>
<ds:datastoreItem xmlns:ds="http://schemas.openxmlformats.org/officeDocument/2006/customXml" ds:itemID="{CE9C0976-C190-4E71-AA60-9AD4CDB16FD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92.xml><?xml version="1.0" encoding="utf-8"?>
<ds:datastoreItem xmlns:ds="http://schemas.openxmlformats.org/officeDocument/2006/customXml" ds:itemID="{74905DBA-AD4D-4539-987B-7A6DAF3C0B99}">
  <ds:schemaRefs>
    <ds:schemaRef ds:uri="http://schemas.microsoft.com/sharepoint/events"/>
  </ds:schemaRefs>
</ds:datastoreItem>
</file>

<file path=customXml/itemProps2593.xml><?xml version="1.0" encoding="utf-8"?>
<ds:datastoreItem xmlns:ds="http://schemas.openxmlformats.org/officeDocument/2006/customXml" ds:itemID="{BD0F0473-F489-4C60-BEB6-A91A9072693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594.xml><?xml version="1.0" encoding="utf-8"?>
<ds:datastoreItem xmlns:ds="http://schemas.openxmlformats.org/officeDocument/2006/customXml" ds:itemID="{7635685F-160D-4C11-8690-04282C0E19C8}">
  <ds:schemaRefs>
    <ds:schemaRef ds:uri="http://schemas.microsoft.com/sharepoint/events"/>
  </ds:schemaRefs>
</ds:datastoreItem>
</file>

<file path=customXml/itemProps2595.xml><?xml version="1.0" encoding="utf-8"?>
<ds:datastoreItem xmlns:ds="http://schemas.openxmlformats.org/officeDocument/2006/customXml" ds:itemID="{AD945E78-B4E7-451E-A4F9-7B49D491C6C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96.xml><?xml version="1.0" encoding="utf-8"?>
<ds:datastoreItem xmlns:ds="http://schemas.openxmlformats.org/officeDocument/2006/customXml" ds:itemID="{FE61EEB4-6834-48E5-AB95-6D32C3864FB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597.xml><?xml version="1.0" encoding="utf-8"?>
<ds:datastoreItem xmlns:ds="http://schemas.openxmlformats.org/officeDocument/2006/customXml" ds:itemID="{1EF32088-A0D6-40A9-B563-DBD56D4452D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598.xml><?xml version="1.0" encoding="utf-8"?>
<ds:datastoreItem xmlns:ds="http://schemas.openxmlformats.org/officeDocument/2006/customXml" ds:itemID="{20379E83-0861-4E41-A176-DBD2D11F3AD4}">
  <ds:schemaRefs>
    <ds:schemaRef ds:uri="http://schemas.microsoft.com/sharepoint/events"/>
  </ds:schemaRefs>
</ds:datastoreItem>
</file>

<file path=customXml/itemProps2599.xml><?xml version="1.0" encoding="utf-8"?>
<ds:datastoreItem xmlns:ds="http://schemas.openxmlformats.org/officeDocument/2006/customXml" ds:itemID="{06E95A79-1F91-41FD-9909-347852B33F7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.xml><?xml version="1.0" encoding="utf-8"?>
<ds:datastoreItem xmlns:ds="http://schemas.openxmlformats.org/officeDocument/2006/customXml" ds:itemID="{C8F28B6C-ED1C-47D1-84C5-7333A88F649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0.xml><?xml version="1.0" encoding="utf-8"?>
<ds:datastoreItem xmlns:ds="http://schemas.openxmlformats.org/officeDocument/2006/customXml" ds:itemID="{2CE402D5-87C8-4965-9803-19918EE9DA1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00.xml><?xml version="1.0" encoding="utf-8"?>
<ds:datastoreItem xmlns:ds="http://schemas.openxmlformats.org/officeDocument/2006/customXml" ds:itemID="{1AB6EA77-D7FC-42C5-8224-754E98EC17CB}">
  <ds:schemaRefs>
    <ds:schemaRef ds:uri="http://schemas.microsoft.com/sharepoint/events"/>
  </ds:schemaRefs>
</ds:datastoreItem>
</file>

<file path=customXml/itemProps2601.xml><?xml version="1.0" encoding="utf-8"?>
<ds:datastoreItem xmlns:ds="http://schemas.openxmlformats.org/officeDocument/2006/customXml" ds:itemID="{0A5CFC8B-D59E-4CBC-9609-E802CE5D091E}">
  <ds:schemaRefs>
    <ds:schemaRef ds:uri="http://schemas.microsoft.com/sharepoint/events"/>
  </ds:schemaRefs>
</ds:datastoreItem>
</file>

<file path=customXml/itemProps2602.xml><?xml version="1.0" encoding="utf-8"?>
<ds:datastoreItem xmlns:ds="http://schemas.openxmlformats.org/officeDocument/2006/customXml" ds:itemID="{194F2777-82A7-4964-BD4E-5A18E0E8748A}">
  <ds:schemaRefs>
    <ds:schemaRef ds:uri="http://schemas.microsoft.com/sharepoint/events"/>
  </ds:schemaRefs>
</ds:datastoreItem>
</file>

<file path=customXml/itemProps2603.xml><?xml version="1.0" encoding="utf-8"?>
<ds:datastoreItem xmlns:ds="http://schemas.openxmlformats.org/officeDocument/2006/customXml" ds:itemID="{E641C499-B047-4B7B-A245-1D7FBB1A504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04.xml><?xml version="1.0" encoding="utf-8"?>
<ds:datastoreItem xmlns:ds="http://schemas.openxmlformats.org/officeDocument/2006/customXml" ds:itemID="{32F79DF8-2595-4E99-BA2E-C4553561C05A}">
  <ds:schemaRefs>
    <ds:schemaRef ds:uri="http://schemas.microsoft.com/sharepoint/v3/contenttype/forms"/>
  </ds:schemaRefs>
</ds:datastoreItem>
</file>

<file path=customXml/itemProps2605.xml><?xml version="1.0" encoding="utf-8"?>
<ds:datastoreItem xmlns:ds="http://schemas.openxmlformats.org/officeDocument/2006/customXml" ds:itemID="{35598548-5FD1-4D42-9D2C-D09F60A31D3C}">
  <ds:schemaRefs>
    <ds:schemaRef ds:uri="http://schemas.microsoft.com/sharepoint/v3/contenttype/forms"/>
  </ds:schemaRefs>
</ds:datastoreItem>
</file>

<file path=customXml/itemProps2606.xml><?xml version="1.0" encoding="utf-8"?>
<ds:datastoreItem xmlns:ds="http://schemas.openxmlformats.org/officeDocument/2006/customXml" ds:itemID="{6D94554D-094E-4D3C-A870-E2BF9DA16B8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07.xml><?xml version="1.0" encoding="utf-8"?>
<ds:datastoreItem xmlns:ds="http://schemas.openxmlformats.org/officeDocument/2006/customXml" ds:itemID="{67805F23-D746-4258-8C76-DC69E34F92FF}">
  <ds:schemaRefs>
    <ds:schemaRef ds:uri="http://schemas.microsoft.com/sharepoint/events"/>
  </ds:schemaRefs>
</ds:datastoreItem>
</file>

<file path=customXml/itemProps2608.xml><?xml version="1.0" encoding="utf-8"?>
<ds:datastoreItem xmlns:ds="http://schemas.openxmlformats.org/officeDocument/2006/customXml" ds:itemID="{BCCC8335-ABDB-4BFF-93D2-6D383026C597}">
  <ds:schemaRefs>
    <ds:schemaRef ds:uri="http://schemas.microsoft.com/sharepoint/v3/contenttype/forms"/>
  </ds:schemaRefs>
</ds:datastoreItem>
</file>

<file path=customXml/itemProps2609.xml><?xml version="1.0" encoding="utf-8"?>
<ds:datastoreItem xmlns:ds="http://schemas.openxmlformats.org/officeDocument/2006/customXml" ds:itemID="{FB90A28F-3B2F-4EF7-A47D-8867CBD10F2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1.xml><?xml version="1.0" encoding="utf-8"?>
<ds:datastoreItem xmlns:ds="http://schemas.openxmlformats.org/officeDocument/2006/customXml" ds:itemID="{D763E811-71C1-4385-9F37-043E7BE008F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10.xml><?xml version="1.0" encoding="utf-8"?>
<ds:datastoreItem xmlns:ds="http://schemas.openxmlformats.org/officeDocument/2006/customXml" ds:itemID="{036DAEFB-3EFC-4988-BCF1-FE3DFEEFFB53}">
  <ds:schemaRefs>
    <ds:schemaRef ds:uri="http://schemas.microsoft.com/sharepoint/events"/>
  </ds:schemaRefs>
</ds:datastoreItem>
</file>

<file path=customXml/itemProps2611.xml><?xml version="1.0" encoding="utf-8"?>
<ds:datastoreItem xmlns:ds="http://schemas.openxmlformats.org/officeDocument/2006/customXml" ds:itemID="{1BA28488-5DF3-49EA-944B-95ABBE42498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12.xml><?xml version="1.0" encoding="utf-8"?>
<ds:datastoreItem xmlns:ds="http://schemas.openxmlformats.org/officeDocument/2006/customXml" ds:itemID="{3FCF497E-3D3F-4EDC-B95B-6CBFD9D1DFD4}">
  <ds:schemaRefs>
    <ds:schemaRef ds:uri="http://schemas.microsoft.com/sharepoint/events"/>
  </ds:schemaRefs>
</ds:datastoreItem>
</file>

<file path=customXml/itemProps2613.xml><?xml version="1.0" encoding="utf-8"?>
<ds:datastoreItem xmlns:ds="http://schemas.openxmlformats.org/officeDocument/2006/customXml" ds:itemID="{75D755D6-3B91-4086-9A9E-6095E521F07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14.xml><?xml version="1.0" encoding="utf-8"?>
<ds:datastoreItem xmlns:ds="http://schemas.openxmlformats.org/officeDocument/2006/customXml" ds:itemID="{D34D7533-013A-42C1-B869-A769619BC37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15.xml><?xml version="1.0" encoding="utf-8"?>
<ds:datastoreItem xmlns:ds="http://schemas.openxmlformats.org/officeDocument/2006/customXml" ds:itemID="{90FEBD6F-A5FD-4A86-8BCB-C85ACF49789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16.xml><?xml version="1.0" encoding="utf-8"?>
<ds:datastoreItem xmlns:ds="http://schemas.openxmlformats.org/officeDocument/2006/customXml" ds:itemID="{0492E835-2A7F-43FA-BDC4-9A5E5E32FE82}">
  <ds:schemaRefs>
    <ds:schemaRef ds:uri="http://schemas.microsoft.com/sharepoint/v3/contenttype/forms"/>
  </ds:schemaRefs>
</ds:datastoreItem>
</file>

<file path=customXml/itemProps2617.xml><?xml version="1.0" encoding="utf-8"?>
<ds:datastoreItem xmlns:ds="http://schemas.openxmlformats.org/officeDocument/2006/customXml" ds:itemID="{BA8D3025-4780-4ACD-8C7B-1BB328C4E7A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18.xml><?xml version="1.0" encoding="utf-8"?>
<ds:datastoreItem xmlns:ds="http://schemas.openxmlformats.org/officeDocument/2006/customXml" ds:itemID="{439A3730-161E-41D8-A66C-5C0E751E277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19.xml><?xml version="1.0" encoding="utf-8"?>
<ds:datastoreItem xmlns:ds="http://schemas.openxmlformats.org/officeDocument/2006/customXml" ds:itemID="{3A689DD7-8245-4276-9F66-C16E0EACE036}">
  <ds:schemaRefs>
    <ds:schemaRef ds:uri="http://schemas.microsoft.com/sharepoint/v3/contenttype/forms"/>
  </ds:schemaRefs>
</ds:datastoreItem>
</file>

<file path=customXml/itemProps262.xml><?xml version="1.0" encoding="utf-8"?>
<ds:datastoreItem xmlns:ds="http://schemas.openxmlformats.org/officeDocument/2006/customXml" ds:itemID="{624C7F79-1CF0-42E8-A7DB-E7DC6FC201F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20.xml><?xml version="1.0" encoding="utf-8"?>
<ds:datastoreItem xmlns:ds="http://schemas.openxmlformats.org/officeDocument/2006/customXml" ds:itemID="{B4E4F444-42D0-4985-B5C5-B26CBDD8143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21.xml><?xml version="1.0" encoding="utf-8"?>
<ds:datastoreItem xmlns:ds="http://schemas.openxmlformats.org/officeDocument/2006/customXml" ds:itemID="{BA41A0D2-B344-45D5-BE11-7405DA00C1F9}">
  <ds:schemaRefs>
    <ds:schemaRef ds:uri="http://schemas.microsoft.com/sharepoint/events"/>
  </ds:schemaRefs>
</ds:datastoreItem>
</file>

<file path=customXml/itemProps2622.xml><?xml version="1.0" encoding="utf-8"?>
<ds:datastoreItem xmlns:ds="http://schemas.openxmlformats.org/officeDocument/2006/customXml" ds:itemID="{1C5F5B3B-C302-4EEC-8AF5-A24AB5D3DCA1}">
  <ds:schemaRefs>
    <ds:schemaRef ds:uri="http://schemas.microsoft.com/sharepoint/events"/>
  </ds:schemaRefs>
</ds:datastoreItem>
</file>

<file path=customXml/itemProps2623.xml><?xml version="1.0" encoding="utf-8"?>
<ds:datastoreItem xmlns:ds="http://schemas.openxmlformats.org/officeDocument/2006/customXml" ds:itemID="{8673BD0C-2F66-4311-8048-F718EA8E562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24.xml><?xml version="1.0" encoding="utf-8"?>
<ds:datastoreItem xmlns:ds="http://schemas.openxmlformats.org/officeDocument/2006/customXml" ds:itemID="{69D82AF4-9CBC-40E8-A736-8DA24BB047F1}">
  <ds:schemaRefs>
    <ds:schemaRef ds:uri="http://schemas.microsoft.com/sharepoint/events"/>
  </ds:schemaRefs>
</ds:datastoreItem>
</file>

<file path=customXml/itemProps2625.xml><?xml version="1.0" encoding="utf-8"?>
<ds:datastoreItem xmlns:ds="http://schemas.openxmlformats.org/officeDocument/2006/customXml" ds:itemID="{9C3A074E-4238-4C61-8B9B-02D23357A70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26.xml><?xml version="1.0" encoding="utf-8"?>
<ds:datastoreItem xmlns:ds="http://schemas.openxmlformats.org/officeDocument/2006/customXml" ds:itemID="{47BB1C93-0EF2-438D-B410-C8C92647CED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27.xml><?xml version="1.0" encoding="utf-8"?>
<ds:datastoreItem xmlns:ds="http://schemas.openxmlformats.org/officeDocument/2006/customXml" ds:itemID="{16678CE1-CA7D-4667-8734-FE7DE17CCF6A}">
  <ds:schemaRefs>
    <ds:schemaRef ds:uri="http://schemas.microsoft.com/sharepoint/v3/contenttype/forms"/>
  </ds:schemaRefs>
</ds:datastoreItem>
</file>

<file path=customXml/itemProps2628.xml><?xml version="1.0" encoding="utf-8"?>
<ds:datastoreItem xmlns:ds="http://schemas.openxmlformats.org/officeDocument/2006/customXml" ds:itemID="{5B92012C-AF09-425D-90EE-609B8351A03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29.xml><?xml version="1.0" encoding="utf-8"?>
<ds:datastoreItem xmlns:ds="http://schemas.openxmlformats.org/officeDocument/2006/customXml" ds:itemID="{803EC669-2D9B-4D8B-84A8-CC5D2F10E522}">
  <ds:schemaRefs>
    <ds:schemaRef ds:uri="http://schemas.microsoft.com/sharepoint/v3/contenttype/forms"/>
  </ds:schemaRefs>
</ds:datastoreItem>
</file>

<file path=customXml/itemProps263.xml><?xml version="1.0" encoding="utf-8"?>
<ds:datastoreItem xmlns:ds="http://schemas.openxmlformats.org/officeDocument/2006/customXml" ds:itemID="{7290B2B0-2770-4E53-A128-0714FCA01C3D}">
  <ds:schemaRefs>
    <ds:schemaRef ds:uri="http://schemas.microsoft.com/sharepoint/v3/contenttype/forms"/>
  </ds:schemaRefs>
</ds:datastoreItem>
</file>

<file path=customXml/itemProps2630.xml><?xml version="1.0" encoding="utf-8"?>
<ds:datastoreItem xmlns:ds="http://schemas.openxmlformats.org/officeDocument/2006/customXml" ds:itemID="{0031A54D-CECA-4E70-98CE-0988E336835C}">
  <ds:schemaRefs>
    <ds:schemaRef ds:uri="http://schemas.microsoft.com/sharepoint/v3/contenttype/forms"/>
  </ds:schemaRefs>
</ds:datastoreItem>
</file>

<file path=customXml/itemProps2631.xml><?xml version="1.0" encoding="utf-8"?>
<ds:datastoreItem xmlns:ds="http://schemas.openxmlformats.org/officeDocument/2006/customXml" ds:itemID="{887A09B0-0451-4049-A357-E769336E33D1}">
  <ds:schemaRefs>
    <ds:schemaRef ds:uri="http://schemas.microsoft.com/sharepoint/v3/contenttype/forms"/>
  </ds:schemaRefs>
</ds:datastoreItem>
</file>

<file path=customXml/itemProps2632.xml><?xml version="1.0" encoding="utf-8"?>
<ds:datastoreItem xmlns:ds="http://schemas.openxmlformats.org/officeDocument/2006/customXml" ds:itemID="{6DA67E76-7912-496D-9C28-85F9A7FAE48F}">
  <ds:schemaRefs>
    <ds:schemaRef ds:uri="http://schemas.microsoft.com/sharepoint/events"/>
  </ds:schemaRefs>
</ds:datastoreItem>
</file>

<file path=customXml/itemProps2633.xml><?xml version="1.0" encoding="utf-8"?>
<ds:datastoreItem xmlns:ds="http://schemas.openxmlformats.org/officeDocument/2006/customXml" ds:itemID="{116147B5-B410-4C84-8F60-393D232138BF}">
  <ds:schemaRefs>
    <ds:schemaRef ds:uri="http://schemas.microsoft.com/sharepoint/v3/contenttype/forms"/>
  </ds:schemaRefs>
</ds:datastoreItem>
</file>

<file path=customXml/itemProps2634.xml><?xml version="1.0" encoding="utf-8"?>
<ds:datastoreItem xmlns:ds="http://schemas.openxmlformats.org/officeDocument/2006/customXml" ds:itemID="{AAD64A43-B502-49C1-A060-294FDAC9FF1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35.xml><?xml version="1.0" encoding="utf-8"?>
<ds:datastoreItem xmlns:ds="http://schemas.openxmlformats.org/officeDocument/2006/customXml" ds:itemID="{9EA6E898-4F60-4B61-9F48-026FD466698B}">
  <ds:schemaRefs>
    <ds:schemaRef ds:uri="http://schemas.microsoft.com/sharepoint/events"/>
  </ds:schemaRefs>
</ds:datastoreItem>
</file>

<file path=customXml/itemProps2636.xml><?xml version="1.0" encoding="utf-8"?>
<ds:datastoreItem xmlns:ds="http://schemas.openxmlformats.org/officeDocument/2006/customXml" ds:itemID="{4EDDD064-E991-426D-B1A2-0D6DF701216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37.xml><?xml version="1.0" encoding="utf-8"?>
<ds:datastoreItem xmlns:ds="http://schemas.openxmlformats.org/officeDocument/2006/customXml" ds:itemID="{AD392453-DAC1-4681-B323-AC749966AFF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38.xml><?xml version="1.0" encoding="utf-8"?>
<ds:datastoreItem xmlns:ds="http://schemas.openxmlformats.org/officeDocument/2006/customXml" ds:itemID="{22246761-F00A-440E-8EB8-5B5D37BBBA29}">
  <ds:schemaRefs>
    <ds:schemaRef ds:uri="http://schemas.microsoft.com/sharepoint/events"/>
  </ds:schemaRefs>
</ds:datastoreItem>
</file>

<file path=customXml/itemProps2639.xml><?xml version="1.0" encoding="utf-8"?>
<ds:datastoreItem xmlns:ds="http://schemas.openxmlformats.org/officeDocument/2006/customXml" ds:itemID="{86124326-3C54-420D-ACE9-75CA4C9DC542}">
  <ds:schemaRefs>
    <ds:schemaRef ds:uri="http://schemas.microsoft.com/sharepoint/v3/contenttype/forms"/>
  </ds:schemaRefs>
</ds:datastoreItem>
</file>

<file path=customXml/itemProps264.xml><?xml version="1.0" encoding="utf-8"?>
<ds:datastoreItem xmlns:ds="http://schemas.openxmlformats.org/officeDocument/2006/customXml" ds:itemID="{54CAB7FE-B30C-45D7-A55F-814CE3F25AD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40.xml><?xml version="1.0" encoding="utf-8"?>
<ds:datastoreItem xmlns:ds="http://schemas.openxmlformats.org/officeDocument/2006/customXml" ds:itemID="{5E268816-94D4-46AA-BC7C-CADC4E52607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41.xml><?xml version="1.0" encoding="utf-8"?>
<ds:datastoreItem xmlns:ds="http://schemas.openxmlformats.org/officeDocument/2006/customXml" ds:itemID="{09D49EC9-7CBD-4ABF-A0C4-0FA40F58796D}">
  <ds:schemaRefs>
    <ds:schemaRef ds:uri="http://schemas.microsoft.com/sharepoint/events"/>
  </ds:schemaRefs>
</ds:datastoreItem>
</file>

<file path=customXml/itemProps2642.xml><?xml version="1.0" encoding="utf-8"?>
<ds:datastoreItem xmlns:ds="http://schemas.openxmlformats.org/officeDocument/2006/customXml" ds:itemID="{F7B4F226-FE0F-4C76-B7C5-826898C1343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43.xml><?xml version="1.0" encoding="utf-8"?>
<ds:datastoreItem xmlns:ds="http://schemas.openxmlformats.org/officeDocument/2006/customXml" ds:itemID="{2C3460CC-D340-4A2D-9540-D2F46744DA4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44.xml><?xml version="1.0" encoding="utf-8"?>
<ds:datastoreItem xmlns:ds="http://schemas.openxmlformats.org/officeDocument/2006/customXml" ds:itemID="{ACD2DDB5-8522-45A8-BD98-06324F2010D5}">
  <ds:schemaRefs>
    <ds:schemaRef ds:uri="http://schemas.microsoft.com/sharepoint/events"/>
  </ds:schemaRefs>
</ds:datastoreItem>
</file>

<file path=customXml/itemProps2645.xml><?xml version="1.0" encoding="utf-8"?>
<ds:datastoreItem xmlns:ds="http://schemas.openxmlformats.org/officeDocument/2006/customXml" ds:itemID="{AF7E35F5-BC88-4716-B4CB-8C24DCBA1A6C}">
  <ds:schemaRefs>
    <ds:schemaRef ds:uri="http://schemas.microsoft.com/sharepoint/v3/contenttype/forms"/>
  </ds:schemaRefs>
</ds:datastoreItem>
</file>

<file path=customXml/itemProps2646.xml><?xml version="1.0" encoding="utf-8"?>
<ds:datastoreItem xmlns:ds="http://schemas.openxmlformats.org/officeDocument/2006/customXml" ds:itemID="{182EE0D1-03CA-4C63-800F-F413DFD2A300}">
  <ds:schemaRefs>
    <ds:schemaRef ds:uri="http://schemas.microsoft.com/sharepoint/events"/>
  </ds:schemaRefs>
</ds:datastoreItem>
</file>

<file path=customXml/itemProps2647.xml><?xml version="1.0" encoding="utf-8"?>
<ds:datastoreItem xmlns:ds="http://schemas.openxmlformats.org/officeDocument/2006/customXml" ds:itemID="{829240A1-015E-4FC6-A129-0E01914DD9CE}">
  <ds:schemaRefs>
    <ds:schemaRef ds:uri="http://schemas.microsoft.com/sharepoint/v3/contenttype/forms"/>
  </ds:schemaRefs>
</ds:datastoreItem>
</file>

<file path=customXml/itemProps2648.xml><?xml version="1.0" encoding="utf-8"?>
<ds:datastoreItem xmlns:ds="http://schemas.openxmlformats.org/officeDocument/2006/customXml" ds:itemID="{103EB996-BEA9-4432-BDDD-FE6AEE0EF0C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49.xml><?xml version="1.0" encoding="utf-8"?>
<ds:datastoreItem xmlns:ds="http://schemas.openxmlformats.org/officeDocument/2006/customXml" ds:itemID="{1D6CBC6D-0D00-4951-BEF5-D0A568893DDA}">
  <ds:schemaRefs>
    <ds:schemaRef ds:uri="http://schemas.microsoft.com/sharepoint/v3/contenttype/forms"/>
  </ds:schemaRefs>
</ds:datastoreItem>
</file>

<file path=customXml/itemProps265.xml><?xml version="1.0" encoding="utf-8"?>
<ds:datastoreItem xmlns:ds="http://schemas.openxmlformats.org/officeDocument/2006/customXml" ds:itemID="{5B9E726F-FEFE-4EA6-A387-F14625B4C26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50.xml><?xml version="1.0" encoding="utf-8"?>
<ds:datastoreItem xmlns:ds="http://schemas.openxmlformats.org/officeDocument/2006/customXml" ds:itemID="{C6D0D1F8-215C-44B3-8E41-FA179315751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51.xml><?xml version="1.0" encoding="utf-8"?>
<ds:datastoreItem xmlns:ds="http://schemas.openxmlformats.org/officeDocument/2006/customXml" ds:itemID="{BB4662A1-34F7-4CA4-9523-BBB180D9EC6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52.xml><?xml version="1.0" encoding="utf-8"?>
<ds:datastoreItem xmlns:ds="http://schemas.openxmlformats.org/officeDocument/2006/customXml" ds:itemID="{8914C4EC-AB10-466B-84A0-CA3DE862F895}">
  <ds:schemaRefs>
    <ds:schemaRef ds:uri="http://schemas.microsoft.com/sharepoint/v3/contenttype/forms"/>
  </ds:schemaRefs>
</ds:datastoreItem>
</file>

<file path=customXml/itemProps2653.xml><?xml version="1.0" encoding="utf-8"?>
<ds:datastoreItem xmlns:ds="http://schemas.openxmlformats.org/officeDocument/2006/customXml" ds:itemID="{52CA0B4E-8B93-4847-B3E7-C112D12B2A2A}">
  <ds:schemaRefs>
    <ds:schemaRef ds:uri="http://schemas.microsoft.com/sharepoint/v3/contenttype/forms"/>
  </ds:schemaRefs>
</ds:datastoreItem>
</file>

<file path=customXml/itemProps2654.xml><?xml version="1.0" encoding="utf-8"?>
<ds:datastoreItem xmlns:ds="http://schemas.openxmlformats.org/officeDocument/2006/customXml" ds:itemID="{7FAEC4DC-0DF7-4397-AA48-05187D1BFF7A}">
  <ds:schemaRefs>
    <ds:schemaRef ds:uri="http://schemas.microsoft.com/sharepoint/v3/contenttype/forms"/>
  </ds:schemaRefs>
</ds:datastoreItem>
</file>

<file path=customXml/itemProps2655.xml><?xml version="1.0" encoding="utf-8"?>
<ds:datastoreItem xmlns:ds="http://schemas.openxmlformats.org/officeDocument/2006/customXml" ds:itemID="{7CE3C60B-8FA5-4478-988E-C760F730A91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56.xml><?xml version="1.0" encoding="utf-8"?>
<ds:datastoreItem xmlns:ds="http://schemas.openxmlformats.org/officeDocument/2006/customXml" ds:itemID="{883B6FCE-DDAE-4FFC-8B8A-29D38700CAE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57.xml><?xml version="1.0" encoding="utf-8"?>
<ds:datastoreItem xmlns:ds="http://schemas.openxmlformats.org/officeDocument/2006/customXml" ds:itemID="{D566AF90-646D-437B-A3A3-F84C31B070BF}">
  <ds:schemaRefs>
    <ds:schemaRef ds:uri="http://schemas.microsoft.com/sharepoint/events"/>
  </ds:schemaRefs>
</ds:datastoreItem>
</file>

<file path=customXml/itemProps2658.xml><?xml version="1.0" encoding="utf-8"?>
<ds:datastoreItem xmlns:ds="http://schemas.openxmlformats.org/officeDocument/2006/customXml" ds:itemID="{77CB83A9-041B-4E85-B465-3FFB5D914CD6}">
  <ds:schemaRefs>
    <ds:schemaRef ds:uri="http://schemas.microsoft.com/sharepoint/v3/contenttype/forms"/>
  </ds:schemaRefs>
</ds:datastoreItem>
</file>

<file path=customXml/itemProps2659.xml><?xml version="1.0" encoding="utf-8"?>
<ds:datastoreItem xmlns:ds="http://schemas.openxmlformats.org/officeDocument/2006/customXml" ds:itemID="{8089B523-9052-437F-894B-D80F8ED3286B}">
  <ds:schemaRefs>
    <ds:schemaRef ds:uri="http://schemas.microsoft.com/sharepoint/events"/>
  </ds:schemaRefs>
</ds:datastoreItem>
</file>

<file path=customXml/itemProps266.xml><?xml version="1.0" encoding="utf-8"?>
<ds:datastoreItem xmlns:ds="http://schemas.openxmlformats.org/officeDocument/2006/customXml" ds:itemID="{CF97FFB0-21F9-431C-93D7-99007A060A91}">
  <ds:schemaRefs>
    <ds:schemaRef ds:uri="http://schemas.microsoft.com/sharepoint/events"/>
  </ds:schemaRefs>
</ds:datastoreItem>
</file>

<file path=customXml/itemProps2660.xml><?xml version="1.0" encoding="utf-8"?>
<ds:datastoreItem xmlns:ds="http://schemas.openxmlformats.org/officeDocument/2006/customXml" ds:itemID="{11764B4C-1E50-4A16-81D5-4D18AEFBC38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61.xml><?xml version="1.0" encoding="utf-8"?>
<ds:datastoreItem xmlns:ds="http://schemas.openxmlformats.org/officeDocument/2006/customXml" ds:itemID="{41AB369E-1298-41F4-8982-2954C9B5252E}">
  <ds:schemaRefs>
    <ds:schemaRef ds:uri="http://schemas.microsoft.com/sharepoint/events"/>
  </ds:schemaRefs>
</ds:datastoreItem>
</file>

<file path=customXml/itemProps2662.xml><?xml version="1.0" encoding="utf-8"?>
<ds:datastoreItem xmlns:ds="http://schemas.openxmlformats.org/officeDocument/2006/customXml" ds:itemID="{E55A8C6E-4714-4510-989B-CA394278170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63.xml><?xml version="1.0" encoding="utf-8"?>
<ds:datastoreItem xmlns:ds="http://schemas.openxmlformats.org/officeDocument/2006/customXml" ds:itemID="{CD494589-B3AC-4E30-85C8-A139A626340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64.xml><?xml version="1.0" encoding="utf-8"?>
<ds:datastoreItem xmlns:ds="http://schemas.openxmlformats.org/officeDocument/2006/customXml" ds:itemID="{B56D6CBB-DD50-4AC4-BB82-9AFAF9234AED}">
  <ds:schemaRefs>
    <ds:schemaRef ds:uri="http://schemas.microsoft.com/sharepoint/events"/>
  </ds:schemaRefs>
</ds:datastoreItem>
</file>

<file path=customXml/itemProps2665.xml><?xml version="1.0" encoding="utf-8"?>
<ds:datastoreItem xmlns:ds="http://schemas.openxmlformats.org/officeDocument/2006/customXml" ds:itemID="{8E383442-5E53-443C-B5F5-F6680A9C424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66.xml><?xml version="1.0" encoding="utf-8"?>
<ds:datastoreItem xmlns:ds="http://schemas.openxmlformats.org/officeDocument/2006/customXml" ds:itemID="{D77279B3-E696-49F4-A94E-38B4B2D18B7D}">
  <ds:schemaRefs>
    <ds:schemaRef ds:uri="http://schemas.microsoft.com/sharepoint/v3/contenttype/forms"/>
  </ds:schemaRefs>
</ds:datastoreItem>
</file>

<file path=customXml/itemProps2667.xml><?xml version="1.0" encoding="utf-8"?>
<ds:datastoreItem xmlns:ds="http://schemas.openxmlformats.org/officeDocument/2006/customXml" ds:itemID="{9CF1706F-AD13-465F-9034-10531E9701F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68.xml><?xml version="1.0" encoding="utf-8"?>
<ds:datastoreItem xmlns:ds="http://schemas.openxmlformats.org/officeDocument/2006/customXml" ds:itemID="{1E77B262-350B-4924-BAF7-2BDCC1D103F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69.xml><?xml version="1.0" encoding="utf-8"?>
<ds:datastoreItem xmlns:ds="http://schemas.openxmlformats.org/officeDocument/2006/customXml" ds:itemID="{BD13B82C-F734-4D10-BBF7-56449393EB2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7.xml><?xml version="1.0" encoding="utf-8"?>
<ds:datastoreItem xmlns:ds="http://schemas.openxmlformats.org/officeDocument/2006/customXml" ds:itemID="{398A28F9-079B-484C-83C1-CA30047551C1}">
  <ds:schemaRefs>
    <ds:schemaRef ds:uri="http://schemas.microsoft.com/sharepoint/events"/>
  </ds:schemaRefs>
</ds:datastoreItem>
</file>

<file path=customXml/itemProps2670.xml><?xml version="1.0" encoding="utf-8"?>
<ds:datastoreItem xmlns:ds="http://schemas.openxmlformats.org/officeDocument/2006/customXml" ds:itemID="{2911CFC7-F0C4-49CA-A982-38FB0223C9C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71.xml><?xml version="1.0" encoding="utf-8"?>
<ds:datastoreItem xmlns:ds="http://schemas.openxmlformats.org/officeDocument/2006/customXml" ds:itemID="{0D7F4DD7-7696-48EC-BAAE-E1BCCD2D4C21}">
  <ds:schemaRefs>
    <ds:schemaRef ds:uri="http://schemas.microsoft.com/sharepoint/v3/contenttype/forms"/>
  </ds:schemaRefs>
</ds:datastoreItem>
</file>

<file path=customXml/itemProps2672.xml><?xml version="1.0" encoding="utf-8"?>
<ds:datastoreItem xmlns:ds="http://schemas.openxmlformats.org/officeDocument/2006/customXml" ds:itemID="{0D543E1B-8CF9-4927-9210-46179778FB1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73.xml><?xml version="1.0" encoding="utf-8"?>
<ds:datastoreItem xmlns:ds="http://schemas.openxmlformats.org/officeDocument/2006/customXml" ds:itemID="{A2ABC660-D3CC-4043-9CDD-C60DF0AF4D26}">
  <ds:schemaRefs>
    <ds:schemaRef ds:uri="http://schemas.microsoft.com/sharepoint/events"/>
  </ds:schemaRefs>
</ds:datastoreItem>
</file>

<file path=customXml/itemProps2674.xml><?xml version="1.0" encoding="utf-8"?>
<ds:datastoreItem xmlns:ds="http://schemas.openxmlformats.org/officeDocument/2006/customXml" ds:itemID="{5214CF8E-9924-4817-8189-DC6E9B5E52BA}">
  <ds:schemaRefs>
    <ds:schemaRef ds:uri="http://schemas.microsoft.com/sharepoint/events"/>
  </ds:schemaRefs>
</ds:datastoreItem>
</file>

<file path=customXml/itemProps2675.xml><?xml version="1.0" encoding="utf-8"?>
<ds:datastoreItem xmlns:ds="http://schemas.openxmlformats.org/officeDocument/2006/customXml" ds:itemID="{7B13418E-0330-4CA7-A99A-73211F147FAF}">
  <ds:schemaRefs>
    <ds:schemaRef ds:uri="http://schemas.microsoft.com/sharepoint/v3/contenttype/forms"/>
  </ds:schemaRefs>
</ds:datastoreItem>
</file>

<file path=customXml/itemProps2676.xml><?xml version="1.0" encoding="utf-8"?>
<ds:datastoreItem xmlns:ds="http://schemas.openxmlformats.org/officeDocument/2006/customXml" ds:itemID="{8F06195E-4C7A-4A57-BBA3-F052CBED412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77.xml><?xml version="1.0" encoding="utf-8"?>
<ds:datastoreItem xmlns:ds="http://schemas.openxmlformats.org/officeDocument/2006/customXml" ds:itemID="{EA10EDD4-D419-4FD0-A488-C486894A6C1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78.xml><?xml version="1.0" encoding="utf-8"?>
<ds:datastoreItem xmlns:ds="http://schemas.openxmlformats.org/officeDocument/2006/customXml" ds:itemID="{B9F2789F-92D9-43EB-9702-46C8873E2160}">
  <ds:schemaRefs>
    <ds:schemaRef ds:uri="http://schemas.microsoft.com/sharepoint/events"/>
  </ds:schemaRefs>
</ds:datastoreItem>
</file>

<file path=customXml/itemProps2679.xml><?xml version="1.0" encoding="utf-8"?>
<ds:datastoreItem xmlns:ds="http://schemas.openxmlformats.org/officeDocument/2006/customXml" ds:itemID="{A3332026-CA1B-4CF8-8A8E-FD214A3A752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8.xml><?xml version="1.0" encoding="utf-8"?>
<ds:datastoreItem xmlns:ds="http://schemas.openxmlformats.org/officeDocument/2006/customXml" ds:itemID="{D0BC79F2-EE1D-4892-B2E8-0C001AC27EE7}">
  <ds:schemaRefs>
    <ds:schemaRef ds:uri="http://schemas.microsoft.com/sharepoint/events"/>
  </ds:schemaRefs>
</ds:datastoreItem>
</file>

<file path=customXml/itemProps2680.xml><?xml version="1.0" encoding="utf-8"?>
<ds:datastoreItem xmlns:ds="http://schemas.openxmlformats.org/officeDocument/2006/customXml" ds:itemID="{485EE6FF-B2E0-4AB6-91CC-1FAEFA8D97EA}">
  <ds:schemaRefs>
    <ds:schemaRef ds:uri="http://schemas.microsoft.com/sharepoint/v3/contenttype/forms"/>
  </ds:schemaRefs>
</ds:datastoreItem>
</file>

<file path=customXml/itemProps2681.xml><?xml version="1.0" encoding="utf-8"?>
<ds:datastoreItem xmlns:ds="http://schemas.openxmlformats.org/officeDocument/2006/customXml" ds:itemID="{52CCA1AC-3CB4-40D9-B466-FBFE93343ED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82.xml><?xml version="1.0" encoding="utf-8"?>
<ds:datastoreItem xmlns:ds="http://schemas.openxmlformats.org/officeDocument/2006/customXml" ds:itemID="{F48AF3DF-6FE4-4B4A-A459-F35DC88125D0}">
  <ds:schemaRefs>
    <ds:schemaRef ds:uri="http://schemas.microsoft.com/sharepoint/v3/contenttype/forms"/>
  </ds:schemaRefs>
</ds:datastoreItem>
</file>

<file path=customXml/itemProps2683.xml><?xml version="1.0" encoding="utf-8"?>
<ds:datastoreItem xmlns:ds="http://schemas.openxmlformats.org/officeDocument/2006/customXml" ds:itemID="{A046EBC1-7D10-42C6-B075-3143617E51D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84.xml><?xml version="1.0" encoding="utf-8"?>
<ds:datastoreItem xmlns:ds="http://schemas.openxmlformats.org/officeDocument/2006/customXml" ds:itemID="{708B15B3-2789-4122-8B25-1CC8F8956F1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85.xml><?xml version="1.0" encoding="utf-8"?>
<ds:datastoreItem xmlns:ds="http://schemas.openxmlformats.org/officeDocument/2006/customXml" ds:itemID="{B9043EC5-2C82-43BF-85B0-7A53991A6788}">
  <ds:schemaRefs>
    <ds:schemaRef ds:uri="http://schemas.microsoft.com/sharepoint/events"/>
  </ds:schemaRefs>
</ds:datastoreItem>
</file>

<file path=customXml/itemProps2686.xml><?xml version="1.0" encoding="utf-8"?>
<ds:datastoreItem xmlns:ds="http://schemas.openxmlformats.org/officeDocument/2006/customXml" ds:itemID="{532FF20D-D4EB-49D9-8B19-3F9ACF7DB8D6}">
  <ds:schemaRefs>
    <ds:schemaRef ds:uri="http://schemas.microsoft.com/sharepoint/v3/contenttype/forms"/>
  </ds:schemaRefs>
</ds:datastoreItem>
</file>

<file path=customXml/itemProps2687.xml><?xml version="1.0" encoding="utf-8"?>
<ds:datastoreItem xmlns:ds="http://schemas.openxmlformats.org/officeDocument/2006/customXml" ds:itemID="{5597A01A-DF89-4016-A290-C5FC3C791DF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88.xml><?xml version="1.0" encoding="utf-8"?>
<ds:datastoreItem xmlns:ds="http://schemas.openxmlformats.org/officeDocument/2006/customXml" ds:itemID="{FD17D550-4DBD-4E57-A4CB-217840257C2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89.xml><?xml version="1.0" encoding="utf-8"?>
<ds:datastoreItem xmlns:ds="http://schemas.openxmlformats.org/officeDocument/2006/customXml" ds:itemID="{06727B4B-5461-459E-B2A8-728817550AE4}">
  <ds:schemaRefs>
    <ds:schemaRef ds:uri="http://schemas.microsoft.com/sharepoint/v3/contenttype/forms"/>
  </ds:schemaRefs>
</ds:datastoreItem>
</file>

<file path=customXml/itemProps269.xml><?xml version="1.0" encoding="utf-8"?>
<ds:datastoreItem xmlns:ds="http://schemas.openxmlformats.org/officeDocument/2006/customXml" ds:itemID="{9E47FCFC-AE5D-4974-AF47-D55C7FECEB55}">
  <ds:schemaRefs>
    <ds:schemaRef ds:uri="http://schemas.microsoft.com/sharepoint/v3/contenttype/forms"/>
  </ds:schemaRefs>
</ds:datastoreItem>
</file>

<file path=customXml/itemProps2690.xml><?xml version="1.0" encoding="utf-8"?>
<ds:datastoreItem xmlns:ds="http://schemas.openxmlformats.org/officeDocument/2006/customXml" ds:itemID="{C91C0EE8-D59B-43CE-8C51-81FBF9203C0E}">
  <ds:schemaRefs>
    <ds:schemaRef ds:uri="http://schemas.microsoft.com/sharepoint/events"/>
  </ds:schemaRefs>
</ds:datastoreItem>
</file>

<file path=customXml/itemProps2691.xml><?xml version="1.0" encoding="utf-8"?>
<ds:datastoreItem xmlns:ds="http://schemas.openxmlformats.org/officeDocument/2006/customXml" ds:itemID="{2AF40B1F-74B4-4E3F-B3A8-EE6B8A1A368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92.xml><?xml version="1.0" encoding="utf-8"?>
<ds:datastoreItem xmlns:ds="http://schemas.openxmlformats.org/officeDocument/2006/customXml" ds:itemID="{3A8E7018-F4F2-49EC-A77F-EB43F2AF36D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93.xml><?xml version="1.0" encoding="utf-8"?>
<ds:datastoreItem xmlns:ds="http://schemas.openxmlformats.org/officeDocument/2006/customXml" ds:itemID="{5CD1E934-C123-46FB-ADE1-436AE1328F6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94.xml><?xml version="1.0" encoding="utf-8"?>
<ds:datastoreItem xmlns:ds="http://schemas.openxmlformats.org/officeDocument/2006/customXml" ds:itemID="{A2B1A15B-2AFC-4881-9006-9B67631840F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95.xml><?xml version="1.0" encoding="utf-8"?>
<ds:datastoreItem xmlns:ds="http://schemas.openxmlformats.org/officeDocument/2006/customXml" ds:itemID="{722F8C38-8E1E-4356-BB28-1FA16929B6A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696.xml><?xml version="1.0" encoding="utf-8"?>
<ds:datastoreItem xmlns:ds="http://schemas.openxmlformats.org/officeDocument/2006/customXml" ds:itemID="{8B392556-8AA1-4ECC-A5E2-F9486E1AB27D}">
  <ds:schemaRefs>
    <ds:schemaRef ds:uri="http://schemas.microsoft.com/sharepoint/v3/contenttype/forms"/>
  </ds:schemaRefs>
</ds:datastoreItem>
</file>

<file path=customXml/itemProps2697.xml><?xml version="1.0" encoding="utf-8"?>
<ds:datastoreItem xmlns:ds="http://schemas.openxmlformats.org/officeDocument/2006/customXml" ds:itemID="{EE2B2F98-B0E1-4982-AEA5-9EAAD1DE0FA1}">
  <ds:schemaRefs>
    <ds:schemaRef ds:uri="http://schemas.microsoft.com/sharepoint/v3/contenttype/forms"/>
  </ds:schemaRefs>
</ds:datastoreItem>
</file>

<file path=customXml/itemProps2698.xml><?xml version="1.0" encoding="utf-8"?>
<ds:datastoreItem xmlns:ds="http://schemas.openxmlformats.org/officeDocument/2006/customXml" ds:itemID="{B1304816-2B1A-417B-B84D-0DEF83D24A8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699.xml><?xml version="1.0" encoding="utf-8"?>
<ds:datastoreItem xmlns:ds="http://schemas.openxmlformats.org/officeDocument/2006/customXml" ds:itemID="{F15695CA-44F3-4CF7-A11E-731D43313829}">
  <ds:schemaRefs>
    <ds:schemaRef ds:uri="http://schemas.microsoft.com/sharepoint/v3/contenttype/forms"/>
  </ds:schemaRefs>
</ds:datastoreItem>
</file>

<file path=customXml/itemProps27.xml><?xml version="1.0" encoding="utf-8"?>
<ds:datastoreItem xmlns:ds="http://schemas.openxmlformats.org/officeDocument/2006/customXml" ds:itemID="{FB32131E-45E3-48E4-84A1-E610604DE60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0.xml><?xml version="1.0" encoding="utf-8"?>
<ds:datastoreItem xmlns:ds="http://schemas.openxmlformats.org/officeDocument/2006/customXml" ds:itemID="{7CE2B3EB-0BCA-4529-A193-CB67027DE335}">
  <ds:schemaRefs>
    <ds:schemaRef ds:uri="http://schemas.microsoft.com/sharepoint/v3/contenttype/forms"/>
  </ds:schemaRefs>
</ds:datastoreItem>
</file>

<file path=customXml/itemProps2700.xml><?xml version="1.0" encoding="utf-8"?>
<ds:datastoreItem xmlns:ds="http://schemas.openxmlformats.org/officeDocument/2006/customXml" ds:itemID="{A336CEE5-0DF3-4501-B095-A3D069B25867}">
  <ds:schemaRefs>
    <ds:schemaRef ds:uri="http://schemas.microsoft.com/sharepoint/v3/contenttype/forms"/>
  </ds:schemaRefs>
</ds:datastoreItem>
</file>

<file path=customXml/itemProps2701.xml><?xml version="1.0" encoding="utf-8"?>
<ds:datastoreItem xmlns:ds="http://schemas.openxmlformats.org/officeDocument/2006/customXml" ds:itemID="{0DF72CD8-9592-4C95-AEBB-2F73E6216CD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702.xml><?xml version="1.0" encoding="utf-8"?>
<ds:datastoreItem xmlns:ds="http://schemas.openxmlformats.org/officeDocument/2006/customXml" ds:itemID="{417EC3E9-5AAF-429C-87EE-83E7C6C8BD12}">
  <ds:schemaRefs>
    <ds:schemaRef ds:uri="http://schemas.microsoft.com/sharepoint/events"/>
  </ds:schemaRefs>
</ds:datastoreItem>
</file>

<file path=customXml/itemProps2703.xml><?xml version="1.0" encoding="utf-8"?>
<ds:datastoreItem xmlns:ds="http://schemas.openxmlformats.org/officeDocument/2006/customXml" ds:itemID="{BB6F040E-7FC0-494C-94BE-175F421358A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04.xml><?xml version="1.0" encoding="utf-8"?>
<ds:datastoreItem xmlns:ds="http://schemas.openxmlformats.org/officeDocument/2006/customXml" ds:itemID="{D4545ED4-C842-4341-A7B6-45CCF9D169A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05.xml><?xml version="1.0" encoding="utf-8"?>
<ds:datastoreItem xmlns:ds="http://schemas.openxmlformats.org/officeDocument/2006/customXml" ds:itemID="{F9BE0856-36A6-4E54-84B4-CE91D9C41030}">
  <ds:schemaRefs>
    <ds:schemaRef ds:uri="http://schemas.microsoft.com/sharepoint/v3/contenttype/forms"/>
  </ds:schemaRefs>
</ds:datastoreItem>
</file>

<file path=customXml/itemProps2706.xml><?xml version="1.0" encoding="utf-8"?>
<ds:datastoreItem xmlns:ds="http://schemas.openxmlformats.org/officeDocument/2006/customXml" ds:itemID="{77A88B3C-093E-491F-9632-DE84F5FF322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07.xml><?xml version="1.0" encoding="utf-8"?>
<ds:datastoreItem xmlns:ds="http://schemas.openxmlformats.org/officeDocument/2006/customXml" ds:itemID="{08FB594A-D476-4E9D-8673-106F6D7C3796}">
  <ds:schemaRefs>
    <ds:schemaRef ds:uri="http://schemas.microsoft.com/sharepoint/events"/>
  </ds:schemaRefs>
</ds:datastoreItem>
</file>

<file path=customXml/itemProps2708.xml><?xml version="1.0" encoding="utf-8"?>
<ds:datastoreItem xmlns:ds="http://schemas.openxmlformats.org/officeDocument/2006/customXml" ds:itemID="{B093F85B-993F-426D-82EC-7291F01FA5E3}">
  <ds:schemaRefs>
    <ds:schemaRef ds:uri="http://schemas.microsoft.com/sharepoint/v3/contenttype/forms"/>
  </ds:schemaRefs>
</ds:datastoreItem>
</file>

<file path=customXml/itemProps2709.xml><?xml version="1.0" encoding="utf-8"?>
<ds:datastoreItem xmlns:ds="http://schemas.openxmlformats.org/officeDocument/2006/customXml" ds:itemID="{30DC2D9B-B017-4D58-B96E-BF6C1283599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1.xml><?xml version="1.0" encoding="utf-8"?>
<ds:datastoreItem xmlns:ds="http://schemas.openxmlformats.org/officeDocument/2006/customXml" ds:itemID="{6C88F83D-C995-4DB8-8BA2-FC8E701E7A81}">
  <ds:schemaRefs>
    <ds:schemaRef ds:uri="http://schemas.microsoft.com/sharepoint/v3/contenttype/forms"/>
  </ds:schemaRefs>
</ds:datastoreItem>
</file>

<file path=customXml/itemProps2710.xml><?xml version="1.0" encoding="utf-8"?>
<ds:datastoreItem xmlns:ds="http://schemas.openxmlformats.org/officeDocument/2006/customXml" ds:itemID="{69F4F045-FF90-4217-8FB9-E46B604532B6}">
  <ds:schemaRefs>
    <ds:schemaRef ds:uri="http://schemas.microsoft.com/sharepoint/events"/>
  </ds:schemaRefs>
</ds:datastoreItem>
</file>

<file path=customXml/itemProps2711.xml><?xml version="1.0" encoding="utf-8"?>
<ds:datastoreItem xmlns:ds="http://schemas.openxmlformats.org/officeDocument/2006/customXml" ds:itemID="{707A75E2-7C8C-4ACB-BD0B-4931CDBD8C2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12.xml><?xml version="1.0" encoding="utf-8"?>
<ds:datastoreItem xmlns:ds="http://schemas.openxmlformats.org/officeDocument/2006/customXml" ds:itemID="{C3A44D18-CF30-4969-A5FA-6BA46BF738F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713.xml><?xml version="1.0" encoding="utf-8"?>
<ds:datastoreItem xmlns:ds="http://schemas.openxmlformats.org/officeDocument/2006/customXml" ds:itemID="{98D67659-3C37-4DD6-9E81-9F1E6EE9FCAA}">
  <ds:schemaRefs>
    <ds:schemaRef ds:uri="http://schemas.microsoft.com/sharepoint/events"/>
  </ds:schemaRefs>
</ds:datastoreItem>
</file>

<file path=customXml/itemProps2714.xml><?xml version="1.0" encoding="utf-8"?>
<ds:datastoreItem xmlns:ds="http://schemas.openxmlformats.org/officeDocument/2006/customXml" ds:itemID="{84A97CE0-555D-4944-A549-4D375D2283D1}">
  <ds:schemaRefs>
    <ds:schemaRef ds:uri="http://schemas.microsoft.com/sharepoint/v3/contenttype/forms"/>
  </ds:schemaRefs>
</ds:datastoreItem>
</file>

<file path=customXml/itemProps2715.xml><?xml version="1.0" encoding="utf-8"?>
<ds:datastoreItem xmlns:ds="http://schemas.openxmlformats.org/officeDocument/2006/customXml" ds:itemID="{F3937F7A-6ABC-42FA-8ACE-7F3E62392CE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716.xml><?xml version="1.0" encoding="utf-8"?>
<ds:datastoreItem xmlns:ds="http://schemas.openxmlformats.org/officeDocument/2006/customXml" ds:itemID="{2766AD4E-8867-4D9A-871C-642DCD5058FA}">
  <ds:schemaRefs>
    <ds:schemaRef ds:uri="http://schemas.microsoft.com/sharepoint/v3/contenttype/forms"/>
  </ds:schemaRefs>
</ds:datastoreItem>
</file>

<file path=customXml/itemProps2717.xml><?xml version="1.0" encoding="utf-8"?>
<ds:datastoreItem xmlns:ds="http://schemas.openxmlformats.org/officeDocument/2006/customXml" ds:itemID="{092F9CEB-E97C-4DBE-8B52-AF7C68B7AA2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718.xml><?xml version="1.0" encoding="utf-8"?>
<ds:datastoreItem xmlns:ds="http://schemas.openxmlformats.org/officeDocument/2006/customXml" ds:itemID="{743D8A69-D8B0-42A3-9E0F-25C40B1F343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719.xml><?xml version="1.0" encoding="utf-8"?>
<ds:datastoreItem xmlns:ds="http://schemas.openxmlformats.org/officeDocument/2006/customXml" ds:itemID="{B588A5D6-B8B3-466A-90B2-E0F8602B1FC8}">
  <ds:schemaRefs>
    <ds:schemaRef ds:uri="http://schemas.microsoft.com/sharepoint/events"/>
  </ds:schemaRefs>
</ds:datastoreItem>
</file>

<file path=customXml/itemProps272.xml><?xml version="1.0" encoding="utf-8"?>
<ds:datastoreItem xmlns:ds="http://schemas.openxmlformats.org/officeDocument/2006/customXml" ds:itemID="{6F68C401-3A29-4B35-A4B2-41D1530B641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20.xml><?xml version="1.0" encoding="utf-8"?>
<ds:datastoreItem xmlns:ds="http://schemas.openxmlformats.org/officeDocument/2006/customXml" ds:itemID="{56EFF67F-2959-448B-A371-25AD9F6DE84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21.xml><?xml version="1.0" encoding="utf-8"?>
<ds:datastoreItem xmlns:ds="http://schemas.openxmlformats.org/officeDocument/2006/customXml" ds:itemID="{07A201DD-9AEE-4B1B-BE47-CA23E33978D3}">
  <ds:schemaRefs>
    <ds:schemaRef ds:uri="http://schemas.microsoft.com/sharepoint/events"/>
  </ds:schemaRefs>
</ds:datastoreItem>
</file>

<file path=customXml/itemProps2722.xml><?xml version="1.0" encoding="utf-8"?>
<ds:datastoreItem xmlns:ds="http://schemas.openxmlformats.org/officeDocument/2006/customXml" ds:itemID="{644C83DF-9019-4AD7-BC15-3E74B25E29F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723.xml><?xml version="1.0" encoding="utf-8"?>
<ds:datastoreItem xmlns:ds="http://schemas.openxmlformats.org/officeDocument/2006/customXml" ds:itemID="{7DF6A636-924F-44C5-A5F1-E5604DBAEF91}">
  <ds:schemaRefs>
    <ds:schemaRef ds:uri="http://schemas.microsoft.com/sharepoint/events"/>
  </ds:schemaRefs>
</ds:datastoreItem>
</file>

<file path=customXml/itemProps2724.xml><?xml version="1.0" encoding="utf-8"?>
<ds:datastoreItem xmlns:ds="http://schemas.openxmlformats.org/officeDocument/2006/customXml" ds:itemID="{042558EB-2950-49B2-93A3-636BB155B93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25.xml><?xml version="1.0" encoding="utf-8"?>
<ds:datastoreItem xmlns:ds="http://schemas.openxmlformats.org/officeDocument/2006/customXml" ds:itemID="{F0C7FA97-CB4A-4DB7-AC0E-7C86A2148E38}">
  <ds:schemaRefs>
    <ds:schemaRef ds:uri="http://schemas.microsoft.com/sharepoint/events"/>
  </ds:schemaRefs>
</ds:datastoreItem>
</file>

<file path=customXml/itemProps2726.xml><?xml version="1.0" encoding="utf-8"?>
<ds:datastoreItem xmlns:ds="http://schemas.openxmlformats.org/officeDocument/2006/customXml" ds:itemID="{8C2D4933-4847-4803-A9D0-B1D9C7C8B8EB}">
  <ds:schemaRefs>
    <ds:schemaRef ds:uri="http://schemas.microsoft.com/sharepoint/v3/contenttype/forms"/>
  </ds:schemaRefs>
</ds:datastoreItem>
</file>

<file path=customXml/itemProps2727.xml><?xml version="1.0" encoding="utf-8"?>
<ds:datastoreItem xmlns:ds="http://schemas.openxmlformats.org/officeDocument/2006/customXml" ds:itemID="{9D821207-E430-4C26-AC23-67B678AA5EEB}">
  <ds:schemaRefs>
    <ds:schemaRef ds:uri="http://schemas.microsoft.com/sharepoint/v3/contenttype/forms"/>
  </ds:schemaRefs>
</ds:datastoreItem>
</file>

<file path=customXml/itemProps2728.xml><?xml version="1.0" encoding="utf-8"?>
<ds:datastoreItem xmlns:ds="http://schemas.openxmlformats.org/officeDocument/2006/customXml" ds:itemID="{2151D9A4-26CF-44D8-A8A7-086758BE9CCE}">
  <ds:schemaRefs>
    <ds:schemaRef ds:uri="http://schemas.microsoft.com/sharepoint/events"/>
  </ds:schemaRefs>
</ds:datastoreItem>
</file>

<file path=customXml/itemProps2729.xml><?xml version="1.0" encoding="utf-8"?>
<ds:datastoreItem xmlns:ds="http://schemas.openxmlformats.org/officeDocument/2006/customXml" ds:itemID="{C90A2C15-0820-476F-87BF-8889947BF344}">
  <ds:schemaRefs>
    <ds:schemaRef ds:uri="http://schemas.microsoft.com/sharepoint/v3/contenttype/forms"/>
  </ds:schemaRefs>
</ds:datastoreItem>
</file>

<file path=customXml/itemProps273.xml><?xml version="1.0" encoding="utf-8"?>
<ds:datastoreItem xmlns:ds="http://schemas.openxmlformats.org/officeDocument/2006/customXml" ds:itemID="{CE7C7D20-9A06-4D7E-B62D-017A18540B1A}">
  <ds:schemaRefs>
    <ds:schemaRef ds:uri="http://schemas.microsoft.com/sharepoint/events"/>
  </ds:schemaRefs>
</ds:datastoreItem>
</file>

<file path=customXml/itemProps2730.xml><?xml version="1.0" encoding="utf-8"?>
<ds:datastoreItem xmlns:ds="http://schemas.openxmlformats.org/officeDocument/2006/customXml" ds:itemID="{C3B9C6A7-70D4-4E9A-A6D4-0CCC775A77B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731.xml><?xml version="1.0" encoding="utf-8"?>
<ds:datastoreItem xmlns:ds="http://schemas.openxmlformats.org/officeDocument/2006/customXml" ds:itemID="{F666C15F-258B-42ED-B0B9-77BED9D82A8B}">
  <ds:schemaRefs>
    <ds:schemaRef ds:uri="http://schemas.microsoft.com/sharepoint/v3/contenttype/forms"/>
  </ds:schemaRefs>
</ds:datastoreItem>
</file>

<file path=customXml/itemProps2732.xml><?xml version="1.0" encoding="utf-8"?>
<ds:datastoreItem xmlns:ds="http://schemas.openxmlformats.org/officeDocument/2006/customXml" ds:itemID="{48872FCC-7981-4EC3-B75C-66116F86983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33.xml><?xml version="1.0" encoding="utf-8"?>
<ds:datastoreItem xmlns:ds="http://schemas.openxmlformats.org/officeDocument/2006/customXml" ds:itemID="{AC398270-5052-42B1-93D4-CD8362A9E16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34.xml><?xml version="1.0" encoding="utf-8"?>
<ds:datastoreItem xmlns:ds="http://schemas.openxmlformats.org/officeDocument/2006/customXml" ds:itemID="{295E728D-85A9-48B9-9C37-C174ADF8E74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735.xml><?xml version="1.0" encoding="utf-8"?>
<ds:datastoreItem xmlns:ds="http://schemas.openxmlformats.org/officeDocument/2006/customXml" ds:itemID="{48B6EEC4-C2FA-4DA3-AB62-63E707ADB4AE}">
  <ds:schemaRefs>
    <ds:schemaRef ds:uri="http://schemas.microsoft.com/sharepoint/events"/>
  </ds:schemaRefs>
</ds:datastoreItem>
</file>

<file path=customXml/itemProps2736.xml><?xml version="1.0" encoding="utf-8"?>
<ds:datastoreItem xmlns:ds="http://schemas.openxmlformats.org/officeDocument/2006/customXml" ds:itemID="{7AB3DCD9-1F49-4FD6-8CDC-E28641890B4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737.xml><?xml version="1.0" encoding="utf-8"?>
<ds:datastoreItem xmlns:ds="http://schemas.openxmlformats.org/officeDocument/2006/customXml" ds:itemID="{F65E359A-8611-4A50-A7D4-F89465518205}">
  <ds:schemaRefs>
    <ds:schemaRef ds:uri="http://schemas.microsoft.com/sharepoint/v3/contenttype/forms"/>
  </ds:schemaRefs>
</ds:datastoreItem>
</file>

<file path=customXml/itemProps2738.xml><?xml version="1.0" encoding="utf-8"?>
<ds:datastoreItem xmlns:ds="http://schemas.openxmlformats.org/officeDocument/2006/customXml" ds:itemID="{DB169202-F5A5-43FB-89E8-2A9A80674511}">
  <ds:schemaRefs>
    <ds:schemaRef ds:uri="http://schemas.microsoft.com/sharepoint/events"/>
  </ds:schemaRefs>
</ds:datastoreItem>
</file>

<file path=customXml/itemProps2739.xml><?xml version="1.0" encoding="utf-8"?>
<ds:datastoreItem xmlns:ds="http://schemas.openxmlformats.org/officeDocument/2006/customXml" ds:itemID="{DE215839-F880-4C6E-B985-1CB996BDAEC7}">
  <ds:schemaRefs>
    <ds:schemaRef ds:uri="http://schemas.microsoft.com/sharepoint/events"/>
  </ds:schemaRefs>
</ds:datastoreItem>
</file>

<file path=customXml/itemProps274.xml><?xml version="1.0" encoding="utf-8"?>
<ds:datastoreItem xmlns:ds="http://schemas.openxmlformats.org/officeDocument/2006/customXml" ds:itemID="{D1CDBADC-90FB-4057-BF9D-754FE0DE8A0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740.xml><?xml version="1.0" encoding="utf-8"?>
<ds:datastoreItem xmlns:ds="http://schemas.openxmlformats.org/officeDocument/2006/customXml" ds:itemID="{0615EEFC-6B2F-453D-9209-B8217DD63964}">
  <ds:schemaRefs>
    <ds:schemaRef ds:uri="http://schemas.microsoft.com/sharepoint/events"/>
  </ds:schemaRefs>
</ds:datastoreItem>
</file>

<file path=customXml/itemProps2741.xml><?xml version="1.0" encoding="utf-8"?>
<ds:datastoreItem xmlns:ds="http://schemas.openxmlformats.org/officeDocument/2006/customXml" ds:itemID="{5B282455-361F-404F-9A0F-AD7B7294794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42.xml><?xml version="1.0" encoding="utf-8"?>
<ds:datastoreItem xmlns:ds="http://schemas.openxmlformats.org/officeDocument/2006/customXml" ds:itemID="{82DCEEDD-72FD-4D69-93DC-4615226F04E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743.xml><?xml version="1.0" encoding="utf-8"?>
<ds:datastoreItem xmlns:ds="http://schemas.openxmlformats.org/officeDocument/2006/customXml" ds:itemID="{67E7DFC2-5DFF-4761-BC0B-986514E4A2D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44.xml><?xml version="1.0" encoding="utf-8"?>
<ds:datastoreItem xmlns:ds="http://schemas.openxmlformats.org/officeDocument/2006/customXml" ds:itemID="{52443F81-19C4-47EC-8362-84BBBEECD8F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45.xml><?xml version="1.0" encoding="utf-8"?>
<ds:datastoreItem xmlns:ds="http://schemas.openxmlformats.org/officeDocument/2006/customXml" ds:itemID="{4C042857-3BC4-4D78-9629-E15B265A993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746.xml><?xml version="1.0" encoding="utf-8"?>
<ds:datastoreItem xmlns:ds="http://schemas.openxmlformats.org/officeDocument/2006/customXml" ds:itemID="{B5E85953-5AB4-4ACF-876F-F8EFBD903448}">
  <ds:schemaRefs>
    <ds:schemaRef ds:uri="http://schemas.microsoft.com/sharepoint/events"/>
  </ds:schemaRefs>
</ds:datastoreItem>
</file>

<file path=customXml/itemProps2747.xml><?xml version="1.0" encoding="utf-8"?>
<ds:datastoreItem xmlns:ds="http://schemas.openxmlformats.org/officeDocument/2006/customXml" ds:itemID="{88845E5F-914A-4817-8BD1-39A805D34789}">
  <ds:schemaRefs>
    <ds:schemaRef ds:uri="http://schemas.microsoft.com/sharepoint/events"/>
  </ds:schemaRefs>
</ds:datastoreItem>
</file>

<file path=customXml/itemProps2748.xml><?xml version="1.0" encoding="utf-8"?>
<ds:datastoreItem xmlns:ds="http://schemas.openxmlformats.org/officeDocument/2006/customXml" ds:itemID="{7431BC3A-9A82-4589-A69F-1374FB009F81}">
  <ds:schemaRefs>
    <ds:schemaRef ds:uri="http://schemas.microsoft.com/sharepoint/v3/contenttype/forms"/>
  </ds:schemaRefs>
</ds:datastoreItem>
</file>

<file path=customXml/itemProps2749.xml><?xml version="1.0" encoding="utf-8"?>
<ds:datastoreItem xmlns:ds="http://schemas.openxmlformats.org/officeDocument/2006/customXml" ds:itemID="{18259355-46CE-4ADF-AB63-C153058C240B}">
  <ds:schemaRefs>
    <ds:schemaRef ds:uri="http://schemas.microsoft.com/sharepoint/events"/>
  </ds:schemaRefs>
</ds:datastoreItem>
</file>

<file path=customXml/itemProps275.xml><?xml version="1.0" encoding="utf-8"?>
<ds:datastoreItem xmlns:ds="http://schemas.openxmlformats.org/officeDocument/2006/customXml" ds:itemID="{53B7E481-0508-4678-9DC2-67E39E01AD6F}">
  <ds:schemaRefs>
    <ds:schemaRef ds:uri="http://schemas.microsoft.com/sharepoint/events"/>
  </ds:schemaRefs>
</ds:datastoreItem>
</file>

<file path=customXml/itemProps2750.xml><?xml version="1.0" encoding="utf-8"?>
<ds:datastoreItem xmlns:ds="http://schemas.openxmlformats.org/officeDocument/2006/customXml" ds:itemID="{068C3782-DB5B-4A6D-8D5D-CEF6AC637AF8}">
  <ds:schemaRefs>
    <ds:schemaRef ds:uri="http://schemas.microsoft.com/sharepoint/v3/contenttype/forms"/>
  </ds:schemaRefs>
</ds:datastoreItem>
</file>

<file path=customXml/itemProps2751.xml><?xml version="1.0" encoding="utf-8"?>
<ds:datastoreItem xmlns:ds="http://schemas.openxmlformats.org/officeDocument/2006/customXml" ds:itemID="{B9E5B65D-0871-4099-800A-41886D6BEF2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752.xml><?xml version="1.0" encoding="utf-8"?>
<ds:datastoreItem xmlns:ds="http://schemas.openxmlformats.org/officeDocument/2006/customXml" ds:itemID="{E1F12BC4-66D6-4E80-9C37-5DEB15AB8279}">
  <ds:schemaRefs>
    <ds:schemaRef ds:uri="http://schemas.microsoft.com/sharepoint/v3/contenttype/forms"/>
  </ds:schemaRefs>
</ds:datastoreItem>
</file>

<file path=customXml/itemProps2753.xml><?xml version="1.0" encoding="utf-8"?>
<ds:datastoreItem xmlns:ds="http://schemas.openxmlformats.org/officeDocument/2006/customXml" ds:itemID="{8F002E97-8E17-4C67-9B38-ED3E2172D4AF}">
  <ds:schemaRefs>
    <ds:schemaRef ds:uri="http://schemas.microsoft.com/sharepoint/v3/contenttype/forms"/>
  </ds:schemaRefs>
</ds:datastoreItem>
</file>

<file path=customXml/itemProps2754.xml><?xml version="1.0" encoding="utf-8"?>
<ds:datastoreItem xmlns:ds="http://schemas.openxmlformats.org/officeDocument/2006/customXml" ds:itemID="{BB30E82D-B4F7-4A89-852C-041DB499322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55.xml><?xml version="1.0" encoding="utf-8"?>
<ds:datastoreItem xmlns:ds="http://schemas.openxmlformats.org/officeDocument/2006/customXml" ds:itemID="{17EA2805-FEA7-44FB-B35C-3D8CB24F39A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756.xml><?xml version="1.0" encoding="utf-8"?>
<ds:datastoreItem xmlns:ds="http://schemas.openxmlformats.org/officeDocument/2006/customXml" ds:itemID="{E93BA0B7-82AB-43A1-8120-35C32D874F9F}">
  <ds:schemaRefs>
    <ds:schemaRef ds:uri="http://schemas.microsoft.com/sharepoint/events"/>
  </ds:schemaRefs>
</ds:datastoreItem>
</file>

<file path=customXml/itemProps2757.xml><?xml version="1.0" encoding="utf-8"?>
<ds:datastoreItem xmlns:ds="http://schemas.openxmlformats.org/officeDocument/2006/customXml" ds:itemID="{08A800E3-74DB-4BB2-BE81-620B92EA29BF}">
  <ds:schemaRefs>
    <ds:schemaRef ds:uri="http://schemas.microsoft.com/sharepoint/v3/contenttype/forms"/>
  </ds:schemaRefs>
</ds:datastoreItem>
</file>

<file path=customXml/itemProps2758.xml><?xml version="1.0" encoding="utf-8"?>
<ds:datastoreItem xmlns:ds="http://schemas.openxmlformats.org/officeDocument/2006/customXml" ds:itemID="{E97D55E7-F860-4484-AD17-7CAE31C71028}">
  <ds:schemaRefs>
    <ds:schemaRef ds:uri="http://schemas.microsoft.com/sharepoint/v3/contenttype/forms"/>
  </ds:schemaRefs>
</ds:datastoreItem>
</file>

<file path=customXml/itemProps2759.xml><?xml version="1.0" encoding="utf-8"?>
<ds:datastoreItem xmlns:ds="http://schemas.openxmlformats.org/officeDocument/2006/customXml" ds:itemID="{FB256557-11D0-4309-BFCE-F1426FF38AFC}">
  <ds:schemaRefs>
    <ds:schemaRef ds:uri="http://schemas.microsoft.com/sharepoint/v3/contenttype/forms"/>
  </ds:schemaRefs>
</ds:datastoreItem>
</file>

<file path=customXml/itemProps276.xml><?xml version="1.0" encoding="utf-8"?>
<ds:datastoreItem xmlns:ds="http://schemas.openxmlformats.org/officeDocument/2006/customXml" ds:itemID="{B4CF5ADE-C8EC-43EC-93CB-45123C8B5E67}">
  <ds:schemaRefs>
    <ds:schemaRef ds:uri="http://schemas.microsoft.com/sharepoint/v3/contenttype/forms"/>
  </ds:schemaRefs>
</ds:datastoreItem>
</file>

<file path=customXml/itemProps2760.xml><?xml version="1.0" encoding="utf-8"?>
<ds:datastoreItem xmlns:ds="http://schemas.openxmlformats.org/officeDocument/2006/customXml" ds:itemID="{4DDBEFD4-1B7D-4F1C-A215-312D96881F6B}">
  <ds:schemaRefs>
    <ds:schemaRef ds:uri="http://schemas.microsoft.com/sharepoint/v3/contenttype/forms"/>
  </ds:schemaRefs>
</ds:datastoreItem>
</file>

<file path=customXml/itemProps2761.xml><?xml version="1.0" encoding="utf-8"?>
<ds:datastoreItem xmlns:ds="http://schemas.openxmlformats.org/officeDocument/2006/customXml" ds:itemID="{CBB247A0-EB7F-4332-BC5C-BBBBE6290B17}">
  <ds:schemaRefs>
    <ds:schemaRef ds:uri="http://schemas.microsoft.com/sharepoint/events"/>
  </ds:schemaRefs>
</ds:datastoreItem>
</file>

<file path=customXml/itemProps2762.xml><?xml version="1.0" encoding="utf-8"?>
<ds:datastoreItem xmlns:ds="http://schemas.openxmlformats.org/officeDocument/2006/customXml" ds:itemID="{4C0FF758-6172-4789-97BB-3CC65B792B8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763.xml><?xml version="1.0" encoding="utf-8"?>
<ds:datastoreItem xmlns:ds="http://schemas.openxmlformats.org/officeDocument/2006/customXml" ds:itemID="{0C068673-0948-402A-9B68-2D36A6C0B5B6}">
  <ds:schemaRefs>
    <ds:schemaRef ds:uri="http://schemas.microsoft.com/sharepoint/v3/contenttype/forms"/>
  </ds:schemaRefs>
</ds:datastoreItem>
</file>

<file path=customXml/itemProps2764.xml><?xml version="1.0" encoding="utf-8"?>
<ds:datastoreItem xmlns:ds="http://schemas.openxmlformats.org/officeDocument/2006/customXml" ds:itemID="{88D5F13F-E6A2-4FD6-B9F0-44C049EAD3B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65.xml><?xml version="1.0" encoding="utf-8"?>
<ds:datastoreItem xmlns:ds="http://schemas.openxmlformats.org/officeDocument/2006/customXml" ds:itemID="{DCDB1A42-1BBB-4BCF-B4D2-A254E0B5DC2E}">
  <ds:schemaRefs>
    <ds:schemaRef ds:uri="http://schemas.microsoft.com/sharepoint/v3/contenttype/forms"/>
  </ds:schemaRefs>
</ds:datastoreItem>
</file>

<file path=customXml/itemProps2766.xml><?xml version="1.0" encoding="utf-8"?>
<ds:datastoreItem xmlns:ds="http://schemas.openxmlformats.org/officeDocument/2006/customXml" ds:itemID="{2C511281-9831-4932-BB1C-EB09CE535A58}">
  <ds:schemaRefs>
    <ds:schemaRef ds:uri="http://schemas.microsoft.com/sharepoint/events"/>
  </ds:schemaRefs>
</ds:datastoreItem>
</file>

<file path=customXml/itemProps2767.xml><?xml version="1.0" encoding="utf-8"?>
<ds:datastoreItem xmlns:ds="http://schemas.openxmlformats.org/officeDocument/2006/customXml" ds:itemID="{C50A1DCE-06CB-400C-9387-A0FEFFC2E8D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68.xml><?xml version="1.0" encoding="utf-8"?>
<ds:datastoreItem xmlns:ds="http://schemas.openxmlformats.org/officeDocument/2006/customXml" ds:itemID="{05D30452-1934-493C-9A81-E6F53EB9BF4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769.xml><?xml version="1.0" encoding="utf-8"?>
<ds:datastoreItem xmlns:ds="http://schemas.openxmlformats.org/officeDocument/2006/customXml" ds:itemID="{E54696A7-3077-486A-8C74-7DE81E0653BD}">
  <ds:schemaRefs>
    <ds:schemaRef ds:uri="http://schemas.microsoft.com/sharepoint/v3/contenttype/forms"/>
  </ds:schemaRefs>
</ds:datastoreItem>
</file>

<file path=customXml/itemProps277.xml><?xml version="1.0" encoding="utf-8"?>
<ds:datastoreItem xmlns:ds="http://schemas.openxmlformats.org/officeDocument/2006/customXml" ds:itemID="{E85C4EAD-EC57-4336-9E3D-56B5A0F2E944}">
  <ds:schemaRefs>
    <ds:schemaRef ds:uri="http://schemas.microsoft.com/sharepoint/v3/contenttype/forms"/>
  </ds:schemaRefs>
</ds:datastoreItem>
</file>

<file path=customXml/itemProps2770.xml><?xml version="1.0" encoding="utf-8"?>
<ds:datastoreItem xmlns:ds="http://schemas.openxmlformats.org/officeDocument/2006/customXml" ds:itemID="{8F64C8DA-201A-49AE-B5AC-86E9B9C7D42E}">
  <ds:schemaRefs>
    <ds:schemaRef ds:uri="http://schemas.microsoft.com/sharepoint/events"/>
  </ds:schemaRefs>
</ds:datastoreItem>
</file>

<file path=customXml/itemProps2771.xml><?xml version="1.0" encoding="utf-8"?>
<ds:datastoreItem xmlns:ds="http://schemas.openxmlformats.org/officeDocument/2006/customXml" ds:itemID="{47E7766D-1797-46BE-9A49-B25FD64A958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72.xml><?xml version="1.0" encoding="utf-8"?>
<ds:datastoreItem xmlns:ds="http://schemas.openxmlformats.org/officeDocument/2006/customXml" ds:itemID="{5D860AAC-0B5F-4D47-91E7-B20A7FF1343C}">
  <ds:schemaRefs>
    <ds:schemaRef ds:uri="http://schemas.microsoft.com/sharepoint/events"/>
  </ds:schemaRefs>
</ds:datastoreItem>
</file>

<file path=customXml/itemProps2773.xml><?xml version="1.0" encoding="utf-8"?>
<ds:datastoreItem xmlns:ds="http://schemas.openxmlformats.org/officeDocument/2006/customXml" ds:itemID="{FED4000C-3CFF-4B2B-AAD5-C43394ECA30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74.xml><?xml version="1.0" encoding="utf-8"?>
<ds:datastoreItem xmlns:ds="http://schemas.openxmlformats.org/officeDocument/2006/customXml" ds:itemID="{464E840E-FBF6-4B2F-9D83-2529C415125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75.xml><?xml version="1.0" encoding="utf-8"?>
<ds:datastoreItem xmlns:ds="http://schemas.openxmlformats.org/officeDocument/2006/customXml" ds:itemID="{86A304FB-CF53-4FDC-8842-A8F4604D2388}">
  <ds:schemaRefs>
    <ds:schemaRef ds:uri="http://schemas.microsoft.com/sharepoint/v3/contenttype/forms"/>
  </ds:schemaRefs>
</ds:datastoreItem>
</file>

<file path=customXml/itemProps2776.xml><?xml version="1.0" encoding="utf-8"?>
<ds:datastoreItem xmlns:ds="http://schemas.openxmlformats.org/officeDocument/2006/customXml" ds:itemID="{9D8D9EB7-6B7E-46E4-AA2C-AD3E22AC1BC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77.xml><?xml version="1.0" encoding="utf-8"?>
<ds:datastoreItem xmlns:ds="http://schemas.openxmlformats.org/officeDocument/2006/customXml" ds:itemID="{08DC547F-254B-4B5E-AA3C-3766372F123B}">
  <ds:schemaRefs>
    <ds:schemaRef ds:uri="http://schemas.microsoft.com/sharepoint/v3/contenttype/forms"/>
  </ds:schemaRefs>
</ds:datastoreItem>
</file>

<file path=customXml/itemProps2778.xml><?xml version="1.0" encoding="utf-8"?>
<ds:datastoreItem xmlns:ds="http://schemas.openxmlformats.org/officeDocument/2006/customXml" ds:itemID="{C4DF3B5C-4D3D-4261-A467-7701C85B18D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779.xml><?xml version="1.0" encoding="utf-8"?>
<ds:datastoreItem xmlns:ds="http://schemas.openxmlformats.org/officeDocument/2006/customXml" ds:itemID="{2FECA2B5-7218-43B1-8AC6-09198C8487A5}">
  <ds:schemaRefs>
    <ds:schemaRef ds:uri="http://schemas.microsoft.com/sharepoint/events"/>
  </ds:schemaRefs>
</ds:datastoreItem>
</file>

<file path=customXml/itemProps278.xml><?xml version="1.0" encoding="utf-8"?>
<ds:datastoreItem xmlns:ds="http://schemas.openxmlformats.org/officeDocument/2006/customXml" ds:itemID="{0ABE9B43-93E5-45C7-BD7C-8AD01E7E174D}">
  <ds:schemaRefs>
    <ds:schemaRef ds:uri="http://schemas.microsoft.com/sharepoint/events"/>
  </ds:schemaRefs>
</ds:datastoreItem>
</file>

<file path=customXml/itemProps2780.xml><?xml version="1.0" encoding="utf-8"?>
<ds:datastoreItem xmlns:ds="http://schemas.openxmlformats.org/officeDocument/2006/customXml" ds:itemID="{DB8C649B-F8AC-4902-A706-FBAB0CECDCAB}">
  <ds:schemaRefs>
    <ds:schemaRef ds:uri="http://schemas.microsoft.com/sharepoint/events"/>
  </ds:schemaRefs>
</ds:datastoreItem>
</file>

<file path=customXml/itemProps2781.xml><?xml version="1.0" encoding="utf-8"?>
<ds:datastoreItem xmlns:ds="http://schemas.openxmlformats.org/officeDocument/2006/customXml" ds:itemID="{59A5893A-20EE-40B1-B3C1-12F07A3288B9}">
  <ds:schemaRefs>
    <ds:schemaRef ds:uri="http://schemas.microsoft.com/sharepoint/v3/contenttype/forms"/>
  </ds:schemaRefs>
</ds:datastoreItem>
</file>

<file path=customXml/itemProps2782.xml><?xml version="1.0" encoding="utf-8"?>
<ds:datastoreItem xmlns:ds="http://schemas.openxmlformats.org/officeDocument/2006/customXml" ds:itemID="{55380C25-2128-4FD7-8E73-C900192A8776}">
  <ds:schemaRefs>
    <ds:schemaRef ds:uri="http://schemas.microsoft.com/sharepoint/v3/contenttype/forms"/>
  </ds:schemaRefs>
</ds:datastoreItem>
</file>

<file path=customXml/itemProps2783.xml><?xml version="1.0" encoding="utf-8"?>
<ds:datastoreItem xmlns:ds="http://schemas.openxmlformats.org/officeDocument/2006/customXml" ds:itemID="{33D74251-DBFD-4D28-9F8C-52DF63C0A28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784.xml><?xml version="1.0" encoding="utf-8"?>
<ds:datastoreItem xmlns:ds="http://schemas.openxmlformats.org/officeDocument/2006/customXml" ds:itemID="{255D9A0C-126B-434C-AD3E-FE8562B88717}">
  <ds:schemaRefs>
    <ds:schemaRef ds:uri="http://schemas.microsoft.com/sharepoint/events"/>
  </ds:schemaRefs>
</ds:datastoreItem>
</file>

<file path=customXml/itemProps2785.xml><?xml version="1.0" encoding="utf-8"?>
<ds:datastoreItem xmlns:ds="http://schemas.openxmlformats.org/officeDocument/2006/customXml" ds:itemID="{48EB09A4-1DA8-4781-9687-3804D57EEA9C}">
  <ds:schemaRefs>
    <ds:schemaRef ds:uri="http://schemas.microsoft.com/sharepoint/events"/>
  </ds:schemaRefs>
</ds:datastoreItem>
</file>

<file path=customXml/itemProps2786.xml><?xml version="1.0" encoding="utf-8"?>
<ds:datastoreItem xmlns:ds="http://schemas.openxmlformats.org/officeDocument/2006/customXml" ds:itemID="{E40C2A4A-4BDD-4BE4-9A32-47CB7A9FD0C7}">
  <ds:schemaRefs>
    <ds:schemaRef ds:uri="http://schemas.microsoft.com/sharepoint/v3/contenttype/forms"/>
  </ds:schemaRefs>
</ds:datastoreItem>
</file>

<file path=customXml/itemProps2787.xml><?xml version="1.0" encoding="utf-8"?>
<ds:datastoreItem xmlns:ds="http://schemas.openxmlformats.org/officeDocument/2006/customXml" ds:itemID="{E01F26A4-08D9-41B0-9D15-9ADE43CF188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88.xml><?xml version="1.0" encoding="utf-8"?>
<ds:datastoreItem xmlns:ds="http://schemas.openxmlformats.org/officeDocument/2006/customXml" ds:itemID="{1311CC4D-4A5B-4BCF-9CE3-1EEF44E1DE8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89.xml><?xml version="1.0" encoding="utf-8"?>
<ds:datastoreItem xmlns:ds="http://schemas.openxmlformats.org/officeDocument/2006/customXml" ds:itemID="{B79D8C9A-A8BD-4579-B0BC-D6FFEB37A0C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9.xml><?xml version="1.0" encoding="utf-8"?>
<ds:datastoreItem xmlns:ds="http://schemas.openxmlformats.org/officeDocument/2006/customXml" ds:itemID="{9128E77D-A9F0-4255-BF27-483F2DF1C66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790.xml><?xml version="1.0" encoding="utf-8"?>
<ds:datastoreItem xmlns:ds="http://schemas.openxmlformats.org/officeDocument/2006/customXml" ds:itemID="{33A535A7-49F3-478A-B0AB-E9677F38FA43}">
  <ds:schemaRefs>
    <ds:schemaRef ds:uri="http://schemas.microsoft.com/sharepoint/v3/contenttype/forms"/>
  </ds:schemaRefs>
</ds:datastoreItem>
</file>

<file path=customXml/itemProps2791.xml><?xml version="1.0" encoding="utf-8"?>
<ds:datastoreItem xmlns:ds="http://schemas.openxmlformats.org/officeDocument/2006/customXml" ds:itemID="{F1FB0C84-533B-4FA4-A245-F7A78A54748F}">
  <ds:schemaRefs>
    <ds:schemaRef ds:uri="http://schemas.microsoft.com/sharepoint/v3/contenttype/forms"/>
  </ds:schemaRefs>
</ds:datastoreItem>
</file>

<file path=customXml/itemProps2792.xml><?xml version="1.0" encoding="utf-8"?>
<ds:datastoreItem xmlns:ds="http://schemas.openxmlformats.org/officeDocument/2006/customXml" ds:itemID="{04171857-7A05-434B-BC67-6BEB8A1D969D}">
  <ds:schemaRefs>
    <ds:schemaRef ds:uri="http://schemas.microsoft.com/sharepoint/events"/>
  </ds:schemaRefs>
</ds:datastoreItem>
</file>

<file path=customXml/itemProps2793.xml><?xml version="1.0" encoding="utf-8"?>
<ds:datastoreItem xmlns:ds="http://schemas.openxmlformats.org/officeDocument/2006/customXml" ds:itemID="{5A53EC2C-4DD1-41C4-B2E9-E165AE58FE9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794.xml><?xml version="1.0" encoding="utf-8"?>
<ds:datastoreItem xmlns:ds="http://schemas.openxmlformats.org/officeDocument/2006/customXml" ds:itemID="{20A611BB-0546-4CA4-834B-69A880127959}">
  <ds:schemaRefs>
    <ds:schemaRef ds:uri="http://schemas.microsoft.com/sharepoint/events"/>
  </ds:schemaRefs>
</ds:datastoreItem>
</file>

<file path=customXml/itemProps2795.xml><?xml version="1.0" encoding="utf-8"?>
<ds:datastoreItem xmlns:ds="http://schemas.openxmlformats.org/officeDocument/2006/customXml" ds:itemID="{477E3F16-F88B-4B64-A065-4CB37031C46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796.xml><?xml version="1.0" encoding="utf-8"?>
<ds:datastoreItem xmlns:ds="http://schemas.openxmlformats.org/officeDocument/2006/customXml" ds:itemID="{35D5BB7D-6CE7-4E9F-BCD8-C705017D952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97.xml><?xml version="1.0" encoding="utf-8"?>
<ds:datastoreItem xmlns:ds="http://schemas.openxmlformats.org/officeDocument/2006/customXml" ds:itemID="{A40150E9-5B64-4BF9-B8E5-695F0675A8C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798.xml><?xml version="1.0" encoding="utf-8"?>
<ds:datastoreItem xmlns:ds="http://schemas.openxmlformats.org/officeDocument/2006/customXml" ds:itemID="{E36D2E40-068C-4A88-8EF7-CFF5607A6A3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799.xml><?xml version="1.0" encoding="utf-8"?>
<ds:datastoreItem xmlns:ds="http://schemas.openxmlformats.org/officeDocument/2006/customXml" ds:itemID="{76FE034D-1C31-46B7-8F96-E10186A8CF1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.xml><?xml version="1.0" encoding="utf-8"?>
<ds:datastoreItem xmlns:ds="http://schemas.openxmlformats.org/officeDocument/2006/customXml" ds:itemID="{D4E9D354-9371-4A2A-A4D2-97C1CA56EDCD}">
  <ds:schemaRefs>
    <ds:schemaRef ds:uri="http://schemas.microsoft.com/sharepoint/events"/>
  </ds:schemaRefs>
</ds:datastoreItem>
</file>

<file path=customXml/itemProps280.xml><?xml version="1.0" encoding="utf-8"?>
<ds:datastoreItem xmlns:ds="http://schemas.openxmlformats.org/officeDocument/2006/customXml" ds:itemID="{532C6FD1-71CF-4595-8928-6CD2F4C124E2}">
  <ds:schemaRefs>
    <ds:schemaRef ds:uri="http://schemas.microsoft.com/sharepoint/v3/contenttype/forms"/>
  </ds:schemaRefs>
</ds:datastoreItem>
</file>

<file path=customXml/itemProps2800.xml><?xml version="1.0" encoding="utf-8"?>
<ds:datastoreItem xmlns:ds="http://schemas.openxmlformats.org/officeDocument/2006/customXml" ds:itemID="{7211430A-5E42-4526-99CA-D55230648D83}">
  <ds:schemaRefs>
    <ds:schemaRef ds:uri="http://schemas.microsoft.com/sharepoint/v3/contenttype/forms"/>
  </ds:schemaRefs>
</ds:datastoreItem>
</file>

<file path=customXml/itemProps2801.xml><?xml version="1.0" encoding="utf-8"?>
<ds:datastoreItem xmlns:ds="http://schemas.openxmlformats.org/officeDocument/2006/customXml" ds:itemID="{7FA1D605-97F3-4A82-B2FA-9B404A25376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02.xml><?xml version="1.0" encoding="utf-8"?>
<ds:datastoreItem xmlns:ds="http://schemas.openxmlformats.org/officeDocument/2006/customXml" ds:itemID="{D5D2CAF1-F5FC-4C73-8C7D-31A2044CB0A1}">
  <ds:schemaRefs>
    <ds:schemaRef ds:uri="http://schemas.microsoft.com/sharepoint/events"/>
  </ds:schemaRefs>
</ds:datastoreItem>
</file>

<file path=customXml/itemProps2803.xml><?xml version="1.0" encoding="utf-8"?>
<ds:datastoreItem xmlns:ds="http://schemas.openxmlformats.org/officeDocument/2006/customXml" ds:itemID="{813CBF42-78E2-4D29-B497-FF3671A674C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04.xml><?xml version="1.0" encoding="utf-8"?>
<ds:datastoreItem xmlns:ds="http://schemas.openxmlformats.org/officeDocument/2006/customXml" ds:itemID="{2E4627CA-C630-4527-B781-F5810B48A59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05.xml><?xml version="1.0" encoding="utf-8"?>
<ds:datastoreItem xmlns:ds="http://schemas.openxmlformats.org/officeDocument/2006/customXml" ds:itemID="{E3505F08-F223-47EB-ADDF-CB845403BF5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06.xml><?xml version="1.0" encoding="utf-8"?>
<ds:datastoreItem xmlns:ds="http://schemas.openxmlformats.org/officeDocument/2006/customXml" ds:itemID="{B1C881B0-9E3B-4590-950F-2EB3D74B7AA8}">
  <ds:schemaRefs>
    <ds:schemaRef ds:uri="http://schemas.microsoft.com/sharepoint/v3/contenttype/forms"/>
  </ds:schemaRefs>
</ds:datastoreItem>
</file>

<file path=customXml/itemProps2807.xml><?xml version="1.0" encoding="utf-8"?>
<ds:datastoreItem xmlns:ds="http://schemas.openxmlformats.org/officeDocument/2006/customXml" ds:itemID="{0C3B84B2-91FC-4690-93DB-D0168DB162FC}">
  <ds:schemaRefs>
    <ds:schemaRef ds:uri="http://schemas.microsoft.com/sharepoint/v3/contenttype/forms"/>
  </ds:schemaRefs>
</ds:datastoreItem>
</file>

<file path=customXml/itemProps2808.xml><?xml version="1.0" encoding="utf-8"?>
<ds:datastoreItem xmlns:ds="http://schemas.openxmlformats.org/officeDocument/2006/customXml" ds:itemID="{4FAA5C3A-4C25-4818-98B9-820830FC9200}">
  <ds:schemaRefs>
    <ds:schemaRef ds:uri="http://schemas.microsoft.com/sharepoint/events"/>
  </ds:schemaRefs>
</ds:datastoreItem>
</file>

<file path=customXml/itemProps2809.xml><?xml version="1.0" encoding="utf-8"?>
<ds:datastoreItem xmlns:ds="http://schemas.openxmlformats.org/officeDocument/2006/customXml" ds:itemID="{69A058FB-489A-4898-B122-56A77704F65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1.xml><?xml version="1.0" encoding="utf-8"?>
<ds:datastoreItem xmlns:ds="http://schemas.openxmlformats.org/officeDocument/2006/customXml" ds:itemID="{47497A7E-6B0D-4F42-967C-18A152931D4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10.xml><?xml version="1.0" encoding="utf-8"?>
<ds:datastoreItem xmlns:ds="http://schemas.openxmlformats.org/officeDocument/2006/customXml" ds:itemID="{3255F30B-D1C8-4037-B42F-7A56F57645A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11.xml><?xml version="1.0" encoding="utf-8"?>
<ds:datastoreItem xmlns:ds="http://schemas.openxmlformats.org/officeDocument/2006/customXml" ds:itemID="{D33ED4E5-D84E-4937-B064-A197E4E2209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12.xml><?xml version="1.0" encoding="utf-8"?>
<ds:datastoreItem xmlns:ds="http://schemas.openxmlformats.org/officeDocument/2006/customXml" ds:itemID="{DF33DE2C-5565-4237-99F6-C9C33136FCA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13.xml><?xml version="1.0" encoding="utf-8"?>
<ds:datastoreItem xmlns:ds="http://schemas.openxmlformats.org/officeDocument/2006/customXml" ds:itemID="{F4BCA13A-7520-4C65-9A30-11E62544986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14.xml><?xml version="1.0" encoding="utf-8"?>
<ds:datastoreItem xmlns:ds="http://schemas.openxmlformats.org/officeDocument/2006/customXml" ds:itemID="{32745B80-0BAF-46EA-9A03-97EAA5481998}">
  <ds:schemaRefs>
    <ds:schemaRef ds:uri="http://schemas.microsoft.com/sharepoint/v3/contenttype/forms"/>
  </ds:schemaRefs>
</ds:datastoreItem>
</file>

<file path=customXml/itemProps2815.xml><?xml version="1.0" encoding="utf-8"?>
<ds:datastoreItem xmlns:ds="http://schemas.openxmlformats.org/officeDocument/2006/customXml" ds:itemID="{A34C76B6-6FE3-41F4-9539-F9C8AA7D181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16.xml><?xml version="1.0" encoding="utf-8"?>
<ds:datastoreItem xmlns:ds="http://schemas.openxmlformats.org/officeDocument/2006/customXml" ds:itemID="{2C954CC0-3759-4E9B-B2EA-0064EC0FBB0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17.xml><?xml version="1.0" encoding="utf-8"?>
<ds:datastoreItem xmlns:ds="http://schemas.openxmlformats.org/officeDocument/2006/customXml" ds:itemID="{FF59C44A-E4E8-4910-A0CE-4B4719F010D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18.xml><?xml version="1.0" encoding="utf-8"?>
<ds:datastoreItem xmlns:ds="http://schemas.openxmlformats.org/officeDocument/2006/customXml" ds:itemID="{4D4992D3-2EAB-4ED8-BE49-6F8288E02B6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19.xml><?xml version="1.0" encoding="utf-8"?>
<ds:datastoreItem xmlns:ds="http://schemas.openxmlformats.org/officeDocument/2006/customXml" ds:itemID="{58D3EEB2-913B-4EDC-818E-326D82908F1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2.xml><?xml version="1.0" encoding="utf-8"?>
<ds:datastoreItem xmlns:ds="http://schemas.openxmlformats.org/officeDocument/2006/customXml" ds:itemID="{9DD7C0F2-B559-44EC-BCB9-C5AEEEF06E5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20.xml><?xml version="1.0" encoding="utf-8"?>
<ds:datastoreItem xmlns:ds="http://schemas.openxmlformats.org/officeDocument/2006/customXml" ds:itemID="{16AD8592-F228-4C8D-937D-1273E56D9D1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21.xml><?xml version="1.0" encoding="utf-8"?>
<ds:datastoreItem xmlns:ds="http://schemas.openxmlformats.org/officeDocument/2006/customXml" ds:itemID="{13476BA4-3507-4762-A0C9-E53E4483D71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22.xml><?xml version="1.0" encoding="utf-8"?>
<ds:datastoreItem xmlns:ds="http://schemas.openxmlformats.org/officeDocument/2006/customXml" ds:itemID="{1501D1CC-FC31-40FA-B54E-F906ECF9847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23.xml><?xml version="1.0" encoding="utf-8"?>
<ds:datastoreItem xmlns:ds="http://schemas.openxmlformats.org/officeDocument/2006/customXml" ds:itemID="{1ABF43D3-B9DF-4A16-B356-303406B51AC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24.xml><?xml version="1.0" encoding="utf-8"?>
<ds:datastoreItem xmlns:ds="http://schemas.openxmlformats.org/officeDocument/2006/customXml" ds:itemID="{D0C8CF27-5971-4B8A-800B-A1906F553FBD}">
  <ds:schemaRefs>
    <ds:schemaRef ds:uri="http://schemas.microsoft.com/sharepoint/v3/contenttype/forms"/>
  </ds:schemaRefs>
</ds:datastoreItem>
</file>

<file path=customXml/itemProps2825.xml><?xml version="1.0" encoding="utf-8"?>
<ds:datastoreItem xmlns:ds="http://schemas.openxmlformats.org/officeDocument/2006/customXml" ds:itemID="{D9D16083-EAD5-4268-B66C-B303DB1D0112}">
  <ds:schemaRefs>
    <ds:schemaRef ds:uri="http://schemas.microsoft.com/sharepoint/events"/>
  </ds:schemaRefs>
</ds:datastoreItem>
</file>

<file path=customXml/itemProps2826.xml><?xml version="1.0" encoding="utf-8"?>
<ds:datastoreItem xmlns:ds="http://schemas.openxmlformats.org/officeDocument/2006/customXml" ds:itemID="{6EC9D5FB-F6CE-4365-A414-7C2BBFB50F2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27.xml><?xml version="1.0" encoding="utf-8"?>
<ds:datastoreItem xmlns:ds="http://schemas.openxmlformats.org/officeDocument/2006/customXml" ds:itemID="{341F028E-23D4-4960-9AE0-C07D07B710DE}">
  <ds:schemaRefs>
    <ds:schemaRef ds:uri="http://schemas.microsoft.com/sharepoint/events"/>
  </ds:schemaRefs>
</ds:datastoreItem>
</file>

<file path=customXml/itemProps2828.xml><?xml version="1.0" encoding="utf-8"?>
<ds:datastoreItem xmlns:ds="http://schemas.openxmlformats.org/officeDocument/2006/customXml" ds:itemID="{FA776A72-C6F6-4EF4-AA6D-E2D377167C62}">
  <ds:schemaRefs>
    <ds:schemaRef ds:uri="http://schemas.microsoft.com/sharepoint/v3/contenttype/forms"/>
  </ds:schemaRefs>
</ds:datastoreItem>
</file>

<file path=customXml/itemProps2829.xml><?xml version="1.0" encoding="utf-8"?>
<ds:datastoreItem xmlns:ds="http://schemas.openxmlformats.org/officeDocument/2006/customXml" ds:itemID="{0315ADF6-E43D-46D7-B09F-402C13CDC033}">
  <ds:schemaRefs>
    <ds:schemaRef ds:uri="http://schemas.microsoft.com/sharepoint/v3/contenttype/forms"/>
  </ds:schemaRefs>
</ds:datastoreItem>
</file>

<file path=customXml/itemProps283.xml><?xml version="1.0" encoding="utf-8"?>
<ds:datastoreItem xmlns:ds="http://schemas.openxmlformats.org/officeDocument/2006/customXml" ds:itemID="{D8EF6671-2E05-4826-BB05-0FAA6D08914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30.xml><?xml version="1.0" encoding="utf-8"?>
<ds:datastoreItem xmlns:ds="http://schemas.openxmlformats.org/officeDocument/2006/customXml" ds:itemID="{A1F35F6D-F3BD-41A3-8692-5493F53C73AE}">
  <ds:schemaRefs>
    <ds:schemaRef ds:uri="http://schemas.microsoft.com/sharepoint/v3/contenttype/forms"/>
  </ds:schemaRefs>
</ds:datastoreItem>
</file>

<file path=customXml/itemProps2831.xml><?xml version="1.0" encoding="utf-8"?>
<ds:datastoreItem xmlns:ds="http://schemas.openxmlformats.org/officeDocument/2006/customXml" ds:itemID="{BC01745E-6CAB-4E94-AA03-9E96F239024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32.xml><?xml version="1.0" encoding="utf-8"?>
<ds:datastoreItem xmlns:ds="http://schemas.openxmlformats.org/officeDocument/2006/customXml" ds:itemID="{215BE16A-C345-41C7-8B3D-64F569CF7581}">
  <ds:schemaRefs>
    <ds:schemaRef ds:uri="http://schemas.microsoft.com/sharepoint/events"/>
  </ds:schemaRefs>
</ds:datastoreItem>
</file>

<file path=customXml/itemProps2833.xml><?xml version="1.0" encoding="utf-8"?>
<ds:datastoreItem xmlns:ds="http://schemas.openxmlformats.org/officeDocument/2006/customXml" ds:itemID="{11256F21-AF62-4EE5-8B72-57AE5C87FCE7}">
  <ds:schemaRefs>
    <ds:schemaRef ds:uri="http://schemas.microsoft.com/sharepoint/v3/contenttype/forms"/>
  </ds:schemaRefs>
</ds:datastoreItem>
</file>

<file path=customXml/itemProps2834.xml><?xml version="1.0" encoding="utf-8"?>
<ds:datastoreItem xmlns:ds="http://schemas.openxmlformats.org/officeDocument/2006/customXml" ds:itemID="{7A84F97B-51EE-4199-939A-E375FD9C02D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35.xml><?xml version="1.0" encoding="utf-8"?>
<ds:datastoreItem xmlns:ds="http://schemas.openxmlformats.org/officeDocument/2006/customXml" ds:itemID="{B1B3EF7E-B14D-413A-B606-0A2B22287238}">
  <ds:schemaRefs>
    <ds:schemaRef ds:uri="http://schemas.microsoft.com/sharepoint/events"/>
  </ds:schemaRefs>
</ds:datastoreItem>
</file>

<file path=customXml/itemProps2836.xml><?xml version="1.0" encoding="utf-8"?>
<ds:datastoreItem xmlns:ds="http://schemas.openxmlformats.org/officeDocument/2006/customXml" ds:itemID="{5636A9EA-884B-4A88-A3B6-0D50504F1478}">
  <ds:schemaRefs>
    <ds:schemaRef ds:uri="http://schemas.microsoft.com/sharepoint/v3/contenttype/forms"/>
  </ds:schemaRefs>
</ds:datastoreItem>
</file>

<file path=customXml/itemProps2837.xml><?xml version="1.0" encoding="utf-8"?>
<ds:datastoreItem xmlns:ds="http://schemas.openxmlformats.org/officeDocument/2006/customXml" ds:itemID="{E0AFC967-4485-481C-B16F-87245A38655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38.xml><?xml version="1.0" encoding="utf-8"?>
<ds:datastoreItem xmlns:ds="http://schemas.openxmlformats.org/officeDocument/2006/customXml" ds:itemID="{249EA115-85BB-48A0-885B-8B19CB8DA21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39.xml><?xml version="1.0" encoding="utf-8"?>
<ds:datastoreItem xmlns:ds="http://schemas.openxmlformats.org/officeDocument/2006/customXml" ds:itemID="{2266231A-398A-4DDA-8326-AD66ED709E4E}">
  <ds:schemaRefs>
    <ds:schemaRef ds:uri="http://schemas.microsoft.com/sharepoint/events"/>
  </ds:schemaRefs>
</ds:datastoreItem>
</file>

<file path=customXml/itemProps284.xml><?xml version="1.0" encoding="utf-8"?>
<ds:datastoreItem xmlns:ds="http://schemas.openxmlformats.org/officeDocument/2006/customXml" ds:itemID="{34CD5573-8914-4AB0-8DB6-CB33CB2A6E00}">
  <ds:schemaRefs>
    <ds:schemaRef ds:uri="http://schemas.microsoft.com/sharepoint/v3/contenttype/forms"/>
  </ds:schemaRefs>
</ds:datastoreItem>
</file>

<file path=customXml/itemProps2840.xml><?xml version="1.0" encoding="utf-8"?>
<ds:datastoreItem xmlns:ds="http://schemas.openxmlformats.org/officeDocument/2006/customXml" ds:itemID="{2C775DD5-2D78-41CE-9A08-6D4C12D02BC4}">
  <ds:schemaRefs>
    <ds:schemaRef ds:uri="http://schemas.microsoft.com/sharepoint/events"/>
  </ds:schemaRefs>
</ds:datastoreItem>
</file>

<file path=customXml/itemProps2841.xml><?xml version="1.0" encoding="utf-8"?>
<ds:datastoreItem xmlns:ds="http://schemas.openxmlformats.org/officeDocument/2006/customXml" ds:itemID="{0241C558-C731-4E0A-BA98-DC2A7895E44E}">
  <ds:schemaRefs>
    <ds:schemaRef ds:uri="http://schemas.microsoft.com/sharepoint/events"/>
  </ds:schemaRefs>
</ds:datastoreItem>
</file>

<file path=customXml/itemProps2842.xml><?xml version="1.0" encoding="utf-8"?>
<ds:datastoreItem xmlns:ds="http://schemas.openxmlformats.org/officeDocument/2006/customXml" ds:itemID="{47482A96-382D-47D4-AA10-13F4E9D227DB}">
  <ds:schemaRefs>
    <ds:schemaRef ds:uri="http://schemas.microsoft.com/sharepoint/events"/>
  </ds:schemaRefs>
</ds:datastoreItem>
</file>

<file path=customXml/itemProps2843.xml><?xml version="1.0" encoding="utf-8"?>
<ds:datastoreItem xmlns:ds="http://schemas.openxmlformats.org/officeDocument/2006/customXml" ds:itemID="{3CFAAFAC-00FF-4A9F-93A7-98397EAB4F7E}">
  <ds:schemaRefs>
    <ds:schemaRef ds:uri="http://schemas.microsoft.com/sharepoint/events"/>
  </ds:schemaRefs>
</ds:datastoreItem>
</file>

<file path=customXml/itemProps2844.xml><?xml version="1.0" encoding="utf-8"?>
<ds:datastoreItem xmlns:ds="http://schemas.openxmlformats.org/officeDocument/2006/customXml" ds:itemID="{265F78FC-2E7C-4662-BA54-1F0B75B26661}">
  <ds:schemaRefs>
    <ds:schemaRef ds:uri="http://schemas.microsoft.com/sharepoint/v3/contenttype/forms"/>
  </ds:schemaRefs>
</ds:datastoreItem>
</file>

<file path=customXml/itemProps2845.xml><?xml version="1.0" encoding="utf-8"?>
<ds:datastoreItem xmlns:ds="http://schemas.openxmlformats.org/officeDocument/2006/customXml" ds:itemID="{8582C278-5AB6-4696-988E-33FE2701FAA1}">
  <ds:schemaRefs>
    <ds:schemaRef ds:uri="http://schemas.microsoft.com/sharepoint/v3/contenttype/forms"/>
  </ds:schemaRefs>
</ds:datastoreItem>
</file>

<file path=customXml/itemProps2846.xml><?xml version="1.0" encoding="utf-8"?>
<ds:datastoreItem xmlns:ds="http://schemas.openxmlformats.org/officeDocument/2006/customXml" ds:itemID="{9589CE07-0EEE-4D4B-81B6-6B8BFF6E5EC4}">
  <ds:schemaRefs>
    <ds:schemaRef ds:uri="http://schemas.microsoft.com/sharepoint/v3/contenttype/forms"/>
  </ds:schemaRefs>
</ds:datastoreItem>
</file>

<file path=customXml/itemProps2847.xml><?xml version="1.0" encoding="utf-8"?>
<ds:datastoreItem xmlns:ds="http://schemas.openxmlformats.org/officeDocument/2006/customXml" ds:itemID="{0FD2033B-C6F8-4616-B752-378436054E5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48.xml><?xml version="1.0" encoding="utf-8"?>
<ds:datastoreItem xmlns:ds="http://schemas.openxmlformats.org/officeDocument/2006/customXml" ds:itemID="{B52EFBC2-674E-42AB-86B7-D3554614D78E}">
  <ds:schemaRefs>
    <ds:schemaRef ds:uri="http://schemas.microsoft.com/sharepoint/events"/>
  </ds:schemaRefs>
</ds:datastoreItem>
</file>

<file path=customXml/itemProps2849.xml><?xml version="1.0" encoding="utf-8"?>
<ds:datastoreItem xmlns:ds="http://schemas.openxmlformats.org/officeDocument/2006/customXml" ds:itemID="{C16BC303-2388-4E37-BBE9-A192AC5B35AE}">
  <ds:schemaRefs>
    <ds:schemaRef ds:uri="http://schemas.microsoft.com/sharepoint/events"/>
  </ds:schemaRefs>
</ds:datastoreItem>
</file>

<file path=customXml/itemProps285.xml><?xml version="1.0" encoding="utf-8"?>
<ds:datastoreItem xmlns:ds="http://schemas.openxmlformats.org/officeDocument/2006/customXml" ds:itemID="{FA3F8DF1-545D-4E46-8E90-6D609FCF0D81}">
  <ds:schemaRefs>
    <ds:schemaRef ds:uri="http://schemas.microsoft.com/sharepoint/events"/>
  </ds:schemaRefs>
</ds:datastoreItem>
</file>

<file path=customXml/itemProps2850.xml><?xml version="1.0" encoding="utf-8"?>
<ds:datastoreItem xmlns:ds="http://schemas.openxmlformats.org/officeDocument/2006/customXml" ds:itemID="{D333918C-C7EE-4AB8-88B4-3B6C143E166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51.xml><?xml version="1.0" encoding="utf-8"?>
<ds:datastoreItem xmlns:ds="http://schemas.openxmlformats.org/officeDocument/2006/customXml" ds:itemID="{9EAD0C5F-1050-45F0-8F58-52178802F56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52.xml><?xml version="1.0" encoding="utf-8"?>
<ds:datastoreItem xmlns:ds="http://schemas.openxmlformats.org/officeDocument/2006/customXml" ds:itemID="{3EB6D8DA-3668-4490-8C3D-FEFD1CA21C5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53.xml><?xml version="1.0" encoding="utf-8"?>
<ds:datastoreItem xmlns:ds="http://schemas.openxmlformats.org/officeDocument/2006/customXml" ds:itemID="{5B59C9DC-47AC-4D63-BB57-855B19F98FE0}">
  <ds:schemaRefs>
    <ds:schemaRef ds:uri="http://schemas.microsoft.com/sharepoint/v3/contenttype/forms"/>
  </ds:schemaRefs>
</ds:datastoreItem>
</file>

<file path=customXml/itemProps2854.xml><?xml version="1.0" encoding="utf-8"?>
<ds:datastoreItem xmlns:ds="http://schemas.openxmlformats.org/officeDocument/2006/customXml" ds:itemID="{C37EC1B8-81B5-4023-8E3D-A7B5F88E110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55.xml><?xml version="1.0" encoding="utf-8"?>
<ds:datastoreItem xmlns:ds="http://schemas.openxmlformats.org/officeDocument/2006/customXml" ds:itemID="{2EE4867B-55D8-4A05-8773-2F9AEC7E7164}">
  <ds:schemaRefs>
    <ds:schemaRef ds:uri="http://schemas.microsoft.com/sharepoint/v3/contenttype/forms"/>
  </ds:schemaRefs>
</ds:datastoreItem>
</file>

<file path=customXml/itemProps2856.xml><?xml version="1.0" encoding="utf-8"?>
<ds:datastoreItem xmlns:ds="http://schemas.openxmlformats.org/officeDocument/2006/customXml" ds:itemID="{2D9A1FAB-F2DB-482E-82B3-AF85930B8FF2}">
  <ds:schemaRefs>
    <ds:schemaRef ds:uri="http://schemas.microsoft.com/sharepoint/v3/contenttype/forms"/>
  </ds:schemaRefs>
</ds:datastoreItem>
</file>

<file path=customXml/itemProps2857.xml><?xml version="1.0" encoding="utf-8"?>
<ds:datastoreItem xmlns:ds="http://schemas.openxmlformats.org/officeDocument/2006/customXml" ds:itemID="{168CF726-9DE0-4BD8-B910-79B4AF6E65B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58.xml><?xml version="1.0" encoding="utf-8"?>
<ds:datastoreItem xmlns:ds="http://schemas.openxmlformats.org/officeDocument/2006/customXml" ds:itemID="{C49B0929-A8C2-4B72-9328-6EEB7AB2629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59.xml><?xml version="1.0" encoding="utf-8"?>
<ds:datastoreItem xmlns:ds="http://schemas.openxmlformats.org/officeDocument/2006/customXml" ds:itemID="{DAE83611-846B-4325-A6CA-54ED91DCD2D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6.xml><?xml version="1.0" encoding="utf-8"?>
<ds:datastoreItem xmlns:ds="http://schemas.openxmlformats.org/officeDocument/2006/customXml" ds:itemID="{C28FB5DA-55C2-4B5B-BB00-422A6FB909A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60.xml><?xml version="1.0" encoding="utf-8"?>
<ds:datastoreItem xmlns:ds="http://schemas.openxmlformats.org/officeDocument/2006/customXml" ds:itemID="{F50BA7F8-EDF3-4354-89BB-4143D61A158E}">
  <ds:schemaRefs>
    <ds:schemaRef ds:uri="http://schemas.microsoft.com/sharepoint/v3/contenttype/forms"/>
  </ds:schemaRefs>
</ds:datastoreItem>
</file>

<file path=customXml/itemProps2861.xml><?xml version="1.0" encoding="utf-8"?>
<ds:datastoreItem xmlns:ds="http://schemas.openxmlformats.org/officeDocument/2006/customXml" ds:itemID="{6B4AB95A-A582-4F43-9C27-17225224E990}">
  <ds:schemaRefs>
    <ds:schemaRef ds:uri="http://schemas.microsoft.com/sharepoint/events"/>
  </ds:schemaRefs>
</ds:datastoreItem>
</file>

<file path=customXml/itemProps2862.xml><?xml version="1.0" encoding="utf-8"?>
<ds:datastoreItem xmlns:ds="http://schemas.openxmlformats.org/officeDocument/2006/customXml" ds:itemID="{F658EBF4-8191-4FEC-A12D-8568182E231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63.xml><?xml version="1.0" encoding="utf-8"?>
<ds:datastoreItem xmlns:ds="http://schemas.openxmlformats.org/officeDocument/2006/customXml" ds:itemID="{77AB8DF6-7415-40F9-9E86-8B9F67BC3B3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64.xml><?xml version="1.0" encoding="utf-8"?>
<ds:datastoreItem xmlns:ds="http://schemas.openxmlformats.org/officeDocument/2006/customXml" ds:itemID="{1408DED2-67B6-4D13-81AE-D712AB744080}">
  <ds:schemaRefs>
    <ds:schemaRef ds:uri="http://schemas.microsoft.com/sharepoint/v3/contenttype/forms"/>
  </ds:schemaRefs>
</ds:datastoreItem>
</file>

<file path=customXml/itemProps2865.xml><?xml version="1.0" encoding="utf-8"?>
<ds:datastoreItem xmlns:ds="http://schemas.openxmlformats.org/officeDocument/2006/customXml" ds:itemID="{0A365AB0-4339-47B1-84A9-1ABA6000813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66.xml><?xml version="1.0" encoding="utf-8"?>
<ds:datastoreItem xmlns:ds="http://schemas.openxmlformats.org/officeDocument/2006/customXml" ds:itemID="{911F3AED-5700-4947-A093-44D2FB6B5CFF}">
  <ds:schemaRefs>
    <ds:schemaRef ds:uri="http://schemas.microsoft.com/sharepoint/v3/contenttype/forms"/>
  </ds:schemaRefs>
</ds:datastoreItem>
</file>

<file path=customXml/itemProps2867.xml><?xml version="1.0" encoding="utf-8"?>
<ds:datastoreItem xmlns:ds="http://schemas.openxmlformats.org/officeDocument/2006/customXml" ds:itemID="{AE4C38FE-1B9A-4E6A-A17C-CF65122C65F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68.xml><?xml version="1.0" encoding="utf-8"?>
<ds:datastoreItem xmlns:ds="http://schemas.openxmlformats.org/officeDocument/2006/customXml" ds:itemID="{034DE887-91A2-46BA-8451-A86CFC37674B}">
  <ds:schemaRefs>
    <ds:schemaRef ds:uri="http://schemas.microsoft.com/sharepoint/v3/contenttype/forms"/>
  </ds:schemaRefs>
</ds:datastoreItem>
</file>

<file path=customXml/itemProps2869.xml><?xml version="1.0" encoding="utf-8"?>
<ds:datastoreItem xmlns:ds="http://schemas.openxmlformats.org/officeDocument/2006/customXml" ds:itemID="{68B6AD70-DF3B-4487-B453-51A49E3F3CC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7.xml><?xml version="1.0" encoding="utf-8"?>
<ds:datastoreItem xmlns:ds="http://schemas.openxmlformats.org/officeDocument/2006/customXml" ds:itemID="{EEC63041-DC69-4854-B88E-79850512E737}">
  <ds:schemaRefs>
    <ds:schemaRef ds:uri="http://schemas.microsoft.com/sharepoint/v3/contenttype/forms"/>
  </ds:schemaRefs>
</ds:datastoreItem>
</file>

<file path=customXml/itemProps2870.xml><?xml version="1.0" encoding="utf-8"?>
<ds:datastoreItem xmlns:ds="http://schemas.openxmlformats.org/officeDocument/2006/customXml" ds:itemID="{EAFAEF17-E921-448B-81E0-08BF8EB31236}">
  <ds:schemaRefs>
    <ds:schemaRef ds:uri="http://schemas.microsoft.com/sharepoint/events"/>
  </ds:schemaRefs>
</ds:datastoreItem>
</file>

<file path=customXml/itemProps2871.xml><?xml version="1.0" encoding="utf-8"?>
<ds:datastoreItem xmlns:ds="http://schemas.openxmlformats.org/officeDocument/2006/customXml" ds:itemID="{F8BF8E2E-E741-45AB-A82D-DDD8F36C324D}">
  <ds:schemaRefs>
    <ds:schemaRef ds:uri="http://schemas.microsoft.com/sharepoint/v3/contenttype/forms"/>
  </ds:schemaRefs>
</ds:datastoreItem>
</file>

<file path=customXml/itemProps2872.xml><?xml version="1.0" encoding="utf-8"?>
<ds:datastoreItem xmlns:ds="http://schemas.openxmlformats.org/officeDocument/2006/customXml" ds:itemID="{3A11AB5C-CEB4-4A1F-AA74-4DE3DD4EA95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73.xml><?xml version="1.0" encoding="utf-8"?>
<ds:datastoreItem xmlns:ds="http://schemas.openxmlformats.org/officeDocument/2006/customXml" ds:itemID="{AA7E9FA0-6018-4BC0-9183-5D686D7F7939}">
  <ds:schemaRefs>
    <ds:schemaRef ds:uri="http://schemas.microsoft.com/sharepoint/v3/contenttype/forms"/>
  </ds:schemaRefs>
</ds:datastoreItem>
</file>

<file path=customXml/itemProps2874.xml><?xml version="1.0" encoding="utf-8"?>
<ds:datastoreItem xmlns:ds="http://schemas.openxmlformats.org/officeDocument/2006/customXml" ds:itemID="{3FF10467-5358-4C1A-8846-074501FCC5A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75.xml><?xml version="1.0" encoding="utf-8"?>
<ds:datastoreItem xmlns:ds="http://schemas.openxmlformats.org/officeDocument/2006/customXml" ds:itemID="{E054E333-B1E1-4CBB-AF5A-C4C68EF2F4BD}">
  <ds:schemaRefs>
    <ds:schemaRef ds:uri="http://schemas.microsoft.com/sharepoint/events"/>
  </ds:schemaRefs>
</ds:datastoreItem>
</file>

<file path=customXml/itemProps2876.xml><?xml version="1.0" encoding="utf-8"?>
<ds:datastoreItem xmlns:ds="http://schemas.openxmlformats.org/officeDocument/2006/customXml" ds:itemID="{8C5A574B-08FC-471A-A39F-0D54CAAA436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77.xml><?xml version="1.0" encoding="utf-8"?>
<ds:datastoreItem xmlns:ds="http://schemas.openxmlformats.org/officeDocument/2006/customXml" ds:itemID="{1B92BDC7-AE50-4C98-B209-127CC9E7E29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78.xml><?xml version="1.0" encoding="utf-8"?>
<ds:datastoreItem xmlns:ds="http://schemas.openxmlformats.org/officeDocument/2006/customXml" ds:itemID="{2A07707F-E40D-4125-80C3-46FAF9275D7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79.xml><?xml version="1.0" encoding="utf-8"?>
<ds:datastoreItem xmlns:ds="http://schemas.openxmlformats.org/officeDocument/2006/customXml" ds:itemID="{D64246E0-863F-4A3B-B610-A05BC451A78C}">
  <ds:schemaRefs>
    <ds:schemaRef ds:uri="http://schemas.microsoft.com/sharepoint/events"/>
  </ds:schemaRefs>
</ds:datastoreItem>
</file>

<file path=customXml/itemProps288.xml><?xml version="1.0" encoding="utf-8"?>
<ds:datastoreItem xmlns:ds="http://schemas.openxmlformats.org/officeDocument/2006/customXml" ds:itemID="{3099CFF7-CC72-4C77-A844-99C4299FAD9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80.xml><?xml version="1.0" encoding="utf-8"?>
<ds:datastoreItem xmlns:ds="http://schemas.openxmlformats.org/officeDocument/2006/customXml" ds:itemID="{C4C108EC-0603-4539-8E39-AF536AA1803F}">
  <ds:schemaRefs>
    <ds:schemaRef ds:uri="http://schemas.microsoft.com/sharepoint/events"/>
  </ds:schemaRefs>
</ds:datastoreItem>
</file>

<file path=customXml/itemProps2881.xml><?xml version="1.0" encoding="utf-8"?>
<ds:datastoreItem xmlns:ds="http://schemas.openxmlformats.org/officeDocument/2006/customXml" ds:itemID="{9AAAB4F9-FC53-41E2-8FFA-FE1F38CDC58B}">
  <ds:schemaRefs>
    <ds:schemaRef ds:uri="http://schemas.microsoft.com/sharepoint/events"/>
  </ds:schemaRefs>
</ds:datastoreItem>
</file>

<file path=customXml/itemProps2882.xml><?xml version="1.0" encoding="utf-8"?>
<ds:datastoreItem xmlns:ds="http://schemas.openxmlformats.org/officeDocument/2006/customXml" ds:itemID="{08A1F640-8462-41F0-A0EA-7CC762BB750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83.xml><?xml version="1.0" encoding="utf-8"?>
<ds:datastoreItem xmlns:ds="http://schemas.openxmlformats.org/officeDocument/2006/customXml" ds:itemID="{B411D078-3DBF-46CA-9EB3-EBF03C52ADFF}">
  <ds:schemaRefs>
    <ds:schemaRef ds:uri="http://schemas.microsoft.com/sharepoint/events"/>
  </ds:schemaRefs>
</ds:datastoreItem>
</file>

<file path=customXml/itemProps2884.xml><?xml version="1.0" encoding="utf-8"?>
<ds:datastoreItem xmlns:ds="http://schemas.openxmlformats.org/officeDocument/2006/customXml" ds:itemID="{B844808D-876A-4A13-A0FF-7C64A47BA54C}">
  <ds:schemaRefs>
    <ds:schemaRef ds:uri="http://schemas.microsoft.com/sharepoint/events"/>
  </ds:schemaRefs>
</ds:datastoreItem>
</file>

<file path=customXml/itemProps2885.xml><?xml version="1.0" encoding="utf-8"?>
<ds:datastoreItem xmlns:ds="http://schemas.openxmlformats.org/officeDocument/2006/customXml" ds:itemID="{E29672B8-B13A-48C3-AB70-BCDEFF9F5EE8}">
  <ds:schemaRefs>
    <ds:schemaRef ds:uri="http://schemas.microsoft.com/sharepoint/events"/>
  </ds:schemaRefs>
</ds:datastoreItem>
</file>

<file path=customXml/itemProps2886.xml><?xml version="1.0" encoding="utf-8"?>
<ds:datastoreItem xmlns:ds="http://schemas.openxmlformats.org/officeDocument/2006/customXml" ds:itemID="{AE461296-9A8C-41DA-93DD-FD3CF7AF55E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87.xml><?xml version="1.0" encoding="utf-8"?>
<ds:datastoreItem xmlns:ds="http://schemas.openxmlformats.org/officeDocument/2006/customXml" ds:itemID="{EB588615-1516-49F3-94AD-B7A96CC1AEA4}">
  <ds:schemaRefs>
    <ds:schemaRef ds:uri="http://schemas.microsoft.com/sharepoint/v3/contenttype/forms"/>
  </ds:schemaRefs>
</ds:datastoreItem>
</file>

<file path=customXml/itemProps2888.xml><?xml version="1.0" encoding="utf-8"?>
<ds:datastoreItem xmlns:ds="http://schemas.openxmlformats.org/officeDocument/2006/customXml" ds:itemID="{64F01D56-FF6E-42F9-85DB-A01571F92F5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89.xml><?xml version="1.0" encoding="utf-8"?>
<ds:datastoreItem xmlns:ds="http://schemas.openxmlformats.org/officeDocument/2006/customXml" ds:itemID="{B698F08B-A594-4CD3-AD34-34269A7D1168}">
  <ds:schemaRefs>
    <ds:schemaRef ds:uri="http://schemas.microsoft.com/sharepoint/events"/>
  </ds:schemaRefs>
</ds:datastoreItem>
</file>

<file path=customXml/itemProps289.xml><?xml version="1.0" encoding="utf-8"?>
<ds:datastoreItem xmlns:ds="http://schemas.openxmlformats.org/officeDocument/2006/customXml" ds:itemID="{2D1AC306-1517-4826-9F3F-D2AEC3299BE0}">
  <ds:schemaRefs>
    <ds:schemaRef ds:uri="http://schemas.microsoft.com/sharepoint/events"/>
  </ds:schemaRefs>
</ds:datastoreItem>
</file>

<file path=customXml/itemProps2890.xml><?xml version="1.0" encoding="utf-8"?>
<ds:datastoreItem xmlns:ds="http://schemas.openxmlformats.org/officeDocument/2006/customXml" ds:itemID="{EB79DCCE-E32C-4BC5-B8F3-996A488456B8}">
  <ds:schemaRefs>
    <ds:schemaRef ds:uri="http://schemas.microsoft.com/sharepoint/v3/contenttype/forms"/>
  </ds:schemaRefs>
</ds:datastoreItem>
</file>

<file path=customXml/itemProps2891.xml><?xml version="1.0" encoding="utf-8"?>
<ds:datastoreItem xmlns:ds="http://schemas.openxmlformats.org/officeDocument/2006/customXml" ds:itemID="{31E80E40-61AD-447C-8470-FF526BAE2C6E}">
  <ds:schemaRefs>
    <ds:schemaRef ds:uri="http://schemas.microsoft.com/sharepoint/events"/>
  </ds:schemaRefs>
</ds:datastoreItem>
</file>

<file path=customXml/itemProps2892.xml><?xml version="1.0" encoding="utf-8"?>
<ds:datastoreItem xmlns:ds="http://schemas.openxmlformats.org/officeDocument/2006/customXml" ds:itemID="{17E83360-F754-4A08-B109-646E1F14DD7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893.xml><?xml version="1.0" encoding="utf-8"?>
<ds:datastoreItem xmlns:ds="http://schemas.openxmlformats.org/officeDocument/2006/customXml" ds:itemID="{DD130C7F-BAA4-4DDB-A120-DFD9FD03AE36}">
  <ds:schemaRefs>
    <ds:schemaRef ds:uri="http://schemas.microsoft.com/sharepoint/events"/>
  </ds:schemaRefs>
</ds:datastoreItem>
</file>

<file path=customXml/itemProps2894.xml><?xml version="1.0" encoding="utf-8"?>
<ds:datastoreItem xmlns:ds="http://schemas.openxmlformats.org/officeDocument/2006/customXml" ds:itemID="{8270390D-F09E-4D10-8871-883BFF8CF0C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95.xml><?xml version="1.0" encoding="utf-8"?>
<ds:datastoreItem xmlns:ds="http://schemas.openxmlformats.org/officeDocument/2006/customXml" ds:itemID="{89756921-6934-482C-A07E-B7A5801B68E6}">
  <ds:schemaRefs>
    <ds:schemaRef ds:uri="http://schemas.microsoft.com/sharepoint/events"/>
  </ds:schemaRefs>
</ds:datastoreItem>
</file>

<file path=customXml/itemProps2896.xml><?xml version="1.0" encoding="utf-8"?>
<ds:datastoreItem xmlns:ds="http://schemas.openxmlformats.org/officeDocument/2006/customXml" ds:itemID="{68CCB2AE-9F13-472C-8B95-177FD76F8AF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97.xml><?xml version="1.0" encoding="utf-8"?>
<ds:datastoreItem xmlns:ds="http://schemas.openxmlformats.org/officeDocument/2006/customXml" ds:itemID="{D17DF413-30B2-414C-B1DD-0330171CA726}">
  <ds:schemaRefs>
    <ds:schemaRef ds:uri="http://schemas.microsoft.com/sharepoint/events"/>
  </ds:schemaRefs>
</ds:datastoreItem>
</file>

<file path=customXml/itemProps2898.xml><?xml version="1.0" encoding="utf-8"?>
<ds:datastoreItem xmlns:ds="http://schemas.openxmlformats.org/officeDocument/2006/customXml" ds:itemID="{173C3492-2DE9-4E7F-867E-F0F24312F7B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899.xml><?xml version="1.0" encoding="utf-8"?>
<ds:datastoreItem xmlns:ds="http://schemas.openxmlformats.org/officeDocument/2006/customXml" ds:itemID="{B4ED0562-6F93-497B-8AFB-22B08767F08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.xml><?xml version="1.0" encoding="utf-8"?>
<ds:datastoreItem xmlns:ds="http://schemas.openxmlformats.org/officeDocument/2006/customXml" ds:itemID="{10A27E21-0BC5-416C-9215-5BC2CA4934BA}">
  <ds:schemaRefs>
    <ds:schemaRef ds:uri="http://schemas.microsoft.com/sharepoint/events"/>
  </ds:schemaRefs>
</ds:datastoreItem>
</file>

<file path=customXml/itemProps290.xml><?xml version="1.0" encoding="utf-8"?>
<ds:datastoreItem xmlns:ds="http://schemas.openxmlformats.org/officeDocument/2006/customXml" ds:itemID="{36AD7AD2-2F9A-43F0-A5A5-FD637408362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900.xml><?xml version="1.0" encoding="utf-8"?>
<ds:datastoreItem xmlns:ds="http://schemas.openxmlformats.org/officeDocument/2006/customXml" ds:itemID="{27105EBA-6EEC-46E1-9184-809BAEBAE057}">
  <ds:schemaRefs>
    <ds:schemaRef ds:uri="http://schemas.microsoft.com/sharepoint/events"/>
  </ds:schemaRefs>
</ds:datastoreItem>
</file>

<file path=customXml/itemProps2901.xml><?xml version="1.0" encoding="utf-8"?>
<ds:datastoreItem xmlns:ds="http://schemas.openxmlformats.org/officeDocument/2006/customXml" ds:itemID="{5C6A4416-EB4D-4843-A7CC-BAC98E9BB57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902.xml><?xml version="1.0" encoding="utf-8"?>
<ds:datastoreItem xmlns:ds="http://schemas.openxmlformats.org/officeDocument/2006/customXml" ds:itemID="{A32856DD-B48C-4B2F-A6F0-63235FC89B4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03.xml><?xml version="1.0" encoding="utf-8"?>
<ds:datastoreItem xmlns:ds="http://schemas.openxmlformats.org/officeDocument/2006/customXml" ds:itemID="{81E680E2-78DA-4C82-B563-44C74455C9F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04.xml><?xml version="1.0" encoding="utf-8"?>
<ds:datastoreItem xmlns:ds="http://schemas.openxmlformats.org/officeDocument/2006/customXml" ds:itemID="{B8ED8787-65FC-43D1-9774-95AA84F4CEAE}">
  <ds:schemaRefs>
    <ds:schemaRef ds:uri="http://schemas.microsoft.com/sharepoint/v3/contenttype/forms"/>
  </ds:schemaRefs>
</ds:datastoreItem>
</file>

<file path=customXml/itemProps2905.xml><?xml version="1.0" encoding="utf-8"?>
<ds:datastoreItem xmlns:ds="http://schemas.openxmlformats.org/officeDocument/2006/customXml" ds:itemID="{E9C2C5DC-816A-441C-B883-015C096C5B8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06.xml><?xml version="1.0" encoding="utf-8"?>
<ds:datastoreItem xmlns:ds="http://schemas.openxmlformats.org/officeDocument/2006/customXml" ds:itemID="{EE15318E-ACD8-4255-BEC6-49FF0D0F6BF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07.xml><?xml version="1.0" encoding="utf-8"?>
<ds:datastoreItem xmlns:ds="http://schemas.openxmlformats.org/officeDocument/2006/customXml" ds:itemID="{48B64AD2-4786-4D26-ABCD-A178073BA9E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08.xml><?xml version="1.0" encoding="utf-8"?>
<ds:datastoreItem xmlns:ds="http://schemas.openxmlformats.org/officeDocument/2006/customXml" ds:itemID="{D300F47B-AF08-4B52-9685-8427412FF8D6}">
  <ds:schemaRefs>
    <ds:schemaRef ds:uri="http://schemas.microsoft.com/sharepoint/events"/>
  </ds:schemaRefs>
</ds:datastoreItem>
</file>

<file path=customXml/itemProps2909.xml><?xml version="1.0" encoding="utf-8"?>
<ds:datastoreItem xmlns:ds="http://schemas.openxmlformats.org/officeDocument/2006/customXml" ds:itemID="{2984AC43-6C31-4ED4-B260-FF184B471B7D}">
  <ds:schemaRefs>
    <ds:schemaRef ds:uri="http://schemas.microsoft.com/sharepoint/v3/contenttype/forms"/>
  </ds:schemaRefs>
</ds:datastoreItem>
</file>

<file path=customXml/itemProps291.xml><?xml version="1.0" encoding="utf-8"?>
<ds:datastoreItem xmlns:ds="http://schemas.openxmlformats.org/officeDocument/2006/customXml" ds:itemID="{E6495C83-1848-470A-974F-8C21C422C11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10.xml><?xml version="1.0" encoding="utf-8"?>
<ds:datastoreItem xmlns:ds="http://schemas.openxmlformats.org/officeDocument/2006/customXml" ds:itemID="{9D666294-7D7E-4C88-8EB0-1D01A956488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11.xml><?xml version="1.0" encoding="utf-8"?>
<ds:datastoreItem xmlns:ds="http://schemas.openxmlformats.org/officeDocument/2006/customXml" ds:itemID="{5D8D8037-12EE-4061-9D80-52956C473BCB}">
  <ds:schemaRefs>
    <ds:schemaRef ds:uri="http://schemas.microsoft.com/sharepoint/events"/>
  </ds:schemaRefs>
</ds:datastoreItem>
</file>

<file path=customXml/itemProps2912.xml><?xml version="1.0" encoding="utf-8"?>
<ds:datastoreItem xmlns:ds="http://schemas.openxmlformats.org/officeDocument/2006/customXml" ds:itemID="{3CEE8912-6BE3-47FC-9480-1D6B61794FEE}">
  <ds:schemaRefs>
    <ds:schemaRef ds:uri="http://schemas.microsoft.com/sharepoint/v3/contenttype/forms"/>
  </ds:schemaRefs>
</ds:datastoreItem>
</file>

<file path=customXml/itemProps2913.xml><?xml version="1.0" encoding="utf-8"?>
<ds:datastoreItem xmlns:ds="http://schemas.openxmlformats.org/officeDocument/2006/customXml" ds:itemID="{D5D7ECB4-A4B0-4E86-80A0-B3073D20205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14.xml><?xml version="1.0" encoding="utf-8"?>
<ds:datastoreItem xmlns:ds="http://schemas.openxmlformats.org/officeDocument/2006/customXml" ds:itemID="{1F2F2280-D1ED-432F-A760-C1BD859765A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15.xml><?xml version="1.0" encoding="utf-8"?>
<ds:datastoreItem xmlns:ds="http://schemas.openxmlformats.org/officeDocument/2006/customXml" ds:itemID="{26CB546E-5239-4F9D-B7A3-9F53AA357FD4}">
  <ds:schemaRefs>
    <ds:schemaRef ds:uri="http://schemas.microsoft.com/sharepoint/events"/>
  </ds:schemaRefs>
</ds:datastoreItem>
</file>

<file path=customXml/itemProps2916.xml><?xml version="1.0" encoding="utf-8"?>
<ds:datastoreItem xmlns:ds="http://schemas.openxmlformats.org/officeDocument/2006/customXml" ds:itemID="{87184231-F9A6-4A55-94F9-816EEBB0633F}">
  <ds:schemaRefs>
    <ds:schemaRef ds:uri="http://schemas.microsoft.com/sharepoint/events"/>
  </ds:schemaRefs>
</ds:datastoreItem>
</file>

<file path=customXml/itemProps2917.xml><?xml version="1.0" encoding="utf-8"?>
<ds:datastoreItem xmlns:ds="http://schemas.openxmlformats.org/officeDocument/2006/customXml" ds:itemID="{E8BABE10-C428-4C88-A7A5-8F67E346AA1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18.xml><?xml version="1.0" encoding="utf-8"?>
<ds:datastoreItem xmlns:ds="http://schemas.openxmlformats.org/officeDocument/2006/customXml" ds:itemID="{AFFE1CBD-C182-4F38-9D47-38EA52B83E22}">
  <ds:schemaRefs>
    <ds:schemaRef ds:uri="http://schemas.microsoft.com/sharepoint/events"/>
  </ds:schemaRefs>
</ds:datastoreItem>
</file>

<file path=customXml/itemProps2919.xml><?xml version="1.0" encoding="utf-8"?>
<ds:datastoreItem xmlns:ds="http://schemas.openxmlformats.org/officeDocument/2006/customXml" ds:itemID="{2DA324C3-1FA8-4459-9871-47C112C4ED0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2.xml><?xml version="1.0" encoding="utf-8"?>
<ds:datastoreItem xmlns:ds="http://schemas.openxmlformats.org/officeDocument/2006/customXml" ds:itemID="{01F34D3B-8F7F-4EDC-852B-AAF96D27F69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920.xml><?xml version="1.0" encoding="utf-8"?>
<ds:datastoreItem xmlns:ds="http://schemas.openxmlformats.org/officeDocument/2006/customXml" ds:itemID="{35FBE5A1-3700-48AE-80AF-E894777649A3}">
  <ds:schemaRefs>
    <ds:schemaRef ds:uri="http://schemas.microsoft.com/sharepoint/v3/contenttype/forms"/>
  </ds:schemaRefs>
</ds:datastoreItem>
</file>

<file path=customXml/itemProps2921.xml><?xml version="1.0" encoding="utf-8"?>
<ds:datastoreItem xmlns:ds="http://schemas.openxmlformats.org/officeDocument/2006/customXml" ds:itemID="{85005C08-5B3B-4204-AA0E-E0E4E06EE68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22.xml><?xml version="1.0" encoding="utf-8"?>
<ds:datastoreItem xmlns:ds="http://schemas.openxmlformats.org/officeDocument/2006/customXml" ds:itemID="{121F3D2B-BD09-4343-8F86-3C4349DD4BCC}">
  <ds:schemaRefs>
    <ds:schemaRef ds:uri="http://schemas.microsoft.com/sharepoint/events"/>
  </ds:schemaRefs>
</ds:datastoreItem>
</file>

<file path=customXml/itemProps2923.xml><?xml version="1.0" encoding="utf-8"?>
<ds:datastoreItem xmlns:ds="http://schemas.openxmlformats.org/officeDocument/2006/customXml" ds:itemID="{C6A8E797-6B11-47C2-A460-B8C5D3F411C7}">
  <ds:schemaRefs>
    <ds:schemaRef ds:uri="http://schemas.microsoft.com/sharepoint/v3/contenttype/forms"/>
  </ds:schemaRefs>
</ds:datastoreItem>
</file>

<file path=customXml/itemProps2924.xml><?xml version="1.0" encoding="utf-8"?>
<ds:datastoreItem xmlns:ds="http://schemas.openxmlformats.org/officeDocument/2006/customXml" ds:itemID="{A0A60DBF-8F8D-430D-80AA-B16EF74468B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925.xml><?xml version="1.0" encoding="utf-8"?>
<ds:datastoreItem xmlns:ds="http://schemas.openxmlformats.org/officeDocument/2006/customXml" ds:itemID="{5C2327E8-C887-4328-BB6D-4B4AAEB7586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26.xml><?xml version="1.0" encoding="utf-8"?>
<ds:datastoreItem xmlns:ds="http://schemas.openxmlformats.org/officeDocument/2006/customXml" ds:itemID="{39FBB452-E9A7-407F-A68D-B6DFBC935C2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27.xml><?xml version="1.0" encoding="utf-8"?>
<ds:datastoreItem xmlns:ds="http://schemas.openxmlformats.org/officeDocument/2006/customXml" ds:itemID="{83BAD54D-F4BA-4D5D-8952-BB601AD09B7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28.xml><?xml version="1.0" encoding="utf-8"?>
<ds:datastoreItem xmlns:ds="http://schemas.openxmlformats.org/officeDocument/2006/customXml" ds:itemID="{2920E365-6DF3-4C36-9B80-0D75E5938BE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929.xml><?xml version="1.0" encoding="utf-8"?>
<ds:datastoreItem xmlns:ds="http://schemas.openxmlformats.org/officeDocument/2006/customXml" ds:itemID="{2E58297F-FFB7-44B7-A627-87CB0EE390E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3.xml><?xml version="1.0" encoding="utf-8"?>
<ds:datastoreItem xmlns:ds="http://schemas.openxmlformats.org/officeDocument/2006/customXml" ds:itemID="{C5B9A9D0-CB40-48B3-8015-9269F1A32837}">
  <ds:schemaRefs>
    <ds:schemaRef ds:uri="http://schemas.microsoft.com/sharepoint/events"/>
  </ds:schemaRefs>
</ds:datastoreItem>
</file>

<file path=customXml/itemProps2930.xml><?xml version="1.0" encoding="utf-8"?>
<ds:datastoreItem xmlns:ds="http://schemas.openxmlformats.org/officeDocument/2006/customXml" ds:itemID="{E275C31F-7F94-4E81-8B44-0F6627E14B9B}">
  <ds:schemaRefs>
    <ds:schemaRef ds:uri="http://schemas.microsoft.com/sharepoint/v3/contenttype/forms"/>
  </ds:schemaRefs>
</ds:datastoreItem>
</file>

<file path=customXml/itemProps2931.xml><?xml version="1.0" encoding="utf-8"?>
<ds:datastoreItem xmlns:ds="http://schemas.openxmlformats.org/officeDocument/2006/customXml" ds:itemID="{470752BA-2B78-4122-9182-B2D451EC2ABD}">
  <ds:schemaRefs>
    <ds:schemaRef ds:uri="http://schemas.microsoft.com/sharepoint/v3/contenttype/forms"/>
  </ds:schemaRefs>
</ds:datastoreItem>
</file>

<file path=customXml/itemProps2932.xml><?xml version="1.0" encoding="utf-8"?>
<ds:datastoreItem xmlns:ds="http://schemas.openxmlformats.org/officeDocument/2006/customXml" ds:itemID="{AB606B66-008B-4BC9-BF01-998C8AA53C8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933.xml><?xml version="1.0" encoding="utf-8"?>
<ds:datastoreItem xmlns:ds="http://schemas.openxmlformats.org/officeDocument/2006/customXml" ds:itemID="{0DBDA33F-D98D-470A-9146-A21408525AA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34.xml><?xml version="1.0" encoding="utf-8"?>
<ds:datastoreItem xmlns:ds="http://schemas.openxmlformats.org/officeDocument/2006/customXml" ds:itemID="{5790A190-2D6D-472D-AEFD-C3801B49FB5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35.xml><?xml version="1.0" encoding="utf-8"?>
<ds:datastoreItem xmlns:ds="http://schemas.openxmlformats.org/officeDocument/2006/customXml" ds:itemID="{41E39212-9AF3-4E8B-8203-92BBAC706D4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936.xml><?xml version="1.0" encoding="utf-8"?>
<ds:datastoreItem xmlns:ds="http://schemas.openxmlformats.org/officeDocument/2006/customXml" ds:itemID="{BAA97C13-E92F-44E6-8FD1-CDD7524F62E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37.xml><?xml version="1.0" encoding="utf-8"?>
<ds:datastoreItem xmlns:ds="http://schemas.openxmlformats.org/officeDocument/2006/customXml" ds:itemID="{BCE4856C-FCDD-40EE-A859-E2E8E2EAA6E5}">
  <ds:schemaRefs>
    <ds:schemaRef ds:uri="http://schemas.microsoft.com/sharepoint/events"/>
  </ds:schemaRefs>
</ds:datastoreItem>
</file>

<file path=customXml/itemProps2938.xml><?xml version="1.0" encoding="utf-8"?>
<ds:datastoreItem xmlns:ds="http://schemas.openxmlformats.org/officeDocument/2006/customXml" ds:itemID="{DFA8832D-B62E-4FB8-958A-BE2D0067FD97}">
  <ds:schemaRefs>
    <ds:schemaRef ds:uri="http://schemas.microsoft.com/sharepoint/events"/>
  </ds:schemaRefs>
</ds:datastoreItem>
</file>

<file path=customXml/itemProps2939.xml><?xml version="1.0" encoding="utf-8"?>
<ds:datastoreItem xmlns:ds="http://schemas.openxmlformats.org/officeDocument/2006/customXml" ds:itemID="{1B2F18C8-4553-4A01-8382-C916AFC879CF}">
  <ds:schemaRefs>
    <ds:schemaRef ds:uri="http://schemas.microsoft.com/sharepoint/events"/>
  </ds:schemaRefs>
</ds:datastoreItem>
</file>

<file path=customXml/itemProps294.xml><?xml version="1.0" encoding="utf-8"?>
<ds:datastoreItem xmlns:ds="http://schemas.openxmlformats.org/officeDocument/2006/customXml" ds:itemID="{5AFA9A25-762B-4987-AE41-494BA05E89F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40.xml><?xml version="1.0" encoding="utf-8"?>
<ds:datastoreItem xmlns:ds="http://schemas.openxmlformats.org/officeDocument/2006/customXml" ds:itemID="{F759F445-137A-4F8A-86B4-1EB0B6866C52}">
  <ds:schemaRefs>
    <ds:schemaRef ds:uri="http://schemas.microsoft.com/sharepoint/v3/contenttype/forms"/>
  </ds:schemaRefs>
</ds:datastoreItem>
</file>

<file path=customXml/itemProps2941.xml><?xml version="1.0" encoding="utf-8"?>
<ds:datastoreItem xmlns:ds="http://schemas.openxmlformats.org/officeDocument/2006/customXml" ds:itemID="{11F666DD-4A13-4314-B047-048DFBF772B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42.xml><?xml version="1.0" encoding="utf-8"?>
<ds:datastoreItem xmlns:ds="http://schemas.openxmlformats.org/officeDocument/2006/customXml" ds:itemID="{2315D320-B492-4242-970A-F13B3A4B17A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43.xml><?xml version="1.0" encoding="utf-8"?>
<ds:datastoreItem xmlns:ds="http://schemas.openxmlformats.org/officeDocument/2006/customXml" ds:itemID="{561E7D72-7895-477E-A3E0-59CA1605E3B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944.xml><?xml version="1.0" encoding="utf-8"?>
<ds:datastoreItem xmlns:ds="http://schemas.openxmlformats.org/officeDocument/2006/customXml" ds:itemID="{D425B938-F827-4DE6-A730-490E1E139AC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45.xml><?xml version="1.0" encoding="utf-8"?>
<ds:datastoreItem xmlns:ds="http://schemas.openxmlformats.org/officeDocument/2006/customXml" ds:itemID="{13D666B8-33EF-4CA5-8637-9A5BAF63E81F}">
  <ds:schemaRefs>
    <ds:schemaRef ds:uri="http://schemas.microsoft.com/sharepoint/v3/contenttype/forms"/>
  </ds:schemaRefs>
</ds:datastoreItem>
</file>

<file path=customXml/itemProps2946.xml><?xml version="1.0" encoding="utf-8"?>
<ds:datastoreItem xmlns:ds="http://schemas.openxmlformats.org/officeDocument/2006/customXml" ds:itemID="{A9840B4D-0247-4D61-BEAC-8029DFED1A44}">
  <ds:schemaRefs>
    <ds:schemaRef ds:uri="http://schemas.microsoft.com/sharepoint/events"/>
  </ds:schemaRefs>
</ds:datastoreItem>
</file>

<file path=customXml/itemProps2947.xml><?xml version="1.0" encoding="utf-8"?>
<ds:datastoreItem xmlns:ds="http://schemas.openxmlformats.org/officeDocument/2006/customXml" ds:itemID="{9CB1EC1E-6A6C-4D7C-A423-01DCCE27F5D7}">
  <ds:schemaRefs>
    <ds:schemaRef ds:uri="http://schemas.microsoft.com/sharepoint/v3/contenttype/forms"/>
  </ds:schemaRefs>
</ds:datastoreItem>
</file>

<file path=customXml/itemProps2948.xml><?xml version="1.0" encoding="utf-8"?>
<ds:datastoreItem xmlns:ds="http://schemas.openxmlformats.org/officeDocument/2006/customXml" ds:itemID="{483ED9FC-8FBF-4234-8D3C-4B858B04BEA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49.xml><?xml version="1.0" encoding="utf-8"?>
<ds:datastoreItem xmlns:ds="http://schemas.openxmlformats.org/officeDocument/2006/customXml" ds:itemID="{A715D867-CDF5-45CE-9A25-235958A57B85}">
  <ds:schemaRefs>
    <ds:schemaRef ds:uri="http://schemas.microsoft.com/sharepoint/events"/>
  </ds:schemaRefs>
</ds:datastoreItem>
</file>

<file path=customXml/itemProps295.xml><?xml version="1.0" encoding="utf-8"?>
<ds:datastoreItem xmlns:ds="http://schemas.openxmlformats.org/officeDocument/2006/customXml" ds:itemID="{070E987F-3B7A-41B3-A3A7-C78D08F5406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950.xml><?xml version="1.0" encoding="utf-8"?>
<ds:datastoreItem xmlns:ds="http://schemas.openxmlformats.org/officeDocument/2006/customXml" ds:itemID="{80549F7F-AFAC-4B1C-8C02-E7EA4A7C8D3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51.xml><?xml version="1.0" encoding="utf-8"?>
<ds:datastoreItem xmlns:ds="http://schemas.openxmlformats.org/officeDocument/2006/customXml" ds:itemID="{5A450760-C2E8-4EFF-A821-C0936216A4B3}">
  <ds:schemaRefs>
    <ds:schemaRef ds:uri="http://schemas.microsoft.com/sharepoint/events"/>
  </ds:schemaRefs>
</ds:datastoreItem>
</file>

<file path=customXml/itemProps2952.xml><?xml version="1.0" encoding="utf-8"?>
<ds:datastoreItem xmlns:ds="http://schemas.openxmlformats.org/officeDocument/2006/customXml" ds:itemID="{7104CEAC-DB6E-4A2F-96FD-F2C8BA667FD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953.xml><?xml version="1.0" encoding="utf-8"?>
<ds:datastoreItem xmlns:ds="http://schemas.openxmlformats.org/officeDocument/2006/customXml" ds:itemID="{21749D3D-C71D-4036-B6F1-8FC6E71410A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954.xml><?xml version="1.0" encoding="utf-8"?>
<ds:datastoreItem xmlns:ds="http://schemas.openxmlformats.org/officeDocument/2006/customXml" ds:itemID="{D68FD7AF-D226-4AA5-B7CD-49354AD2FEC8}">
  <ds:schemaRefs>
    <ds:schemaRef ds:uri="http://schemas.microsoft.com/sharepoint/v3/contenttype/forms"/>
  </ds:schemaRefs>
</ds:datastoreItem>
</file>

<file path=customXml/itemProps2955.xml><?xml version="1.0" encoding="utf-8"?>
<ds:datastoreItem xmlns:ds="http://schemas.openxmlformats.org/officeDocument/2006/customXml" ds:itemID="{140C5A8A-941F-4DF4-8CD7-8EC5048DD791}">
  <ds:schemaRefs>
    <ds:schemaRef ds:uri="http://schemas.microsoft.com/sharepoint/v3/contenttype/forms"/>
  </ds:schemaRefs>
</ds:datastoreItem>
</file>

<file path=customXml/itemProps2956.xml><?xml version="1.0" encoding="utf-8"?>
<ds:datastoreItem xmlns:ds="http://schemas.openxmlformats.org/officeDocument/2006/customXml" ds:itemID="{4625A113-F90F-4BF6-893B-DEE3CD2759A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57.xml><?xml version="1.0" encoding="utf-8"?>
<ds:datastoreItem xmlns:ds="http://schemas.openxmlformats.org/officeDocument/2006/customXml" ds:itemID="{F04203DA-DB7B-415C-94AB-EC147B470B76}">
  <ds:schemaRefs>
    <ds:schemaRef ds:uri="http://schemas.microsoft.com/sharepoint/events"/>
  </ds:schemaRefs>
</ds:datastoreItem>
</file>

<file path=customXml/itemProps2958.xml><?xml version="1.0" encoding="utf-8"?>
<ds:datastoreItem xmlns:ds="http://schemas.openxmlformats.org/officeDocument/2006/customXml" ds:itemID="{1E3519E9-227D-4A48-B60D-EC29BA1F11C5}">
  <ds:schemaRefs>
    <ds:schemaRef ds:uri="http://schemas.microsoft.com/sharepoint/v3/contenttype/forms"/>
  </ds:schemaRefs>
</ds:datastoreItem>
</file>

<file path=customXml/itemProps2959.xml><?xml version="1.0" encoding="utf-8"?>
<ds:datastoreItem xmlns:ds="http://schemas.openxmlformats.org/officeDocument/2006/customXml" ds:itemID="{C70A21A4-E92F-4220-9CE7-9C03D275A07D}">
  <ds:schemaRefs>
    <ds:schemaRef ds:uri="http://schemas.microsoft.com/sharepoint/v3/contenttype/forms"/>
  </ds:schemaRefs>
</ds:datastoreItem>
</file>

<file path=customXml/itemProps296.xml><?xml version="1.0" encoding="utf-8"?>
<ds:datastoreItem xmlns:ds="http://schemas.openxmlformats.org/officeDocument/2006/customXml" ds:itemID="{29C8DC19-F40F-4BDD-A88E-89B8A47E5E6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960.xml><?xml version="1.0" encoding="utf-8"?>
<ds:datastoreItem xmlns:ds="http://schemas.openxmlformats.org/officeDocument/2006/customXml" ds:itemID="{D41927B3-849D-4F89-AEC7-3F94D844EF78}">
  <ds:schemaRefs>
    <ds:schemaRef ds:uri="http://schemas.microsoft.com/sharepoint/events"/>
  </ds:schemaRefs>
</ds:datastoreItem>
</file>

<file path=customXml/itemProps2961.xml><?xml version="1.0" encoding="utf-8"?>
<ds:datastoreItem xmlns:ds="http://schemas.openxmlformats.org/officeDocument/2006/customXml" ds:itemID="{841B1BC4-2F63-40E9-916F-AA0EA13CE21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962.xml><?xml version="1.0" encoding="utf-8"?>
<ds:datastoreItem xmlns:ds="http://schemas.openxmlformats.org/officeDocument/2006/customXml" ds:itemID="{4BAB1DF7-89AE-4099-AD54-354521AD712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63.xml><?xml version="1.0" encoding="utf-8"?>
<ds:datastoreItem xmlns:ds="http://schemas.openxmlformats.org/officeDocument/2006/customXml" ds:itemID="{673CBFE5-6BD4-456E-9C3B-DEF44F12F772}">
  <ds:schemaRefs>
    <ds:schemaRef ds:uri="http://schemas.microsoft.com/sharepoint/events"/>
  </ds:schemaRefs>
</ds:datastoreItem>
</file>

<file path=customXml/itemProps2964.xml><?xml version="1.0" encoding="utf-8"?>
<ds:datastoreItem xmlns:ds="http://schemas.openxmlformats.org/officeDocument/2006/customXml" ds:itemID="{19C7C325-6C6B-43DE-AF38-50CC793A31D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65.xml><?xml version="1.0" encoding="utf-8"?>
<ds:datastoreItem xmlns:ds="http://schemas.openxmlformats.org/officeDocument/2006/customXml" ds:itemID="{A52290A5-4367-44F4-8D18-85B27E6934E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966.xml><?xml version="1.0" encoding="utf-8"?>
<ds:datastoreItem xmlns:ds="http://schemas.openxmlformats.org/officeDocument/2006/customXml" ds:itemID="{008A606C-267E-42A8-9894-276A89BB4AB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67.xml><?xml version="1.0" encoding="utf-8"?>
<ds:datastoreItem xmlns:ds="http://schemas.openxmlformats.org/officeDocument/2006/customXml" ds:itemID="{D619B8BD-56C0-4D5C-B517-8E7C38203341}">
  <ds:schemaRefs>
    <ds:schemaRef ds:uri="http://schemas.microsoft.com/sharepoint/events"/>
  </ds:schemaRefs>
</ds:datastoreItem>
</file>

<file path=customXml/itemProps2968.xml><?xml version="1.0" encoding="utf-8"?>
<ds:datastoreItem xmlns:ds="http://schemas.openxmlformats.org/officeDocument/2006/customXml" ds:itemID="{F2493CB7-B19B-4944-8BED-52070F9667A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969.xml><?xml version="1.0" encoding="utf-8"?>
<ds:datastoreItem xmlns:ds="http://schemas.openxmlformats.org/officeDocument/2006/customXml" ds:itemID="{03E5C9B0-EFF3-4B95-9189-E9EE235EC0FA}">
  <ds:schemaRefs>
    <ds:schemaRef ds:uri="http://schemas.microsoft.com/sharepoint/events"/>
  </ds:schemaRefs>
</ds:datastoreItem>
</file>

<file path=customXml/itemProps297.xml><?xml version="1.0" encoding="utf-8"?>
<ds:datastoreItem xmlns:ds="http://schemas.openxmlformats.org/officeDocument/2006/customXml" ds:itemID="{BD7B0BE3-1777-4E33-8C71-07725F775379}">
  <ds:schemaRefs>
    <ds:schemaRef ds:uri="http://schemas.microsoft.com/sharepoint/events"/>
  </ds:schemaRefs>
</ds:datastoreItem>
</file>

<file path=customXml/itemProps2970.xml><?xml version="1.0" encoding="utf-8"?>
<ds:datastoreItem xmlns:ds="http://schemas.openxmlformats.org/officeDocument/2006/customXml" ds:itemID="{F232ACD7-F5D1-4D0E-8CA0-5B9F6CE3051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71.xml><?xml version="1.0" encoding="utf-8"?>
<ds:datastoreItem xmlns:ds="http://schemas.openxmlformats.org/officeDocument/2006/customXml" ds:itemID="{198825B3-162B-42F2-B453-9614808C5154}">
  <ds:schemaRefs>
    <ds:schemaRef ds:uri="http://schemas.microsoft.com/sharepoint/v3/contenttype/forms"/>
  </ds:schemaRefs>
</ds:datastoreItem>
</file>

<file path=customXml/itemProps2972.xml><?xml version="1.0" encoding="utf-8"?>
<ds:datastoreItem xmlns:ds="http://schemas.openxmlformats.org/officeDocument/2006/customXml" ds:itemID="{3F4FD3CD-8A72-4E0A-B47A-5910DC54384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973.xml><?xml version="1.0" encoding="utf-8"?>
<ds:datastoreItem xmlns:ds="http://schemas.openxmlformats.org/officeDocument/2006/customXml" ds:itemID="{4977D2D5-EB8C-4B91-937D-918278D81FE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74.xml><?xml version="1.0" encoding="utf-8"?>
<ds:datastoreItem xmlns:ds="http://schemas.openxmlformats.org/officeDocument/2006/customXml" ds:itemID="{D620D3BC-D65D-45AA-A818-90ED173571C6}">
  <ds:schemaRefs>
    <ds:schemaRef ds:uri="http://schemas.microsoft.com/sharepoint/events"/>
  </ds:schemaRefs>
</ds:datastoreItem>
</file>

<file path=customXml/itemProps2975.xml><?xml version="1.0" encoding="utf-8"?>
<ds:datastoreItem xmlns:ds="http://schemas.openxmlformats.org/officeDocument/2006/customXml" ds:itemID="{FB74788F-84CF-49EF-BCE3-FF74F5DAD418}">
  <ds:schemaRefs>
    <ds:schemaRef ds:uri="http://schemas.microsoft.com/sharepoint/v3/contenttype/forms"/>
  </ds:schemaRefs>
</ds:datastoreItem>
</file>

<file path=customXml/itemProps2976.xml><?xml version="1.0" encoding="utf-8"?>
<ds:datastoreItem xmlns:ds="http://schemas.openxmlformats.org/officeDocument/2006/customXml" ds:itemID="{D0298089-7CB3-4738-89C3-798C3625D0F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77.xml><?xml version="1.0" encoding="utf-8"?>
<ds:datastoreItem xmlns:ds="http://schemas.openxmlformats.org/officeDocument/2006/customXml" ds:itemID="{D76C6C9C-0837-4C31-BC1F-AAB802B2CEDE}">
  <ds:schemaRefs>
    <ds:schemaRef ds:uri="http://schemas.microsoft.com/sharepoint/events"/>
  </ds:schemaRefs>
</ds:datastoreItem>
</file>

<file path=customXml/itemProps2978.xml><?xml version="1.0" encoding="utf-8"?>
<ds:datastoreItem xmlns:ds="http://schemas.openxmlformats.org/officeDocument/2006/customXml" ds:itemID="{C790533F-3AA4-4203-94FF-BA258B5F4187}">
  <ds:schemaRefs>
    <ds:schemaRef ds:uri="http://schemas.microsoft.com/sharepoint/events"/>
  </ds:schemaRefs>
</ds:datastoreItem>
</file>

<file path=customXml/itemProps2979.xml><?xml version="1.0" encoding="utf-8"?>
<ds:datastoreItem xmlns:ds="http://schemas.openxmlformats.org/officeDocument/2006/customXml" ds:itemID="{B3999401-8DEA-4987-AA50-9344C89F8AA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98.xml><?xml version="1.0" encoding="utf-8"?>
<ds:datastoreItem xmlns:ds="http://schemas.openxmlformats.org/officeDocument/2006/customXml" ds:itemID="{01526651-3DE9-4201-826C-3A47B498F433}">
  <ds:schemaRefs>
    <ds:schemaRef ds:uri="http://schemas.microsoft.com/sharepoint/events"/>
  </ds:schemaRefs>
</ds:datastoreItem>
</file>

<file path=customXml/itemProps2980.xml><?xml version="1.0" encoding="utf-8"?>
<ds:datastoreItem xmlns:ds="http://schemas.openxmlformats.org/officeDocument/2006/customXml" ds:itemID="{D5A8C141-89D2-4348-8DA3-5AB53D39002F}">
  <ds:schemaRefs>
    <ds:schemaRef ds:uri="http://schemas.microsoft.com/sharepoint/events"/>
  </ds:schemaRefs>
</ds:datastoreItem>
</file>

<file path=customXml/itemProps2981.xml><?xml version="1.0" encoding="utf-8"?>
<ds:datastoreItem xmlns:ds="http://schemas.openxmlformats.org/officeDocument/2006/customXml" ds:itemID="{7DB3B5E4-0ADE-4C4A-921F-E1EA74D5B8F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982.xml><?xml version="1.0" encoding="utf-8"?>
<ds:datastoreItem xmlns:ds="http://schemas.openxmlformats.org/officeDocument/2006/customXml" ds:itemID="{F0460763-694C-4290-A780-203D9A11C008}">
  <ds:schemaRefs>
    <ds:schemaRef ds:uri="http://schemas.microsoft.com/sharepoint/events"/>
  </ds:schemaRefs>
</ds:datastoreItem>
</file>

<file path=customXml/itemProps2983.xml><?xml version="1.0" encoding="utf-8"?>
<ds:datastoreItem xmlns:ds="http://schemas.openxmlformats.org/officeDocument/2006/customXml" ds:itemID="{5AEF5461-B440-4C61-BB51-E843500B805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984.xml><?xml version="1.0" encoding="utf-8"?>
<ds:datastoreItem xmlns:ds="http://schemas.openxmlformats.org/officeDocument/2006/customXml" ds:itemID="{A71EC492-9DA8-4C3D-9F7A-3123EA1949D1}">
  <ds:schemaRefs>
    <ds:schemaRef ds:uri="http://schemas.microsoft.com/sharepoint/v3/contenttype/forms"/>
  </ds:schemaRefs>
</ds:datastoreItem>
</file>

<file path=customXml/itemProps2985.xml><?xml version="1.0" encoding="utf-8"?>
<ds:datastoreItem xmlns:ds="http://schemas.openxmlformats.org/officeDocument/2006/customXml" ds:itemID="{8F29E4F3-B30C-4818-B98B-1382C13ACC3B}">
  <ds:schemaRefs>
    <ds:schemaRef ds:uri="http://schemas.microsoft.com/sharepoint/v3/contenttype/forms"/>
  </ds:schemaRefs>
</ds:datastoreItem>
</file>

<file path=customXml/itemProps2986.xml><?xml version="1.0" encoding="utf-8"?>
<ds:datastoreItem xmlns:ds="http://schemas.openxmlformats.org/officeDocument/2006/customXml" ds:itemID="{2F60C4F1-B7CB-4AA5-B9A0-F63ADE868E63}">
  <ds:schemaRefs>
    <ds:schemaRef ds:uri="http://schemas.microsoft.com/sharepoint/events"/>
  </ds:schemaRefs>
</ds:datastoreItem>
</file>

<file path=customXml/itemProps2987.xml><?xml version="1.0" encoding="utf-8"?>
<ds:datastoreItem xmlns:ds="http://schemas.openxmlformats.org/officeDocument/2006/customXml" ds:itemID="{0E942F9B-D902-4F2F-9149-B5C9EE36773A}">
  <ds:schemaRefs>
    <ds:schemaRef ds:uri="http://schemas.microsoft.com/sharepoint/events"/>
  </ds:schemaRefs>
</ds:datastoreItem>
</file>

<file path=customXml/itemProps2988.xml><?xml version="1.0" encoding="utf-8"?>
<ds:datastoreItem xmlns:ds="http://schemas.openxmlformats.org/officeDocument/2006/customXml" ds:itemID="{95F0FF88-1C1E-4469-B4F8-F8708A71FBC5}">
  <ds:schemaRefs>
    <ds:schemaRef ds:uri="http://schemas.microsoft.com/sharepoint/v3/contenttype/forms"/>
  </ds:schemaRefs>
</ds:datastoreItem>
</file>

<file path=customXml/itemProps2989.xml><?xml version="1.0" encoding="utf-8"?>
<ds:datastoreItem xmlns:ds="http://schemas.openxmlformats.org/officeDocument/2006/customXml" ds:itemID="{5F6F952A-AAF1-4B43-9531-A3BA01DF3FAB}">
  <ds:schemaRefs>
    <ds:schemaRef ds:uri="http://schemas.microsoft.com/sharepoint/events"/>
  </ds:schemaRefs>
</ds:datastoreItem>
</file>

<file path=customXml/itemProps299.xml><?xml version="1.0" encoding="utf-8"?>
<ds:datastoreItem xmlns:ds="http://schemas.openxmlformats.org/officeDocument/2006/customXml" ds:itemID="{3CA06C22-7970-4DF6-BD0D-0733081A3D5B}">
  <ds:schemaRefs>
    <ds:schemaRef ds:uri="http://schemas.microsoft.com/sharepoint/events"/>
  </ds:schemaRefs>
</ds:datastoreItem>
</file>

<file path=customXml/itemProps2990.xml><?xml version="1.0" encoding="utf-8"?>
<ds:datastoreItem xmlns:ds="http://schemas.openxmlformats.org/officeDocument/2006/customXml" ds:itemID="{2A8F15FE-080A-4709-9A52-B2F07E17D17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91.xml><?xml version="1.0" encoding="utf-8"?>
<ds:datastoreItem xmlns:ds="http://schemas.openxmlformats.org/officeDocument/2006/customXml" ds:itemID="{8428CBA2-D5AF-46DA-8320-42B0F8224AA2}">
  <ds:schemaRefs>
    <ds:schemaRef ds:uri="http://schemas.microsoft.com/sharepoint/v3/contenttype/forms"/>
  </ds:schemaRefs>
</ds:datastoreItem>
</file>

<file path=customXml/itemProps2992.xml><?xml version="1.0" encoding="utf-8"?>
<ds:datastoreItem xmlns:ds="http://schemas.openxmlformats.org/officeDocument/2006/customXml" ds:itemID="{DAFFF129-19D9-4FB3-BDEB-5F241F44878B}">
  <ds:schemaRefs>
    <ds:schemaRef ds:uri="http://schemas.microsoft.com/sharepoint/events"/>
  </ds:schemaRefs>
</ds:datastoreItem>
</file>

<file path=customXml/itemProps2993.xml><?xml version="1.0" encoding="utf-8"?>
<ds:datastoreItem xmlns:ds="http://schemas.openxmlformats.org/officeDocument/2006/customXml" ds:itemID="{C8487DEE-6EEF-45FC-9692-7372816504B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2994.xml><?xml version="1.0" encoding="utf-8"?>
<ds:datastoreItem xmlns:ds="http://schemas.openxmlformats.org/officeDocument/2006/customXml" ds:itemID="{F522C02E-F54F-4C19-9D12-49BA0343F52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995.xml><?xml version="1.0" encoding="utf-8"?>
<ds:datastoreItem xmlns:ds="http://schemas.openxmlformats.org/officeDocument/2006/customXml" ds:itemID="{2AC27660-3959-47B9-B6F4-9EAD840E0F70}">
  <ds:schemaRefs>
    <ds:schemaRef ds:uri="http://schemas.microsoft.com/sharepoint/v3/contenttype/forms"/>
  </ds:schemaRefs>
</ds:datastoreItem>
</file>

<file path=customXml/itemProps2996.xml><?xml version="1.0" encoding="utf-8"?>
<ds:datastoreItem xmlns:ds="http://schemas.openxmlformats.org/officeDocument/2006/customXml" ds:itemID="{CF6C404F-711C-4204-AB58-BE596B96A6D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997.xml><?xml version="1.0" encoding="utf-8"?>
<ds:datastoreItem xmlns:ds="http://schemas.openxmlformats.org/officeDocument/2006/customXml" ds:itemID="{F413F195-5CAD-4DB6-B8D7-29D477072412}">
  <ds:schemaRefs>
    <ds:schemaRef ds:uri="http://schemas.microsoft.com/sharepoint/v3/contenttype/forms"/>
  </ds:schemaRefs>
</ds:datastoreItem>
</file>

<file path=customXml/itemProps2998.xml><?xml version="1.0" encoding="utf-8"?>
<ds:datastoreItem xmlns:ds="http://schemas.openxmlformats.org/officeDocument/2006/customXml" ds:itemID="{92EC0AE1-7A73-44C3-A121-7F57B213C52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2999.xml><?xml version="1.0" encoding="utf-8"?>
<ds:datastoreItem xmlns:ds="http://schemas.openxmlformats.org/officeDocument/2006/customXml" ds:itemID="{7FBC20D3-0417-40EA-BA25-084660B08E3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0BE74ED5-7D2C-4CD7-9550-B20949FD0FB0}">
  <ds:schemaRefs>
    <ds:schemaRef ds:uri="http://schemas.microsoft.com/sharepoint/events"/>
  </ds:schemaRefs>
</ds:datastoreItem>
</file>

<file path=customXml/itemProps30.xml><?xml version="1.0" encoding="utf-8"?>
<ds:datastoreItem xmlns:ds="http://schemas.openxmlformats.org/officeDocument/2006/customXml" ds:itemID="{1C4F353D-1FDF-4E08-A1D4-595FB351C8C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0.xml><?xml version="1.0" encoding="utf-8"?>
<ds:datastoreItem xmlns:ds="http://schemas.openxmlformats.org/officeDocument/2006/customXml" ds:itemID="{A31DFA5F-D2B6-4DD6-98DF-84D9FA7FAEB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00.xml><?xml version="1.0" encoding="utf-8"?>
<ds:datastoreItem xmlns:ds="http://schemas.openxmlformats.org/officeDocument/2006/customXml" ds:itemID="{55CCA3F1-62E0-4BF7-9EC7-CB375B3639F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01.xml><?xml version="1.0" encoding="utf-8"?>
<ds:datastoreItem xmlns:ds="http://schemas.openxmlformats.org/officeDocument/2006/customXml" ds:itemID="{C734DE8E-1A62-432C-94E6-EEE3DEF5F071}">
  <ds:schemaRefs>
    <ds:schemaRef ds:uri="http://schemas.microsoft.com/sharepoint/v3/contenttype/forms"/>
  </ds:schemaRefs>
</ds:datastoreItem>
</file>

<file path=customXml/itemProps3002.xml><?xml version="1.0" encoding="utf-8"?>
<ds:datastoreItem xmlns:ds="http://schemas.openxmlformats.org/officeDocument/2006/customXml" ds:itemID="{C655D5AD-29F4-4438-8E4C-C7089932C5C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03.xml><?xml version="1.0" encoding="utf-8"?>
<ds:datastoreItem xmlns:ds="http://schemas.openxmlformats.org/officeDocument/2006/customXml" ds:itemID="{246B98BC-89B8-4F7C-A5D0-C9E30F5BC6F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004.xml><?xml version="1.0" encoding="utf-8"?>
<ds:datastoreItem xmlns:ds="http://schemas.openxmlformats.org/officeDocument/2006/customXml" ds:itemID="{9604FEE9-847A-49F3-8BAB-149FB5E6D12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005.xml><?xml version="1.0" encoding="utf-8"?>
<ds:datastoreItem xmlns:ds="http://schemas.openxmlformats.org/officeDocument/2006/customXml" ds:itemID="{F7C1D9FE-7C58-4B10-B7F0-B4BC4A257E0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006.xml><?xml version="1.0" encoding="utf-8"?>
<ds:datastoreItem xmlns:ds="http://schemas.openxmlformats.org/officeDocument/2006/customXml" ds:itemID="{D9CB8671-38A7-4174-9452-694F435B9DB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07.xml><?xml version="1.0" encoding="utf-8"?>
<ds:datastoreItem xmlns:ds="http://schemas.openxmlformats.org/officeDocument/2006/customXml" ds:itemID="{F273FA29-7372-4F6C-837C-6AA65FE65C1D}">
  <ds:schemaRefs>
    <ds:schemaRef ds:uri="http://schemas.microsoft.com/sharepoint/events"/>
  </ds:schemaRefs>
</ds:datastoreItem>
</file>

<file path=customXml/itemProps3008.xml><?xml version="1.0" encoding="utf-8"?>
<ds:datastoreItem xmlns:ds="http://schemas.openxmlformats.org/officeDocument/2006/customXml" ds:itemID="{15B1DB11-A2FB-4DA5-823D-ACD2D084900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09.xml><?xml version="1.0" encoding="utf-8"?>
<ds:datastoreItem xmlns:ds="http://schemas.openxmlformats.org/officeDocument/2006/customXml" ds:itemID="{3021B0A4-C795-4F21-80CB-3F963387B342}">
  <ds:schemaRefs>
    <ds:schemaRef ds:uri="http://schemas.microsoft.com/sharepoint/v3/contenttype/forms"/>
  </ds:schemaRefs>
</ds:datastoreItem>
</file>

<file path=customXml/itemProps301.xml><?xml version="1.0" encoding="utf-8"?>
<ds:datastoreItem xmlns:ds="http://schemas.openxmlformats.org/officeDocument/2006/customXml" ds:itemID="{167DF92C-798C-45D3-BC6D-6DA074A434BB}">
  <ds:schemaRefs>
    <ds:schemaRef ds:uri="http://schemas.microsoft.com/sharepoint/events"/>
  </ds:schemaRefs>
</ds:datastoreItem>
</file>

<file path=customXml/itemProps3010.xml><?xml version="1.0" encoding="utf-8"?>
<ds:datastoreItem xmlns:ds="http://schemas.openxmlformats.org/officeDocument/2006/customXml" ds:itemID="{DB1C966D-39AD-434B-AC49-2F3A59A34D43}">
  <ds:schemaRefs>
    <ds:schemaRef ds:uri="http://schemas.microsoft.com/sharepoint/v3/contenttype/forms"/>
  </ds:schemaRefs>
</ds:datastoreItem>
</file>

<file path=customXml/itemProps3011.xml><?xml version="1.0" encoding="utf-8"?>
<ds:datastoreItem xmlns:ds="http://schemas.openxmlformats.org/officeDocument/2006/customXml" ds:itemID="{AC566C59-DD56-44F1-AD0F-BEDAFAFD9AEB}">
  <ds:schemaRefs>
    <ds:schemaRef ds:uri="http://schemas.microsoft.com/sharepoint/v3/contenttype/forms"/>
  </ds:schemaRefs>
</ds:datastoreItem>
</file>

<file path=customXml/itemProps3012.xml><?xml version="1.0" encoding="utf-8"?>
<ds:datastoreItem xmlns:ds="http://schemas.openxmlformats.org/officeDocument/2006/customXml" ds:itemID="{B1B4252C-72A3-4ACA-BED9-337B4BA614ED}">
  <ds:schemaRefs>
    <ds:schemaRef ds:uri="http://schemas.microsoft.com/sharepoint/events"/>
  </ds:schemaRefs>
</ds:datastoreItem>
</file>

<file path=customXml/itemProps3013.xml><?xml version="1.0" encoding="utf-8"?>
<ds:datastoreItem xmlns:ds="http://schemas.openxmlformats.org/officeDocument/2006/customXml" ds:itemID="{8266DD02-E2D0-4631-A0EC-D00D779ED9D7}">
  <ds:schemaRefs>
    <ds:schemaRef ds:uri="http://schemas.microsoft.com/sharepoint/events"/>
  </ds:schemaRefs>
</ds:datastoreItem>
</file>

<file path=customXml/itemProps3014.xml><?xml version="1.0" encoding="utf-8"?>
<ds:datastoreItem xmlns:ds="http://schemas.openxmlformats.org/officeDocument/2006/customXml" ds:itemID="{BFC7CFF0-C9AA-4BCB-8DB5-141A9626D2C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15.xml><?xml version="1.0" encoding="utf-8"?>
<ds:datastoreItem xmlns:ds="http://schemas.openxmlformats.org/officeDocument/2006/customXml" ds:itemID="{9CD5070E-8BF9-47BA-A4D6-3B8294403799}">
  <ds:schemaRefs>
    <ds:schemaRef ds:uri="http://schemas.microsoft.com/sharepoint/events"/>
  </ds:schemaRefs>
</ds:datastoreItem>
</file>

<file path=customXml/itemProps3016.xml><?xml version="1.0" encoding="utf-8"?>
<ds:datastoreItem xmlns:ds="http://schemas.openxmlformats.org/officeDocument/2006/customXml" ds:itemID="{25CD40B5-1861-42D4-87E5-2954D759C0F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017.xml><?xml version="1.0" encoding="utf-8"?>
<ds:datastoreItem xmlns:ds="http://schemas.openxmlformats.org/officeDocument/2006/customXml" ds:itemID="{B7507D8D-3D76-4DD5-960E-A005C83275B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18.xml><?xml version="1.0" encoding="utf-8"?>
<ds:datastoreItem xmlns:ds="http://schemas.openxmlformats.org/officeDocument/2006/customXml" ds:itemID="{E416EDA0-44F7-45C5-89F1-78CF0CE043E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19.xml><?xml version="1.0" encoding="utf-8"?>
<ds:datastoreItem xmlns:ds="http://schemas.openxmlformats.org/officeDocument/2006/customXml" ds:itemID="{ADD42E2F-2A8C-4A43-9B6C-E85C558AE87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02.xml><?xml version="1.0" encoding="utf-8"?>
<ds:datastoreItem xmlns:ds="http://schemas.openxmlformats.org/officeDocument/2006/customXml" ds:itemID="{0E9068A6-2FA1-4F35-AEB9-6CD4119C455F}">
  <ds:schemaRefs>
    <ds:schemaRef ds:uri="http://schemas.microsoft.com/sharepoint/v3/contenttype/forms"/>
  </ds:schemaRefs>
</ds:datastoreItem>
</file>

<file path=customXml/itemProps3020.xml><?xml version="1.0" encoding="utf-8"?>
<ds:datastoreItem xmlns:ds="http://schemas.openxmlformats.org/officeDocument/2006/customXml" ds:itemID="{6C46F064-8725-46C7-BCDC-C8878EA0BB81}">
  <ds:schemaRefs>
    <ds:schemaRef ds:uri="http://schemas.microsoft.com/sharepoint/events"/>
  </ds:schemaRefs>
</ds:datastoreItem>
</file>

<file path=customXml/itemProps3021.xml><?xml version="1.0" encoding="utf-8"?>
<ds:datastoreItem xmlns:ds="http://schemas.openxmlformats.org/officeDocument/2006/customXml" ds:itemID="{26EAE7F7-1570-43DF-BA7F-5B112741701A}">
  <ds:schemaRefs>
    <ds:schemaRef ds:uri="http://schemas.microsoft.com/sharepoint/v3/contenttype/forms"/>
  </ds:schemaRefs>
</ds:datastoreItem>
</file>

<file path=customXml/itemProps3022.xml><?xml version="1.0" encoding="utf-8"?>
<ds:datastoreItem xmlns:ds="http://schemas.openxmlformats.org/officeDocument/2006/customXml" ds:itemID="{624D83FF-7956-4B08-974C-0A91FDD8E83A}">
  <ds:schemaRefs>
    <ds:schemaRef ds:uri="http://schemas.microsoft.com/sharepoint/v3/contenttype/forms"/>
  </ds:schemaRefs>
</ds:datastoreItem>
</file>

<file path=customXml/itemProps3023.xml><?xml version="1.0" encoding="utf-8"?>
<ds:datastoreItem xmlns:ds="http://schemas.openxmlformats.org/officeDocument/2006/customXml" ds:itemID="{F20B597A-267E-4ACE-8A97-95A4B38519F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024.xml><?xml version="1.0" encoding="utf-8"?>
<ds:datastoreItem xmlns:ds="http://schemas.openxmlformats.org/officeDocument/2006/customXml" ds:itemID="{5B2C66BE-3F21-4AAA-B354-2434B02BECBA}">
  <ds:schemaRefs>
    <ds:schemaRef ds:uri="http://schemas.microsoft.com/sharepoint/v3/contenttype/forms"/>
  </ds:schemaRefs>
</ds:datastoreItem>
</file>

<file path=customXml/itemProps3025.xml><?xml version="1.0" encoding="utf-8"?>
<ds:datastoreItem xmlns:ds="http://schemas.openxmlformats.org/officeDocument/2006/customXml" ds:itemID="{A7E7C7FD-49ED-4A34-935F-8FD665308BB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26.xml><?xml version="1.0" encoding="utf-8"?>
<ds:datastoreItem xmlns:ds="http://schemas.openxmlformats.org/officeDocument/2006/customXml" ds:itemID="{CBAFB7D1-B597-4448-9FD8-DD4F401ABD7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027.xml><?xml version="1.0" encoding="utf-8"?>
<ds:datastoreItem xmlns:ds="http://schemas.openxmlformats.org/officeDocument/2006/customXml" ds:itemID="{58B44C63-EE5E-48B4-8ADF-275E110CA0F2}">
  <ds:schemaRefs>
    <ds:schemaRef ds:uri="http://schemas.microsoft.com/sharepoint/events"/>
  </ds:schemaRefs>
</ds:datastoreItem>
</file>

<file path=customXml/itemProps3028.xml><?xml version="1.0" encoding="utf-8"?>
<ds:datastoreItem xmlns:ds="http://schemas.openxmlformats.org/officeDocument/2006/customXml" ds:itemID="{01A10375-EB75-495D-A92D-CFF48E25F50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029.xml><?xml version="1.0" encoding="utf-8"?>
<ds:datastoreItem xmlns:ds="http://schemas.openxmlformats.org/officeDocument/2006/customXml" ds:itemID="{7A11DE59-2724-46AB-8FCF-30B6B70F856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3.xml><?xml version="1.0" encoding="utf-8"?>
<ds:datastoreItem xmlns:ds="http://schemas.openxmlformats.org/officeDocument/2006/customXml" ds:itemID="{E41331E8-F1D5-4F81-B485-53B5A6EB3836}">
  <ds:schemaRefs>
    <ds:schemaRef ds:uri="http://schemas.microsoft.com/sharepoint/v3/contenttype/forms"/>
  </ds:schemaRefs>
</ds:datastoreItem>
</file>

<file path=customXml/itemProps3030.xml><?xml version="1.0" encoding="utf-8"?>
<ds:datastoreItem xmlns:ds="http://schemas.openxmlformats.org/officeDocument/2006/customXml" ds:itemID="{9E030A39-DF39-40A6-BBD1-E1FEEDFA0B13}">
  <ds:schemaRefs>
    <ds:schemaRef ds:uri="http://schemas.microsoft.com/sharepoint/events"/>
  </ds:schemaRefs>
</ds:datastoreItem>
</file>

<file path=customXml/itemProps3031.xml><?xml version="1.0" encoding="utf-8"?>
<ds:datastoreItem xmlns:ds="http://schemas.openxmlformats.org/officeDocument/2006/customXml" ds:itemID="{56C7EC6D-6F5A-49C6-BBC1-8021F9ED55E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032.xml><?xml version="1.0" encoding="utf-8"?>
<ds:datastoreItem xmlns:ds="http://schemas.openxmlformats.org/officeDocument/2006/customXml" ds:itemID="{22BF0B53-8A89-4A9B-88BF-395998281116}">
  <ds:schemaRefs>
    <ds:schemaRef ds:uri="http://schemas.microsoft.com/sharepoint/events"/>
  </ds:schemaRefs>
</ds:datastoreItem>
</file>

<file path=customXml/itemProps3033.xml><?xml version="1.0" encoding="utf-8"?>
<ds:datastoreItem xmlns:ds="http://schemas.openxmlformats.org/officeDocument/2006/customXml" ds:itemID="{C6AFD7DA-47BA-41F3-ABA3-47F6C35816A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034.xml><?xml version="1.0" encoding="utf-8"?>
<ds:datastoreItem xmlns:ds="http://schemas.openxmlformats.org/officeDocument/2006/customXml" ds:itemID="{9F7B6DA2-6883-472F-B3D2-1A7607710B5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35.xml><?xml version="1.0" encoding="utf-8"?>
<ds:datastoreItem xmlns:ds="http://schemas.openxmlformats.org/officeDocument/2006/customXml" ds:itemID="{CC0C9C0C-FE11-4E60-B4C3-3462FFE9D3E3}">
  <ds:schemaRefs>
    <ds:schemaRef ds:uri="http://schemas.microsoft.com/sharepoint/events"/>
  </ds:schemaRefs>
</ds:datastoreItem>
</file>

<file path=customXml/itemProps3036.xml><?xml version="1.0" encoding="utf-8"?>
<ds:datastoreItem xmlns:ds="http://schemas.openxmlformats.org/officeDocument/2006/customXml" ds:itemID="{2DF992EC-DFFC-493F-A74F-3BDF09D73B44}">
  <ds:schemaRefs>
    <ds:schemaRef ds:uri="http://schemas.microsoft.com/sharepoint/v3/contenttype/forms"/>
  </ds:schemaRefs>
</ds:datastoreItem>
</file>

<file path=customXml/itemProps3037.xml><?xml version="1.0" encoding="utf-8"?>
<ds:datastoreItem xmlns:ds="http://schemas.openxmlformats.org/officeDocument/2006/customXml" ds:itemID="{54DA81C1-5ED4-42BF-AF4C-57EC267792F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38.xml><?xml version="1.0" encoding="utf-8"?>
<ds:datastoreItem xmlns:ds="http://schemas.openxmlformats.org/officeDocument/2006/customXml" ds:itemID="{FB9A1B67-32AF-4671-9855-90A798F5B82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39.xml><?xml version="1.0" encoding="utf-8"?>
<ds:datastoreItem xmlns:ds="http://schemas.openxmlformats.org/officeDocument/2006/customXml" ds:itemID="{696B0474-467D-411E-A31F-E61FF12A118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4.xml><?xml version="1.0" encoding="utf-8"?>
<ds:datastoreItem xmlns:ds="http://schemas.openxmlformats.org/officeDocument/2006/customXml" ds:itemID="{61B4C046-4DCD-4B20-9923-809A7E0B344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040.xml><?xml version="1.0" encoding="utf-8"?>
<ds:datastoreItem xmlns:ds="http://schemas.openxmlformats.org/officeDocument/2006/customXml" ds:itemID="{4A7E2FCA-EA10-4684-8A27-35A8AB9C00E8}">
  <ds:schemaRefs>
    <ds:schemaRef ds:uri="http://schemas.microsoft.com/sharepoint/events"/>
  </ds:schemaRefs>
</ds:datastoreItem>
</file>

<file path=customXml/itemProps3041.xml><?xml version="1.0" encoding="utf-8"?>
<ds:datastoreItem xmlns:ds="http://schemas.openxmlformats.org/officeDocument/2006/customXml" ds:itemID="{39F9A367-9992-4E86-8377-B21BFCEF5E91}">
  <ds:schemaRefs>
    <ds:schemaRef ds:uri="http://schemas.microsoft.com/sharepoint/events"/>
  </ds:schemaRefs>
</ds:datastoreItem>
</file>

<file path=customXml/itemProps3042.xml><?xml version="1.0" encoding="utf-8"?>
<ds:datastoreItem xmlns:ds="http://schemas.openxmlformats.org/officeDocument/2006/customXml" ds:itemID="{69BD60A6-A0A1-40A1-B8BF-9D98C5BDB55A}">
  <ds:schemaRefs>
    <ds:schemaRef ds:uri="http://schemas.microsoft.com/sharepoint/events"/>
  </ds:schemaRefs>
</ds:datastoreItem>
</file>

<file path=customXml/itemProps3043.xml><?xml version="1.0" encoding="utf-8"?>
<ds:datastoreItem xmlns:ds="http://schemas.openxmlformats.org/officeDocument/2006/customXml" ds:itemID="{C775A100-DCF6-4BB2-9C5E-6E762FDC2538}">
  <ds:schemaRefs>
    <ds:schemaRef ds:uri="http://schemas.microsoft.com/sharepoint/v3/contenttype/forms"/>
  </ds:schemaRefs>
</ds:datastoreItem>
</file>

<file path=customXml/itemProps3044.xml><?xml version="1.0" encoding="utf-8"?>
<ds:datastoreItem xmlns:ds="http://schemas.openxmlformats.org/officeDocument/2006/customXml" ds:itemID="{9DB9E3E0-764D-44C7-BAF0-BBE9FFB9460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45.xml><?xml version="1.0" encoding="utf-8"?>
<ds:datastoreItem xmlns:ds="http://schemas.openxmlformats.org/officeDocument/2006/customXml" ds:itemID="{C2913032-50B2-4355-9948-6A289D2C16A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046.xml><?xml version="1.0" encoding="utf-8"?>
<ds:datastoreItem xmlns:ds="http://schemas.openxmlformats.org/officeDocument/2006/customXml" ds:itemID="{3383E334-0ECF-44A6-A157-450383976CF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47.xml><?xml version="1.0" encoding="utf-8"?>
<ds:datastoreItem xmlns:ds="http://schemas.openxmlformats.org/officeDocument/2006/customXml" ds:itemID="{968B2778-8194-40E1-847D-3AA5E7B7450F}">
  <ds:schemaRefs>
    <ds:schemaRef ds:uri="http://schemas.microsoft.com/sharepoint/events"/>
  </ds:schemaRefs>
</ds:datastoreItem>
</file>

<file path=customXml/itemProps3048.xml><?xml version="1.0" encoding="utf-8"?>
<ds:datastoreItem xmlns:ds="http://schemas.openxmlformats.org/officeDocument/2006/customXml" ds:itemID="{5F43B5E1-4EE0-4555-A22B-427FA68C09AC}">
  <ds:schemaRefs>
    <ds:schemaRef ds:uri="http://schemas.microsoft.com/sharepoint/v3/contenttype/forms"/>
  </ds:schemaRefs>
</ds:datastoreItem>
</file>

<file path=customXml/itemProps3049.xml><?xml version="1.0" encoding="utf-8"?>
<ds:datastoreItem xmlns:ds="http://schemas.openxmlformats.org/officeDocument/2006/customXml" ds:itemID="{DBF5CEFA-2DE5-4251-A8C7-B59B68B818D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05.xml><?xml version="1.0" encoding="utf-8"?>
<ds:datastoreItem xmlns:ds="http://schemas.openxmlformats.org/officeDocument/2006/customXml" ds:itemID="{E0110754-58B9-4F0D-AD61-06AFBCCC425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050.xml><?xml version="1.0" encoding="utf-8"?>
<ds:datastoreItem xmlns:ds="http://schemas.openxmlformats.org/officeDocument/2006/customXml" ds:itemID="{6905738E-3B20-4AC4-AD9D-A25512EE0E96}">
  <ds:schemaRefs>
    <ds:schemaRef ds:uri="http://schemas.microsoft.com/sharepoint/events"/>
  </ds:schemaRefs>
</ds:datastoreItem>
</file>

<file path=customXml/itemProps3051.xml><?xml version="1.0" encoding="utf-8"?>
<ds:datastoreItem xmlns:ds="http://schemas.openxmlformats.org/officeDocument/2006/customXml" ds:itemID="{1BEB5788-AB10-41C3-9D0F-DE90D15894CB}">
  <ds:schemaRefs>
    <ds:schemaRef ds:uri="http://schemas.microsoft.com/sharepoint/v3/contenttype/forms"/>
  </ds:schemaRefs>
</ds:datastoreItem>
</file>

<file path=customXml/itemProps3052.xml><?xml version="1.0" encoding="utf-8"?>
<ds:datastoreItem xmlns:ds="http://schemas.openxmlformats.org/officeDocument/2006/customXml" ds:itemID="{9EA7C7F3-E4CD-4CE0-9D59-900E2FABF31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53.xml><?xml version="1.0" encoding="utf-8"?>
<ds:datastoreItem xmlns:ds="http://schemas.openxmlformats.org/officeDocument/2006/customXml" ds:itemID="{613C590D-5FDE-4A08-9A0B-EB07433326E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054.xml><?xml version="1.0" encoding="utf-8"?>
<ds:datastoreItem xmlns:ds="http://schemas.openxmlformats.org/officeDocument/2006/customXml" ds:itemID="{6C2F8908-CC88-4F7A-981F-759A94101A98}">
  <ds:schemaRefs>
    <ds:schemaRef ds:uri="http://schemas.microsoft.com/sharepoint/events"/>
  </ds:schemaRefs>
</ds:datastoreItem>
</file>

<file path=customXml/itemProps3055.xml><?xml version="1.0" encoding="utf-8"?>
<ds:datastoreItem xmlns:ds="http://schemas.openxmlformats.org/officeDocument/2006/customXml" ds:itemID="{75C8DCE3-A52F-4E31-B293-DC8926395A1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56.xml><?xml version="1.0" encoding="utf-8"?>
<ds:datastoreItem xmlns:ds="http://schemas.openxmlformats.org/officeDocument/2006/customXml" ds:itemID="{06F2D360-3BE9-43E8-B45B-0A85B5B0147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057.xml><?xml version="1.0" encoding="utf-8"?>
<ds:datastoreItem xmlns:ds="http://schemas.openxmlformats.org/officeDocument/2006/customXml" ds:itemID="{00B742A8-5BA9-410D-8E8D-1E3061A7FCF3}">
  <ds:schemaRefs>
    <ds:schemaRef ds:uri="http://schemas.microsoft.com/sharepoint/v3/contenttype/forms"/>
  </ds:schemaRefs>
</ds:datastoreItem>
</file>

<file path=customXml/itemProps3058.xml><?xml version="1.0" encoding="utf-8"?>
<ds:datastoreItem xmlns:ds="http://schemas.openxmlformats.org/officeDocument/2006/customXml" ds:itemID="{83BFE1DA-D000-4353-ACEB-7C81A0A56511}">
  <ds:schemaRefs>
    <ds:schemaRef ds:uri="http://schemas.microsoft.com/sharepoint/v3/contenttype/forms"/>
  </ds:schemaRefs>
</ds:datastoreItem>
</file>

<file path=customXml/itemProps3059.xml><?xml version="1.0" encoding="utf-8"?>
<ds:datastoreItem xmlns:ds="http://schemas.openxmlformats.org/officeDocument/2006/customXml" ds:itemID="{8730C908-30B9-4A5F-8745-F9883EB3C83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6.xml><?xml version="1.0" encoding="utf-8"?>
<ds:datastoreItem xmlns:ds="http://schemas.openxmlformats.org/officeDocument/2006/customXml" ds:itemID="{79E3427A-1D03-4AD8-A5A1-71AF5CD44678}">
  <ds:schemaRefs>
    <ds:schemaRef ds:uri="http://schemas.microsoft.com/sharepoint/v3/contenttype/forms"/>
  </ds:schemaRefs>
</ds:datastoreItem>
</file>

<file path=customXml/itemProps3060.xml><?xml version="1.0" encoding="utf-8"?>
<ds:datastoreItem xmlns:ds="http://schemas.openxmlformats.org/officeDocument/2006/customXml" ds:itemID="{C5D16DDA-015C-44F2-92ED-C370F63557F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61.xml><?xml version="1.0" encoding="utf-8"?>
<ds:datastoreItem xmlns:ds="http://schemas.openxmlformats.org/officeDocument/2006/customXml" ds:itemID="{FC2E9643-8FE1-4CED-A701-6A694F621510}">
  <ds:schemaRefs>
    <ds:schemaRef ds:uri="http://schemas.microsoft.com/sharepoint/v3/contenttype/forms"/>
  </ds:schemaRefs>
</ds:datastoreItem>
</file>

<file path=customXml/itemProps3062.xml><?xml version="1.0" encoding="utf-8"?>
<ds:datastoreItem xmlns:ds="http://schemas.openxmlformats.org/officeDocument/2006/customXml" ds:itemID="{09A9D4E6-D903-442E-9D09-52C4EE71F166}">
  <ds:schemaRefs>
    <ds:schemaRef ds:uri="http://schemas.microsoft.com/sharepoint/v3/contenttype/forms"/>
  </ds:schemaRefs>
</ds:datastoreItem>
</file>

<file path=customXml/itemProps3063.xml><?xml version="1.0" encoding="utf-8"?>
<ds:datastoreItem xmlns:ds="http://schemas.openxmlformats.org/officeDocument/2006/customXml" ds:itemID="{B47D3139-05F4-4EA8-8339-EA5DD4F7AEB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064.xml><?xml version="1.0" encoding="utf-8"?>
<ds:datastoreItem xmlns:ds="http://schemas.openxmlformats.org/officeDocument/2006/customXml" ds:itemID="{5ACF2CFF-EE83-4E4E-ADDF-4291F208BE3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65.xml><?xml version="1.0" encoding="utf-8"?>
<ds:datastoreItem xmlns:ds="http://schemas.openxmlformats.org/officeDocument/2006/customXml" ds:itemID="{C9F6C45E-ED01-4613-A81C-FC1177D6F4B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66.xml><?xml version="1.0" encoding="utf-8"?>
<ds:datastoreItem xmlns:ds="http://schemas.openxmlformats.org/officeDocument/2006/customXml" ds:itemID="{77797809-DA2D-44DB-95BB-DF706E87013D}">
  <ds:schemaRefs>
    <ds:schemaRef ds:uri="http://schemas.microsoft.com/sharepoint/events"/>
  </ds:schemaRefs>
</ds:datastoreItem>
</file>

<file path=customXml/itemProps3067.xml><?xml version="1.0" encoding="utf-8"?>
<ds:datastoreItem xmlns:ds="http://schemas.openxmlformats.org/officeDocument/2006/customXml" ds:itemID="{60151DAF-D1E0-4181-9815-14AFEF2732A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68.xml><?xml version="1.0" encoding="utf-8"?>
<ds:datastoreItem xmlns:ds="http://schemas.openxmlformats.org/officeDocument/2006/customXml" ds:itemID="{086A4431-0746-461B-AC86-9AB56A230B33}">
  <ds:schemaRefs>
    <ds:schemaRef ds:uri="http://schemas.microsoft.com/sharepoint/v3/contenttype/forms"/>
  </ds:schemaRefs>
</ds:datastoreItem>
</file>

<file path=customXml/itemProps3069.xml><?xml version="1.0" encoding="utf-8"?>
<ds:datastoreItem xmlns:ds="http://schemas.openxmlformats.org/officeDocument/2006/customXml" ds:itemID="{A8EFF659-2077-492F-B2BF-BCB9D35E44B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07.xml><?xml version="1.0" encoding="utf-8"?>
<ds:datastoreItem xmlns:ds="http://schemas.openxmlformats.org/officeDocument/2006/customXml" ds:itemID="{8EED1044-27CB-4B6B-9496-7A8CE217AAA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070.xml><?xml version="1.0" encoding="utf-8"?>
<ds:datastoreItem xmlns:ds="http://schemas.openxmlformats.org/officeDocument/2006/customXml" ds:itemID="{29598621-0F82-456C-9BE5-09E4D154AD4E}">
  <ds:schemaRefs>
    <ds:schemaRef ds:uri="http://schemas.microsoft.com/sharepoint/events"/>
  </ds:schemaRefs>
</ds:datastoreItem>
</file>

<file path=customXml/itemProps3071.xml><?xml version="1.0" encoding="utf-8"?>
<ds:datastoreItem xmlns:ds="http://schemas.openxmlformats.org/officeDocument/2006/customXml" ds:itemID="{98087D05-53DA-4AFE-8701-43B89E47DEAB}">
  <ds:schemaRefs>
    <ds:schemaRef ds:uri="http://schemas.microsoft.com/sharepoint/v3/contenttype/forms"/>
  </ds:schemaRefs>
</ds:datastoreItem>
</file>

<file path=customXml/itemProps3072.xml><?xml version="1.0" encoding="utf-8"?>
<ds:datastoreItem xmlns:ds="http://schemas.openxmlformats.org/officeDocument/2006/customXml" ds:itemID="{E2D03309-B4D1-400D-A4A8-9A2AD39EA24A}">
  <ds:schemaRefs>
    <ds:schemaRef ds:uri="http://schemas.microsoft.com/sharepoint/events"/>
  </ds:schemaRefs>
</ds:datastoreItem>
</file>

<file path=customXml/itemProps3073.xml><?xml version="1.0" encoding="utf-8"?>
<ds:datastoreItem xmlns:ds="http://schemas.openxmlformats.org/officeDocument/2006/customXml" ds:itemID="{24FE7FB1-16A1-44EF-955E-9F8CCC7ADF67}">
  <ds:schemaRefs>
    <ds:schemaRef ds:uri="http://schemas.microsoft.com/sharepoint/v3/contenttype/forms"/>
  </ds:schemaRefs>
</ds:datastoreItem>
</file>

<file path=customXml/itemProps3074.xml><?xml version="1.0" encoding="utf-8"?>
<ds:datastoreItem xmlns:ds="http://schemas.openxmlformats.org/officeDocument/2006/customXml" ds:itemID="{F62FDDFB-7A27-4AF1-80E7-7AAE1E0A5C89}">
  <ds:schemaRefs>
    <ds:schemaRef ds:uri="http://schemas.microsoft.com/sharepoint/v3/contenttype/forms"/>
  </ds:schemaRefs>
</ds:datastoreItem>
</file>

<file path=customXml/itemProps3075.xml><?xml version="1.0" encoding="utf-8"?>
<ds:datastoreItem xmlns:ds="http://schemas.openxmlformats.org/officeDocument/2006/customXml" ds:itemID="{6BE5E1A8-635A-4AA7-8F30-3F63BD5046D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76.xml><?xml version="1.0" encoding="utf-8"?>
<ds:datastoreItem xmlns:ds="http://schemas.openxmlformats.org/officeDocument/2006/customXml" ds:itemID="{2485B9CD-6CD9-4FAA-AAEC-1546693DE227}">
  <ds:schemaRefs>
    <ds:schemaRef ds:uri="http://schemas.microsoft.com/sharepoint/events"/>
  </ds:schemaRefs>
</ds:datastoreItem>
</file>

<file path=customXml/itemProps3077.xml><?xml version="1.0" encoding="utf-8"?>
<ds:datastoreItem xmlns:ds="http://schemas.openxmlformats.org/officeDocument/2006/customXml" ds:itemID="{9957633E-3F45-4D18-81D3-E3E39A8E279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78.xml><?xml version="1.0" encoding="utf-8"?>
<ds:datastoreItem xmlns:ds="http://schemas.openxmlformats.org/officeDocument/2006/customXml" ds:itemID="{2711C987-8922-4F4B-BED6-03F8E51E7CC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079.xml><?xml version="1.0" encoding="utf-8"?>
<ds:datastoreItem xmlns:ds="http://schemas.openxmlformats.org/officeDocument/2006/customXml" ds:itemID="{F2A0BDF6-D5F1-4E29-81F2-832DA8366BA2}">
  <ds:schemaRefs>
    <ds:schemaRef ds:uri="http://schemas.microsoft.com/sharepoint/v3/contenttype/forms"/>
  </ds:schemaRefs>
</ds:datastoreItem>
</file>

<file path=customXml/itemProps308.xml><?xml version="1.0" encoding="utf-8"?>
<ds:datastoreItem xmlns:ds="http://schemas.openxmlformats.org/officeDocument/2006/customXml" ds:itemID="{1B75883E-4CF1-45D2-AFBC-415A56AA82FF}">
  <ds:schemaRefs>
    <ds:schemaRef ds:uri="http://schemas.microsoft.com/sharepoint/events"/>
  </ds:schemaRefs>
</ds:datastoreItem>
</file>

<file path=customXml/itemProps3080.xml><?xml version="1.0" encoding="utf-8"?>
<ds:datastoreItem xmlns:ds="http://schemas.openxmlformats.org/officeDocument/2006/customXml" ds:itemID="{BC516700-8E83-4C93-A07D-89E3EFE75721}">
  <ds:schemaRefs>
    <ds:schemaRef ds:uri="http://schemas.microsoft.com/sharepoint/v3/contenttype/forms"/>
  </ds:schemaRefs>
</ds:datastoreItem>
</file>

<file path=customXml/itemProps3081.xml><?xml version="1.0" encoding="utf-8"?>
<ds:datastoreItem xmlns:ds="http://schemas.openxmlformats.org/officeDocument/2006/customXml" ds:itemID="{D0143C50-DF49-43AE-9555-2D350EE1956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82.xml><?xml version="1.0" encoding="utf-8"?>
<ds:datastoreItem xmlns:ds="http://schemas.openxmlformats.org/officeDocument/2006/customXml" ds:itemID="{F8C33615-AECC-4B40-A554-4058CD1DA1D8}">
  <ds:schemaRefs>
    <ds:schemaRef ds:uri="http://schemas.microsoft.com/sharepoint/v3/contenttype/forms"/>
  </ds:schemaRefs>
</ds:datastoreItem>
</file>

<file path=customXml/itemProps3083.xml><?xml version="1.0" encoding="utf-8"?>
<ds:datastoreItem xmlns:ds="http://schemas.openxmlformats.org/officeDocument/2006/customXml" ds:itemID="{E786173F-E6D9-4D84-83FF-54434AB41B0E}">
  <ds:schemaRefs>
    <ds:schemaRef ds:uri="http://schemas.microsoft.com/sharepoint/v3/contenttype/forms"/>
  </ds:schemaRefs>
</ds:datastoreItem>
</file>

<file path=customXml/itemProps3084.xml><?xml version="1.0" encoding="utf-8"?>
<ds:datastoreItem xmlns:ds="http://schemas.openxmlformats.org/officeDocument/2006/customXml" ds:itemID="{EF9E01F4-3356-4F0F-92B1-2839934F5BE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085.xml><?xml version="1.0" encoding="utf-8"?>
<ds:datastoreItem xmlns:ds="http://schemas.openxmlformats.org/officeDocument/2006/customXml" ds:itemID="{A07AEB8A-365A-4211-9C17-89B1B24E839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86.xml><?xml version="1.0" encoding="utf-8"?>
<ds:datastoreItem xmlns:ds="http://schemas.openxmlformats.org/officeDocument/2006/customXml" ds:itemID="{A4255491-B384-465F-B7D7-20EFFB510C9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87.xml><?xml version="1.0" encoding="utf-8"?>
<ds:datastoreItem xmlns:ds="http://schemas.openxmlformats.org/officeDocument/2006/customXml" ds:itemID="{DB84A9B3-3A6C-4080-99D8-83548E858341}">
  <ds:schemaRefs>
    <ds:schemaRef ds:uri="http://schemas.microsoft.com/sharepoint/events"/>
  </ds:schemaRefs>
</ds:datastoreItem>
</file>

<file path=customXml/itemProps3088.xml><?xml version="1.0" encoding="utf-8"?>
<ds:datastoreItem xmlns:ds="http://schemas.openxmlformats.org/officeDocument/2006/customXml" ds:itemID="{E6848AF2-7E26-412F-AD8F-B146C6160DA8}">
  <ds:schemaRefs>
    <ds:schemaRef ds:uri="http://schemas.microsoft.com/sharepoint/events"/>
  </ds:schemaRefs>
</ds:datastoreItem>
</file>

<file path=customXml/itemProps3089.xml><?xml version="1.0" encoding="utf-8"?>
<ds:datastoreItem xmlns:ds="http://schemas.openxmlformats.org/officeDocument/2006/customXml" ds:itemID="{F9B94518-6B3C-4546-B0B6-B9E68A7CB9C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9.xml><?xml version="1.0" encoding="utf-8"?>
<ds:datastoreItem xmlns:ds="http://schemas.openxmlformats.org/officeDocument/2006/customXml" ds:itemID="{07113BE2-071A-4919-8E5A-01DBC8F16125}">
  <ds:schemaRefs>
    <ds:schemaRef ds:uri="http://schemas.microsoft.com/sharepoint/v3/contenttype/forms"/>
  </ds:schemaRefs>
</ds:datastoreItem>
</file>

<file path=customXml/itemProps3090.xml><?xml version="1.0" encoding="utf-8"?>
<ds:datastoreItem xmlns:ds="http://schemas.openxmlformats.org/officeDocument/2006/customXml" ds:itemID="{76B2D84C-1CFC-476A-9480-08016D293A3F}">
  <ds:schemaRefs>
    <ds:schemaRef ds:uri="http://schemas.microsoft.com/sharepoint/v3/contenttype/forms"/>
  </ds:schemaRefs>
</ds:datastoreItem>
</file>

<file path=customXml/itemProps3091.xml><?xml version="1.0" encoding="utf-8"?>
<ds:datastoreItem xmlns:ds="http://schemas.openxmlformats.org/officeDocument/2006/customXml" ds:itemID="{9AA85FD5-5162-4AEB-BAAD-5880F9CB6E00}">
  <ds:schemaRefs>
    <ds:schemaRef ds:uri="http://schemas.microsoft.com/sharepoint/events"/>
  </ds:schemaRefs>
</ds:datastoreItem>
</file>

<file path=customXml/itemProps3092.xml><?xml version="1.0" encoding="utf-8"?>
<ds:datastoreItem xmlns:ds="http://schemas.openxmlformats.org/officeDocument/2006/customXml" ds:itemID="{29AF88F1-B157-4418-90AD-02B32108FBD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93.xml><?xml version="1.0" encoding="utf-8"?>
<ds:datastoreItem xmlns:ds="http://schemas.openxmlformats.org/officeDocument/2006/customXml" ds:itemID="{FACADF63-E98E-4734-99AE-25D04814AE2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94.xml><?xml version="1.0" encoding="utf-8"?>
<ds:datastoreItem xmlns:ds="http://schemas.openxmlformats.org/officeDocument/2006/customXml" ds:itemID="{B253B958-35BF-4043-ADF4-9515A5658D7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095.xml><?xml version="1.0" encoding="utf-8"?>
<ds:datastoreItem xmlns:ds="http://schemas.openxmlformats.org/officeDocument/2006/customXml" ds:itemID="{E7D84A4A-C67A-4607-B6C8-E6482C7DFD3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96.xml><?xml version="1.0" encoding="utf-8"?>
<ds:datastoreItem xmlns:ds="http://schemas.openxmlformats.org/officeDocument/2006/customXml" ds:itemID="{B7355763-FA66-461F-9F7B-F36C6FA5E3FA}">
  <ds:schemaRefs>
    <ds:schemaRef ds:uri="http://schemas.microsoft.com/sharepoint/events"/>
  </ds:schemaRefs>
</ds:datastoreItem>
</file>

<file path=customXml/itemProps3097.xml><?xml version="1.0" encoding="utf-8"?>
<ds:datastoreItem xmlns:ds="http://schemas.openxmlformats.org/officeDocument/2006/customXml" ds:itemID="{6D37FE2A-27A6-4B2D-B7BF-FF89118DE4B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098.xml><?xml version="1.0" encoding="utf-8"?>
<ds:datastoreItem xmlns:ds="http://schemas.openxmlformats.org/officeDocument/2006/customXml" ds:itemID="{5B04EB1E-5F11-401E-B33E-E3B5135EAE44}">
  <ds:schemaRefs>
    <ds:schemaRef ds:uri="http://schemas.microsoft.com/sharepoint/events"/>
  </ds:schemaRefs>
</ds:datastoreItem>
</file>

<file path=customXml/itemProps3099.xml><?xml version="1.0" encoding="utf-8"?>
<ds:datastoreItem xmlns:ds="http://schemas.openxmlformats.org/officeDocument/2006/customXml" ds:itemID="{0087BAB8-D80E-4D77-B7EE-3A1DD37E902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.xml><?xml version="1.0" encoding="utf-8"?>
<ds:datastoreItem xmlns:ds="http://schemas.openxmlformats.org/officeDocument/2006/customXml" ds:itemID="{18387569-88D4-4F9A-95E1-175CBBE94883}">
  <ds:schemaRefs>
    <ds:schemaRef ds:uri="http://schemas.microsoft.com/sharepoint/v3/contenttype/forms"/>
  </ds:schemaRefs>
</ds:datastoreItem>
</file>

<file path=customXml/itemProps310.xml><?xml version="1.0" encoding="utf-8"?>
<ds:datastoreItem xmlns:ds="http://schemas.openxmlformats.org/officeDocument/2006/customXml" ds:itemID="{52EA4E16-D0CA-4919-82D6-47FC0A272B2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00.xml><?xml version="1.0" encoding="utf-8"?>
<ds:datastoreItem xmlns:ds="http://schemas.openxmlformats.org/officeDocument/2006/customXml" ds:itemID="{02CFA111-8F34-4850-B695-6B16085DB0B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01.xml><?xml version="1.0" encoding="utf-8"?>
<ds:datastoreItem xmlns:ds="http://schemas.openxmlformats.org/officeDocument/2006/customXml" ds:itemID="{C308BE88-7FB5-4A63-B15A-F97835D2428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02.xml><?xml version="1.0" encoding="utf-8"?>
<ds:datastoreItem xmlns:ds="http://schemas.openxmlformats.org/officeDocument/2006/customXml" ds:itemID="{EF418751-AE26-4CBD-8957-C318319A292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03.xml><?xml version="1.0" encoding="utf-8"?>
<ds:datastoreItem xmlns:ds="http://schemas.openxmlformats.org/officeDocument/2006/customXml" ds:itemID="{2B4EB1A1-FE23-4990-B402-66C8F1AF3DC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04.xml><?xml version="1.0" encoding="utf-8"?>
<ds:datastoreItem xmlns:ds="http://schemas.openxmlformats.org/officeDocument/2006/customXml" ds:itemID="{00E7CA77-CC52-4E86-8A50-0952D2BDA6D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05.xml><?xml version="1.0" encoding="utf-8"?>
<ds:datastoreItem xmlns:ds="http://schemas.openxmlformats.org/officeDocument/2006/customXml" ds:itemID="{B1EF9FD8-3197-451C-A042-B41173419AA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06.xml><?xml version="1.0" encoding="utf-8"?>
<ds:datastoreItem xmlns:ds="http://schemas.openxmlformats.org/officeDocument/2006/customXml" ds:itemID="{63AF40AF-6B87-4B21-9C5B-EEB5B9F119F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07.xml><?xml version="1.0" encoding="utf-8"?>
<ds:datastoreItem xmlns:ds="http://schemas.openxmlformats.org/officeDocument/2006/customXml" ds:itemID="{F8D21232-BF53-4EC5-9425-6D35D34CF45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08.xml><?xml version="1.0" encoding="utf-8"?>
<ds:datastoreItem xmlns:ds="http://schemas.openxmlformats.org/officeDocument/2006/customXml" ds:itemID="{0E2D7B5D-D7EF-4A70-87F9-E80E5104FB0A}">
  <ds:schemaRefs>
    <ds:schemaRef ds:uri="http://schemas.microsoft.com/sharepoint/events"/>
  </ds:schemaRefs>
</ds:datastoreItem>
</file>

<file path=customXml/itemProps3109.xml><?xml version="1.0" encoding="utf-8"?>
<ds:datastoreItem xmlns:ds="http://schemas.openxmlformats.org/officeDocument/2006/customXml" ds:itemID="{F01CB418-975C-46B1-A108-DFA1D781C9A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1.xml><?xml version="1.0" encoding="utf-8"?>
<ds:datastoreItem xmlns:ds="http://schemas.openxmlformats.org/officeDocument/2006/customXml" ds:itemID="{8A15155B-F770-4F3B-925A-BD4CAB5670E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10.xml><?xml version="1.0" encoding="utf-8"?>
<ds:datastoreItem xmlns:ds="http://schemas.openxmlformats.org/officeDocument/2006/customXml" ds:itemID="{532D842F-4886-48CF-9735-E1BD0069A97A}">
  <ds:schemaRefs>
    <ds:schemaRef ds:uri="http://schemas.microsoft.com/sharepoint/events"/>
  </ds:schemaRefs>
</ds:datastoreItem>
</file>

<file path=customXml/itemProps3111.xml><?xml version="1.0" encoding="utf-8"?>
<ds:datastoreItem xmlns:ds="http://schemas.openxmlformats.org/officeDocument/2006/customXml" ds:itemID="{C2274876-2B52-40DC-875B-AD42543FB7EB}">
  <ds:schemaRefs>
    <ds:schemaRef ds:uri="http://schemas.microsoft.com/sharepoint/events"/>
  </ds:schemaRefs>
</ds:datastoreItem>
</file>

<file path=customXml/itemProps3112.xml><?xml version="1.0" encoding="utf-8"?>
<ds:datastoreItem xmlns:ds="http://schemas.openxmlformats.org/officeDocument/2006/customXml" ds:itemID="{D48B7075-EB23-4A25-8A02-FF9BE489FEF1}">
  <ds:schemaRefs>
    <ds:schemaRef ds:uri="http://schemas.microsoft.com/sharepoint/events"/>
  </ds:schemaRefs>
</ds:datastoreItem>
</file>

<file path=customXml/itemProps3113.xml><?xml version="1.0" encoding="utf-8"?>
<ds:datastoreItem xmlns:ds="http://schemas.openxmlformats.org/officeDocument/2006/customXml" ds:itemID="{FD7CF6E2-202C-46E3-AC25-4E788F75A303}">
  <ds:schemaRefs>
    <ds:schemaRef ds:uri="http://schemas.microsoft.com/sharepoint/events"/>
  </ds:schemaRefs>
</ds:datastoreItem>
</file>

<file path=customXml/itemProps3114.xml><?xml version="1.0" encoding="utf-8"?>
<ds:datastoreItem xmlns:ds="http://schemas.openxmlformats.org/officeDocument/2006/customXml" ds:itemID="{F0B36636-4C83-4C9B-9A39-AAA5A210B98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15.xml><?xml version="1.0" encoding="utf-8"?>
<ds:datastoreItem xmlns:ds="http://schemas.openxmlformats.org/officeDocument/2006/customXml" ds:itemID="{2F6B2985-A84E-4ABE-96B8-B4B126466C04}">
  <ds:schemaRefs>
    <ds:schemaRef ds:uri="http://schemas.microsoft.com/sharepoint/events"/>
  </ds:schemaRefs>
</ds:datastoreItem>
</file>

<file path=customXml/itemProps3116.xml><?xml version="1.0" encoding="utf-8"?>
<ds:datastoreItem xmlns:ds="http://schemas.openxmlformats.org/officeDocument/2006/customXml" ds:itemID="{26C0D5E5-11AF-446D-A181-70A83A476F08}">
  <ds:schemaRefs>
    <ds:schemaRef ds:uri="http://schemas.microsoft.com/sharepoint/v3/contenttype/forms"/>
  </ds:schemaRefs>
</ds:datastoreItem>
</file>

<file path=customXml/itemProps3117.xml><?xml version="1.0" encoding="utf-8"?>
<ds:datastoreItem xmlns:ds="http://schemas.openxmlformats.org/officeDocument/2006/customXml" ds:itemID="{3DD24B0E-D420-4863-88C1-06F1DAEE80F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18.xml><?xml version="1.0" encoding="utf-8"?>
<ds:datastoreItem xmlns:ds="http://schemas.openxmlformats.org/officeDocument/2006/customXml" ds:itemID="{ADF15571-1D9A-4EE3-A459-0BFDB8EEB0C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19.xml><?xml version="1.0" encoding="utf-8"?>
<ds:datastoreItem xmlns:ds="http://schemas.openxmlformats.org/officeDocument/2006/customXml" ds:itemID="{D1011653-77C0-4B6C-920E-9D9A2D94676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2.xml><?xml version="1.0" encoding="utf-8"?>
<ds:datastoreItem xmlns:ds="http://schemas.openxmlformats.org/officeDocument/2006/customXml" ds:itemID="{122188F3-D5A3-46C1-9BE3-31F6F934D913}">
  <ds:schemaRefs>
    <ds:schemaRef ds:uri="http://schemas.microsoft.com/sharepoint/events"/>
  </ds:schemaRefs>
</ds:datastoreItem>
</file>

<file path=customXml/itemProps3120.xml><?xml version="1.0" encoding="utf-8"?>
<ds:datastoreItem xmlns:ds="http://schemas.openxmlformats.org/officeDocument/2006/customXml" ds:itemID="{7825182C-6965-4051-8FD8-1FC9451B1AF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21.xml><?xml version="1.0" encoding="utf-8"?>
<ds:datastoreItem xmlns:ds="http://schemas.openxmlformats.org/officeDocument/2006/customXml" ds:itemID="{A6E5C24B-6531-4F35-89D8-9FA339342F1C}">
  <ds:schemaRefs>
    <ds:schemaRef ds:uri="http://schemas.microsoft.com/sharepoint/v3/contenttype/forms"/>
  </ds:schemaRefs>
</ds:datastoreItem>
</file>

<file path=customXml/itemProps3122.xml><?xml version="1.0" encoding="utf-8"?>
<ds:datastoreItem xmlns:ds="http://schemas.openxmlformats.org/officeDocument/2006/customXml" ds:itemID="{C23D06AA-FE07-4151-8860-197E27F64748}">
  <ds:schemaRefs>
    <ds:schemaRef ds:uri="http://schemas.microsoft.com/sharepoint/events"/>
  </ds:schemaRefs>
</ds:datastoreItem>
</file>

<file path=customXml/itemProps3123.xml><?xml version="1.0" encoding="utf-8"?>
<ds:datastoreItem xmlns:ds="http://schemas.openxmlformats.org/officeDocument/2006/customXml" ds:itemID="{EB3AFD0B-18F6-4507-B6BB-1FB2B6B3544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24.xml><?xml version="1.0" encoding="utf-8"?>
<ds:datastoreItem xmlns:ds="http://schemas.openxmlformats.org/officeDocument/2006/customXml" ds:itemID="{287ABB21-6EA7-49B6-8502-E8749068266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25.xml><?xml version="1.0" encoding="utf-8"?>
<ds:datastoreItem xmlns:ds="http://schemas.openxmlformats.org/officeDocument/2006/customXml" ds:itemID="{E5C5A15E-4DA7-457B-8B30-6D13FA7374A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26.xml><?xml version="1.0" encoding="utf-8"?>
<ds:datastoreItem xmlns:ds="http://schemas.openxmlformats.org/officeDocument/2006/customXml" ds:itemID="{585344BC-EB1E-4258-A55A-4DB062CF853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27.xml><?xml version="1.0" encoding="utf-8"?>
<ds:datastoreItem xmlns:ds="http://schemas.openxmlformats.org/officeDocument/2006/customXml" ds:itemID="{F877485B-030A-4365-9ED4-64F34227A41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28.xml><?xml version="1.0" encoding="utf-8"?>
<ds:datastoreItem xmlns:ds="http://schemas.openxmlformats.org/officeDocument/2006/customXml" ds:itemID="{07E85121-3E3B-4738-A408-2504B7CA0C1B}">
  <ds:schemaRefs>
    <ds:schemaRef ds:uri="http://schemas.microsoft.com/sharepoint/events"/>
  </ds:schemaRefs>
</ds:datastoreItem>
</file>

<file path=customXml/itemProps3129.xml><?xml version="1.0" encoding="utf-8"?>
<ds:datastoreItem xmlns:ds="http://schemas.openxmlformats.org/officeDocument/2006/customXml" ds:itemID="{6D5C78BF-EEDD-494F-BD56-2F4B555C787D}">
  <ds:schemaRefs>
    <ds:schemaRef ds:uri="http://schemas.microsoft.com/sharepoint/events"/>
  </ds:schemaRefs>
</ds:datastoreItem>
</file>

<file path=customXml/itemProps313.xml><?xml version="1.0" encoding="utf-8"?>
<ds:datastoreItem xmlns:ds="http://schemas.openxmlformats.org/officeDocument/2006/customXml" ds:itemID="{37A6F9E7-AE88-4B5B-9980-5E794ABBF9C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30.xml><?xml version="1.0" encoding="utf-8"?>
<ds:datastoreItem xmlns:ds="http://schemas.openxmlformats.org/officeDocument/2006/customXml" ds:itemID="{9758766A-B958-45A6-8348-93800569A8A0}">
  <ds:schemaRefs>
    <ds:schemaRef ds:uri="http://schemas.microsoft.com/sharepoint/v3/contenttype/forms"/>
  </ds:schemaRefs>
</ds:datastoreItem>
</file>

<file path=customXml/itemProps3131.xml><?xml version="1.0" encoding="utf-8"?>
<ds:datastoreItem xmlns:ds="http://schemas.openxmlformats.org/officeDocument/2006/customXml" ds:itemID="{67A5B242-2FC3-4A26-AA62-FDE1D7EDBD3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32.xml><?xml version="1.0" encoding="utf-8"?>
<ds:datastoreItem xmlns:ds="http://schemas.openxmlformats.org/officeDocument/2006/customXml" ds:itemID="{412C1C50-9DDE-457A-A34F-1753EF0233C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33.xml><?xml version="1.0" encoding="utf-8"?>
<ds:datastoreItem xmlns:ds="http://schemas.openxmlformats.org/officeDocument/2006/customXml" ds:itemID="{E4E02EC8-2A44-4671-9E2C-CD5E8C01FF14}">
  <ds:schemaRefs>
    <ds:schemaRef ds:uri="http://schemas.microsoft.com/sharepoint/v3/contenttype/forms"/>
  </ds:schemaRefs>
</ds:datastoreItem>
</file>

<file path=customXml/itemProps3134.xml><?xml version="1.0" encoding="utf-8"?>
<ds:datastoreItem xmlns:ds="http://schemas.openxmlformats.org/officeDocument/2006/customXml" ds:itemID="{E89368A5-86B3-4EF3-A83E-DF098D908BF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35.xml><?xml version="1.0" encoding="utf-8"?>
<ds:datastoreItem xmlns:ds="http://schemas.openxmlformats.org/officeDocument/2006/customXml" ds:itemID="{D043DCDA-8A7D-4EAD-B25A-340425642A1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36.xml><?xml version="1.0" encoding="utf-8"?>
<ds:datastoreItem xmlns:ds="http://schemas.openxmlformats.org/officeDocument/2006/customXml" ds:itemID="{A171EFE0-3715-493D-93C3-4E73A9BD476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37.xml><?xml version="1.0" encoding="utf-8"?>
<ds:datastoreItem xmlns:ds="http://schemas.openxmlformats.org/officeDocument/2006/customXml" ds:itemID="{13069BE2-86D0-4E7D-B082-7D5A3DF8574D}">
  <ds:schemaRefs>
    <ds:schemaRef ds:uri="http://schemas.microsoft.com/sharepoint/v3/contenttype/forms"/>
  </ds:schemaRefs>
</ds:datastoreItem>
</file>

<file path=customXml/itemProps3138.xml><?xml version="1.0" encoding="utf-8"?>
<ds:datastoreItem xmlns:ds="http://schemas.openxmlformats.org/officeDocument/2006/customXml" ds:itemID="{87BE48A5-A31D-4301-AC2E-8868E9CBF4A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39.xml><?xml version="1.0" encoding="utf-8"?>
<ds:datastoreItem xmlns:ds="http://schemas.openxmlformats.org/officeDocument/2006/customXml" ds:itemID="{45B40155-32DB-4338-A122-E701D9EFBD61}">
  <ds:schemaRefs>
    <ds:schemaRef ds:uri="http://schemas.microsoft.com/sharepoint/v3/contenttype/forms"/>
  </ds:schemaRefs>
</ds:datastoreItem>
</file>

<file path=customXml/itemProps314.xml><?xml version="1.0" encoding="utf-8"?>
<ds:datastoreItem xmlns:ds="http://schemas.openxmlformats.org/officeDocument/2006/customXml" ds:itemID="{F839186F-088D-490E-82D0-ACF1D6A8E10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40.xml><?xml version="1.0" encoding="utf-8"?>
<ds:datastoreItem xmlns:ds="http://schemas.openxmlformats.org/officeDocument/2006/customXml" ds:itemID="{52EF0C28-908E-48FD-9171-B29457744D53}">
  <ds:schemaRefs>
    <ds:schemaRef ds:uri="http://schemas.microsoft.com/sharepoint/v3/contenttype/forms"/>
  </ds:schemaRefs>
</ds:datastoreItem>
</file>

<file path=customXml/itemProps3141.xml><?xml version="1.0" encoding="utf-8"?>
<ds:datastoreItem xmlns:ds="http://schemas.openxmlformats.org/officeDocument/2006/customXml" ds:itemID="{DC0B4F5C-8DB1-4F15-AF90-7DB7C8D73B80}">
  <ds:schemaRefs>
    <ds:schemaRef ds:uri="http://schemas.microsoft.com/sharepoint/v3/contenttype/forms"/>
  </ds:schemaRefs>
</ds:datastoreItem>
</file>

<file path=customXml/itemProps3142.xml><?xml version="1.0" encoding="utf-8"?>
<ds:datastoreItem xmlns:ds="http://schemas.openxmlformats.org/officeDocument/2006/customXml" ds:itemID="{D4F5A465-9E05-4D0A-9CC0-297D04DDFD5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43.xml><?xml version="1.0" encoding="utf-8"?>
<ds:datastoreItem xmlns:ds="http://schemas.openxmlformats.org/officeDocument/2006/customXml" ds:itemID="{A1B5FB56-1068-4843-8087-F4E700670831}">
  <ds:schemaRefs>
    <ds:schemaRef ds:uri="http://schemas.microsoft.com/sharepoint/v3/contenttype/forms"/>
  </ds:schemaRefs>
</ds:datastoreItem>
</file>

<file path=customXml/itemProps3144.xml><?xml version="1.0" encoding="utf-8"?>
<ds:datastoreItem xmlns:ds="http://schemas.openxmlformats.org/officeDocument/2006/customXml" ds:itemID="{74B672DB-6B94-408D-BDE1-7B0E51AA23BA}">
  <ds:schemaRefs>
    <ds:schemaRef ds:uri="http://schemas.microsoft.com/sharepoint/events"/>
  </ds:schemaRefs>
</ds:datastoreItem>
</file>

<file path=customXml/itemProps3145.xml><?xml version="1.0" encoding="utf-8"?>
<ds:datastoreItem xmlns:ds="http://schemas.openxmlformats.org/officeDocument/2006/customXml" ds:itemID="{D26D4500-86C5-4945-A03B-69C6ED010615}">
  <ds:schemaRefs>
    <ds:schemaRef ds:uri="http://schemas.microsoft.com/sharepoint/events"/>
  </ds:schemaRefs>
</ds:datastoreItem>
</file>

<file path=customXml/itemProps3146.xml><?xml version="1.0" encoding="utf-8"?>
<ds:datastoreItem xmlns:ds="http://schemas.openxmlformats.org/officeDocument/2006/customXml" ds:itemID="{F5B6B7AB-46DE-4EC2-AF70-5CF974A69F06}">
  <ds:schemaRefs>
    <ds:schemaRef ds:uri="http://schemas.microsoft.com/sharepoint/v3/contenttype/forms"/>
  </ds:schemaRefs>
</ds:datastoreItem>
</file>

<file path=customXml/itemProps3147.xml><?xml version="1.0" encoding="utf-8"?>
<ds:datastoreItem xmlns:ds="http://schemas.openxmlformats.org/officeDocument/2006/customXml" ds:itemID="{30BBD5E5-1804-4029-824E-E7857FEA53D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48.xml><?xml version="1.0" encoding="utf-8"?>
<ds:datastoreItem xmlns:ds="http://schemas.openxmlformats.org/officeDocument/2006/customXml" ds:itemID="{9ED4654E-7322-4B10-9545-562DB0E84A3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49.xml><?xml version="1.0" encoding="utf-8"?>
<ds:datastoreItem xmlns:ds="http://schemas.openxmlformats.org/officeDocument/2006/customXml" ds:itemID="{DCE1D8B4-5958-4C4E-A606-14C686BB5C95}">
  <ds:schemaRefs>
    <ds:schemaRef ds:uri="http://schemas.microsoft.com/sharepoint/v3/contenttype/forms"/>
  </ds:schemaRefs>
</ds:datastoreItem>
</file>

<file path=customXml/itemProps315.xml><?xml version="1.0" encoding="utf-8"?>
<ds:datastoreItem xmlns:ds="http://schemas.openxmlformats.org/officeDocument/2006/customXml" ds:itemID="{33356E42-0C84-4109-9F88-EE47F8930845}">
  <ds:schemaRefs>
    <ds:schemaRef ds:uri="http://schemas.microsoft.com/sharepoint/events"/>
  </ds:schemaRefs>
</ds:datastoreItem>
</file>

<file path=customXml/itemProps3150.xml><?xml version="1.0" encoding="utf-8"?>
<ds:datastoreItem xmlns:ds="http://schemas.openxmlformats.org/officeDocument/2006/customXml" ds:itemID="{52888690-91B4-4EF9-A36C-AA168BD63A21}">
  <ds:schemaRefs>
    <ds:schemaRef ds:uri="http://schemas.microsoft.com/sharepoint/v3/contenttype/forms"/>
  </ds:schemaRefs>
</ds:datastoreItem>
</file>

<file path=customXml/itemProps3151.xml><?xml version="1.0" encoding="utf-8"?>
<ds:datastoreItem xmlns:ds="http://schemas.openxmlformats.org/officeDocument/2006/customXml" ds:itemID="{645C718F-3BE6-4D7D-BD2B-88FB3106451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52.xml><?xml version="1.0" encoding="utf-8"?>
<ds:datastoreItem xmlns:ds="http://schemas.openxmlformats.org/officeDocument/2006/customXml" ds:itemID="{EF716344-33F7-45BD-9C0F-73BB59E2C6D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53.xml><?xml version="1.0" encoding="utf-8"?>
<ds:datastoreItem xmlns:ds="http://schemas.openxmlformats.org/officeDocument/2006/customXml" ds:itemID="{0C4B7B2F-2590-41AC-9053-18F960E078D3}">
  <ds:schemaRefs>
    <ds:schemaRef ds:uri="http://schemas.microsoft.com/sharepoint/v3/contenttype/forms"/>
  </ds:schemaRefs>
</ds:datastoreItem>
</file>

<file path=customXml/itemProps3154.xml><?xml version="1.0" encoding="utf-8"?>
<ds:datastoreItem xmlns:ds="http://schemas.openxmlformats.org/officeDocument/2006/customXml" ds:itemID="{3A909399-3096-4DC7-80C4-3907182A6AF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55.xml><?xml version="1.0" encoding="utf-8"?>
<ds:datastoreItem xmlns:ds="http://schemas.openxmlformats.org/officeDocument/2006/customXml" ds:itemID="{4FE8451A-1384-44C7-B8AE-974B0CE37822}">
  <ds:schemaRefs>
    <ds:schemaRef ds:uri="http://schemas.microsoft.com/sharepoint/v3/contenttype/forms"/>
  </ds:schemaRefs>
</ds:datastoreItem>
</file>

<file path=customXml/itemProps3156.xml><?xml version="1.0" encoding="utf-8"?>
<ds:datastoreItem xmlns:ds="http://schemas.openxmlformats.org/officeDocument/2006/customXml" ds:itemID="{923B97B4-ACE9-49F1-916C-9038EB6E70A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57.xml><?xml version="1.0" encoding="utf-8"?>
<ds:datastoreItem xmlns:ds="http://schemas.openxmlformats.org/officeDocument/2006/customXml" ds:itemID="{FCAE88DD-7007-46A4-920D-F439E7A152D1}">
  <ds:schemaRefs>
    <ds:schemaRef ds:uri="http://schemas.microsoft.com/sharepoint/events"/>
  </ds:schemaRefs>
</ds:datastoreItem>
</file>

<file path=customXml/itemProps3158.xml><?xml version="1.0" encoding="utf-8"?>
<ds:datastoreItem xmlns:ds="http://schemas.openxmlformats.org/officeDocument/2006/customXml" ds:itemID="{3FB0642E-2C2E-4305-88A9-9491F65C296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59.xml><?xml version="1.0" encoding="utf-8"?>
<ds:datastoreItem xmlns:ds="http://schemas.openxmlformats.org/officeDocument/2006/customXml" ds:itemID="{843F614B-BFDB-49A3-B0D0-3B2CC4103FB6}">
  <ds:schemaRefs>
    <ds:schemaRef ds:uri="http://schemas.microsoft.com/sharepoint/v3/contenttype/forms"/>
  </ds:schemaRefs>
</ds:datastoreItem>
</file>

<file path=customXml/itemProps316.xml><?xml version="1.0" encoding="utf-8"?>
<ds:datastoreItem xmlns:ds="http://schemas.openxmlformats.org/officeDocument/2006/customXml" ds:itemID="{673F0B5A-31C5-494B-B537-43D8C4D6C7C6}">
  <ds:schemaRefs>
    <ds:schemaRef ds:uri="http://schemas.microsoft.com/sharepoint/v3/contenttype/forms"/>
  </ds:schemaRefs>
</ds:datastoreItem>
</file>

<file path=customXml/itemProps3160.xml><?xml version="1.0" encoding="utf-8"?>
<ds:datastoreItem xmlns:ds="http://schemas.openxmlformats.org/officeDocument/2006/customXml" ds:itemID="{2DD37371-9ABF-4142-BDF8-3C640B44F030}">
  <ds:schemaRefs>
    <ds:schemaRef ds:uri="http://schemas.microsoft.com/sharepoint/events"/>
  </ds:schemaRefs>
</ds:datastoreItem>
</file>

<file path=customXml/itemProps3161.xml><?xml version="1.0" encoding="utf-8"?>
<ds:datastoreItem xmlns:ds="http://schemas.openxmlformats.org/officeDocument/2006/customXml" ds:itemID="{03E85067-5FE0-4CA9-A9F1-242B436EBDE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62.xml><?xml version="1.0" encoding="utf-8"?>
<ds:datastoreItem xmlns:ds="http://schemas.openxmlformats.org/officeDocument/2006/customXml" ds:itemID="{2A772F83-BE35-4063-8DDE-90CADDE9089B}">
  <ds:schemaRefs>
    <ds:schemaRef ds:uri="http://schemas.microsoft.com/sharepoint/events"/>
  </ds:schemaRefs>
</ds:datastoreItem>
</file>

<file path=customXml/itemProps3163.xml><?xml version="1.0" encoding="utf-8"?>
<ds:datastoreItem xmlns:ds="http://schemas.openxmlformats.org/officeDocument/2006/customXml" ds:itemID="{1CC0354E-1CD5-4275-A248-3E800FE935F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64.xml><?xml version="1.0" encoding="utf-8"?>
<ds:datastoreItem xmlns:ds="http://schemas.openxmlformats.org/officeDocument/2006/customXml" ds:itemID="{E87160A4-531B-40C7-9566-E5B488E5086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65.xml><?xml version="1.0" encoding="utf-8"?>
<ds:datastoreItem xmlns:ds="http://schemas.openxmlformats.org/officeDocument/2006/customXml" ds:itemID="{2A028B0D-7C44-42E2-BF67-43BBB10FBECA}">
  <ds:schemaRefs>
    <ds:schemaRef ds:uri="http://schemas.microsoft.com/sharepoint/events"/>
  </ds:schemaRefs>
</ds:datastoreItem>
</file>

<file path=customXml/itemProps3166.xml><?xml version="1.0" encoding="utf-8"?>
<ds:datastoreItem xmlns:ds="http://schemas.openxmlformats.org/officeDocument/2006/customXml" ds:itemID="{E2E5023D-377D-4552-9B44-2CDCC72EC61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67.xml><?xml version="1.0" encoding="utf-8"?>
<ds:datastoreItem xmlns:ds="http://schemas.openxmlformats.org/officeDocument/2006/customXml" ds:itemID="{4B4360EA-D0AB-4B7D-8926-FC573FF114B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68.xml><?xml version="1.0" encoding="utf-8"?>
<ds:datastoreItem xmlns:ds="http://schemas.openxmlformats.org/officeDocument/2006/customXml" ds:itemID="{8A765AFA-217A-4313-9FA7-F5B9BF07AC2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69.xml><?xml version="1.0" encoding="utf-8"?>
<ds:datastoreItem xmlns:ds="http://schemas.openxmlformats.org/officeDocument/2006/customXml" ds:itemID="{757BD7A1-F304-4E52-93B5-517819EBE03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7.xml><?xml version="1.0" encoding="utf-8"?>
<ds:datastoreItem xmlns:ds="http://schemas.openxmlformats.org/officeDocument/2006/customXml" ds:itemID="{4EA744C4-6406-4EB5-8145-FE734EA340C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70.xml><?xml version="1.0" encoding="utf-8"?>
<ds:datastoreItem xmlns:ds="http://schemas.openxmlformats.org/officeDocument/2006/customXml" ds:itemID="{960D2C11-C605-48BF-9B44-65EDB75C086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71.xml><?xml version="1.0" encoding="utf-8"?>
<ds:datastoreItem xmlns:ds="http://schemas.openxmlformats.org/officeDocument/2006/customXml" ds:itemID="{AFAC69FD-2701-418C-9B78-419C9F2AF8B8}">
  <ds:schemaRefs>
    <ds:schemaRef ds:uri="http://schemas.microsoft.com/sharepoint/v3/contenttype/forms"/>
  </ds:schemaRefs>
</ds:datastoreItem>
</file>

<file path=customXml/itemProps3172.xml><?xml version="1.0" encoding="utf-8"?>
<ds:datastoreItem xmlns:ds="http://schemas.openxmlformats.org/officeDocument/2006/customXml" ds:itemID="{72FE94DE-28E9-4811-A0CA-78D88CCD771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73.xml><?xml version="1.0" encoding="utf-8"?>
<ds:datastoreItem xmlns:ds="http://schemas.openxmlformats.org/officeDocument/2006/customXml" ds:itemID="{4CCF1E92-2341-4BF8-977A-11FDDE03243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74.xml><?xml version="1.0" encoding="utf-8"?>
<ds:datastoreItem xmlns:ds="http://schemas.openxmlformats.org/officeDocument/2006/customXml" ds:itemID="{A916664F-A92B-408E-92EA-5DF95337A553}">
  <ds:schemaRefs>
    <ds:schemaRef ds:uri="http://schemas.microsoft.com/sharepoint/v3/contenttype/forms"/>
  </ds:schemaRefs>
</ds:datastoreItem>
</file>

<file path=customXml/itemProps3175.xml><?xml version="1.0" encoding="utf-8"?>
<ds:datastoreItem xmlns:ds="http://schemas.openxmlformats.org/officeDocument/2006/customXml" ds:itemID="{44B27C32-F380-4895-9331-2992EAEE5CFF}">
  <ds:schemaRefs>
    <ds:schemaRef ds:uri="http://schemas.microsoft.com/sharepoint/v3/contenttype/forms"/>
  </ds:schemaRefs>
</ds:datastoreItem>
</file>

<file path=customXml/itemProps3176.xml><?xml version="1.0" encoding="utf-8"?>
<ds:datastoreItem xmlns:ds="http://schemas.openxmlformats.org/officeDocument/2006/customXml" ds:itemID="{6CA74CB2-9572-4FC3-927F-75EEA66DA2E9}">
  <ds:schemaRefs>
    <ds:schemaRef ds:uri="http://schemas.microsoft.com/sharepoint/v3/contenttype/forms"/>
  </ds:schemaRefs>
</ds:datastoreItem>
</file>

<file path=customXml/itemProps3177.xml><?xml version="1.0" encoding="utf-8"?>
<ds:datastoreItem xmlns:ds="http://schemas.openxmlformats.org/officeDocument/2006/customXml" ds:itemID="{5A6AFF35-8A50-45A9-9689-59E92D11064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78.xml><?xml version="1.0" encoding="utf-8"?>
<ds:datastoreItem xmlns:ds="http://schemas.openxmlformats.org/officeDocument/2006/customXml" ds:itemID="{9988EA9E-05B1-401B-B013-A6C9F42571C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79.xml><?xml version="1.0" encoding="utf-8"?>
<ds:datastoreItem xmlns:ds="http://schemas.openxmlformats.org/officeDocument/2006/customXml" ds:itemID="{D4EAF9A8-08EB-4E1B-8062-8367013F274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8.xml><?xml version="1.0" encoding="utf-8"?>
<ds:datastoreItem xmlns:ds="http://schemas.openxmlformats.org/officeDocument/2006/customXml" ds:itemID="{21128B80-C510-4E27-9CA2-4411A8A3E182}">
  <ds:schemaRefs>
    <ds:schemaRef ds:uri="http://schemas.microsoft.com/sharepoint/events"/>
  </ds:schemaRefs>
</ds:datastoreItem>
</file>

<file path=customXml/itemProps3180.xml><?xml version="1.0" encoding="utf-8"?>
<ds:datastoreItem xmlns:ds="http://schemas.openxmlformats.org/officeDocument/2006/customXml" ds:itemID="{63B10005-AF56-44F9-8F5F-EC3E2D78B61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81.xml><?xml version="1.0" encoding="utf-8"?>
<ds:datastoreItem xmlns:ds="http://schemas.openxmlformats.org/officeDocument/2006/customXml" ds:itemID="{0668555E-D610-49BD-9409-1157609820DD}">
  <ds:schemaRefs>
    <ds:schemaRef ds:uri="http://schemas.microsoft.com/sharepoint/v3/contenttype/forms"/>
  </ds:schemaRefs>
</ds:datastoreItem>
</file>

<file path=customXml/itemProps3182.xml><?xml version="1.0" encoding="utf-8"?>
<ds:datastoreItem xmlns:ds="http://schemas.openxmlformats.org/officeDocument/2006/customXml" ds:itemID="{C0ACBD58-0769-4072-8CB3-46CBF24CB706}">
  <ds:schemaRefs>
    <ds:schemaRef ds:uri="http://schemas.microsoft.com/sharepoint/events"/>
  </ds:schemaRefs>
</ds:datastoreItem>
</file>

<file path=customXml/itemProps3183.xml><?xml version="1.0" encoding="utf-8"?>
<ds:datastoreItem xmlns:ds="http://schemas.openxmlformats.org/officeDocument/2006/customXml" ds:itemID="{BDCD12DF-5662-4DC8-916B-F27FD60F83EF}">
  <ds:schemaRefs>
    <ds:schemaRef ds:uri="http://schemas.microsoft.com/sharepoint/events"/>
  </ds:schemaRefs>
</ds:datastoreItem>
</file>

<file path=customXml/itemProps3184.xml><?xml version="1.0" encoding="utf-8"?>
<ds:datastoreItem xmlns:ds="http://schemas.openxmlformats.org/officeDocument/2006/customXml" ds:itemID="{6B84FDC6-6A6D-49AE-9D99-CCB030A0B6F4}">
  <ds:schemaRefs>
    <ds:schemaRef ds:uri="http://schemas.microsoft.com/sharepoint/v3/contenttype/forms"/>
  </ds:schemaRefs>
</ds:datastoreItem>
</file>

<file path=customXml/itemProps3185.xml><?xml version="1.0" encoding="utf-8"?>
<ds:datastoreItem xmlns:ds="http://schemas.openxmlformats.org/officeDocument/2006/customXml" ds:itemID="{BB13F881-BD35-4CCC-85CE-B57541C8F1C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86.xml><?xml version="1.0" encoding="utf-8"?>
<ds:datastoreItem xmlns:ds="http://schemas.openxmlformats.org/officeDocument/2006/customXml" ds:itemID="{9A2349A2-35EC-45E3-B450-609493832D7E}">
  <ds:schemaRefs>
    <ds:schemaRef ds:uri="http://schemas.microsoft.com/sharepoint/v3/contenttype/forms"/>
  </ds:schemaRefs>
</ds:datastoreItem>
</file>

<file path=customXml/itemProps3187.xml><?xml version="1.0" encoding="utf-8"?>
<ds:datastoreItem xmlns:ds="http://schemas.openxmlformats.org/officeDocument/2006/customXml" ds:itemID="{94429145-D7A4-492F-A989-03D0E0DB4B11}">
  <ds:schemaRefs>
    <ds:schemaRef ds:uri="http://schemas.microsoft.com/sharepoint/events"/>
  </ds:schemaRefs>
</ds:datastoreItem>
</file>

<file path=customXml/itemProps3188.xml><?xml version="1.0" encoding="utf-8"?>
<ds:datastoreItem xmlns:ds="http://schemas.openxmlformats.org/officeDocument/2006/customXml" ds:itemID="{C320F181-5551-450E-A786-E3C6BFCDC68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89.xml><?xml version="1.0" encoding="utf-8"?>
<ds:datastoreItem xmlns:ds="http://schemas.openxmlformats.org/officeDocument/2006/customXml" ds:itemID="{4796B528-FD7D-4043-A4E7-9F8DD090199F}">
  <ds:schemaRefs>
    <ds:schemaRef ds:uri="http://schemas.microsoft.com/sharepoint/events"/>
  </ds:schemaRefs>
</ds:datastoreItem>
</file>

<file path=customXml/itemProps319.xml><?xml version="1.0" encoding="utf-8"?>
<ds:datastoreItem xmlns:ds="http://schemas.openxmlformats.org/officeDocument/2006/customXml" ds:itemID="{16DDC7F9-9BFA-4438-9BFD-0E98B81E3C9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90.xml><?xml version="1.0" encoding="utf-8"?>
<ds:datastoreItem xmlns:ds="http://schemas.openxmlformats.org/officeDocument/2006/customXml" ds:itemID="{569B04D4-4392-40FE-A792-F41C058D989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91.xml><?xml version="1.0" encoding="utf-8"?>
<ds:datastoreItem xmlns:ds="http://schemas.openxmlformats.org/officeDocument/2006/customXml" ds:itemID="{D1664A62-00FC-4D4D-AC46-C8B05A7D773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92.xml><?xml version="1.0" encoding="utf-8"?>
<ds:datastoreItem xmlns:ds="http://schemas.openxmlformats.org/officeDocument/2006/customXml" ds:itemID="{AB3F8FAB-A75C-4B7B-A055-2235D81A10C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93.xml><?xml version="1.0" encoding="utf-8"?>
<ds:datastoreItem xmlns:ds="http://schemas.openxmlformats.org/officeDocument/2006/customXml" ds:itemID="{D4955C70-FD74-484B-B76E-7C94E559A57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94.xml><?xml version="1.0" encoding="utf-8"?>
<ds:datastoreItem xmlns:ds="http://schemas.openxmlformats.org/officeDocument/2006/customXml" ds:itemID="{A4C5BFDD-6B6F-4AFE-A5FC-450E963CA102}">
  <ds:schemaRefs>
    <ds:schemaRef ds:uri="http://schemas.microsoft.com/sharepoint/v3/contenttype/forms"/>
  </ds:schemaRefs>
</ds:datastoreItem>
</file>

<file path=customXml/itemProps3195.xml><?xml version="1.0" encoding="utf-8"?>
<ds:datastoreItem xmlns:ds="http://schemas.openxmlformats.org/officeDocument/2006/customXml" ds:itemID="{B3718D32-D0F2-4EBD-BEB7-20E6DC37B2E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196.xml><?xml version="1.0" encoding="utf-8"?>
<ds:datastoreItem xmlns:ds="http://schemas.openxmlformats.org/officeDocument/2006/customXml" ds:itemID="{7C163602-965B-4718-9E63-83E2A84FD7DA}">
  <ds:schemaRefs>
    <ds:schemaRef ds:uri="http://schemas.microsoft.com/sharepoint/v3/contenttype/forms"/>
  </ds:schemaRefs>
</ds:datastoreItem>
</file>

<file path=customXml/itemProps3197.xml><?xml version="1.0" encoding="utf-8"?>
<ds:datastoreItem xmlns:ds="http://schemas.openxmlformats.org/officeDocument/2006/customXml" ds:itemID="{9BCA79C6-4B76-44C6-BAB7-F9F169BD5364}">
  <ds:schemaRefs>
    <ds:schemaRef ds:uri="http://schemas.microsoft.com/sharepoint/v3/contenttype/forms"/>
  </ds:schemaRefs>
</ds:datastoreItem>
</file>

<file path=customXml/itemProps3198.xml><?xml version="1.0" encoding="utf-8"?>
<ds:datastoreItem xmlns:ds="http://schemas.openxmlformats.org/officeDocument/2006/customXml" ds:itemID="{B1907600-7CBE-4F59-8241-6E2841C5891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199.xml><?xml version="1.0" encoding="utf-8"?>
<ds:datastoreItem xmlns:ds="http://schemas.openxmlformats.org/officeDocument/2006/customXml" ds:itemID="{6DF6EB29-8AC7-46E5-8567-2A81D6C68F5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.xml><?xml version="1.0" encoding="utf-8"?>
<ds:datastoreItem xmlns:ds="http://schemas.openxmlformats.org/officeDocument/2006/customXml" ds:itemID="{1766C639-871B-4E51-8C16-CC0DA3C487EC}">
  <ds:schemaRefs>
    <ds:schemaRef ds:uri="http://schemas.microsoft.com/sharepoint/events"/>
  </ds:schemaRefs>
</ds:datastoreItem>
</file>

<file path=customXml/itemProps320.xml><?xml version="1.0" encoding="utf-8"?>
<ds:datastoreItem xmlns:ds="http://schemas.openxmlformats.org/officeDocument/2006/customXml" ds:itemID="{D48DE297-A557-4827-BD1E-B083350B5C0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00.xml><?xml version="1.0" encoding="utf-8"?>
<ds:datastoreItem xmlns:ds="http://schemas.openxmlformats.org/officeDocument/2006/customXml" ds:itemID="{E46EDEC4-B4A1-4AC6-B2D3-973AB6A241D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01.xml><?xml version="1.0" encoding="utf-8"?>
<ds:datastoreItem xmlns:ds="http://schemas.openxmlformats.org/officeDocument/2006/customXml" ds:itemID="{EE8666C1-753D-4999-82F1-33F8B235DD28}">
  <ds:schemaRefs>
    <ds:schemaRef ds:uri="http://schemas.microsoft.com/sharepoint/events"/>
  </ds:schemaRefs>
</ds:datastoreItem>
</file>

<file path=customXml/itemProps3202.xml><?xml version="1.0" encoding="utf-8"?>
<ds:datastoreItem xmlns:ds="http://schemas.openxmlformats.org/officeDocument/2006/customXml" ds:itemID="{96F4BA8A-61B6-472C-AF7B-8861BB5CBF18}">
  <ds:schemaRefs>
    <ds:schemaRef ds:uri="http://schemas.microsoft.com/sharepoint/events"/>
  </ds:schemaRefs>
</ds:datastoreItem>
</file>

<file path=customXml/itemProps3203.xml><?xml version="1.0" encoding="utf-8"?>
<ds:datastoreItem xmlns:ds="http://schemas.openxmlformats.org/officeDocument/2006/customXml" ds:itemID="{2159A226-58E9-4622-A074-048C8408CD4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04.xml><?xml version="1.0" encoding="utf-8"?>
<ds:datastoreItem xmlns:ds="http://schemas.openxmlformats.org/officeDocument/2006/customXml" ds:itemID="{796FA5AA-2AB9-431C-8086-4E85D1D1379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05.xml><?xml version="1.0" encoding="utf-8"?>
<ds:datastoreItem xmlns:ds="http://schemas.openxmlformats.org/officeDocument/2006/customXml" ds:itemID="{27C5422B-3FAF-4FB0-810D-EB9BD4A96206}">
  <ds:schemaRefs>
    <ds:schemaRef ds:uri="http://schemas.microsoft.com/sharepoint/events"/>
  </ds:schemaRefs>
</ds:datastoreItem>
</file>

<file path=customXml/itemProps3206.xml><?xml version="1.0" encoding="utf-8"?>
<ds:datastoreItem xmlns:ds="http://schemas.openxmlformats.org/officeDocument/2006/customXml" ds:itemID="{5AA9B678-9332-4EF8-BC17-DB2D4A33B23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07.xml><?xml version="1.0" encoding="utf-8"?>
<ds:datastoreItem xmlns:ds="http://schemas.openxmlformats.org/officeDocument/2006/customXml" ds:itemID="{4533BD31-7EF6-40E5-BE7C-A3746817914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08.xml><?xml version="1.0" encoding="utf-8"?>
<ds:datastoreItem xmlns:ds="http://schemas.openxmlformats.org/officeDocument/2006/customXml" ds:itemID="{C9ABCCDB-756D-4CAB-9FC0-6C785FA3B1E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09.xml><?xml version="1.0" encoding="utf-8"?>
<ds:datastoreItem xmlns:ds="http://schemas.openxmlformats.org/officeDocument/2006/customXml" ds:itemID="{4E212B18-DEE5-4FED-9973-D880A876BE3C}">
  <ds:schemaRefs>
    <ds:schemaRef ds:uri="http://schemas.microsoft.com/sharepoint/v3/contenttype/forms"/>
  </ds:schemaRefs>
</ds:datastoreItem>
</file>

<file path=customXml/itemProps321.xml><?xml version="1.0" encoding="utf-8"?>
<ds:datastoreItem xmlns:ds="http://schemas.openxmlformats.org/officeDocument/2006/customXml" ds:itemID="{9AD75A27-2FF0-498B-92ED-BC907F56CC05}">
  <ds:schemaRefs>
    <ds:schemaRef ds:uri="http://schemas.microsoft.com/sharepoint/v3/contenttype/forms"/>
  </ds:schemaRefs>
</ds:datastoreItem>
</file>

<file path=customXml/itemProps3210.xml><?xml version="1.0" encoding="utf-8"?>
<ds:datastoreItem xmlns:ds="http://schemas.openxmlformats.org/officeDocument/2006/customXml" ds:itemID="{FC0ADE99-9856-42DB-9978-8202977ADD5E}">
  <ds:schemaRefs>
    <ds:schemaRef ds:uri="http://schemas.microsoft.com/sharepoint/v3/contenttype/forms"/>
  </ds:schemaRefs>
</ds:datastoreItem>
</file>

<file path=customXml/itemProps3211.xml><?xml version="1.0" encoding="utf-8"?>
<ds:datastoreItem xmlns:ds="http://schemas.openxmlformats.org/officeDocument/2006/customXml" ds:itemID="{DBCDB99D-4003-461C-9F43-C5037255872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12.xml><?xml version="1.0" encoding="utf-8"?>
<ds:datastoreItem xmlns:ds="http://schemas.openxmlformats.org/officeDocument/2006/customXml" ds:itemID="{41DEE28D-FA95-4977-8C88-80CA495FFB6B}">
  <ds:schemaRefs>
    <ds:schemaRef ds:uri="http://schemas.microsoft.com/sharepoint/events"/>
  </ds:schemaRefs>
</ds:datastoreItem>
</file>

<file path=customXml/itemProps3213.xml><?xml version="1.0" encoding="utf-8"?>
<ds:datastoreItem xmlns:ds="http://schemas.openxmlformats.org/officeDocument/2006/customXml" ds:itemID="{B9F3EAFE-6283-42BD-A004-DACF90D22B63}">
  <ds:schemaRefs>
    <ds:schemaRef ds:uri="http://schemas.microsoft.com/sharepoint/events"/>
  </ds:schemaRefs>
</ds:datastoreItem>
</file>

<file path=customXml/itemProps3214.xml><?xml version="1.0" encoding="utf-8"?>
<ds:datastoreItem xmlns:ds="http://schemas.openxmlformats.org/officeDocument/2006/customXml" ds:itemID="{6A7F8F0A-83E9-4AF5-8D75-C5F6C534D17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15.xml><?xml version="1.0" encoding="utf-8"?>
<ds:datastoreItem xmlns:ds="http://schemas.openxmlformats.org/officeDocument/2006/customXml" ds:itemID="{CEE04545-3D60-4D5C-9A16-3B7BB73BB8BE}">
  <ds:schemaRefs>
    <ds:schemaRef ds:uri="http://schemas.microsoft.com/sharepoint/v3/contenttype/forms"/>
  </ds:schemaRefs>
</ds:datastoreItem>
</file>

<file path=customXml/itemProps3216.xml><?xml version="1.0" encoding="utf-8"?>
<ds:datastoreItem xmlns:ds="http://schemas.openxmlformats.org/officeDocument/2006/customXml" ds:itemID="{9C81D39F-54E8-4886-A245-25BAB011B825}">
  <ds:schemaRefs>
    <ds:schemaRef ds:uri="http://schemas.microsoft.com/sharepoint/v3/contenttype/forms"/>
  </ds:schemaRefs>
</ds:datastoreItem>
</file>

<file path=customXml/itemProps3217.xml><?xml version="1.0" encoding="utf-8"?>
<ds:datastoreItem xmlns:ds="http://schemas.openxmlformats.org/officeDocument/2006/customXml" ds:itemID="{9EEE13B4-EB4D-4DC3-85DA-01AB5BEC3B0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18.xml><?xml version="1.0" encoding="utf-8"?>
<ds:datastoreItem xmlns:ds="http://schemas.openxmlformats.org/officeDocument/2006/customXml" ds:itemID="{261F8E9D-087F-4560-BA97-79037DADAEE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19.xml><?xml version="1.0" encoding="utf-8"?>
<ds:datastoreItem xmlns:ds="http://schemas.openxmlformats.org/officeDocument/2006/customXml" ds:itemID="{D204358B-0FBE-48F3-8E6F-CEC21EABDD75}">
  <ds:schemaRefs>
    <ds:schemaRef ds:uri="http://schemas.microsoft.com/sharepoint/v3/contenttype/forms"/>
  </ds:schemaRefs>
</ds:datastoreItem>
</file>

<file path=customXml/itemProps322.xml><?xml version="1.0" encoding="utf-8"?>
<ds:datastoreItem xmlns:ds="http://schemas.openxmlformats.org/officeDocument/2006/customXml" ds:itemID="{73C95890-CFA2-4254-97FE-8AD85211D77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20.xml><?xml version="1.0" encoding="utf-8"?>
<ds:datastoreItem xmlns:ds="http://schemas.openxmlformats.org/officeDocument/2006/customXml" ds:itemID="{4179F443-08BB-4195-A40F-83143D6A601E}">
  <ds:schemaRefs>
    <ds:schemaRef ds:uri="http://schemas.microsoft.com/sharepoint/v3/contenttype/forms"/>
  </ds:schemaRefs>
</ds:datastoreItem>
</file>

<file path=customXml/itemProps3221.xml><?xml version="1.0" encoding="utf-8"?>
<ds:datastoreItem xmlns:ds="http://schemas.openxmlformats.org/officeDocument/2006/customXml" ds:itemID="{6721ADD3-CA94-42DD-9C26-68D71F8CB24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22.xml><?xml version="1.0" encoding="utf-8"?>
<ds:datastoreItem xmlns:ds="http://schemas.openxmlformats.org/officeDocument/2006/customXml" ds:itemID="{E81286C4-3E0C-47FC-B7D3-0538A1E95B2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23.xml><?xml version="1.0" encoding="utf-8"?>
<ds:datastoreItem xmlns:ds="http://schemas.openxmlformats.org/officeDocument/2006/customXml" ds:itemID="{1E1FEDE3-9D19-468B-948E-1DABC42522C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24.xml><?xml version="1.0" encoding="utf-8"?>
<ds:datastoreItem xmlns:ds="http://schemas.openxmlformats.org/officeDocument/2006/customXml" ds:itemID="{9AE1A1B2-9A97-4AE8-AA9D-C13F7A5093EC}">
  <ds:schemaRefs>
    <ds:schemaRef ds:uri="http://schemas.microsoft.com/sharepoint/events"/>
  </ds:schemaRefs>
</ds:datastoreItem>
</file>

<file path=customXml/itemProps3225.xml><?xml version="1.0" encoding="utf-8"?>
<ds:datastoreItem xmlns:ds="http://schemas.openxmlformats.org/officeDocument/2006/customXml" ds:itemID="{6092522B-DD74-47C3-8AE9-A7B2796DF77F}">
  <ds:schemaRefs>
    <ds:schemaRef ds:uri="http://schemas.microsoft.com/sharepoint/v3/contenttype/forms"/>
  </ds:schemaRefs>
</ds:datastoreItem>
</file>

<file path=customXml/itemProps3226.xml><?xml version="1.0" encoding="utf-8"?>
<ds:datastoreItem xmlns:ds="http://schemas.openxmlformats.org/officeDocument/2006/customXml" ds:itemID="{B11540CD-04C4-4B56-8F7D-5EA9E0E4475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27.xml><?xml version="1.0" encoding="utf-8"?>
<ds:datastoreItem xmlns:ds="http://schemas.openxmlformats.org/officeDocument/2006/customXml" ds:itemID="{DAF21FEF-E6BF-446F-A60B-713C5866CD4A}">
  <ds:schemaRefs>
    <ds:schemaRef ds:uri="http://schemas.microsoft.com/sharepoint/events"/>
  </ds:schemaRefs>
</ds:datastoreItem>
</file>

<file path=customXml/itemProps3228.xml><?xml version="1.0" encoding="utf-8"?>
<ds:datastoreItem xmlns:ds="http://schemas.openxmlformats.org/officeDocument/2006/customXml" ds:itemID="{8647651A-94FB-466D-9AED-DF7A81CD023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29.xml><?xml version="1.0" encoding="utf-8"?>
<ds:datastoreItem xmlns:ds="http://schemas.openxmlformats.org/officeDocument/2006/customXml" ds:itemID="{4FF53780-AA7F-48F3-A395-2184D722D09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3.xml><?xml version="1.0" encoding="utf-8"?>
<ds:datastoreItem xmlns:ds="http://schemas.openxmlformats.org/officeDocument/2006/customXml" ds:itemID="{760B2FF4-A40A-4EE3-8C04-538FDAA86F8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30.xml><?xml version="1.0" encoding="utf-8"?>
<ds:datastoreItem xmlns:ds="http://schemas.openxmlformats.org/officeDocument/2006/customXml" ds:itemID="{A0C24EC2-6961-49CA-8AA8-8697EE89B40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31.xml><?xml version="1.0" encoding="utf-8"?>
<ds:datastoreItem xmlns:ds="http://schemas.openxmlformats.org/officeDocument/2006/customXml" ds:itemID="{D67D8E28-6DB2-4C97-AB2D-A7241D186513}">
  <ds:schemaRefs>
    <ds:schemaRef ds:uri="http://schemas.microsoft.com/sharepoint/events"/>
  </ds:schemaRefs>
</ds:datastoreItem>
</file>

<file path=customXml/itemProps3232.xml><?xml version="1.0" encoding="utf-8"?>
<ds:datastoreItem xmlns:ds="http://schemas.openxmlformats.org/officeDocument/2006/customXml" ds:itemID="{BB165F10-B3FF-4064-AD9E-BE466D8359E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33.xml><?xml version="1.0" encoding="utf-8"?>
<ds:datastoreItem xmlns:ds="http://schemas.openxmlformats.org/officeDocument/2006/customXml" ds:itemID="{C131C653-D0F6-401F-8A35-33C024DCF84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34.xml><?xml version="1.0" encoding="utf-8"?>
<ds:datastoreItem xmlns:ds="http://schemas.openxmlformats.org/officeDocument/2006/customXml" ds:itemID="{9077AC1C-02E6-440A-8A50-8BC34DEBA33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35.xml><?xml version="1.0" encoding="utf-8"?>
<ds:datastoreItem xmlns:ds="http://schemas.openxmlformats.org/officeDocument/2006/customXml" ds:itemID="{D13CBFE3-9957-45F5-B1D4-47C84CAAA7E3}">
  <ds:schemaRefs>
    <ds:schemaRef ds:uri="http://schemas.microsoft.com/sharepoint/events"/>
  </ds:schemaRefs>
</ds:datastoreItem>
</file>

<file path=customXml/itemProps3236.xml><?xml version="1.0" encoding="utf-8"?>
<ds:datastoreItem xmlns:ds="http://schemas.openxmlformats.org/officeDocument/2006/customXml" ds:itemID="{BD613CBB-746D-4CF5-8978-99FC92EAFAEB}">
  <ds:schemaRefs>
    <ds:schemaRef ds:uri="http://schemas.microsoft.com/sharepoint/v3/contenttype/forms"/>
  </ds:schemaRefs>
</ds:datastoreItem>
</file>

<file path=customXml/itemProps3237.xml><?xml version="1.0" encoding="utf-8"?>
<ds:datastoreItem xmlns:ds="http://schemas.openxmlformats.org/officeDocument/2006/customXml" ds:itemID="{31BD92A6-7F9F-4F3F-8AA0-93391CB275A3}">
  <ds:schemaRefs>
    <ds:schemaRef ds:uri="http://schemas.microsoft.com/sharepoint/v3/contenttype/forms"/>
  </ds:schemaRefs>
</ds:datastoreItem>
</file>

<file path=customXml/itemProps3238.xml><?xml version="1.0" encoding="utf-8"?>
<ds:datastoreItem xmlns:ds="http://schemas.openxmlformats.org/officeDocument/2006/customXml" ds:itemID="{B4659EE3-17F2-4856-AD17-B334D316330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39.xml><?xml version="1.0" encoding="utf-8"?>
<ds:datastoreItem xmlns:ds="http://schemas.openxmlformats.org/officeDocument/2006/customXml" ds:itemID="{8B0157DD-672B-4A08-A174-C021E799744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4.xml><?xml version="1.0" encoding="utf-8"?>
<ds:datastoreItem xmlns:ds="http://schemas.openxmlformats.org/officeDocument/2006/customXml" ds:itemID="{C284C10F-DB12-4AFC-B8E1-0BC726EF4BE4}">
  <ds:schemaRefs>
    <ds:schemaRef ds:uri="http://schemas.microsoft.com/sharepoint/events"/>
  </ds:schemaRefs>
</ds:datastoreItem>
</file>

<file path=customXml/itemProps3240.xml><?xml version="1.0" encoding="utf-8"?>
<ds:datastoreItem xmlns:ds="http://schemas.openxmlformats.org/officeDocument/2006/customXml" ds:itemID="{B232980C-A47D-4BCD-B683-E45133D5D161}">
  <ds:schemaRefs>
    <ds:schemaRef ds:uri="http://schemas.microsoft.com/sharepoint/v3/contenttype/forms"/>
  </ds:schemaRefs>
</ds:datastoreItem>
</file>

<file path=customXml/itemProps3241.xml><?xml version="1.0" encoding="utf-8"?>
<ds:datastoreItem xmlns:ds="http://schemas.openxmlformats.org/officeDocument/2006/customXml" ds:itemID="{989E74FB-A5CE-47F5-9CFD-83CF414537F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42.xml><?xml version="1.0" encoding="utf-8"?>
<ds:datastoreItem xmlns:ds="http://schemas.openxmlformats.org/officeDocument/2006/customXml" ds:itemID="{D0F1520A-D576-4730-944F-C520C22B1E2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43.xml><?xml version="1.0" encoding="utf-8"?>
<ds:datastoreItem xmlns:ds="http://schemas.openxmlformats.org/officeDocument/2006/customXml" ds:itemID="{7FF700E4-B50E-4BB0-83CE-ABEB193A2EA6}">
  <ds:schemaRefs>
    <ds:schemaRef ds:uri="http://schemas.microsoft.com/sharepoint/v3/contenttype/forms"/>
  </ds:schemaRefs>
</ds:datastoreItem>
</file>

<file path=customXml/itemProps3244.xml><?xml version="1.0" encoding="utf-8"?>
<ds:datastoreItem xmlns:ds="http://schemas.openxmlformats.org/officeDocument/2006/customXml" ds:itemID="{BD43A9BF-2A9F-48D9-8D3F-973D082596EE}">
  <ds:schemaRefs>
    <ds:schemaRef ds:uri="http://schemas.microsoft.com/sharepoint/v3/contenttype/forms"/>
  </ds:schemaRefs>
</ds:datastoreItem>
</file>

<file path=customXml/itemProps3245.xml><?xml version="1.0" encoding="utf-8"?>
<ds:datastoreItem xmlns:ds="http://schemas.openxmlformats.org/officeDocument/2006/customXml" ds:itemID="{997679E6-845D-4726-965C-3AE885BF5A76}">
  <ds:schemaRefs>
    <ds:schemaRef ds:uri="http://schemas.microsoft.com/sharepoint/v3/contenttype/forms"/>
  </ds:schemaRefs>
</ds:datastoreItem>
</file>

<file path=customXml/itemProps3246.xml><?xml version="1.0" encoding="utf-8"?>
<ds:datastoreItem xmlns:ds="http://schemas.openxmlformats.org/officeDocument/2006/customXml" ds:itemID="{1F4F5162-FC78-4DA9-B684-6666480FA2E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47.xml><?xml version="1.0" encoding="utf-8"?>
<ds:datastoreItem xmlns:ds="http://schemas.openxmlformats.org/officeDocument/2006/customXml" ds:itemID="{B39B82AA-5C67-4A18-BA51-8D5BBE2F9BC1}">
  <ds:schemaRefs>
    <ds:schemaRef ds:uri="http://schemas.microsoft.com/sharepoint/events"/>
  </ds:schemaRefs>
</ds:datastoreItem>
</file>

<file path=customXml/itemProps3248.xml><?xml version="1.0" encoding="utf-8"?>
<ds:datastoreItem xmlns:ds="http://schemas.openxmlformats.org/officeDocument/2006/customXml" ds:itemID="{A89E9FF5-C364-4F8B-A632-7D57A42A21E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49.xml><?xml version="1.0" encoding="utf-8"?>
<ds:datastoreItem xmlns:ds="http://schemas.openxmlformats.org/officeDocument/2006/customXml" ds:itemID="{CBB439FF-3ED0-476F-A52C-0C5DC67C84FF}">
  <ds:schemaRefs>
    <ds:schemaRef ds:uri="http://schemas.microsoft.com/sharepoint/events"/>
  </ds:schemaRefs>
</ds:datastoreItem>
</file>

<file path=customXml/itemProps325.xml><?xml version="1.0" encoding="utf-8"?>
<ds:datastoreItem xmlns:ds="http://schemas.openxmlformats.org/officeDocument/2006/customXml" ds:itemID="{7686773B-45B7-4E57-BD72-582311EA637F}">
  <ds:schemaRefs>
    <ds:schemaRef ds:uri="http://schemas.microsoft.com/sharepoint/events"/>
  </ds:schemaRefs>
</ds:datastoreItem>
</file>

<file path=customXml/itemProps3250.xml><?xml version="1.0" encoding="utf-8"?>
<ds:datastoreItem xmlns:ds="http://schemas.openxmlformats.org/officeDocument/2006/customXml" ds:itemID="{53DC1D6D-0CC7-42F2-AF40-494657C7881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51.xml><?xml version="1.0" encoding="utf-8"?>
<ds:datastoreItem xmlns:ds="http://schemas.openxmlformats.org/officeDocument/2006/customXml" ds:itemID="{8D3CACAC-DE44-4DAB-943A-2465A86CAD22}">
  <ds:schemaRefs>
    <ds:schemaRef ds:uri="http://schemas.microsoft.com/sharepoint/events"/>
  </ds:schemaRefs>
</ds:datastoreItem>
</file>

<file path=customXml/itemProps3252.xml><?xml version="1.0" encoding="utf-8"?>
<ds:datastoreItem xmlns:ds="http://schemas.openxmlformats.org/officeDocument/2006/customXml" ds:itemID="{E1833733-FD18-48A4-B68C-8F11B189C452}">
  <ds:schemaRefs>
    <ds:schemaRef ds:uri="http://schemas.microsoft.com/sharepoint/events"/>
  </ds:schemaRefs>
</ds:datastoreItem>
</file>

<file path=customXml/itemProps3253.xml><?xml version="1.0" encoding="utf-8"?>
<ds:datastoreItem xmlns:ds="http://schemas.openxmlformats.org/officeDocument/2006/customXml" ds:itemID="{7CAE46E7-3D3D-4855-9329-3928DA7FE4E8}">
  <ds:schemaRefs>
    <ds:schemaRef ds:uri="http://schemas.microsoft.com/sharepoint/v3/contenttype/forms"/>
  </ds:schemaRefs>
</ds:datastoreItem>
</file>

<file path=customXml/itemProps3254.xml><?xml version="1.0" encoding="utf-8"?>
<ds:datastoreItem xmlns:ds="http://schemas.openxmlformats.org/officeDocument/2006/customXml" ds:itemID="{8EF97242-3CE1-459D-998B-D159BFAD0CF9}">
  <ds:schemaRefs>
    <ds:schemaRef ds:uri="http://schemas.microsoft.com/sharepoint/events"/>
  </ds:schemaRefs>
</ds:datastoreItem>
</file>

<file path=customXml/itemProps3255.xml><?xml version="1.0" encoding="utf-8"?>
<ds:datastoreItem xmlns:ds="http://schemas.openxmlformats.org/officeDocument/2006/customXml" ds:itemID="{F2DA07B6-1C53-46F5-8A40-059A5011452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56.xml><?xml version="1.0" encoding="utf-8"?>
<ds:datastoreItem xmlns:ds="http://schemas.openxmlformats.org/officeDocument/2006/customXml" ds:itemID="{25C4B180-0009-4403-AB32-EC04985E91F5}">
  <ds:schemaRefs>
    <ds:schemaRef ds:uri="http://schemas.microsoft.com/sharepoint/events"/>
  </ds:schemaRefs>
</ds:datastoreItem>
</file>

<file path=customXml/itemProps3257.xml><?xml version="1.0" encoding="utf-8"?>
<ds:datastoreItem xmlns:ds="http://schemas.openxmlformats.org/officeDocument/2006/customXml" ds:itemID="{D38923DC-8E40-4068-B434-E6C7A958857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58.xml><?xml version="1.0" encoding="utf-8"?>
<ds:datastoreItem xmlns:ds="http://schemas.openxmlformats.org/officeDocument/2006/customXml" ds:itemID="{5310CCEA-1EB9-4F0E-B02D-3233D65A149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59.xml><?xml version="1.0" encoding="utf-8"?>
<ds:datastoreItem xmlns:ds="http://schemas.openxmlformats.org/officeDocument/2006/customXml" ds:itemID="{BD29DDB8-02C2-4CEC-9A9F-B5D21678468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6.xml><?xml version="1.0" encoding="utf-8"?>
<ds:datastoreItem xmlns:ds="http://schemas.openxmlformats.org/officeDocument/2006/customXml" ds:itemID="{ED9C0D93-52AB-4227-80A7-7934084F0C39}">
  <ds:schemaRefs>
    <ds:schemaRef ds:uri="http://schemas.microsoft.com/sharepoint/v3/contenttype/forms"/>
  </ds:schemaRefs>
</ds:datastoreItem>
</file>

<file path=customXml/itemProps3260.xml><?xml version="1.0" encoding="utf-8"?>
<ds:datastoreItem xmlns:ds="http://schemas.openxmlformats.org/officeDocument/2006/customXml" ds:itemID="{ED48253A-4E53-4EDB-9CA6-7B90B6931CE4}">
  <ds:schemaRefs>
    <ds:schemaRef ds:uri="http://schemas.microsoft.com/sharepoint/v3/contenttype/forms"/>
  </ds:schemaRefs>
</ds:datastoreItem>
</file>

<file path=customXml/itemProps3261.xml><?xml version="1.0" encoding="utf-8"?>
<ds:datastoreItem xmlns:ds="http://schemas.openxmlformats.org/officeDocument/2006/customXml" ds:itemID="{40EFE7BC-938A-4B3C-A723-28801C93063C}">
  <ds:schemaRefs>
    <ds:schemaRef ds:uri="http://schemas.microsoft.com/sharepoint/events"/>
  </ds:schemaRefs>
</ds:datastoreItem>
</file>

<file path=customXml/itemProps3262.xml><?xml version="1.0" encoding="utf-8"?>
<ds:datastoreItem xmlns:ds="http://schemas.openxmlformats.org/officeDocument/2006/customXml" ds:itemID="{55B85F42-0DE3-410C-B0B8-BCE0A58DDA8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63.xml><?xml version="1.0" encoding="utf-8"?>
<ds:datastoreItem xmlns:ds="http://schemas.openxmlformats.org/officeDocument/2006/customXml" ds:itemID="{7A5948C4-6D90-4F89-857A-CC8E2956E4D3}">
  <ds:schemaRefs>
    <ds:schemaRef ds:uri="http://schemas.microsoft.com/sharepoint/events"/>
  </ds:schemaRefs>
</ds:datastoreItem>
</file>

<file path=customXml/itemProps3264.xml><?xml version="1.0" encoding="utf-8"?>
<ds:datastoreItem xmlns:ds="http://schemas.openxmlformats.org/officeDocument/2006/customXml" ds:itemID="{1643333D-68FB-4996-9D12-44A9F073B5BD}">
  <ds:schemaRefs>
    <ds:schemaRef ds:uri="http://schemas.microsoft.com/sharepoint/events"/>
  </ds:schemaRefs>
</ds:datastoreItem>
</file>

<file path=customXml/itemProps3265.xml><?xml version="1.0" encoding="utf-8"?>
<ds:datastoreItem xmlns:ds="http://schemas.openxmlformats.org/officeDocument/2006/customXml" ds:itemID="{2493CD72-60B4-4D5A-AAB4-8E29AB9538F2}">
  <ds:schemaRefs>
    <ds:schemaRef ds:uri="http://schemas.microsoft.com/sharepoint/v3/contenttype/forms"/>
  </ds:schemaRefs>
</ds:datastoreItem>
</file>

<file path=customXml/itemProps3266.xml><?xml version="1.0" encoding="utf-8"?>
<ds:datastoreItem xmlns:ds="http://schemas.openxmlformats.org/officeDocument/2006/customXml" ds:itemID="{B1FF9026-EB0A-47F9-AEEB-30090BBB36C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67.xml><?xml version="1.0" encoding="utf-8"?>
<ds:datastoreItem xmlns:ds="http://schemas.openxmlformats.org/officeDocument/2006/customXml" ds:itemID="{100A7046-BF7F-4AD5-954D-F6DC52B0C9A3}">
  <ds:schemaRefs>
    <ds:schemaRef ds:uri="http://schemas.microsoft.com/sharepoint/events"/>
  </ds:schemaRefs>
</ds:datastoreItem>
</file>

<file path=customXml/itemProps3268.xml><?xml version="1.0" encoding="utf-8"?>
<ds:datastoreItem xmlns:ds="http://schemas.openxmlformats.org/officeDocument/2006/customXml" ds:itemID="{64B67D4B-A6E4-4E46-B7CB-1BAE128BD0F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69.xml><?xml version="1.0" encoding="utf-8"?>
<ds:datastoreItem xmlns:ds="http://schemas.openxmlformats.org/officeDocument/2006/customXml" ds:itemID="{7AAD7658-53CE-4E5F-9826-D90EB4511FF6}">
  <ds:schemaRefs>
    <ds:schemaRef ds:uri="http://schemas.microsoft.com/sharepoint/events"/>
  </ds:schemaRefs>
</ds:datastoreItem>
</file>

<file path=customXml/itemProps327.xml><?xml version="1.0" encoding="utf-8"?>
<ds:datastoreItem xmlns:ds="http://schemas.openxmlformats.org/officeDocument/2006/customXml" ds:itemID="{D83089FD-1FE9-4CC4-A1B5-DA384E048EE2}">
  <ds:schemaRefs>
    <ds:schemaRef ds:uri="http://schemas.microsoft.com/sharepoint/v3/contenttype/forms"/>
  </ds:schemaRefs>
</ds:datastoreItem>
</file>

<file path=customXml/itemProps3270.xml><?xml version="1.0" encoding="utf-8"?>
<ds:datastoreItem xmlns:ds="http://schemas.openxmlformats.org/officeDocument/2006/customXml" ds:itemID="{48C6E6F8-BC37-4D4C-A522-1D4A0B545D1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71.xml><?xml version="1.0" encoding="utf-8"?>
<ds:datastoreItem xmlns:ds="http://schemas.openxmlformats.org/officeDocument/2006/customXml" ds:itemID="{ACB3BEEC-FBB1-4741-80BD-D759524E9A7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72.xml><?xml version="1.0" encoding="utf-8"?>
<ds:datastoreItem xmlns:ds="http://schemas.openxmlformats.org/officeDocument/2006/customXml" ds:itemID="{6366BBE2-F944-4090-B0F3-1C10695DDA7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73.xml><?xml version="1.0" encoding="utf-8"?>
<ds:datastoreItem xmlns:ds="http://schemas.openxmlformats.org/officeDocument/2006/customXml" ds:itemID="{D21E2856-4D3A-4AEC-84F1-7919B217BEA2}">
  <ds:schemaRefs>
    <ds:schemaRef ds:uri="http://schemas.microsoft.com/sharepoint/v3/contenttype/forms"/>
  </ds:schemaRefs>
</ds:datastoreItem>
</file>

<file path=customXml/itemProps3274.xml><?xml version="1.0" encoding="utf-8"?>
<ds:datastoreItem xmlns:ds="http://schemas.openxmlformats.org/officeDocument/2006/customXml" ds:itemID="{B55466A9-EF81-4452-B3D5-3641C35EA37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75.xml><?xml version="1.0" encoding="utf-8"?>
<ds:datastoreItem xmlns:ds="http://schemas.openxmlformats.org/officeDocument/2006/customXml" ds:itemID="{F5BCF49F-99F7-46B5-B9D4-72F803D1AD72}">
  <ds:schemaRefs>
    <ds:schemaRef ds:uri="http://schemas.microsoft.com/sharepoint/v3/contenttype/forms"/>
  </ds:schemaRefs>
</ds:datastoreItem>
</file>

<file path=customXml/itemProps3276.xml><?xml version="1.0" encoding="utf-8"?>
<ds:datastoreItem xmlns:ds="http://schemas.openxmlformats.org/officeDocument/2006/customXml" ds:itemID="{B1A293D0-4788-4300-8510-3B6D81455B3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77.xml><?xml version="1.0" encoding="utf-8"?>
<ds:datastoreItem xmlns:ds="http://schemas.openxmlformats.org/officeDocument/2006/customXml" ds:itemID="{A77D1C34-5114-4D83-A1B2-1CC6739EA49D}">
  <ds:schemaRefs>
    <ds:schemaRef ds:uri="http://schemas.microsoft.com/sharepoint/v3/contenttype/forms"/>
  </ds:schemaRefs>
</ds:datastoreItem>
</file>

<file path=customXml/itemProps3278.xml><?xml version="1.0" encoding="utf-8"?>
<ds:datastoreItem xmlns:ds="http://schemas.openxmlformats.org/officeDocument/2006/customXml" ds:itemID="{45750746-4AE3-4167-AE67-369B04D762C8}">
  <ds:schemaRefs>
    <ds:schemaRef ds:uri="http://schemas.microsoft.com/sharepoint/v3/contenttype/forms"/>
  </ds:schemaRefs>
</ds:datastoreItem>
</file>

<file path=customXml/itemProps3279.xml><?xml version="1.0" encoding="utf-8"?>
<ds:datastoreItem xmlns:ds="http://schemas.openxmlformats.org/officeDocument/2006/customXml" ds:itemID="{AFAB7A98-AF9E-4189-A8AA-F526B22DDAB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8.xml><?xml version="1.0" encoding="utf-8"?>
<ds:datastoreItem xmlns:ds="http://schemas.openxmlformats.org/officeDocument/2006/customXml" ds:itemID="{5FC65DAA-6262-4854-89AA-F1465C20A4D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80.xml><?xml version="1.0" encoding="utf-8"?>
<ds:datastoreItem xmlns:ds="http://schemas.openxmlformats.org/officeDocument/2006/customXml" ds:itemID="{6F1C7656-B545-40AE-9AD2-7F7505A2E17B}">
  <ds:schemaRefs>
    <ds:schemaRef ds:uri="http://schemas.microsoft.com/sharepoint/events"/>
  </ds:schemaRefs>
</ds:datastoreItem>
</file>

<file path=customXml/itemProps3281.xml><?xml version="1.0" encoding="utf-8"?>
<ds:datastoreItem xmlns:ds="http://schemas.openxmlformats.org/officeDocument/2006/customXml" ds:itemID="{DF41C4FD-5628-4F99-90FD-20A79644A23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82.xml><?xml version="1.0" encoding="utf-8"?>
<ds:datastoreItem xmlns:ds="http://schemas.openxmlformats.org/officeDocument/2006/customXml" ds:itemID="{0F30A377-54A4-4580-91A4-0340F2A5085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83.xml><?xml version="1.0" encoding="utf-8"?>
<ds:datastoreItem xmlns:ds="http://schemas.openxmlformats.org/officeDocument/2006/customXml" ds:itemID="{D75DB274-4C12-4424-A8CB-9519FF4D5468}">
  <ds:schemaRefs>
    <ds:schemaRef ds:uri="http://schemas.microsoft.com/sharepoint/v3/contenttype/forms"/>
  </ds:schemaRefs>
</ds:datastoreItem>
</file>

<file path=customXml/itemProps3284.xml><?xml version="1.0" encoding="utf-8"?>
<ds:datastoreItem xmlns:ds="http://schemas.openxmlformats.org/officeDocument/2006/customXml" ds:itemID="{1BE9D305-CAE8-4F7A-B1FC-6BB8DCD4C5F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85.xml><?xml version="1.0" encoding="utf-8"?>
<ds:datastoreItem xmlns:ds="http://schemas.openxmlformats.org/officeDocument/2006/customXml" ds:itemID="{096DF9A0-7FB6-42D3-B95C-7EB469057C6B}">
  <ds:schemaRefs>
    <ds:schemaRef ds:uri="http://schemas.microsoft.com/sharepoint/v3/contenttype/forms"/>
  </ds:schemaRefs>
</ds:datastoreItem>
</file>

<file path=customXml/itemProps3286.xml><?xml version="1.0" encoding="utf-8"?>
<ds:datastoreItem xmlns:ds="http://schemas.openxmlformats.org/officeDocument/2006/customXml" ds:itemID="{122541E5-41CA-4CD0-858A-3E8D601B388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87.xml><?xml version="1.0" encoding="utf-8"?>
<ds:datastoreItem xmlns:ds="http://schemas.openxmlformats.org/officeDocument/2006/customXml" ds:itemID="{ABADAC6C-8A01-448A-A036-94D10349B9F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88.xml><?xml version="1.0" encoding="utf-8"?>
<ds:datastoreItem xmlns:ds="http://schemas.openxmlformats.org/officeDocument/2006/customXml" ds:itemID="{5EEEDB47-7223-4BED-A4E5-4A792F977CC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89.xml><?xml version="1.0" encoding="utf-8"?>
<ds:datastoreItem xmlns:ds="http://schemas.openxmlformats.org/officeDocument/2006/customXml" ds:itemID="{D0E9FA7F-36AD-40F3-B3EB-059B7FD0B36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9.xml><?xml version="1.0" encoding="utf-8"?>
<ds:datastoreItem xmlns:ds="http://schemas.openxmlformats.org/officeDocument/2006/customXml" ds:itemID="{61BE76E5-F3FF-4FF1-BE87-4A501174522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290.xml><?xml version="1.0" encoding="utf-8"?>
<ds:datastoreItem xmlns:ds="http://schemas.openxmlformats.org/officeDocument/2006/customXml" ds:itemID="{D908E0ED-DE1A-4F9C-BDCA-2EBD10DEDBD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91.xml><?xml version="1.0" encoding="utf-8"?>
<ds:datastoreItem xmlns:ds="http://schemas.openxmlformats.org/officeDocument/2006/customXml" ds:itemID="{2985C924-2F8B-4953-8FA7-EC99BB00F81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92.xml><?xml version="1.0" encoding="utf-8"?>
<ds:datastoreItem xmlns:ds="http://schemas.openxmlformats.org/officeDocument/2006/customXml" ds:itemID="{A6C8E5B6-C874-42B4-97E4-D3F4241F1C86}">
  <ds:schemaRefs>
    <ds:schemaRef ds:uri="http://schemas.microsoft.com/sharepoint/v3/contenttype/forms"/>
  </ds:schemaRefs>
</ds:datastoreItem>
</file>

<file path=customXml/itemProps3293.xml><?xml version="1.0" encoding="utf-8"?>
<ds:datastoreItem xmlns:ds="http://schemas.openxmlformats.org/officeDocument/2006/customXml" ds:itemID="{88BCD995-444E-49BD-93FC-5CDF38B2E0F9}">
  <ds:schemaRefs>
    <ds:schemaRef ds:uri="http://schemas.microsoft.com/sharepoint/events"/>
  </ds:schemaRefs>
</ds:datastoreItem>
</file>

<file path=customXml/itemProps3294.xml><?xml version="1.0" encoding="utf-8"?>
<ds:datastoreItem xmlns:ds="http://schemas.openxmlformats.org/officeDocument/2006/customXml" ds:itemID="{B644A20B-9F00-41C4-8352-441F26BEA8F4}">
  <ds:schemaRefs>
    <ds:schemaRef ds:uri="http://schemas.microsoft.com/sharepoint/v3/contenttype/forms"/>
  </ds:schemaRefs>
</ds:datastoreItem>
</file>

<file path=customXml/itemProps3295.xml><?xml version="1.0" encoding="utf-8"?>
<ds:datastoreItem xmlns:ds="http://schemas.openxmlformats.org/officeDocument/2006/customXml" ds:itemID="{12E7C3AE-19CE-45C9-853E-E01EC2DB164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296.xml><?xml version="1.0" encoding="utf-8"?>
<ds:datastoreItem xmlns:ds="http://schemas.openxmlformats.org/officeDocument/2006/customXml" ds:itemID="{50C85133-BC74-4DC3-9050-E07B7F13860C}">
  <ds:schemaRefs>
    <ds:schemaRef ds:uri="http://schemas.microsoft.com/sharepoint/v3/contenttype/forms"/>
  </ds:schemaRefs>
</ds:datastoreItem>
</file>

<file path=customXml/itemProps3297.xml><?xml version="1.0" encoding="utf-8"?>
<ds:datastoreItem xmlns:ds="http://schemas.openxmlformats.org/officeDocument/2006/customXml" ds:itemID="{7BD40CFC-2C25-452D-99A4-B59DBAC12D6A}">
  <ds:schemaRefs>
    <ds:schemaRef ds:uri="http://schemas.microsoft.com/sharepoint/v3/contenttype/forms"/>
  </ds:schemaRefs>
</ds:datastoreItem>
</file>

<file path=customXml/itemProps3298.xml><?xml version="1.0" encoding="utf-8"?>
<ds:datastoreItem xmlns:ds="http://schemas.openxmlformats.org/officeDocument/2006/customXml" ds:itemID="{7804CFF7-403B-42FB-B457-13F6AB504B44}">
  <ds:schemaRefs>
    <ds:schemaRef ds:uri="http://schemas.microsoft.com/sharepoint/events"/>
  </ds:schemaRefs>
</ds:datastoreItem>
</file>

<file path=customXml/itemProps3299.xml><?xml version="1.0" encoding="utf-8"?>
<ds:datastoreItem xmlns:ds="http://schemas.openxmlformats.org/officeDocument/2006/customXml" ds:itemID="{E840B258-2097-4283-8C21-DD0658184D9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.xml><?xml version="1.0" encoding="utf-8"?>
<ds:datastoreItem xmlns:ds="http://schemas.openxmlformats.org/officeDocument/2006/customXml" ds:itemID="{B59D3640-E24E-410A-85B4-6B050E4B378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0.xml><?xml version="1.0" encoding="utf-8"?>
<ds:datastoreItem xmlns:ds="http://schemas.openxmlformats.org/officeDocument/2006/customXml" ds:itemID="{9238562A-F54D-47AD-B600-D25E58E61B9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00.xml><?xml version="1.0" encoding="utf-8"?>
<ds:datastoreItem xmlns:ds="http://schemas.openxmlformats.org/officeDocument/2006/customXml" ds:itemID="{05810039-F767-4D4B-A01B-9F219D0587A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01.xml><?xml version="1.0" encoding="utf-8"?>
<ds:datastoreItem xmlns:ds="http://schemas.openxmlformats.org/officeDocument/2006/customXml" ds:itemID="{08C74517-D45A-43B7-8A64-6019A22A90A1}">
  <ds:schemaRefs>
    <ds:schemaRef ds:uri="http://schemas.microsoft.com/sharepoint/v3/contenttype/forms"/>
  </ds:schemaRefs>
</ds:datastoreItem>
</file>

<file path=customXml/itemProps3302.xml><?xml version="1.0" encoding="utf-8"?>
<ds:datastoreItem xmlns:ds="http://schemas.openxmlformats.org/officeDocument/2006/customXml" ds:itemID="{0AD663B4-8949-4CD9-9682-ED8FD80DBED7}">
  <ds:schemaRefs>
    <ds:schemaRef ds:uri="http://schemas.microsoft.com/sharepoint/v3/contenttype/forms"/>
  </ds:schemaRefs>
</ds:datastoreItem>
</file>

<file path=customXml/itemProps3303.xml><?xml version="1.0" encoding="utf-8"?>
<ds:datastoreItem xmlns:ds="http://schemas.openxmlformats.org/officeDocument/2006/customXml" ds:itemID="{F520B70A-8A65-482C-A2BB-0E0EC92F02E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04.xml><?xml version="1.0" encoding="utf-8"?>
<ds:datastoreItem xmlns:ds="http://schemas.openxmlformats.org/officeDocument/2006/customXml" ds:itemID="{1DF8082D-C032-4F24-9D22-191F0A435C9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05.xml><?xml version="1.0" encoding="utf-8"?>
<ds:datastoreItem xmlns:ds="http://schemas.openxmlformats.org/officeDocument/2006/customXml" ds:itemID="{BF8F067F-5857-446E-8A5B-E651C492DDC5}">
  <ds:schemaRefs>
    <ds:schemaRef ds:uri="http://schemas.microsoft.com/sharepoint/events"/>
  </ds:schemaRefs>
</ds:datastoreItem>
</file>

<file path=customXml/itemProps3306.xml><?xml version="1.0" encoding="utf-8"?>
<ds:datastoreItem xmlns:ds="http://schemas.openxmlformats.org/officeDocument/2006/customXml" ds:itemID="{C2EF8218-C224-473E-8412-BAA8C1CFA964}">
  <ds:schemaRefs>
    <ds:schemaRef ds:uri="http://schemas.microsoft.com/sharepoint/v3/contenttype/forms"/>
  </ds:schemaRefs>
</ds:datastoreItem>
</file>

<file path=customXml/itemProps3307.xml><?xml version="1.0" encoding="utf-8"?>
<ds:datastoreItem xmlns:ds="http://schemas.openxmlformats.org/officeDocument/2006/customXml" ds:itemID="{52011441-9DD7-4DFF-B676-E0E5C9B8190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08.xml><?xml version="1.0" encoding="utf-8"?>
<ds:datastoreItem xmlns:ds="http://schemas.openxmlformats.org/officeDocument/2006/customXml" ds:itemID="{3BAAC1B6-5640-4A0B-A8C3-7CD645E5D37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09.xml><?xml version="1.0" encoding="utf-8"?>
<ds:datastoreItem xmlns:ds="http://schemas.openxmlformats.org/officeDocument/2006/customXml" ds:itemID="{687FEB5F-1420-4090-ABD5-4C0763A6618C}">
  <ds:schemaRefs>
    <ds:schemaRef ds:uri="http://schemas.microsoft.com/sharepoint/events"/>
  </ds:schemaRefs>
</ds:datastoreItem>
</file>

<file path=customXml/itemProps331.xml><?xml version="1.0" encoding="utf-8"?>
<ds:datastoreItem xmlns:ds="http://schemas.openxmlformats.org/officeDocument/2006/customXml" ds:itemID="{14D5AE0D-3CAD-432F-BE4A-773A9278977F}">
  <ds:schemaRefs>
    <ds:schemaRef ds:uri="http://schemas.microsoft.com/sharepoint/events"/>
  </ds:schemaRefs>
</ds:datastoreItem>
</file>

<file path=customXml/itemProps3310.xml><?xml version="1.0" encoding="utf-8"?>
<ds:datastoreItem xmlns:ds="http://schemas.openxmlformats.org/officeDocument/2006/customXml" ds:itemID="{863924DD-9EF2-4863-B4AA-F6C96895C947}">
  <ds:schemaRefs>
    <ds:schemaRef ds:uri="http://schemas.microsoft.com/sharepoint/v3/contenttype/forms"/>
  </ds:schemaRefs>
</ds:datastoreItem>
</file>

<file path=customXml/itemProps3311.xml><?xml version="1.0" encoding="utf-8"?>
<ds:datastoreItem xmlns:ds="http://schemas.openxmlformats.org/officeDocument/2006/customXml" ds:itemID="{8BD46EA0-7CB3-40EF-B13E-5779E5424B83}">
  <ds:schemaRefs>
    <ds:schemaRef ds:uri="http://schemas.microsoft.com/sharepoint/events"/>
  </ds:schemaRefs>
</ds:datastoreItem>
</file>

<file path=customXml/itemProps3312.xml><?xml version="1.0" encoding="utf-8"?>
<ds:datastoreItem xmlns:ds="http://schemas.openxmlformats.org/officeDocument/2006/customXml" ds:itemID="{F4720E2F-3CF6-4F70-A1A9-CDA850CAA3F3}">
  <ds:schemaRefs>
    <ds:schemaRef ds:uri="http://schemas.microsoft.com/sharepoint/v3/contenttype/forms"/>
  </ds:schemaRefs>
</ds:datastoreItem>
</file>

<file path=customXml/itemProps3313.xml><?xml version="1.0" encoding="utf-8"?>
<ds:datastoreItem xmlns:ds="http://schemas.openxmlformats.org/officeDocument/2006/customXml" ds:itemID="{8D0DE5E0-706F-456B-A275-6DA124612E1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14.xml><?xml version="1.0" encoding="utf-8"?>
<ds:datastoreItem xmlns:ds="http://schemas.openxmlformats.org/officeDocument/2006/customXml" ds:itemID="{BB2318BA-2D92-4E04-B0AE-370C5B09BF6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15.xml><?xml version="1.0" encoding="utf-8"?>
<ds:datastoreItem xmlns:ds="http://schemas.openxmlformats.org/officeDocument/2006/customXml" ds:itemID="{63E67249-B311-4919-B302-342FE714B76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16.xml><?xml version="1.0" encoding="utf-8"?>
<ds:datastoreItem xmlns:ds="http://schemas.openxmlformats.org/officeDocument/2006/customXml" ds:itemID="{38DF6E3E-F355-42CE-AA1E-73653AEA1A15}">
  <ds:schemaRefs>
    <ds:schemaRef ds:uri="http://schemas.microsoft.com/sharepoint/events"/>
  </ds:schemaRefs>
</ds:datastoreItem>
</file>

<file path=customXml/itemProps3317.xml><?xml version="1.0" encoding="utf-8"?>
<ds:datastoreItem xmlns:ds="http://schemas.openxmlformats.org/officeDocument/2006/customXml" ds:itemID="{74E36EB3-A587-44EC-BF97-871B4278DFFA}">
  <ds:schemaRefs>
    <ds:schemaRef ds:uri="http://schemas.microsoft.com/sharepoint/v3/contenttype/forms"/>
  </ds:schemaRefs>
</ds:datastoreItem>
</file>

<file path=customXml/itemProps3318.xml><?xml version="1.0" encoding="utf-8"?>
<ds:datastoreItem xmlns:ds="http://schemas.openxmlformats.org/officeDocument/2006/customXml" ds:itemID="{7870EB78-F746-4710-A70E-540C62A786D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19.xml><?xml version="1.0" encoding="utf-8"?>
<ds:datastoreItem xmlns:ds="http://schemas.openxmlformats.org/officeDocument/2006/customXml" ds:itemID="{90E7FA83-2777-4018-B815-AD3B7481A3D1}">
  <ds:schemaRefs>
    <ds:schemaRef ds:uri="http://schemas.microsoft.com/sharepoint/events"/>
  </ds:schemaRefs>
</ds:datastoreItem>
</file>

<file path=customXml/itemProps332.xml><?xml version="1.0" encoding="utf-8"?>
<ds:datastoreItem xmlns:ds="http://schemas.openxmlformats.org/officeDocument/2006/customXml" ds:itemID="{77A60B1F-FD2D-406F-8D90-D5AF7715B056}">
  <ds:schemaRefs>
    <ds:schemaRef ds:uri="http://schemas.microsoft.com/sharepoint/v3/contenttype/forms"/>
  </ds:schemaRefs>
</ds:datastoreItem>
</file>

<file path=customXml/itemProps3320.xml><?xml version="1.0" encoding="utf-8"?>
<ds:datastoreItem xmlns:ds="http://schemas.openxmlformats.org/officeDocument/2006/customXml" ds:itemID="{BF106DBD-E5BA-46E3-8486-D04AD87D860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21.xml><?xml version="1.0" encoding="utf-8"?>
<ds:datastoreItem xmlns:ds="http://schemas.openxmlformats.org/officeDocument/2006/customXml" ds:itemID="{D4456880-BDE0-4709-8351-ED928A882D9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22.xml><?xml version="1.0" encoding="utf-8"?>
<ds:datastoreItem xmlns:ds="http://schemas.openxmlformats.org/officeDocument/2006/customXml" ds:itemID="{E4CA99CD-7528-4E17-B7FE-8E237467CB9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23.xml><?xml version="1.0" encoding="utf-8"?>
<ds:datastoreItem xmlns:ds="http://schemas.openxmlformats.org/officeDocument/2006/customXml" ds:itemID="{86533C31-E36B-4304-B280-6B869C983C1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24.xml><?xml version="1.0" encoding="utf-8"?>
<ds:datastoreItem xmlns:ds="http://schemas.openxmlformats.org/officeDocument/2006/customXml" ds:itemID="{8859FB2E-D6A4-47A9-89AE-7DAD7F0C0FD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25.xml><?xml version="1.0" encoding="utf-8"?>
<ds:datastoreItem xmlns:ds="http://schemas.openxmlformats.org/officeDocument/2006/customXml" ds:itemID="{004E0DAD-C063-4947-86EF-88A0558D422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26.xml><?xml version="1.0" encoding="utf-8"?>
<ds:datastoreItem xmlns:ds="http://schemas.openxmlformats.org/officeDocument/2006/customXml" ds:itemID="{193CFA1F-E835-43DD-B21F-75EA533D666C}">
  <ds:schemaRefs>
    <ds:schemaRef ds:uri="http://schemas.microsoft.com/sharepoint/events"/>
  </ds:schemaRefs>
</ds:datastoreItem>
</file>

<file path=customXml/itemProps3327.xml><?xml version="1.0" encoding="utf-8"?>
<ds:datastoreItem xmlns:ds="http://schemas.openxmlformats.org/officeDocument/2006/customXml" ds:itemID="{6C743E15-B6AE-4E07-8A59-E86C5BB4E6CC}">
  <ds:schemaRefs>
    <ds:schemaRef ds:uri="http://schemas.microsoft.com/sharepoint/events"/>
  </ds:schemaRefs>
</ds:datastoreItem>
</file>

<file path=customXml/itemProps3328.xml><?xml version="1.0" encoding="utf-8"?>
<ds:datastoreItem xmlns:ds="http://schemas.openxmlformats.org/officeDocument/2006/customXml" ds:itemID="{0FB19D51-FC0C-42E0-A726-A2A4E4825C3B}">
  <ds:schemaRefs>
    <ds:schemaRef ds:uri="http://schemas.microsoft.com/sharepoint/events"/>
  </ds:schemaRefs>
</ds:datastoreItem>
</file>

<file path=customXml/itemProps3329.xml><?xml version="1.0" encoding="utf-8"?>
<ds:datastoreItem xmlns:ds="http://schemas.openxmlformats.org/officeDocument/2006/customXml" ds:itemID="{C7A568F4-3AC9-48B9-9C02-FD7AE25F8AF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3.xml><?xml version="1.0" encoding="utf-8"?>
<ds:datastoreItem xmlns:ds="http://schemas.openxmlformats.org/officeDocument/2006/customXml" ds:itemID="{E995033C-4CA4-4FDD-881B-6E99B8AFC191}">
  <ds:schemaRefs>
    <ds:schemaRef ds:uri="http://schemas.microsoft.com/sharepoint/events"/>
  </ds:schemaRefs>
</ds:datastoreItem>
</file>

<file path=customXml/itemProps3330.xml><?xml version="1.0" encoding="utf-8"?>
<ds:datastoreItem xmlns:ds="http://schemas.openxmlformats.org/officeDocument/2006/customXml" ds:itemID="{F154C714-4A92-4564-8216-276FFC58121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31.xml><?xml version="1.0" encoding="utf-8"?>
<ds:datastoreItem xmlns:ds="http://schemas.openxmlformats.org/officeDocument/2006/customXml" ds:itemID="{81C21545-47BA-4356-A38D-3C8D13AF86B7}">
  <ds:schemaRefs>
    <ds:schemaRef ds:uri="http://schemas.microsoft.com/sharepoint/v3/contenttype/forms"/>
  </ds:schemaRefs>
</ds:datastoreItem>
</file>

<file path=customXml/itemProps3332.xml><?xml version="1.0" encoding="utf-8"?>
<ds:datastoreItem xmlns:ds="http://schemas.openxmlformats.org/officeDocument/2006/customXml" ds:itemID="{7D29A222-C659-45A4-B2A7-A092C92FE836}">
  <ds:schemaRefs>
    <ds:schemaRef ds:uri="http://schemas.microsoft.com/sharepoint/v3/contenttype/forms"/>
  </ds:schemaRefs>
</ds:datastoreItem>
</file>

<file path=customXml/itemProps3333.xml><?xml version="1.0" encoding="utf-8"?>
<ds:datastoreItem xmlns:ds="http://schemas.openxmlformats.org/officeDocument/2006/customXml" ds:itemID="{3B0B8037-1E4C-47BE-9999-111840FFCFF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34.xml><?xml version="1.0" encoding="utf-8"?>
<ds:datastoreItem xmlns:ds="http://schemas.openxmlformats.org/officeDocument/2006/customXml" ds:itemID="{4B6BE71B-96E6-4516-B478-BAE150F0CB5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35.xml><?xml version="1.0" encoding="utf-8"?>
<ds:datastoreItem xmlns:ds="http://schemas.openxmlformats.org/officeDocument/2006/customXml" ds:itemID="{8B53E44B-8FD1-4798-9BF2-E6AC31EAB20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36.xml><?xml version="1.0" encoding="utf-8"?>
<ds:datastoreItem xmlns:ds="http://schemas.openxmlformats.org/officeDocument/2006/customXml" ds:itemID="{BA3CE8C1-AB77-483E-AE9E-3DDCBC97E625}">
  <ds:schemaRefs>
    <ds:schemaRef ds:uri="http://schemas.microsoft.com/sharepoint/events"/>
  </ds:schemaRefs>
</ds:datastoreItem>
</file>

<file path=customXml/itemProps3337.xml><?xml version="1.0" encoding="utf-8"?>
<ds:datastoreItem xmlns:ds="http://schemas.openxmlformats.org/officeDocument/2006/customXml" ds:itemID="{5AE6D194-981B-40A1-AA46-9BE876D4EB15}">
  <ds:schemaRefs>
    <ds:schemaRef ds:uri="http://schemas.microsoft.com/sharepoint/v3/contenttype/forms"/>
  </ds:schemaRefs>
</ds:datastoreItem>
</file>

<file path=customXml/itemProps3338.xml><?xml version="1.0" encoding="utf-8"?>
<ds:datastoreItem xmlns:ds="http://schemas.openxmlformats.org/officeDocument/2006/customXml" ds:itemID="{121B8B06-E047-4AD4-AA14-D9490564A00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39.xml><?xml version="1.0" encoding="utf-8"?>
<ds:datastoreItem xmlns:ds="http://schemas.openxmlformats.org/officeDocument/2006/customXml" ds:itemID="{54A97B42-54F6-4006-A860-3D34707C22F3}">
  <ds:schemaRefs>
    <ds:schemaRef ds:uri="http://schemas.microsoft.com/sharepoint/events"/>
  </ds:schemaRefs>
</ds:datastoreItem>
</file>

<file path=customXml/itemProps334.xml><?xml version="1.0" encoding="utf-8"?>
<ds:datastoreItem xmlns:ds="http://schemas.openxmlformats.org/officeDocument/2006/customXml" ds:itemID="{1752BDAE-D1AE-4CEC-B07C-F99A4D4CDFAC}">
  <ds:schemaRefs>
    <ds:schemaRef ds:uri="http://schemas.microsoft.com/sharepoint/v3/contenttype/forms"/>
  </ds:schemaRefs>
</ds:datastoreItem>
</file>

<file path=customXml/itemProps3340.xml><?xml version="1.0" encoding="utf-8"?>
<ds:datastoreItem xmlns:ds="http://schemas.openxmlformats.org/officeDocument/2006/customXml" ds:itemID="{ACE31010-94D2-4B6E-8461-2B196621587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41.xml><?xml version="1.0" encoding="utf-8"?>
<ds:datastoreItem xmlns:ds="http://schemas.openxmlformats.org/officeDocument/2006/customXml" ds:itemID="{1AAEB26E-2E81-4898-8D77-B6D45CD832D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42.xml><?xml version="1.0" encoding="utf-8"?>
<ds:datastoreItem xmlns:ds="http://schemas.openxmlformats.org/officeDocument/2006/customXml" ds:itemID="{0A377EE5-575E-4089-8CCC-391230E507D9}">
  <ds:schemaRefs>
    <ds:schemaRef ds:uri="http://schemas.microsoft.com/sharepoint/v3/contenttype/forms"/>
  </ds:schemaRefs>
</ds:datastoreItem>
</file>

<file path=customXml/itemProps3343.xml><?xml version="1.0" encoding="utf-8"?>
<ds:datastoreItem xmlns:ds="http://schemas.openxmlformats.org/officeDocument/2006/customXml" ds:itemID="{12AE67B4-4216-49FD-9ADD-FCDF4D5F7AF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44.xml><?xml version="1.0" encoding="utf-8"?>
<ds:datastoreItem xmlns:ds="http://schemas.openxmlformats.org/officeDocument/2006/customXml" ds:itemID="{9E8BB520-6305-4ACA-A44F-7E31FE2A4DC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45.xml><?xml version="1.0" encoding="utf-8"?>
<ds:datastoreItem xmlns:ds="http://schemas.openxmlformats.org/officeDocument/2006/customXml" ds:itemID="{CC0F6AB7-D09D-43C2-B0A7-3D920673D019}">
  <ds:schemaRefs>
    <ds:schemaRef ds:uri="http://schemas.microsoft.com/sharepoint/v3/contenttype/forms"/>
  </ds:schemaRefs>
</ds:datastoreItem>
</file>

<file path=customXml/itemProps3346.xml><?xml version="1.0" encoding="utf-8"?>
<ds:datastoreItem xmlns:ds="http://schemas.openxmlformats.org/officeDocument/2006/customXml" ds:itemID="{56BFCD59-3C46-41E6-9163-BC26B9FB84FD}">
  <ds:schemaRefs>
    <ds:schemaRef ds:uri="http://schemas.microsoft.com/sharepoint/events"/>
  </ds:schemaRefs>
</ds:datastoreItem>
</file>

<file path=customXml/itemProps3347.xml><?xml version="1.0" encoding="utf-8"?>
<ds:datastoreItem xmlns:ds="http://schemas.openxmlformats.org/officeDocument/2006/customXml" ds:itemID="{3EA8786A-6305-42F2-AE3E-50DFCBA3102C}">
  <ds:schemaRefs>
    <ds:schemaRef ds:uri="http://schemas.microsoft.com/sharepoint/v3/contenttype/forms"/>
  </ds:schemaRefs>
</ds:datastoreItem>
</file>

<file path=customXml/itemProps3348.xml><?xml version="1.0" encoding="utf-8"?>
<ds:datastoreItem xmlns:ds="http://schemas.openxmlformats.org/officeDocument/2006/customXml" ds:itemID="{1006E9CC-9D01-43CC-8F55-F383887E90E4}">
  <ds:schemaRefs>
    <ds:schemaRef ds:uri="http://schemas.microsoft.com/sharepoint/v3/contenttype/forms"/>
  </ds:schemaRefs>
</ds:datastoreItem>
</file>

<file path=customXml/itemProps3349.xml><?xml version="1.0" encoding="utf-8"?>
<ds:datastoreItem xmlns:ds="http://schemas.openxmlformats.org/officeDocument/2006/customXml" ds:itemID="{32A73046-0ECF-460A-B2D3-47075FECAC8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5.xml><?xml version="1.0" encoding="utf-8"?>
<ds:datastoreItem xmlns:ds="http://schemas.openxmlformats.org/officeDocument/2006/customXml" ds:itemID="{15F87994-C83A-4C2A-AD60-46BB2686019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50.xml><?xml version="1.0" encoding="utf-8"?>
<ds:datastoreItem xmlns:ds="http://schemas.openxmlformats.org/officeDocument/2006/customXml" ds:itemID="{1273C795-5055-4E9F-ADFD-16CF6844645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51.xml><?xml version="1.0" encoding="utf-8"?>
<ds:datastoreItem xmlns:ds="http://schemas.openxmlformats.org/officeDocument/2006/customXml" ds:itemID="{562F1EFE-0CBB-4625-BE7C-6614E1FF4B19}">
  <ds:schemaRefs>
    <ds:schemaRef ds:uri="http://schemas.microsoft.com/sharepoint/v3/contenttype/forms"/>
  </ds:schemaRefs>
</ds:datastoreItem>
</file>

<file path=customXml/itemProps3352.xml><?xml version="1.0" encoding="utf-8"?>
<ds:datastoreItem xmlns:ds="http://schemas.openxmlformats.org/officeDocument/2006/customXml" ds:itemID="{FAB19165-1335-472A-91DD-7D235263CF23}">
  <ds:schemaRefs>
    <ds:schemaRef ds:uri="http://schemas.microsoft.com/sharepoint/events"/>
  </ds:schemaRefs>
</ds:datastoreItem>
</file>

<file path=customXml/itemProps3353.xml><?xml version="1.0" encoding="utf-8"?>
<ds:datastoreItem xmlns:ds="http://schemas.openxmlformats.org/officeDocument/2006/customXml" ds:itemID="{1D620943-5823-455E-99CE-11FABCDD975C}">
  <ds:schemaRefs>
    <ds:schemaRef ds:uri="http://schemas.microsoft.com/sharepoint/v3/contenttype/forms"/>
  </ds:schemaRefs>
</ds:datastoreItem>
</file>

<file path=customXml/itemProps3354.xml><?xml version="1.0" encoding="utf-8"?>
<ds:datastoreItem xmlns:ds="http://schemas.openxmlformats.org/officeDocument/2006/customXml" ds:itemID="{90F17AA8-58F1-45E7-B83E-7C87EE92500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55.xml><?xml version="1.0" encoding="utf-8"?>
<ds:datastoreItem xmlns:ds="http://schemas.openxmlformats.org/officeDocument/2006/customXml" ds:itemID="{D0C0CA74-96E4-43BB-95CB-27D317F5EE7E}">
  <ds:schemaRefs>
    <ds:schemaRef ds:uri="http://schemas.microsoft.com/sharepoint/v3/contenttype/forms"/>
  </ds:schemaRefs>
</ds:datastoreItem>
</file>

<file path=customXml/itemProps3356.xml><?xml version="1.0" encoding="utf-8"?>
<ds:datastoreItem xmlns:ds="http://schemas.openxmlformats.org/officeDocument/2006/customXml" ds:itemID="{15DD92C5-25D2-4A33-A415-00D9B5C3FA5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57.xml><?xml version="1.0" encoding="utf-8"?>
<ds:datastoreItem xmlns:ds="http://schemas.openxmlformats.org/officeDocument/2006/customXml" ds:itemID="{3ABA9E82-1749-443A-BB0A-63BBFBCF213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58.xml><?xml version="1.0" encoding="utf-8"?>
<ds:datastoreItem xmlns:ds="http://schemas.openxmlformats.org/officeDocument/2006/customXml" ds:itemID="{1E6C63E0-5FA9-4997-B24F-AC74D7BCAD6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59.xml><?xml version="1.0" encoding="utf-8"?>
<ds:datastoreItem xmlns:ds="http://schemas.openxmlformats.org/officeDocument/2006/customXml" ds:itemID="{F18E8B1E-AD27-4CC1-8ACC-78F58CD61B4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6.xml><?xml version="1.0" encoding="utf-8"?>
<ds:datastoreItem xmlns:ds="http://schemas.openxmlformats.org/officeDocument/2006/customXml" ds:itemID="{B4496DA4-CFA1-4555-8196-D6FAB5EF7F0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60.xml><?xml version="1.0" encoding="utf-8"?>
<ds:datastoreItem xmlns:ds="http://schemas.openxmlformats.org/officeDocument/2006/customXml" ds:itemID="{501E5742-58B9-4089-AA3D-27C59DA79B05}">
  <ds:schemaRefs>
    <ds:schemaRef ds:uri="http://schemas.microsoft.com/sharepoint/events"/>
  </ds:schemaRefs>
</ds:datastoreItem>
</file>

<file path=customXml/itemProps3361.xml><?xml version="1.0" encoding="utf-8"?>
<ds:datastoreItem xmlns:ds="http://schemas.openxmlformats.org/officeDocument/2006/customXml" ds:itemID="{9C2C4252-E131-44F1-A3EC-44D8E2FE2A0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62.xml><?xml version="1.0" encoding="utf-8"?>
<ds:datastoreItem xmlns:ds="http://schemas.openxmlformats.org/officeDocument/2006/customXml" ds:itemID="{D5BFEE5E-2E7E-4913-A085-53B04B44F57D}">
  <ds:schemaRefs>
    <ds:schemaRef ds:uri="http://schemas.microsoft.com/sharepoint/events"/>
  </ds:schemaRefs>
</ds:datastoreItem>
</file>

<file path=customXml/itemProps3363.xml><?xml version="1.0" encoding="utf-8"?>
<ds:datastoreItem xmlns:ds="http://schemas.openxmlformats.org/officeDocument/2006/customXml" ds:itemID="{9E7C375B-8909-477F-97C0-0D6D109D775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64.xml><?xml version="1.0" encoding="utf-8"?>
<ds:datastoreItem xmlns:ds="http://schemas.openxmlformats.org/officeDocument/2006/customXml" ds:itemID="{7FE5D1E0-DC17-4C0E-830C-7C64E9A7C43A}">
  <ds:schemaRefs>
    <ds:schemaRef ds:uri="http://schemas.microsoft.com/sharepoint/events"/>
  </ds:schemaRefs>
</ds:datastoreItem>
</file>

<file path=customXml/itemProps3365.xml><?xml version="1.0" encoding="utf-8"?>
<ds:datastoreItem xmlns:ds="http://schemas.openxmlformats.org/officeDocument/2006/customXml" ds:itemID="{722CBC1A-C037-420C-9B25-872402D342DE}">
  <ds:schemaRefs>
    <ds:schemaRef ds:uri="http://schemas.microsoft.com/sharepoint/v3/contenttype/forms"/>
  </ds:schemaRefs>
</ds:datastoreItem>
</file>

<file path=customXml/itemProps3366.xml><?xml version="1.0" encoding="utf-8"?>
<ds:datastoreItem xmlns:ds="http://schemas.openxmlformats.org/officeDocument/2006/customXml" ds:itemID="{04B07DF2-AFDF-43ED-8F54-3A5401DB896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67.xml><?xml version="1.0" encoding="utf-8"?>
<ds:datastoreItem xmlns:ds="http://schemas.openxmlformats.org/officeDocument/2006/customXml" ds:itemID="{F5BEE770-4E34-4E29-B7FC-4E6449BE4D77}">
  <ds:schemaRefs>
    <ds:schemaRef ds:uri="http://schemas.microsoft.com/sharepoint/events"/>
  </ds:schemaRefs>
</ds:datastoreItem>
</file>

<file path=customXml/itemProps3368.xml><?xml version="1.0" encoding="utf-8"?>
<ds:datastoreItem xmlns:ds="http://schemas.openxmlformats.org/officeDocument/2006/customXml" ds:itemID="{EFBB9E10-399D-43AB-97CE-A6A42A1317A1}">
  <ds:schemaRefs>
    <ds:schemaRef ds:uri="http://schemas.microsoft.com/sharepoint/events"/>
  </ds:schemaRefs>
</ds:datastoreItem>
</file>

<file path=customXml/itemProps3369.xml><?xml version="1.0" encoding="utf-8"?>
<ds:datastoreItem xmlns:ds="http://schemas.openxmlformats.org/officeDocument/2006/customXml" ds:itemID="{4861652C-890A-4261-B571-FB4883089ADD}">
  <ds:schemaRefs>
    <ds:schemaRef ds:uri="http://schemas.microsoft.com/sharepoint/events"/>
  </ds:schemaRefs>
</ds:datastoreItem>
</file>

<file path=customXml/itemProps337.xml><?xml version="1.0" encoding="utf-8"?>
<ds:datastoreItem xmlns:ds="http://schemas.openxmlformats.org/officeDocument/2006/customXml" ds:itemID="{B8855041-1283-4243-8E97-80053918326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70.xml><?xml version="1.0" encoding="utf-8"?>
<ds:datastoreItem xmlns:ds="http://schemas.openxmlformats.org/officeDocument/2006/customXml" ds:itemID="{F7F1AE1A-324D-415E-A847-AEFD2F2E27F9}">
  <ds:schemaRefs>
    <ds:schemaRef ds:uri="http://schemas.microsoft.com/sharepoint/v3/contenttype/forms"/>
  </ds:schemaRefs>
</ds:datastoreItem>
</file>

<file path=customXml/itemProps3371.xml><?xml version="1.0" encoding="utf-8"?>
<ds:datastoreItem xmlns:ds="http://schemas.openxmlformats.org/officeDocument/2006/customXml" ds:itemID="{8218135A-B68D-42F1-90D6-46569E52A74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72.xml><?xml version="1.0" encoding="utf-8"?>
<ds:datastoreItem xmlns:ds="http://schemas.openxmlformats.org/officeDocument/2006/customXml" ds:itemID="{A8CF3BD7-E31F-437F-AE67-D2D6DD3A109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73.xml><?xml version="1.0" encoding="utf-8"?>
<ds:datastoreItem xmlns:ds="http://schemas.openxmlformats.org/officeDocument/2006/customXml" ds:itemID="{9B35ADB6-9438-4595-92FD-784241426599}">
  <ds:schemaRefs>
    <ds:schemaRef ds:uri="http://schemas.microsoft.com/sharepoint/events"/>
  </ds:schemaRefs>
</ds:datastoreItem>
</file>

<file path=customXml/itemProps3374.xml><?xml version="1.0" encoding="utf-8"?>
<ds:datastoreItem xmlns:ds="http://schemas.openxmlformats.org/officeDocument/2006/customXml" ds:itemID="{0DEE6BC3-8862-4D9B-9212-A39E675F0D1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75.xml><?xml version="1.0" encoding="utf-8"?>
<ds:datastoreItem xmlns:ds="http://schemas.openxmlformats.org/officeDocument/2006/customXml" ds:itemID="{C0B85A10-E4CD-4C78-8782-19B5955C6225}">
  <ds:schemaRefs>
    <ds:schemaRef ds:uri="http://schemas.microsoft.com/sharepoint/events"/>
  </ds:schemaRefs>
</ds:datastoreItem>
</file>

<file path=customXml/itemProps3376.xml><?xml version="1.0" encoding="utf-8"?>
<ds:datastoreItem xmlns:ds="http://schemas.openxmlformats.org/officeDocument/2006/customXml" ds:itemID="{36250AFF-C3F9-4A5A-8C83-B037F4243C44}">
  <ds:schemaRefs>
    <ds:schemaRef ds:uri="http://schemas.microsoft.com/sharepoint/v3/contenttype/forms"/>
  </ds:schemaRefs>
</ds:datastoreItem>
</file>

<file path=customXml/itemProps3377.xml><?xml version="1.0" encoding="utf-8"?>
<ds:datastoreItem xmlns:ds="http://schemas.openxmlformats.org/officeDocument/2006/customXml" ds:itemID="{97673BDD-C434-434A-9F4F-2269B0BBBB2C}">
  <ds:schemaRefs>
    <ds:schemaRef ds:uri="http://schemas.microsoft.com/sharepoint/v3/contenttype/forms"/>
  </ds:schemaRefs>
</ds:datastoreItem>
</file>

<file path=customXml/itemProps3378.xml><?xml version="1.0" encoding="utf-8"?>
<ds:datastoreItem xmlns:ds="http://schemas.openxmlformats.org/officeDocument/2006/customXml" ds:itemID="{A53B4946-85DC-4264-A28E-C44A8F8AD797}">
  <ds:schemaRefs>
    <ds:schemaRef ds:uri="http://schemas.microsoft.com/sharepoint/v3/contenttype/forms"/>
  </ds:schemaRefs>
</ds:datastoreItem>
</file>

<file path=customXml/itemProps3379.xml><?xml version="1.0" encoding="utf-8"?>
<ds:datastoreItem xmlns:ds="http://schemas.openxmlformats.org/officeDocument/2006/customXml" ds:itemID="{E267CB19-90AA-4FA0-B648-0C712300F42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8.xml><?xml version="1.0" encoding="utf-8"?>
<ds:datastoreItem xmlns:ds="http://schemas.openxmlformats.org/officeDocument/2006/customXml" ds:itemID="{9A4FDE75-8F30-4F28-80CE-09ADBBD3C165}">
  <ds:schemaRefs>
    <ds:schemaRef ds:uri="http://schemas.microsoft.com/sharepoint/events"/>
  </ds:schemaRefs>
</ds:datastoreItem>
</file>

<file path=customXml/itemProps3380.xml><?xml version="1.0" encoding="utf-8"?>
<ds:datastoreItem xmlns:ds="http://schemas.openxmlformats.org/officeDocument/2006/customXml" ds:itemID="{77055161-CF6A-463F-84C1-9260559490D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81.xml><?xml version="1.0" encoding="utf-8"?>
<ds:datastoreItem xmlns:ds="http://schemas.openxmlformats.org/officeDocument/2006/customXml" ds:itemID="{70E5FF57-2E65-425B-BD52-7978B49AFD6E}">
  <ds:schemaRefs>
    <ds:schemaRef ds:uri="http://schemas.microsoft.com/sharepoint/v3/contenttype/forms"/>
  </ds:schemaRefs>
</ds:datastoreItem>
</file>

<file path=customXml/itemProps3382.xml><?xml version="1.0" encoding="utf-8"?>
<ds:datastoreItem xmlns:ds="http://schemas.openxmlformats.org/officeDocument/2006/customXml" ds:itemID="{9E6F390B-668A-46F5-8DC9-217DB8F74C3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83.xml><?xml version="1.0" encoding="utf-8"?>
<ds:datastoreItem xmlns:ds="http://schemas.openxmlformats.org/officeDocument/2006/customXml" ds:itemID="{AC4EF124-7BC6-42CF-9F25-C9AA8F03C4A6}">
  <ds:schemaRefs>
    <ds:schemaRef ds:uri="http://schemas.microsoft.com/sharepoint/v3/contenttype/forms"/>
  </ds:schemaRefs>
</ds:datastoreItem>
</file>

<file path=customXml/itemProps3384.xml><?xml version="1.0" encoding="utf-8"?>
<ds:datastoreItem xmlns:ds="http://schemas.openxmlformats.org/officeDocument/2006/customXml" ds:itemID="{183A5421-4AE0-4953-9DA7-DD1C7E9192E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85.xml><?xml version="1.0" encoding="utf-8"?>
<ds:datastoreItem xmlns:ds="http://schemas.openxmlformats.org/officeDocument/2006/customXml" ds:itemID="{B91771D8-7474-4304-AEC3-CBD5EC0991EA}">
  <ds:schemaRefs>
    <ds:schemaRef ds:uri="http://schemas.microsoft.com/sharepoint/v3/contenttype/forms"/>
  </ds:schemaRefs>
</ds:datastoreItem>
</file>

<file path=customXml/itemProps3386.xml><?xml version="1.0" encoding="utf-8"?>
<ds:datastoreItem xmlns:ds="http://schemas.openxmlformats.org/officeDocument/2006/customXml" ds:itemID="{F747C662-94C7-4C6B-B4DD-AF0DA15821B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87.xml><?xml version="1.0" encoding="utf-8"?>
<ds:datastoreItem xmlns:ds="http://schemas.openxmlformats.org/officeDocument/2006/customXml" ds:itemID="{1176575E-0548-4D6D-B665-E9E8B04888D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88.xml><?xml version="1.0" encoding="utf-8"?>
<ds:datastoreItem xmlns:ds="http://schemas.openxmlformats.org/officeDocument/2006/customXml" ds:itemID="{A883844A-08FF-4637-B7AA-5300A5E3A63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89.xml><?xml version="1.0" encoding="utf-8"?>
<ds:datastoreItem xmlns:ds="http://schemas.openxmlformats.org/officeDocument/2006/customXml" ds:itemID="{30284582-FE62-48B2-9BB2-15D574B9D198}">
  <ds:schemaRefs>
    <ds:schemaRef ds:uri="http://schemas.microsoft.com/sharepoint/events"/>
  </ds:schemaRefs>
</ds:datastoreItem>
</file>

<file path=customXml/itemProps339.xml><?xml version="1.0" encoding="utf-8"?>
<ds:datastoreItem xmlns:ds="http://schemas.openxmlformats.org/officeDocument/2006/customXml" ds:itemID="{21376696-82E0-4256-B7BE-01920504489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90.xml><?xml version="1.0" encoding="utf-8"?>
<ds:datastoreItem xmlns:ds="http://schemas.openxmlformats.org/officeDocument/2006/customXml" ds:itemID="{99DE24C1-59D1-46EE-BD70-DEB3255CBC7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91.xml><?xml version="1.0" encoding="utf-8"?>
<ds:datastoreItem xmlns:ds="http://schemas.openxmlformats.org/officeDocument/2006/customXml" ds:itemID="{B167F109-388D-4EA1-B2AE-C0190661CCC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92.xml><?xml version="1.0" encoding="utf-8"?>
<ds:datastoreItem xmlns:ds="http://schemas.openxmlformats.org/officeDocument/2006/customXml" ds:itemID="{8EA2B611-0BA9-40E3-9D26-6C858A3795B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93.xml><?xml version="1.0" encoding="utf-8"?>
<ds:datastoreItem xmlns:ds="http://schemas.openxmlformats.org/officeDocument/2006/customXml" ds:itemID="{2D1C5AF3-6A86-4AFA-B3C1-12A114FA0A4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94.xml><?xml version="1.0" encoding="utf-8"?>
<ds:datastoreItem xmlns:ds="http://schemas.openxmlformats.org/officeDocument/2006/customXml" ds:itemID="{CC4A8208-0ACA-4565-839A-FD8121593D3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95.xml><?xml version="1.0" encoding="utf-8"?>
<ds:datastoreItem xmlns:ds="http://schemas.openxmlformats.org/officeDocument/2006/customXml" ds:itemID="{2B6A132F-D3CA-435C-A697-03F6B5416745}">
  <ds:schemaRefs>
    <ds:schemaRef ds:uri="http://schemas.microsoft.com/sharepoint/v3/contenttype/forms"/>
  </ds:schemaRefs>
</ds:datastoreItem>
</file>

<file path=customXml/itemProps3396.xml><?xml version="1.0" encoding="utf-8"?>
<ds:datastoreItem xmlns:ds="http://schemas.openxmlformats.org/officeDocument/2006/customXml" ds:itemID="{58684F2A-7B03-4455-A352-3E30FCDD4B2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97.xml><?xml version="1.0" encoding="utf-8"?>
<ds:datastoreItem xmlns:ds="http://schemas.openxmlformats.org/officeDocument/2006/customXml" ds:itemID="{5BB5B444-3810-41EA-B1FF-3FEED6D74A7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398.xml><?xml version="1.0" encoding="utf-8"?>
<ds:datastoreItem xmlns:ds="http://schemas.openxmlformats.org/officeDocument/2006/customXml" ds:itemID="{B3CC6C87-9BFE-46E4-B91E-74CBD606654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399.xml><?xml version="1.0" encoding="utf-8"?>
<ds:datastoreItem xmlns:ds="http://schemas.openxmlformats.org/officeDocument/2006/customXml" ds:itemID="{B7A53F06-C0CA-43DE-A431-1A39D3B225D9}">
  <ds:schemaRefs>
    <ds:schemaRef ds:uri="http://schemas.microsoft.com/sharepoint/events"/>
  </ds:schemaRefs>
</ds:datastoreItem>
</file>

<file path=customXml/itemProps34.xml><?xml version="1.0" encoding="utf-8"?>
<ds:datastoreItem xmlns:ds="http://schemas.openxmlformats.org/officeDocument/2006/customXml" ds:itemID="{B271608D-898A-42D5-95A4-57EB7F11D453}">
  <ds:schemaRefs>
    <ds:schemaRef ds:uri="http://schemas.microsoft.com/sharepoint/v3/contenttype/forms"/>
  </ds:schemaRefs>
</ds:datastoreItem>
</file>

<file path=customXml/itemProps340.xml><?xml version="1.0" encoding="utf-8"?>
<ds:datastoreItem xmlns:ds="http://schemas.openxmlformats.org/officeDocument/2006/customXml" ds:itemID="{4A5F4E38-FE49-454D-B541-785A1AF444A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00.xml><?xml version="1.0" encoding="utf-8"?>
<ds:datastoreItem xmlns:ds="http://schemas.openxmlformats.org/officeDocument/2006/customXml" ds:itemID="{BCC30743-411B-465A-BCF8-A1FFF4BF8982}">
  <ds:schemaRefs>
    <ds:schemaRef ds:uri="http://schemas.microsoft.com/sharepoint/events"/>
  </ds:schemaRefs>
</ds:datastoreItem>
</file>

<file path=customXml/itemProps3401.xml><?xml version="1.0" encoding="utf-8"?>
<ds:datastoreItem xmlns:ds="http://schemas.openxmlformats.org/officeDocument/2006/customXml" ds:itemID="{B35CF8D6-94EC-4B25-BF0F-34502D72D56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02.xml><?xml version="1.0" encoding="utf-8"?>
<ds:datastoreItem xmlns:ds="http://schemas.openxmlformats.org/officeDocument/2006/customXml" ds:itemID="{469E276A-90E1-4078-A198-61545B1D2B1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03.xml><?xml version="1.0" encoding="utf-8"?>
<ds:datastoreItem xmlns:ds="http://schemas.openxmlformats.org/officeDocument/2006/customXml" ds:itemID="{DCDA3A78-D2E2-4852-A194-305BC4E37E1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04.xml><?xml version="1.0" encoding="utf-8"?>
<ds:datastoreItem xmlns:ds="http://schemas.openxmlformats.org/officeDocument/2006/customXml" ds:itemID="{E5ABA96B-67AB-4915-9AE9-1F6C0D700053}">
  <ds:schemaRefs>
    <ds:schemaRef ds:uri="http://schemas.microsoft.com/sharepoint/events"/>
  </ds:schemaRefs>
</ds:datastoreItem>
</file>

<file path=customXml/itemProps3405.xml><?xml version="1.0" encoding="utf-8"?>
<ds:datastoreItem xmlns:ds="http://schemas.openxmlformats.org/officeDocument/2006/customXml" ds:itemID="{E76713B1-EE6F-4DE7-B68F-0C55203F377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06.xml><?xml version="1.0" encoding="utf-8"?>
<ds:datastoreItem xmlns:ds="http://schemas.openxmlformats.org/officeDocument/2006/customXml" ds:itemID="{90D2CA2F-8192-4128-9C47-9C84D94242D1}">
  <ds:schemaRefs>
    <ds:schemaRef ds:uri="http://schemas.microsoft.com/sharepoint/v3/contenttype/forms"/>
  </ds:schemaRefs>
</ds:datastoreItem>
</file>

<file path=customXml/itemProps3407.xml><?xml version="1.0" encoding="utf-8"?>
<ds:datastoreItem xmlns:ds="http://schemas.openxmlformats.org/officeDocument/2006/customXml" ds:itemID="{784D4F3F-2A07-4CA5-8C0F-4505BC4C47C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08.xml><?xml version="1.0" encoding="utf-8"?>
<ds:datastoreItem xmlns:ds="http://schemas.openxmlformats.org/officeDocument/2006/customXml" ds:itemID="{5544C582-3E1E-4ED3-A50C-D5185CEE978B}">
  <ds:schemaRefs>
    <ds:schemaRef ds:uri="http://schemas.microsoft.com/sharepoint/events"/>
  </ds:schemaRefs>
</ds:datastoreItem>
</file>

<file path=customXml/itemProps3409.xml><?xml version="1.0" encoding="utf-8"?>
<ds:datastoreItem xmlns:ds="http://schemas.openxmlformats.org/officeDocument/2006/customXml" ds:itemID="{20C80EBE-C7C7-4DD4-8A53-250B52BA8A6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1.xml><?xml version="1.0" encoding="utf-8"?>
<ds:datastoreItem xmlns:ds="http://schemas.openxmlformats.org/officeDocument/2006/customXml" ds:itemID="{17851471-E343-47FB-9BC7-0B8444B97212}">
  <ds:schemaRefs>
    <ds:schemaRef ds:uri="http://schemas.microsoft.com/sharepoint/events"/>
  </ds:schemaRefs>
</ds:datastoreItem>
</file>

<file path=customXml/itemProps3410.xml><?xml version="1.0" encoding="utf-8"?>
<ds:datastoreItem xmlns:ds="http://schemas.openxmlformats.org/officeDocument/2006/customXml" ds:itemID="{1E7BC908-C7D4-4C73-9F43-0724E9CE45C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11.xml><?xml version="1.0" encoding="utf-8"?>
<ds:datastoreItem xmlns:ds="http://schemas.openxmlformats.org/officeDocument/2006/customXml" ds:itemID="{1642B53D-6A08-4FF6-9707-D0FD517A0ED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12.xml><?xml version="1.0" encoding="utf-8"?>
<ds:datastoreItem xmlns:ds="http://schemas.openxmlformats.org/officeDocument/2006/customXml" ds:itemID="{C61EF69F-0E8D-448F-A332-FC7B03B74433}">
  <ds:schemaRefs>
    <ds:schemaRef ds:uri="http://schemas.microsoft.com/sharepoint/v3/contenttype/forms"/>
  </ds:schemaRefs>
</ds:datastoreItem>
</file>

<file path=customXml/itemProps3413.xml><?xml version="1.0" encoding="utf-8"?>
<ds:datastoreItem xmlns:ds="http://schemas.openxmlformats.org/officeDocument/2006/customXml" ds:itemID="{FBB18099-EC26-48A0-96CE-EE213ACA1D4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14.xml><?xml version="1.0" encoding="utf-8"?>
<ds:datastoreItem xmlns:ds="http://schemas.openxmlformats.org/officeDocument/2006/customXml" ds:itemID="{9D558AD2-AD2E-4C72-BC4D-ED49C186F16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15.xml><?xml version="1.0" encoding="utf-8"?>
<ds:datastoreItem xmlns:ds="http://schemas.openxmlformats.org/officeDocument/2006/customXml" ds:itemID="{9EBF15DF-035C-494F-B41C-5D344B8AFD6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16.xml><?xml version="1.0" encoding="utf-8"?>
<ds:datastoreItem xmlns:ds="http://schemas.openxmlformats.org/officeDocument/2006/customXml" ds:itemID="{B2C44A48-8475-454D-B720-0CD2CEB9D8FE}">
  <ds:schemaRefs>
    <ds:schemaRef ds:uri="http://schemas.microsoft.com/sharepoint/events"/>
  </ds:schemaRefs>
</ds:datastoreItem>
</file>

<file path=customXml/itemProps3417.xml><?xml version="1.0" encoding="utf-8"?>
<ds:datastoreItem xmlns:ds="http://schemas.openxmlformats.org/officeDocument/2006/customXml" ds:itemID="{C81F746E-5B13-40A2-B882-31F3F5BEE0EA}">
  <ds:schemaRefs>
    <ds:schemaRef ds:uri="http://schemas.microsoft.com/sharepoint/v3/contenttype/forms"/>
  </ds:schemaRefs>
</ds:datastoreItem>
</file>

<file path=customXml/itemProps3418.xml><?xml version="1.0" encoding="utf-8"?>
<ds:datastoreItem xmlns:ds="http://schemas.openxmlformats.org/officeDocument/2006/customXml" ds:itemID="{428DC472-B024-4744-8F58-A0566FA5344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19.xml><?xml version="1.0" encoding="utf-8"?>
<ds:datastoreItem xmlns:ds="http://schemas.openxmlformats.org/officeDocument/2006/customXml" ds:itemID="{BDAA94C6-149C-40A4-B5AC-F06936C5B7E6}">
  <ds:schemaRefs>
    <ds:schemaRef ds:uri="http://schemas.microsoft.com/sharepoint/events"/>
  </ds:schemaRefs>
</ds:datastoreItem>
</file>

<file path=customXml/itemProps342.xml><?xml version="1.0" encoding="utf-8"?>
<ds:datastoreItem xmlns:ds="http://schemas.openxmlformats.org/officeDocument/2006/customXml" ds:itemID="{2E4FD088-F369-40A4-A04F-1876230994D9}">
  <ds:schemaRefs>
    <ds:schemaRef ds:uri="http://schemas.microsoft.com/sharepoint/events"/>
  </ds:schemaRefs>
</ds:datastoreItem>
</file>

<file path=customXml/itemProps3420.xml><?xml version="1.0" encoding="utf-8"?>
<ds:datastoreItem xmlns:ds="http://schemas.openxmlformats.org/officeDocument/2006/customXml" ds:itemID="{5317E099-B5D0-42AB-9E3B-32F0E278E3E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21.xml><?xml version="1.0" encoding="utf-8"?>
<ds:datastoreItem xmlns:ds="http://schemas.openxmlformats.org/officeDocument/2006/customXml" ds:itemID="{F7E1F798-1C85-446A-BB44-17AF59F45A3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22.xml><?xml version="1.0" encoding="utf-8"?>
<ds:datastoreItem xmlns:ds="http://schemas.openxmlformats.org/officeDocument/2006/customXml" ds:itemID="{E18863A3-D91B-4B51-99AA-E9E3742C626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23.xml><?xml version="1.0" encoding="utf-8"?>
<ds:datastoreItem xmlns:ds="http://schemas.openxmlformats.org/officeDocument/2006/customXml" ds:itemID="{7C6DF065-9942-4099-A79E-45D7AA8C92D9}">
  <ds:schemaRefs>
    <ds:schemaRef ds:uri="http://schemas.microsoft.com/sharepoint/events"/>
  </ds:schemaRefs>
</ds:datastoreItem>
</file>

<file path=customXml/itemProps3424.xml><?xml version="1.0" encoding="utf-8"?>
<ds:datastoreItem xmlns:ds="http://schemas.openxmlformats.org/officeDocument/2006/customXml" ds:itemID="{EA988ABE-722E-40DF-8C9A-259FFD63B95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25.xml><?xml version="1.0" encoding="utf-8"?>
<ds:datastoreItem xmlns:ds="http://schemas.openxmlformats.org/officeDocument/2006/customXml" ds:itemID="{11287F48-21C7-4502-A72C-FBFA81DE080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26.xml><?xml version="1.0" encoding="utf-8"?>
<ds:datastoreItem xmlns:ds="http://schemas.openxmlformats.org/officeDocument/2006/customXml" ds:itemID="{E65BC0DA-1390-4FB9-97FC-3EBBBDC1B3D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27.xml><?xml version="1.0" encoding="utf-8"?>
<ds:datastoreItem xmlns:ds="http://schemas.openxmlformats.org/officeDocument/2006/customXml" ds:itemID="{5D2A61A5-53FC-4CF2-AD5A-DF56B0682CB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28.xml><?xml version="1.0" encoding="utf-8"?>
<ds:datastoreItem xmlns:ds="http://schemas.openxmlformats.org/officeDocument/2006/customXml" ds:itemID="{6D4AB3A4-6A99-48A4-899B-E4D8152F64B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29.xml><?xml version="1.0" encoding="utf-8"?>
<ds:datastoreItem xmlns:ds="http://schemas.openxmlformats.org/officeDocument/2006/customXml" ds:itemID="{03A2F83B-03A1-49E1-84FE-3C29E4CA0E4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3.xml><?xml version="1.0" encoding="utf-8"?>
<ds:datastoreItem xmlns:ds="http://schemas.openxmlformats.org/officeDocument/2006/customXml" ds:itemID="{1ACDFE21-3C07-405C-A586-12814EBC823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30.xml><?xml version="1.0" encoding="utf-8"?>
<ds:datastoreItem xmlns:ds="http://schemas.openxmlformats.org/officeDocument/2006/customXml" ds:itemID="{989EACA2-1BD1-4C46-A2C5-5A199707541E}">
  <ds:schemaRefs>
    <ds:schemaRef ds:uri="http://schemas.microsoft.com/sharepoint/events"/>
  </ds:schemaRefs>
</ds:datastoreItem>
</file>

<file path=customXml/itemProps3431.xml><?xml version="1.0" encoding="utf-8"?>
<ds:datastoreItem xmlns:ds="http://schemas.openxmlformats.org/officeDocument/2006/customXml" ds:itemID="{2B595AFE-9956-4C8B-82A6-FF4FB4FA532A}">
  <ds:schemaRefs>
    <ds:schemaRef ds:uri="http://schemas.microsoft.com/sharepoint/v3/contenttype/forms"/>
  </ds:schemaRefs>
</ds:datastoreItem>
</file>

<file path=customXml/itemProps3432.xml><?xml version="1.0" encoding="utf-8"?>
<ds:datastoreItem xmlns:ds="http://schemas.openxmlformats.org/officeDocument/2006/customXml" ds:itemID="{84678BDD-ED01-4487-9495-9CF583F8040A}">
  <ds:schemaRefs>
    <ds:schemaRef ds:uri="http://schemas.microsoft.com/sharepoint/v3/contenttype/forms"/>
  </ds:schemaRefs>
</ds:datastoreItem>
</file>

<file path=customXml/itemProps3433.xml><?xml version="1.0" encoding="utf-8"?>
<ds:datastoreItem xmlns:ds="http://schemas.openxmlformats.org/officeDocument/2006/customXml" ds:itemID="{B6736B07-EE0F-4D46-BA7F-884C0545087F}">
  <ds:schemaRefs>
    <ds:schemaRef ds:uri="http://schemas.microsoft.com/sharepoint/events"/>
  </ds:schemaRefs>
</ds:datastoreItem>
</file>

<file path=customXml/itemProps3434.xml><?xml version="1.0" encoding="utf-8"?>
<ds:datastoreItem xmlns:ds="http://schemas.openxmlformats.org/officeDocument/2006/customXml" ds:itemID="{2708A91C-E7BA-41B3-8FA1-BF632F5FBA1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35.xml><?xml version="1.0" encoding="utf-8"?>
<ds:datastoreItem xmlns:ds="http://schemas.openxmlformats.org/officeDocument/2006/customXml" ds:itemID="{A40D83B3-67C2-4C16-A791-F52EF529243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36.xml><?xml version="1.0" encoding="utf-8"?>
<ds:datastoreItem xmlns:ds="http://schemas.openxmlformats.org/officeDocument/2006/customXml" ds:itemID="{3D6C5094-5A42-4DBF-B568-93BB1CAFCA59}">
  <ds:schemaRefs>
    <ds:schemaRef ds:uri="http://schemas.microsoft.com/sharepoint/events"/>
  </ds:schemaRefs>
</ds:datastoreItem>
</file>

<file path=customXml/itemProps3437.xml><?xml version="1.0" encoding="utf-8"?>
<ds:datastoreItem xmlns:ds="http://schemas.openxmlformats.org/officeDocument/2006/customXml" ds:itemID="{A4D4C5E6-5D04-47EB-855B-D18923C60A18}">
  <ds:schemaRefs>
    <ds:schemaRef ds:uri="http://schemas.microsoft.com/sharepoint/v3/contenttype/forms"/>
  </ds:schemaRefs>
</ds:datastoreItem>
</file>

<file path=customXml/itemProps3438.xml><?xml version="1.0" encoding="utf-8"?>
<ds:datastoreItem xmlns:ds="http://schemas.openxmlformats.org/officeDocument/2006/customXml" ds:itemID="{89E406B2-18B1-4701-92C7-5080C73942E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39.xml><?xml version="1.0" encoding="utf-8"?>
<ds:datastoreItem xmlns:ds="http://schemas.openxmlformats.org/officeDocument/2006/customXml" ds:itemID="{A39BC939-8C7F-48FA-8D87-2DC333A76DD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4.xml><?xml version="1.0" encoding="utf-8"?>
<ds:datastoreItem xmlns:ds="http://schemas.openxmlformats.org/officeDocument/2006/customXml" ds:itemID="{5F21DA4D-5806-4D1B-87B8-4E113DAA137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40.xml><?xml version="1.0" encoding="utf-8"?>
<ds:datastoreItem xmlns:ds="http://schemas.openxmlformats.org/officeDocument/2006/customXml" ds:itemID="{768277C6-9491-4541-954D-765EE4AEAC8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41.xml><?xml version="1.0" encoding="utf-8"?>
<ds:datastoreItem xmlns:ds="http://schemas.openxmlformats.org/officeDocument/2006/customXml" ds:itemID="{9E02FA00-60C3-4AF6-9564-1F1A9E0B4851}">
  <ds:schemaRefs>
    <ds:schemaRef ds:uri="http://schemas.microsoft.com/sharepoint/events"/>
  </ds:schemaRefs>
</ds:datastoreItem>
</file>

<file path=customXml/itemProps3442.xml><?xml version="1.0" encoding="utf-8"?>
<ds:datastoreItem xmlns:ds="http://schemas.openxmlformats.org/officeDocument/2006/customXml" ds:itemID="{FD86ED72-AD39-42FB-87A3-072018A59DC4}">
  <ds:schemaRefs>
    <ds:schemaRef ds:uri="http://schemas.microsoft.com/sharepoint/events"/>
  </ds:schemaRefs>
</ds:datastoreItem>
</file>

<file path=customXml/itemProps3443.xml><?xml version="1.0" encoding="utf-8"?>
<ds:datastoreItem xmlns:ds="http://schemas.openxmlformats.org/officeDocument/2006/customXml" ds:itemID="{9E8AFA3D-E528-4B03-AAD0-8319722086A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44.xml><?xml version="1.0" encoding="utf-8"?>
<ds:datastoreItem xmlns:ds="http://schemas.openxmlformats.org/officeDocument/2006/customXml" ds:itemID="{5A584BAD-2344-428E-9A37-7D26F108216A}">
  <ds:schemaRefs>
    <ds:schemaRef ds:uri="http://schemas.microsoft.com/sharepoint/events"/>
  </ds:schemaRefs>
</ds:datastoreItem>
</file>

<file path=customXml/itemProps3445.xml><?xml version="1.0" encoding="utf-8"?>
<ds:datastoreItem xmlns:ds="http://schemas.openxmlformats.org/officeDocument/2006/customXml" ds:itemID="{7736F813-4535-4843-AE33-CFE8B5626BFB}">
  <ds:schemaRefs>
    <ds:schemaRef ds:uri="http://schemas.microsoft.com/sharepoint/events"/>
  </ds:schemaRefs>
</ds:datastoreItem>
</file>

<file path=customXml/itemProps3446.xml><?xml version="1.0" encoding="utf-8"?>
<ds:datastoreItem xmlns:ds="http://schemas.openxmlformats.org/officeDocument/2006/customXml" ds:itemID="{633BED27-A394-41F8-B778-4C0733121B3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47.xml><?xml version="1.0" encoding="utf-8"?>
<ds:datastoreItem xmlns:ds="http://schemas.openxmlformats.org/officeDocument/2006/customXml" ds:itemID="{94E37467-9265-4804-AED9-90D4F4D7C2F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48.xml><?xml version="1.0" encoding="utf-8"?>
<ds:datastoreItem xmlns:ds="http://schemas.openxmlformats.org/officeDocument/2006/customXml" ds:itemID="{E1DBA84B-6569-45CB-8D3A-0F8DD0509FF4}">
  <ds:schemaRefs>
    <ds:schemaRef ds:uri="http://schemas.microsoft.com/sharepoint/events"/>
  </ds:schemaRefs>
</ds:datastoreItem>
</file>

<file path=customXml/itemProps3449.xml><?xml version="1.0" encoding="utf-8"?>
<ds:datastoreItem xmlns:ds="http://schemas.openxmlformats.org/officeDocument/2006/customXml" ds:itemID="{6C2E7742-95C7-4639-A5C1-46B9A8B658E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5.xml><?xml version="1.0" encoding="utf-8"?>
<ds:datastoreItem xmlns:ds="http://schemas.openxmlformats.org/officeDocument/2006/customXml" ds:itemID="{234169F4-045E-4AF2-A0B2-79E8D885078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50.xml><?xml version="1.0" encoding="utf-8"?>
<ds:datastoreItem xmlns:ds="http://schemas.openxmlformats.org/officeDocument/2006/customXml" ds:itemID="{40AED106-AE23-4BB3-8412-9F454F7C8B8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51.xml><?xml version="1.0" encoding="utf-8"?>
<ds:datastoreItem xmlns:ds="http://schemas.openxmlformats.org/officeDocument/2006/customXml" ds:itemID="{BAC87E6F-FBEA-4487-BF5E-FA8ADDA9997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52.xml><?xml version="1.0" encoding="utf-8"?>
<ds:datastoreItem xmlns:ds="http://schemas.openxmlformats.org/officeDocument/2006/customXml" ds:itemID="{520C9243-E2E9-4492-964F-60370E02F12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53.xml><?xml version="1.0" encoding="utf-8"?>
<ds:datastoreItem xmlns:ds="http://schemas.openxmlformats.org/officeDocument/2006/customXml" ds:itemID="{9B0C0794-2672-4E02-B830-46A4F9255CB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54.xml><?xml version="1.0" encoding="utf-8"?>
<ds:datastoreItem xmlns:ds="http://schemas.openxmlformats.org/officeDocument/2006/customXml" ds:itemID="{E4652AE6-2634-4D07-9611-8B0D1D9C8051}">
  <ds:schemaRefs>
    <ds:schemaRef ds:uri="http://schemas.microsoft.com/sharepoint/events"/>
  </ds:schemaRefs>
</ds:datastoreItem>
</file>

<file path=customXml/itemProps3455.xml><?xml version="1.0" encoding="utf-8"?>
<ds:datastoreItem xmlns:ds="http://schemas.openxmlformats.org/officeDocument/2006/customXml" ds:itemID="{66E0F0EC-E72F-4692-A312-D75DEDF71B80}">
  <ds:schemaRefs>
    <ds:schemaRef ds:uri="http://schemas.microsoft.com/sharepoint/events"/>
  </ds:schemaRefs>
</ds:datastoreItem>
</file>

<file path=customXml/itemProps3456.xml><?xml version="1.0" encoding="utf-8"?>
<ds:datastoreItem xmlns:ds="http://schemas.openxmlformats.org/officeDocument/2006/customXml" ds:itemID="{C8008913-3588-4D7D-9FAA-C313A37F8D72}">
  <ds:schemaRefs>
    <ds:schemaRef ds:uri="http://schemas.microsoft.com/sharepoint/events"/>
  </ds:schemaRefs>
</ds:datastoreItem>
</file>

<file path=customXml/itemProps3457.xml><?xml version="1.0" encoding="utf-8"?>
<ds:datastoreItem xmlns:ds="http://schemas.openxmlformats.org/officeDocument/2006/customXml" ds:itemID="{8D553E44-CCD5-471B-A8CF-05D96317FFD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58.xml><?xml version="1.0" encoding="utf-8"?>
<ds:datastoreItem xmlns:ds="http://schemas.openxmlformats.org/officeDocument/2006/customXml" ds:itemID="{AFAB7B0E-50FE-4442-B45A-0E7C7A7C34F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59.xml><?xml version="1.0" encoding="utf-8"?>
<ds:datastoreItem xmlns:ds="http://schemas.openxmlformats.org/officeDocument/2006/customXml" ds:itemID="{6E27D4F6-EE74-40C6-9A6A-95B8BF40424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6.xml><?xml version="1.0" encoding="utf-8"?>
<ds:datastoreItem xmlns:ds="http://schemas.openxmlformats.org/officeDocument/2006/customXml" ds:itemID="{2B72EE9E-5DF6-4989-AA70-C0FE9F99B80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60.xml><?xml version="1.0" encoding="utf-8"?>
<ds:datastoreItem xmlns:ds="http://schemas.openxmlformats.org/officeDocument/2006/customXml" ds:itemID="{759D689C-596B-47B1-AC21-4C996FED6A6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61.xml><?xml version="1.0" encoding="utf-8"?>
<ds:datastoreItem xmlns:ds="http://schemas.openxmlformats.org/officeDocument/2006/customXml" ds:itemID="{471CA0F1-9433-4D3F-9E91-6BC78E84ED1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62.xml><?xml version="1.0" encoding="utf-8"?>
<ds:datastoreItem xmlns:ds="http://schemas.openxmlformats.org/officeDocument/2006/customXml" ds:itemID="{62B95B24-99F9-40FC-A630-A3778DD1BFA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63.xml><?xml version="1.0" encoding="utf-8"?>
<ds:datastoreItem xmlns:ds="http://schemas.openxmlformats.org/officeDocument/2006/customXml" ds:itemID="{A9DEE8ED-4B3E-4E3B-8D27-748C4B666E5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64.xml><?xml version="1.0" encoding="utf-8"?>
<ds:datastoreItem xmlns:ds="http://schemas.openxmlformats.org/officeDocument/2006/customXml" ds:itemID="{34FCF39A-A7BC-4129-9286-93A505C93EC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65.xml><?xml version="1.0" encoding="utf-8"?>
<ds:datastoreItem xmlns:ds="http://schemas.openxmlformats.org/officeDocument/2006/customXml" ds:itemID="{2AAC36FC-2E91-4D1F-A703-28818F29D283}">
  <ds:schemaRefs>
    <ds:schemaRef ds:uri="http://schemas.microsoft.com/sharepoint/v3/contenttype/forms"/>
  </ds:schemaRefs>
</ds:datastoreItem>
</file>

<file path=customXml/itemProps3466.xml><?xml version="1.0" encoding="utf-8"?>
<ds:datastoreItem xmlns:ds="http://schemas.openxmlformats.org/officeDocument/2006/customXml" ds:itemID="{50AFA881-03DE-419D-9458-60393542D539}">
  <ds:schemaRefs>
    <ds:schemaRef ds:uri="http://schemas.microsoft.com/sharepoint/events"/>
  </ds:schemaRefs>
</ds:datastoreItem>
</file>

<file path=customXml/itemProps3467.xml><?xml version="1.0" encoding="utf-8"?>
<ds:datastoreItem xmlns:ds="http://schemas.openxmlformats.org/officeDocument/2006/customXml" ds:itemID="{560836B5-B713-45B2-ADDF-6B23B84EB1C5}">
  <ds:schemaRefs>
    <ds:schemaRef ds:uri="http://schemas.microsoft.com/sharepoint/v3/contenttype/forms"/>
  </ds:schemaRefs>
</ds:datastoreItem>
</file>

<file path=customXml/itemProps3468.xml><?xml version="1.0" encoding="utf-8"?>
<ds:datastoreItem xmlns:ds="http://schemas.openxmlformats.org/officeDocument/2006/customXml" ds:itemID="{4B559A30-F53A-4A7B-8921-D529002C3D3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69.xml><?xml version="1.0" encoding="utf-8"?>
<ds:datastoreItem xmlns:ds="http://schemas.openxmlformats.org/officeDocument/2006/customXml" ds:itemID="{B043224A-9536-4973-AE5D-A90585D2536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7.xml><?xml version="1.0" encoding="utf-8"?>
<ds:datastoreItem xmlns:ds="http://schemas.openxmlformats.org/officeDocument/2006/customXml" ds:itemID="{7910C49E-F0FD-4C3E-BEC4-94A9682B2BC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70.xml><?xml version="1.0" encoding="utf-8"?>
<ds:datastoreItem xmlns:ds="http://schemas.openxmlformats.org/officeDocument/2006/customXml" ds:itemID="{3496BEFC-6E19-4C3E-81DE-CA1AE9EAF49C}">
  <ds:schemaRefs>
    <ds:schemaRef ds:uri="http://schemas.microsoft.com/sharepoint/events"/>
  </ds:schemaRefs>
</ds:datastoreItem>
</file>

<file path=customXml/itemProps3471.xml><?xml version="1.0" encoding="utf-8"?>
<ds:datastoreItem xmlns:ds="http://schemas.openxmlformats.org/officeDocument/2006/customXml" ds:itemID="{CAFB4227-6422-40EC-9148-FB73BE22067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72.xml><?xml version="1.0" encoding="utf-8"?>
<ds:datastoreItem xmlns:ds="http://schemas.openxmlformats.org/officeDocument/2006/customXml" ds:itemID="{CDA82972-6A42-4FC4-8869-FBC6BA0936D6}">
  <ds:schemaRefs>
    <ds:schemaRef ds:uri="http://schemas.microsoft.com/sharepoint/v3/contenttype/forms"/>
  </ds:schemaRefs>
</ds:datastoreItem>
</file>

<file path=customXml/itemProps3473.xml><?xml version="1.0" encoding="utf-8"?>
<ds:datastoreItem xmlns:ds="http://schemas.openxmlformats.org/officeDocument/2006/customXml" ds:itemID="{605C40B2-933A-4A3C-BC76-85313B970134}">
  <ds:schemaRefs>
    <ds:schemaRef ds:uri="http://schemas.microsoft.com/sharepoint/events"/>
  </ds:schemaRefs>
</ds:datastoreItem>
</file>

<file path=customXml/itemProps3474.xml><?xml version="1.0" encoding="utf-8"?>
<ds:datastoreItem xmlns:ds="http://schemas.openxmlformats.org/officeDocument/2006/customXml" ds:itemID="{F903F05A-083A-463B-BA36-BAB4C2200A0E}">
  <ds:schemaRefs>
    <ds:schemaRef ds:uri="http://schemas.microsoft.com/sharepoint/v3/contenttype/forms"/>
  </ds:schemaRefs>
</ds:datastoreItem>
</file>

<file path=customXml/itemProps3475.xml><?xml version="1.0" encoding="utf-8"?>
<ds:datastoreItem xmlns:ds="http://schemas.openxmlformats.org/officeDocument/2006/customXml" ds:itemID="{4783FEA5-63CC-4F59-8AFB-4D480A4359A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76.xml><?xml version="1.0" encoding="utf-8"?>
<ds:datastoreItem xmlns:ds="http://schemas.openxmlformats.org/officeDocument/2006/customXml" ds:itemID="{95634DB7-AB84-4D11-B4C2-E50B8C1F4AC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77.xml><?xml version="1.0" encoding="utf-8"?>
<ds:datastoreItem xmlns:ds="http://schemas.openxmlformats.org/officeDocument/2006/customXml" ds:itemID="{C812EAB1-0A41-413F-8C16-931C5EB6E0B0}">
  <ds:schemaRefs>
    <ds:schemaRef ds:uri="http://schemas.microsoft.com/sharepoint/events"/>
  </ds:schemaRefs>
</ds:datastoreItem>
</file>

<file path=customXml/itemProps3478.xml><?xml version="1.0" encoding="utf-8"?>
<ds:datastoreItem xmlns:ds="http://schemas.openxmlformats.org/officeDocument/2006/customXml" ds:itemID="{4A3F56EB-1214-4824-A6E6-9EFE59AEC294}">
  <ds:schemaRefs>
    <ds:schemaRef ds:uri="http://schemas.microsoft.com/sharepoint/events"/>
  </ds:schemaRefs>
</ds:datastoreItem>
</file>

<file path=customXml/itemProps3479.xml><?xml version="1.0" encoding="utf-8"?>
<ds:datastoreItem xmlns:ds="http://schemas.openxmlformats.org/officeDocument/2006/customXml" ds:itemID="{0CC9BE0D-8AE1-41C4-8190-9EC03087EB0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8.xml><?xml version="1.0" encoding="utf-8"?>
<ds:datastoreItem xmlns:ds="http://schemas.openxmlformats.org/officeDocument/2006/customXml" ds:itemID="{1B382F31-8358-4209-9231-D327C19F72C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80.xml><?xml version="1.0" encoding="utf-8"?>
<ds:datastoreItem xmlns:ds="http://schemas.openxmlformats.org/officeDocument/2006/customXml" ds:itemID="{C878B4B6-D41B-4B11-86A7-2B0FF376C93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81.xml><?xml version="1.0" encoding="utf-8"?>
<ds:datastoreItem xmlns:ds="http://schemas.openxmlformats.org/officeDocument/2006/customXml" ds:itemID="{9E4F94BC-BFB2-4089-AA36-1675A53071F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82.xml><?xml version="1.0" encoding="utf-8"?>
<ds:datastoreItem xmlns:ds="http://schemas.openxmlformats.org/officeDocument/2006/customXml" ds:itemID="{461E3354-8D2C-4C6C-B5D0-842933F6E34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83.xml><?xml version="1.0" encoding="utf-8"?>
<ds:datastoreItem xmlns:ds="http://schemas.openxmlformats.org/officeDocument/2006/customXml" ds:itemID="{CCCA43FE-63FD-4322-A3F7-3F39DB8DF2BD}">
  <ds:schemaRefs>
    <ds:schemaRef ds:uri="http://schemas.microsoft.com/sharepoint/v3/contenttype/forms"/>
  </ds:schemaRefs>
</ds:datastoreItem>
</file>

<file path=customXml/itemProps3484.xml><?xml version="1.0" encoding="utf-8"?>
<ds:datastoreItem xmlns:ds="http://schemas.openxmlformats.org/officeDocument/2006/customXml" ds:itemID="{80201261-F407-4F92-89D2-463A2C54C15D}">
  <ds:schemaRefs>
    <ds:schemaRef ds:uri="http://schemas.microsoft.com/sharepoint/events"/>
  </ds:schemaRefs>
</ds:datastoreItem>
</file>

<file path=customXml/itemProps3485.xml><?xml version="1.0" encoding="utf-8"?>
<ds:datastoreItem xmlns:ds="http://schemas.openxmlformats.org/officeDocument/2006/customXml" ds:itemID="{1842D8F3-8B06-4374-AFBE-8EC85A6FC0DA}">
  <ds:schemaRefs>
    <ds:schemaRef ds:uri="http://schemas.microsoft.com/sharepoint/events"/>
  </ds:schemaRefs>
</ds:datastoreItem>
</file>

<file path=customXml/itemProps3486.xml><?xml version="1.0" encoding="utf-8"?>
<ds:datastoreItem xmlns:ds="http://schemas.openxmlformats.org/officeDocument/2006/customXml" ds:itemID="{24B25BCA-B14E-428A-9F0C-1316DCBC33C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87.xml><?xml version="1.0" encoding="utf-8"?>
<ds:datastoreItem xmlns:ds="http://schemas.openxmlformats.org/officeDocument/2006/customXml" ds:itemID="{3B16FEDE-9B09-4132-88BF-7153213F0FC3}">
  <ds:schemaRefs>
    <ds:schemaRef ds:uri="http://schemas.microsoft.com/sharepoint/v3/contenttype/forms"/>
  </ds:schemaRefs>
</ds:datastoreItem>
</file>

<file path=customXml/itemProps3488.xml><?xml version="1.0" encoding="utf-8"?>
<ds:datastoreItem xmlns:ds="http://schemas.openxmlformats.org/officeDocument/2006/customXml" ds:itemID="{C387EEEC-CB15-4664-91B5-F2271AEF5B6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89.xml><?xml version="1.0" encoding="utf-8"?>
<ds:datastoreItem xmlns:ds="http://schemas.openxmlformats.org/officeDocument/2006/customXml" ds:itemID="{40BB4761-EE8D-4462-9DE5-0B85715F1AA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9.xml><?xml version="1.0" encoding="utf-8"?>
<ds:datastoreItem xmlns:ds="http://schemas.openxmlformats.org/officeDocument/2006/customXml" ds:itemID="{B70886D1-E522-46C5-B008-792C6E0E55E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90.xml><?xml version="1.0" encoding="utf-8"?>
<ds:datastoreItem xmlns:ds="http://schemas.openxmlformats.org/officeDocument/2006/customXml" ds:itemID="{0E9B24C2-3603-4A5A-AD60-1E1C4A14A23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91.xml><?xml version="1.0" encoding="utf-8"?>
<ds:datastoreItem xmlns:ds="http://schemas.openxmlformats.org/officeDocument/2006/customXml" ds:itemID="{8CF0D1B4-3483-447F-ADA0-5EA5003A477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92.xml><?xml version="1.0" encoding="utf-8"?>
<ds:datastoreItem xmlns:ds="http://schemas.openxmlformats.org/officeDocument/2006/customXml" ds:itemID="{A23183E4-BB68-4CFA-878C-EC1A022C22C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93.xml><?xml version="1.0" encoding="utf-8"?>
<ds:datastoreItem xmlns:ds="http://schemas.openxmlformats.org/officeDocument/2006/customXml" ds:itemID="{3F514C29-8A43-448C-A613-4CD58D3581AF}">
  <ds:schemaRefs>
    <ds:schemaRef ds:uri="http://schemas.microsoft.com/sharepoint/events"/>
  </ds:schemaRefs>
</ds:datastoreItem>
</file>

<file path=customXml/itemProps3494.xml><?xml version="1.0" encoding="utf-8"?>
<ds:datastoreItem xmlns:ds="http://schemas.openxmlformats.org/officeDocument/2006/customXml" ds:itemID="{76C32C11-B940-4048-8F1E-15F7BF0ABD8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95.xml><?xml version="1.0" encoding="utf-8"?>
<ds:datastoreItem xmlns:ds="http://schemas.openxmlformats.org/officeDocument/2006/customXml" ds:itemID="{5098879B-DB55-4683-96DF-DAD742822674}">
  <ds:schemaRefs>
    <ds:schemaRef ds:uri="http://schemas.microsoft.com/sharepoint/v3/contenttype/forms"/>
  </ds:schemaRefs>
</ds:datastoreItem>
</file>

<file path=customXml/itemProps3496.xml><?xml version="1.0" encoding="utf-8"?>
<ds:datastoreItem xmlns:ds="http://schemas.openxmlformats.org/officeDocument/2006/customXml" ds:itemID="{EA7B52CF-3CD5-444B-AD78-7AF0B004BE0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497.xml><?xml version="1.0" encoding="utf-8"?>
<ds:datastoreItem xmlns:ds="http://schemas.openxmlformats.org/officeDocument/2006/customXml" ds:itemID="{85320C95-005D-4B05-A014-95AA8FE320E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98.xml><?xml version="1.0" encoding="utf-8"?>
<ds:datastoreItem xmlns:ds="http://schemas.openxmlformats.org/officeDocument/2006/customXml" ds:itemID="{747DF464-8FC1-4550-9D8F-1159BF155F1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499.xml><?xml version="1.0" encoding="utf-8"?>
<ds:datastoreItem xmlns:ds="http://schemas.openxmlformats.org/officeDocument/2006/customXml" ds:itemID="{F0089A7A-0D25-48EA-A38D-59AC9CCA096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.xml><?xml version="1.0" encoding="utf-8"?>
<ds:datastoreItem xmlns:ds="http://schemas.openxmlformats.org/officeDocument/2006/customXml" ds:itemID="{03BB0DCA-BC9F-4C59-8E9F-B767FDB8980D}">
  <ds:schemaRefs>
    <ds:schemaRef ds:uri="http://schemas.microsoft.com/sharepoint/v3/contenttype/forms"/>
  </ds:schemaRefs>
</ds:datastoreItem>
</file>

<file path=customXml/itemProps350.xml><?xml version="1.0" encoding="utf-8"?>
<ds:datastoreItem xmlns:ds="http://schemas.openxmlformats.org/officeDocument/2006/customXml" ds:itemID="{2C0109EB-4EEF-47B5-9AE9-FE7E216DDBD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00.xml><?xml version="1.0" encoding="utf-8"?>
<ds:datastoreItem xmlns:ds="http://schemas.openxmlformats.org/officeDocument/2006/customXml" ds:itemID="{95D00CAF-2921-43BE-9AC2-AEC5C3428440}">
  <ds:schemaRefs>
    <ds:schemaRef ds:uri="http://schemas.microsoft.com/sharepoint/v3/contenttype/forms"/>
  </ds:schemaRefs>
</ds:datastoreItem>
</file>

<file path=customXml/itemProps3501.xml><?xml version="1.0" encoding="utf-8"?>
<ds:datastoreItem xmlns:ds="http://schemas.openxmlformats.org/officeDocument/2006/customXml" ds:itemID="{631B952A-4C80-4623-920B-C33F8223099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02.xml><?xml version="1.0" encoding="utf-8"?>
<ds:datastoreItem xmlns:ds="http://schemas.openxmlformats.org/officeDocument/2006/customXml" ds:itemID="{5F79A6EF-6CAC-4D82-A529-252E967F96B3}">
  <ds:schemaRefs>
    <ds:schemaRef ds:uri="http://schemas.microsoft.com/sharepoint/v3/contenttype/forms"/>
  </ds:schemaRefs>
</ds:datastoreItem>
</file>

<file path=customXml/itemProps3503.xml><?xml version="1.0" encoding="utf-8"?>
<ds:datastoreItem xmlns:ds="http://schemas.openxmlformats.org/officeDocument/2006/customXml" ds:itemID="{A48D08D4-8544-442B-8E34-CE3D2F3144B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04.xml><?xml version="1.0" encoding="utf-8"?>
<ds:datastoreItem xmlns:ds="http://schemas.openxmlformats.org/officeDocument/2006/customXml" ds:itemID="{8E7CEDC8-C224-49B3-BDE0-0F0A494E3D0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05.xml><?xml version="1.0" encoding="utf-8"?>
<ds:datastoreItem xmlns:ds="http://schemas.openxmlformats.org/officeDocument/2006/customXml" ds:itemID="{859B51CA-1E5D-4BA3-A199-E39F3F75CD7C}">
  <ds:schemaRefs>
    <ds:schemaRef ds:uri="http://schemas.microsoft.com/sharepoint/v3/contenttype/forms"/>
  </ds:schemaRefs>
</ds:datastoreItem>
</file>

<file path=customXml/itemProps3506.xml><?xml version="1.0" encoding="utf-8"?>
<ds:datastoreItem xmlns:ds="http://schemas.openxmlformats.org/officeDocument/2006/customXml" ds:itemID="{D25521DE-55B1-4F8B-BD6E-883AB6A7479E}">
  <ds:schemaRefs>
    <ds:schemaRef ds:uri="http://schemas.microsoft.com/sharepoint/v3/contenttype/forms"/>
  </ds:schemaRefs>
</ds:datastoreItem>
</file>

<file path=customXml/itemProps3507.xml><?xml version="1.0" encoding="utf-8"?>
<ds:datastoreItem xmlns:ds="http://schemas.openxmlformats.org/officeDocument/2006/customXml" ds:itemID="{208A8636-384D-4C46-91B3-8D81348C22B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08.xml><?xml version="1.0" encoding="utf-8"?>
<ds:datastoreItem xmlns:ds="http://schemas.openxmlformats.org/officeDocument/2006/customXml" ds:itemID="{AF2DF1E0-B3C5-43A3-AF1D-1AC58FF717FA}">
  <ds:schemaRefs>
    <ds:schemaRef ds:uri="http://schemas.microsoft.com/sharepoint/events"/>
  </ds:schemaRefs>
</ds:datastoreItem>
</file>

<file path=customXml/itemProps3509.xml><?xml version="1.0" encoding="utf-8"?>
<ds:datastoreItem xmlns:ds="http://schemas.openxmlformats.org/officeDocument/2006/customXml" ds:itemID="{A952AAB8-42D9-4400-A616-02DCB4E3B6D5}">
  <ds:schemaRefs>
    <ds:schemaRef ds:uri="http://schemas.microsoft.com/sharepoint/v3/contenttype/forms"/>
  </ds:schemaRefs>
</ds:datastoreItem>
</file>

<file path=customXml/itemProps351.xml><?xml version="1.0" encoding="utf-8"?>
<ds:datastoreItem xmlns:ds="http://schemas.openxmlformats.org/officeDocument/2006/customXml" ds:itemID="{C64D852A-6B62-40B6-A8DA-9159E6E4F55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10.xml><?xml version="1.0" encoding="utf-8"?>
<ds:datastoreItem xmlns:ds="http://schemas.openxmlformats.org/officeDocument/2006/customXml" ds:itemID="{2B226CC6-1707-4856-B7BE-8D60E6A91C18}">
  <ds:schemaRefs>
    <ds:schemaRef ds:uri="http://schemas.microsoft.com/sharepoint/events"/>
  </ds:schemaRefs>
</ds:datastoreItem>
</file>

<file path=customXml/itemProps3511.xml><?xml version="1.0" encoding="utf-8"?>
<ds:datastoreItem xmlns:ds="http://schemas.openxmlformats.org/officeDocument/2006/customXml" ds:itemID="{8648FAF1-037E-442E-8FC6-87ACDD8F2D93}">
  <ds:schemaRefs>
    <ds:schemaRef ds:uri="http://schemas.microsoft.com/sharepoint/events"/>
  </ds:schemaRefs>
</ds:datastoreItem>
</file>

<file path=customXml/itemProps3512.xml><?xml version="1.0" encoding="utf-8"?>
<ds:datastoreItem xmlns:ds="http://schemas.openxmlformats.org/officeDocument/2006/customXml" ds:itemID="{B5502EF8-F209-43A4-998B-614678468182}">
  <ds:schemaRefs>
    <ds:schemaRef ds:uri="http://schemas.microsoft.com/sharepoint/v3/contenttype/forms"/>
  </ds:schemaRefs>
</ds:datastoreItem>
</file>

<file path=customXml/itemProps3513.xml><?xml version="1.0" encoding="utf-8"?>
<ds:datastoreItem xmlns:ds="http://schemas.openxmlformats.org/officeDocument/2006/customXml" ds:itemID="{4F5E30A3-6226-4751-BB61-81439F2523DD}">
  <ds:schemaRefs>
    <ds:schemaRef ds:uri="http://schemas.microsoft.com/sharepoint/events"/>
  </ds:schemaRefs>
</ds:datastoreItem>
</file>

<file path=customXml/itemProps3514.xml><?xml version="1.0" encoding="utf-8"?>
<ds:datastoreItem xmlns:ds="http://schemas.openxmlformats.org/officeDocument/2006/customXml" ds:itemID="{162CE86A-55E7-46C4-8357-D5EF842E6104}">
  <ds:schemaRefs>
    <ds:schemaRef ds:uri="http://schemas.microsoft.com/sharepoint/v3/contenttype/forms"/>
  </ds:schemaRefs>
</ds:datastoreItem>
</file>

<file path=customXml/itemProps3515.xml><?xml version="1.0" encoding="utf-8"?>
<ds:datastoreItem xmlns:ds="http://schemas.openxmlformats.org/officeDocument/2006/customXml" ds:itemID="{FC3800C4-7E93-4F8F-892C-F0D7230B5A5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16.xml><?xml version="1.0" encoding="utf-8"?>
<ds:datastoreItem xmlns:ds="http://schemas.openxmlformats.org/officeDocument/2006/customXml" ds:itemID="{49E7A47D-3C9C-4977-BCBB-9F24E3C77AD0}">
  <ds:schemaRefs>
    <ds:schemaRef ds:uri="http://schemas.microsoft.com/sharepoint/events"/>
  </ds:schemaRefs>
</ds:datastoreItem>
</file>

<file path=customXml/itemProps3517.xml><?xml version="1.0" encoding="utf-8"?>
<ds:datastoreItem xmlns:ds="http://schemas.openxmlformats.org/officeDocument/2006/customXml" ds:itemID="{59918B39-8274-41BC-A78F-265889AED29E}">
  <ds:schemaRefs>
    <ds:schemaRef ds:uri="http://schemas.microsoft.com/sharepoint/v3/contenttype/forms"/>
  </ds:schemaRefs>
</ds:datastoreItem>
</file>

<file path=customXml/itemProps3518.xml><?xml version="1.0" encoding="utf-8"?>
<ds:datastoreItem xmlns:ds="http://schemas.openxmlformats.org/officeDocument/2006/customXml" ds:itemID="{CB760D58-C985-46B0-B52B-62ED30E2AC9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19.xml><?xml version="1.0" encoding="utf-8"?>
<ds:datastoreItem xmlns:ds="http://schemas.openxmlformats.org/officeDocument/2006/customXml" ds:itemID="{B546A48C-E168-447B-9022-F8C35DBC961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2.xml><?xml version="1.0" encoding="utf-8"?>
<ds:datastoreItem xmlns:ds="http://schemas.openxmlformats.org/officeDocument/2006/customXml" ds:itemID="{F92895B7-B27F-4E87-A963-78ED2B26CB2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20.xml><?xml version="1.0" encoding="utf-8"?>
<ds:datastoreItem xmlns:ds="http://schemas.openxmlformats.org/officeDocument/2006/customXml" ds:itemID="{7AC0E517-E610-4C98-A289-5DF988047386}">
  <ds:schemaRefs>
    <ds:schemaRef ds:uri="http://schemas.microsoft.com/sharepoint/v3/contenttype/forms"/>
  </ds:schemaRefs>
</ds:datastoreItem>
</file>

<file path=customXml/itemProps3521.xml><?xml version="1.0" encoding="utf-8"?>
<ds:datastoreItem xmlns:ds="http://schemas.openxmlformats.org/officeDocument/2006/customXml" ds:itemID="{368A27BC-0938-48C3-B9A3-75A06D56ED4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22.xml><?xml version="1.0" encoding="utf-8"?>
<ds:datastoreItem xmlns:ds="http://schemas.openxmlformats.org/officeDocument/2006/customXml" ds:itemID="{7BBE890C-7B26-4C04-92DA-63726400910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23.xml><?xml version="1.0" encoding="utf-8"?>
<ds:datastoreItem xmlns:ds="http://schemas.openxmlformats.org/officeDocument/2006/customXml" ds:itemID="{89B99542-8518-406E-80A7-3A62E904CB3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24.xml><?xml version="1.0" encoding="utf-8"?>
<ds:datastoreItem xmlns:ds="http://schemas.openxmlformats.org/officeDocument/2006/customXml" ds:itemID="{C2F048A6-ECD1-4225-9311-CF98D3F2D6D0}">
  <ds:schemaRefs>
    <ds:schemaRef ds:uri="http://schemas.microsoft.com/sharepoint/events"/>
  </ds:schemaRefs>
</ds:datastoreItem>
</file>

<file path=customXml/itemProps3525.xml><?xml version="1.0" encoding="utf-8"?>
<ds:datastoreItem xmlns:ds="http://schemas.openxmlformats.org/officeDocument/2006/customXml" ds:itemID="{C1284A41-CD6C-44FB-9578-A3DDC9B1B9CC}">
  <ds:schemaRefs>
    <ds:schemaRef ds:uri="http://schemas.microsoft.com/sharepoint/v3/contenttype/forms"/>
  </ds:schemaRefs>
</ds:datastoreItem>
</file>

<file path=customXml/itemProps3526.xml><?xml version="1.0" encoding="utf-8"?>
<ds:datastoreItem xmlns:ds="http://schemas.openxmlformats.org/officeDocument/2006/customXml" ds:itemID="{83398C0D-4D52-40C9-8ED7-50AF76129BFC}">
  <ds:schemaRefs>
    <ds:schemaRef ds:uri="http://schemas.microsoft.com/sharepoint/v3/contenttype/forms"/>
  </ds:schemaRefs>
</ds:datastoreItem>
</file>

<file path=customXml/itemProps3527.xml><?xml version="1.0" encoding="utf-8"?>
<ds:datastoreItem xmlns:ds="http://schemas.openxmlformats.org/officeDocument/2006/customXml" ds:itemID="{5023142A-2D70-47C2-9AC2-1B358A6747F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28.xml><?xml version="1.0" encoding="utf-8"?>
<ds:datastoreItem xmlns:ds="http://schemas.openxmlformats.org/officeDocument/2006/customXml" ds:itemID="{94E45505-4BEC-4131-988A-6712B9CE2556}">
  <ds:schemaRefs>
    <ds:schemaRef ds:uri="http://schemas.microsoft.com/sharepoint/v3/contenttype/forms"/>
  </ds:schemaRefs>
</ds:datastoreItem>
</file>

<file path=customXml/itemProps3529.xml><?xml version="1.0" encoding="utf-8"?>
<ds:datastoreItem xmlns:ds="http://schemas.openxmlformats.org/officeDocument/2006/customXml" ds:itemID="{21D78A44-3483-4719-8253-F18E9AF6B8C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3.xml><?xml version="1.0" encoding="utf-8"?>
<ds:datastoreItem xmlns:ds="http://schemas.openxmlformats.org/officeDocument/2006/customXml" ds:itemID="{258EFE14-E932-43BB-A672-3F90F1D52551}">
  <ds:schemaRefs>
    <ds:schemaRef ds:uri="http://schemas.microsoft.com/sharepoint/events"/>
  </ds:schemaRefs>
</ds:datastoreItem>
</file>

<file path=customXml/itemProps3530.xml><?xml version="1.0" encoding="utf-8"?>
<ds:datastoreItem xmlns:ds="http://schemas.openxmlformats.org/officeDocument/2006/customXml" ds:itemID="{1C1DCD63-7CDE-43DE-8E44-36CB876072F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31.xml><?xml version="1.0" encoding="utf-8"?>
<ds:datastoreItem xmlns:ds="http://schemas.openxmlformats.org/officeDocument/2006/customXml" ds:itemID="{9B6027F3-C389-44C2-9A3C-BBEFA48263B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32.xml><?xml version="1.0" encoding="utf-8"?>
<ds:datastoreItem xmlns:ds="http://schemas.openxmlformats.org/officeDocument/2006/customXml" ds:itemID="{8AC8972F-FFBA-471F-B6CE-D5BEE0461B9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33.xml><?xml version="1.0" encoding="utf-8"?>
<ds:datastoreItem xmlns:ds="http://schemas.openxmlformats.org/officeDocument/2006/customXml" ds:itemID="{A800B873-AC1E-418A-B67C-A36B822CAB3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34.xml><?xml version="1.0" encoding="utf-8"?>
<ds:datastoreItem xmlns:ds="http://schemas.openxmlformats.org/officeDocument/2006/customXml" ds:itemID="{3CC299E3-1FB6-4D6C-8256-0A7A21DA7B3F}">
  <ds:schemaRefs>
    <ds:schemaRef ds:uri="http://schemas.microsoft.com/sharepoint/v3/contenttype/forms"/>
  </ds:schemaRefs>
</ds:datastoreItem>
</file>

<file path=customXml/itemProps3535.xml><?xml version="1.0" encoding="utf-8"?>
<ds:datastoreItem xmlns:ds="http://schemas.openxmlformats.org/officeDocument/2006/customXml" ds:itemID="{A26234A5-4BD8-43CF-991F-4274CFED0B0F}">
  <ds:schemaRefs>
    <ds:schemaRef ds:uri="http://schemas.microsoft.com/sharepoint/events"/>
  </ds:schemaRefs>
</ds:datastoreItem>
</file>

<file path=customXml/itemProps3536.xml><?xml version="1.0" encoding="utf-8"?>
<ds:datastoreItem xmlns:ds="http://schemas.openxmlformats.org/officeDocument/2006/customXml" ds:itemID="{2A0D0140-2AEF-4667-9192-6DEF8BED616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37.xml><?xml version="1.0" encoding="utf-8"?>
<ds:datastoreItem xmlns:ds="http://schemas.openxmlformats.org/officeDocument/2006/customXml" ds:itemID="{90478280-19E7-44D5-8559-5AEAF70766A2}">
  <ds:schemaRefs>
    <ds:schemaRef ds:uri="http://schemas.microsoft.com/sharepoint/events"/>
  </ds:schemaRefs>
</ds:datastoreItem>
</file>

<file path=customXml/itemProps3538.xml><?xml version="1.0" encoding="utf-8"?>
<ds:datastoreItem xmlns:ds="http://schemas.openxmlformats.org/officeDocument/2006/customXml" ds:itemID="{240DE7A8-3F4A-4117-B0EC-6D5F37D8A99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39.xml><?xml version="1.0" encoding="utf-8"?>
<ds:datastoreItem xmlns:ds="http://schemas.openxmlformats.org/officeDocument/2006/customXml" ds:itemID="{E1A2C7BB-C695-4E77-859E-B754469F4483}">
  <ds:schemaRefs>
    <ds:schemaRef ds:uri="http://schemas.microsoft.com/sharepoint/v3/contenttype/forms"/>
  </ds:schemaRefs>
</ds:datastoreItem>
</file>

<file path=customXml/itemProps354.xml><?xml version="1.0" encoding="utf-8"?>
<ds:datastoreItem xmlns:ds="http://schemas.openxmlformats.org/officeDocument/2006/customXml" ds:itemID="{EDE32F5B-E130-4778-A7FD-87CA84CB3A62}">
  <ds:schemaRefs>
    <ds:schemaRef ds:uri="http://schemas.microsoft.com/sharepoint/v3/contenttype/forms"/>
  </ds:schemaRefs>
</ds:datastoreItem>
</file>

<file path=customXml/itemProps3540.xml><?xml version="1.0" encoding="utf-8"?>
<ds:datastoreItem xmlns:ds="http://schemas.openxmlformats.org/officeDocument/2006/customXml" ds:itemID="{EFEF5900-CE62-4B06-A4FB-D52B6BE3C18C}">
  <ds:schemaRefs>
    <ds:schemaRef ds:uri="http://schemas.microsoft.com/sharepoint/v3/contenttype/forms"/>
  </ds:schemaRefs>
</ds:datastoreItem>
</file>

<file path=customXml/itemProps3541.xml><?xml version="1.0" encoding="utf-8"?>
<ds:datastoreItem xmlns:ds="http://schemas.openxmlformats.org/officeDocument/2006/customXml" ds:itemID="{AD9C5D1B-6780-4142-AB38-D7D9F2F4C1B1}">
  <ds:schemaRefs>
    <ds:schemaRef ds:uri="http://schemas.microsoft.com/sharepoint/v3/contenttype/forms"/>
  </ds:schemaRefs>
</ds:datastoreItem>
</file>

<file path=customXml/itemProps3542.xml><?xml version="1.0" encoding="utf-8"?>
<ds:datastoreItem xmlns:ds="http://schemas.openxmlformats.org/officeDocument/2006/customXml" ds:itemID="{AF40200F-E02A-4DA1-9CF5-35003CA69EC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43.xml><?xml version="1.0" encoding="utf-8"?>
<ds:datastoreItem xmlns:ds="http://schemas.openxmlformats.org/officeDocument/2006/customXml" ds:itemID="{3B919D4D-7E16-4705-93AB-9A60C7EA92D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44.xml><?xml version="1.0" encoding="utf-8"?>
<ds:datastoreItem xmlns:ds="http://schemas.openxmlformats.org/officeDocument/2006/customXml" ds:itemID="{417D1E06-BD03-4030-A1F2-BD7129536944}">
  <ds:schemaRefs>
    <ds:schemaRef ds:uri="http://schemas.microsoft.com/sharepoint/v3/contenttype/forms"/>
  </ds:schemaRefs>
</ds:datastoreItem>
</file>

<file path=customXml/itemProps3545.xml><?xml version="1.0" encoding="utf-8"?>
<ds:datastoreItem xmlns:ds="http://schemas.openxmlformats.org/officeDocument/2006/customXml" ds:itemID="{CA0E45F8-CDE8-4990-842F-8389A9B087C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46.xml><?xml version="1.0" encoding="utf-8"?>
<ds:datastoreItem xmlns:ds="http://schemas.openxmlformats.org/officeDocument/2006/customXml" ds:itemID="{47BF3003-EB5C-4AD3-B995-C88BEC7C3D4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47.xml><?xml version="1.0" encoding="utf-8"?>
<ds:datastoreItem xmlns:ds="http://schemas.openxmlformats.org/officeDocument/2006/customXml" ds:itemID="{1643F22F-C728-4F22-90F3-1251E24ED0D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48.xml><?xml version="1.0" encoding="utf-8"?>
<ds:datastoreItem xmlns:ds="http://schemas.openxmlformats.org/officeDocument/2006/customXml" ds:itemID="{FE230137-22B7-48D3-95E8-1D07B247A25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49.xml><?xml version="1.0" encoding="utf-8"?>
<ds:datastoreItem xmlns:ds="http://schemas.openxmlformats.org/officeDocument/2006/customXml" ds:itemID="{43093A3F-5196-4EFB-A67F-3F461D6308D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5.xml><?xml version="1.0" encoding="utf-8"?>
<ds:datastoreItem xmlns:ds="http://schemas.openxmlformats.org/officeDocument/2006/customXml" ds:itemID="{78A6EB29-2B49-473E-9064-64AB0585E41D}">
  <ds:schemaRefs>
    <ds:schemaRef ds:uri="http://schemas.microsoft.com/sharepoint/events"/>
  </ds:schemaRefs>
</ds:datastoreItem>
</file>

<file path=customXml/itemProps3550.xml><?xml version="1.0" encoding="utf-8"?>
<ds:datastoreItem xmlns:ds="http://schemas.openxmlformats.org/officeDocument/2006/customXml" ds:itemID="{8F091CEF-E1F9-4593-8AF1-B81AD616B8CB}">
  <ds:schemaRefs>
    <ds:schemaRef ds:uri="http://schemas.microsoft.com/sharepoint/v3/contenttype/forms"/>
  </ds:schemaRefs>
</ds:datastoreItem>
</file>

<file path=customXml/itemProps3551.xml><?xml version="1.0" encoding="utf-8"?>
<ds:datastoreItem xmlns:ds="http://schemas.openxmlformats.org/officeDocument/2006/customXml" ds:itemID="{7394F21E-018D-4327-9EBA-9C252788CA03}">
  <ds:schemaRefs>
    <ds:schemaRef ds:uri="http://schemas.microsoft.com/sharepoint/v3/contenttype/forms"/>
  </ds:schemaRefs>
</ds:datastoreItem>
</file>

<file path=customXml/itemProps3552.xml><?xml version="1.0" encoding="utf-8"?>
<ds:datastoreItem xmlns:ds="http://schemas.openxmlformats.org/officeDocument/2006/customXml" ds:itemID="{466CEED0-175E-4977-80F6-2712E653ABB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53.xml><?xml version="1.0" encoding="utf-8"?>
<ds:datastoreItem xmlns:ds="http://schemas.openxmlformats.org/officeDocument/2006/customXml" ds:itemID="{BF3D96B2-E494-4399-8623-0B796C41193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54.xml><?xml version="1.0" encoding="utf-8"?>
<ds:datastoreItem xmlns:ds="http://schemas.openxmlformats.org/officeDocument/2006/customXml" ds:itemID="{A6A6A1A3-150F-407A-ADBA-4E8E353D60E7}">
  <ds:schemaRefs>
    <ds:schemaRef ds:uri="http://schemas.microsoft.com/sharepoint/v3/contenttype/forms"/>
  </ds:schemaRefs>
</ds:datastoreItem>
</file>

<file path=customXml/itemProps3555.xml><?xml version="1.0" encoding="utf-8"?>
<ds:datastoreItem xmlns:ds="http://schemas.openxmlformats.org/officeDocument/2006/customXml" ds:itemID="{C8C30CDD-C402-4984-B93B-DCA4E8FDBC3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56.xml><?xml version="1.0" encoding="utf-8"?>
<ds:datastoreItem xmlns:ds="http://schemas.openxmlformats.org/officeDocument/2006/customXml" ds:itemID="{E6346482-6D3D-4413-8DD6-0DD1574DD80F}">
  <ds:schemaRefs>
    <ds:schemaRef ds:uri="http://schemas.microsoft.com/sharepoint/v3/contenttype/forms"/>
  </ds:schemaRefs>
</ds:datastoreItem>
</file>

<file path=customXml/itemProps3557.xml><?xml version="1.0" encoding="utf-8"?>
<ds:datastoreItem xmlns:ds="http://schemas.openxmlformats.org/officeDocument/2006/customXml" ds:itemID="{10E680D1-6D4D-4F91-A062-1DF868525645}">
  <ds:schemaRefs>
    <ds:schemaRef ds:uri="http://schemas.microsoft.com/sharepoint/events"/>
  </ds:schemaRefs>
</ds:datastoreItem>
</file>

<file path=customXml/itemProps3558.xml><?xml version="1.0" encoding="utf-8"?>
<ds:datastoreItem xmlns:ds="http://schemas.openxmlformats.org/officeDocument/2006/customXml" ds:itemID="{858FD4BF-DFE0-4933-A158-50A0DC01F2D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59.xml><?xml version="1.0" encoding="utf-8"?>
<ds:datastoreItem xmlns:ds="http://schemas.openxmlformats.org/officeDocument/2006/customXml" ds:itemID="{498C9F0A-CE2D-49AA-A163-B838E62B4FF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6.xml><?xml version="1.0" encoding="utf-8"?>
<ds:datastoreItem xmlns:ds="http://schemas.openxmlformats.org/officeDocument/2006/customXml" ds:itemID="{8A35BB08-98EE-4F31-B6DC-FDC796E19F6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60.xml><?xml version="1.0" encoding="utf-8"?>
<ds:datastoreItem xmlns:ds="http://schemas.openxmlformats.org/officeDocument/2006/customXml" ds:itemID="{20900829-2945-4CA4-8178-ADE5432B960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61.xml><?xml version="1.0" encoding="utf-8"?>
<ds:datastoreItem xmlns:ds="http://schemas.openxmlformats.org/officeDocument/2006/customXml" ds:itemID="{50B012EA-2E4F-413C-89AC-6E89D0AAE95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62.xml><?xml version="1.0" encoding="utf-8"?>
<ds:datastoreItem xmlns:ds="http://schemas.openxmlformats.org/officeDocument/2006/customXml" ds:itemID="{1DA442AF-117A-4137-AB53-D8AB7FE36452}">
  <ds:schemaRefs>
    <ds:schemaRef ds:uri="http://schemas.microsoft.com/sharepoint/events"/>
  </ds:schemaRefs>
</ds:datastoreItem>
</file>

<file path=customXml/itemProps3563.xml><?xml version="1.0" encoding="utf-8"?>
<ds:datastoreItem xmlns:ds="http://schemas.openxmlformats.org/officeDocument/2006/customXml" ds:itemID="{1B72954F-ACE5-4F58-B6D3-C604EEB2F4F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64.xml><?xml version="1.0" encoding="utf-8"?>
<ds:datastoreItem xmlns:ds="http://schemas.openxmlformats.org/officeDocument/2006/customXml" ds:itemID="{ABB5619F-ACDD-4206-817E-8CBB1F02316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65.xml><?xml version="1.0" encoding="utf-8"?>
<ds:datastoreItem xmlns:ds="http://schemas.openxmlformats.org/officeDocument/2006/customXml" ds:itemID="{13716A37-915D-4458-B33B-2BB488B4AAE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66.xml><?xml version="1.0" encoding="utf-8"?>
<ds:datastoreItem xmlns:ds="http://schemas.openxmlformats.org/officeDocument/2006/customXml" ds:itemID="{70E3CAC6-9BE6-4B6C-AEA6-433D9C0AC4D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67.xml><?xml version="1.0" encoding="utf-8"?>
<ds:datastoreItem xmlns:ds="http://schemas.openxmlformats.org/officeDocument/2006/customXml" ds:itemID="{750ABAE4-08DB-4E97-B79D-1EBD8D94764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68.xml><?xml version="1.0" encoding="utf-8"?>
<ds:datastoreItem xmlns:ds="http://schemas.openxmlformats.org/officeDocument/2006/customXml" ds:itemID="{CC44FE3A-5BB4-43E3-8125-F8838411DB1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69.xml><?xml version="1.0" encoding="utf-8"?>
<ds:datastoreItem xmlns:ds="http://schemas.openxmlformats.org/officeDocument/2006/customXml" ds:itemID="{96226629-675E-4CE6-B69B-FE52FB424FC6}">
  <ds:schemaRefs>
    <ds:schemaRef ds:uri="http://schemas.microsoft.com/sharepoint/v3/contenttype/forms"/>
  </ds:schemaRefs>
</ds:datastoreItem>
</file>

<file path=customXml/itemProps357.xml><?xml version="1.0" encoding="utf-8"?>
<ds:datastoreItem xmlns:ds="http://schemas.openxmlformats.org/officeDocument/2006/customXml" ds:itemID="{5B9149CA-D29C-4D6D-8819-1DC8A66D748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70.xml><?xml version="1.0" encoding="utf-8"?>
<ds:datastoreItem xmlns:ds="http://schemas.openxmlformats.org/officeDocument/2006/customXml" ds:itemID="{369ACAFD-5F1A-436B-8F14-A92C44F3C0E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71.xml><?xml version="1.0" encoding="utf-8"?>
<ds:datastoreItem xmlns:ds="http://schemas.openxmlformats.org/officeDocument/2006/customXml" ds:itemID="{9ADE976D-39D6-4507-9BB7-8327D1F2357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72.xml><?xml version="1.0" encoding="utf-8"?>
<ds:datastoreItem xmlns:ds="http://schemas.openxmlformats.org/officeDocument/2006/customXml" ds:itemID="{CEAB7D2E-5F81-457E-BA82-6C1ABF51E70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73.xml><?xml version="1.0" encoding="utf-8"?>
<ds:datastoreItem xmlns:ds="http://schemas.openxmlformats.org/officeDocument/2006/customXml" ds:itemID="{BD795509-ADE2-45A6-A544-4FEFA9C187F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74.xml><?xml version="1.0" encoding="utf-8"?>
<ds:datastoreItem xmlns:ds="http://schemas.openxmlformats.org/officeDocument/2006/customXml" ds:itemID="{8F9A6162-A3EE-44FC-A2F7-7417CC49D29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75.xml><?xml version="1.0" encoding="utf-8"?>
<ds:datastoreItem xmlns:ds="http://schemas.openxmlformats.org/officeDocument/2006/customXml" ds:itemID="{4A41BC81-B005-4FB0-B3D6-D2A77A0CC4E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76.xml><?xml version="1.0" encoding="utf-8"?>
<ds:datastoreItem xmlns:ds="http://schemas.openxmlformats.org/officeDocument/2006/customXml" ds:itemID="{752D3351-2B55-4E1B-95F2-52E1EEF4B69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77.xml><?xml version="1.0" encoding="utf-8"?>
<ds:datastoreItem xmlns:ds="http://schemas.openxmlformats.org/officeDocument/2006/customXml" ds:itemID="{7060205C-CCF5-432F-B3BA-43824BC12C2D}">
  <ds:schemaRefs>
    <ds:schemaRef ds:uri="http://schemas.microsoft.com/sharepoint/events"/>
  </ds:schemaRefs>
</ds:datastoreItem>
</file>

<file path=customXml/itemProps3578.xml><?xml version="1.0" encoding="utf-8"?>
<ds:datastoreItem xmlns:ds="http://schemas.openxmlformats.org/officeDocument/2006/customXml" ds:itemID="{2B9B5B14-1B8B-4C92-AE2E-0BD25CB2248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79.xml><?xml version="1.0" encoding="utf-8"?>
<ds:datastoreItem xmlns:ds="http://schemas.openxmlformats.org/officeDocument/2006/customXml" ds:itemID="{4DDE9250-5016-4914-8FFF-644272EB535F}">
  <ds:schemaRefs>
    <ds:schemaRef ds:uri="http://schemas.microsoft.com/sharepoint/v3/contenttype/forms"/>
  </ds:schemaRefs>
</ds:datastoreItem>
</file>

<file path=customXml/itemProps358.xml><?xml version="1.0" encoding="utf-8"?>
<ds:datastoreItem xmlns:ds="http://schemas.openxmlformats.org/officeDocument/2006/customXml" ds:itemID="{4E4D7734-4076-49EA-B42C-583E6E811334}">
  <ds:schemaRefs>
    <ds:schemaRef ds:uri="http://schemas.microsoft.com/sharepoint/v3/contenttype/forms"/>
  </ds:schemaRefs>
</ds:datastoreItem>
</file>

<file path=customXml/itemProps3580.xml><?xml version="1.0" encoding="utf-8"?>
<ds:datastoreItem xmlns:ds="http://schemas.openxmlformats.org/officeDocument/2006/customXml" ds:itemID="{8B11F41B-962E-4AB3-ADE1-BCB9429BB3CC}">
  <ds:schemaRefs>
    <ds:schemaRef ds:uri="http://schemas.microsoft.com/sharepoint/v3/contenttype/forms"/>
  </ds:schemaRefs>
</ds:datastoreItem>
</file>

<file path=customXml/itemProps3581.xml><?xml version="1.0" encoding="utf-8"?>
<ds:datastoreItem xmlns:ds="http://schemas.openxmlformats.org/officeDocument/2006/customXml" ds:itemID="{FFA77A45-03FD-42FB-9C07-66F36709D5D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82.xml><?xml version="1.0" encoding="utf-8"?>
<ds:datastoreItem xmlns:ds="http://schemas.openxmlformats.org/officeDocument/2006/customXml" ds:itemID="{7DC871D0-B4F8-4A70-9203-0747E0B8EB7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83.xml><?xml version="1.0" encoding="utf-8"?>
<ds:datastoreItem xmlns:ds="http://schemas.openxmlformats.org/officeDocument/2006/customXml" ds:itemID="{82251AB6-8F89-47A9-976E-F4318CBB699D}">
  <ds:schemaRefs>
    <ds:schemaRef ds:uri="http://schemas.microsoft.com/sharepoint/v3/contenttype/forms"/>
  </ds:schemaRefs>
</ds:datastoreItem>
</file>

<file path=customXml/itemProps3584.xml><?xml version="1.0" encoding="utf-8"?>
<ds:datastoreItem xmlns:ds="http://schemas.openxmlformats.org/officeDocument/2006/customXml" ds:itemID="{0DB75FA7-FC17-4143-9C0C-6BBF9EB5BDC2}">
  <ds:schemaRefs>
    <ds:schemaRef ds:uri="http://schemas.microsoft.com/sharepoint/v3/contenttype/forms"/>
  </ds:schemaRefs>
</ds:datastoreItem>
</file>

<file path=customXml/itemProps3585.xml><?xml version="1.0" encoding="utf-8"?>
<ds:datastoreItem xmlns:ds="http://schemas.openxmlformats.org/officeDocument/2006/customXml" ds:itemID="{F1DDEF8F-83C9-496B-B792-8AC1B681EF36}">
  <ds:schemaRefs>
    <ds:schemaRef ds:uri="http://schemas.microsoft.com/sharepoint/events"/>
  </ds:schemaRefs>
</ds:datastoreItem>
</file>

<file path=customXml/itemProps3586.xml><?xml version="1.0" encoding="utf-8"?>
<ds:datastoreItem xmlns:ds="http://schemas.openxmlformats.org/officeDocument/2006/customXml" ds:itemID="{F4C1A393-E27A-4344-A12B-595F97ED9AAC}">
  <ds:schemaRefs>
    <ds:schemaRef ds:uri="http://schemas.microsoft.com/sharepoint/v3/contenttype/forms"/>
  </ds:schemaRefs>
</ds:datastoreItem>
</file>

<file path=customXml/itemProps3587.xml><?xml version="1.0" encoding="utf-8"?>
<ds:datastoreItem xmlns:ds="http://schemas.openxmlformats.org/officeDocument/2006/customXml" ds:itemID="{B54FB7FC-18FA-4F17-B352-3FEB131AFCE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88.xml><?xml version="1.0" encoding="utf-8"?>
<ds:datastoreItem xmlns:ds="http://schemas.openxmlformats.org/officeDocument/2006/customXml" ds:itemID="{FEB438D2-8713-4B3C-9F89-2C43DF71B892}">
  <ds:schemaRefs>
    <ds:schemaRef ds:uri="http://schemas.microsoft.com/sharepoint/v3/contenttype/forms"/>
  </ds:schemaRefs>
</ds:datastoreItem>
</file>

<file path=customXml/itemProps3589.xml><?xml version="1.0" encoding="utf-8"?>
<ds:datastoreItem xmlns:ds="http://schemas.openxmlformats.org/officeDocument/2006/customXml" ds:itemID="{348E392C-775F-4BBF-8CD2-39EBB8B95209}">
  <ds:schemaRefs>
    <ds:schemaRef ds:uri="http://schemas.microsoft.com/sharepoint/events"/>
  </ds:schemaRefs>
</ds:datastoreItem>
</file>

<file path=customXml/itemProps359.xml><?xml version="1.0" encoding="utf-8"?>
<ds:datastoreItem xmlns:ds="http://schemas.openxmlformats.org/officeDocument/2006/customXml" ds:itemID="{8EC79BDD-F29B-4D13-B588-64E410CED8B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590.xml><?xml version="1.0" encoding="utf-8"?>
<ds:datastoreItem xmlns:ds="http://schemas.openxmlformats.org/officeDocument/2006/customXml" ds:itemID="{D7565E44-3130-444D-AA92-7FAD029C9B3D}">
  <ds:schemaRefs>
    <ds:schemaRef ds:uri="http://schemas.microsoft.com/sharepoint/events"/>
  </ds:schemaRefs>
</ds:datastoreItem>
</file>

<file path=customXml/itemProps3591.xml><?xml version="1.0" encoding="utf-8"?>
<ds:datastoreItem xmlns:ds="http://schemas.openxmlformats.org/officeDocument/2006/customXml" ds:itemID="{70B744C8-81A5-4AB1-9160-9485ABE08E5E}">
  <ds:schemaRefs>
    <ds:schemaRef ds:uri="http://schemas.microsoft.com/sharepoint/v3/contenttype/forms"/>
  </ds:schemaRefs>
</ds:datastoreItem>
</file>

<file path=customXml/itemProps3592.xml><?xml version="1.0" encoding="utf-8"?>
<ds:datastoreItem xmlns:ds="http://schemas.openxmlformats.org/officeDocument/2006/customXml" ds:itemID="{08262B27-FD4A-4151-AF8B-39C89E4D8B0C}">
  <ds:schemaRefs>
    <ds:schemaRef ds:uri="http://schemas.microsoft.com/sharepoint/events"/>
  </ds:schemaRefs>
</ds:datastoreItem>
</file>

<file path=customXml/itemProps3593.xml><?xml version="1.0" encoding="utf-8"?>
<ds:datastoreItem xmlns:ds="http://schemas.openxmlformats.org/officeDocument/2006/customXml" ds:itemID="{CDEC6DC3-236D-402D-A89C-2C87582B584E}">
  <ds:schemaRefs>
    <ds:schemaRef ds:uri="http://schemas.microsoft.com/sharepoint/v3/contenttype/forms"/>
  </ds:schemaRefs>
</ds:datastoreItem>
</file>

<file path=customXml/itemProps3594.xml><?xml version="1.0" encoding="utf-8"?>
<ds:datastoreItem xmlns:ds="http://schemas.openxmlformats.org/officeDocument/2006/customXml" ds:itemID="{B693AC25-00D8-43FC-A46F-8B2972322A2A}">
  <ds:schemaRefs>
    <ds:schemaRef ds:uri="http://schemas.microsoft.com/sharepoint/events"/>
  </ds:schemaRefs>
</ds:datastoreItem>
</file>

<file path=customXml/itemProps3595.xml><?xml version="1.0" encoding="utf-8"?>
<ds:datastoreItem xmlns:ds="http://schemas.openxmlformats.org/officeDocument/2006/customXml" ds:itemID="{A585E0FB-D3C4-41E2-A041-9398C890495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96.xml><?xml version="1.0" encoding="utf-8"?>
<ds:datastoreItem xmlns:ds="http://schemas.openxmlformats.org/officeDocument/2006/customXml" ds:itemID="{B0655538-670C-4A81-A9F6-E3D4DEDB22F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97.xml><?xml version="1.0" encoding="utf-8"?>
<ds:datastoreItem xmlns:ds="http://schemas.openxmlformats.org/officeDocument/2006/customXml" ds:itemID="{2D162BAB-E134-4466-AD60-092D9CFD146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98.xml><?xml version="1.0" encoding="utf-8"?>
<ds:datastoreItem xmlns:ds="http://schemas.openxmlformats.org/officeDocument/2006/customXml" ds:itemID="{EB0BB6F4-F7E5-4C2F-9882-04DC6E809D5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599.xml><?xml version="1.0" encoding="utf-8"?>
<ds:datastoreItem xmlns:ds="http://schemas.openxmlformats.org/officeDocument/2006/customXml" ds:itemID="{A9D62909-49A2-4E16-8603-DD38C7594B7B}">
  <ds:schemaRefs>
    <ds:schemaRef ds:uri="http://schemas.microsoft.com/sharepoint/events"/>
  </ds:schemaRefs>
</ds:datastoreItem>
</file>

<file path=customXml/itemProps36.xml><?xml version="1.0" encoding="utf-8"?>
<ds:datastoreItem xmlns:ds="http://schemas.openxmlformats.org/officeDocument/2006/customXml" ds:itemID="{0052F727-4E7F-40EC-A47A-BC9AB16CAAA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0.xml><?xml version="1.0" encoding="utf-8"?>
<ds:datastoreItem xmlns:ds="http://schemas.openxmlformats.org/officeDocument/2006/customXml" ds:itemID="{E340DDA2-5E21-4499-B65B-785B3CCDE7C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00.xml><?xml version="1.0" encoding="utf-8"?>
<ds:datastoreItem xmlns:ds="http://schemas.openxmlformats.org/officeDocument/2006/customXml" ds:itemID="{B502DA06-4B4F-4FC5-B8B9-FA5CBAD4E13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01.xml><?xml version="1.0" encoding="utf-8"?>
<ds:datastoreItem xmlns:ds="http://schemas.openxmlformats.org/officeDocument/2006/customXml" ds:itemID="{1B3D066E-1DD3-47AE-A8FE-46615AEC81B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02.xml><?xml version="1.0" encoding="utf-8"?>
<ds:datastoreItem xmlns:ds="http://schemas.openxmlformats.org/officeDocument/2006/customXml" ds:itemID="{02B5CB57-0F6A-40BF-98FB-5D4454EDE23A}">
  <ds:schemaRefs>
    <ds:schemaRef ds:uri="http://schemas.microsoft.com/sharepoint/events"/>
  </ds:schemaRefs>
</ds:datastoreItem>
</file>

<file path=customXml/itemProps3603.xml><?xml version="1.0" encoding="utf-8"?>
<ds:datastoreItem xmlns:ds="http://schemas.openxmlformats.org/officeDocument/2006/customXml" ds:itemID="{56121E21-C724-430A-B9BA-690FE8029F9C}">
  <ds:schemaRefs>
    <ds:schemaRef ds:uri="http://schemas.microsoft.com/sharepoint/events"/>
  </ds:schemaRefs>
</ds:datastoreItem>
</file>

<file path=customXml/itemProps3604.xml><?xml version="1.0" encoding="utf-8"?>
<ds:datastoreItem xmlns:ds="http://schemas.openxmlformats.org/officeDocument/2006/customXml" ds:itemID="{08DC67D3-A304-47D3-89F5-1F1FAED948F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05.xml><?xml version="1.0" encoding="utf-8"?>
<ds:datastoreItem xmlns:ds="http://schemas.openxmlformats.org/officeDocument/2006/customXml" ds:itemID="{974754DB-C3FA-4EB5-965C-24C285FDE2E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06.xml><?xml version="1.0" encoding="utf-8"?>
<ds:datastoreItem xmlns:ds="http://schemas.openxmlformats.org/officeDocument/2006/customXml" ds:itemID="{28275328-0BBB-4A72-A9DB-5D551FDC5CA8}">
  <ds:schemaRefs>
    <ds:schemaRef ds:uri="http://schemas.microsoft.com/sharepoint/events"/>
  </ds:schemaRefs>
</ds:datastoreItem>
</file>

<file path=customXml/itemProps3607.xml><?xml version="1.0" encoding="utf-8"?>
<ds:datastoreItem xmlns:ds="http://schemas.openxmlformats.org/officeDocument/2006/customXml" ds:itemID="{ABB05116-C964-4406-9B5F-C97794C316C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08.xml><?xml version="1.0" encoding="utf-8"?>
<ds:datastoreItem xmlns:ds="http://schemas.openxmlformats.org/officeDocument/2006/customXml" ds:itemID="{C3FE9788-CA47-4187-BFC3-8FC17EA7E43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09.xml><?xml version="1.0" encoding="utf-8"?>
<ds:datastoreItem xmlns:ds="http://schemas.openxmlformats.org/officeDocument/2006/customXml" ds:itemID="{544D7F09-14B8-4D5E-9289-F29FF958B97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1.xml><?xml version="1.0" encoding="utf-8"?>
<ds:datastoreItem xmlns:ds="http://schemas.openxmlformats.org/officeDocument/2006/customXml" ds:itemID="{29240BBC-7F1F-4838-A33F-47B3696795FF}">
  <ds:schemaRefs>
    <ds:schemaRef ds:uri="http://schemas.microsoft.com/sharepoint/v3/contenttype/forms"/>
  </ds:schemaRefs>
</ds:datastoreItem>
</file>

<file path=customXml/itemProps3610.xml><?xml version="1.0" encoding="utf-8"?>
<ds:datastoreItem xmlns:ds="http://schemas.openxmlformats.org/officeDocument/2006/customXml" ds:itemID="{77FD3ACA-8798-4562-A94A-19F3EC2F2163}">
  <ds:schemaRefs>
    <ds:schemaRef ds:uri="http://schemas.microsoft.com/sharepoint/v3/contenttype/forms"/>
  </ds:schemaRefs>
</ds:datastoreItem>
</file>

<file path=customXml/itemProps3611.xml><?xml version="1.0" encoding="utf-8"?>
<ds:datastoreItem xmlns:ds="http://schemas.openxmlformats.org/officeDocument/2006/customXml" ds:itemID="{4C67118E-6390-4880-ABC5-B791878BD01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12.xml><?xml version="1.0" encoding="utf-8"?>
<ds:datastoreItem xmlns:ds="http://schemas.openxmlformats.org/officeDocument/2006/customXml" ds:itemID="{AA30AEB5-886B-4CC4-AFE4-EF3A456DCC7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13.xml><?xml version="1.0" encoding="utf-8"?>
<ds:datastoreItem xmlns:ds="http://schemas.openxmlformats.org/officeDocument/2006/customXml" ds:itemID="{DAB049CE-C496-4F3E-80B2-C5FBA4173CE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14.xml><?xml version="1.0" encoding="utf-8"?>
<ds:datastoreItem xmlns:ds="http://schemas.openxmlformats.org/officeDocument/2006/customXml" ds:itemID="{2F1E21D1-F0D1-4050-9A36-5FE5A0E5EB28}">
  <ds:schemaRefs>
    <ds:schemaRef ds:uri="http://schemas.microsoft.com/sharepoint/v3/contenttype/forms"/>
  </ds:schemaRefs>
</ds:datastoreItem>
</file>

<file path=customXml/itemProps3615.xml><?xml version="1.0" encoding="utf-8"?>
<ds:datastoreItem xmlns:ds="http://schemas.openxmlformats.org/officeDocument/2006/customXml" ds:itemID="{DB3183CD-2012-4D84-96EA-0E6B30C22E48}">
  <ds:schemaRefs>
    <ds:schemaRef ds:uri="http://schemas.microsoft.com/sharepoint/v3/contenttype/forms"/>
  </ds:schemaRefs>
</ds:datastoreItem>
</file>

<file path=customXml/itemProps3616.xml><?xml version="1.0" encoding="utf-8"?>
<ds:datastoreItem xmlns:ds="http://schemas.openxmlformats.org/officeDocument/2006/customXml" ds:itemID="{622D05DC-278F-4EE7-AC19-EA4F7C1B6EA5}">
  <ds:schemaRefs>
    <ds:schemaRef ds:uri="http://schemas.microsoft.com/sharepoint/v3/contenttype/forms"/>
  </ds:schemaRefs>
</ds:datastoreItem>
</file>

<file path=customXml/itemProps3617.xml><?xml version="1.0" encoding="utf-8"?>
<ds:datastoreItem xmlns:ds="http://schemas.openxmlformats.org/officeDocument/2006/customXml" ds:itemID="{E808EFAD-AB8C-42B8-B768-D46CB13FE45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18.xml><?xml version="1.0" encoding="utf-8"?>
<ds:datastoreItem xmlns:ds="http://schemas.openxmlformats.org/officeDocument/2006/customXml" ds:itemID="{46A8BB7A-BA61-4E29-A29A-6B92A2BFD4A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19.xml><?xml version="1.0" encoding="utf-8"?>
<ds:datastoreItem xmlns:ds="http://schemas.openxmlformats.org/officeDocument/2006/customXml" ds:itemID="{15832770-70BF-4E09-BD30-D187B6C02EA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2.xml><?xml version="1.0" encoding="utf-8"?>
<ds:datastoreItem xmlns:ds="http://schemas.openxmlformats.org/officeDocument/2006/customXml" ds:itemID="{1BD4A953-3906-473A-9623-6779B2909E2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20.xml><?xml version="1.0" encoding="utf-8"?>
<ds:datastoreItem xmlns:ds="http://schemas.openxmlformats.org/officeDocument/2006/customXml" ds:itemID="{F71BFC00-A910-4667-BDFC-FEEA5B5EF933}">
  <ds:schemaRefs>
    <ds:schemaRef ds:uri="http://schemas.microsoft.com/sharepoint/v3/contenttype/forms"/>
  </ds:schemaRefs>
</ds:datastoreItem>
</file>

<file path=customXml/itemProps3621.xml><?xml version="1.0" encoding="utf-8"?>
<ds:datastoreItem xmlns:ds="http://schemas.openxmlformats.org/officeDocument/2006/customXml" ds:itemID="{135F866A-09B8-428E-A87C-57F9217C6EC7}">
  <ds:schemaRefs>
    <ds:schemaRef ds:uri="http://schemas.microsoft.com/sharepoint/events"/>
  </ds:schemaRefs>
</ds:datastoreItem>
</file>

<file path=customXml/itemProps3622.xml><?xml version="1.0" encoding="utf-8"?>
<ds:datastoreItem xmlns:ds="http://schemas.openxmlformats.org/officeDocument/2006/customXml" ds:itemID="{4E35D124-2B24-4676-99A9-E6C98E2E035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23.xml><?xml version="1.0" encoding="utf-8"?>
<ds:datastoreItem xmlns:ds="http://schemas.openxmlformats.org/officeDocument/2006/customXml" ds:itemID="{3A9610EE-E667-49D9-8780-5B64379D8CA6}">
  <ds:schemaRefs>
    <ds:schemaRef ds:uri="http://schemas.microsoft.com/sharepoint/events"/>
  </ds:schemaRefs>
</ds:datastoreItem>
</file>

<file path=customXml/itemProps3624.xml><?xml version="1.0" encoding="utf-8"?>
<ds:datastoreItem xmlns:ds="http://schemas.openxmlformats.org/officeDocument/2006/customXml" ds:itemID="{7F2B6EA7-D53C-4C9A-BD55-22587EAB85AE}">
  <ds:schemaRefs>
    <ds:schemaRef ds:uri="http://schemas.microsoft.com/sharepoint/events"/>
  </ds:schemaRefs>
</ds:datastoreItem>
</file>

<file path=customXml/itemProps3625.xml><?xml version="1.0" encoding="utf-8"?>
<ds:datastoreItem xmlns:ds="http://schemas.openxmlformats.org/officeDocument/2006/customXml" ds:itemID="{D98C21AA-7163-4679-BD90-9BD5B524196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26.xml><?xml version="1.0" encoding="utf-8"?>
<ds:datastoreItem xmlns:ds="http://schemas.openxmlformats.org/officeDocument/2006/customXml" ds:itemID="{FF4705F3-75E1-4A62-BFEE-6586AD98F021}">
  <ds:schemaRefs>
    <ds:schemaRef ds:uri="http://schemas.microsoft.com/sharepoint/v3/contenttype/forms"/>
  </ds:schemaRefs>
</ds:datastoreItem>
</file>

<file path=customXml/itemProps3627.xml><?xml version="1.0" encoding="utf-8"?>
<ds:datastoreItem xmlns:ds="http://schemas.openxmlformats.org/officeDocument/2006/customXml" ds:itemID="{C0436867-F122-42F3-ABF4-9A940040437A}">
  <ds:schemaRefs>
    <ds:schemaRef ds:uri="http://schemas.microsoft.com/sharepoint/v3/contenttype/forms"/>
  </ds:schemaRefs>
</ds:datastoreItem>
</file>

<file path=customXml/itemProps3628.xml><?xml version="1.0" encoding="utf-8"?>
<ds:datastoreItem xmlns:ds="http://schemas.openxmlformats.org/officeDocument/2006/customXml" ds:itemID="{D0B4DF1E-B2F2-462E-A86C-B59997ACC1A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29.xml><?xml version="1.0" encoding="utf-8"?>
<ds:datastoreItem xmlns:ds="http://schemas.openxmlformats.org/officeDocument/2006/customXml" ds:itemID="{1B6E1532-D96F-4226-9561-32645605F25E}">
  <ds:schemaRefs>
    <ds:schemaRef ds:uri="http://schemas.microsoft.com/sharepoint/events"/>
  </ds:schemaRefs>
</ds:datastoreItem>
</file>

<file path=customXml/itemProps363.xml><?xml version="1.0" encoding="utf-8"?>
<ds:datastoreItem xmlns:ds="http://schemas.openxmlformats.org/officeDocument/2006/customXml" ds:itemID="{069CFEDC-64A4-41EC-9019-72804B64D96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30.xml><?xml version="1.0" encoding="utf-8"?>
<ds:datastoreItem xmlns:ds="http://schemas.openxmlformats.org/officeDocument/2006/customXml" ds:itemID="{CC08F83D-620F-4931-8FE7-08306602152B}">
  <ds:schemaRefs>
    <ds:schemaRef ds:uri="http://schemas.microsoft.com/sharepoint/v3/contenttype/forms"/>
  </ds:schemaRefs>
</ds:datastoreItem>
</file>

<file path=customXml/itemProps3631.xml><?xml version="1.0" encoding="utf-8"?>
<ds:datastoreItem xmlns:ds="http://schemas.openxmlformats.org/officeDocument/2006/customXml" ds:itemID="{3AF4C484-E1F7-4079-B56A-4E2BA9534263}">
  <ds:schemaRefs>
    <ds:schemaRef ds:uri="http://schemas.microsoft.com/sharepoint/events"/>
  </ds:schemaRefs>
</ds:datastoreItem>
</file>

<file path=customXml/itemProps3632.xml><?xml version="1.0" encoding="utf-8"?>
<ds:datastoreItem xmlns:ds="http://schemas.openxmlformats.org/officeDocument/2006/customXml" ds:itemID="{6712F37A-A7F9-4B48-8C7D-92EEAA1496F2}">
  <ds:schemaRefs>
    <ds:schemaRef ds:uri="http://schemas.microsoft.com/sharepoint/events"/>
  </ds:schemaRefs>
</ds:datastoreItem>
</file>

<file path=customXml/itemProps3633.xml><?xml version="1.0" encoding="utf-8"?>
<ds:datastoreItem xmlns:ds="http://schemas.openxmlformats.org/officeDocument/2006/customXml" ds:itemID="{3489E99E-EEDE-4BCB-BFB5-D4BA76D576B4}">
  <ds:schemaRefs>
    <ds:schemaRef ds:uri="http://schemas.microsoft.com/sharepoint/events"/>
  </ds:schemaRefs>
</ds:datastoreItem>
</file>

<file path=customXml/itemProps3634.xml><?xml version="1.0" encoding="utf-8"?>
<ds:datastoreItem xmlns:ds="http://schemas.openxmlformats.org/officeDocument/2006/customXml" ds:itemID="{B04E3146-BC91-4AD7-927C-FE2B31C32123}">
  <ds:schemaRefs>
    <ds:schemaRef ds:uri="http://schemas.microsoft.com/sharepoint/v3/contenttype/forms"/>
  </ds:schemaRefs>
</ds:datastoreItem>
</file>

<file path=customXml/itemProps3635.xml><?xml version="1.0" encoding="utf-8"?>
<ds:datastoreItem xmlns:ds="http://schemas.openxmlformats.org/officeDocument/2006/customXml" ds:itemID="{7D1B699B-1016-4D59-B663-237A67EC0A9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36.xml><?xml version="1.0" encoding="utf-8"?>
<ds:datastoreItem xmlns:ds="http://schemas.openxmlformats.org/officeDocument/2006/customXml" ds:itemID="{369FD7B5-0C53-4BC3-B5E3-DB648D5A3C8F}">
  <ds:schemaRefs>
    <ds:schemaRef ds:uri="http://schemas.microsoft.com/sharepoint/events"/>
  </ds:schemaRefs>
</ds:datastoreItem>
</file>

<file path=customXml/itemProps3637.xml><?xml version="1.0" encoding="utf-8"?>
<ds:datastoreItem xmlns:ds="http://schemas.openxmlformats.org/officeDocument/2006/customXml" ds:itemID="{B0E00FCB-103E-45AC-BCFB-731BFB424CF3}">
  <ds:schemaRefs>
    <ds:schemaRef ds:uri="http://schemas.microsoft.com/sharepoint/v3/contenttype/forms"/>
  </ds:schemaRefs>
</ds:datastoreItem>
</file>

<file path=customXml/itemProps3638.xml><?xml version="1.0" encoding="utf-8"?>
<ds:datastoreItem xmlns:ds="http://schemas.openxmlformats.org/officeDocument/2006/customXml" ds:itemID="{698726C5-A9D1-4F6A-9770-756C3B669BF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39.xml><?xml version="1.0" encoding="utf-8"?>
<ds:datastoreItem xmlns:ds="http://schemas.openxmlformats.org/officeDocument/2006/customXml" ds:itemID="{0B842AB7-7FA1-4D4A-8453-AFDCD9932C8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4.xml><?xml version="1.0" encoding="utf-8"?>
<ds:datastoreItem xmlns:ds="http://schemas.openxmlformats.org/officeDocument/2006/customXml" ds:itemID="{2B33C9BE-5513-4A21-824F-C582C212A4A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40.xml><?xml version="1.0" encoding="utf-8"?>
<ds:datastoreItem xmlns:ds="http://schemas.openxmlformats.org/officeDocument/2006/customXml" ds:itemID="{419DCE1A-B40D-4F50-B8A4-383E20BC0C3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41.xml><?xml version="1.0" encoding="utf-8"?>
<ds:datastoreItem xmlns:ds="http://schemas.openxmlformats.org/officeDocument/2006/customXml" ds:itemID="{161590D7-8A2E-4D23-8730-135130F31DEB}">
  <ds:schemaRefs>
    <ds:schemaRef ds:uri="http://schemas.microsoft.com/sharepoint/v3/contenttype/forms"/>
  </ds:schemaRefs>
</ds:datastoreItem>
</file>

<file path=customXml/itemProps3642.xml><?xml version="1.0" encoding="utf-8"?>
<ds:datastoreItem xmlns:ds="http://schemas.openxmlformats.org/officeDocument/2006/customXml" ds:itemID="{9D240046-0409-4127-AF9F-851A9DF17B57}">
  <ds:schemaRefs>
    <ds:schemaRef ds:uri="http://schemas.microsoft.com/sharepoint/events"/>
  </ds:schemaRefs>
</ds:datastoreItem>
</file>

<file path=customXml/itemProps3643.xml><?xml version="1.0" encoding="utf-8"?>
<ds:datastoreItem xmlns:ds="http://schemas.openxmlformats.org/officeDocument/2006/customXml" ds:itemID="{A0EDEF70-1996-47A5-966C-3B29D9E97DEF}">
  <ds:schemaRefs>
    <ds:schemaRef ds:uri="http://schemas.microsoft.com/sharepoint/events"/>
  </ds:schemaRefs>
</ds:datastoreItem>
</file>

<file path=customXml/itemProps3644.xml><?xml version="1.0" encoding="utf-8"?>
<ds:datastoreItem xmlns:ds="http://schemas.openxmlformats.org/officeDocument/2006/customXml" ds:itemID="{D622893C-8581-4BE1-B5DF-6ADEECCEE90D}">
  <ds:schemaRefs>
    <ds:schemaRef ds:uri="http://schemas.microsoft.com/sharepoint/events"/>
  </ds:schemaRefs>
</ds:datastoreItem>
</file>

<file path=customXml/itemProps3645.xml><?xml version="1.0" encoding="utf-8"?>
<ds:datastoreItem xmlns:ds="http://schemas.openxmlformats.org/officeDocument/2006/customXml" ds:itemID="{A29834F8-BD8D-474D-BAE3-7A7BE034426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46.xml><?xml version="1.0" encoding="utf-8"?>
<ds:datastoreItem xmlns:ds="http://schemas.openxmlformats.org/officeDocument/2006/customXml" ds:itemID="{F8652893-60F6-49C9-AA79-0EBF981C1C4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47.xml><?xml version="1.0" encoding="utf-8"?>
<ds:datastoreItem xmlns:ds="http://schemas.openxmlformats.org/officeDocument/2006/customXml" ds:itemID="{2CA320CA-DA94-45A7-BB10-E6CE219B018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48.xml><?xml version="1.0" encoding="utf-8"?>
<ds:datastoreItem xmlns:ds="http://schemas.openxmlformats.org/officeDocument/2006/customXml" ds:itemID="{4B0D63C6-5C1F-4676-8F67-34D2C6A8C787}">
  <ds:schemaRefs>
    <ds:schemaRef ds:uri="http://schemas.microsoft.com/sharepoint/events"/>
  </ds:schemaRefs>
</ds:datastoreItem>
</file>

<file path=customXml/itemProps3649.xml><?xml version="1.0" encoding="utf-8"?>
<ds:datastoreItem xmlns:ds="http://schemas.openxmlformats.org/officeDocument/2006/customXml" ds:itemID="{7DACB3B6-0FE3-479F-A824-65E7279BFD3E}">
  <ds:schemaRefs>
    <ds:schemaRef ds:uri="http://schemas.microsoft.com/sharepoint/events"/>
  </ds:schemaRefs>
</ds:datastoreItem>
</file>

<file path=customXml/itemProps365.xml><?xml version="1.0" encoding="utf-8"?>
<ds:datastoreItem xmlns:ds="http://schemas.openxmlformats.org/officeDocument/2006/customXml" ds:itemID="{86BACB65-BBA9-4E66-9C9B-30DF5EE67AE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50.xml><?xml version="1.0" encoding="utf-8"?>
<ds:datastoreItem xmlns:ds="http://schemas.openxmlformats.org/officeDocument/2006/customXml" ds:itemID="{406830FB-F728-4B74-9962-699EC1AC1E2F}">
  <ds:schemaRefs>
    <ds:schemaRef ds:uri="http://schemas.microsoft.com/sharepoint/v3/contenttype/forms"/>
  </ds:schemaRefs>
</ds:datastoreItem>
</file>

<file path=customXml/itemProps3651.xml><?xml version="1.0" encoding="utf-8"?>
<ds:datastoreItem xmlns:ds="http://schemas.openxmlformats.org/officeDocument/2006/customXml" ds:itemID="{BBC2491C-489E-4746-8A94-3DA7DF5C509E}">
  <ds:schemaRefs>
    <ds:schemaRef ds:uri="http://schemas.microsoft.com/sharepoint/v3/contenttype/forms"/>
  </ds:schemaRefs>
</ds:datastoreItem>
</file>

<file path=customXml/itemProps3652.xml><?xml version="1.0" encoding="utf-8"?>
<ds:datastoreItem xmlns:ds="http://schemas.openxmlformats.org/officeDocument/2006/customXml" ds:itemID="{4E3A1897-69E6-4BE2-A23C-589D1D6B4B18}">
  <ds:schemaRefs>
    <ds:schemaRef ds:uri="http://schemas.microsoft.com/sharepoint/v3/contenttype/forms"/>
  </ds:schemaRefs>
</ds:datastoreItem>
</file>

<file path=customXml/itemProps3653.xml><?xml version="1.0" encoding="utf-8"?>
<ds:datastoreItem xmlns:ds="http://schemas.openxmlformats.org/officeDocument/2006/customXml" ds:itemID="{37BC6CA1-316E-4265-9E2B-783E4D667EE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54.xml><?xml version="1.0" encoding="utf-8"?>
<ds:datastoreItem xmlns:ds="http://schemas.openxmlformats.org/officeDocument/2006/customXml" ds:itemID="{4109DDCE-7F6B-49A6-8BA3-D2FC7425A37F}">
  <ds:schemaRefs>
    <ds:schemaRef ds:uri="http://schemas.microsoft.com/sharepoint/v3/contenttype/forms"/>
  </ds:schemaRefs>
</ds:datastoreItem>
</file>

<file path=customXml/itemProps3655.xml><?xml version="1.0" encoding="utf-8"?>
<ds:datastoreItem xmlns:ds="http://schemas.openxmlformats.org/officeDocument/2006/customXml" ds:itemID="{6199A4C0-A968-473A-AB85-4898EFF93A1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56.xml><?xml version="1.0" encoding="utf-8"?>
<ds:datastoreItem xmlns:ds="http://schemas.openxmlformats.org/officeDocument/2006/customXml" ds:itemID="{38C5E209-CD74-4C85-9491-9E52BCCFF37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57.xml><?xml version="1.0" encoding="utf-8"?>
<ds:datastoreItem xmlns:ds="http://schemas.openxmlformats.org/officeDocument/2006/customXml" ds:itemID="{87FC6B35-49B5-4797-A5D6-9A4D5E555C3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58.xml><?xml version="1.0" encoding="utf-8"?>
<ds:datastoreItem xmlns:ds="http://schemas.openxmlformats.org/officeDocument/2006/customXml" ds:itemID="{36F530EE-3671-46B6-8978-2C86FB9FF7BA}">
  <ds:schemaRefs>
    <ds:schemaRef ds:uri="http://schemas.microsoft.com/sharepoint/v3/contenttype/forms"/>
  </ds:schemaRefs>
</ds:datastoreItem>
</file>

<file path=customXml/itemProps3659.xml><?xml version="1.0" encoding="utf-8"?>
<ds:datastoreItem xmlns:ds="http://schemas.openxmlformats.org/officeDocument/2006/customXml" ds:itemID="{B70EF17D-8975-4595-9EF1-007A25CBF52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6.xml><?xml version="1.0" encoding="utf-8"?>
<ds:datastoreItem xmlns:ds="http://schemas.openxmlformats.org/officeDocument/2006/customXml" ds:itemID="{5A81A29E-360C-45DD-B6D7-914D95520F0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60.xml><?xml version="1.0" encoding="utf-8"?>
<ds:datastoreItem xmlns:ds="http://schemas.openxmlformats.org/officeDocument/2006/customXml" ds:itemID="{AA455B15-1E17-4908-93BA-112779A0556E}">
  <ds:schemaRefs>
    <ds:schemaRef ds:uri="http://schemas.microsoft.com/sharepoint/events"/>
  </ds:schemaRefs>
</ds:datastoreItem>
</file>

<file path=customXml/itemProps3661.xml><?xml version="1.0" encoding="utf-8"?>
<ds:datastoreItem xmlns:ds="http://schemas.openxmlformats.org/officeDocument/2006/customXml" ds:itemID="{3059009F-D349-4FEB-84B4-53EAFB59307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62.xml><?xml version="1.0" encoding="utf-8"?>
<ds:datastoreItem xmlns:ds="http://schemas.openxmlformats.org/officeDocument/2006/customXml" ds:itemID="{8878F515-D659-45F4-8703-E9DDF833303E}">
  <ds:schemaRefs>
    <ds:schemaRef ds:uri="http://schemas.microsoft.com/sharepoint/v3/contenttype/forms"/>
  </ds:schemaRefs>
</ds:datastoreItem>
</file>

<file path=customXml/itemProps3663.xml><?xml version="1.0" encoding="utf-8"?>
<ds:datastoreItem xmlns:ds="http://schemas.openxmlformats.org/officeDocument/2006/customXml" ds:itemID="{57E9E76B-D21E-49EB-9C3B-7230CADA8131}">
  <ds:schemaRefs>
    <ds:schemaRef ds:uri="http://schemas.microsoft.com/sharepoint/events"/>
  </ds:schemaRefs>
</ds:datastoreItem>
</file>

<file path=customXml/itemProps3664.xml><?xml version="1.0" encoding="utf-8"?>
<ds:datastoreItem xmlns:ds="http://schemas.openxmlformats.org/officeDocument/2006/customXml" ds:itemID="{A94464B4-50DB-4463-9A0A-12479343C3F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65.xml><?xml version="1.0" encoding="utf-8"?>
<ds:datastoreItem xmlns:ds="http://schemas.openxmlformats.org/officeDocument/2006/customXml" ds:itemID="{C51CDB59-DB3D-4203-8413-A0DA2B4F5B4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66.xml><?xml version="1.0" encoding="utf-8"?>
<ds:datastoreItem xmlns:ds="http://schemas.openxmlformats.org/officeDocument/2006/customXml" ds:itemID="{A085A0D0-A2A3-4F68-BF9F-AEC8AD8CEB45}">
  <ds:schemaRefs>
    <ds:schemaRef ds:uri="http://schemas.microsoft.com/sharepoint/v3/contenttype/forms"/>
  </ds:schemaRefs>
</ds:datastoreItem>
</file>

<file path=customXml/itemProps3667.xml><?xml version="1.0" encoding="utf-8"?>
<ds:datastoreItem xmlns:ds="http://schemas.openxmlformats.org/officeDocument/2006/customXml" ds:itemID="{3A06286B-77C5-4813-901A-191021B22AE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68.xml><?xml version="1.0" encoding="utf-8"?>
<ds:datastoreItem xmlns:ds="http://schemas.openxmlformats.org/officeDocument/2006/customXml" ds:itemID="{8A0E5113-BF38-43C8-8741-90C6FCA5221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69.xml><?xml version="1.0" encoding="utf-8"?>
<ds:datastoreItem xmlns:ds="http://schemas.openxmlformats.org/officeDocument/2006/customXml" ds:itemID="{DFE3A0E9-659D-4487-AF71-0A304E7B2DE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7.xml><?xml version="1.0" encoding="utf-8"?>
<ds:datastoreItem xmlns:ds="http://schemas.openxmlformats.org/officeDocument/2006/customXml" ds:itemID="{9413D738-0E47-4FE6-A769-7E390F380348}">
  <ds:schemaRefs>
    <ds:schemaRef ds:uri="http://schemas.microsoft.com/sharepoint/events"/>
  </ds:schemaRefs>
</ds:datastoreItem>
</file>

<file path=customXml/itemProps3670.xml><?xml version="1.0" encoding="utf-8"?>
<ds:datastoreItem xmlns:ds="http://schemas.openxmlformats.org/officeDocument/2006/customXml" ds:itemID="{4E96BB0D-29F0-4A0F-A408-4038AB03A8D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71.xml><?xml version="1.0" encoding="utf-8"?>
<ds:datastoreItem xmlns:ds="http://schemas.openxmlformats.org/officeDocument/2006/customXml" ds:itemID="{17837273-C189-4DB6-B5EC-ADF6D859D733}">
  <ds:schemaRefs>
    <ds:schemaRef ds:uri="http://schemas.microsoft.com/sharepoint/events"/>
  </ds:schemaRefs>
</ds:datastoreItem>
</file>

<file path=customXml/itemProps3672.xml><?xml version="1.0" encoding="utf-8"?>
<ds:datastoreItem xmlns:ds="http://schemas.openxmlformats.org/officeDocument/2006/customXml" ds:itemID="{2B90F1A5-BABE-4814-B4C5-53213503377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73.xml><?xml version="1.0" encoding="utf-8"?>
<ds:datastoreItem xmlns:ds="http://schemas.openxmlformats.org/officeDocument/2006/customXml" ds:itemID="{4F1CBC9F-A919-4AC8-A8D5-74CFD80F3A6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74.xml><?xml version="1.0" encoding="utf-8"?>
<ds:datastoreItem xmlns:ds="http://schemas.openxmlformats.org/officeDocument/2006/customXml" ds:itemID="{5C33A8A2-6129-4492-97B7-F19D49128974}">
  <ds:schemaRefs>
    <ds:schemaRef ds:uri="http://schemas.microsoft.com/sharepoint/v3/contenttype/forms"/>
  </ds:schemaRefs>
</ds:datastoreItem>
</file>

<file path=customXml/itemProps3675.xml><?xml version="1.0" encoding="utf-8"?>
<ds:datastoreItem xmlns:ds="http://schemas.openxmlformats.org/officeDocument/2006/customXml" ds:itemID="{F94F22F3-B406-4F87-B7D9-F419A05B70B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76.xml><?xml version="1.0" encoding="utf-8"?>
<ds:datastoreItem xmlns:ds="http://schemas.openxmlformats.org/officeDocument/2006/customXml" ds:itemID="{DA47149E-45EA-432D-862E-7485C5181A2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77.xml><?xml version="1.0" encoding="utf-8"?>
<ds:datastoreItem xmlns:ds="http://schemas.openxmlformats.org/officeDocument/2006/customXml" ds:itemID="{389DDE81-A0E9-429F-BED7-28067D5DC84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78.xml><?xml version="1.0" encoding="utf-8"?>
<ds:datastoreItem xmlns:ds="http://schemas.openxmlformats.org/officeDocument/2006/customXml" ds:itemID="{5A62DE81-0CFD-4E5C-848F-63504573573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79.xml><?xml version="1.0" encoding="utf-8"?>
<ds:datastoreItem xmlns:ds="http://schemas.openxmlformats.org/officeDocument/2006/customXml" ds:itemID="{A776574C-C6D4-4DCA-BB20-38F6CD5039A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8.xml><?xml version="1.0" encoding="utf-8"?>
<ds:datastoreItem xmlns:ds="http://schemas.openxmlformats.org/officeDocument/2006/customXml" ds:itemID="{8D635B7A-29CB-406E-9B60-C8F343BE9B7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80.xml><?xml version="1.0" encoding="utf-8"?>
<ds:datastoreItem xmlns:ds="http://schemas.openxmlformats.org/officeDocument/2006/customXml" ds:itemID="{7AAEF4EF-32FE-4059-8EAA-53DA3AA9BCF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81.xml><?xml version="1.0" encoding="utf-8"?>
<ds:datastoreItem xmlns:ds="http://schemas.openxmlformats.org/officeDocument/2006/customXml" ds:itemID="{AB762BD9-9ED8-4966-9152-9BF5588D431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82.xml><?xml version="1.0" encoding="utf-8"?>
<ds:datastoreItem xmlns:ds="http://schemas.openxmlformats.org/officeDocument/2006/customXml" ds:itemID="{658C19E7-B18C-46FA-93A3-DE380738BD2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83.xml><?xml version="1.0" encoding="utf-8"?>
<ds:datastoreItem xmlns:ds="http://schemas.openxmlformats.org/officeDocument/2006/customXml" ds:itemID="{36EA0E99-1C28-4B96-B2CD-D255EE52C9A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84.xml><?xml version="1.0" encoding="utf-8"?>
<ds:datastoreItem xmlns:ds="http://schemas.openxmlformats.org/officeDocument/2006/customXml" ds:itemID="{EB3DBDB0-FE1C-4E33-BCA9-6BDDB87653D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85.xml><?xml version="1.0" encoding="utf-8"?>
<ds:datastoreItem xmlns:ds="http://schemas.openxmlformats.org/officeDocument/2006/customXml" ds:itemID="{63E7FFB9-24C4-4025-8B09-E67AF45B2DC7}">
  <ds:schemaRefs>
    <ds:schemaRef ds:uri="http://schemas.microsoft.com/sharepoint/events"/>
  </ds:schemaRefs>
</ds:datastoreItem>
</file>

<file path=customXml/itemProps3686.xml><?xml version="1.0" encoding="utf-8"?>
<ds:datastoreItem xmlns:ds="http://schemas.openxmlformats.org/officeDocument/2006/customXml" ds:itemID="{402B0E22-0DBC-4A0B-B670-87A47D2E0CE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87.xml><?xml version="1.0" encoding="utf-8"?>
<ds:datastoreItem xmlns:ds="http://schemas.openxmlformats.org/officeDocument/2006/customXml" ds:itemID="{90D7A305-4DAD-460D-9624-708DD39DD8B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88.xml><?xml version="1.0" encoding="utf-8"?>
<ds:datastoreItem xmlns:ds="http://schemas.openxmlformats.org/officeDocument/2006/customXml" ds:itemID="{1A6036E2-9505-449B-9EF9-7A60914FF73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89.xml><?xml version="1.0" encoding="utf-8"?>
<ds:datastoreItem xmlns:ds="http://schemas.openxmlformats.org/officeDocument/2006/customXml" ds:itemID="{3DD5AA05-541D-49F5-AE6F-B7D6199170A5}">
  <ds:schemaRefs>
    <ds:schemaRef ds:uri="http://schemas.microsoft.com/sharepoint/events"/>
  </ds:schemaRefs>
</ds:datastoreItem>
</file>

<file path=customXml/itemProps369.xml><?xml version="1.0" encoding="utf-8"?>
<ds:datastoreItem xmlns:ds="http://schemas.openxmlformats.org/officeDocument/2006/customXml" ds:itemID="{677830D7-4E3F-4DD6-871C-E8F4BB6E67B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90.xml><?xml version="1.0" encoding="utf-8"?>
<ds:datastoreItem xmlns:ds="http://schemas.openxmlformats.org/officeDocument/2006/customXml" ds:itemID="{792383D6-CA58-454A-8729-A6759919DF6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91.xml><?xml version="1.0" encoding="utf-8"?>
<ds:datastoreItem xmlns:ds="http://schemas.openxmlformats.org/officeDocument/2006/customXml" ds:itemID="{A19582B8-FAC0-4EDD-BD4B-A8E548FF63E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92.xml><?xml version="1.0" encoding="utf-8"?>
<ds:datastoreItem xmlns:ds="http://schemas.openxmlformats.org/officeDocument/2006/customXml" ds:itemID="{DFBC3017-0051-44F3-9B4E-2C5A8E321C8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93.xml><?xml version="1.0" encoding="utf-8"?>
<ds:datastoreItem xmlns:ds="http://schemas.openxmlformats.org/officeDocument/2006/customXml" ds:itemID="{09718476-2DA0-41D2-864B-CF8B238E2472}">
  <ds:schemaRefs>
    <ds:schemaRef ds:uri="http://schemas.microsoft.com/sharepoint/events"/>
  </ds:schemaRefs>
</ds:datastoreItem>
</file>

<file path=customXml/itemProps3694.xml><?xml version="1.0" encoding="utf-8"?>
<ds:datastoreItem xmlns:ds="http://schemas.openxmlformats.org/officeDocument/2006/customXml" ds:itemID="{83CB3E7A-030A-46F5-A483-C2A1759C1CC5}">
  <ds:schemaRefs>
    <ds:schemaRef ds:uri="http://schemas.microsoft.com/sharepoint/v3/contenttype/forms"/>
  </ds:schemaRefs>
</ds:datastoreItem>
</file>

<file path=customXml/itemProps3695.xml><?xml version="1.0" encoding="utf-8"?>
<ds:datastoreItem xmlns:ds="http://schemas.openxmlformats.org/officeDocument/2006/customXml" ds:itemID="{2C75DAC9-9A60-498C-9482-24ABFDBAB00F}">
  <ds:schemaRefs>
    <ds:schemaRef ds:uri="http://schemas.microsoft.com/sharepoint/events"/>
  </ds:schemaRefs>
</ds:datastoreItem>
</file>

<file path=customXml/itemProps3696.xml><?xml version="1.0" encoding="utf-8"?>
<ds:datastoreItem xmlns:ds="http://schemas.openxmlformats.org/officeDocument/2006/customXml" ds:itemID="{AC44DA80-AB0C-46AB-8800-91F72A7E282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697.xml><?xml version="1.0" encoding="utf-8"?>
<ds:datastoreItem xmlns:ds="http://schemas.openxmlformats.org/officeDocument/2006/customXml" ds:itemID="{377C7246-91FB-4C71-8340-E0CA7D3C8D2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698.xml><?xml version="1.0" encoding="utf-8"?>
<ds:datastoreItem xmlns:ds="http://schemas.openxmlformats.org/officeDocument/2006/customXml" ds:itemID="{23853990-417A-4354-8FA5-99533919AC99}">
  <ds:schemaRefs>
    <ds:schemaRef ds:uri="http://schemas.microsoft.com/sharepoint/v3/contenttype/forms"/>
  </ds:schemaRefs>
</ds:datastoreItem>
</file>

<file path=customXml/itemProps3699.xml><?xml version="1.0" encoding="utf-8"?>
<ds:datastoreItem xmlns:ds="http://schemas.openxmlformats.org/officeDocument/2006/customXml" ds:itemID="{A00A7CB1-7BCD-4AF7-92FF-969EAC8DE0B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.xml><?xml version="1.0" encoding="utf-8"?>
<ds:datastoreItem xmlns:ds="http://schemas.openxmlformats.org/officeDocument/2006/customXml" ds:itemID="{858F30AB-63FA-4B8C-9ED8-B5D1AED842AA}">
  <ds:schemaRefs>
    <ds:schemaRef ds:uri="http://schemas.microsoft.com/sharepoint/v3/contenttype/forms"/>
  </ds:schemaRefs>
</ds:datastoreItem>
</file>

<file path=customXml/itemProps370.xml><?xml version="1.0" encoding="utf-8"?>
<ds:datastoreItem xmlns:ds="http://schemas.openxmlformats.org/officeDocument/2006/customXml" ds:itemID="{6625D4AA-2004-4A98-98FE-7DB5DED1E8F2}">
  <ds:schemaRefs>
    <ds:schemaRef ds:uri="http://schemas.microsoft.com/sharepoint/events"/>
  </ds:schemaRefs>
</ds:datastoreItem>
</file>

<file path=customXml/itemProps3700.xml><?xml version="1.0" encoding="utf-8"?>
<ds:datastoreItem xmlns:ds="http://schemas.openxmlformats.org/officeDocument/2006/customXml" ds:itemID="{4D0320F7-7A6C-4F4B-932E-9657C877E74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01.xml><?xml version="1.0" encoding="utf-8"?>
<ds:datastoreItem xmlns:ds="http://schemas.openxmlformats.org/officeDocument/2006/customXml" ds:itemID="{5FF2E049-D053-44EE-BC07-151A946E807A}">
  <ds:schemaRefs>
    <ds:schemaRef ds:uri="http://schemas.microsoft.com/sharepoint/events"/>
  </ds:schemaRefs>
</ds:datastoreItem>
</file>

<file path=customXml/itemProps3702.xml><?xml version="1.0" encoding="utf-8"?>
<ds:datastoreItem xmlns:ds="http://schemas.openxmlformats.org/officeDocument/2006/customXml" ds:itemID="{D47FBE5B-8C5B-4C1A-A8F8-80537478F1A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03.xml><?xml version="1.0" encoding="utf-8"?>
<ds:datastoreItem xmlns:ds="http://schemas.openxmlformats.org/officeDocument/2006/customXml" ds:itemID="{F4F7C9B4-ACD6-4C43-B3B5-30F2B18EC65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04.xml><?xml version="1.0" encoding="utf-8"?>
<ds:datastoreItem xmlns:ds="http://schemas.openxmlformats.org/officeDocument/2006/customXml" ds:itemID="{131C77BF-5CEB-4403-9D50-CFCE056E8F9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05.xml><?xml version="1.0" encoding="utf-8"?>
<ds:datastoreItem xmlns:ds="http://schemas.openxmlformats.org/officeDocument/2006/customXml" ds:itemID="{EBACA83E-5468-49FE-A782-B1823566723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06.xml><?xml version="1.0" encoding="utf-8"?>
<ds:datastoreItem xmlns:ds="http://schemas.openxmlformats.org/officeDocument/2006/customXml" ds:itemID="{F5BAD8C6-98A1-4C58-AAFF-1F7564971FE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07.xml><?xml version="1.0" encoding="utf-8"?>
<ds:datastoreItem xmlns:ds="http://schemas.openxmlformats.org/officeDocument/2006/customXml" ds:itemID="{B73EA164-B47F-435A-B5DB-F14850E5F0C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08.xml><?xml version="1.0" encoding="utf-8"?>
<ds:datastoreItem xmlns:ds="http://schemas.openxmlformats.org/officeDocument/2006/customXml" ds:itemID="{A360E0AC-C38B-4B11-B116-9949C4B3B74A}">
  <ds:schemaRefs>
    <ds:schemaRef ds:uri="http://schemas.microsoft.com/sharepoint/v3/contenttype/forms"/>
  </ds:schemaRefs>
</ds:datastoreItem>
</file>

<file path=customXml/itemProps3709.xml><?xml version="1.0" encoding="utf-8"?>
<ds:datastoreItem xmlns:ds="http://schemas.openxmlformats.org/officeDocument/2006/customXml" ds:itemID="{785EEB10-ABED-4C34-AD3D-2A362534D79A}">
  <ds:schemaRefs>
    <ds:schemaRef ds:uri="http://schemas.microsoft.com/sharepoint/events"/>
  </ds:schemaRefs>
</ds:datastoreItem>
</file>

<file path=customXml/itemProps371.xml><?xml version="1.0" encoding="utf-8"?>
<ds:datastoreItem xmlns:ds="http://schemas.openxmlformats.org/officeDocument/2006/customXml" ds:itemID="{7B6DB368-DBD8-40E1-BD7C-AA673ADE061E}">
  <ds:schemaRefs>
    <ds:schemaRef ds:uri="http://schemas.microsoft.com/sharepoint/events"/>
  </ds:schemaRefs>
</ds:datastoreItem>
</file>

<file path=customXml/itemProps3710.xml><?xml version="1.0" encoding="utf-8"?>
<ds:datastoreItem xmlns:ds="http://schemas.openxmlformats.org/officeDocument/2006/customXml" ds:itemID="{4CE9DAFD-DDFF-477C-A752-A1AA6706273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11.xml><?xml version="1.0" encoding="utf-8"?>
<ds:datastoreItem xmlns:ds="http://schemas.openxmlformats.org/officeDocument/2006/customXml" ds:itemID="{E48A09E2-8C85-45A9-900C-ECAA99996384}">
  <ds:schemaRefs>
    <ds:schemaRef ds:uri="http://schemas.microsoft.com/sharepoint/events"/>
  </ds:schemaRefs>
</ds:datastoreItem>
</file>

<file path=customXml/itemProps3712.xml><?xml version="1.0" encoding="utf-8"?>
<ds:datastoreItem xmlns:ds="http://schemas.openxmlformats.org/officeDocument/2006/customXml" ds:itemID="{C4036E9D-6A09-4C57-A673-5043F2077C6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13.xml><?xml version="1.0" encoding="utf-8"?>
<ds:datastoreItem xmlns:ds="http://schemas.openxmlformats.org/officeDocument/2006/customXml" ds:itemID="{2AC82683-1A21-4B02-AE40-84CE67C3C11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14.xml><?xml version="1.0" encoding="utf-8"?>
<ds:datastoreItem xmlns:ds="http://schemas.openxmlformats.org/officeDocument/2006/customXml" ds:itemID="{621EB798-F8B8-4CB9-A091-499154CD17E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15.xml><?xml version="1.0" encoding="utf-8"?>
<ds:datastoreItem xmlns:ds="http://schemas.openxmlformats.org/officeDocument/2006/customXml" ds:itemID="{972A7D60-603A-4805-87FA-7AA602836E39}">
  <ds:schemaRefs>
    <ds:schemaRef ds:uri="http://schemas.microsoft.com/sharepoint/v3/contenttype/forms"/>
  </ds:schemaRefs>
</ds:datastoreItem>
</file>

<file path=customXml/itemProps3716.xml><?xml version="1.0" encoding="utf-8"?>
<ds:datastoreItem xmlns:ds="http://schemas.openxmlformats.org/officeDocument/2006/customXml" ds:itemID="{5D129E98-E780-43FF-B92F-D1006B97545E}">
  <ds:schemaRefs>
    <ds:schemaRef ds:uri="http://schemas.microsoft.com/sharepoint/v3/contenttype/forms"/>
  </ds:schemaRefs>
</ds:datastoreItem>
</file>

<file path=customXml/itemProps3717.xml><?xml version="1.0" encoding="utf-8"?>
<ds:datastoreItem xmlns:ds="http://schemas.openxmlformats.org/officeDocument/2006/customXml" ds:itemID="{E434D5CE-667C-4100-9596-5BB5C5E1AC9E}">
  <ds:schemaRefs>
    <ds:schemaRef ds:uri="http://schemas.microsoft.com/sharepoint/events"/>
  </ds:schemaRefs>
</ds:datastoreItem>
</file>

<file path=customXml/itemProps3718.xml><?xml version="1.0" encoding="utf-8"?>
<ds:datastoreItem xmlns:ds="http://schemas.openxmlformats.org/officeDocument/2006/customXml" ds:itemID="{B9F46951-73C0-4F9C-8778-67B5AB2ABA15}">
  <ds:schemaRefs>
    <ds:schemaRef ds:uri="http://schemas.microsoft.com/sharepoint/events"/>
  </ds:schemaRefs>
</ds:datastoreItem>
</file>

<file path=customXml/itemProps3719.xml><?xml version="1.0" encoding="utf-8"?>
<ds:datastoreItem xmlns:ds="http://schemas.openxmlformats.org/officeDocument/2006/customXml" ds:itemID="{1DD1EF33-C59C-4FAA-A1AD-23FD5138CFC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2.xml><?xml version="1.0" encoding="utf-8"?>
<ds:datastoreItem xmlns:ds="http://schemas.openxmlformats.org/officeDocument/2006/customXml" ds:itemID="{BA4F965E-4CA7-4032-964C-C52E030AF9A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20.xml><?xml version="1.0" encoding="utf-8"?>
<ds:datastoreItem xmlns:ds="http://schemas.openxmlformats.org/officeDocument/2006/customXml" ds:itemID="{516C83B2-FB27-45D4-B384-571E3C195606}">
  <ds:schemaRefs>
    <ds:schemaRef ds:uri="http://schemas.microsoft.com/sharepoint/events"/>
  </ds:schemaRefs>
</ds:datastoreItem>
</file>

<file path=customXml/itemProps3721.xml><?xml version="1.0" encoding="utf-8"?>
<ds:datastoreItem xmlns:ds="http://schemas.openxmlformats.org/officeDocument/2006/customXml" ds:itemID="{7CBF7D47-47EF-452E-893C-DE929148AE5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22.xml><?xml version="1.0" encoding="utf-8"?>
<ds:datastoreItem xmlns:ds="http://schemas.openxmlformats.org/officeDocument/2006/customXml" ds:itemID="{32B21080-9D02-4053-9139-B88AE624897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23.xml><?xml version="1.0" encoding="utf-8"?>
<ds:datastoreItem xmlns:ds="http://schemas.openxmlformats.org/officeDocument/2006/customXml" ds:itemID="{100D416D-43DD-4D1F-B9BC-A8F9D94561F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24.xml><?xml version="1.0" encoding="utf-8"?>
<ds:datastoreItem xmlns:ds="http://schemas.openxmlformats.org/officeDocument/2006/customXml" ds:itemID="{C7EB4FA1-2DDD-4F8F-A063-F279CDB2316B}">
  <ds:schemaRefs>
    <ds:schemaRef ds:uri="http://schemas.microsoft.com/sharepoint/v3/contenttype/forms"/>
  </ds:schemaRefs>
</ds:datastoreItem>
</file>

<file path=customXml/itemProps3725.xml><?xml version="1.0" encoding="utf-8"?>
<ds:datastoreItem xmlns:ds="http://schemas.openxmlformats.org/officeDocument/2006/customXml" ds:itemID="{2359993A-4738-4382-AFF2-54DF78A174C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26.xml><?xml version="1.0" encoding="utf-8"?>
<ds:datastoreItem xmlns:ds="http://schemas.openxmlformats.org/officeDocument/2006/customXml" ds:itemID="{0A9D4F6A-4632-4711-8F47-71C677534F6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27.xml><?xml version="1.0" encoding="utf-8"?>
<ds:datastoreItem xmlns:ds="http://schemas.openxmlformats.org/officeDocument/2006/customXml" ds:itemID="{B1FFA3D1-D31A-4CC4-A1F1-1B2CEEF3C19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28.xml><?xml version="1.0" encoding="utf-8"?>
<ds:datastoreItem xmlns:ds="http://schemas.openxmlformats.org/officeDocument/2006/customXml" ds:itemID="{B33BE365-4D95-4656-85B6-6DCD1337BAE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29.xml><?xml version="1.0" encoding="utf-8"?>
<ds:datastoreItem xmlns:ds="http://schemas.openxmlformats.org/officeDocument/2006/customXml" ds:itemID="{7AE9E25A-7FAF-49E3-ABE0-E5C56BF872D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3.xml><?xml version="1.0" encoding="utf-8"?>
<ds:datastoreItem xmlns:ds="http://schemas.openxmlformats.org/officeDocument/2006/customXml" ds:itemID="{8D47385C-D5B2-4E7B-9891-CBCF8B541C5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30.xml><?xml version="1.0" encoding="utf-8"?>
<ds:datastoreItem xmlns:ds="http://schemas.openxmlformats.org/officeDocument/2006/customXml" ds:itemID="{BA01A2CA-88F3-4355-9E88-C6C30339DB8B}">
  <ds:schemaRefs>
    <ds:schemaRef ds:uri="http://schemas.microsoft.com/sharepoint/events"/>
  </ds:schemaRefs>
</ds:datastoreItem>
</file>

<file path=customXml/itemProps3731.xml><?xml version="1.0" encoding="utf-8"?>
<ds:datastoreItem xmlns:ds="http://schemas.openxmlformats.org/officeDocument/2006/customXml" ds:itemID="{AEEC423E-6185-475B-8988-39BB5DDD35D9}">
  <ds:schemaRefs>
    <ds:schemaRef ds:uri="http://schemas.microsoft.com/sharepoint/v3/contenttype/forms"/>
  </ds:schemaRefs>
</ds:datastoreItem>
</file>

<file path=customXml/itemProps3732.xml><?xml version="1.0" encoding="utf-8"?>
<ds:datastoreItem xmlns:ds="http://schemas.openxmlformats.org/officeDocument/2006/customXml" ds:itemID="{CA4E9925-4641-4FAB-B61C-FBF743BCE00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33.xml><?xml version="1.0" encoding="utf-8"?>
<ds:datastoreItem xmlns:ds="http://schemas.openxmlformats.org/officeDocument/2006/customXml" ds:itemID="{97C9D05E-8642-4A4D-B69C-4337C6D37EF7}">
  <ds:schemaRefs>
    <ds:schemaRef ds:uri="http://schemas.microsoft.com/sharepoint/v3/contenttype/forms"/>
  </ds:schemaRefs>
</ds:datastoreItem>
</file>

<file path=customXml/itemProps3734.xml><?xml version="1.0" encoding="utf-8"?>
<ds:datastoreItem xmlns:ds="http://schemas.openxmlformats.org/officeDocument/2006/customXml" ds:itemID="{AC7EE8A3-60C5-4D01-9C6F-360BF86D18C9}">
  <ds:schemaRefs>
    <ds:schemaRef ds:uri="http://schemas.microsoft.com/sharepoint/v3/contenttype/forms"/>
  </ds:schemaRefs>
</ds:datastoreItem>
</file>

<file path=customXml/itemProps3735.xml><?xml version="1.0" encoding="utf-8"?>
<ds:datastoreItem xmlns:ds="http://schemas.openxmlformats.org/officeDocument/2006/customXml" ds:itemID="{EF9A03C8-CDA0-4F9F-B958-A0DF9614AE5A}">
  <ds:schemaRefs>
    <ds:schemaRef ds:uri="http://schemas.microsoft.com/sharepoint/v3/contenttype/forms"/>
  </ds:schemaRefs>
</ds:datastoreItem>
</file>

<file path=customXml/itemProps3736.xml><?xml version="1.0" encoding="utf-8"?>
<ds:datastoreItem xmlns:ds="http://schemas.openxmlformats.org/officeDocument/2006/customXml" ds:itemID="{F121A22C-3132-4994-A9BD-690FCAEEC834}">
  <ds:schemaRefs>
    <ds:schemaRef ds:uri="http://schemas.microsoft.com/sharepoint/v3/contenttype/forms"/>
  </ds:schemaRefs>
</ds:datastoreItem>
</file>

<file path=customXml/itemProps3737.xml><?xml version="1.0" encoding="utf-8"?>
<ds:datastoreItem xmlns:ds="http://schemas.openxmlformats.org/officeDocument/2006/customXml" ds:itemID="{3619AD85-3C88-4CED-990E-0AC3C706C717}">
  <ds:schemaRefs>
    <ds:schemaRef ds:uri="http://schemas.microsoft.com/sharepoint/events"/>
  </ds:schemaRefs>
</ds:datastoreItem>
</file>

<file path=customXml/itemProps3738.xml><?xml version="1.0" encoding="utf-8"?>
<ds:datastoreItem xmlns:ds="http://schemas.openxmlformats.org/officeDocument/2006/customXml" ds:itemID="{E0B6AA1A-CCA3-4C04-8E0A-3356EC805A66}">
  <ds:schemaRefs>
    <ds:schemaRef ds:uri="http://schemas.microsoft.com/sharepoint/events"/>
  </ds:schemaRefs>
</ds:datastoreItem>
</file>

<file path=customXml/itemProps3739.xml><?xml version="1.0" encoding="utf-8"?>
<ds:datastoreItem xmlns:ds="http://schemas.openxmlformats.org/officeDocument/2006/customXml" ds:itemID="{1CC9B511-2971-4493-9851-54A7F8288ABB}">
  <ds:schemaRefs>
    <ds:schemaRef ds:uri="http://schemas.microsoft.com/sharepoint/events"/>
  </ds:schemaRefs>
</ds:datastoreItem>
</file>

<file path=customXml/itemProps374.xml><?xml version="1.0" encoding="utf-8"?>
<ds:datastoreItem xmlns:ds="http://schemas.openxmlformats.org/officeDocument/2006/customXml" ds:itemID="{4E910006-6F82-4375-9122-44EAEF9BEB00}">
  <ds:schemaRefs>
    <ds:schemaRef ds:uri="http://schemas.microsoft.com/sharepoint/events"/>
  </ds:schemaRefs>
</ds:datastoreItem>
</file>

<file path=customXml/itemProps3740.xml><?xml version="1.0" encoding="utf-8"?>
<ds:datastoreItem xmlns:ds="http://schemas.openxmlformats.org/officeDocument/2006/customXml" ds:itemID="{BF6B9ECC-8527-4755-A7D8-12D2A94E71F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41.xml><?xml version="1.0" encoding="utf-8"?>
<ds:datastoreItem xmlns:ds="http://schemas.openxmlformats.org/officeDocument/2006/customXml" ds:itemID="{561D286E-1EEC-4EFD-98BC-3EB6AA48F152}">
  <ds:schemaRefs>
    <ds:schemaRef ds:uri="http://schemas.microsoft.com/sharepoint/events"/>
  </ds:schemaRefs>
</ds:datastoreItem>
</file>

<file path=customXml/itemProps3742.xml><?xml version="1.0" encoding="utf-8"?>
<ds:datastoreItem xmlns:ds="http://schemas.openxmlformats.org/officeDocument/2006/customXml" ds:itemID="{F8E07747-1093-4EA3-89A6-DEE7A8E98F47}">
  <ds:schemaRefs>
    <ds:schemaRef ds:uri="http://schemas.microsoft.com/sharepoint/events"/>
  </ds:schemaRefs>
</ds:datastoreItem>
</file>

<file path=customXml/itemProps3743.xml><?xml version="1.0" encoding="utf-8"?>
<ds:datastoreItem xmlns:ds="http://schemas.openxmlformats.org/officeDocument/2006/customXml" ds:itemID="{B1ADD5A3-8636-44DE-8FDD-CDEECA0EB64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44.xml><?xml version="1.0" encoding="utf-8"?>
<ds:datastoreItem xmlns:ds="http://schemas.openxmlformats.org/officeDocument/2006/customXml" ds:itemID="{628C4496-5ED2-4AEE-86E5-DC71091FC3EE}">
  <ds:schemaRefs>
    <ds:schemaRef ds:uri="http://schemas.microsoft.com/sharepoint/events"/>
  </ds:schemaRefs>
</ds:datastoreItem>
</file>

<file path=customXml/itemProps3745.xml><?xml version="1.0" encoding="utf-8"?>
<ds:datastoreItem xmlns:ds="http://schemas.openxmlformats.org/officeDocument/2006/customXml" ds:itemID="{5E0A5CB1-A788-4200-B29C-058A6FF44EFF}">
  <ds:schemaRefs>
    <ds:schemaRef ds:uri="http://schemas.microsoft.com/sharepoint/v3/contenttype/forms"/>
  </ds:schemaRefs>
</ds:datastoreItem>
</file>

<file path=customXml/itemProps3746.xml><?xml version="1.0" encoding="utf-8"?>
<ds:datastoreItem xmlns:ds="http://schemas.openxmlformats.org/officeDocument/2006/customXml" ds:itemID="{0F50470F-DF9D-4F6E-9213-B8195264951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47.xml><?xml version="1.0" encoding="utf-8"?>
<ds:datastoreItem xmlns:ds="http://schemas.openxmlformats.org/officeDocument/2006/customXml" ds:itemID="{65DB498F-1097-408E-A364-7E6AD46AA26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48.xml><?xml version="1.0" encoding="utf-8"?>
<ds:datastoreItem xmlns:ds="http://schemas.openxmlformats.org/officeDocument/2006/customXml" ds:itemID="{F2956420-8A7A-4DCA-89CA-07209971CC17}">
  <ds:schemaRefs>
    <ds:schemaRef ds:uri="http://schemas.microsoft.com/sharepoint/events"/>
  </ds:schemaRefs>
</ds:datastoreItem>
</file>

<file path=customXml/itemProps3749.xml><?xml version="1.0" encoding="utf-8"?>
<ds:datastoreItem xmlns:ds="http://schemas.openxmlformats.org/officeDocument/2006/customXml" ds:itemID="{D3CFDAF0-A308-49B5-A7B1-1894726F28E8}">
  <ds:schemaRefs>
    <ds:schemaRef ds:uri="http://schemas.microsoft.com/sharepoint/events"/>
  </ds:schemaRefs>
</ds:datastoreItem>
</file>

<file path=customXml/itemProps375.xml><?xml version="1.0" encoding="utf-8"?>
<ds:datastoreItem xmlns:ds="http://schemas.openxmlformats.org/officeDocument/2006/customXml" ds:itemID="{3C221EBD-CA13-4EDE-8679-1C9B77C1915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50.xml><?xml version="1.0" encoding="utf-8"?>
<ds:datastoreItem xmlns:ds="http://schemas.openxmlformats.org/officeDocument/2006/customXml" ds:itemID="{7524FD2F-443B-4FA7-84F0-23A8DA82777E}">
  <ds:schemaRefs>
    <ds:schemaRef ds:uri="http://schemas.microsoft.com/sharepoint/events"/>
  </ds:schemaRefs>
</ds:datastoreItem>
</file>

<file path=customXml/itemProps3751.xml><?xml version="1.0" encoding="utf-8"?>
<ds:datastoreItem xmlns:ds="http://schemas.openxmlformats.org/officeDocument/2006/customXml" ds:itemID="{A51E6E60-A974-4091-9164-94B1E6C3329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52.xml><?xml version="1.0" encoding="utf-8"?>
<ds:datastoreItem xmlns:ds="http://schemas.openxmlformats.org/officeDocument/2006/customXml" ds:itemID="{60D77F6E-EFE9-40E5-9530-FDB2683A8E1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53.xml><?xml version="1.0" encoding="utf-8"?>
<ds:datastoreItem xmlns:ds="http://schemas.openxmlformats.org/officeDocument/2006/customXml" ds:itemID="{5059343A-F5FB-4575-94B0-4352F1EA899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54.xml><?xml version="1.0" encoding="utf-8"?>
<ds:datastoreItem xmlns:ds="http://schemas.openxmlformats.org/officeDocument/2006/customXml" ds:itemID="{B165153A-36F0-4D60-A993-00979A062A2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55.xml><?xml version="1.0" encoding="utf-8"?>
<ds:datastoreItem xmlns:ds="http://schemas.openxmlformats.org/officeDocument/2006/customXml" ds:itemID="{7D8523F9-E1F3-4F06-A43D-DF19C4B06C10}">
  <ds:schemaRefs>
    <ds:schemaRef ds:uri="http://schemas.microsoft.com/sharepoint/v3/contenttype/forms"/>
  </ds:schemaRefs>
</ds:datastoreItem>
</file>

<file path=customXml/itemProps3756.xml><?xml version="1.0" encoding="utf-8"?>
<ds:datastoreItem xmlns:ds="http://schemas.openxmlformats.org/officeDocument/2006/customXml" ds:itemID="{9568A8DF-0E37-441C-8B27-E10C4619B9E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57.xml><?xml version="1.0" encoding="utf-8"?>
<ds:datastoreItem xmlns:ds="http://schemas.openxmlformats.org/officeDocument/2006/customXml" ds:itemID="{9A8B8E62-5D9E-4207-8E0E-03D98E15D1B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58.xml><?xml version="1.0" encoding="utf-8"?>
<ds:datastoreItem xmlns:ds="http://schemas.openxmlformats.org/officeDocument/2006/customXml" ds:itemID="{86D4C48B-8624-4CD3-A258-40CF0B086910}">
  <ds:schemaRefs>
    <ds:schemaRef ds:uri="http://schemas.microsoft.com/sharepoint/events"/>
  </ds:schemaRefs>
</ds:datastoreItem>
</file>

<file path=customXml/itemProps3759.xml><?xml version="1.0" encoding="utf-8"?>
<ds:datastoreItem xmlns:ds="http://schemas.openxmlformats.org/officeDocument/2006/customXml" ds:itemID="{EABB6C58-70DC-4BC4-8AB1-3949A3BE23D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6.xml><?xml version="1.0" encoding="utf-8"?>
<ds:datastoreItem xmlns:ds="http://schemas.openxmlformats.org/officeDocument/2006/customXml" ds:itemID="{A2A31BB5-6AEA-4A12-991A-1A26A672C2F3}">
  <ds:schemaRefs>
    <ds:schemaRef ds:uri="http://schemas.microsoft.com/sharepoint/v3/contenttype/forms"/>
  </ds:schemaRefs>
</ds:datastoreItem>
</file>

<file path=customXml/itemProps3760.xml><?xml version="1.0" encoding="utf-8"?>
<ds:datastoreItem xmlns:ds="http://schemas.openxmlformats.org/officeDocument/2006/customXml" ds:itemID="{FBDEA9E6-A01B-4758-9A18-DACC07B86D5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61.xml><?xml version="1.0" encoding="utf-8"?>
<ds:datastoreItem xmlns:ds="http://schemas.openxmlformats.org/officeDocument/2006/customXml" ds:itemID="{45B4D85F-F361-49A3-9B03-22B79626153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62.xml><?xml version="1.0" encoding="utf-8"?>
<ds:datastoreItem xmlns:ds="http://schemas.openxmlformats.org/officeDocument/2006/customXml" ds:itemID="{B8C88FF3-4FD8-48E9-81A2-42B6BAB9524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63.xml><?xml version="1.0" encoding="utf-8"?>
<ds:datastoreItem xmlns:ds="http://schemas.openxmlformats.org/officeDocument/2006/customXml" ds:itemID="{A455C294-548B-4E7D-AA1A-CE6B69BECC1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64.xml><?xml version="1.0" encoding="utf-8"?>
<ds:datastoreItem xmlns:ds="http://schemas.openxmlformats.org/officeDocument/2006/customXml" ds:itemID="{9FB4EC44-5FAF-4F5A-8331-1E10B56B7FA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65.xml><?xml version="1.0" encoding="utf-8"?>
<ds:datastoreItem xmlns:ds="http://schemas.openxmlformats.org/officeDocument/2006/customXml" ds:itemID="{68C9A7B7-4BCE-4C58-AC1B-D80D8CC9FF73}">
  <ds:schemaRefs>
    <ds:schemaRef ds:uri="http://schemas.microsoft.com/sharepoint/v3/contenttype/forms"/>
  </ds:schemaRefs>
</ds:datastoreItem>
</file>

<file path=customXml/itemProps3766.xml><?xml version="1.0" encoding="utf-8"?>
<ds:datastoreItem xmlns:ds="http://schemas.openxmlformats.org/officeDocument/2006/customXml" ds:itemID="{689166A3-A167-4450-8864-ECB031AECC4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67.xml><?xml version="1.0" encoding="utf-8"?>
<ds:datastoreItem xmlns:ds="http://schemas.openxmlformats.org/officeDocument/2006/customXml" ds:itemID="{6DE6D7C6-0239-4150-804A-6922EE97F806}">
  <ds:schemaRefs>
    <ds:schemaRef ds:uri="http://schemas.microsoft.com/sharepoint/events"/>
  </ds:schemaRefs>
</ds:datastoreItem>
</file>

<file path=customXml/itemProps3768.xml><?xml version="1.0" encoding="utf-8"?>
<ds:datastoreItem xmlns:ds="http://schemas.openxmlformats.org/officeDocument/2006/customXml" ds:itemID="{12C727B6-03AA-442A-84C2-573C0AAE37C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69.xml><?xml version="1.0" encoding="utf-8"?>
<ds:datastoreItem xmlns:ds="http://schemas.openxmlformats.org/officeDocument/2006/customXml" ds:itemID="{3B730D53-40EA-4A29-B7CC-AC1F04E204EC}">
  <ds:schemaRefs>
    <ds:schemaRef ds:uri="http://schemas.microsoft.com/sharepoint/events"/>
  </ds:schemaRefs>
</ds:datastoreItem>
</file>

<file path=customXml/itemProps377.xml><?xml version="1.0" encoding="utf-8"?>
<ds:datastoreItem xmlns:ds="http://schemas.openxmlformats.org/officeDocument/2006/customXml" ds:itemID="{4BC8A5A1-8806-46BB-B782-A0055F28AA8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70.xml><?xml version="1.0" encoding="utf-8"?>
<ds:datastoreItem xmlns:ds="http://schemas.openxmlformats.org/officeDocument/2006/customXml" ds:itemID="{18881E3B-ED19-4D4F-9CAB-5C1D810DF70A}">
  <ds:schemaRefs>
    <ds:schemaRef ds:uri="http://schemas.microsoft.com/sharepoint/events"/>
  </ds:schemaRefs>
</ds:datastoreItem>
</file>

<file path=customXml/itemProps3771.xml><?xml version="1.0" encoding="utf-8"?>
<ds:datastoreItem xmlns:ds="http://schemas.openxmlformats.org/officeDocument/2006/customXml" ds:itemID="{2E8CF8C8-F88D-40CD-9761-9492DA28891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72.xml><?xml version="1.0" encoding="utf-8"?>
<ds:datastoreItem xmlns:ds="http://schemas.openxmlformats.org/officeDocument/2006/customXml" ds:itemID="{06A667B8-079A-4CD0-B9F1-456C9C2A5FBF}">
  <ds:schemaRefs>
    <ds:schemaRef ds:uri="http://schemas.microsoft.com/sharepoint/events"/>
  </ds:schemaRefs>
</ds:datastoreItem>
</file>

<file path=customXml/itemProps3773.xml><?xml version="1.0" encoding="utf-8"?>
<ds:datastoreItem xmlns:ds="http://schemas.openxmlformats.org/officeDocument/2006/customXml" ds:itemID="{A76191E2-D215-46C6-AAED-FC58F7B6C010}">
  <ds:schemaRefs>
    <ds:schemaRef ds:uri="http://schemas.microsoft.com/sharepoint/v3/contenttype/forms"/>
  </ds:schemaRefs>
</ds:datastoreItem>
</file>

<file path=customXml/itemProps3774.xml><?xml version="1.0" encoding="utf-8"?>
<ds:datastoreItem xmlns:ds="http://schemas.openxmlformats.org/officeDocument/2006/customXml" ds:itemID="{157F0DC0-AC4C-4789-94C8-6B081D56084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75.xml><?xml version="1.0" encoding="utf-8"?>
<ds:datastoreItem xmlns:ds="http://schemas.openxmlformats.org/officeDocument/2006/customXml" ds:itemID="{18ACC27E-19E8-4EF0-9649-EC739FF7A5E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76.xml><?xml version="1.0" encoding="utf-8"?>
<ds:datastoreItem xmlns:ds="http://schemas.openxmlformats.org/officeDocument/2006/customXml" ds:itemID="{CF33A849-4C7C-4E32-84B5-461536000B8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77.xml><?xml version="1.0" encoding="utf-8"?>
<ds:datastoreItem xmlns:ds="http://schemas.openxmlformats.org/officeDocument/2006/customXml" ds:itemID="{9D367BBE-9069-4743-A65C-A3CDB229BF02}">
  <ds:schemaRefs>
    <ds:schemaRef ds:uri="http://schemas.microsoft.com/sharepoint/events"/>
  </ds:schemaRefs>
</ds:datastoreItem>
</file>

<file path=customXml/itemProps3778.xml><?xml version="1.0" encoding="utf-8"?>
<ds:datastoreItem xmlns:ds="http://schemas.openxmlformats.org/officeDocument/2006/customXml" ds:itemID="{98968EFB-2DC2-4474-B2B6-323E0CE247E0}">
  <ds:schemaRefs>
    <ds:schemaRef ds:uri="http://schemas.microsoft.com/sharepoint/events"/>
  </ds:schemaRefs>
</ds:datastoreItem>
</file>

<file path=customXml/itemProps3779.xml><?xml version="1.0" encoding="utf-8"?>
<ds:datastoreItem xmlns:ds="http://schemas.openxmlformats.org/officeDocument/2006/customXml" ds:itemID="{64F8E552-EB44-4BAF-A0D0-B39AF76BFCB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8.xml><?xml version="1.0" encoding="utf-8"?>
<ds:datastoreItem xmlns:ds="http://schemas.openxmlformats.org/officeDocument/2006/customXml" ds:itemID="{358986C0-5803-499A-BF22-BE764A898DB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80.xml><?xml version="1.0" encoding="utf-8"?>
<ds:datastoreItem xmlns:ds="http://schemas.openxmlformats.org/officeDocument/2006/customXml" ds:itemID="{35903663-FA2A-471F-9D80-34E201A91727}">
  <ds:schemaRefs>
    <ds:schemaRef ds:uri="http://schemas.microsoft.com/sharepoint/events"/>
  </ds:schemaRefs>
</ds:datastoreItem>
</file>

<file path=customXml/itemProps3781.xml><?xml version="1.0" encoding="utf-8"?>
<ds:datastoreItem xmlns:ds="http://schemas.openxmlformats.org/officeDocument/2006/customXml" ds:itemID="{23602829-D894-418F-91EF-D2E80B139E3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82.xml><?xml version="1.0" encoding="utf-8"?>
<ds:datastoreItem xmlns:ds="http://schemas.openxmlformats.org/officeDocument/2006/customXml" ds:itemID="{DF2563E0-AB02-4EB8-B604-14800DDCC15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83.xml><?xml version="1.0" encoding="utf-8"?>
<ds:datastoreItem xmlns:ds="http://schemas.openxmlformats.org/officeDocument/2006/customXml" ds:itemID="{60468594-56EE-43F8-81F9-74972D794BA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84.xml><?xml version="1.0" encoding="utf-8"?>
<ds:datastoreItem xmlns:ds="http://schemas.openxmlformats.org/officeDocument/2006/customXml" ds:itemID="{AEA75AFE-6719-4ECA-931B-4834306F7422}">
  <ds:schemaRefs>
    <ds:schemaRef ds:uri="http://schemas.microsoft.com/sharepoint/v3/contenttype/forms"/>
  </ds:schemaRefs>
</ds:datastoreItem>
</file>

<file path=customXml/itemProps3785.xml><?xml version="1.0" encoding="utf-8"?>
<ds:datastoreItem xmlns:ds="http://schemas.openxmlformats.org/officeDocument/2006/customXml" ds:itemID="{A757A696-F57F-49F9-92AF-15651F8E7EA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86.xml><?xml version="1.0" encoding="utf-8"?>
<ds:datastoreItem xmlns:ds="http://schemas.openxmlformats.org/officeDocument/2006/customXml" ds:itemID="{7E80D820-5909-4943-928C-7932BC1BB102}">
  <ds:schemaRefs>
    <ds:schemaRef ds:uri="http://schemas.microsoft.com/sharepoint/v3/contenttype/forms"/>
  </ds:schemaRefs>
</ds:datastoreItem>
</file>

<file path=customXml/itemProps3787.xml><?xml version="1.0" encoding="utf-8"?>
<ds:datastoreItem xmlns:ds="http://schemas.openxmlformats.org/officeDocument/2006/customXml" ds:itemID="{5E8E3538-8F2E-47C4-9E83-444F29D3B93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88.xml><?xml version="1.0" encoding="utf-8"?>
<ds:datastoreItem xmlns:ds="http://schemas.openxmlformats.org/officeDocument/2006/customXml" ds:itemID="{47D09042-C701-41A8-98FD-A00681A3F59A}">
  <ds:schemaRefs>
    <ds:schemaRef ds:uri="http://schemas.microsoft.com/sharepoint/events"/>
  </ds:schemaRefs>
</ds:datastoreItem>
</file>

<file path=customXml/itemProps3789.xml><?xml version="1.0" encoding="utf-8"?>
<ds:datastoreItem xmlns:ds="http://schemas.openxmlformats.org/officeDocument/2006/customXml" ds:itemID="{7AD49E68-02D0-4FE1-A2F3-E4B3D593FABA}">
  <ds:schemaRefs>
    <ds:schemaRef ds:uri="http://schemas.microsoft.com/sharepoint/events"/>
  </ds:schemaRefs>
</ds:datastoreItem>
</file>

<file path=customXml/itemProps379.xml><?xml version="1.0" encoding="utf-8"?>
<ds:datastoreItem xmlns:ds="http://schemas.openxmlformats.org/officeDocument/2006/customXml" ds:itemID="{EFB40BB2-B100-4975-BD54-1F5C573B44A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790.xml><?xml version="1.0" encoding="utf-8"?>
<ds:datastoreItem xmlns:ds="http://schemas.openxmlformats.org/officeDocument/2006/customXml" ds:itemID="{88C029BE-0462-47CB-A144-CFB03D26B8AF}">
  <ds:schemaRefs>
    <ds:schemaRef ds:uri="http://schemas.microsoft.com/sharepoint/events"/>
  </ds:schemaRefs>
</ds:datastoreItem>
</file>

<file path=customXml/itemProps3791.xml><?xml version="1.0" encoding="utf-8"?>
<ds:datastoreItem xmlns:ds="http://schemas.openxmlformats.org/officeDocument/2006/customXml" ds:itemID="{E6F7F4EF-393B-4497-839B-00CC47126F87}">
  <ds:schemaRefs>
    <ds:schemaRef ds:uri="http://schemas.microsoft.com/sharepoint/v3/contenttype/forms"/>
  </ds:schemaRefs>
</ds:datastoreItem>
</file>

<file path=customXml/itemProps3792.xml><?xml version="1.0" encoding="utf-8"?>
<ds:datastoreItem xmlns:ds="http://schemas.openxmlformats.org/officeDocument/2006/customXml" ds:itemID="{6DC7A7BA-BBFB-4921-AB91-C561A3F9FEC6}">
  <ds:schemaRefs>
    <ds:schemaRef ds:uri="http://schemas.microsoft.com/sharepoint/events"/>
  </ds:schemaRefs>
</ds:datastoreItem>
</file>

<file path=customXml/itemProps3793.xml><?xml version="1.0" encoding="utf-8"?>
<ds:datastoreItem xmlns:ds="http://schemas.openxmlformats.org/officeDocument/2006/customXml" ds:itemID="{1978DFCD-D0F3-4172-9FFA-0220F7252044}">
  <ds:schemaRefs>
    <ds:schemaRef ds:uri="http://schemas.microsoft.com/sharepoint/events"/>
  </ds:schemaRefs>
</ds:datastoreItem>
</file>

<file path=customXml/itemProps3794.xml><?xml version="1.0" encoding="utf-8"?>
<ds:datastoreItem xmlns:ds="http://schemas.openxmlformats.org/officeDocument/2006/customXml" ds:itemID="{8FF68CBF-AC60-47D6-B922-317FD8488D8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95.xml><?xml version="1.0" encoding="utf-8"?>
<ds:datastoreItem xmlns:ds="http://schemas.openxmlformats.org/officeDocument/2006/customXml" ds:itemID="{51B5B6B9-FC4A-4DAD-8840-9C6EAF32E004}">
  <ds:schemaRefs>
    <ds:schemaRef ds:uri="http://schemas.microsoft.com/sharepoint/v3/contenttype/forms"/>
  </ds:schemaRefs>
</ds:datastoreItem>
</file>

<file path=customXml/itemProps3796.xml><?xml version="1.0" encoding="utf-8"?>
<ds:datastoreItem xmlns:ds="http://schemas.openxmlformats.org/officeDocument/2006/customXml" ds:itemID="{87F5DAA5-4ADE-4313-8409-28BF337F3C5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797.xml><?xml version="1.0" encoding="utf-8"?>
<ds:datastoreItem xmlns:ds="http://schemas.openxmlformats.org/officeDocument/2006/customXml" ds:itemID="{0BA043CC-C468-4BC4-9DBA-D407C5A17509}">
  <ds:schemaRefs>
    <ds:schemaRef ds:uri="http://schemas.microsoft.com/sharepoint/v3/contenttype/forms"/>
  </ds:schemaRefs>
</ds:datastoreItem>
</file>

<file path=customXml/itemProps3798.xml><?xml version="1.0" encoding="utf-8"?>
<ds:datastoreItem xmlns:ds="http://schemas.openxmlformats.org/officeDocument/2006/customXml" ds:itemID="{90C84386-8260-4834-B38D-0F2426CC44FC}">
  <ds:schemaRefs>
    <ds:schemaRef ds:uri="http://schemas.microsoft.com/sharepoint/events"/>
  </ds:schemaRefs>
</ds:datastoreItem>
</file>

<file path=customXml/itemProps3799.xml><?xml version="1.0" encoding="utf-8"?>
<ds:datastoreItem xmlns:ds="http://schemas.openxmlformats.org/officeDocument/2006/customXml" ds:itemID="{65D46CE0-3AA9-4711-B26A-7C82DF3B0D7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8.xml><?xml version="1.0" encoding="utf-8"?>
<ds:datastoreItem xmlns:ds="http://schemas.openxmlformats.org/officeDocument/2006/customXml" ds:itemID="{B483B964-4647-4270-B42A-21D897CC9568}">
  <ds:schemaRefs>
    <ds:schemaRef ds:uri="http://schemas.microsoft.com/sharepoint/v3/contenttype/forms"/>
  </ds:schemaRefs>
</ds:datastoreItem>
</file>

<file path=customXml/itemProps380.xml><?xml version="1.0" encoding="utf-8"?>
<ds:datastoreItem xmlns:ds="http://schemas.openxmlformats.org/officeDocument/2006/customXml" ds:itemID="{46E6296D-EBC7-474E-8BFA-063821C5047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00.xml><?xml version="1.0" encoding="utf-8"?>
<ds:datastoreItem xmlns:ds="http://schemas.openxmlformats.org/officeDocument/2006/customXml" ds:itemID="{676898A4-CC8E-4C0A-96E9-990E48A30D9C}">
  <ds:schemaRefs>
    <ds:schemaRef ds:uri="http://schemas.microsoft.com/sharepoint/v3/contenttype/forms"/>
  </ds:schemaRefs>
</ds:datastoreItem>
</file>

<file path=customXml/itemProps3801.xml><?xml version="1.0" encoding="utf-8"?>
<ds:datastoreItem xmlns:ds="http://schemas.openxmlformats.org/officeDocument/2006/customXml" ds:itemID="{81609306-2CD9-434B-990E-D365997DDAA7}">
  <ds:schemaRefs>
    <ds:schemaRef ds:uri="http://schemas.microsoft.com/sharepoint/events"/>
  </ds:schemaRefs>
</ds:datastoreItem>
</file>

<file path=customXml/itemProps3802.xml><?xml version="1.0" encoding="utf-8"?>
<ds:datastoreItem xmlns:ds="http://schemas.openxmlformats.org/officeDocument/2006/customXml" ds:itemID="{B414D721-CD5D-464D-9366-93273CFBE022}">
  <ds:schemaRefs>
    <ds:schemaRef ds:uri="http://schemas.microsoft.com/sharepoint/events"/>
  </ds:schemaRefs>
</ds:datastoreItem>
</file>

<file path=customXml/itemProps3803.xml><?xml version="1.0" encoding="utf-8"?>
<ds:datastoreItem xmlns:ds="http://schemas.openxmlformats.org/officeDocument/2006/customXml" ds:itemID="{AF9280CE-003B-4300-AE93-05BF1407A8B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804.xml><?xml version="1.0" encoding="utf-8"?>
<ds:datastoreItem xmlns:ds="http://schemas.openxmlformats.org/officeDocument/2006/customXml" ds:itemID="{C5C26BF4-A05D-4CF9-8CF0-532F37E93FF6}">
  <ds:schemaRefs>
    <ds:schemaRef ds:uri="http://schemas.microsoft.com/sharepoint/events"/>
  </ds:schemaRefs>
</ds:datastoreItem>
</file>

<file path=customXml/itemProps3805.xml><?xml version="1.0" encoding="utf-8"?>
<ds:datastoreItem xmlns:ds="http://schemas.openxmlformats.org/officeDocument/2006/customXml" ds:itemID="{613663F5-735A-425E-A13C-228636CE56B1}">
  <ds:schemaRefs>
    <ds:schemaRef ds:uri="http://schemas.microsoft.com/sharepoint/v3/contenttype/forms"/>
  </ds:schemaRefs>
</ds:datastoreItem>
</file>

<file path=customXml/itemProps3806.xml><?xml version="1.0" encoding="utf-8"?>
<ds:datastoreItem xmlns:ds="http://schemas.openxmlformats.org/officeDocument/2006/customXml" ds:itemID="{20FDFFF6-F3A2-45C5-8571-2B5EFA6E7273}">
  <ds:schemaRefs>
    <ds:schemaRef ds:uri="http://schemas.microsoft.com/sharepoint/events"/>
  </ds:schemaRefs>
</ds:datastoreItem>
</file>

<file path=customXml/itemProps3807.xml><?xml version="1.0" encoding="utf-8"?>
<ds:datastoreItem xmlns:ds="http://schemas.openxmlformats.org/officeDocument/2006/customXml" ds:itemID="{7498DE76-F98D-4F69-84A4-171281D613FF}">
  <ds:schemaRefs>
    <ds:schemaRef ds:uri="http://schemas.microsoft.com/sharepoint/v3/contenttype/forms"/>
  </ds:schemaRefs>
</ds:datastoreItem>
</file>

<file path=customXml/itemProps3808.xml><?xml version="1.0" encoding="utf-8"?>
<ds:datastoreItem xmlns:ds="http://schemas.openxmlformats.org/officeDocument/2006/customXml" ds:itemID="{EF9B04AB-98BC-48AF-BD1C-761228EB84A1}">
  <ds:schemaRefs>
    <ds:schemaRef ds:uri="http://schemas.microsoft.com/sharepoint/events"/>
  </ds:schemaRefs>
</ds:datastoreItem>
</file>

<file path=customXml/itemProps3809.xml><?xml version="1.0" encoding="utf-8"?>
<ds:datastoreItem xmlns:ds="http://schemas.openxmlformats.org/officeDocument/2006/customXml" ds:itemID="{6D92A9AF-1251-4CE7-AC68-80803459490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1.xml><?xml version="1.0" encoding="utf-8"?>
<ds:datastoreItem xmlns:ds="http://schemas.openxmlformats.org/officeDocument/2006/customXml" ds:itemID="{D165FD5B-B3AC-4A48-B27B-F3CA9954498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810.xml><?xml version="1.0" encoding="utf-8"?>
<ds:datastoreItem xmlns:ds="http://schemas.openxmlformats.org/officeDocument/2006/customXml" ds:itemID="{C4CA4D77-0BD4-415E-AA12-52C7A812921F}">
  <ds:schemaRefs>
    <ds:schemaRef ds:uri="http://schemas.microsoft.com/sharepoint/v3/contenttype/forms"/>
  </ds:schemaRefs>
</ds:datastoreItem>
</file>

<file path=customXml/itemProps3811.xml><?xml version="1.0" encoding="utf-8"?>
<ds:datastoreItem xmlns:ds="http://schemas.openxmlformats.org/officeDocument/2006/customXml" ds:itemID="{F7F4FE8D-1782-4B52-8A7F-B4C600657B13}">
  <ds:schemaRefs>
    <ds:schemaRef ds:uri="http://schemas.microsoft.com/sharepoint/v3/contenttype/forms"/>
  </ds:schemaRefs>
</ds:datastoreItem>
</file>

<file path=customXml/itemProps3812.xml><?xml version="1.0" encoding="utf-8"?>
<ds:datastoreItem xmlns:ds="http://schemas.openxmlformats.org/officeDocument/2006/customXml" ds:itemID="{3ED07C17-0383-44A6-87B7-AB3F3A1A18C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13.xml><?xml version="1.0" encoding="utf-8"?>
<ds:datastoreItem xmlns:ds="http://schemas.openxmlformats.org/officeDocument/2006/customXml" ds:itemID="{0749038D-B267-4027-96D9-AF955EC959C5}">
  <ds:schemaRefs>
    <ds:schemaRef ds:uri="http://schemas.microsoft.com/sharepoint/v3/contenttype/forms"/>
  </ds:schemaRefs>
</ds:datastoreItem>
</file>

<file path=customXml/itemProps3814.xml><?xml version="1.0" encoding="utf-8"?>
<ds:datastoreItem xmlns:ds="http://schemas.openxmlformats.org/officeDocument/2006/customXml" ds:itemID="{D942025C-01CB-4948-B406-8589C7AB0A3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15.xml><?xml version="1.0" encoding="utf-8"?>
<ds:datastoreItem xmlns:ds="http://schemas.openxmlformats.org/officeDocument/2006/customXml" ds:itemID="{18AA6F0D-CB94-4389-9047-69E15BB047CE}">
  <ds:schemaRefs>
    <ds:schemaRef ds:uri="http://schemas.microsoft.com/sharepoint/v3/contenttype/forms"/>
  </ds:schemaRefs>
</ds:datastoreItem>
</file>

<file path=customXml/itemProps3816.xml><?xml version="1.0" encoding="utf-8"?>
<ds:datastoreItem xmlns:ds="http://schemas.openxmlformats.org/officeDocument/2006/customXml" ds:itemID="{C5D30712-0811-460C-B358-02580C4A1F38}">
  <ds:schemaRefs>
    <ds:schemaRef ds:uri="http://schemas.microsoft.com/sharepoint/events"/>
  </ds:schemaRefs>
</ds:datastoreItem>
</file>

<file path=customXml/itemProps3817.xml><?xml version="1.0" encoding="utf-8"?>
<ds:datastoreItem xmlns:ds="http://schemas.openxmlformats.org/officeDocument/2006/customXml" ds:itemID="{4217655B-4B81-4383-930A-0DB0D83137E0}">
  <ds:schemaRefs>
    <ds:schemaRef ds:uri="http://schemas.microsoft.com/sharepoint/v3/contenttype/forms"/>
  </ds:schemaRefs>
</ds:datastoreItem>
</file>

<file path=customXml/itemProps3818.xml><?xml version="1.0" encoding="utf-8"?>
<ds:datastoreItem xmlns:ds="http://schemas.openxmlformats.org/officeDocument/2006/customXml" ds:itemID="{D460779D-EDF9-4500-BC90-D933B402A090}">
  <ds:schemaRefs>
    <ds:schemaRef ds:uri="http://schemas.microsoft.com/sharepoint/v3/contenttype/forms"/>
  </ds:schemaRefs>
</ds:datastoreItem>
</file>

<file path=customXml/itemProps3819.xml><?xml version="1.0" encoding="utf-8"?>
<ds:datastoreItem xmlns:ds="http://schemas.openxmlformats.org/officeDocument/2006/customXml" ds:itemID="{E335E48A-0F7E-4234-B950-D9D5D4887D5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82.xml><?xml version="1.0" encoding="utf-8"?>
<ds:datastoreItem xmlns:ds="http://schemas.openxmlformats.org/officeDocument/2006/customXml" ds:itemID="{691B440C-8D55-4CD7-81CB-B7793E464D96}">
  <ds:schemaRefs>
    <ds:schemaRef ds:uri="http://schemas.microsoft.com/sharepoint/v3/contenttype/forms"/>
  </ds:schemaRefs>
</ds:datastoreItem>
</file>

<file path=customXml/itemProps3820.xml><?xml version="1.0" encoding="utf-8"?>
<ds:datastoreItem xmlns:ds="http://schemas.openxmlformats.org/officeDocument/2006/customXml" ds:itemID="{EDC53B50-4D7F-4878-8BB1-3B06C91424F6}">
  <ds:schemaRefs>
    <ds:schemaRef ds:uri="http://schemas.microsoft.com/sharepoint/v3/contenttype/forms"/>
  </ds:schemaRefs>
</ds:datastoreItem>
</file>

<file path=customXml/itemProps3821.xml><?xml version="1.0" encoding="utf-8"?>
<ds:datastoreItem xmlns:ds="http://schemas.openxmlformats.org/officeDocument/2006/customXml" ds:itemID="{28F9A7DD-3174-4114-907D-A919E476E20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22.xml><?xml version="1.0" encoding="utf-8"?>
<ds:datastoreItem xmlns:ds="http://schemas.openxmlformats.org/officeDocument/2006/customXml" ds:itemID="{21D34A1A-5CBA-44FD-A9E6-CBD86953B50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23.xml><?xml version="1.0" encoding="utf-8"?>
<ds:datastoreItem xmlns:ds="http://schemas.openxmlformats.org/officeDocument/2006/customXml" ds:itemID="{43D49DCD-A7CC-4FC7-87F7-E8D2D987AC3E}">
  <ds:schemaRefs>
    <ds:schemaRef ds:uri="http://schemas.microsoft.com/sharepoint/v3/contenttype/forms"/>
  </ds:schemaRefs>
</ds:datastoreItem>
</file>

<file path=customXml/itemProps3824.xml><?xml version="1.0" encoding="utf-8"?>
<ds:datastoreItem xmlns:ds="http://schemas.openxmlformats.org/officeDocument/2006/customXml" ds:itemID="{91B9C38C-408F-491D-BAA1-DD16CFB3E98C}">
  <ds:schemaRefs>
    <ds:schemaRef ds:uri="http://schemas.microsoft.com/sharepoint/v3/contenttype/forms"/>
  </ds:schemaRefs>
</ds:datastoreItem>
</file>

<file path=customXml/itemProps3825.xml><?xml version="1.0" encoding="utf-8"?>
<ds:datastoreItem xmlns:ds="http://schemas.openxmlformats.org/officeDocument/2006/customXml" ds:itemID="{305F681C-3AB6-4A10-AEFF-D49C11D0462B}">
  <ds:schemaRefs>
    <ds:schemaRef ds:uri="http://schemas.microsoft.com/sharepoint/events"/>
  </ds:schemaRefs>
</ds:datastoreItem>
</file>

<file path=customXml/itemProps3826.xml><?xml version="1.0" encoding="utf-8"?>
<ds:datastoreItem xmlns:ds="http://schemas.openxmlformats.org/officeDocument/2006/customXml" ds:itemID="{1E375697-3AC3-4F70-8E35-66130B8A6314}">
  <ds:schemaRefs>
    <ds:schemaRef ds:uri="http://schemas.microsoft.com/sharepoint/v3/contenttype/forms"/>
  </ds:schemaRefs>
</ds:datastoreItem>
</file>

<file path=customXml/itemProps3827.xml><?xml version="1.0" encoding="utf-8"?>
<ds:datastoreItem xmlns:ds="http://schemas.openxmlformats.org/officeDocument/2006/customXml" ds:itemID="{F9CE740F-A23A-40D1-8A9B-FF05E855C819}">
  <ds:schemaRefs>
    <ds:schemaRef ds:uri="http://schemas.microsoft.com/sharepoint/events"/>
  </ds:schemaRefs>
</ds:datastoreItem>
</file>

<file path=customXml/itemProps3828.xml><?xml version="1.0" encoding="utf-8"?>
<ds:datastoreItem xmlns:ds="http://schemas.openxmlformats.org/officeDocument/2006/customXml" ds:itemID="{F81A4A25-4C10-4764-953A-197B54341209}">
  <ds:schemaRefs>
    <ds:schemaRef ds:uri="http://schemas.microsoft.com/sharepoint/events"/>
  </ds:schemaRefs>
</ds:datastoreItem>
</file>

<file path=customXml/itemProps3829.xml><?xml version="1.0" encoding="utf-8"?>
<ds:datastoreItem xmlns:ds="http://schemas.openxmlformats.org/officeDocument/2006/customXml" ds:itemID="{D020CC6F-4842-4EB3-B25A-D6478B1C7725}">
  <ds:schemaRefs>
    <ds:schemaRef ds:uri="http://schemas.microsoft.com/sharepoint/v3/contenttype/forms"/>
  </ds:schemaRefs>
</ds:datastoreItem>
</file>

<file path=customXml/itemProps383.xml><?xml version="1.0" encoding="utf-8"?>
<ds:datastoreItem xmlns:ds="http://schemas.openxmlformats.org/officeDocument/2006/customXml" ds:itemID="{E648027E-A5B9-4738-9B40-B4C3F31614DD}">
  <ds:schemaRefs>
    <ds:schemaRef ds:uri="http://schemas.microsoft.com/sharepoint/v3/contenttype/forms"/>
  </ds:schemaRefs>
</ds:datastoreItem>
</file>

<file path=customXml/itemProps3830.xml><?xml version="1.0" encoding="utf-8"?>
<ds:datastoreItem xmlns:ds="http://schemas.openxmlformats.org/officeDocument/2006/customXml" ds:itemID="{76FCC6F3-A34D-4915-B377-1CC567AFE104}">
  <ds:schemaRefs>
    <ds:schemaRef ds:uri="http://schemas.microsoft.com/sharepoint/v3/contenttype/forms"/>
  </ds:schemaRefs>
</ds:datastoreItem>
</file>

<file path=customXml/itemProps3831.xml><?xml version="1.0" encoding="utf-8"?>
<ds:datastoreItem xmlns:ds="http://schemas.openxmlformats.org/officeDocument/2006/customXml" ds:itemID="{1D42AA29-5AC5-4D6A-8B32-85FB7A76BA7C}">
  <ds:schemaRefs>
    <ds:schemaRef ds:uri="http://schemas.microsoft.com/sharepoint/v3/contenttype/forms"/>
  </ds:schemaRefs>
</ds:datastoreItem>
</file>

<file path=customXml/itemProps3832.xml><?xml version="1.0" encoding="utf-8"?>
<ds:datastoreItem xmlns:ds="http://schemas.openxmlformats.org/officeDocument/2006/customXml" ds:itemID="{2694A793-52BA-42CE-AE89-582BDA971BE3}">
  <ds:schemaRefs>
    <ds:schemaRef ds:uri="http://schemas.microsoft.com/sharepoint/events"/>
  </ds:schemaRefs>
</ds:datastoreItem>
</file>

<file path=customXml/itemProps3833.xml><?xml version="1.0" encoding="utf-8"?>
<ds:datastoreItem xmlns:ds="http://schemas.openxmlformats.org/officeDocument/2006/customXml" ds:itemID="{FF67E4E9-5B9A-43BE-A50C-AFA0FEBD5972}">
  <ds:schemaRefs>
    <ds:schemaRef ds:uri="http://schemas.microsoft.com/sharepoint/events"/>
  </ds:schemaRefs>
</ds:datastoreItem>
</file>

<file path=customXml/itemProps3834.xml><?xml version="1.0" encoding="utf-8"?>
<ds:datastoreItem xmlns:ds="http://schemas.openxmlformats.org/officeDocument/2006/customXml" ds:itemID="{C76E2C37-E4C5-46EE-BD86-FA2E855CE6E3}">
  <ds:schemaRefs>
    <ds:schemaRef ds:uri="http://schemas.microsoft.com/sharepoint/v3/contenttype/forms"/>
  </ds:schemaRefs>
</ds:datastoreItem>
</file>

<file path=customXml/itemProps3835.xml><?xml version="1.0" encoding="utf-8"?>
<ds:datastoreItem xmlns:ds="http://schemas.openxmlformats.org/officeDocument/2006/customXml" ds:itemID="{89007055-161D-4A3B-9FD1-5ADA54584E69}">
  <ds:schemaRefs>
    <ds:schemaRef ds:uri="http://schemas.microsoft.com/sharepoint/events"/>
  </ds:schemaRefs>
</ds:datastoreItem>
</file>

<file path=customXml/itemProps3836.xml><?xml version="1.0" encoding="utf-8"?>
<ds:datastoreItem xmlns:ds="http://schemas.openxmlformats.org/officeDocument/2006/customXml" ds:itemID="{0E61F966-7BD5-49FE-B346-771321CA5EE1}">
  <ds:schemaRefs>
    <ds:schemaRef ds:uri="http://schemas.microsoft.com/sharepoint/v3/contenttype/forms"/>
  </ds:schemaRefs>
</ds:datastoreItem>
</file>

<file path=customXml/itemProps3837.xml><?xml version="1.0" encoding="utf-8"?>
<ds:datastoreItem xmlns:ds="http://schemas.openxmlformats.org/officeDocument/2006/customXml" ds:itemID="{2A0A6587-DCF8-413C-BEF4-18FB75DB6A9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38.xml><?xml version="1.0" encoding="utf-8"?>
<ds:datastoreItem xmlns:ds="http://schemas.openxmlformats.org/officeDocument/2006/customXml" ds:itemID="{937FE86A-84DB-4DC9-BBBB-6F0A9F3F9C8F}">
  <ds:schemaRefs>
    <ds:schemaRef ds:uri="http://schemas.microsoft.com/sharepoint/events"/>
  </ds:schemaRefs>
</ds:datastoreItem>
</file>

<file path=customXml/itemProps3839.xml><?xml version="1.0" encoding="utf-8"?>
<ds:datastoreItem xmlns:ds="http://schemas.openxmlformats.org/officeDocument/2006/customXml" ds:itemID="{AFD520AC-8533-4488-80E6-4D2B4B29263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4.xml><?xml version="1.0" encoding="utf-8"?>
<ds:datastoreItem xmlns:ds="http://schemas.openxmlformats.org/officeDocument/2006/customXml" ds:itemID="{9F4DFB3A-495D-4B30-976F-8A89F673288C}">
  <ds:schemaRefs>
    <ds:schemaRef ds:uri="http://schemas.microsoft.com/sharepoint/v3/contenttype/forms"/>
  </ds:schemaRefs>
</ds:datastoreItem>
</file>

<file path=customXml/itemProps3840.xml><?xml version="1.0" encoding="utf-8"?>
<ds:datastoreItem xmlns:ds="http://schemas.openxmlformats.org/officeDocument/2006/customXml" ds:itemID="{2DB62FB1-E935-44F7-AAD0-31172D8C37F5}">
  <ds:schemaRefs>
    <ds:schemaRef ds:uri="http://schemas.microsoft.com/sharepoint/v3/contenttype/forms"/>
  </ds:schemaRefs>
</ds:datastoreItem>
</file>

<file path=customXml/itemProps3841.xml><?xml version="1.0" encoding="utf-8"?>
<ds:datastoreItem xmlns:ds="http://schemas.openxmlformats.org/officeDocument/2006/customXml" ds:itemID="{85F89EE4-4E85-47E5-AA3F-00452B33DE1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842.xml><?xml version="1.0" encoding="utf-8"?>
<ds:datastoreItem xmlns:ds="http://schemas.openxmlformats.org/officeDocument/2006/customXml" ds:itemID="{6F17CDD4-D704-4361-9D60-B0364F36FDE6}">
  <ds:schemaRefs>
    <ds:schemaRef ds:uri="http://schemas.microsoft.com/sharepoint/v3/contenttype/forms"/>
  </ds:schemaRefs>
</ds:datastoreItem>
</file>

<file path=customXml/itemProps3843.xml><?xml version="1.0" encoding="utf-8"?>
<ds:datastoreItem xmlns:ds="http://schemas.openxmlformats.org/officeDocument/2006/customXml" ds:itemID="{B7DB1A90-293F-471A-ABEB-A0B1C44489D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44.xml><?xml version="1.0" encoding="utf-8"?>
<ds:datastoreItem xmlns:ds="http://schemas.openxmlformats.org/officeDocument/2006/customXml" ds:itemID="{A8739193-0BB2-4A70-8ED6-AAB2F542E23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845.xml><?xml version="1.0" encoding="utf-8"?>
<ds:datastoreItem xmlns:ds="http://schemas.openxmlformats.org/officeDocument/2006/customXml" ds:itemID="{BC70434C-426A-42B2-B730-140F7DEC5AB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46.xml><?xml version="1.0" encoding="utf-8"?>
<ds:datastoreItem xmlns:ds="http://schemas.openxmlformats.org/officeDocument/2006/customXml" ds:itemID="{E674E7BF-2A72-4B0C-A234-D2B85FAFBBEE}">
  <ds:schemaRefs>
    <ds:schemaRef ds:uri="http://schemas.microsoft.com/sharepoint/v3/contenttype/forms"/>
  </ds:schemaRefs>
</ds:datastoreItem>
</file>

<file path=customXml/itemProps3847.xml><?xml version="1.0" encoding="utf-8"?>
<ds:datastoreItem xmlns:ds="http://schemas.openxmlformats.org/officeDocument/2006/customXml" ds:itemID="{EC230F10-C35B-4B1F-80C4-7AF8C82DE907}">
  <ds:schemaRefs>
    <ds:schemaRef ds:uri="http://schemas.microsoft.com/sharepoint/events"/>
  </ds:schemaRefs>
</ds:datastoreItem>
</file>

<file path=customXml/itemProps3848.xml><?xml version="1.0" encoding="utf-8"?>
<ds:datastoreItem xmlns:ds="http://schemas.openxmlformats.org/officeDocument/2006/customXml" ds:itemID="{8EAF3EBF-1044-4554-8958-F5D4115A24CE}">
  <ds:schemaRefs>
    <ds:schemaRef ds:uri="http://schemas.microsoft.com/sharepoint/events"/>
  </ds:schemaRefs>
</ds:datastoreItem>
</file>

<file path=customXml/itemProps3849.xml><?xml version="1.0" encoding="utf-8"?>
<ds:datastoreItem xmlns:ds="http://schemas.openxmlformats.org/officeDocument/2006/customXml" ds:itemID="{7DBBB979-A904-4C54-954B-225F504A118C}">
  <ds:schemaRefs>
    <ds:schemaRef ds:uri="http://schemas.microsoft.com/sharepoint/v3/contenttype/forms"/>
  </ds:schemaRefs>
</ds:datastoreItem>
</file>

<file path=customXml/itemProps385.xml><?xml version="1.0" encoding="utf-8"?>
<ds:datastoreItem xmlns:ds="http://schemas.openxmlformats.org/officeDocument/2006/customXml" ds:itemID="{42950917-997F-4FEC-B0B4-7295789A35D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50.xml><?xml version="1.0" encoding="utf-8"?>
<ds:datastoreItem xmlns:ds="http://schemas.openxmlformats.org/officeDocument/2006/customXml" ds:itemID="{0B6F8A47-39AF-4A83-A237-55C8AF14DA4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51.xml><?xml version="1.0" encoding="utf-8"?>
<ds:datastoreItem xmlns:ds="http://schemas.openxmlformats.org/officeDocument/2006/customXml" ds:itemID="{A2206F8F-5980-45CF-975C-CC42754D987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852.xml><?xml version="1.0" encoding="utf-8"?>
<ds:datastoreItem xmlns:ds="http://schemas.openxmlformats.org/officeDocument/2006/customXml" ds:itemID="{39A5385D-D23A-42CB-B6D8-4CEE861338A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853.xml><?xml version="1.0" encoding="utf-8"?>
<ds:datastoreItem xmlns:ds="http://schemas.openxmlformats.org/officeDocument/2006/customXml" ds:itemID="{6F33C864-AE53-41F2-BC0E-2D949690BF6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54.xml><?xml version="1.0" encoding="utf-8"?>
<ds:datastoreItem xmlns:ds="http://schemas.openxmlformats.org/officeDocument/2006/customXml" ds:itemID="{F4BFD294-F502-42F7-9B50-560015DBF92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855.xml><?xml version="1.0" encoding="utf-8"?>
<ds:datastoreItem xmlns:ds="http://schemas.openxmlformats.org/officeDocument/2006/customXml" ds:itemID="{38342F79-D3A4-403A-8788-52AE95C972F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56.xml><?xml version="1.0" encoding="utf-8"?>
<ds:datastoreItem xmlns:ds="http://schemas.openxmlformats.org/officeDocument/2006/customXml" ds:itemID="{18FC20AB-B8A2-4AE2-959B-56FCA7324036}">
  <ds:schemaRefs>
    <ds:schemaRef ds:uri="http://schemas.microsoft.com/sharepoint/events"/>
  </ds:schemaRefs>
</ds:datastoreItem>
</file>

<file path=customXml/itemProps3857.xml><?xml version="1.0" encoding="utf-8"?>
<ds:datastoreItem xmlns:ds="http://schemas.openxmlformats.org/officeDocument/2006/customXml" ds:itemID="{A5C113FF-6E83-45E7-B110-1611A1A860BD}">
  <ds:schemaRefs>
    <ds:schemaRef ds:uri="http://schemas.microsoft.com/sharepoint/v3/contenttype/forms"/>
  </ds:schemaRefs>
</ds:datastoreItem>
</file>

<file path=customXml/itemProps3858.xml><?xml version="1.0" encoding="utf-8"?>
<ds:datastoreItem xmlns:ds="http://schemas.openxmlformats.org/officeDocument/2006/customXml" ds:itemID="{9D9A9B7A-F6AF-4A2A-928E-E6A573BA7D4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59.xml><?xml version="1.0" encoding="utf-8"?>
<ds:datastoreItem xmlns:ds="http://schemas.openxmlformats.org/officeDocument/2006/customXml" ds:itemID="{FD59FE7D-4B4C-4C9D-AEC0-D9B2559F6900}">
  <ds:schemaRefs>
    <ds:schemaRef ds:uri="http://schemas.microsoft.com/sharepoint/events"/>
  </ds:schemaRefs>
</ds:datastoreItem>
</file>

<file path=customXml/itemProps386.xml><?xml version="1.0" encoding="utf-8"?>
<ds:datastoreItem xmlns:ds="http://schemas.openxmlformats.org/officeDocument/2006/customXml" ds:itemID="{748E714B-9B6F-44CA-8276-9FFCC200818F}">
  <ds:schemaRefs>
    <ds:schemaRef ds:uri="http://schemas.microsoft.com/sharepoint/events"/>
  </ds:schemaRefs>
</ds:datastoreItem>
</file>

<file path=customXml/itemProps3860.xml><?xml version="1.0" encoding="utf-8"?>
<ds:datastoreItem xmlns:ds="http://schemas.openxmlformats.org/officeDocument/2006/customXml" ds:itemID="{F6ACC833-6E2E-4D6E-97BB-52185960165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861.xml><?xml version="1.0" encoding="utf-8"?>
<ds:datastoreItem xmlns:ds="http://schemas.openxmlformats.org/officeDocument/2006/customXml" ds:itemID="{56803828-4252-474A-89E8-AEDFBA83E89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62.xml><?xml version="1.0" encoding="utf-8"?>
<ds:datastoreItem xmlns:ds="http://schemas.openxmlformats.org/officeDocument/2006/customXml" ds:itemID="{5D6167CD-A8BA-4808-8E4A-9499C3D3CC3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863.xml><?xml version="1.0" encoding="utf-8"?>
<ds:datastoreItem xmlns:ds="http://schemas.openxmlformats.org/officeDocument/2006/customXml" ds:itemID="{D9F9C952-306B-4C92-A30E-3FD5D5F17AC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64.xml><?xml version="1.0" encoding="utf-8"?>
<ds:datastoreItem xmlns:ds="http://schemas.openxmlformats.org/officeDocument/2006/customXml" ds:itemID="{41721B0E-F98C-4306-9696-C1B0E196E39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65.xml><?xml version="1.0" encoding="utf-8"?>
<ds:datastoreItem xmlns:ds="http://schemas.openxmlformats.org/officeDocument/2006/customXml" ds:itemID="{32639442-06AF-4EB5-A7E5-FE0E34F38860}">
  <ds:schemaRefs>
    <ds:schemaRef ds:uri="http://schemas.microsoft.com/sharepoint/events"/>
  </ds:schemaRefs>
</ds:datastoreItem>
</file>

<file path=customXml/itemProps3866.xml><?xml version="1.0" encoding="utf-8"?>
<ds:datastoreItem xmlns:ds="http://schemas.openxmlformats.org/officeDocument/2006/customXml" ds:itemID="{F59E1E9E-8606-4934-9538-7B92B285781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67.xml><?xml version="1.0" encoding="utf-8"?>
<ds:datastoreItem xmlns:ds="http://schemas.openxmlformats.org/officeDocument/2006/customXml" ds:itemID="{9DAF7BD2-439F-4200-9DA0-BE9DBFA8D20B}">
  <ds:schemaRefs>
    <ds:schemaRef ds:uri="http://schemas.microsoft.com/sharepoint/events"/>
  </ds:schemaRefs>
</ds:datastoreItem>
</file>

<file path=customXml/itemProps3868.xml><?xml version="1.0" encoding="utf-8"?>
<ds:datastoreItem xmlns:ds="http://schemas.openxmlformats.org/officeDocument/2006/customXml" ds:itemID="{39C60145-4CC0-4688-9922-84C60EC48B43}">
  <ds:schemaRefs>
    <ds:schemaRef ds:uri="http://schemas.microsoft.com/sharepoint/v3/contenttype/forms"/>
  </ds:schemaRefs>
</ds:datastoreItem>
</file>

<file path=customXml/itemProps3869.xml><?xml version="1.0" encoding="utf-8"?>
<ds:datastoreItem xmlns:ds="http://schemas.openxmlformats.org/officeDocument/2006/customXml" ds:itemID="{C4151549-25C4-41E1-90F0-0C5F441F546D}">
  <ds:schemaRefs>
    <ds:schemaRef ds:uri="http://schemas.microsoft.com/sharepoint/events"/>
  </ds:schemaRefs>
</ds:datastoreItem>
</file>

<file path=customXml/itemProps387.xml><?xml version="1.0" encoding="utf-8"?>
<ds:datastoreItem xmlns:ds="http://schemas.openxmlformats.org/officeDocument/2006/customXml" ds:itemID="{7D522903-4E3D-4B50-9593-220BB378222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870.xml><?xml version="1.0" encoding="utf-8"?>
<ds:datastoreItem xmlns:ds="http://schemas.openxmlformats.org/officeDocument/2006/customXml" ds:itemID="{D93B8A7D-3365-47AA-8D8B-BC30A36FC708}">
  <ds:schemaRefs>
    <ds:schemaRef ds:uri="http://schemas.microsoft.com/sharepoint/v3/contenttype/forms"/>
  </ds:schemaRefs>
</ds:datastoreItem>
</file>

<file path=customXml/itemProps3871.xml><?xml version="1.0" encoding="utf-8"?>
<ds:datastoreItem xmlns:ds="http://schemas.openxmlformats.org/officeDocument/2006/customXml" ds:itemID="{47BB1F71-4FA7-4FBA-A628-0D67870CB24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872.xml><?xml version="1.0" encoding="utf-8"?>
<ds:datastoreItem xmlns:ds="http://schemas.openxmlformats.org/officeDocument/2006/customXml" ds:itemID="{91EAB63A-5502-4BCD-B6B7-90A9A667201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873.xml><?xml version="1.0" encoding="utf-8"?>
<ds:datastoreItem xmlns:ds="http://schemas.openxmlformats.org/officeDocument/2006/customXml" ds:itemID="{1B34B4C0-6D3B-4121-A822-D4CAD8CA81B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874.xml><?xml version="1.0" encoding="utf-8"?>
<ds:datastoreItem xmlns:ds="http://schemas.openxmlformats.org/officeDocument/2006/customXml" ds:itemID="{68E96226-DEEB-49F8-A084-810BD340EF0E}">
  <ds:schemaRefs>
    <ds:schemaRef ds:uri="http://schemas.microsoft.com/sharepoint/v3/contenttype/forms"/>
  </ds:schemaRefs>
</ds:datastoreItem>
</file>

<file path=customXml/itemProps3875.xml><?xml version="1.0" encoding="utf-8"?>
<ds:datastoreItem xmlns:ds="http://schemas.openxmlformats.org/officeDocument/2006/customXml" ds:itemID="{D68A9512-A458-4D19-BF34-F1D486E31986}">
  <ds:schemaRefs>
    <ds:schemaRef ds:uri="http://schemas.microsoft.com/sharepoint/events"/>
  </ds:schemaRefs>
</ds:datastoreItem>
</file>

<file path=customXml/itemProps3876.xml><?xml version="1.0" encoding="utf-8"?>
<ds:datastoreItem xmlns:ds="http://schemas.openxmlformats.org/officeDocument/2006/customXml" ds:itemID="{B88AB534-C106-48F8-8285-A0E7907EAD78}">
  <ds:schemaRefs>
    <ds:schemaRef ds:uri="http://schemas.microsoft.com/sharepoint/events"/>
  </ds:schemaRefs>
</ds:datastoreItem>
</file>

<file path=customXml/itemProps3877.xml><?xml version="1.0" encoding="utf-8"?>
<ds:datastoreItem xmlns:ds="http://schemas.openxmlformats.org/officeDocument/2006/customXml" ds:itemID="{9C116772-4F39-4CF7-8546-ACCB7F263DA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78.xml><?xml version="1.0" encoding="utf-8"?>
<ds:datastoreItem xmlns:ds="http://schemas.openxmlformats.org/officeDocument/2006/customXml" ds:itemID="{ED28129F-B62A-4A00-8761-CACE5ED2279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79.xml><?xml version="1.0" encoding="utf-8"?>
<ds:datastoreItem xmlns:ds="http://schemas.openxmlformats.org/officeDocument/2006/customXml" ds:itemID="{1C6263DE-A925-4611-BC2F-F734411ADB1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88.xml><?xml version="1.0" encoding="utf-8"?>
<ds:datastoreItem xmlns:ds="http://schemas.openxmlformats.org/officeDocument/2006/customXml" ds:itemID="{9273CE38-9C79-4449-9D96-E50953441626}">
  <ds:schemaRefs>
    <ds:schemaRef ds:uri="http://schemas.microsoft.com/sharepoint/events"/>
  </ds:schemaRefs>
</ds:datastoreItem>
</file>

<file path=customXml/itemProps3880.xml><?xml version="1.0" encoding="utf-8"?>
<ds:datastoreItem xmlns:ds="http://schemas.openxmlformats.org/officeDocument/2006/customXml" ds:itemID="{2FE1C082-48F4-4205-8A3C-4185A0D512E3}">
  <ds:schemaRefs>
    <ds:schemaRef ds:uri="http://schemas.microsoft.com/sharepoint/v3/contenttype/forms"/>
  </ds:schemaRefs>
</ds:datastoreItem>
</file>

<file path=customXml/itemProps3881.xml><?xml version="1.0" encoding="utf-8"?>
<ds:datastoreItem xmlns:ds="http://schemas.openxmlformats.org/officeDocument/2006/customXml" ds:itemID="{689286F6-F473-4CC4-89EC-D470B108A636}">
  <ds:schemaRefs>
    <ds:schemaRef ds:uri="http://schemas.microsoft.com/sharepoint/events"/>
  </ds:schemaRefs>
</ds:datastoreItem>
</file>

<file path=customXml/itemProps3882.xml><?xml version="1.0" encoding="utf-8"?>
<ds:datastoreItem xmlns:ds="http://schemas.openxmlformats.org/officeDocument/2006/customXml" ds:itemID="{8492C473-259D-425E-8740-8AEBB4932E6B}">
  <ds:schemaRefs>
    <ds:schemaRef ds:uri="http://schemas.microsoft.com/sharepoint/events"/>
  </ds:schemaRefs>
</ds:datastoreItem>
</file>

<file path=customXml/itemProps3883.xml><?xml version="1.0" encoding="utf-8"?>
<ds:datastoreItem xmlns:ds="http://schemas.openxmlformats.org/officeDocument/2006/customXml" ds:itemID="{858BF468-86BE-40D0-856C-5A9E05237A01}">
  <ds:schemaRefs>
    <ds:schemaRef ds:uri="http://schemas.microsoft.com/sharepoint/events"/>
  </ds:schemaRefs>
</ds:datastoreItem>
</file>

<file path=customXml/itemProps3884.xml><?xml version="1.0" encoding="utf-8"?>
<ds:datastoreItem xmlns:ds="http://schemas.openxmlformats.org/officeDocument/2006/customXml" ds:itemID="{D87F8C77-AB72-4160-A214-59CA5A9034B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85.xml><?xml version="1.0" encoding="utf-8"?>
<ds:datastoreItem xmlns:ds="http://schemas.openxmlformats.org/officeDocument/2006/customXml" ds:itemID="{FD165DDB-7792-4291-8144-904A2DD9B54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86.xml><?xml version="1.0" encoding="utf-8"?>
<ds:datastoreItem xmlns:ds="http://schemas.openxmlformats.org/officeDocument/2006/customXml" ds:itemID="{1711002F-C3B2-4F06-AEFF-5646BAB9ED71}">
  <ds:schemaRefs>
    <ds:schemaRef ds:uri="http://schemas.microsoft.com/sharepoint/events"/>
  </ds:schemaRefs>
</ds:datastoreItem>
</file>

<file path=customXml/itemProps3887.xml><?xml version="1.0" encoding="utf-8"?>
<ds:datastoreItem xmlns:ds="http://schemas.openxmlformats.org/officeDocument/2006/customXml" ds:itemID="{463D571D-FA82-4245-94DB-AD9B999CDE1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888.xml><?xml version="1.0" encoding="utf-8"?>
<ds:datastoreItem xmlns:ds="http://schemas.openxmlformats.org/officeDocument/2006/customXml" ds:itemID="{A17A453C-D50E-4164-A070-E35DD50799D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89.xml><?xml version="1.0" encoding="utf-8"?>
<ds:datastoreItem xmlns:ds="http://schemas.openxmlformats.org/officeDocument/2006/customXml" ds:itemID="{E98BF87A-27C3-4032-AFC2-4C4E154E8FE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89.xml><?xml version="1.0" encoding="utf-8"?>
<ds:datastoreItem xmlns:ds="http://schemas.openxmlformats.org/officeDocument/2006/customXml" ds:itemID="{0354E3F5-F7CA-4D2C-BFF7-BDACC3143B98}">
  <ds:schemaRefs>
    <ds:schemaRef ds:uri="http://schemas.microsoft.com/sharepoint/v3/contenttype/forms"/>
  </ds:schemaRefs>
</ds:datastoreItem>
</file>

<file path=customXml/itemProps3890.xml><?xml version="1.0" encoding="utf-8"?>
<ds:datastoreItem xmlns:ds="http://schemas.openxmlformats.org/officeDocument/2006/customXml" ds:itemID="{81653DB1-9B90-43C7-B6A0-992E72709C38}">
  <ds:schemaRefs>
    <ds:schemaRef ds:uri="http://schemas.microsoft.com/sharepoint/v3/contenttype/forms"/>
  </ds:schemaRefs>
</ds:datastoreItem>
</file>

<file path=customXml/itemProps3891.xml><?xml version="1.0" encoding="utf-8"?>
<ds:datastoreItem xmlns:ds="http://schemas.openxmlformats.org/officeDocument/2006/customXml" ds:itemID="{DE2A5CFA-320C-4AF4-B002-D79F045759EB}">
  <ds:schemaRefs>
    <ds:schemaRef ds:uri="http://schemas.microsoft.com/sharepoint/v3/contenttype/forms"/>
  </ds:schemaRefs>
</ds:datastoreItem>
</file>

<file path=customXml/itemProps3892.xml><?xml version="1.0" encoding="utf-8"?>
<ds:datastoreItem xmlns:ds="http://schemas.openxmlformats.org/officeDocument/2006/customXml" ds:itemID="{8E433147-8D37-4D84-9701-587266F4FC6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93.xml><?xml version="1.0" encoding="utf-8"?>
<ds:datastoreItem xmlns:ds="http://schemas.openxmlformats.org/officeDocument/2006/customXml" ds:itemID="{F79A4951-B85C-426D-8D46-6C56AA5F016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894.xml><?xml version="1.0" encoding="utf-8"?>
<ds:datastoreItem xmlns:ds="http://schemas.openxmlformats.org/officeDocument/2006/customXml" ds:itemID="{1B4E28B9-E116-427D-A8C1-3031573743D7}">
  <ds:schemaRefs>
    <ds:schemaRef ds:uri="http://schemas.microsoft.com/sharepoint/v3/contenttype/forms"/>
  </ds:schemaRefs>
</ds:datastoreItem>
</file>

<file path=customXml/itemProps3895.xml><?xml version="1.0" encoding="utf-8"?>
<ds:datastoreItem xmlns:ds="http://schemas.openxmlformats.org/officeDocument/2006/customXml" ds:itemID="{84DE32FC-BBDB-4A53-91AB-4D66BF1401F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896.xml><?xml version="1.0" encoding="utf-8"?>
<ds:datastoreItem xmlns:ds="http://schemas.openxmlformats.org/officeDocument/2006/customXml" ds:itemID="{7A734B94-2572-478F-830F-307712315D4A}">
  <ds:schemaRefs>
    <ds:schemaRef ds:uri="http://schemas.microsoft.com/sharepoint/v3/contenttype/forms"/>
  </ds:schemaRefs>
</ds:datastoreItem>
</file>

<file path=customXml/itemProps3897.xml><?xml version="1.0" encoding="utf-8"?>
<ds:datastoreItem xmlns:ds="http://schemas.openxmlformats.org/officeDocument/2006/customXml" ds:itemID="{BBA446E5-49A4-42DB-965E-601E58204E00}">
  <ds:schemaRefs>
    <ds:schemaRef ds:uri="http://schemas.microsoft.com/sharepoint/v3/contenttype/forms"/>
  </ds:schemaRefs>
</ds:datastoreItem>
</file>

<file path=customXml/itemProps3898.xml><?xml version="1.0" encoding="utf-8"?>
<ds:datastoreItem xmlns:ds="http://schemas.openxmlformats.org/officeDocument/2006/customXml" ds:itemID="{7BC940C1-FE96-49FE-BE0E-BD48413C3ACF}">
  <ds:schemaRefs>
    <ds:schemaRef ds:uri="http://schemas.microsoft.com/sharepoint/events"/>
  </ds:schemaRefs>
</ds:datastoreItem>
</file>

<file path=customXml/itemProps3899.xml><?xml version="1.0" encoding="utf-8"?>
<ds:datastoreItem xmlns:ds="http://schemas.openxmlformats.org/officeDocument/2006/customXml" ds:itemID="{4B8867AE-31F0-4F00-ACEA-7B7B47A71D93}">
  <ds:schemaRefs>
    <ds:schemaRef ds:uri="http://schemas.microsoft.com/sharepoint/events"/>
  </ds:schemaRefs>
</ds:datastoreItem>
</file>

<file path=customXml/itemProps39.xml><?xml version="1.0" encoding="utf-8"?>
<ds:datastoreItem xmlns:ds="http://schemas.openxmlformats.org/officeDocument/2006/customXml" ds:itemID="{6792373E-738D-4279-BA7E-0D5A6C03390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0.xml><?xml version="1.0" encoding="utf-8"?>
<ds:datastoreItem xmlns:ds="http://schemas.openxmlformats.org/officeDocument/2006/customXml" ds:itemID="{7C8A8ACE-CC1A-45BC-8742-3ED19CE87BCC}">
  <ds:schemaRefs>
    <ds:schemaRef ds:uri="http://schemas.microsoft.com/sharepoint/v3/contenttype/forms"/>
  </ds:schemaRefs>
</ds:datastoreItem>
</file>

<file path=customXml/itemProps3900.xml><?xml version="1.0" encoding="utf-8"?>
<ds:datastoreItem xmlns:ds="http://schemas.openxmlformats.org/officeDocument/2006/customXml" ds:itemID="{5A6AFD4E-EC0D-4D1B-A422-E1CC84C79F3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01.xml><?xml version="1.0" encoding="utf-8"?>
<ds:datastoreItem xmlns:ds="http://schemas.openxmlformats.org/officeDocument/2006/customXml" ds:itemID="{8CAA1419-5F05-4480-BB9A-42C1EF2E0B7A}">
  <ds:schemaRefs>
    <ds:schemaRef ds:uri="http://schemas.microsoft.com/sharepoint/v3/contenttype/forms"/>
  </ds:schemaRefs>
</ds:datastoreItem>
</file>

<file path=customXml/itemProps3902.xml><?xml version="1.0" encoding="utf-8"?>
<ds:datastoreItem xmlns:ds="http://schemas.openxmlformats.org/officeDocument/2006/customXml" ds:itemID="{EEBE8D68-F965-4BF5-A32F-F601DAF151FD}">
  <ds:schemaRefs>
    <ds:schemaRef ds:uri="http://schemas.microsoft.com/sharepoint/events"/>
  </ds:schemaRefs>
</ds:datastoreItem>
</file>

<file path=customXml/itemProps3903.xml><?xml version="1.0" encoding="utf-8"?>
<ds:datastoreItem xmlns:ds="http://schemas.openxmlformats.org/officeDocument/2006/customXml" ds:itemID="{B5044E7A-20E0-4A95-977B-76B6B9132163}">
  <ds:schemaRefs>
    <ds:schemaRef ds:uri="http://schemas.microsoft.com/sharepoint/v3/contenttype/forms"/>
  </ds:schemaRefs>
</ds:datastoreItem>
</file>

<file path=customXml/itemProps3904.xml><?xml version="1.0" encoding="utf-8"?>
<ds:datastoreItem xmlns:ds="http://schemas.openxmlformats.org/officeDocument/2006/customXml" ds:itemID="{F06A2394-22A3-4B91-857C-60D4919944A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05.xml><?xml version="1.0" encoding="utf-8"?>
<ds:datastoreItem xmlns:ds="http://schemas.openxmlformats.org/officeDocument/2006/customXml" ds:itemID="{F3057CE8-F19E-43D8-8463-60480C57A59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06.xml><?xml version="1.0" encoding="utf-8"?>
<ds:datastoreItem xmlns:ds="http://schemas.openxmlformats.org/officeDocument/2006/customXml" ds:itemID="{D975FFC6-38B1-4533-A9F9-9FB3C6F0EEB9}">
  <ds:schemaRefs>
    <ds:schemaRef ds:uri="http://schemas.microsoft.com/sharepoint/events"/>
  </ds:schemaRefs>
</ds:datastoreItem>
</file>

<file path=customXml/itemProps3907.xml><?xml version="1.0" encoding="utf-8"?>
<ds:datastoreItem xmlns:ds="http://schemas.openxmlformats.org/officeDocument/2006/customXml" ds:itemID="{0F0FAD1E-81D4-4923-AB4E-37959F912E71}">
  <ds:schemaRefs>
    <ds:schemaRef ds:uri="http://schemas.microsoft.com/sharepoint/v3/contenttype/forms"/>
  </ds:schemaRefs>
</ds:datastoreItem>
</file>

<file path=customXml/itemProps3908.xml><?xml version="1.0" encoding="utf-8"?>
<ds:datastoreItem xmlns:ds="http://schemas.openxmlformats.org/officeDocument/2006/customXml" ds:itemID="{DBDE1B7C-F93D-4718-A772-9255F8D3940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09.xml><?xml version="1.0" encoding="utf-8"?>
<ds:datastoreItem xmlns:ds="http://schemas.openxmlformats.org/officeDocument/2006/customXml" ds:itemID="{4BD2DFDC-F44E-4B7A-BD91-9207C0E41718}">
  <ds:schemaRefs>
    <ds:schemaRef ds:uri="http://schemas.microsoft.com/sharepoint/v3/contenttype/forms"/>
  </ds:schemaRefs>
</ds:datastoreItem>
</file>

<file path=customXml/itemProps391.xml><?xml version="1.0" encoding="utf-8"?>
<ds:datastoreItem xmlns:ds="http://schemas.openxmlformats.org/officeDocument/2006/customXml" ds:itemID="{26C8B395-19BE-4E3F-AC90-7576D384D0DC}">
  <ds:schemaRefs>
    <ds:schemaRef ds:uri="http://schemas.microsoft.com/sharepoint/v3/contenttype/forms"/>
  </ds:schemaRefs>
</ds:datastoreItem>
</file>

<file path=customXml/itemProps3910.xml><?xml version="1.0" encoding="utf-8"?>
<ds:datastoreItem xmlns:ds="http://schemas.openxmlformats.org/officeDocument/2006/customXml" ds:itemID="{A010A8BF-7F93-4449-B9BA-B8AF0F04BEB3}">
  <ds:schemaRefs>
    <ds:schemaRef ds:uri="http://schemas.microsoft.com/sharepoint/v3/contenttype/forms"/>
  </ds:schemaRefs>
</ds:datastoreItem>
</file>

<file path=customXml/itemProps3911.xml><?xml version="1.0" encoding="utf-8"?>
<ds:datastoreItem xmlns:ds="http://schemas.openxmlformats.org/officeDocument/2006/customXml" ds:itemID="{F54CEA9C-EDEE-48F7-9D95-D46A54835969}">
  <ds:schemaRefs>
    <ds:schemaRef ds:uri="http://schemas.microsoft.com/sharepoint/events"/>
  </ds:schemaRefs>
</ds:datastoreItem>
</file>

<file path=customXml/itemProps3912.xml><?xml version="1.0" encoding="utf-8"?>
<ds:datastoreItem xmlns:ds="http://schemas.openxmlformats.org/officeDocument/2006/customXml" ds:itemID="{1CB0280B-D855-4334-8565-2EE863A6528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13.xml><?xml version="1.0" encoding="utf-8"?>
<ds:datastoreItem xmlns:ds="http://schemas.openxmlformats.org/officeDocument/2006/customXml" ds:itemID="{FF985C1B-14B6-4E77-B664-43BACD4DC2C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14.xml><?xml version="1.0" encoding="utf-8"?>
<ds:datastoreItem xmlns:ds="http://schemas.openxmlformats.org/officeDocument/2006/customXml" ds:itemID="{260D00D2-8894-42BB-8949-0008C6A4AA7B}">
  <ds:schemaRefs>
    <ds:schemaRef ds:uri="http://schemas.microsoft.com/sharepoint/events"/>
  </ds:schemaRefs>
</ds:datastoreItem>
</file>

<file path=customXml/itemProps3915.xml><?xml version="1.0" encoding="utf-8"?>
<ds:datastoreItem xmlns:ds="http://schemas.openxmlformats.org/officeDocument/2006/customXml" ds:itemID="{80072608-81BA-4C0D-8DFA-1C8FB618821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16.xml><?xml version="1.0" encoding="utf-8"?>
<ds:datastoreItem xmlns:ds="http://schemas.openxmlformats.org/officeDocument/2006/customXml" ds:itemID="{44C0582D-E1D1-4241-9F58-519D270E3E5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17.xml><?xml version="1.0" encoding="utf-8"?>
<ds:datastoreItem xmlns:ds="http://schemas.openxmlformats.org/officeDocument/2006/customXml" ds:itemID="{5478AAF1-59A4-4BD0-AEC7-C82E6B4CA2B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18.xml><?xml version="1.0" encoding="utf-8"?>
<ds:datastoreItem xmlns:ds="http://schemas.openxmlformats.org/officeDocument/2006/customXml" ds:itemID="{A891C219-0D47-4C90-A22D-7B8A9FBCDFE9}">
  <ds:schemaRefs>
    <ds:schemaRef ds:uri="http://schemas.microsoft.com/sharepoint/v3/contenttype/forms"/>
  </ds:schemaRefs>
</ds:datastoreItem>
</file>

<file path=customXml/itemProps3919.xml><?xml version="1.0" encoding="utf-8"?>
<ds:datastoreItem xmlns:ds="http://schemas.openxmlformats.org/officeDocument/2006/customXml" ds:itemID="{0BC01083-7045-4E78-B725-52F357638DAF}">
  <ds:schemaRefs>
    <ds:schemaRef ds:uri="http://schemas.microsoft.com/sharepoint/v3/contenttype/forms"/>
  </ds:schemaRefs>
</ds:datastoreItem>
</file>

<file path=customXml/itemProps392.xml><?xml version="1.0" encoding="utf-8"?>
<ds:datastoreItem xmlns:ds="http://schemas.openxmlformats.org/officeDocument/2006/customXml" ds:itemID="{BF9A45FC-D8E8-4755-B38E-462352CA974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20.xml><?xml version="1.0" encoding="utf-8"?>
<ds:datastoreItem xmlns:ds="http://schemas.openxmlformats.org/officeDocument/2006/customXml" ds:itemID="{DC537AFE-97DD-4FC3-B335-F0840B052AB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21.xml><?xml version="1.0" encoding="utf-8"?>
<ds:datastoreItem xmlns:ds="http://schemas.openxmlformats.org/officeDocument/2006/customXml" ds:itemID="{56E8688F-8542-43A2-9988-30AA913102F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22.xml><?xml version="1.0" encoding="utf-8"?>
<ds:datastoreItem xmlns:ds="http://schemas.openxmlformats.org/officeDocument/2006/customXml" ds:itemID="{0578730C-AD9A-474A-85B9-F77218C7C58C}">
  <ds:schemaRefs>
    <ds:schemaRef ds:uri="http://schemas.microsoft.com/sharepoint/events"/>
  </ds:schemaRefs>
</ds:datastoreItem>
</file>

<file path=customXml/itemProps3923.xml><?xml version="1.0" encoding="utf-8"?>
<ds:datastoreItem xmlns:ds="http://schemas.openxmlformats.org/officeDocument/2006/customXml" ds:itemID="{09A51C7A-FF69-4E9B-B798-048D7F4F81B1}">
  <ds:schemaRefs>
    <ds:schemaRef ds:uri="http://schemas.microsoft.com/sharepoint/v3/contenttype/forms"/>
  </ds:schemaRefs>
</ds:datastoreItem>
</file>

<file path=customXml/itemProps3924.xml><?xml version="1.0" encoding="utf-8"?>
<ds:datastoreItem xmlns:ds="http://schemas.openxmlformats.org/officeDocument/2006/customXml" ds:itemID="{25E4F0DA-2B6C-4557-9513-605B428F4980}">
  <ds:schemaRefs>
    <ds:schemaRef ds:uri="http://schemas.microsoft.com/sharepoint/v3/contenttype/forms"/>
  </ds:schemaRefs>
</ds:datastoreItem>
</file>

<file path=customXml/itemProps3925.xml><?xml version="1.0" encoding="utf-8"?>
<ds:datastoreItem xmlns:ds="http://schemas.openxmlformats.org/officeDocument/2006/customXml" ds:itemID="{78364A3F-D6F6-4BAE-9F06-4AAD0BEC858C}">
  <ds:schemaRefs>
    <ds:schemaRef ds:uri="http://schemas.microsoft.com/sharepoint/v3/contenttype/forms"/>
  </ds:schemaRefs>
</ds:datastoreItem>
</file>

<file path=customXml/itemProps3926.xml><?xml version="1.0" encoding="utf-8"?>
<ds:datastoreItem xmlns:ds="http://schemas.openxmlformats.org/officeDocument/2006/customXml" ds:itemID="{1C7CC1E4-2802-4985-871B-A5C235B1028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27.xml><?xml version="1.0" encoding="utf-8"?>
<ds:datastoreItem xmlns:ds="http://schemas.openxmlformats.org/officeDocument/2006/customXml" ds:itemID="{8148BDA7-B4C4-4678-82F8-E9F7DABDFA10}">
  <ds:schemaRefs>
    <ds:schemaRef ds:uri="http://schemas.microsoft.com/sharepoint/v3/contenttype/forms"/>
  </ds:schemaRefs>
</ds:datastoreItem>
</file>

<file path=customXml/itemProps3928.xml><?xml version="1.0" encoding="utf-8"?>
<ds:datastoreItem xmlns:ds="http://schemas.openxmlformats.org/officeDocument/2006/customXml" ds:itemID="{EA8E8431-D738-4D46-A289-1639639514D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29.xml><?xml version="1.0" encoding="utf-8"?>
<ds:datastoreItem xmlns:ds="http://schemas.openxmlformats.org/officeDocument/2006/customXml" ds:itemID="{660DF153-9392-489B-9ABD-B3488D1228C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3.xml><?xml version="1.0" encoding="utf-8"?>
<ds:datastoreItem xmlns:ds="http://schemas.openxmlformats.org/officeDocument/2006/customXml" ds:itemID="{C5F0EE6A-6749-419B-9D7E-1F6A2026C94D}">
  <ds:schemaRefs>
    <ds:schemaRef ds:uri="http://schemas.microsoft.com/sharepoint/events"/>
  </ds:schemaRefs>
</ds:datastoreItem>
</file>

<file path=customXml/itemProps3930.xml><?xml version="1.0" encoding="utf-8"?>
<ds:datastoreItem xmlns:ds="http://schemas.openxmlformats.org/officeDocument/2006/customXml" ds:itemID="{1C405BC9-74D6-4629-966E-99FDB104F7F0}">
  <ds:schemaRefs>
    <ds:schemaRef ds:uri="http://schemas.microsoft.com/sharepoint/v3/contenttype/forms"/>
  </ds:schemaRefs>
</ds:datastoreItem>
</file>

<file path=customXml/itemProps3931.xml><?xml version="1.0" encoding="utf-8"?>
<ds:datastoreItem xmlns:ds="http://schemas.openxmlformats.org/officeDocument/2006/customXml" ds:itemID="{42C14622-D3CC-4B3B-9944-C61013106E48}">
  <ds:schemaRefs>
    <ds:schemaRef ds:uri="http://schemas.microsoft.com/sharepoint/events"/>
  </ds:schemaRefs>
</ds:datastoreItem>
</file>

<file path=customXml/itemProps3932.xml><?xml version="1.0" encoding="utf-8"?>
<ds:datastoreItem xmlns:ds="http://schemas.openxmlformats.org/officeDocument/2006/customXml" ds:itemID="{8AAEEEE6-7B69-4A50-83D3-F2E2F94A2AF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33.xml><?xml version="1.0" encoding="utf-8"?>
<ds:datastoreItem xmlns:ds="http://schemas.openxmlformats.org/officeDocument/2006/customXml" ds:itemID="{E85EF3ED-D1A3-4831-AD92-A089A78BE58D}">
  <ds:schemaRefs>
    <ds:schemaRef ds:uri="http://schemas.microsoft.com/sharepoint/events"/>
  </ds:schemaRefs>
</ds:datastoreItem>
</file>

<file path=customXml/itemProps3934.xml><?xml version="1.0" encoding="utf-8"?>
<ds:datastoreItem xmlns:ds="http://schemas.openxmlformats.org/officeDocument/2006/customXml" ds:itemID="{A1BD0FC9-949A-4DF8-ACC5-0C340204727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35.xml><?xml version="1.0" encoding="utf-8"?>
<ds:datastoreItem xmlns:ds="http://schemas.openxmlformats.org/officeDocument/2006/customXml" ds:itemID="{E4623B4E-8ACC-46EB-954A-7C36524A0FC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36.xml><?xml version="1.0" encoding="utf-8"?>
<ds:datastoreItem xmlns:ds="http://schemas.openxmlformats.org/officeDocument/2006/customXml" ds:itemID="{C9F5A426-3302-4E8F-999D-CA634D76914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37.xml><?xml version="1.0" encoding="utf-8"?>
<ds:datastoreItem xmlns:ds="http://schemas.openxmlformats.org/officeDocument/2006/customXml" ds:itemID="{D6135D73-4C0F-47F3-9E7B-001316709A29}">
  <ds:schemaRefs>
    <ds:schemaRef ds:uri="http://schemas.microsoft.com/sharepoint/v3/contenttype/forms"/>
  </ds:schemaRefs>
</ds:datastoreItem>
</file>

<file path=customXml/itemProps3938.xml><?xml version="1.0" encoding="utf-8"?>
<ds:datastoreItem xmlns:ds="http://schemas.openxmlformats.org/officeDocument/2006/customXml" ds:itemID="{4A9C1911-3E84-49ED-9E47-49CF55B6D861}">
  <ds:schemaRefs>
    <ds:schemaRef ds:uri="http://schemas.microsoft.com/sharepoint/events"/>
  </ds:schemaRefs>
</ds:datastoreItem>
</file>

<file path=customXml/itemProps3939.xml><?xml version="1.0" encoding="utf-8"?>
<ds:datastoreItem xmlns:ds="http://schemas.openxmlformats.org/officeDocument/2006/customXml" ds:itemID="{436AE369-001F-49EC-B1EF-A9CA478076A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4.xml><?xml version="1.0" encoding="utf-8"?>
<ds:datastoreItem xmlns:ds="http://schemas.openxmlformats.org/officeDocument/2006/customXml" ds:itemID="{65602788-7205-4AD9-9F1B-5E108929AEA6}">
  <ds:schemaRefs>
    <ds:schemaRef ds:uri="http://schemas.microsoft.com/sharepoint/v3/contenttype/forms"/>
  </ds:schemaRefs>
</ds:datastoreItem>
</file>

<file path=customXml/itemProps3940.xml><?xml version="1.0" encoding="utf-8"?>
<ds:datastoreItem xmlns:ds="http://schemas.openxmlformats.org/officeDocument/2006/customXml" ds:itemID="{6E7CF613-AB1D-4486-8AC8-10AE9D054AF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41.xml><?xml version="1.0" encoding="utf-8"?>
<ds:datastoreItem xmlns:ds="http://schemas.openxmlformats.org/officeDocument/2006/customXml" ds:itemID="{ED68FA03-D979-44AF-A3DA-0036B1D336E7}">
  <ds:schemaRefs>
    <ds:schemaRef ds:uri="http://schemas.microsoft.com/sharepoint/v3/contenttype/forms"/>
  </ds:schemaRefs>
</ds:datastoreItem>
</file>

<file path=customXml/itemProps3942.xml><?xml version="1.0" encoding="utf-8"?>
<ds:datastoreItem xmlns:ds="http://schemas.openxmlformats.org/officeDocument/2006/customXml" ds:itemID="{61350094-BC18-4B76-99C4-D057E9EB505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43.xml><?xml version="1.0" encoding="utf-8"?>
<ds:datastoreItem xmlns:ds="http://schemas.openxmlformats.org/officeDocument/2006/customXml" ds:itemID="{60C3358A-46AB-4D3F-96EB-5D1FA0517A2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44.xml><?xml version="1.0" encoding="utf-8"?>
<ds:datastoreItem xmlns:ds="http://schemas.openxmlformats.org/officeDocument/2006/customXml" ds:itemID="{314286CA-BC1F-4A25-928D-AA6C530C185C}">
  <ds:schemaRefs>
    <ds:schemaRef ds:uri="http://schemas.microsoft.com/sharepoint/v3/contenttype/forms"/>
  </ds:schemaRefs>
</ds:datastoreItem>
</file>

<file path=customXml/itemProps3945.xml><?xml version="1.0" encoding="utf-8"?>
<ds:datastoreItem xmlns:ds="http://schemas.openxmlformats.org/officeDocument/2006/customXml" ds:itemID="{4ADACC03-5C7A-42B6-90B5-3B8056AFEB28}">
  <ds:schemaRefs>
    <ds:schemaRef ds:uri="http://schemas.microsoft.com/sharepoint/v3/contenttype/forms"/>
  </ds:schemaRefs>
</ds:datastoreItem>
</file>

<file path=customXml/itemProps3946.xml><?xml version="1.0" encoding="utf-8"?>
<ds:datastoreItem xmlns:ds="http://schemas.openxmlformats.org/officeDocument/2006/customXml" ds:itemID="{2849963D-1965-4DB1-80F2-1B4CBC94DC4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47.xml><?xml version="1.0" encoding="utf-8"?>
<ds:datastoreItem xmlns:ds="http://schemas.openxmlformats.org/officeDocument/2006/customXml" ds:itemID="{314254AC-37C8-4C2C-B3D3-570C60741E6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48.xml><?xml version="1.0" encoding="utf-8"?>
<ds:datastoreItem xmlns:ds="http://schemas.openxmlformats.org/officeDocument/2006/customXml" ds:itemID="{3FD7704C-67EF-4C1D-B733-B9FCEE3B4BED}">
  <ds:schemaRefs>
    <ds:schemaRef ds:uri="http://schemas.microsoft.com/sharepoint/events"/>
  </ds:schemaRefs>
</ds:datastoreItem>
</file>

<file path=customXml/itemProps3949.xml><?xml version="1.0" encoding="utf-8"?>
<ds:datastoreItem xmlns:ds="http://schemas.openxmlformats.org/officeDocument/2006/customXml" ds:itemID="{10858583-111E-4A3F-BFF0-21E7F070ADD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5.xml><?xml version="1.0" encoding="utf-8"?>
<ds:datastoreItem xmlns:ds="http://schemas.openxmlformats.org/officeDocument/2006/customXml" ds:itemID="{BFFFA830-D535-4A01-8F78-B57FF552F7F9}">
  <ds:schemaRefs>
    <ds:schemaRef ds:uri="http://schemas.microsoft.com/sharepoint/v3/contenttype/forms"/>
  </ds:schemaRefs>
</ds:datastoreItem>
</file>

<file path=customXml/itemProps3950.xml><?xml version="1.0" encoding="utf-8"?>
<ds:datastoreItem xmlns:ds="http://schemas.openxmlformats.org/officeDocument/2006/customXml" ds:itemID="{7B311B86-2735-42DA-9CBF-9CD666089050}">
  <ds:schemaRefs>
    <ds:schemaRef ds:uri="http://schemas.microsoft.com/sharepoint/events"/>
  </ds:schemaRefs>
</ds:datastoreItem>
</file>

<file path=customXml/itemProps3951.xml><?xml version="1.0" encoding="utf-8"?>
<ds:datastoreItem xmlns:ds="http://schemas.openxmlformats.org/officeDocument/2006/customXml" ds:itemID="{D454AF87-6117-4CF1-A26B-96D22C94C604}">
  <ds:schemaRefs>
    <ds:schemaRef ds:uri="http://schemas.microsoft.com/sharepoint/events"/>
  </ds:schemaRefs>
</ds:datastoreItem>
</file>

<file path=customXml/itemProps3952.xml><?xml version="1.0" encoding="utf-8"?>
<ds:datastoreItem xmlns:ds="http://schemas.openxmlformats.org/officeDocument/2006/customXml" ds:itemID="{47B22E18-0C31-455A-A948-2EC1CDE9B4C4}">
  <ds:schemaRefs>
    <ds:schemaRef ds:uri="http://schemas.microsoft.com/sharepoint/events"/>
  </ds:schemaRefs>
</ds:datastoreItem>
</file>

<file path=customXml/itemProps3953.xml><?xml version="1.0" encoding="utf-8"?>
<ds:datastoreItem xmlns:ds="http://schemas.openxmlformats.org/officeDocument/2006/customXml" ds:itemID="{0A05029E-E0DE-457E-BB73-C80CC06E1DEA}">
  <ds:schemaRefs>
    <ds:schemaRef ds:uri="http://schemas.microsoft.com/sharepoint/v3/contenttype/forms"/>
  </ds:schemaRefs>
</ds:datastoreItem>
</file>

<file path=customXml/itemProps3954.xml><?xml version="1.0" encoding="utf-8"?>
<ds:datastoreItem xmlns:ds="http://schemas.openxmlformats.org/officeDocument/2006/customXml" ds:itemID="{2DF6E28E-532C-4690-A0BF-E197108F1EDE}">
  <ds:schemaRefs>
    <ds:schemaRef ds:uri="http://schemas.microsoft.com/sharepoint/v3/contenttype/forms"/>
  </ds:schemaRefs>
</ds:datastoreItem>
</file>

<file path=customXml/itemProps3955.xml><?xml version="1.0" encoding="utf-8"?>
<ds:datastoreItem xmlns:ds="http://schemas.openxmlformats.org/officeDocument/2006/customXml" ds:itemID="{506E6A2E-6CAE-40E8-B465-5F8EF678211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56.xml><?xml version="1.0" encoding="utf-8"?>
<ds:datastoreItem xmlns:ds="http://schemas.openxmlformats.org/officeDocument/2006/customXml" ds:itemID="{F0438188-53CD-4250-9962-8C254303B8C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57.xml><?xml version="1.0" encoding="utf-8"?>
<ds:datastoreItem xmlns:ds="http://schemas.openxmlformats.org/officeDocument/2006/customXml" ds:itemID="{7C0F259D-BB1D-4FEB-A23B-A4D91DDE42E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58.xml><?xml version="1.0" encoding="utf-8"?>
<ds:datastoreItem xmlns:ds="http://schemas.openxmlformats.org/officeDocument/2006/customXml" ds:itemID="{D861C9E9-6979-466A-B43E-DE35E483DE9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59.xml><?xml version="1.0" encoding="utf-8"?>
<ds:datastoreItem xmlns:ds="http://schemas.openxmlformats.org/officeDocument/2006/customXml" ds:itemID="{3BCAF73B-5FDE-4C6F-93C4-EDE6881717C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6.xml><?xml version="1.0" encoding="utf-8"?>
<ds:datastoreItem xmlns:ds="http://schemas.openxmlformats.org/officeDocument/2006/customXml" ds:itemID="{B985AEA9-024C-430A-909E-5479F13B89B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60.xml><?xml version="1.0" encoding="utf-8"?>
<ds:datastoreItem xmlns:ds="http://schemas.openxmlformats.org/officeDocument/2006/customXml" ds:itemID="{A231B9E3-A71B-4A81-9731-B86FF70890A5}">
  <ds:schemaRefs>
    <ds:schemaRef ds:uri="http://schemas.microsoft.com/sharepoint/events"/>
  </ds:schemaRefs>
</ds:datastoreItem>
</file>

<file path=customXml/itemProps3961.xml><?xml version="1.0" encoding="utf-8"?>
<ds:datastoreItem xmlns:ds="http://schemas.openxmlformats.org/officeDocument/2006/customXml" ds:itemID="{ED835B22-B230-461D-93D0-9714E6DAE0CA}">
  <ds:schemaRefs>
    <ds:schemaRef ds:uri="http://schemas.microsoft.com/sharepoint/v3/contenttype/forms"/>
  </ds:schemaRefs>
</ds:datastoreItem>
</file>

<file path=customXml/itemProps3962.xml><?xml version="1.0" encoding="utf-8"?>
<ds:datastoreItem xmlns:ds="http://schemas.openxmlformats.org/officeDocument/2006/customXml" ds:itemID="{28095748-659D-49C2-9C56-843646281F6B}">
  <ds:schemaRefs>
    <ds:schemaRef ds:uri="http://schemas.microsoft.com/sharepoint/events"/>
  </ds:schemaRefs>
</ds:datastoreItem>
</file>

<file path=customXml/itemProps3963.xml><?xml version="1.0" encoding="utf-8"?>
<ds:datastoreItem xmlns:ds="http://schemas.openxmlformats.org/officeDocument/2006/customXml" ds:itemID="{E8D6E429-F596-42D8-A17D-DD6A42AC368D}">
  <ds:schemaRefs>
    <ds:schemaRef ds:uri="http://schemas.microsoft.com/sharepoint/v3/contenttype/forms"/>
  </ds:schemaRefs>
</ds:datastoreItem>
</file>

<file path=customXml/itemProps3964.xml><?xml version="1.0" encoding="utf-8"?>
<ds:datastoreItem xmlns:ds="http://schemas.openxmlformats.org/officeDocument/2006/customXml" ds:itemID="{31E3D171-CD92-4B71-979E-9A0507774CA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65.xml><?xml version="1.0" encoding="utf-8"?>
<ds:datastoreItem xmlns:ds="http://schemas.openxmlformats.org/officeDocument/2006/customXml" ds:itemID="{23681813-3ABD-4626-9DB3-1F4AE952B33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66.xml><?xml version="1.0" encoding="utf-8"?>
<ds:datastoreItem xmlns:ds="http://schemas.openxmlformats.org/officeDocument/2006/customXml" ds:itemID="{69FF5DA7-A75C-4E4B-ACCC-F8A97131F6C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67.xml><?xml version="1.0" encoding="utf-8"?>
<ds:datastoreItem xmlns:ds="http://schemas.openxmlformats.org/officeDocument/2006/customXml" ds:itemID="{67DD0BF3-A3AC-4C4A-9297-07C4474EFDB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68.xml><?xml version="1.0" encoding="utf-8"?>
<ds:datastoreItem xmlns:ds="http://schemas.openxmlformats.org/officeDocument/2006/customXml" ds:itemID="{35C0C21F-C0B9-480D-8725-CF4BF7237FB5}">
  <ds:schemaRefs>
    <ds:schemaRef ds:uri="http://schemas.microsoft.com/sharepoint/events"/>
  </ds:schemaRefs>
</ds:datastoreItem>
</file>

<file path=customXml/itemProps3969.xml><?xml version="1.0" encoding="utf-8"?>
<ds:datastoreItem xmlns:ds="http://schemas.openxmlformats.org/officeDocument/2006/customXml" ds:itemID="{60DF19EC-4A1D-4CA6-B1BB-73EFDCBE8D3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7.xml><?xml version="1.0" encoding="utf-8"?>
<ds:datastoreItem xmlns:ds="http://schemas.openxmlformats.org/officeDocument/2006/customXml" ds:itemID="{238D7C88-0ECD-458E-A0BC-73732B36FDB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70.xml><?xml version="1.0" encoding="utf-8"?>
<ds:datastoreItem xmlns:ds="http://schemas.openxmlformats.org/officeDocument/2006/customXml" ds:itemID="{12819820-F9F6-4308-B345-BCBEB4D388D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71.xml><?xml version="1.0" encoding="utf-8"?>
<ds:datastoreItem xmlns:ds="http://schemas.openxmlformats.org/officeDocument/2006/customXml" ds:itemID="{603FDC2B-0553-45D3-B233-1D280D7CD6F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72.xml><?xml version="1.0" encoding="utf-8"?>
<ds:datastoreItem xmlns:ds="http://schemas.openxmlformats.org/officeDocument/2006/customXml" ds:itemID="{DED9F74C-F726-4132-B2AC-452E27C7C0D5}">
  <ds:schemaRefs>
    <ds:schemaRef ds:uri="http://schemas.microsoft.com/sharepoint/v3/contenttype/forms"/>
  </ds:schemaRefs>
</ds:datastoreItem>
</file>

<file path=customXml/itemProps3973.xml><?xml version="1.0" encoding="utf-8"?>
<ds:datastoreItem xmlns:ds="http://schemas.openxmlformats.org/officeDocument/2006/customXml" ds:itemID="{321BF85F-4200-4B44-A106-E715A43FC6D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74.xml><?xml version="1.0" encoding="utf-8"?>
<ds:datastoreItem xmlns:ds="http://schemas.openxmlformats.org/officeDocument/2006/customXml" ds:itemID="{9B13A131-97A0-4020-AB55-AAD24351B800}">
  <ds:schemaRefs>
    <ds:schemaRef ds:uri="http://schemas.microsoft.com/sharepoint/v3/contenttype/forms"/>
  </ds:schemaRefs>
</ds:datastoreItem>
</file>

<file path=customXml/itemProps3975.xml><?xml version="1.0" encoding="utf-8"?>
<ds:datastoreItem xmlns:ds="http://schemas.openxmlformats.org/officeDocument/2006/customXml" ds:itemID="{3DCB6D93-21FB-46BD-BC88-F4D484B5B12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76.xml><?xml version="1.0" encoding="utf-8"?>
<ds:datastoreItem xmlns:ds="http://schemas.openxmlformats.org/officeDocument/2006/customXml" ds:itemID="{3AB1B812-F126-4B25-BF7F-5FAACDB1318F}">
  <ds:schemaRefs>
    <ds:schemaRef ds:uri="http://schemas.microsoft.com/sharepoint/v3/contenttype/forms"/>
  </ds:schemaRefs>
</ds:datastoreItem>
</file>

<file path=customXml/itemProps3977.xml><?xml version="1.0" encoding="utf-8"?>
<ds:datastoreItem xmlns:ds="http://schemas.openxmlformats.org/officeDocument/2006/customXml" ds:itemID="{8D76CDAC-64D7-4702-B814-684A729EDE1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78.xml><?xml version="1.0" encoding="utf-8"?>
<ds:datastoreItem xmlns:ds="http://schemas.openxmlformats.org/officeDocument/2006/customXml" ds:itemID="{B1D0A9BA-C891-407E-B4B7-8BC897456F4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79.xml><?xml version="1.0" encoding="utf-8"?>
<ds:datastoreItem xmlns:ds="http://schemas.openxmlformats.org/officeDocument/2006/customXml" ds:itemID="{B36E361F-790B-4915-87F1-07FA5C72566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8.xml><?xml version="1.0" encoding="utf-8"?>
<ds:datastoreItem xmlns:ds="http://schemas.openxmlformats.org/officeDocument/2006/customXml" ds:itemID="{79A1AF3A-1940-4DFC-A926-699BC9A6DFE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80.xml><?xml version="1.0" encoding="utf-8"?>
<ds:datastoreItem xmlns:ds="http://schemas.openxmlformats.org/officeDocument/2006/customXml" ds:itemID="{EFA1467B-A54A-4B49-92FD-D4E00A61C00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81.xml><?xml version="1.0" encoding="utf-8"?>
<ds:datastoreItem xmlns:ds="http://schemas.openxmlformats.org/officeDocument/2006/customXml" ds:itemID="{E4301BCC-25C8-40D1-8A6E-D700C40B61B8}">
  <ds:schemaRefs>
    <ds:schemaRef ds:uri="http://schemas.microsoft.com/sharepoint/v3/contenttype/forms"/>
  </ds:schemaRefs>
</ds:datastoreItem>
</file>

<file path=customXml/itemProps3982.xml><?xml version="1.0" encoding="utf-8"?>
<ds:datastoreItem xmlns:ds="http://schemas.openxmlformats.org/officeDocument/2006/customXml" ds:itemID="{50E141F3-1D8E-47EE-B6CC-E8F2F5F08FD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83.xml><?xml version="1.0" encoding="utf-8"?>
<ds:datastoreItem xmlns:ds="http://schemas.openxmlformats.org/officeDocument/2006/customXml" ds:itemID="{323EDA4E-2728-4B67-A5C7-4E6551E9F28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84.xml><?xml version="1.0" encoding="utf-8"?>
<ds:datastoreItem xmlns:ds="http://schemas.openxmlformats.org/officeDocument/2006/customXml" ds:itemID="{1ADC8FF0-A741-45B7-AC40-D965E223805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85.xml><?xml version="1.0" encoding="utf-8"?>
<ds:datastoreItem xmlns:ds="http://schemas.openxmlformats.org/officeDocument/2006/customXml" ds:itemID="{5EBA532E-CAD4-46F6-BAF5-ED8A637224BE}">
  <ds:schemaRefs>
    <ds:schemaRef ds:uri="http://schemas.microsoft.com/sharepoint/events"/>
  </ds:schemaRefs>
</ds:datastoreItem>
</file>

<file path=customXml/itemProps3986.xml><?xml version="1.0" encoding="utf-8"?>
<ds:datastoreItem xmlns:ds="http://schemas.openxmlformats.org/officeDocument/2006/customXml" ds:itemID="{3F8FD8A9-6A9E-4E4C-8FEE-738AAF369225}">
  <ds:schemaRefs>
    <ds:schemaRef ds:uri="http://schemas.microsoft.com/sharepoint/v3/contenttype/forms"/>
  </ds:schemaRefs>
</ds:datastoreItem>
</file>

<file path=customXml/itemProps3987.xml><?xml version="1.0" encoding="utf-8"?>
<ds:datastoreItem xmlns:ds="http://schemas.openxmlformats.org/officeDocument/2006/customXml" ds:itemID="{B49710F4-04E8-47DB-89BC-B80D455D78CA}">
  <ds:schemaRefs>
    <ds:schemaRef ds:uri="http://schemas.microsoft.com/sharepoint/events"/>
  </ds:schemaRefs>
</ds:datastoreItem>
</file>

<file path=customXml/itemProps3988.xml><?xml version="1.0" encoding="utf-8"?>
<ds:datastoreItem xmlns:ds="http://schemas.openxmlformats.org/officeDocument/2006/customXml" ds:itemID="{2F468C83-D91F-44EF-9E5C-0484100E725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89.xml><?xml version="1.0" encoding="utf-8"?>
<ds:datastoreItem xmlns:ds="http://schemas.openxmlformats.org/officeDocument/2006/customXml" ds:itemID="{E8302E89-D440-4D34-8622-30AA439382F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399.xml><?xml version="1.0" encoding="utf-8"?>
<ds:datastoreItem xmlns:ds="http://schemas.openxmlformats.org/officeDocument/2006/customXml" ds:itemID="{0657F194-F06B-4781-83D7-26039BFEA9A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90.xml><?xml version="1.0" encoding="utf-8"?>
<ds:datastoreItem xmlns:ds="http://schemas.openxmlformats.org/officeDocument/2006/customXml" ds:itemID="{04823C9C-BEFA-4AF5-8A1C-6DB9A214F20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91.xml><?xml version="1.0" encoding="utf-8"?>
<ds:datastoreItem xmlns:ds="http://schemas.openxmlformats.org/officeDocument/2006/customXml" ds:itemID="{7474D166-C1CB-48A7-8BB0-91D79801D9A8}">
  <ds:schemaRefs>
    <ds:schemaRef ds:uri="http://schemas.microsoft.com/sharepoint/events"/>
  </ds:schemaRefs>
</ds:datastoreItem>
</file>

<file path=customXml/itemProps3992.xml><?xml version="1.0" encoding="utf-8"?>
<ds:datastoreItem xmlns:ds="http://schemas.openxmlformats.org/officeDocument/2006/customXml" ds:itemID="{3E962BDF-E0E8-4AC0-A913-403903EF790B}">
  <ds:schemaRefs>
    <ds:schemaRef ds:uri="http://schemas.microsoft.com/sharepoint/v3/contenttype/forms"/>
  </ds:schemaRefs>
</ds:datastoreItem>
</file>

<file path=customXml/itemProps3993.xml><?xml version="1.0" encoding="utf-8"?>
<ds:datastoreItem xmlns:ds="http://schemas.openxmlformats.org/officeDocument/2006/customXml" ds:itemID="{1254FAD4-CA3A-4039-B807-96DF0F33DBC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94.xml><?xml version="1.0" encoding="utf-8"?>
<ds:datastoreItem xmlns:ds="http://schemas.openxmlformats.org/officeDocument/2006/customXml" ds:itemID="{BB8F37A9-ECA2-49F6-AADD-78C9D88C0166}">
  <ds:schemaRefs>
    <ds:schemaRef ds:uri="http://schemas.microsoft.com/sharepoint/v3/contenttype/forms"/>
  </ds:schemaRefs>
</ds:datastoreItem>
</file>

<file path=customXml/itemProps3995.xml><?xml version="1.0" encoding="utf-8"?>
<ds:datastoreItem xmlns:ds="http://schemas.openxmlformats.org/officeDocument/2006/customXml" ds:itemID="{E063DBB5-E31B-4B68-8967-79DFBD107593}">
  <ds:schemaRefs>
    <ds:schemaRef ds:uri="http://schemas.microsoft.com/sharepoint/events"/>
  </ds:schemaRefs>
</ds:datastoreItem>
</file>

<file path=customXml/itemProps3996.xml><?xml version="1.0" encoding="utf-8"?>
<ds:datastoreItem xmlns:ds="http://schemas.openxmlformats.org/officeDocument/2006/customXml" ds:itemID="{086E077F-6874-4E7B-885B-ACCE34A97DAC}">
  <ds:schemaRefs>
    <ds:schemaRef ds:uri="http://schemas.microsoft.com/sharepoint/v3/contenttype/forms"/>
  </ds:schemaRefs>
</ds:datastoreItem>
</file>

<file path=customXml/itemProps3997.xml><?xml version="1.0" encoding="utf-8"?>
<ds:datastoreItem xmlns:ds="http://schemas.openxmlformats.org/officeDocument/2006/customXml" ds:itemID="{53BEF380-BB6E-4ED2-9237-FE811DF31D1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98.xml><?xml version="1.0" encoding="utf-8"?>
<ds:datastoreItem xmlns:ds="http://schemas.openxmlformats.org/officeDocument/2006/customXml" ds:itemID="{3759DE93-7BE4-49D5-9FB8-D8903283FA1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3999.xml><?xml version="1.0" encoding="utf-8"?>
<ds:datastoreItem xmlns:ds="http://schemas.openxmlformats.org/officeDocument/2006/customXml" ds:itemID="{3D3965B6-A785-40BE-B5BA-9A3DFBDC9966}">
  <ds:schemaRefs>
    <ds:schemaRef ds:uri="http://schemas.microsoft.com/sharepoint/v3/contenttype/forms"/>
  </ds:schemaRefs>
</ds:datastoreItem>
</file>

<file path=customXml/itemProps4.xml><?xml version="1.0" encoding="utf-8"?>
<ds:datastoreItem xmlns:ds="http://schemas.openxmlformats.org/officeDocument/2006/customXml" ds:itemID="{D31A560D-FDC6-4A4B-875F-00632E8EB58E}">
  <ds:schemaRefs>
    <ds:schemaRef ds:uri="http://schemas.microsoft.com/sharepoint/events"/>
  </ds:schemaRefs>
</ds:datastoreItem>
</file>

<file path=customXml/itemProps40.xml><?xml version="1.0" encoding="utf-8"?>
<ds:datastoreItem xmlns:ds="http://schemas.openxmlformats.org/officeDocument/2006/customXml" ds:itemID="{3E49CF49-0334-4E63-85A2-070DA8B32D9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00.xml><?xml version="1.0" encoding="utf-8"?>
<ds:datastoreItem xmlns:ds="http://schemas.openxmlformats.org/officeDocument/2006/customXml" ds:itemID="{E9239B7E-7093-42A0-9E0B-184B99E08465}">
  <ds:schemaRefs>
    <ds:schemaRef ds:uri="http://schemas.microsoft.com/sharepoint/events"/>
  </ds:schemaRefs>
</ds:datastoreItem>
</file>

<file path=customXml/itemProps4000.xml><?xml version="1.0" encoding="utf-8"?>
<ds:datastoreItem xmlns:ds="http://schemas.openxmlformats.org/officeDocument/2006/customXml" ds:itemID="{FD110951-48FA-462E-A0F8-DD4FE4ED6842}">
  <ds:schemaRefs>
    <ds:schemaRef ds:uri="http://schemas.microsoft.com/sharepoint/events"/>
  </ds:schemaRefs>
</ds:datastoreItem>
</file>

<file path=customXml/itemProps4001.xml><?xml version="1.0" encoding="utf-8"?>
<ds:datastoreItem xmlns:ds="http://schemas.openxmlformats.org/officeDocument/2006/customXml" ds:itemID="{5F795FD0-BB84-4E28-BCF7-21A04839FAFB}">
  <ds:schemaRefs>
    <ds:schemaRef ds:uri="http://schemas.microsoft.com/sharepoint/v3/contenttype/forms"/>
  </ds:schemaRefs>
</ds:datastoreItem>
</file>

<file path=customXml/itemProps4002.xml><?xml version="1.0" encoding="utf-8"?>
<ds:datastoreItem xmlns:ds="http://schemas.openxmlformats.org/officeDocument/2006/customXml" ds:itemID="{063F3DF6-0894-4D90-9D76-7CB6A34DFCA5}">
  <ds:schemaRefs>
    <ds:schemaRef ds:uri="http://schemas.microsoft.com/sharepoint/events"/>
  </ds:schemaRefs>
</ds:datastoreItem>
</file>

<file path=customXml/itemProps4003.xml><?xml version="1.0" encoding="utf-8"?>
<ds:datastoreItem xmlns:ds="http://schemas.openxmlformats.org/officeDocument/2006/customXml" ds:itemID="{634C60F3-673E-4EFE-98E0-FF0955AD7F17}">
  <ds:schemaRefs>
    <ds:schemaRef ds:uri="http://schemas.microsoft.com/sharepoint/events"/>
  </ds:schemaRefs>
</ds:datastoreItem>
</file>

<file path=customXml/itemProps4004.xml><?xml version="1.0" encoding="utf-8"?>
<ds:datastoreItem xmlns:ds="http://schemas.openxmlformats.org/officeDocument/2006/customXml" ds:itemID="{A0C6E6CF-E0F8-4305-AC6D-30D338507713}">
  <ds:schemaRefs>
    <ds:schemaRef ds:uri="http://schemas.microsoft.com/sharepoint/events"/>
  </ds:schemaRefs>
</ds:datastoreItem>
</file>

<file path=customXml/itemProps4005.xml><?xml version="1.0" encoding="utf-8"?>
<ds:datastoreItem xmlns:ds="http://schemas.openxmlformats.org/officeDocument/2006/customXml" ds:itemID="{258DA481-94D9-427E-9E97-237FB655004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06.xml><?xml version="1.0" encoding="utf-8"?>
<ds:datastoreItem xmlns:ds="http://schemas.openxmlformats.org/officeDocument/2006/customXml" ds:itemID="{55A105BB-714C-4FD5-BA99-5E45A8E2155F}">
  <ds:schemaRefs>
    <ds:schemaRef ds:uri="http://schemas.microsoft.com/sharepoint/v3/contenttype/forms"/>
  </ds:schemaRefs>
</ds:datastoreItem>
</file>

<file path=customXml/itemProps4007.xml><?xml version="1.0" encoding="utf-8"?>
<ds:datastoreItem xmlns:ds="http://schemas.openxmlformats.org/officeDocument/2006/customXml" ds:itemID="{AB2FBFCF-91F7-4885-8841-C64EE65C243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008.xml><?xml version="1.0" encoding="utf-8"?>
<ds:datastoreItem xmlns:ds="http://schemas.openxmlformats.org/officeDocument/2006/customXml" ds:itemID="{DC1766D4-48F8-4E28-967E-1167556E05CB}">
  <ds:schemaRefs>
    <ds:schemaRef ds:uri="http://schemas.microsoft.com/sharepoint/events"/>
  </ds:schemaRefs>
</ds:datastoreItem>
</file>

<file path=customXml/itemProps4009.xml><?xml version="1.0" encoding="utf-8"?>
<ds:datastoreItem xmlns:ds="http://schemas.openxmlformats.org/officeDocument/2006/customXml" ds:itemID="{EAB9568C-2954-4C8E-8B36-B2442EBFC4F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1.xml><?xml version="1.0" encoding="utf-8"?>
<ds:datastoreItem xmlns:ds="http://schemas.openxmlformats.org/officeDocument/2006/customXml" ds:itemID="{EBE53722-F375-48B1-8432-4017726F9FCA}">
  <ds:schemaRefs>
    <ds:schemaRef ds:uri="http://schemas.microsoft.com/sharepoint/events"/>
  </ds:schemaRefs>
</ds:datastoreItem>
</file>

<file path=customXml/itemProps4010.xml><?xml version="1.0" encoding="utf-8"?>
<ds:datastoreItem xmlns:ds="http://schemas.openxmlformats.org/officeDocument/2006/customXml" ds:itemID="{0ACAC859-D4EB-4CD7-929C-30C4C9E6327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11.xml><?xml version="1.0" encoding="utf-8"?>
<ds:datastoreItem xmlns:ds="http://schemas.openxmlformats.org/officeDocument/2006/customXml" ds:itemID="{8BC28155-7914-4763-81BB-E60B479CFD1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12.xml><?xml version="1.0" encoding="utf-8"?>
<ds:datastoreItem xmlns:ds="http://schemas.openxmlformats.org/officeDocument/2006/customXml" ds:itemID="{4468DDAD-F4B9-488B-AC73-CA18A1BD87D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13.xml><?xml version="1.0" encoding="utf-8"?>
<ds:datastoreItem xmlns:ds="http://schemas.openxmlformats.org/officeDocument/2006/customXml" ds:itemID="{19367D20-D5AD-4487-973A-FB0CDE79495D}">
  <ds:schemaRefs>
    <ds:schemaRef ds:uri="http://schemas.microsoft.com/sharepoint/v3/contenttype/forms"/>
  </ds:schemaRefs>
</ds:datastoreItem>
</file>

<file path=customXml/itemProps4014.xml><?xml version="1.0" encoding="utf-8"?>
<ds:datastoreItem xmlns:ds="http://schemas.openxmlformats.org/officeDocument/2006/customXml" ds:itemID="{73184796-5EF0-4BC7-AE4D-110456732308}">
  <ds:schemaRefs>
    <ds:schemaRef ds:uri="http://schemas.microsoft.com/sharepoint/events"/>
  </ds:schemaRefs>
</ds:datastoreItem>
</file>

<file path=customXml/itemProps4015.xml><?xml version="1.0" encoding="utf-8"?>
<ds:datastoreItem xmlns:ds="http://schemas.openxmlformats.org/officeDocument/2006/customXml" ds:itemID="{37184982-ABCD-48D3-9823-05F3F91BFA2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16.xml><?xml version="1.0" encoding="utf-8"?>
<ds:datastoreItem xmlns:ds="http://schemas.openxmlformats.org/officeDocument/2006/customXml" ds:itemID="{3606C765-B3ED-4CC2-8B37-640335B232C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017.xml><?xml version="1.0" encoding="utf-8"?>
<ds:datastoreItem xmlns:ds="http://schemas.openxmlformats.org/officeDocument/2006/customXml" ds:itemID="{9B3F0F49-D1C0-4DE2-B322-7BEA0EC85BF4}">
  <ds:schemaRefs>
    <ds:schemaRef ds:uri="http://schemas.microsoft.com/sharepoint/v3/contenttype/forms"/>
  </ds:schemaRefs>
</ds:datastoreItem>
</file>

<file path=customXml/itemProps4018.xml><?xml version="1.0" encoding="utf-8"?>
<ds:datastoreItem xmlns:ds="http://schemas.openxmlformats.org/officeDocument/2006/customXml" ds:itemID="{68CE80F9-DE95-432D-9781-AB79C55F6AA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019.xml><?xml version="1.0" encoding="utf-8"?>
<ds:datastoreItem xmlns:ds="http://schemas.openxmlformats.org/officeDocument/2006/customXml" ds:itemID="{8F0D6D1D-102A-4EDD-AE1C-77C19EFB446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02.xml><?xml version="1.0" encoding="utf-8"?>
<ds:datastoreItem xmlns:ds="http://schemas.openxmlformats.org/officeDocument/2006/customXml" ds:itemID="{24656740-BA6A-4A0B-A49D-DC2D6DC8CED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20.xml><?xml version="1.0" encoding="utf-8"?>
<ds:datastoreItem xmlns:ds="http://schemas.openxmlformats.org/officeDocument/2006/customXml" ds:itemID="{0AC51966-2D91-405B-B968-A6F937CEB58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021.xml><?xml version="1.0" encoding="utf-8"?>
<ds:datastoreItem xmlns:ds="http://schemas.openxmlformats.org/officeDocument/2006/customXml" ds:itemID="{B95DE692-7DB1-4C4B-BFEF-886B832E68E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22.xml><?xml version="1.0" encoding="utf-8"?>
<ds:datastoreItem xmlns:ds="http://schemas.openxmlformats.org/officeDocument/2006/customXml" ds:itemID="{18267C97-818E-4722-A84A-66204F778893}">
  <ds:schemaRefs>
    <ds:schemaRef ds:uri="http://schemas.microsoft.com/sharepoint/events"/>
  </ds:schemaRefs>
</ds:datastoreItem>
</file>

<file path=customXml/itemProps4023.xml><?xml version="1.0" encoding="utf-8"?>
<ds:datastoreItem xmlns:ds="http://schemas.openxmlformats.org/officeDocument/2006/customXml" ds:itemID="{038A2423-52E4-4350-BB2D-728C6261FAF1}">
  <ds:schemaRefs>
    <ds:schemaRef ds:uri="http://schemas.microsoft.com/sharepoint/events"/>
  </ds:schemaRefs>
</ds:datastoreItem>
</file>

<file path=customXml/itemProps4024.xml><?xml version="1.0" encoding="utf-8"?>
<ds:datastoreItem xmlns:ds="http://schemas.openxmlformats.org/officeDocument/2006/customXml" ds:itemID="{3AE64441-C2CF-441B-985C-99B54809436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025.xml><?xml version="1.0" encoding="utf-8"?>
<ds:datastoreItem xmlns:ds="http://schemas.openxmlformats.org/officeDocument/2006/customXml" ds:itemID="{B641F25C-5276-4DBD-930B-D659AB2B2DDF}">
  <ds:schemaRefs>
    <ds:schemaRef ds:uri="http://schemas.microsoft.com/sharepoint/v3/contenttype/forms"/>
  </ds:schemaRefs>
</ds:datastoreItem>
</file>

<file path=customXml/itemProps4026.xml><?xml version="1.0" encoding="utf-8"?>
<ds:datastoreItem xmlns:ds="http://schemas.openxmlformats.org/officeDocument/2006/customXml" ds:itemID="{AE3E1497-0F84-4E08-A8C6-80CD900BB2A1}">
  <ds:schemaRefs>
    <ds:schemaRef ds:uri="http://schemas.microsoft.com/sharepoint/v3/contenttype/forms"/>
  </ds:schemaRefs>
</ds:datastoreItem>
</file>

<file path=customXml/itemProps4027.xml><?xml version="1.0" encoding="utf-8"?>
<ds:datastoreItem xmlns:ds="http://schemas.openxmlformats.org/officeDocument/2006/customXml" ds:itemID="{A76DB38E-CB60-40DB-8734-B4750E91EC0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28.xml><?xml version="1.0" encoding="utf-8"?>
<ds:datastoreItem xmlns:ds="http://schemas.openxmlformats.org/officeDocument/2006/customXml" ds:itemID="{A87EAD27-CA88-46C9-A84F-C1BCDC9A34F9}">
  <ds:schemaRefs>
    <ds:schemaRef ds:uri="http://schemas.microsoft.com/sharepoint/events"/>
  </ds:schemaRefs>
</ds:datastoreItem>
</file>

<file path=customXml/itemProps4029.xml><?xml version="1.0" encoding="utf-8"?>
<ds:datastoreItem xmlns:ds="http://schemas.openxmlformats.org/officeDocument/2006/customXml" ds:itemID="{6855BF22-1C16-491C-BA94-60449EC05057}">
  <ds:schemaRefs>
    <ds:schemaRef ds:uri="http://schemas.microsoft.com/sharepoint/events"/>
  </ds:schemaRefs>
</ds:datastoreItem>
</file>

<file path=customXml/itemProps403.xml><?xml version="1.0" encoding="utf-8"?>
<ds:datastoreItem xmlns:ds="http://schemas.openxmlformats.org/officeDocument/2006/customXml" ds:itemID="{9DE4361A-6E76-4301-9A6A-6A27751CA53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030.xml><?xml version="1.0" encoding="utf-8"?>
<ds:datastoreItem xmlns:ds="http://schemas.openxmlformats.org/officeDocument/2006/customXml" ds:itemID="{C7771AB9-DD5F-4526-B905-FCC675C872E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31.xml><?xml version="1.0" encoding="utf-8"?>
<ds:datastoreItem xmlns:ds="http://schemas.openxmlformats.org/officeDocument/2006/customXml" ds:itemID="{83512340-94AE-43DD-9F28-DA0E31DA165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32.xml><?xml version="1.0" encoding="utf-8"?>
<ds:datastoreItem xmlns:ds="http://schemas.openxmlformats.org/officeDocument/2006/customXml" ds:itemID="{60EF4A71-0369-4712-BA11-E87B356D4A95}">
  <ds:schemaRefs>
    <ds:schemaRef ds:uri="http://schemas.microsoft.com/sharepoint/events"/>
  </ds:schemaRefs>
</ds:datastoreItem>
</file>

<file path=customXml/itemProps4033.xml><?xml version="1.0" encoding="utf-8"?>
<ds:datastoreItem xmlns:ds="http://schemas.openxmlformats.org/officeDocument/2006/customXml" ds:itemID="{9F9926A1-4DD8-494B-B91D-B6CEAE8EE700}">
  <ds:schemaRefs>
    <ds:schemaRef ds:uri="http://schemas.microsoft.com/sharepoint/events"/>
  </ds:schemaRefs>
</ds:datastoreItem>
</file>

<file path=customXml/itemProps4034.xml><?xml version="1.0" encoding="utf-8"?>
<ds:datastoreItem xmlns:ds="http://schemas.openxmlformats.org/officeDocument/2006/customXml" ds:itemID="{2C2E957D-10E0-4114-9D51-C8FC84402D4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35.xml><?xml version="1.0" encoding="utf-8"?>
<ds:datastoreItem xmlns:ds="http://schemas.openxmlformats.org/officeDocument/2006/customXml" ds:itemID="{3B9D7FE0-9CC5-49A9-81A2-46FF1C74733F}">
  <ds:schemaRefs>
    <ds:schemaRef ds:uri="http://schemas.microsoft.com/sharepoint/events"/>
  </ds:schemaRefs>
</ds:datastoreItem>
</file>

<file path=customXml/itemProps4036.xml><?xml version="1.0" encoding="utf-8"?>
<ds:datastoreItem xmlns:ds="http://schemas.openxmlformats.org/officeDocument/2006/customXml" ds:itemID="{950B4472-2A93-4C8C-B7A3-99F4CCD8CD5A}">
  <ds:schemaRefs>
    <ds:schemaRef ds:uri="http://schemas.microsoft.com/sharepoint/v3/contenttype/forms"/>
  </ds:schemaRefs>
</ds:datastoreItem>
</file>

<file path=customXml/itemProps4037.xml><?xml version="1.0" encoding="utf-8"?>
<ds:datastoreItem xmlns:ds="http://schemas.openxmlformats.org/officeDocument/2006/customXml" ds:itemID="{20D9FD29-27E2-4B07-96C9-8FC5944CBAA0}">
  <ds:schemaRefs>
    <ds:schemaRef ds:uri="http://schemas.microsoft.com/sharepoint/events"/>
  </ds:schemaRefs>
</ds:datastoreItem>
</file>

<file path=customXml/itemProps4038.xml><?xml version="1.0" encoding="utf-8"?>
<ds:datastoreItem xmlns:ds="http://schemas.openxmlformats.org/officeDocument/2006/customXml" ds:itemID="{C3F64475-418A-4A66-B74C-48198F9DC88F}">
  <ds:schemaRefs>
    <ds:schemaRef ds:uri="http://schemas.microsoft.com/sharepoint/events"/>
  </ds:schemaRefs>
</ds:datastoreItem>
</file>

<file path=customXml/itemProps4039.xml><?xml version="1.0" encoding="utf-8"?>
<ds:datastoreItem xmlns:ds="http://schemas.openxmlformats.org/officeDocument/2006/customXml" ds:itemID="{98A393C0-4BBB-4EA1-A615-0E2C755A2985}">
  <ds:schemaRefs>
    <ds:schemaRef ds:uri="http://schemas.microsoft.com/sharepoint/v3/contenttype/forms"/>
  </ds:schemaRefs>
</ds:datastoreItem>
</file>

<file path=customXml/itemProps404.xml><?xml version="1.0" encoding="utf-8"?>
<ds:datastoreItem xmlns:ds="http://schemas.openxmlformats.org/officeDocument/2006/customXml" ds:itemID="{7AA67FD8-42CE-4CA8-93C2-D5FE12E5317A}">
  <ds:schemaRefs>
    <ds:schemaRef ds:uri="http://schemas.microsoft.com/sharepoint/events"/>
  </ds:schemaRefs>
</ds:datastoreItem>
</file>

<file path=customXml/itemProps4040.xml><?xml version="1.0" encoding="utf-8"?>
<ds:datastoreItem xmlns:ds="http://schemas.openxmlformats.org/officeDocument/2006/customXml" ds:itemID="{8C92D160-C310-408E-9C1C-CDD7778E845E}">
  <ds:schemaRefs>
    <ds:schemaRef ds:uri="http://schemas.microsoft.com/sharepoint/events"/>
  </ds:schemaRefs>
</ds:datastoreItem>
</file>

<file path=customXml/itemProps4041.xml><?xml version="1.0" encoding="utf-8"?>
<ds:datastoreItem xmlns:ds="http://schemas.openxmlformats.org/officeDocument/2006/customXml" ds:itemID="{56B9D951-ADC2-464E-8111-0019A9F7734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042.xml><?xml version="1.0" encoding="utf-8"?>
<ds:datastoreItem xmlns:ds="http://schemas.openxmlformats.org/officeDocument/2006/customXml" ds:itemID="{74B90A19-9602-4EB0-8DDB-7A170480A419}">
  <ds:schemaRefs>
    <ds:schemaRef ds:uri="http://schemas.microsoft.com/sharepoint/v3/contenttype/forms"/>
  </ds:schemaRefs>
</ds:datastoreItem>
</file>

<file path=customXml/itemProps4043.xml><?xml version="1.0" encoding="utf-8"?>
<ds:datastoreItem xmlns:ds="http://schemas.openxmlformats.org/officeDocument/2006/customXml" ds:itemID="{82A5BBA5-DC1D-4968-8327-86578999EF53}">
  <ds:schemaRefs>
    <ds:schemaRef ds:uri="http://schemas.microsoft.com/sharepoint/events"/>
  </ds:schemaRefs>
</ds:datastoreItem>
</file>

<file path=customXml/itemProps4044.xml><?xml version="1.0" encoding="utf-8"?>
<ds:datastoreItem xmlns:ds="http://schemas.openxmlformats.org/officeDocument/2006/customXml" ds:itemID="{1FBCDF5E-9D1A-4CB7-9C57-48254AFFBAC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045.xml><?xml version="1.0" encoding="utf-8"?>
<ds:datastoreItem xmlns:ds="http://schemas.openxmlformats.org/officeDocument/2006/customXml" ds:itemID="{FF0900F6-A474-467E-B179-4B15F25922C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046.xml><?xml version="1.0" encoding="utf-8"?>
<ds:datastoreItem xmlns:ds="http://schemas.openxmlformats.org/officeDocument/2006/customXml" ds:itemID="{E9E35F6C-22B8-455D-9237-F2210E1E62A8}">
  <ds:schemaRefs>
    <ds:schemaRef ds:uri="http://schemas.microsoft.com/sharepoint/v3/contenttype/forms"/>
  </ds:schemaRefs>
</ds:datastoreItem>
</file>

<file path=customXml/itemProps4047.xml><?xml version="1.0" encoding="utf-8"?>
<ds:datastoreItem xmlns:ds="http://schemas.openxmlformats.org/officeDocument/2006/customXml" ds:itemID="{226DF4FF-D6BB-4753-94B1-4F0BD1FBB249}">
  <ds:schemaRefs>
    <ds:schemaRef ds:uri="http://schemas.microsoft.com/sharepoint/events"/>
  </ds:schemaRefs>
</ds:datastoreItem>
</file>

<file path=customXml/itemProps4048.xml><?xml version="1.0" encoding="utf-8"?>
<ds:datastoreItem xmlns:ds="http://schemas.openxmlformats.org/officeDocument/2006/customXml" ds:itemID="{F5A77F84-2BCE-4091-9A9E-E5DFA712DCC4}">
  <ds:schemaRefs>
    <ds:schemaRef ds:uri="http://schemas.microsoft.com/sharepoint/v3/contenttype/forms"/>
  </ds:schemaRefs>
</ds:datastoreItem>
</file>

<file path=customXml/itemProps4049.xml><?xml version="1.0" encoding="utf-8"?>
<ds:datastoreItem xmlns:ds="http://schemas.openxmlformats.org/officeDocument/2006/customXml" ds:itemID="{B63AB45D-271C-4316-9FA4-F0C350D6BD91}">
  <ds:schemaRefs>
    <ds:schemaRef ds:uri="http://schemas.microsoft.com/sharepoint/events"/>
  </ds:schemaRefs>
</ds:datastoreItem>
</file>

<file path=customXml/itemProps405.xml><?xml version="1.0" encoding="utf-8"?>
<ds:datastoreItem xmlns:ds="http://schemas.openxmlformats.org/officeDocument/2006/customXml" ds:itemID="{AC3C890A-87C2-4C4E-9D9E-8018344710F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050.xml><?xml version="1.0" encoding="utf-8"?>
<ds:datastoreItem xmlns:ds="http://schemas.openxmlformats.org/officeDocument/2006/customXml" ds:itemID="{767AD014-C387-4ACD-9AFE-162E3E9E5E9F}">
  <ds:schemaRefs>
    <ds:schemaRef ds:uri="http://schemas.microsoft.com/sharepoint/v3/contenttype/forms"/>
  </ds:schemaRefs>
</ds:datastoreItem>
</file>

<file path=customXml/itemProps4051.xml><?xml version="1.0" encoding="utf-8"?>
<ds:datastoreItem xmlns:ds="http://schemas.openxmlformats.org/officeDocument/2006/customXml" ds:itemID="{CF1F88A4-104D-42EB-A860-05BCAE4E9CC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52.xml><?xml version="1.0" encoding="utf-8"?>
<ds:datastoreItem xmlns:ds="http://schemas.openxmlformats.org/officeDocument/2006/customXml" ds:itemID="{B2E6FB7D-3F2D-437F-82CD-CBBDCDD8657A}">
  <ds:schemaRefs>
    <ds:schemaRef ds:uri="http://schemas.microsoft.com/sharepoint/v3/contenttype/forms"/>
  </ds:schemaRefs>
</ds:datastoreItem>
</file>

<file path=customXml/itemProps4053.xml><?xml version="1.0" encoding="utf-8"?>
<ds:datastoreItem xmlns:ds="http://schemas.openxmlformats.org/officeDocument/2006/customXml" ds:itemID="{039E3246-F148-48B6-8660-1C523B71C06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54.xml><?xml version="1.0" encoding="utf-8"?>
<ds:datastoreItem xmlns:ds="http://schemas.openxmlformats.org/officeDocument/2006/customXml" ds:itemID="{F2859122-CDE7-4555-9503-81EEA4221CE0}">
  <ds:schemaRefs>
    <ds:schemaRef ds:uri="http://schemas.microsoft.com/sharepoint/events"/>
  </ds:schemaRefs>
</ds:datastoreItem>
</file>

<file path=customXml/itemProps4055.xml><?xml version="1.0" encoding="utf-8"?>
<ds:datastoreItem xmlns:ds="http://schemas.openxmlformats.org/officeDocument/2006/customXml" ds:itemID="{086DD0AF-EEFA-430C-89DD-8E7D7ABADC24}">
  <ds:schemaRefs>
    <ds:schemaRef ds:uri="http://schemas.microsoft.com/sharepoint/v3/contenttype/forms"/>
  </ds:schemaRefs>
</ds:datastoreItem>
</file>

<file path=customXml/itemProps4056.xml><?xml version="1.0" encoding="utf-8"?>
<ds:datastoreItem xmlns:ds="http://schemas.openxmlformats.org/officeDocument/2006/customXml" ds:itemID="{F6FB0D98-4168-470D-95D8-8089FE68EB77}">
  <ds:schemaRefs>
    <ds:schemaRef ds:uri="http://schemas.microsoft.com/sharepoint/v3/contenttype/forms"/>
  </ds:schemaRefs>
</ds:datastoreItem>
</file>

<file path=customXml/itemProps4057.xml><?xml version="1.0" encoding="utf-8"?>
<ds:datastoreItem xmlns:ds="http://schemas.openxmlformats.org/officeDocument/2006/customXml" ds:itemID="{E6042983-2367-4157-BDD6-2C84BBA33217}">
  <ds:schemaRefs>
    <ds:schemaRef ds:uri="http://schemas.microsoft.com/sharepoint/events"/>
  </ds:schemaRefs>
</ds:datastoreItem>
</file>

<file path=customXml/itemProps4058.xml><?xml version="1.0" encoding="utf-8"?>
<ds:datastoreItem xmlns:ds="http://schemas.openxmlformats.org/officeDocument/2006/customXml" ds:itemID="{3EEA2456-8B1D-4D0A-8EEF-831CFC0781C1}">
  <ds:schemaRefs>
    <ds:schemaRef ds:uri="http://schemas.microsoft.com/sharepoint/events"/>
  </ds:schemaRefs>
</ds:datastoreItem>
</file>

<file path=customXml/itemProps4059.xml><?xml version="1.0" encoding="utf-8"?>
<ds:datastoreItem xmlns:ds="http://schemas.openxmlformats.org/officeDocument/2006/customXml" ds:itemID="{01AF93F0-4E59-4A2E-879D-563555AD41C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06.xml><?xml version="1.0" encoding="utf-8"?>
<ds:datastoreItem xmlns:ds="http://schemas.openxmlformats.org/officeDocument/2006/customXml" ds:itemID="{D7C0841E-054B-4FBC-B74E-C9905215507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060.xml><?xml version="1.0" encoding="utf-8"?>
<ds:datastoreItem xmlns:ds="http://schemas.openxmlformats.org/officeDocument/2006/customXml" ds:itemID="{19ACA062-B853-4CCF-8132-AC7EF6CA0DCE}">
  <ds:schemaRefs>
    <ds:schemaRef ds:uri="http://schemas.microsoft.com/sharepoint/events"/>
  </ds:schemaRefs>
</ds:datastoreItem>
</file>

<file path=customXml/itemProps4061.xml><?xml version="1.0" encoding="utf-8"?>
<ds:datastoreItem xmlns:ds="http://schemas.openxmlformats.org/officeDocument/2006/customXml" ds:itemID="{C3D5D6C7-7723-47ED-B9CA-679BE16B5388}">
  <ds:schemaRefs>
    <ds:schemaRef ds:uri="http://schemas.microsoft.com/sharepoint/events"/>
  </ds:schemaRefs>
</ds:datastoreItem>
</file>

<file path=customXml/itemProps4062.xml><?xml version="1.0" encoding="utf-8"?>
<ds:datastoreItem xmlns:ds="http://schemas.openxmlformats.org/officeDocument/2006/customXml" ds:itemID="{9DDBD295-2777-4B4A-933D-3AFBC4B1A727}">
  <ds:schemaRefs>
    <ds:schemaRef ds:uri="http://schemas.microsoft.com/sharepoint/v3/contenttype/forms"/>
  </ds:schemaRefs>
</ds:datastoreItem>
</file>

<file path=customXml/itemProps4063.xml><?xml version="1.0" encoding="utf-8"?>
<ds:datastoreItem xmlns:ds="http://schemas.openxmlformats.org/officeDocument/2006/customXml" ds:itemID="{4D84529C-17D3-4983-BE5A-D85BEA08D0F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064.xml><?xml version="1.0" encoding="utf-8"?>
<ds:datastoreItem xmlns:ds="http://schemas.openxmlformats.org/officeDocument/2006/customXml" ds:itemID="{F6B97EB8-27CF-4559-87E2-746AD3FC158F}">
  <ds:schemaRefs>
    <ds:schemaRef ds:uri="http://schemas.microsoft.com/sharepoint/events"/>
  </ds:schemaRefs>
</ds:datastoreItem>
</file>

<file path=customXml/itemProps4065.xml><?xml version="1.0" encoding="utf-8"?>
<ds:datastoreItem xmlns:ds="http://schemas.openxmlformats.org/officeDocument/2006/customXml" ds:itemID="{BB3CE078-A85A-4FC6-BD43-446922C940AD}">
  <ds:schemaRefs>
    <ds:schemaRef ds:uri="http://schemas.microsoft.com/sharepoint/events"/>
  </ds:schemaRefs>
</ds:datastoreItem>
</file>

<file path=customXml/itemProps4066.xml><?xml version="1.0" encoding="utf-8"?>
<ds:datastoreItem xmlns:ds="http://schemas.openxmlformats.org/officeDocument/2006/customXml" ds:itemID="{A9344920-6BE7-4F20-9CB2-62D68D710387}">
  <ds:schemaRefs>
    <ds:schemaRef ds:uri="http://schemas.microsoft.com/sharepoint/v3/contenttype/forms"/>
  </ds:schemaRefs>
</ds:datastoreItem>
</file>

<file path=customXml/itemProps4067.xml><?xml version="1.0" encoding="utf-8"?>
<ds:datastoreItem xmlns:ds="http://schemas.openxmlformats.org/officeDocument/2006/customXml" ds:itemID="{2959F014-D307-4270-8A50-3F9618E840BD}">
  <ds:schemaRefs>
    <ds:schemaRef ds:uri="http://schemas.microsoft.com/sharepoint/events"/>
  </ds:schemaRefs>
</ds:datastoreItem>
</file>

<file path=customXml/itemProps4068.xml><?xml version="1.0" encoding="utf-8"?>
<ds:datastoreItem xmlns:ds="http://schemas.openxmlformats.org/officeDocument/2006/customXml" ds:itemID="{7DF43333-0B74-4AEC-8B0D-D1A30607670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69.xml><?xml version="1.0" encoding="utf-8"?>
<ds:datastoreItem xmlns:ds="http://schemas.openxmlformats.org/officeDocument/2006/customXml" ds:itemID="{0F36F2CB-8F47-428B-9F9C-EC7D94EF21CE}">
  <ds:schemaRefs>
    <ds:schemaRef ds:uri="http://schemas.microsoft.com/sharepoint/v3/contenttype/forms"/>
  </ds:schemaRefs>
</ds:datastoreItem>
</file>

<file path=customXml/itemProps407.xml><?xml version="1.0" encoding="utf-8"?>
<ds:datastoreItem xmlns:ds="http://schemas.openxmlformats.org/officeDocument/2006/customXml" ds:itemID="{9C433126-6C1E-4A3D-8722-4B49BF9BA327}">
  <ds:schemaRefs>
    <ds:schemaRef ds:uri="http://schemas.microsoft.com/sharepoint/v3/contenttype/forms"/>
  </ds:schemaRefs>
</ds:datastoreItem>
</file>

<file path=customXml/itemProps4070.xml><?xml version="1.0" encoding="utf-8"?>
<ds:datastoreItem xmlns:ds="http://schemas.openxmlformats.org/officeDocument/2006/customXml" ds:itemID="{0B95DED2-199B-4024-BF4E-7B6BDAFAF272}">
  <ds:schemaRefs>
    <ds:schemaRef ds:uri="http://schemas.microsoft.com/sharepoint/events"/>
  </ds:schemaRefs>
</ds:datastoreItem>
</file>

<file path=customXml/itemProps4071.xml><?xml version="1.0" encoding="utf-8"?>
<ds:datastoreItem xmlns:ds="http://schemas.openxmlformats.org/officeDocument/2006/customXml" ds:itemID="{E364F03A-4099-4BB0-9242-0737A718966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072.xml><?xml version="1.0" encoding="utf-8"?>
<ds:datastoreItem xmlns:ds="http://schemas.openxmlformats.org/officeDocument/2006/customXml" ds:itemID="{79C05282-6924-45A0-B7D7-84A1C130C893}">
  <ds:schemaRefs>
    <ds:schemaRef ds:uri="http://schemas.microsoft.com/sharepoint/events"/>
  </ds:schemaRefs>
</ds:datastoreItem>
</file>

<file path=customXml/itemProps4073.xml><?xml version="1.0" encoding="utf-8"?>
<ds:datastoreItem xmlns:ds="http://schemas.openxmlformats.org/officeDocument/2006/customXml" ds:itemID="{A53F4732-593B-4F82-8B9C-771CEDF678B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74.xml><?xml version="1.0" encoding="utf-8"?>
<ds:datastoreItem xmlns:ds="http://schemas.openxmlformats.org/officeDocument/2006/customXml" ds:itemID="{A3EA5790-52F3-45C4-A424-FC51772F534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075.xml><?xml version="1.0" encoding="utf-8"?>
<ds:datastoreItem xmlns:ds="http://schemas.openxmlformats.org/officeDocument/2006/customXml" ds:itemID="{9E788513-E18B-492A-B3C8-52DB49201DA5}">
  <ds:schemaRefs>
    <ds:schemaRef ds:uri="http://schemas.microsoft.com/sharepoint/v3/contenttype/forms"/>
  </ds:schemaRefs>
</ds:datastoreItem>
</file>

<file path=customXml/itemProps4076.xml><?xml version="1.0" encoding="utf-8"?>
<ds:datastoreItem xmlns:ds="http://schemas.openxmlformats.org/officeDocument/2006/customXml" ds:itemID="{27F4A043-07A2-4A71-8F6C-A9A7108CCCCF}">
  <ds:schemaRefs>
    <ds:schemaRef ds:uri="http://schemas.microsoft.com/sharepoint/v3/contenttype/forms"/>
  </ds:schemaRefs>
</ds:datastoreItem>
</file>

<file path=customXml/itemProps4077.xml><?xml version="1.0" encoding="utf-8"?>
<ds:datastoreItem xmlns:ds="http://schemas.openxmlformats.org/officeDocument/2006/customXml" ds:itemID="{3223E43A-60AF-41AC-9D42-4F508BE0D044}">
  <ds:schemaRefs>
    <ds:schemaRef ds:uri="http://schemas.microsoft.com/sharepoint/events"/>
  </ds:schemaRefs>
</ds:datastoreItem>
</file>

<file path=customXml/itemProps4078.xml><?xml version="1.0" encoding="utf-8"?>
<ds:datastoreItem xmlns:ds="http://schemas.openxmlformats.org/officeDocument/2006/customXml" ds:itemID="{FAD096BB-DAA4-4FC9-BB43-7F748FEA2008}">
  <ds:schemaRefs>
    <ds:schemaRef ds:uri="http://schemas.microsoft.com/sharepoint/v3/contenttype/forms"/>
  </ds:schemaRefs>
</ds:datastoreItem>
</file>

<file path=customXml/itemProps4079.xml><?xml version="1.0" encoding="utf-8"?>
<ds:datastoreItem xmlns:ds="http://schemas.openxmlformats.org/officeDocument/2006/customXml" ds:itemID="{7E250575-92C5-4556-A7C0-B5F161EF579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8.xml><?xml version="1.0" encoding="utf-8"?>
<ds:datastoreItem xmlns:ds="http://schemas.openxmlformats.org/officeDocument/2006/customXml" ds:itemID="{B44A71D4-ED1E-435E-A158-9CB3848FDA6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80.xml><?xml version="1.0" encoding="utf-8"?>
<ds:datastoreItem xmlns:ds="http://schemas.openxmlformats.org/officeDocument/2006/customXml" ds:itemID="{C019C427-1B55-40C6-BBA7-58D85C83D0C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81.xml><?xml version="1.0" encoding="utf-8"?>
<ds:datastoreItem xmlns:ds="http://schemas.openxmlformats.org/officeDocument/2006/customXml" ds:itemID="{E1B90451-B16B-4387-902D-FFBEB30187C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82.xml><?xml version="1.0" encoding="utf-8"?>
<ds:datastoreItem xmlns:ds="http://schemas.openxmlformats.org/officeDocument/2006/customXml" ds:itemID="{9B1EE47C-D3AB-4CD5-9164-AD82F72F705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083.xml><?xml version="1.0" encoding="utf-8"?>
<ds:datastoreItem xmlns:ds="http://schemas.openxmlformats.org/officeDocument/2006/customXml" ds:itemID="{CAFA660F-ECF4-457E-B2F1-D0CC25F67626}">
  <ds:schemaRefs>
    <ds:schemaRef ds:uri="http://schemas.microsoft.com/sharepoint/v3/contenttype/forms"/>
  </ds:schemaRefs>
</ds:datastoreItem>
</file>

<file path=customXml/itemProps4084.xml><?xml version="1.0" encoding="utf-8"?>
<ds:datastoreItem xmlns:ds="http://schemas.openxmlformats.org/officeDocument/2006/customXml" ds:itemID="{D0D43661-F330-42CF-AFC0-FE153390967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085.xml><?xml version="1.0" encoding="utf-8"?>
<ds:datastoreItem xmlns:ds="http://schemas.openxmlformats.org/officeDocument/2006/customXml" ds:itemID="{6980D141-2BE8-4853-B0F0-C2DA4F0BE1A0}">
  <ds:schemaRefs>
    <ds:schemaRef ds:uri="http://schemas.microsoft.com/sharepoint/events"/>
  </ds:schemaRefs>
</ds:datastoreItem>
</file>

<file path=customXml/itemProps4086.xml><?xml version="1.0" encoding="utf-8"?>
<ds:datastoreItem xmlns:ds="http://schemas.openxmlformats.org/officeDocument/2006/customXml" ds:itemID="{B90A945E-5264-4EC3-9979-F7880F9699F4}">
  <ds:schemaRefs>
    <ds:schemaRef ds:uri="http://schemas.microsoft.com/sharepoint/events"/>
  </ds:schemaRefs>
</ds:datastoreItem>
</file>

<file path=customXml/itemProps4087.xml><?xml version="1.0" encoding="utf-8"?>
<ds:datastoreItem xmlns:ds="http://schemas.openxmlformats.org/officeDocument/2006/customXml" ds:itemID="{4E03D4EC-32C5-4CAC-950F-AE233EC09D8F}">
  <ds:schemaRefs>
    <ds:schemaRef ds:uri="http://schemas.microsoft.com/sharepoint/events"/>
  </ds:schemaRefs>
</ds:datastoreItem>
</file>

<file path=customXml/itemProps4088.xml><?xml version="1.0" encoding="utf-8"?>
<ds:datastoreItem xmlns:ds="http://schemas.openxmlformats.org/officeDocument/2006/customXml" ds:itemID="{E4448F98-9837-4CF3-AF4A-A99296191BAB}">
  <ds:schemaRefs>
    <ds:schemaRef ds:uri="http://schemas.microsoft.com/sharepoint/events"/>
  </ds:schemaRefs>
</ds:datastoreItem>
</file>

<file path=customXml/itemProps4089.xml><?xml version="1.0" encoding="utf-8"?>
<ds:datastoreItem xmlns:ds="http://schemas.openxmlformats.org/officeDocument/2006/customXml" ds:itemID="{5CD428EF-5141-481E-AB92-93E430CC63B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9.xml><?xml version="1.0" encoding="utf-8"?>
<ds:datastoreItem xmlns:ds="http://schemas.openxmlformats.org/officeDocument/2006/customXml" ds:itemID="{7408C86B-E913-4022-8DCF-1D947485A34E}">
  <ds:schemaRefs>
    <ds:schemaRef ds:uri="http://schemas.microsoft.com/sharepoint/v3/contenttype/forms"/>
  </ds:schemaRefs>
</ds:datastoreItem>
</file>

<file path=customXml/itemProps4090.xml><?xml version="1.0" encoding="utf-8"?>
<ds:datastoreItem xmlns:ds="http://schemas.openxmlformats.org/officeDocument/2006/customXml" ds:itemID="{38826370-CCCB-46E3-8125-BD77B911E020}">
  <ds:schemaRefs>
    <ds:schemaRef ds:uri="http://schemas.microsoft.com/sharepoint/v3/contenttype/forms"/>
  </ds:schemaRefs>
</ds:datastoreItem>
</file>

<file path=customXml/itemProps4091.xml><?xml version="1.0" encoding="utf-8"?>
<ds:datastoreItem xmlns:ds="http://schemas.openxmlformats.org/officeDocument/2006/customXml" ds:itemID="{9F5A6395-5E2C-4B83-8D99-978D1F67326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92.xml><?xml version="1.0" encoding="utf-8"?>
<ds:datastoreItem xmlns:ds="http://schemas.openxmlformats.org/officeDocument/2006/customXml" ds:itemID="{6D22B3FF-B749-4C20-8D37-FFFC6D4E4C79}">
  <ds:schemaRefs>
    <ds:schemaRef ds:uri="http://schemas.microsoft.com/sharepoint/events"/>
  </ds:schemaRefs>
</ds:datastoreItem>
</file>

<file path=customXml/itemProps4093.xml><?xml version="1.0" encoding="utf-8"?>
<ds:datastoreItem xmlns:ds="http://schemas.openxmlformats.org/officeDocument/2006/customXml" ds:itemID="{DD78E677-E162-40F6-A5FF-51BF46BF9FE8}">
  <ds:schemaRefs>
    <ds:schemaRef ds:uri="http://schemas.microsoft.com/sharepoint/v3/contenttype/forms"/>
  </ds:schemaRefs>
</ds:datastoreItem>
</file>

<file path=customXml/itemProps4094.xml><?xml version="1.0" encoding="utf-8"?>
<ds:datastoreItem xmlns:ds="http://schemas.openxmlformats.org/officeDocument/2006/customXml" ds:itemID="{E3F3F406-79F1-495C-983A-340CA89E4421}">
  <ds:schemaRefs>
    <ds:schemaRef ds:uri="http://schemas.microsoft.com/sharepoint/v3/contenttype/forms"/>
  </ds:schemaRefs>
</ds:datastoreItem>
</file>

<file path=customXml/itemProps4095.xml><?xml version="1.0" encoding="utf-8"?>
<ds:datastoreItem xmlns:ds="http://schemas.openxmlformats.org/officeDocument/2006/customXml" ds:itemID="{769C4D25-95CB-4CB6-943E-334CEACC02F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96.xml><?xml version="1.0" encoding="utf-8"?>
<ds:datastoreItem xmlns:ds="http://schemas.openxmlformats.org/officeDocument/2006/customXml" ds:itemID="{CC8CA91C-9322-4EF4-B466-A7F18D52847B}">
  <ds:schemaRefs>
    <ds:schemaRef ds:uri="http://schemas.microsoft.com/sharepoint/events"/>
  </ds:schemaRefs>
</ds:datastoreItem>
</file>

<file path=customXml/itemProps4097.xml><?xml version="1.0" encoding="utf-8"?>
<ds:datastoreItem xmlns:ds="http://schemas.openxmlformats.org/officeDocument/2006/customXml" ds:itemID="{2726B421-E058-4004-A326-7D1DCD179B5F}">
  <ds:schemaRefs>
    <ds:schemaRef ds:uri="http://schemas.microsoft.com/sharepoint/events"/>
  </ds:schemaRefs>
</ds:datastoreItem>
</file>

<file path=customXml/itemProps4098.xml><?xml version="1.0" encoding="utf-8"?>
<ds:datastoreItem xmlns:ds="http://schemas.openxmlformats.org/officeDocument/2006/customXml" ds:itemID="{225AB257-4741-45BA-BA08-2F5CE69F262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099.xml><?xml version="1.0" encoding="utf-8"?>
<ds:datastoreItem xmlns:ds="http://schemas.openxmlformats.org/officeDocument/2006/customXml" ds:itemID="{564297D7-7BFE-42D6-8B8E-F14589D599B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.xml><?xml version="1.0" encoding="utf-8"?>
<ds:datastoreItem xmlns:ds="http://schemas.openxmlformats.org/officeDocument/2006/customXml" ds:itemID="{288598D3-6CB2-4CA5-81A6-91479418561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0.xml><?xml version="1.0" encoding="utf-8"?>
<ds:datastoreItem xmlns:ds="http://schemas.openxmlformats.org/officeDocument/2006/customXml" ds:itemID="{354C5AEC-CE12-401A-9FFE-22D7DCEBFBB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00.xml><?xml version="1.0" encoding="utf-8"?>
<ds:datastoreItem xmlns:ds="http://schemas.openxmlformats.org/officeDocument/2006/customXml" ds:itemID="{0FCEC25A-877E-469A-8D23-21F11ED4EDF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01.xml><?xml version="1.0" encoding="utf-8"?>
<ds:datastoreItem xmlns:ds="http://schemas.openxmlformats.org/officeDocument/2006/customXml" ds:itemID="{D0926A4E-1097-475F-939F-F5A730BE12C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02.xml><?xml version="1.0" encoding="utf-8"?>
<ds:datastoreItem xmlns:ds="http://schemas.openxmlformats.org/officeDocument/2006/customXml" ds:itemID="{C0BFE819-6A9E-446F-828C-44A24CFCBC4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03.xml><?xml version="1.0" encoding="utf-8"?>
<ds:datastoreItem xmlns:ds="http://schemas.openxmlformats.org/officeDocument/2006/customXml" ds:itemID="{313F0BCF-2A8F-4BEA-BE6A-55CB047282CA}">
  <ds:schemaRefs>
    <ds:schemaRef ds:uri="http://schemas.microsoft.com/sharepoint/v3/contenttype/forms"/>
  </ds:schemaRefs>
</ds:datastoreItem>
</file>

<file path=customXml/itemProps4104.xml><?xml version="1.0" encoding="utf-8"?>
<ds:datastoreItem xmlns:ds="http://schemas.openxmlformats.org/officeDocument/2006/customXml" ds:itemID="{17730B00-F738-423E-AED1-BE3FD14407B1}">
  <ds:schemaRefs>
    <ds:schemaRef ds:uri="http://schemas.microsoft.com/sharepoint/v3/contenttype/forms"/>
  </ds:schemaRefs>
</ds:datastoreItem>
</file>

<file path=customXml/itemProps4105.xml><?xml version="1.0" encoding="utf-8"?>
<ds:datastoreItem xmlns:ds="http://schemas.openxmlformats.org/officeDocument/2006/customXml" ds:itemID="{71EF42AF-111C-4AAC-8689-3250554F877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06.xml><?xml version="1.0" encoding="utf-8"?>
<ds:datastoreItem xmlns:ds="http://schemas.openxmlformats.org/officeDocument/2006/customXml" ds:itemID="{44B618B5-9DA2-4986-8295-D7A230C7D29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07.xml><?xml version="1.0" encoding="utf-8"?>
<ds:datastoreItem xmlns:ds="http://schemas.openxmlformats.org/officeDocument/2006/customXml" ds:itemID="{4C246506-2CB6-4AFA-8419-8561E13B0F4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08.xml><?xml version="1.0" encoding="utf-8"?>
<ds:datastoreItem xmlns:ds="http://schemas.openxmlformats.org/officeDocument/2006/customXml" ds:itemID="{ECA3B3D9-BAAB-4FEE-B35F-37365F80B127}">
  <ds:schemaRefs>
    <ds:schemaRef ds:uri="http://schemas.microsoft.com/sharepoint/events"/>
  </ds:schemaRefs>
</ds:datastoreItem>
</file>

<file path=customXml/itemProps4109.xml><?xml version="1.0" encoding="utf-8"?>
<ds:datastoreItem xmlns:ds="http://schemas.openxmlformats.org/officeDocument/2006/customXml" ds:itemID="{27024363-F7A9-477A-8FE3-024891B58570}">
  <ds:schemaRefs>
    <ds:schemaRef ds:uri="http://schemas.microsoft.com/sharepoint/events"/>
  </ds:schemaRefs>
</ds:datastoreItem>
</file>

<file path=customXml/itemProps411.xml><?xml version="1.0" encoding="utf-8"?>
<ds:datastoreItem xmlns:ds="http://schemas.openxmlformats.org/officeDocument/2006/customXml" ds:itemID="{1A0EC6B5-98F2-4DFF-BBE0-76A4FC9534D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10.xml><?xml version="1.0" encoding="utf-8"?>
<ds:datastoreItem xmlns:ds="http://schemas.openxmlformats.org/officeDocument/2006/customXml" ds:itemID="{05077256-0AD2-453D-BD19-3B6569DBA9E6}">
  <ds:schemaRefs>
    <ds:schemaRef ds:uri="http://schemas.microsoft.com/sharepoint/events"/>
  </ds:schemaRefs>
</ds:datastoreItem>
</file>

<file path=customXml/itemProps4111.xml><?xml version="1.0" encoding="utf-8"?>
<ds:datastoreItem xmlns:ds="http://schemas.openxmlformats.org/officeDocument/2006/customXml" ds:itemID="{D6604F05-6FCC-435C-95FB-0C8571AD0BC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12.xml><?xml version="1.0" encoding="utf-8"?>
<ds:datastoreItem xmlns:ds="http://schemas.openxmlformats.org/officeDocument/2006/customXml" ds:itemID="{8EEA4C95-40FD-45D0-AEE1-C35BA310D08C}">
  <ds:schemaRefs>
    <ds:schemaRef ds:uri="http://schemas.microsoft.com/sharepoint/v3/contenttype/forms"/>
  </ds:schemaRefs>
</ds:datastoreItem>
</file>

<file path=customXml/itemProps4113.xml><?xml version="1.0" encoding="utf-8"?>
<ds:datastoreItem xmlns:ds="http://schemas.openxmlformats.org/officeDocument/2006/customXml" ds:itemID="{6E77B899-9E56-4406-99D5-7A7808AAC12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14.xml><?xml version="1.0" encoding="utf-8"?>
<ds:datastoreItem xmlns:ds="http://schemas.openxmlformats.org/officeDocument/2006/customXml" ds:itemID="{C8D15950-31A9-4F27-BAE6-FEFB967B1BF0}">
  <ds:schemaRefs>
    <ds:schemaRef ds:uri="http://schemas.microsoft.com/sharepoint/v3/contenttype/forms"/>
  </ds:schemaRefs>
</ds:datastoreItem>
</file>

<file path=customXml/itemProps4115.xml><?xml version="1.0" encoding="utf-8"?>
<ds:datastoreItem xmlns:ds="http://schemas.openxmlformats.org/officeDocument/2006/customXml" ds:itemID="{A9E44418-E226-47A7-A1DF-E358658D991B}">
  <ds:schemaRefs>
    <ds:schemaRef ds:uri="http://schemas.microsoft.com/sharepoint/events"/>
  </ds:schemaRefs>
</ds:datastoreItem>
</file>

<file path=customXml/itemProps4116.xml><?xml version="1.0" encoding="utf-8"?>
<ds:datastoreItem xmlns:ds="http://schemas.openxmlformats.org/officeDocument/2006/customXml" ds:itemID="{3A8F9877-11C8-4697-BAC7-BDBFFEC5B293}">
  <ds:schemaRefs>
    <ds:schemaRef ds:uri="http://schemas.microsoft.com/sharepoint/v3/contenttype/forms"/>
  </ds:schemaRefs>
</ds:datastoreItem>
</file>

<file path=customXml/itemProps4117.xml><?xml version="1.0" encoding="utf-8"?>
<ds:datastoreItem xmlns:ds="http://schemas.openxmlformats.org/officeDocument/2006/customXml" ds:itemID="{E54FF7E1-3836-4C42-A580-842C7D0695C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18.xml><?xml version="1.0" encoding="utf-8"?>
<ds:datastoreItem xmlns:ds="http://schemas.openxmlformats.org/officeDocument/2006/customXml" ds:itemID="{21EC004E-3987-4939-8B2E-EBD14269F899}">
  <ds:schemaRefs>
    <ds:schemaRef ds:uri="http://schemas.microsoft.com/sharepoint/events"/>
  </ds:schemaRefs>
</ds:datastoreItem>
</file>

<file path=customXml/itemProps4119.xml><?xml version="1.0" encoding="utf-8"?>
<ds:datastoreItem xmlns:ds="http://schemas.openxmlformats.org/officeDocument/2006/customXml" ds:itemID="{126A7B13-BCD8-40F7-815B-BE86426EBBB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2.xml><?xml version="1.0" encoding="utf-8"?>
<ds:datastoreItem xmlns:ds="http://schemas.openxmlformats.org/officeDocument/2006/customXml" ds:itemID="{5217C7E6-7A6C-4369-A6BE-D8912F9E53B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20.xml><?xml version="1.0" encoding="utf-8"?>
<ds:datastoreItem xmlns:ds="http://schemas.openxmlformats.org/officeDocument/2006/customXml" ds:itemID="{9CFE72AB-2C23-46EC-A90B-B9F06C890ADC}">
  <ds:schemaRefs>
    <ds:schemaRef ds:uri="http://schemas.microsoft.com/sharepoint/v3/contenttype/forms"/>
  </ds:schemaRefs>
</ds:datastoreItem>
</file>

<file path=customXml/itemProps4121.xml><?xml version="1.0" encoding="utf-8"?>
<ds:datastoreItem xmlns:ds="http://schemas.openxmlformats.org/officeDocument/2006/customXml" ds:itemID="{B1AFC469-2A56-41B4-B8C6-32F91AC1669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22.xml><?xml version="1.0" encoding="utf-8"?>
<ds:datastoreItem xmlns:ds="http://schemas.openxmlformats.org/officeDocument/2006/customXml" ds:itemID="{E291E1A9-A219-48E2-91F9-C641DA60FE81}">
  <ds:schemaRefs>
    <ds:schemaRef ds:uri="http://schemas.microsoft.com/sharepoint/events"/>
  </ds:schemaRefs>
</ds:datastoreItem>
</file>

<file path=customXml/itemProps4123.xml><?xml version="1.0" encoding="utf-8"?>
<ds:datastoreItem xmlns:ds="http://schemas.openxmlformats.org/officeDocument/2006/customXml" ds:itemID="{F4BE1201-4100-404A-86D7-A83C72B35F54}">
  <ds:schemaRefs>
    <ds:schemaRef ds:uri="http://schemas.microsoft.com/sharepoint/events"/>
  </ds:schemaRefs>
</ds:datastoreItem>
</file>

<file path=customXml/itemProps4124.xml><?xml version="1.0" encoding="utf-8"?>
<ds:datastoreItem xmlns:ds="http://schemas.openxmlformats.org/officeDocument/2006/customXml" ds:itemID="{9A4D66A1-6EDE-4E25-904C-B2D507F97C1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25.xml><?xml version="1.0" encoding="utf-8"?>
<ds:datastoreItem xmlns:ds="http://schemas.openxmlformats.org/officeDocument/2006/customXml" ds:itemID="{08B59519-F7B3-41AE-A928-425D25856390}">
  <ds:schemaRefs>
    <ds:schemaRef ds:uri="http://schemas.microsoft.com/sharepoint/v3/contenttype/forms"/>
  </ds:schemaRefs>
</ds:datastoreItem>
</file>

<file path=customXml/itemProps4126.xml><?xml version="1.0" encoding="utf-8"?>
<ds:datastoreItem xmlns:ds="http://schemas.openxmlformats.org/officeDocument/2006/customXml" ds:itemID="{3298057F-DC56-4FC2-BF0B-D42EC40032AC}">
  <ds:schemaRefs>
    <ds:schemaRef ds:uri="http://schemas.microsoft.com/sharepoint/v3/contenttype/forms"/>
  </ds:schemaRefs>
</ds:datastoreItem>
</file>

<file path=customXml/itemProps4127.xml><?xml version="1.0" encoding="utf-8"?>
<ds:datastoreItem xmlns:ds="http://schemas.openxmlformats.org/officeDocument/2006/customXml" ds:itemID="{BE1E313D-E176-4569-AFFF-49AB2710B994}">
  <ds:schemaRefs>
    <ds:schemaRef ds:uri="http://schemas.microsoft.com/sharepoint/events"/>
  </ds:schemaRefs>
</ds:datastoreItem>
</file>

<file path=customXml/itemProps4128.xml><?xml version="1.0" encoding="utf-8"?>
<ds:datastoreItem xmlns:ds="http://schemas.openxmlformats.org/officeDocument/2006/customXml" ds:itemID="{975301FA-BA22-47F3-ABE7-61A349BCB517}">
  <ds:schemaRefs>
    <ds:schemaRef ds:uri="http://schemas.microsoft.com/sharepoint/events"/>
  </ds:schemaRefs>
</ds:datastoreItem>
</file>

<file path=customXml/itemProps4129.xml><?xml version="1.0" encoding="utf-8"?>
<ds:datastoreItem xmlns:ds="http://schemas.openxmlformats.org/officeDocument/2006/customXml" ds:itemID="{E48735B6-2274-4F02-B2B3-A3926572F7FB}">
  <ds:schemaRefs>
    <ds:schemaRef ds:uri="http://schemas.microsoft.com/sharepoint/v3/contenttype/forms"/>
  </ds:schemaRefs>
</ds:datastoreItem>
</file>

<file path=customXml/itemProps413.xml><?xml version="1.0" encoding="utf-8"?>
<ds:datastoreItem xmlns:ds="http://schemas.openxmlformats.org/officeDocument/2006/customXml" ds:itemID="{6FC54F7D-3CA3-49FA-8637-C1DD9D4EAB6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30.xml><?xml version="1.0" encoding="utf-8"?>
<ds:datastoreItem xmlns:ds="http://schemas.openxmlformats.org/officeDocument/2006/customXml" ds:itemID="{F8E430E9-5E73-49DD-9DF3-90173B91AA9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31.xml><?xml version="1.0" encoding="utf-8"?>
<ds:datastoreItem xmlns:ds="http://schemas.openxmlformats.org/officeDocument/2006/customXml" ds:itemID="{1AA681D6-E81A-4DCC-9AA5-44CDAB53834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32.xml><?xml version="1.0" encoding="utf-8"?>
<ds:datastoreItem xmlns:ds="http://schemas.openxmlformats.org/officeDocument/2006/customXml" ds:itemID="{7B6C5216-49E5-48C7-AD93-3FBA42C41C7A}">
  <ds:schemaRefs>
    <ds:schemaRef ds:uri="http://schemas.microsoft.com/sharepoint/v3/contenttype/forms"/>
  </ds:schemaRefs>
</ds:datastoreItem>
</file>

<file path=customXml/itemProps4133.xml><?xml version="1.0" encoding="utf-8"?>
<ds:datastoreItem xmlns:ds="http://schemas.openxmlformats.org/officeDocument/2006/customXml" ds:itemID="{C428C0D6-2060-482F-89E7-1A85EAC1682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34.xml><?xml version="1.0" encoding="utf-8"?>
<ds:datastoreItem xmlns:ds="http://schemas.openxmlformats.org/officeDocument/2006/customXml" ds:itemID="{C8B37865-AF5B-4C07-AB38-F4719850DD6C}">
  <ds:schemaRefs>
    <ds:schemaRef ds:uri="http://schemas.microsoft.com/sharepoint/v3/contenttype/forms"/>
  </ds:schemaRefs>
</ds:datastoreItem>
</file>

<file path=customXml/itemProps4135.xml><?xml version="1.0" encoding="utf-8"?>
<ds:datastoreItem xmlns:ds="http://schemas.openxmlformats.org/officeDocument/2006/customXml" ds:itemID="{8C48186D-DF56-4689-8423-9ACE883F3A4C}">
  <ds:schemaRefs>
    <ds:schemaRef ds:uri="http://schemas.microsoft.com/sharepoint/v3/contenttype/forms"/>
  </ds:schemaRefs>
</ds:datastoreItem>
</file>

<file path=customXml/itemProps4136.xml><?xml version="1.0" encoding="utf-8"?>
<ds:datastoreItem xmlns:ds="http://schemas.openxmlformats.org/officeDocument/2006/customXml" ds:itemID="{C9641DEE-D950-44A1-B473-B4389E4164E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37.xml><?xml version="1.0" encoding="utf-8"?>
<ds:datastoreItem xmlns:ds="http://schemas.openxmlformats.org/officeDocument/2006/customXml" ds:itemID="{C79F63FB-9C81-42C9-8CEC-205312CCE01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38.xml><?xml version="1.0" encoding="utf-8"?>
<ds:datastoreItem xmlns:ds="http://schemas.openxmlformats.org/officeDocument/2006/customXml" ds:itemID="{778B220A-1836-476E-A6AB-70E054CC5898}">
  <ds:schemaRefs>
    <ds:schemaRef ds:uri="http://schemas.microsoft.com/sharepoint/v3/contenttype/forms"/>
  </ds:schemaRefs>
</ds:datastoreItem>
</file>

<file path=customXml/itemProps4139.xml><?xml version="1.0" encoding="utf-8"?>
<ds:datastoreItem xmlns:ds="http://schemas.openxmlformats.org/officeDocument/2006/customXml" ds:itemID="{E501CAF4-4F7D-4CB4-B94F-E50643D7326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4.xml><?xml version="1.0" encoding="utf-8"?>
<ds:datastoreItem xmlns:ds="http://schemas.openxmlformats.org/officeDocument/2006/customXml" ds:itemID="{1155A3A6-CB01-4BF6-AE5F-77ED3E22565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40.xml><?xml version="1.0" encoding="utf-8"?>
<ds:datastoreItem xmlns:ds="http://schemas.openxmlformats.org/officeDocument/2006/customXml" ds:itemID="{E5EA29A2-5CAA-479B-A0F3-4B9125A5E37B}">
  <ds:schemaRefs>
    <ds:schemaRef ds:uri="http://schemas.microsoft.com/sharepoint/events"/>
  </ds:schemaRefs>
</ds:datastoreItem>
</file>

<file path=customXml/itemProps4141.xml><?xml version="1.0" encoding="utf-8"?>
<ds:datastoreItem xmlns:ds="http://schemas.openxmlformats.org/officeDocument/2006/customXml" ds:itemID="{7EE322E1-A39A-4931-B5B2-E88BC3322E0F}">
  <ds:schemaRefs>
    <ds:schemaRef ds:uri="http://schemas.microsoft.com/sharepoint/events"/>
  </ds:schemaRefs>
</ds:datastoreItem>
</file>

<file path=customXml/itemProps4142.xml><?xml version="1.0" encoding="utf-8"?>
<ds:datastoreItem xmlns:ds="http://schemas.openxmlformats.org/officeDocument/2006/customXml" ds:itemID="{4F42537F-FF9B-4E0A-A53C-E9213B9AB52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43.xml><?xml version="1.0" encoding="utf-8"?>
<ds:datastoreItem xmlns:ds="http://schemas.openxmlformats.org/officeDocument/2006/customXml" ds:itemID="{1058EACA-1784-4351-87E5-1122F4D0164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44.xml><?xml version="1.0" encoding="utf-8"?>
<ds:datastoreItem xmlns:ds="http://schemas.openxmlformats.org/officeDocument/2006/customXml" ds:itemID="{C34797E4-373D-4E30-A114-A33485B361B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45.xml><?xml version="1.0" encoding="utf-8"?>
<ds:datastoreItem xmlns:ds="http://schemas.openxmlformats.org/officeDocument/2006/customXml" ds:itemID="{C99B4024-7B89-48FC-A26F-172C8D72906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46.xml><?xml version="1.0" encoding="utf-8"?>
<ds:datastoreItem xmlns:ds="http://schemas.openxmlformats.org/officeDocument/2006/customXml" ds:itemID="{C133D127-3222-4EDC-8B11-BCBA0B6132F6}">
  <ds:schemaRefs>
    <ds:schemaRef ds:uri="http://schemas.microsoft.com/sharepoint/v3/contenttype/forms"/>
  </ds:schemaRefs>
</ds:datastoreItem>
</file>

<file path=customXml/itemProps4147.xml><?xml version="1.0" encoding="utf-8"?>
<ds:datastoreItem xmlns:ds="http://schemas.openxmlformats.org/officeDocument/2006/customXml" ds:itemID="{AADC781D-1D90-4A3E-981F-0A35AB074953}">
  <ds:schemaRefs>
    <ds:schemaRef ds:uri="http://schemas.microsoft.com/sharepoint/v3/contenttype/forms"/>
  </ds:schemaRefs>
</ds:datastoreItem>
</file>

<file path=customXml/itemProps4148.xml><?xml version="1.0" encoding="utf-8"?>
<ds:datastoreItem xmlns:ds="http://schemas.openxmlformats.org/officeDocument/2006/customXml" ds:itemID="{53174236-8511-4064-9701-B43054F0322F}">
  <ds:schemaRefs>
    <ds:schemaRef ds:uri="http://schemas.microsoft.com/sharepoint/events"/>
  </ds:schemaRefs>
</ds:datastoreItem>
</file>

<file path=customXml/itemProps4149.xml><?xml version="1.0" encoding="utf-8"?>
<ds:datastoreItem xmlns:ds="http://schemas.openxmlformats.org/officeDocument/2006/customXml" ds:itemID="{DACAC8B5-0C53-4F91-97E5-F6D19292DD7C}">
  <ds:schemaRefs>
    <ds:schemaRef ds:uri="http://schemas.microsoft.com/sharepoint/events"/>
  </ds:schemaRefs>
</ds:datastoreItem>
</file>

<file path=customXml/itemProps415.xml><?xml version="1.0" encoding="utf-8"?>
<ds:datastoreItem xmlns:ds="http://schemas.openxmlformats.org/officeDocument/2006/customXml" ds:itemID="{7FABDF38-75AF-4588-AD89-F696BAF1C200}">
  <ds:schemaRefs>
    <ds:schemaRef ds:uri="http://schemas.microsoft.com/sharepoint/events"/>
  </ds:schemaRefs>
</ds:datastoreItem>
</file>

<file path=customXml/itemProps4150.xml><?xml version="1.0" encoding="utf-8"?>
<ds:datastoreItem xmlns:ds="http://schemas.openxmlformats.org/officeDocument/2006/customXml" ds:itemID="{BC15B6D9-78D9-45BA-99ED-9CDEFA1CC81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51.xml><?xml version="1.0" encoding="utf-8"?>
<ds:datastoreItem xmlns:ds="http://schemas.openxmlformats.org/officeDocument/2006/customXml" ds:itemID="{D3B04025-2D47-4C2E-AE70-F1C33EA35FA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52.xml><?xml version="1.0" encoding="utf-8"?>
<ds:datastoreItem xmlns:ds="http://schemas.openxmlformats.org/officeDocument/2006/customXml" ds:itemID="{12B2E18C-F358-4490-94DB-955CEFADBEBA}">
  <ds:schemaRefs>
    <ds:schemaRef ds:uri="http://schemas.microsoft.com/sharepoint/events"/>
  </ds:schemaRefs>
</ds:datastoreItem>
</file>

<file path=customXml/itemProps4153.xml><?xml version="1.0" encoding="utf-8"?>
<ds:datastoreItem xmlns:ds="http://schemas.openxmlformats.org/officeDocument/2006/customXml" ds:itemID="{246362F1-E254-4C09-BAA6-4D0CDB69BC4A}">
  <ds:schemaRefs>
    <ds:schemaRef ds:uri="http://schemas.microsoft.com/sharepoint/v3/contenttype/forms"/>
  </ds:schemaRefs>
</ds:datastoreItem>
</file>

<file path=customXml/itemProps4154.xml><?xml version="1.0" encoding="utf-8"?>
<ds:datastoreItem xmlns:ds="http://schemas.openxmlformats.org/officeDocument/2006/customXml" ds:itemID="{ACF35EE5-9B7E-4F35-8982-1155F9D466BB}">
  <ds:schemaRefs>
    <ds:schemaRef ds:uri="http://schemas.microsoft.com/sharepoint/v3/contenttype/forms"/>
  </ds:schemaRefs>
</ds:datastoreItem>
</file>

<file path=customXml/itemProps4155.xml><?xml version="1.0" encoding="utf-8"?>
<ds:datastoreItem xmlns:ds="http://schemas.openxmlformats.org/officeDocument/2006/customXml" ds:itemID="{AF525C2E-7776-41BB-BD1E-3A9A39EC4BF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56.xml><?xml version="1.0" encoding="utf-8"?>
<ds:datastoreItem xmlns:ds="http://schemas.openxmlformats.org/officeDocument/2006/customXml" ds:itemID="{CF9C088C-893F-48DE-ADDD-16BC33662F8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57.xml><?xml version="1.0" encoding="utf-8"?>
<ds:datastoreItem xmlns:ds="http://schemas.openxmlformats.org/officeDocument/2006/customXml" ds:itemID="{CB6DAB53-8F0A-4F2F-BBDD-BC17A3DF501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58.xml><?xml version="1.0" encoding="utf-8"?>
<ds:datastoreItem xmlns:ds="http://schemas.openxmlformats.org/officeDocument/2006/customXml" ds:itemID="{84C853DF-1278-42AA-8C3E-F54C6D9C57E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59.xml><?xml version="1.0" encoding="utf-8"?>
<ds:datastoreItem xmlns:ds="http://schemas.openxmlformats.org/officeDocument/2006/customXml" ds:itemID="{5059AAD9-0645-45C8-A353-C299ED24D65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6.xml><?xml version="1.0" encoding="utf-8"?>
<ds:datastoreItem xmlns:ds="http://schemas.openxmlformats.org/officeDocument/2006/customXml" ds:itemID="{86DF334B-DF25-4C90-9CF0-E67DDDCBD1C3}">
  <ds:schemaRefs>
    <ds:schemaRef ds:uri="http://schemas.microsoft.com/sharepoint/v3/contenttype/forms"/>
  </ds:schemaRefs>
</ds:datastoreItem>
</file>

<file path=customXml/itemProps4160.xml><?xml version="1.0" encoding="utf-8"?>
<ds:datastoreItem xmlns:ds="http://schemas.openxmlformats.org/officeDocument/2006/customXml" ds:itemID="{FA926D48-C5D4-496D-8757-ECE634155A3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61.xml><?xml version="1.0" encoding="utf-8"?>
<ds:datastoreItem xmlns:ds="http://schemas.openxmlformats.org/officeDocument/2006/customXml" ds:itemID="{C242AB21-1BB6-4A63-9171-A0DEF4E772F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62.xml><?xml version="1.0" encoding="utf-8"?>
<ds:datastoreItem xmlns:ds="http://schemas.openxmlformats.org/officeDocument/2006/customXml" ds:itemID="{1A5A6EDA-89AC-4353-AF93-ED7B4C75E0A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63.xml><?xml version="1.0" encoding="utf-8"?>
<ds:datastoreItem xmlns:ds="http://schemas.openxmlformats.org/officeDocument/2006/customXml" ds:itemID="{01CEBE6A-2889-416C-9EFB-A856099D449C}">
  <ds:schemaRefs>
    <ds:schemaRef ds:uri="http://schemas.microsoft.com/sharepoint/v3/contenttype/forms"/>
  </ds:schemaRefs>
</ds:datastoreItem>
</file>

<file path=customXml/itemProps4164.xml><?xml version="1.0" encoding="utf-8"?>
<ds:datastoreItem xmlns:ds="http://schemas.openxmlformats.org/officeDocument/2006/customXml" ds:itemID="{6A227467-D0BE-463B-A085-900C0D818BDF}">
  <ds:schemaRefs>
    <ds:schemaRef ds:uri="http://schemas.microsoft.com/sharepoint/v3/contenttype/forms"/>
  </ds:schemaRefs>
</ds:datastoreItem>
</file>

<file path=customXml/itemProps4165.xml><?xml version="1.0" encoding="utf-8"?>
<ds:datastoreItem xmlns:ds="http://schemas.openxmlformats.org/officeDocument/2006/customXml" ds:itemID="{2D8846A8-5D7A-4FD3-A5C3-2EE94393FAA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66.xml><?xml version="1.0" encoding="utf-8"?>
<ds:datastoreItem xmlns:ds="http://schemas.openxmlformats.org/officeDocument/2006/customXml" ds:itemID="{EDE9F87C-650A-459D-991B-190F05E733A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67.xml><?xml version="1.0" encoding="utf-8"?>
<ds:datastoreItem xmlns:ds="http://schemas.openxmlformats.org/officeDocument/2006/customXml" ds:itemID="{B929D69A-D3E1-4E3C-800F-3F65CFF8FF9A}">
  <ds:schemaRefs>
    <ds:schemaRef ds:uri="http://schemas.microsoft.com/sharepoint/events"/>
  </ds:schemaRefs>
</ds:datastoreItem>
</file>

<file path=customXml/itemProps4168.xml><?xml version="1.0" encoding="utf-8"?>
<ds:datastoreItem xmlns:ds="http://schemas.openxmlformats.org/officeDocument/2006/customXml" ds:itemID="{516287DB-FF25-4746-8A1C-90786AD676C5}">
  <ds:schemaRefs>
    <ds:schemaRef ds:uri="http://schemas.microsoft.com/sharepoint/events"/>
  </ds:schemaRefs>
</ds:datastoreItem>
</file>

<file path=customXml/itemProps4169.xml><?xml version="1.0" encoding="utf-8"?>
<ds:datastoreItem xmlns:ds="http://schemas.openxmlformats.org/officeDocument/2006/customXml" ds:itemID="{370DBD06-F5C6-48B3-A82B-733E198E3E2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7.xml><?xml version="1.0" encoding="utf-8"?>
<ds:datastoreItem xmlns:ds="http://schemas.openxmlformats.org/officeDocument/2006/customXml" ds:itemID="{67FB6153-DFA6-44D8-B0D9-1659EAC637A1}">
  <ds:schemaRefs>
    <ds:schemaRef ds:uri="http://schemas.microsoft.com/sharepoint/events"/>
  </ds:schemaRefs>
</ds:datastoreItem>
</file>

<file path=customXml/itemProps4170.xml><?xml version="1.0" encoding="utf-8"?>
<ds:datastoreItem xmlns:ds="http://schemas.openxmlformats.org/officeDocument/2006/customXml" ds:itemID="{54FE4272-6D6E-43D8-BBED-056904C9228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71.xml><?xml version="1.0" encoding="utf-8"?>
<ds:datastoreItem xmlns:ds="http://schemas.openxmlformats.org/officeDocument/2006/customXml" ds:itemID="{CB9F9DB3-15D7-479C-B4E2-6524799B8E9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72.xml><?xml version="1.0" encoding="utf-8"?>
<ds:datastoreItem xmlns:ds="http://schemas.openxmlformats.org/officeDocument/2006/customXml" ds:itemID="{741D2E70-F624-4107-990B-3CB458248A5D}">
  <ds:schemaRefs>
    <ds:schemaRef ds:uri="http://schemas.microsoft.com/sharepoint/events"/>
  </ds:schemaRefs>
</ds:datastoreItem>
</file>

<file path=customXml/itemProps4173.xml><?xml version="1.0" encoding="utf-8"?>
<ds:datastoreItem xmlns:ds="http://schemas.openxmlformats.org/officeDocument/2006/customXml" ds:itemID="{16D5BAA4-44D4-4030-802D-ACA5C5310D9C}">
  <ds:schemaRefs>
    <ds:schemaRef ds:uri="http://schemas.microsoft.com/sharepoint/events"/>
  </ds:schemaRefs>
</ds:datastoreItem>
</file>

<file path=customXml/itemProps4174.xml><?xml version="1.0" encoding="utf-8"?>
<ds:datastoreItem xmlns:ds="http://schemas.openxmlformats.org/officeDocument/2006/customXml" ds:itemID="{3ED413B1-DE7D-4ABE-8DB4-0367159AAC7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75.xml><?xml version="1.0" encoding="utf-8"?>
<ds:datastoreItem xmlns:ds="http://schemas.openxmlformats.org/officeDocument/2006/customXml" ds:itemID="{FACC7F53-0050-4185-A733-CEA247BA48D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76.xml><?xml version="1.0" encoding="utf-8"?>
<ds:datastoreItem xmlns:ds="http://schemas.openxmlformats.org/officeDocument/2006/customXml" ds:itemID="{2BF4E234-0068-429C-A178-385565A0A1BE}">
  <ds:schemaRefs>
    <ds:schemaRef ds:uri="http://schemas.microsoft.com/sharepoint/events"/>
  </ds:schemaRefs>
</ds:datastoreItem>
</file>

<file path=customXml/itemProps4177.xml><?xml version="1.0" encoding="utf-8"?>
<ds:datastoreItem xmlns:ds="http://schemas.openxmlformats.org/officeDocument/2006/customXml" ds:itemID="{FF62DF25-FC7E-43C5-BE50-FFC3BE550E7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78.xml><?xml version="1.0" encoding="utf-8"?>
<ds:datastoreItem xmlns:ds="http://schemas.openxmlformats.org/officeDocument/2006/customXml" ds:itemID="{CBFC6F53-5D15-4807-8F09-E742C51E3832}">
  <ds:schemaRefs>
    <ds:schemaRef ds:uri="http://schemas.microsoft.com/sharepoint/events"/>
  </ds:schemaRefs>
</ds:datastoreItem>
</file>

<file path=customXml/itemProps4179.xml><?xml version="1.0" encoding="utf-8"?>
<ds:datastoreItem xmlns:ds="http://schemas.openxmlformats.org/officeDocument/2006/customXml" ds:itemID="{8FCBB59D-FE25-4DEA-BEE8-27E5F492A05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8.xml><?xml version="1.0" encoding="utf-8"?>
<ds:datastoreItem xmlns:ds="http://schemas.openxmlformats.org/officeDocument/2006/customXml" ds:itemID="{51A9A593-AEAE-4D3A-98A4-FCD5D8C36B9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80.xml><?xml version="1.0" encoding="utf-8"?>
<ds:datastoreItem xmlns:ds="http://schemas.openxmlformats.org/officeDocument/2006/customXml" ds:itemID="{0D150E63-6A35-4253-8ABE-E754EB9F8ED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81.xml><?xml version="1.0" encoding="utf-8"?>
<ds:datastoreItem xmlns:ds="http://schemas.openxmlformats.org/officeDocument/2006/customXml" ds:itemID="{B0A70C12-7BDB-482B-ACAA-83F23A8926E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82.xml><?xml version="1.0" encoding="utf-8"?>
<ds:datastoreItem xmlns:ds="http://schemas.openxmlformats.org/officeDocument/2006/customXml" ds:itemID="{5D3EEDAD-56FA-49D7-A5BA-3BF20788570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83.xml><?xml version="1.0" encoding="utf-8"?>
<ds:datastoreItem xmlns:ds="http://schemas.openxmlformats.org/officeDocument/2006/customXml" ds:itemID="{09696F49-9036-4BB6-A05A-311A81BD42E3}">
  <ds:schemaRefs>
    <ds:schemaRef ds:uri="http://schemas.microsoft.com/sharepoint/events"/>
  </ds:schemaRefs>
</ds:datastoreItem>
</file>

<file path=customXml/itemProps4184.xml><?xml version="1.0" encoding="utf-8"?>
<ds:datastoreItem xmlns:ds="http://schemas.openxmlformats.org/officeDocument/2006/customXml" ds:itemID="{E1474A55-23D9-4E73-A4DE-C36BE1B3C500}">
  <ds:schemaRefs>
    <ds:schemaRef ds:uri="http://schemas.microsoft.com/sharepoint/v3/contenttype/forms"/>
  </ds:schemaRefs>
</ds:datastoreItem>
</file>

<file path=customXml/itemProps4185.xml><?xml version="1.0" encoding="utf-8"?>
<ds:datastoreItem xmlns:ds="http://schemas.openxmlformats.org/officeDocument/2006/customXml" ds:itemID="{3D639E0C-59F8-4884-AEE4-894D98DCEED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86.xml><?xml version="1.0" encoding="utf-8"?>
<ds:datastoreItem xmlns:ds="http://schemas.openxmlformats.org/officeDocument/2006/customXml" ds:itemID="{4D9307BE-18FE-4509-8147-AAE60B1BECFD}">
  <ds:schemaRefs>
    <ds:schemaRef ds:uri="http://schemas.microsoft.com/sharepoint/v3/contenttype/forms"/>
  </ds:schemaRefs>
</ds:datastoreItem>
</file>

<file path=customXml/itemProps4187.xml><?xml version="1.0" encoding="utf-8"?>
<ds:datastoreItem xmlns:ds="http://schemas.openxmlformats.org/officeDocument/2006/customXml" ds:itemID="{B74CC73D-80AA-4E04-89CF-CD18CA665D7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88.xml><?xml version="1.0" encoding="utf-8"?>
<ds:datastoreItem xmlns:ds="http://schemas.openxmlformats.org/officeDocument/2006/customXml" ds:itemID="{E7C91259-8194-4A3C-886A-11AE823192D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89.xml><?xml version="1.0" encoding="utf-8"?>
<ds:datastoreItem xmlns:ds="http://schemas.openxmlformats.org/officeDocument/2006/customXml" ds:itemID="{0CBD2681-CDD1-473B-BD5C-0F5A6FA3EC00}">
  <ds:schemaRefs>
    <ds:schemaRef ds:uri="http://schemas.microsoft.com/sharepoint/events"/>
  </ds:schemaRefs>
</ds:datastoreItem>
</file>

<file path=customXml/itemProps419.xml><?xml version="1.0" encoding="utf-8"?>
<ds:datastoreItem xmlns:ds="http://schemas.openxmlformats.org/officeDocument/2006/customXml" ds:itemID="{D3AEC7B7-CF8C-4CC0-9E1D-562A01E4426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90.xml><?xml version="1.0" encoding="utf-8"?>
<ds:datastoreItem xmlns:ds="http://schemas.openxmlformats.org/officeDocument/2006/customXml" ds:itemID="{802A2595-C4E9-4F28-B12A-AA4111CADCA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91.xml><?xml version="1.0" encoding="utf-8"?>
<ds:datastoreItem xmlns:ds="http://schemas.openxmlformats.org/officeDocument/2006/customXml" ds:itemID="{0522588E-945E-4DD5-BB2D-FE49E824FF3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92.xml><?xml version="1.0" encoding="utf-8"?>
<ds:datastoreItem xmlns:ds="http://schemas.openxmlformats.org/officeDocument/2006/customXml" ds:itemID="{E40931CB-8CA4-40BD-BC57-C8DA116153D9}">
  <ds:schemaRefs>
    <ds:schemaRef ds:uri="http://schemas.microsoft.com/sharepoint/events"/>
  </ds:schemaRefs>
</ds:datastoreItem>
</file>

<file path=customXml/itemProps4193.xml><?xml version="1.0" encoding="utf-8"?>
<ds:datastoreItem xmlns:ds="http://schemas.openxmlformats.org/officeDocument/2006/customXml" ds:itemID="{3C0D5FDF-9870-45E2-91DB-ABF9E905D07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194.xml><?xml version="1.0" encoding="utf-8"?>
<ds:datastoreItem xmlns:ds="http://schemas.openxmlformats.org/officeDocument/2006/customXml" ds:itemID="{F6BAD418-366C-4FC3-835A-6E9DD7BB3232}">
  <ds:schemaRefs>
    <ds:schemaRef ds:uri="http://schemas.microsoft.com/sharepoint/events"/>
  </ds:schemaRefs>
</ds:datastoreItem>
</file>

<file path=customXml/itemProps4195.xml><?xml version="1.0" encoding="utf-8"?>
<ds:datastoreItem xmlns:ds="http://schemas.openxmlformats.org/officeDocument/2006/customXml" ds:itemID="{95B824A7-0933-400B-8969-A68299A6706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96.xml><?xml version="1.0" encoding="utf-8"?>
<ds:datastoreItem xmlns:ds="http://schemas.openxmlformats.org/officeDocument/2006/customXml" ds:itemID="{AA772087-7DD0-4997-9ADF-745FC5CBD76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197.xml><?xml version="1.0" encoding="utf-8"?>
<ds:datastoreItem xmlns:ds="http://schemas.openxmlformats.org/officeDocument/2006/customXml" ds:itemID="{35FCB610-B9FC-41C6-941C-03B53934A3CA}">
  <ds:schemaRefs>
    <ds:schemaRef ds:uri="http://schemas.microsoft.com/sharepoint/events"/>
  </ds:schemaRefs>
</ds:datastoreItem>
</file>

<file path=customXml/itemProps4198.xml><?xml version="1.0" encoding="utf-8"?>
<ds:datastoreItem xmlns:ds="http://schemas.openxmlformats.org/officeDocument/2006/customXml" ds:itemID="{BC023901-E931-4CF3-966D-83EF131606E6}">
  <ds:schemaRefs>
    <ds:schemaRef ds:uri="http://schemas.microsoft.com/sharepoint/events"/>
  </ds:schemaRefs>
</ds:datastoreItem>
</file>

<file path=customXml/itemProps4199.xml><?xml version="1.0" encoding="utf-8"?>
<ds:datastoreItem xmlns:ds="http://schemas.openxmlformats.org/officeDocument/2006/customXml" ds:itemID="{C6624841-02A3-4912-B6E2-0C156DD8946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2.xml><?xml version="1.0" encoding="utf-8"?>
<ds:datastoreItem xmlns:ds="http://schemas.openxmlformats.org/officeDocument/2006/customXml" ds:itemID="{C9709585-96BC-4E66-9796-5F08C24DC27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20.xml><?xml version="1.0" encoding="utf-8"?>
<ds:datastoreItem xmlns:ds="http://schemas.openxmlformats.org/officeDocument/2006/customXml" ds:itemID="{B68E8FEC-49C9-44E9-976B-21EA2F4C754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00.xml><?xml version="1.0" encoding="utf-8"?>
<ds:datastoreItem xmlns:ds="http://schemas.openxmlformats.org/officeDocument/2006/customXml" ds:itemID="{24D5646C-2FB3-468A-BEA7-125D67C0BFBD}">
  <ds:schemaRefs>
    <ds:schemaRef ds:uri="http://schemas.microsoft.com/sharepoint/v3/contenttype/forms"/>
  </ds:schemaRefs>
</ds:datastoreItem>
</file>

<file path=customXml/itemProps4201.xml><?xml version="1.0" encoding="utf-8"?>
<ds:datastoreItem xmlns:ds="http://schemas.openxmlformats.org/officeDocument/2006/customXml" ds:itemID="{61A9ACEE-61B2-4DDA-BA83-EF6DCE1CD0FA}">
  <ds:schemaRefs>
    <ds:schemaRef ds:uri="http://schemas.microsoft.com/sharepoint/v3/contenttype/forms"/>
  </ds:schemaRefs>
</ds:datastoreItem>
</file>

<file path=customXml/itemProps4202.xml><?xml version="1.0" encoding="utf-8"?>
<ds:datastoreItem xmlns:ds="http://schemas.openxmlformats.org/officeDocument/2006/customXml" ds:itemID="{CF43F7A0-E5A9-472D-A320-A0835488135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203.xml><?xml version="1.0" encoding="utf-8"?>
<ds:datastoreItem xmlns:ds="http://schemas.openxmlformats.org/officeDocument/2006/customXml" ds:itemID="{EE8E8ACC-A35E-477E-ABDC-40BC01BC010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04.xml><?xml version="1.0" encoding="utf-8"?>
<ds:datastoreItem xmlns:ds="http://schemas.openxmlformats.org/officeDocument/2006/customXml" ds:itemID="{A6BDF35E-2CE5-485B-91EA-F9BA2BAB984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05.xml><?xml version="1.0" encoding="utf-8"?>
<ds:datastoreItem xmlns:ds="http://schemas.openxmlformats.org/officeDocument/2006/customXml" ds:itemID="{331F6630-1587-4BE9-9DFE-AB5C88B029A4}">
  <ds:schemaRefs>
    <ds:schemaRef ds:uri="http://schemas.microsoft.com/sharepoint/v3/contenttype/forms"/>
  </ds:schemaRefs>
</ds:datastoreItem>
</file>

<file path=customXml/itemProps4206.xml><?xml version="1.0" encoding="utf-8"?>
<ds:datastoreItem xmlns:ds="http://schemas.openxmlformats.org/officeDocument/2006/customXml" ds:itemID="{E0EAD633-6E58-4719-A0A7-399DBB740480}">
  <ds:schemaRefs>
    <ds:schemaRef ds:uri="http://schemas.microsoft.com/sharepoint/v3/contenttype/forms"/>
  </ds:schemaRefs>
</ds:datastoreItem>
</file>

<file path=customXml/itemProps4207.xml><?xml version="1.0" encoding="utf-8"?>
<ds:datastoreItem xmlns:ds="http://schemas.openxmlformats.org/officeDocument/2006/customXml" ds:itemID="{4DE48479-4AAF-4779-A795-5C3BF4C9EEBC}">
  <ds:schemaRefs>
    <ds:schemaRef ds:uri="http://schemas.microsoft.com/sharepoint/events"/>
  </ds:schemaRefs>
</ds:datastoreItem>
</file>

<file path=customXml/itemProps4208.xml><?xml version="1.0" encoding="utf-8"?>
<ds:datastoreItem xmlns:ds="http://schemas.openxmlformats.org/officeDocument/2006/customXml" ds:itemID="{551E0673-C3E0-4BAF-B24F-39C26B68D604}">
  <ds:schemaRefs>
    <ds:schemaRef ds:uri="http://schemas.microsoft.com/sharepoint/events"/>
  </ds:schemaRefs>
</ds:datastoreItem>
</file>

<file path=customXml/itemProps4209.xml><?xml version="1.0" encoding="utf-8"?>
<ds:datastoreItem xmlns:ds="http://schemas.openxmlformats.org/officeDocument/2006/customXml" ds:itemID="{9DB36547-0C3A-470A-A6EE-E51A6EB4A41C}">
  <ds:schemaRefs>
    <ds:schemaRef ds:uri="http://schemas.microsoft.com/sharepoint/events"/>
  </ds:schemaRefs>
</ds:datastoreItem>
</file>

<file path=customXml/itemProps421.xml><?xml version="1.0" encoding="utf-8"?>
<ds:datastoreItem xmlns:ds="http://schemas.openxmlformats.org/officeDocument/2006/customXml" ds:itemID="{B158B8BB-2BEA-485B-B394-DA95BCFF6D4E}">
  <ds:schemaRefs>
    <ds:schemaRef ds:uri="http://schemas.microsoft.com/sharepoint/events"/>
  </ds:schemaRefs>
</ds:datastoreItem>
</file>

<file path=customXml/itemProps4210.xml><?xml version="1.0" encoding="utf-8"?>
<ds:datastoreItem xmlns:ds="http://schemas.openxmlformats.org/officeDocument/2006/customXml" ds:itemID="{2D273230-F161-4EF6-89A5-ECF1453ABD5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11.xml><?xml version="1.0" encoding="utf-8"?>
<ds:datastoreItem xmlns:ds="http://schemas.openxmlformats.org/officeDocument/2006/customXml" ds:itemID="{3D9AE869-97FC-4750-B9DE-356D1315C6E9}">
  <ds:schemaRefs>
    <ds:schemaRef ds:uri="http://schemas.microsoft.com/sharepoint/v3/contenttype/forms"/>
  </ds:schemaRefs>
</ds:datastoreItem>
</file>

<file path=customXml/itemProps4212.xml><?xml version="1.0" encoding="utf-8"?>
<ds:datastoreItem xmlns:ds="http://schemas.openxmlformats.org/officeDocument/2006/customXml" ds:itemID="{5D2D9D3D-FBE7-4925-8286-1447512926D4}">
  <ds:schemaRefs>
    <ds:schemaRef ds:uri="http://schemas.microsoft.com/sharepoint/v3/contenttype/forms"/>
  </ds:schemaRefs>
</ds:datastoreItem>
</file>

<file path=customXml/itemProps4213.xml><?xml version="1.0" encoding="utf-8"?>
<ds:datastoreItem xmlns:ds="http://schemas.openxmlformats.org/officeDocument/2006/customXml" ds:itemID="{EDC30424-03B2-4D3D-A086-57650EDAC012}">
  <ds:schemaRefs>
    <ds:schemaRef ds:uri="http://schemas.microsoft.com/sharepoint/events"/>
  </ds:schemaRefs>
</ds:datastoreItem>
</file>

<file path=customXml/itemProps4214.xml><?xml version="1.0" encoding="utf-8"?>
<ds:datastoreItem xmlns:ds="http://schemas.openxmlformats.org/officeDocument/2006/customXml" ds:itemID="{327C639C-BC8D-4A0A-BEC1-F40C97EBE47E}">
  <ds:schemaRefs>
    <ds:schemaRef ds:uri="http://schemas.microsoft.com/sharepoint/v3/contenttype/forms"/>
  </ds:schemaRefs>
</ds:datastoreItem>
</file>

<file path=customXml/itemProps4215.xml><?xml version="1.0" encoding="utf-8"?>
<ds:datastoreItem xmlns:ds="http://schemas.openxmlformats.org/officeDocument/2006/customXml" ds:itemID="{6D003F1E-4C54-4A93-A605-EC0CBEC2D92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16.xml><?xml version="1.0" encoding="utf-8"?>
<ds:datastoreItem xmlns:ds="http://schemas.openxmlformats.org/officeDocument/2006/customXml" ds:itemID="{B2622F65-E05A-402B-A6E0-D81F9CA5A17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217.xml><?xml version="1.0" encoding="utf-8"?>
<ds:datastoreItem xmlns:ds="http://schemas.openxmlformats.org/officeDocument/2006/customXml" ds:itemID="{1C99E602-92F6-4B35-B9E2-A6F70C05F9FB}">
  <ds:schemaRefs>
    <ds:schemaRef ds:uri="http://schemas.microsoft.com/sharepoint/v3/contenttype/forms"/>
  </ds:schemaRefs>
</ds:datastoreItem>
</file>

<file path=customXml/itemProps4218.xml><?xml version="1.0" encoding="utf-8"?>
<ds:datastoreItem xmlns:ds="http://schemas.openxmlformats.org/officeDocument/2006/customXml" ds:itemID="{C9851DE9-E8A7-4C1A-857C-67FD9AECD9FB}">
  <ds:schemaRefs>
    <ds:schemaRef ds:uri="http://schemas.microsoft.com/sharepoint/events"/>
  </ds:schemaRefs>
</ds:datastoreItem>
</file>

<file path=customXml/itemProps4219.xml><?xml version="1.0" encoding="utf-8"?>
<ds:datastoreItem xmlns:ds="http://schemas.openxmlformats.org/officeDocument/2006/customXml" ds:itemID="{DBA774EF-77EF-4B9D-89A1-B178DCCD60F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2.xml><?xml version="1.0" encoding="utf-8"?>
<ds:datastoreItem xmlns:ds="http://schemas.openxmlformats.org/officeDocument/2006/customXml" ds:itemID="{F9202422-12F7-484F-B166-EF7495EF7CF8}">
  <ds:schemaRefs>
    <ds:schemaRef ds:uri="http://schemas.microsoft.com/sharepoint/v3/contenttype/forms"/>
  </ds:schemaRefs>
</ds:datastoreItem>
</file>

<file path=customXml/itemProps4220.xml><?xml version="1.0" encoding="utf-8"?>
<ds:datastoreItem xmlns:ds="http://schemas.openxmlformats.org/officeDocument/2006/customXml" ds:itemID="{B5AB44B2-AA79-4B9B-9F36-F90C3B47F3F2}">
  <ds:schemaRefs>
    <ds:schemaRef ds:uri="http://schemas.microsoft.com/sharepoint/v3/contenttype/forms"/>
  </ds:schemaRefs>
</ds:datastoreItem>
</file>

<file path=customXml/itemProps4221.xml><?xml version="1.0" encoding="utf-8"?>
<ds:datastoreItem xmlns:ds="http://schemas.openxmlformats.org/officeDocument/2006/customXml" ds:itemID="{3C4D40DD-9B15-490A-9233-774EF2C9120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22.xml><?xml version="1.0" encoding="utf-8"?>
<ds:datastoreItem xmlns:ds="http://schemas.openxmlformats.org/officeDocument/2006/customXml" ds:itemID="{4BAC2F9C-B92E-4069-AC13-E12D5EC04168}">
  <ds:schemaRefs>
    <ds:schemaRef ds:uri="http://schemas.microsoft.com/sharepoint/events"/>
  </ds:schemaRefs>
</ds:datastoreItem>
</file>

<file path=customXml/itemProps4223.xml><?xml version="1.0" encoding="utf-8"?>
<ds:datastoreItem xmlns:ds="http://schemas.openxmlformats.org/officeDocument/2006/customXml" ds:itemID="{6DF94C5B-B5D3-4054-8B1B-FA67FA74639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24.xml><?xml version="1.0" encoding="utf-8"?>
<ds:datastoreItem xmlns:ds="http://schemas.openxmlformats.org/officeDocument/2006/customXml" ds:itemID="{AE628E89-3146-462D-90BB-D0075CDC449C}">
  <ds:schemaRefs>
    <ds:schemaRef ds:uri="http://schemas.microsoft.com/sharepoint/events"/>
  </ds:schemaRefs>
</ds:datastoreItem>
</file>

<file path=customXml/itemProps4225.xml><?xml version="1.0" encoding="utf-8"?>
<ds:datastoreItem xmlns:ds="http://schemas.openxmlformats.org/officeDocument/2006/customXml" ds:itemID="{ACB0CEFC-369B-4875-B350-68357026B55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26.xml><?xml version="1.0" encoding="utf-8"?>
<ds:datastoreItem xmlns:ds="http://schemas.openxmlformats.org/officeDocument/2006/customXml" ds:itemID="{6192CD39-7E4E-489D-A9C9-E388B9A0305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27.xml><?xml version="1.0" encoding="utf-8"?>
<ds:datastoreItem xmlns:ds="http://schemas.openxmlformats.org/officeDocument/2006/customXml" ds:itemID="{3B5D9F1F-D34F-4DC8-BB79-3C3EF4C3075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28.xml><?xml version="1.0" encoding="utf-8"?>
<ds:datastoreItem xmlns:ds="http://schemas.openxmlformats.org/officeDocument/2006/customXml" ds:itemID="{DFE3D16F-16B6-415F-9960-23B9B3FFF7C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229.xml><?xml version="1.0" encoding="utf-8"?>
<ds:datastoreItem xmlns:ds="http://schemas.openxmlformats.org/officeDocument/2006/customXml" ds:itemID="{9E6B6D41-DC38-4EC4-BCE8-6461312659B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3.xml><?xml version="1.0" encoding="utf-8"?>
<ds:datastoreItem xmlns:ds="http://schemas.openxmlformats.org/officeDocument/2006/customXml" ds:itemID="{4758F1DD-950E-4421-842C-948FBB515AF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30.xml><?xml version="1.0" encoding="utf-8"?>
<ds:datastoreItem xmlns:ds="http://schemas.openxmlformats.org/officeDocument/2006/customXml" ds:itemID="{644F98BA-190F-4A22-B6D6-E2D5C7A7FC8D}">
  <ds:schemaRefs>
    <ds:schemaRef ds:uri="http://schemas.microsoft.com/sharepoint/v3/contenttype/forms"/>
  </ds:schemaRefs>
</ds:datastoreItem>
</file>

<file path=customXml/itemProps4231.xml><?xml version="1.0" encoding="utf-8"?>
<ds:datastoreItem xmlns:ds="http://schemas.openxmlformats.org/officeDocument/2006/customXml" ds:itemID="{B7BDE86F-CD47-4B9B-912F-0FA32EFCCD25}">
  <ds:schemaRefs>
    <ds:schemaRef ds:uri="http://schemas.microsoft.com/sharepoint/v3/contenttype/forms"/>
  </ds:schemaRefs>
</ds:datastoreItem>
</file>

<file path=customXml/itemProps4232.xml><?xml version="1.0" encoding="utf-8"?>
<ds:datastoreItem xmlns:ds="http://schemas.openxmlformats.org/officeDocument/2006/customXml" ds:itemID="{B8A9B817-8B52-4E70-96C9-AC874074064F}">
  <ds:schemaRefs>
    <ds:schemaRef ds:uri="http://schemas.microsoft.com/sharepoint/events"/>
  </ds:schemaRefs>
</ds:datastoreItem>
</file>

<file path=customXml/itemProps4233.xml><?xml version="1.0" encoding="utf-8"?>
<ds:datastoreItem xmlns:ds="http://schemas.openxmlformats.org/officeDocument/2006/customXml" ds:itemID="{844062AF-DF76-426D-BC38-6CDA7D90FF3D}">
  <ds:schemaRefs>
    <ds:schemaRef ds:uri="http://schemas.microsoft.com/sharepoint/events"/>
  </ds:schemaRefs>
</ds:datastoreItem>
</file>

<file path=customXml/itemProps4234.xml><?xml version="1.0" encoding="utf-8"?>
<ds:datastoreItem xmlns:ds="http://schemas.openxmlformats.org/officeDocument/2006/customXml" ds:itemID="{BD7BDDDB-20B4-480E-84A7-6FD1322321FA}">
  <ds:schemaRefs>
    <ds:schemaRef ds:uri="http://schemas.microsoft.com/sharepoint/events"/>
  </ds:schemaRefs>
</ds:datastoreItem>
</file>

<file path=customXml/itemProps4235.xml><?xml version="1.0" encoding="utf-8"?>
<ds:datastoreItem xmlns:ds="http://schemas.openxmlformats.org/officeDocument/2006/customXml" ds:itemID="{3429D4DD-34C2-4582-B733-BEA12C8EE17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236.xml><?xml version="1.0" encoding="utf-8"?>
<ds:datastoreItem xmlns:ds="http://schemas.openxmlformats.org/officeDocument/2006/customXml" ds:itemID="{43E4CF10-ACF9-4097-9D34-029B34649DFF}">
  <ds:schemaRefs>
    <ds:schemaRef ds:uri="http://schemas.microsoft.com/sharepoint/v3/contenttype/forms"/>
  </ds:schemaRefs>
</ds:datastoreItem>
</file>

<file path=customXml/itemProps4237.xml><?xml version="1.0" encoding="utf-8"?>
<ds:datastoreItem xmlns:ds="http://schemas.openxmlformats.org/officeDocument/2006/customXml" ds:itemID="{3C4095B6-1773-4DA4-B7AC-E86B0166DC7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238.xml><?xml version="1.0" encoding="utf-8"?>
<ds:datastoreItem xmlns:ds="http://schemas.openxmlformats.org/officeDocument/2006/customXml" ds:itemID="{54B0AC0A-3497-4508-A201-205D628537C6}">
  <ds:schemaRefs>
    <ds:schemaRef ds:uri="http://schemas.microsoft.com/sharepoint/v3/contenttype/forms"/>
  </ds:schemaRefs>
</ds:datastoreItem>
</file>

<file path=customXml/itemProps4239.xml><?xml version="1.0" encoding="utf-8"?>
<ds:datastoreItem xmlns:ds="http://schemas.openxmlformats.org/officeDocument/2006/customXml" ds:itemID="{8CEDF8E2-6925-4B56-BF74-F5D0302B5CCC}">
  <ds:schemaRefs>
    <ds:schemaRef ds:uri="http://schemas.microsoft.com/sharepoint/v3/contenttype/forms"/>
  </ds:schemaRefs>
</ds:datastoreItem>
</file>

<file path=customXml/itemProps424.xml><?xml version="1.0" encoding="utf-8"?>
<ds:datastoreItem xmlns:ds="http://schemas.openxmlformats.org/officeDocument/2006/customXml" ds:itemID="{7FA194BA-754D-4B81-A257-BF848B90AF8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240.xml><?xml version="1.0" encoding="utf-8"?>
<ds:datastoreItem xmlns:ds="http://schemas.openxmlformats.org/officeDocument/2006/customXml" ds:itemID="{548522EF-A907-4494-B89F-C4354792B1E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241.xml><?xml version="1.0" encoding="utf-8"?>
<ds:datastoreItem xmlns:ds="http://schemas.openxmlformats.org/officeDocument/2006/customXml" ds:itemID="{9F00C8B2-17BF-4993-BAA6-492E1B28119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42.xml><?xml version="1.0" encoding="utf-8"?>
<ds:datastoreItem xmlns:ds="http://schemas.openxmlformats.org/officeDocument/2006/customXml" ds:itemID="{80A9BFAC-4C11-4831-B5DA-3E15808DAE55}">
  <ds:schemaRefs>
    <ds:schemaRef ds:uri="http://schemas.microsoft.com/sharepoint/v3/contenttype/forms"/>
  </ds:schemaRefs>
</ds:datastoreItem>
</file>

<file path=customXml/itemProps4243.xml><?xml version="1.0" encoding="utf-8"?>
<ds:datastoreItem xmlns:ds="http://schemas.openxmlformats.org/officeDocument/2006/customXml" ds:itemID="{6A996DFE-98D9-42F1-A233-DA9780DF4E39}">
  <ds:schemaRefs>
    <ds:schemaRef ds:uri="http://schemas.microsoft.com/sharepoint/events"/>
  </ds:schemaRefs>
</ds:datastoreItem>
</file>

<file path=customXml/itemProps4244.xml><?xml version="1.0" encoding="utf-8"?>
<ds:datastoreItem xmlns:ds="http://schemas.openxmlformats.org/officeDocument/2006/customXml" ds:itemID="{CF1E507D-10CF-4488-AC4D-BE0B8C727DE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245.xml><?xml version="1.0" encoding="utf-8"?>
<ds:datastoreItem xmlns:ds="http://schemas.openxmlformats.org/officeDocument/2006/customXml" ds:itemID="{6A447D89-AA92-4EEB-9D7A-98B28CE014A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246.xml><?xml version="1.0" encoding="utf-8"?>
<ds:datastoreItem xmlns:ds="http://schemas.openxmlformats.org/officeDocument/2006/customXml" ds:itemID="{06AA86EE-61D8-42A7-B5F5-A2C84DFE7F3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47.xml><?xml version="1.0" encoding="utf-8"?>
<ds:datastoreItem xmlns:ds="http://schemas.openxmlformats.org/officeDocument/2006/customXml" ds:itemID="{23856E45-00ED-484C-89ED-ECDEBB5B819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48.xml><?xml version="1.0" encoding="utf-8"?>
<ds:datastoreItem xmlns:ds="http://schemas.openxmlformats.org/officeDocument/2006/customXml" ds:itemID="{9466E3DC-18CC-433B-82E3-C90A70A842A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49.xml><?xml version="1.0" encoding="utf-8"?>
<ds:datastoreItem xmlns:ds="http://schemas.openxmlformats.org/officeDocument/2006/customXml" ds:itemID="{E839BB9F-7EED-46C9-9BDD-C49CF0FB90C7}">
  <ds:schemaRefs>
    <ds:schemaRef ds:uri="http://schemas.microsoft.com/sharepoint/v3/contenttype/forms"/>
  </ds:schemaRefs>
</ds:datastoreItem>
</file>

<file path=customXml/itemProps425.xml><?xml version="1.0" encoding="utf-8"?>
<ds:datastoreItem xmlns:ds="http://schemas.openxmlformats.org/officeDocument/2006/customXml" ds:itemID="{00657F55-4FE9-4C6B-BF20-62418C01FE2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250.xml><?xml version="1.0" encoding="utf-8"?>
<ds:datastoreItem xmlns:ds="http://schemas.openxmlformats.org/officeDocument/2006/customXml" ds:itemID="{AA0499AB-ED90-4622-A2C2-1A34A08DC056}">
  <ds:schemaRefs>
    <ds:schemaRef ds:uri="http://schemas.microsoft.com/sharepoint/events"/>
  </ds:schemaRefs>
</ds:datastoreItem>
</file>

<file path=customXml/itemProps4251.xml><?xml version="1.0" encoding="utf-8"?>
<ds:datastoreItem xmlns:ds="http://schemas.openxmlformats.org/officeDocument/2006/customXml" ds:itemID="{F291C4BC-0D8D-4B09-BE4C-0DA36425135D}">
  <ds:schemaRefs>
    <ds:schemaRef ds:uri="http://schemas.microsoft.com/sharepoint/v3/contenttype/forms"/>
  </ds:schemaRefs>
</ds:datastoreItem>
</file>

<file path=customXml/itemProps4252.xml><?xml version="1.0" encoding="utf-8"?>
<ds:datastoreItem xmlns:ds="http://schemas.openxmlformats.org/officeDocument/2006/customXml" ds:itemID="{C582367C-02BD-4B95-A398-8C8754A56EC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53.xml><?xml version="1.0" encoding="utf-8"?>
<ds:datastoreItem xmlns:ds="http://schemas.openxmlformats.org/officeDocument/2006/customXml" ds:itemID="{6FA9CC8C-2426-4976-8B39-94FFCD456726}">
  <ds:schemaRefs>
    <ds:schemaRef ds:uri="http://schemas.microsoft.com/sharepoint/events"/>
  </ds:schemaRefs>
</ds:datastoreItem>
</file>

<file path=customXml/itemProps4254.xml><?xml version="1.0" encoding="utf-8"?>
<ds:datastoreItem xmlns:ds="http://schemas.openxmlformats.org/officeDocument/2006/customXml" ds:itemID="{CCB4453A-4A4A-463B-88F3-663AC96B3E19}">
  <ds:schemaRefs>
    <ds:schemaRef ds:uri="http://schemas.microsoft.com/sharepoint/events"/>
  </ds:schemaRefs>
</ds:datastoreItem>
</file>

<file path=customXml/itemProps4255.xml><?xml version="1.0" encoding="utf-8"?>
<ds:datastoreItem xmlns:ds="http://schemas.openxmlformats.org/officeDocument/2006/customXml" ds:itemID="{993A5BD4-C9D9-4BB5-BDD4-B3D46A0B4A25}">
  <ds:schemaRefs>
    <ds:schemaRef ds:uri="http://schemas.microsoft.com/sharepoint/v3/contenttype/forms"/>
  </ds:schemaRefs>
</ds:datastoreItem>
</file>

<file path=customXml/itemProps4256.xml><?xml version="1.0" encoding="utf-8"?>
<ds:datastoreItem xmlns:ds="http://schemas.openxmlformats.org/officeDocument/2006/customXml" ds:itemID="{E6F58E19-809C-4F89-8088-98EC0242204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57.xml><?xml version="1.0" encoding="utf-8"?>
<ds:datastoreItem xmlns:ds="http://schemas.openxmlformats.org/officeDocument/2006/customXml" ds:itemID="{E013C631-6FAA-4ACB-9EC5-B0BC3E7CEAE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258.xml><?xml version="1.0" encoding="utf-8"?>
<ds:datastoreItem xmlns:ds="http://schemas.openxmlformats.org/officeDocument/2006/customXml" ds:itemID="{60735A2D-6FBC-4A54-A09C-F34E2A4F6B7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59.xml><?xml version="1.0" encoding="utf-8"?>
<ds:datastoreItem xmlns:ds="http://schemas.openxmlformats.org/officeDocument/2006/customXml" ds:itemID="{0E79BBF4-A374-4108-8D3A-346980A4F8DC}">
  <ds:schemaRefs>
    <ds:schemaRef ds:uri="http://schemas.microsoft.com/sharepoint/events"/>
  </ds:schemaRefs>
</ds:datastoreItem>
</file>

<file path=customXml/itemProps426.xml><?xml version="1.0" encoding="utf-8"?>
<ds:datastoreItem xmlns:ds="http://schemas.openxmlformats.org/officeDocument/2006/customXml" ds:itemID="{C9A94B25-F16A-4731-A1D4-6DFB779E081F}">
  <ds:schemaRefs>
    <ds:schemaRef ds:uri="http://schemas.microsoft.com/sharepoint/v3/contenttype/forms"/>
  </ds:schemaRefs>
</ds:datastoreItem>
</file>

<file path=customXml/itemProps4260.xml><?xml version="1.0" encoding="utf-8"?>
<ds:datastoreItem xmlns:ds="http://schemas.openxmlformats.org/officeDocument/2006/customXml" ds:itemID="{AC4BCA47-3CB2-4426-87D7-7127EAD2819A}">
  <ds:schemaRefs>
    <ds:schemaRef ds:uri="http://schemas.microsoft.com/sharepoint/v3/contenttype/forms"/>
  </ds:schemaRefs>
</ds:datastoreItem>
</file>

<file path=customXml/itemProps4261.xml><?xml version="1.0" encoding="utf-8"?>
<ds:datastoreItem xmlns:ds="http://schemas.openxmlformats.org/officeDocument/2006/customXml" ds:itemID="{23149F3F-7915-43D0-833F-FFC9FE65BAAB}">
  <ds:schemaRefs>
    <ds:schemaRef ds:uri="http://schemas.microsoft.com/sharepoint/events"/>
  </ds:schemaRefs>
</ds:datastoreItem>
</file>

<file path=customXml/itemProps4262.xml><?xml version="1.0" encoding="utf-8"?>
<ds:datastoreItem xmlns:ds="http://schemas.openxmlformats.org/officeDocument/2006/customXml" ds:itemID="{B7358C85-2D98-4130-9063-0D16D2D858B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63.xml><?xml version="1.0" encoding="utf-8"?>
<ds:datastoreItem xmlns:ds="http://schemas.openxmlformats.org/officeDocument/2006/customXml" ds:itemID="{18B70806-CA27-4434-A1D6-D6A95FCD9BE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64.xml><?xml version="1.0" encoding="utf-8"?>
<ds:datastoreItem xmlns:ds="http://schemas.openxmlformats.org/officeDocument/2006/customXml" ds:itemID="{DD788FE5-0908-42ED-847C-6753F7531E5C}">
  <ds:schemaRefs>
    <ds:schemaRef ds:uri="http://schemas.microsoft.com/sharepoint/v3/contenttype/forms"/>
  </ds:schemaRefs>
</ds:datastoreItem>
</file>

<file path=customXml/itemProps4265.xml><?xml version="1.0" encoding="utf-8"?>
<ds:datastoreItem xmlns:ds="http://schemas.openxmlformats.org/officeDocument/2006/customXml" ds:itemID="{DD8112DE-27F6-4AFB-A845-65EF07F0DF5B}">
  <ds:schemaRefs>
    <ds:schemaRef ds:uri="http://schemas.microsoft.com/sharepoint/events"/>
  </ds:schemaRefs>
</ds:datastoreItem>
</file>

<file path=customXml/itemProps4266.xml><?xml version="1.0" encoding="utf-8"?>
<ds:datastoreItem xmlns:ds="http://schemas.openxmlformats.org/officeDocument/2006/customXml" ds:itemID="{F356E153-C33C-42E4-B314-FB0A973102F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67.xml><?xml version="1.0" encoding="utf-8"?>
<ds:datastoreItem xmlns:ds="http://schemas.openxmlformats.org/officeDocument/2006/customXml" ds:itemID="{3F24054C-86AC-4B7D-8B01-ECCADDA30BB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268.xml><?xml version="1.0" encoding="utf-8"?>
<ds:datastoreItem xmlns:ds="http://schemas.openxmlformats.org/officeDocument/2006/customXml" ds:itemID="{64C68F54-EC6D-4D63-BD8F-FDBDAC179F9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269.xml><?xml version="1.0" encoding="utf-8"?>
<ds:datastoreItem xmlns:ds="http://schemas.openxmlformats.org/officeDocument/2006/customXml" ds:itemID="{74BEE926-A583-4168-BA84-07DAC300DB43}">
  <ds:schemaRefs>
    <ds:schemaRef ds:uri="http://schemas.microsoft.com/sharepoint/v3/contenttype/forms"/>
  </ds:schemaRefs>
</ds:datastoreItem>
</file>

<file path=customXml/itemProps427.xml><?xml version="1.0" encoding="utf-8"?>
<ds:datastoreItem xmlns:ds="http://schemas.openxmlformats.org/officeDocument/2006/customXml" ds:itemID="{7371C259-1322-4CBF-9846-0C0B45E7FBA1}">
  <ds:schemaRefs>
    <ds:schemaRef ds:uri="http://schemas.microsoft.com/sharepoint/v3/contenttype/forms"/>
  </ds:schemaRefs>
</ds:datastoreItem>
</file>

<file path=customXml/itemProps4270.xml><?xml version="1.0" encoding="utf-8"?>
<ds:datastoreItem xmlns:ds="http://schemas.openxmlformats.org/officeDocument/2006/customXml" ds:itemID="{33B855A7-E98F-41B0-A0F8-BBD8A1ECFD0D}">
  <ds:schemaRefs>
    <ds:schemaRef ds:uri="http://schemas.microsoft.com/sharepoint/events"/>
  </ds:schemaRefs>
</ds:datastoreItem>
</file>

<file path=customXml/itemProps4271.xml><?xml version="1.0" encoding="utf-8"?>
<ds:datastoreItem xmlns:ds="http://schemas.openxmlformats.org/officeDocument/2006/customXml" ds:itemID="{58283A2F-F281-498B-A9DF-C6A047D2FB53}">
  <ds:schemaRefs>
    <ds:schemaRef ds:uri="http://schemas.microsoft.com/sharepoint/events"/>
  </ds:schemaRefs>
</ds:datastoreItem>
</file>

<file path=customXml/itemProps4272.xml><?xml version="1.0" encoding="utf-8"?>
<ds:datastoreItem xmlns:ds="http://schemas.openxmlformats.org/officeDocument/2006/customXml" ds:itemID="{3607A312-A33E-4CA5-9615-DEC3E03F3148}">
  <ds:schemaRefs>
    <ds:schemaRef ds:uri="http://schemas.microsoft.com/sharepoint/v3/contenttype/forms"/>
  </ds:schemaRefs>
</ds:datastoreItem>
</file>

<file path=customXml/itemProps4273.xml><?xml version="1.0" encoding="utf-8"?>
<ds:datastoreItem xmlns:ds="http://schemas.openxmlformats.org/officeDocument/2006/customXml" ds:itemID="{B48AB961-8FD4-4328-8FD2-690C23F6C7D2}">
  <ds:schemaRefs>
    <ds:schemaRef ds:uri="http://schemas.microsoft.com/sharepoint/v3/contenttype/forms"/>
  </ds:schemaRefs>
</ds:datastoreItem>
</file>

<file path=customXml/itemProps4274.xml><?xml version="1.0" encoding="utf-8"?>
<ds:datastoreItem xmlns:ds="http://schemas.openxmlformats.org/officeDocument/2006/customXml" ds:itemID="{0D220BEE-F34A-4D2D-B9BE-10F8A25B14C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75.xml><?xml version="1.0" encoding="utf-8"?>
<ds:datastoreItem xmlns:ds="http://schemas.openxmlformats.org/officeDocument/2006/customXml" ds:itemID="{C0CA8114-6C8C-43C8-9E18-BC86ED79A5FB}">
  <ds:schemaRefs>
    <ds:schemaRef ds:uri="http://schemas.microsoft.com/sharepoint/events"/>
  </ds:schemaRefs>
</ds:datastoreItem>
</file>

<file path=customXml/itemProps4276.xml><?xml version="1.0" encoding="utf-8"?>
<ds:datastoreItem xmlns:ds="http://schemas.openxmlformats.org/officeDocument/2006/customXml" ds:itemID="{B6514DC7-FF20-403D-BBDC-268596E08B4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77.xml><?xml version="1.0" encoding="utf-8"?>
<ds:datastoreItem xmlns:ds="http://schemas.openxmlformats.org/officeDocument/2006/customXml" ds:itemID="{6984BDE6-BFD9-4A04-9A05-2BBAB4195006}">
  <ds:schemaRefs>
    <ds:schemaRef ds:uri="http://schemas.microsoft.com/sharepoint/v3/contenttype/forms"/>
  </ds:schemaRefs>
</ds:datastoreItem>
</file>

<file path=customXml/itemProps4278.xml><?xml version="1.0" encoding="utf-8"?>
<ds:datastoreItem xmlns:ds="http://schemas.openxmlformats.org/officeDocument/2006/customXml" ds:itemID="{5F8FF5ED-8EF0-4B43-9692-CFFC8C66FD4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79.xml><?xml version="1.0" encoding="utf-8"?>
<ds:datastoreItem xmlns:ds="http://schemas.openxmlformats.org/officeDocument/2006/customXml" ds:itemID="{293B9DC4-B82A-4A8D-98B4-6713D2805C22}">
  <ds:schemaRefs>
    <ds:schemaRef ds:uri="http://schemas.microsoft.com/sharepoint/v3/contenttype/forms"/>
  </ds:schemaRefs>
</ds:datastoreItem>
</file>

<file path=customXml/itemProps428.xml><?xml version="1.0" encoding="utf-8"?>
<ds:datastoreItem xmlns:ds="http://schemas.openxmlformats.org/officeDocument/2006/customXml" ds:itemID="{244A13F6-4CE5-40B7-8375-5755781B183F}">
  <ds:schemaRefs>
    <ds:schemaRef ds:uri="http://schemas.microsoft.com/sharepoint/v3/contenttype/forms"/>
  </ds:schemaRefs>
</ds:datastoreItem>
</file>

<file path=customXml/itemProps4280.xml><?xml version="1.0" encoding="utf-8"?>
<ds:datastoreItem xmlns:ds="http://schemas.openxmlformats.org/officeDocument/2006/customXml" ds:itemID="{64E1D787-679E-41DA-96AB-6AEFC21FDB13}">
  <ds:schemaRefs>
    <ds:schemaRef ds:uri="http://schemas.microsoft.com/sharepoint/v3/contenttype/forms"/>
  </ds:schemaRefs>
</ds:datastoreItem>
</file>

<file path=customXml/itemProps4281.xml><?xml version="1.0" encoding="utf-8"?>
<ds:datastoreItem xmlns:ds="http://schemas.openxmlformats.org/officeDocument/2006/customXml" ds:itemID="{21EB6569-EAA0-4933-B05E-D06E46E03B42}">
  <ds:schemaRefs>
    <ds:schemaRef ds:uri="http://schemas.microsoft.com/sharepoint/events"/>
  </ds:schemaRefs>
</ds:datastoreItem>
</file>

<file path=customXml/itemProps4282.xml><?xml version="1.0" encoding="utf-8"?>
<ds:datastoreItem xmlns:ds="http://schemas.openxmlformats.org/officeDocument/2006/customXml" ds:itemID="{AF45739E-419B-47A2-A5FD-05716278745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283.xml><?xml version="1.0" encoding="utf-8"?>
<ds:datastoreItem xmlns:ds="http://schemas.openxmlformats.org/officeDocument/2006/customXml" ds:itemID="{AB12E207-AD90-4FDE-B7F7-45A66C9663C6}">
  <ds:schemaRefs>
    <ds:schemaRef ds:uri="http://schemas.microsoft.com/sharepoint/events"/>
  </ds:schemaRefs>
</ds:datastoreItem>
</file>

<file path=customXml/itemProps4284.xml><?xml version="1.0" encoding="utf-8"?>
<ds:datastoreItem xmlns:ds="http://schemas.openxmlformats.org/officeDocument/2006/customXml" ds:itemID="{1501BB69-9B59-4680-BA95-C10D9DB496E3}">
  <ds:schemaRefs>
    <ds:schemaRef ds:uri="http://schemas.microsoft.com/sharepoint/events"/>
  </ds:schemaRefs>
</ds:datastoreItem>
</file>

<file path=customXml/itemProps4285.xml><?xml version="1.0" encoding="utf-8"?>
<ds:datastoreItem xmlns:ds="http://schemas.openxmlformats.org/officeDocument/2006/customXml" ds:itemID="{4786D851-78FE-49AF-9402-E1CBC6F3FB13}">
  <ds:schemaRefs>
    <ds:schemaRef ds:uri="http://schemas.microsoft.com/sharepoint/v3/contenttype/forms"/>
  </ds:schemaRefs>
</ds:datastoreItem>
</file>

<file path=customXml/itemProps4286.xml><?xml version="1.0" encoding="utf-8"?>
<ds:datastoreItem xmlns:ds="http://schemas.openxmlformats.org/officeDocument/2006/customXml" ds:itemID="{02569B55-F4BE-43FE-99B5-2E67774E098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87.xml><?xml version="1.0" encoding="utf-8"?>
<ds:datastoreItem xmlns:ds="http://schemas.openxmlformats.org/officeDocument/2006/customXml" ds:itemID="{8731D1A7-4065-4B6F-B49D-9FBAC72076C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288.xml><?xml version="1.0" encoding="utf-8"?>
<ds:datastoreItem xmlns:ds="http://schemas.openxmlformats.org/officeDocument/2006/customXml" ds:itemID="{F051039B-6951-4BAD-8B9B-52F01EA10C18}">
  <ds:schemaRefs>
    <ds:schemaRef ds:uri="http://schemas.microsoft.com/sharepoint/v3/contenttype/forms"/>
  </ds:schemaRefs>
</ds:datastoreItem>
</file>

<file path=customXml/itemProps4289.xml><?xml version="1.0" encoding="utf-8"?>
<ds:datastoreItem xmlns:ds="http://schemas.openxmlformats.org/officeDocument/2006/customXml" ds:itemID="{81D9397E-6C37-4FC8-9260-E508C6F69F1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9.xml><?xml version="1.0" encoding="utf-8"?>
<ds:datastoreItem xmlns:ds="http://schemas.openxmlformats.org/officeDocument/2006/customXml" ds:itemID="{36A51BC0-568F-4080-9B77-D7280C11236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290.xml><?xml version="1.0" encoding="utf-8"?>
<ds:datastoreItem xmlns:ds="http://schemas.openxmlformats.org/officeDocument/2006/customXml" ds:itemID="{50353F76-4B09-4C02-8D5B-8ED8A210BC33}">
  <ds:schemaRefs>
    <ds:schemaRef ds:uri="http://schemas.microsoft.com/sharepoint/events"/>
  </ds:schemaRefs>
</ds:datastoreItem>
</file>

<file path=customXml/itemProps4291.xml><?xml version="1.0" encoding="utf-8"?>
<ds:datastoreItem xmlns:ds="http://schemas.openxmlformats.org/officeDocument/2006/customXml" ds:itemID="{EA7F99AC-A8EE-44D3-84D4-A6BEFB6FD23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292.xml><?xml version="1.0" encoding="utf-8"?>
<ds:datastoreItem xmlns:ds="http://schemas.openxmlformats.org/officeDocument/2006/customXml" ds:itemID="{8F4E74BB-17D0-4FFE-8049-E7425CB6C73D}">
  <ds:schemaRefs>
    <ds:schemaRef ds:uri="http://schemas.microsoft.com/sharepoint/events"/>
  </ds:schemaRefs>
</ds:datastoreItem>
</file>

<file path=customXml/itemProps4293.xml><?xml version="1.0" encoding="utf-8"?>
<ds:datastoreItem xmlns:ds="http://schemas.openxmlformats.org/officeDocument/2006/customXml" ds:itemID="{B9C03365-5F2E-42DD-BEC0-099506560F0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94.xml><?xml version="1.0" encoding="utf-8"?>
<ds:datastoreItem xmlns:ds="http://schemas.openxmlformats.org/officeDocument/2006/customXml" ds:itemID="{45B488A5-2DB0-4C16-988E-CF1C099C8405}">
  <ds:schemaRefs>
    <ds:schemaRef ds:uri="http://schemas.microsoft.com/sharepoint/v3/contenttype/forms"/>
  </ds:schemaRefs>
</ds:datastoreItem>
</file>

<file path=customXml/itemProps4295.xml><?xml version="1.0" encoding="utf-8"?>
<ds:datastoreItem xmlns:ds="http://schemas.openxmlformats.org/officeDocument/2006/customXml" ds:itemID="{A87D0E00-5B88-4C0F-98AC-CA257B261E73}">
  <ds:schemaRefs>
    <ds:schemaRef ds:uri="http://schemas.microsoft.com/sharepoint/events"/>
  </ds:schemaRefs>
</ds:datastoreItem>
</file>

<file path=customXml/itemProps4296.xml><?xml version="1.0" encoding="utf-8"?>
<ds:datastoreItem xmlns:ds="http://schemas.openxmlformats.org/officeDocument/2006/customXml" ds:itemID="{D4C96EE8-8801-49C2-A953-7BA0BEEC79C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297.xml><?xml version="1.0" encoding="utf-8"?>
<ds:datastoreItem xmlns:ds="http://schemas.openxmlformats.org/officeDocument/2006/customXml" ds:itemID="{A3077029-F435-488B-BFAE-75CF3F70A36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298.xml><?xml version="1.0" encoding="utf-8"?>
<ds:datastoreItem xmlns:ds="http://schemas.openxmlformats.org/officeDocument/2006/customXml" ds:itemID="{DA725FA3-0348-4030-9CDD-7A79F306F55B}">
  <ds:schemaRefs>
    <ds:schemaRef ds:uri="http://schemas.microsoft.com/sharepoint/v3/contenttype/forms"/>
  </ds:schemaRefs>
</ds:datastoreItem>
</file>

<file path=customXml/itemProps4299.xml><?xml version="1.0" encoding="utf-8"?>
<ds:datastoreItem xmlns:ds="http://schemas.openxmlformats.org/officeDocument/2006/customXml" ds:itemID="{517DB7F5-C00C-4355-8C68-8A3A76B84C5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.xml><?xml version="1.0" encoding="utf-8"?>
<ds:datastoreItem xmlns:ds="http://schemas.openxmlformats.org/officeDocument/2006/customXml" ds:itemID="{13D1F687-3783-48AC-9D02-825912957997}">
  <ds:schemaRefs>
    <ds:schemaRef ds:uri="http://schemas.microsoft.com/sharepoint/v3/contenttype/forms"/>
  </ds:schemaRefs>
</ds:datastoreItem>
</file>

<file path=customXml/itemProps430.xml><?xml version="1.0" encoding="utf-8"?>
<ds:datastoreItem xmlns:ds="http://schemas.openxmlformats.org/officeDocument/2006/customXml" ds:itemID="{BFAB7227-B97F-4B96-B7C0-76911952055C}">
  <ds:schemaRefs>
    <ds:schemaRef ds:uri="http://schemas.microsoft.com/sharepoint/v3/contenttype/forms"/>
  </ds:schemaRefs>
</ds:datastoreItem>
</file>

<file path=customXml/itemProps4300.xml><?xml version="1.0" encoding="utf-8"?>
<ds:datastoreItem xmlns:ds="http://schemas.openxmlformats.org/officeDocument/2006/customXml" ds:itemID="{5A22E935-8D1F-4CF2-8BEE-BB4A399CA355}">
  <ds:schemaRefs>
    <ds:schemaRef ds:uri="http://schemas.microsoft.com/sharepoint/v3/contenttype/forms"/>
  </ds:schemaRefs>
</ds:datastoreItem>
</file>

<file path=customXml/itemProps4301.xml><?xml version="1.0" encoding="utf-8"?>
<ds:datastoreItem xmlns:ds="http://schemas.openxmlformats.org/officeDocument/2006/customXml" ds:itemID="{84F74F53-08A2-48C6-B263-8A903FFCCA8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02.xml><?xml version="1.0" encoding="utf-8"?>
<ds:datastoreItem xmlns:ds="http://schemas.openxmlformats.org/officeDocument/2006/customXml" ds:itemID="{11AD2E14-7272-46F1-84B1-136C2778C29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03.xml><?xml version="1.0" encoding="utf-8"?>
<ds:datastoreItem xmlns:ds="http://schemas.openxmlformats.org/officeDocument/2006/customXml" ds:itemID="{93326A99-25F4-405A-ACBE-8BF357248F9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04.xml><?xml version="1.0" encoding="utf-8"?>
<ds:datastoreItem xmlns:ds="http://schemas.openxmlformats.org/officeDocument/2006/customXml" ds:itemID="{343405CA-BCA5-41FA-99CD-FD2BFF0614A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05.xml><?xml version="1.0" encoding="utf-8"?>
<ds:datastoreItem xmlns:ds="http://schemas.openxmlformats.org/officeDocument/2006/customXml" ds:itemID="{A8A74EFF-008A-4B86-BE27-70CBFA3695A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06.xml><?xml version="1.0" encoding="utf-8"?>
<ds:datastoreItem xmlns:ds="http://schemas.openxmlformats.org/officeDocument/2006/customXml" ds:itemID="{786DEDD8-8531-4D80-8917-2CA95657B49B}">
  <ds:schemaRefs>
    <ds:schemaRef ds:uri="http://schemas.microsoft.com/sharepoint/events"/>
  </ds:schemaRefs>
</ds:datastoreItem>
</file>

<file path=customXml/itemProps4307.xml><?xml version="1.0" encoding="utf-8"?>
<ds:datastoreItem xmlns:ds="http://schemas.openxmlformats.org/officeDocument/2006/customXml" ds:itemID="{FE2D881C-BCCB-48C8-870E-2D58FCCB990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08.xml><?xml version="1.0" encoding="utf-8"?>
<ds:datastoreItem xmlns:ds="http://schemas.openxmlformats.org/officeDocument/2006/customXml" ds:itemID="{6297955E-F9D1-4941-8CF6-FBDAE26D342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09.xml><?xml version="1.0" encoding="utf-8"?>
<ds:datastoreItem xmlns:ds="http://schemas.openxmlformats.org/officeDocument/2006/customXml" ds:itemID="{1EF7BCC9-E7C1-4CD7-B872-3B552EF88F5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1.xml><?xml version="1.0" encoding="utf-8"?>
<ds:datastoreItem xmlns:ds="http://schemas.openxmlformats.org/officeDocument/2006/customXml" ds:itemID="{76A3ED5B-EED6-47CB-933A-CD66639DB234}">
  <ds:schemaRefs>
    <ds:schemaRef ds:uri="http://schemas.microsoft.com/sharepoint/v3/contenttype/forms"/>
  </ds:schemaRefs>
</ds:datastoreItem>
</file>

<file path=customXml/itemProps4310.xml><?xml version="1.0" encoding="utf-8"?>
<ds:datastoreItem xmlns:ds="http://schemas.openxmlformats.org/officeDocument/2006/customXml" ds:itemID="{E1BE0722-6013-4F08-A2D4-EEEFB291FDFE}">
  <ds:schemaRefs>
    <ds:schemaRef ds:uri="http://schemas.microsoft.com/sharepoint/v3/contenttype/forms"/>
  </ds:schemaRefs>
</ds:datastoreItem>
</file>

<file path=customXml/itemProps4311.xml><?xml version="1.0" encoding="utf-8"?>
<ds:datastoreItem xmlns:ds="http://schemas.openxmlformats.org/officeDocument/2006/customXml" ds:itemID="{2AB48AAC-4303-48E5-B45D-8FFE7986C54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12.xml><?xml version="1.0" encoding="utf-8"?>
<ds:datastoreItem xmlns:ds="http://schemas.openxmlformats.org/officeDocument/2006/customXml" ds:itemID="{6FD2C219-27DF-43F9-A899-D58DF097BA2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13.xml><?xml version="1.0" encoding="utf-8"?>
<ds:datastoreItem xmlns:ds="http://schemas.openxmlformats.org/officeDocument/2006/customXml" ds:itemID="{E3335420-E495-463B-8CCC-FAFD5AF7AB8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14.xml><?xml version="1.0" encoding="utf-8"?>
<ds:datastoreItem xmlns:ds="http://schemas.openxmlformats.org/officeDocument/2006/customXml" ds:itemID="{7121F149-B653-4001-9E7E-17810D6DE4BD}">
  <ds:schemaRefs>
    <ds:schemaRef ds:uri="http://schemas.microsoft.com/sharepoint/events"/>
  </ds:schemaRefs>
</ds:datastoreItem>
</file>

<file path=customXml/itemProps4315.xml><?xml version="1.0" encoding="utf-8"?>
<ds:datastoreItem xmlns:ds="http://schemas.openxmlformats.org/officeDocument/2006/customXml" ds:itemID="{40D88677-4865-4EC2-AC0B-3C13473144AE}">
  <ds:schemaRefs>
    <ds:schemaRef ds:uri="http://schemas.microsoft.com/sharepoint/v3/contenttype/forms"/>
  </ds:schemaRefs>
</ds:datastoreItem>
</file>

<file path=customXml/itemProps4316.xml><?xml version="1.0" encoding="utf-8"?>
<ds:datastoreItem xmlns:ds="http://schemas.openxmlformats.org/officeDocument/2006/customXml" ds:itemID="{4DE01ACF-968F-4F5A-9846-29661A12D6F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17.xml><?xml version="1.0" encoding="utf-8"?>
<ds:datastoreItem xmlns:ds="http://schemas.openxmlformats.org/officeDocument/2006/customXml" ds:itemID="{FB8A32F3-01E3-43EF-B2A2-FD8B473D775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18.xml><?xml version="1.0" encoding="utf-8"?>
<ds:datastoreItem xmlns:ds="http://schemas.openxmlformats.org/officeDocument/2006/customXml" ds:itemID="{13C4D625-AD7D-4751-B6A9-434147EA697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19.xml><?xml version="1.0" encoding="utf-8"?>
<ds:datastoreItem xmlns:ds="http://schemas.openxmlformats.org/officeDocument/2006/customXml" ds:itemID="{8ED7EA73-23F3-40BE-9750-31E0EEB99F08}">
  <ds:schemaRefs>
    <ds:schemaRef ds:uri="http://schemas.microsoft.com/sharepoint/events"/>
  </ds:schemaRefs>
</ds:datastoreItem>
</file>

<file path=customXml/itemProps432.xml><?xml version="1.0" encoding="utf-8"?>
<ds:datastoreItem xmlns:ds="http://schemas.openxmlformats.org/officeDocument/2006/customXml" ds:itemID="{2740DC20-FB32-4DE4-B9C8-7219809CEDF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20.xml><?xml version="1.0" encoding="utf-8"?>
<ds:datastoreItem xmlns:ds="http://schemas.openxmlformats.org/officeDocument/2006/customXml" ds:itemID="{C9CE0019-0B09-4DE0-B0F4-AA985B3CB9B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21.xml><?xml version="1.0" encoding="utf-8"?>
<ds:datastoreItem xmlns:ds="http://schemas.openxmlformats.org/officeDocument/2006/customXml" ds:itemID="{8735427B-7CBA-45AA-8E01-418AA8D4A47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22.xml><?xml version="1.0" encoding="utf-8"?>
<ds:datastoreItem xmlns:ds="http://schemas.openxmlformats.org/officeDocument/2006/customXml" ds:itemID="{4AAF35FF-0A95-4B33-ACD9-01D2AB4E1BFB}">
  <ds:schemaRefs>
    <ds:schemaRef ds:uri="http://schemas.microsoft.com/sharepoint/events"/>
  </ds:schemaRefs>
</ds:datastoreItem>
</file>

<file path=customXml/itemProps4323.xml><?xml version="1.0" encoding="utf-8"?>
<ds:datastoreItem xmlns:ds="http://schemas.openxmlformats.org/officeDocument/2006/customXml" ds:itemID="{D2781E58-7509-4211-BA75-C5463E4E92C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24.xml><?xml version="1.0" encoding="utf-8"?>
<ds:datastoreItem xmlns:ds="http://schemas.openxmlformats.org/officeDocument/2006/customXml" ds:itemID="{CB888A30-1348-442A-9033-086AAAA7007D}">
  <ds:schemaRefs>
    <ds:schemaRef ds:uri="http://schemas.microsoft.com/sharepoint/events"/>
  </ds:schemaRefs>
</ds:datastoreItem>
</file>

<file path=customXml/itemProps4325.xml><?xml version="1.0" encoding="utf-8"?>
<ds:datastoreItem xmlns:ds="http://schemas.openxmlformats.org/officeDocument/2006/customXml" ds:itemID="{9F41AE8C-F3AE-4F1F-B950-EA6E260E696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26.xml><?xml version="1.0" encoding="utf-8"?>
<ds:datastoreItem xmlns:ds="http://schemas.openxmlformats.org/officeDocument/2006/customXml" ds:itemID="{7932C7EF-E05E-474B-95BC-27609C7C1630}">
  <ds:schemaRefs>
    <ds:schemaRef ds:uri="http://schemas.microsoft.com/sharepoint/v3/contenttype/forms"/>
  </ds:schemaRefs>
</ds:datastoreItem>
</file>

<file path=customXml/itemProps4327.xml><?xml version="1.0" encoding="utf-8"?>
<ds:datastoreItem xmlns:ds="http://schemas.openxmlformats.org/officeDocument/2006/customXml" ds:itemID="{B72C5B09-BE8A-4D5D-88A7-62D0589AB4F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28.xml><?xml version="1.0" encoding="utf-8"?>
<ds:datastoreItem xmlns:ds="http://schemas.openxmlformats.org/officeDocument/2006/customXml" ds:itemID="{A1F7A674-8F77-4E52-AD57-EB095DA94729}">
  <ds:schemaRefs>
    <ds:schemaRef ds:uri="http://schemas.microsoft.com/sharepoint/v3/contenttype/forms"/>
  </ds:schemaRefs>
</ds:datastoreItem>
</file>

<file path=customXml/itemProps4329.xml><?xml version="1.0" encoding="utf-8"?>
<ds:datastoreItem xmlns:ds="http://schemas.openxmlformats.org/officeDocument/2006/customXml" ds:itemID="{33CCE4F8-6340-445B-AB00-9F7F8E6C86EF}">
  <ds:schemaRefs>
    <ds:schemaRef ds:uri="http://schemas.microsoft.com/sharepoint/events"/>
  </ds:schemaRefs>
</ds:datastoreItem>
</file>

<file path=customXml/itemProps433.xml><?xml version="1.0" encoding="utf-8"?>
<ds:datastoreItem xmlns:ds="http://schemas.openxmlformats.org/officeDocument/2006/customXml" ds:itemID="{A1CD385A-EEFD-4568-8734-B52C2A68A862}">
  <ds:schemaRefs>
    <ds:schemaRef ds:uri="http://schemas.microsoft.com/sharepoint/v3/contenttype/forms"/>
  </ds:schemaRefs>
</ds:datastoreItem>
</file>

<file path=customXml/itemProps4330.xml><?xml version="1.0" encoding="utf-8"?>
<ds:datastoreItem xmlns:ds="http://schemas.openxmlformats.org/officeDocument/2006/customXml" ds:itemID="{879CE6E3-DB89-4BCC-A075-46F75EAAE24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31.xml><?xml version="1.0" encoding="utf-8"?>
<ds:datastoreItem xmlns:ds="http://schemas.openxmlformats.org/officeDocument/2006/customXml" ds:itemID="{0348E517-2E37-4D94-8640-9FF8FD3C8E4D}">
  <ds:schemaRefs>
    <ds:schemaRef ds:uri="http://schemas.microsoft.com/sharepoint/events"/>
  </ds:schemaRefs>
</ds:datastoreItem>
</file>

<file path=customXml/itemProps4332.xml><?xml version="1.0" encoding="utf-8"?>
<ds:datastoreItem xmlns:ds="http://schemas.openxmlformats.org/officeDocument/2006/customXml" ds:itemID="{68D5AF82-3EC8-412E-AEA4-D8BA8CA9AC5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33.xml><?xml version="1.0" encoding="utf-8"?>
<ds:datastoreItem xmlns:ds="http://schemas.openxmlformats.org/officeDocument/2006/customXml" ds:itemID="{B5D32CBB-F2C8-4323-8B56-1C2F176D64F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34.xml><?xml version="1.0" encoding="utf-8"?>
<ds:datastoreItem xmlns:ds="http://schemas.openxmlformats.org/officeDocument/2006/customXml" ds:itemID="{0A9A4CF9-A38B-4747-9AAF-7C5EF2BFA066}">
  <ds:schemaRefs>
    <ds:schemaRef ds:uri="http://schemas.microsoft.com/sharepoint/events"/>
  </ds:schemaRefs>
</ds:datastoreItem>
</file>

<file path=customXml/itemProps4335.xml><?xml version="1.0" encoding="utf-8"?>
<ds:datastoreItem xmlns:ds="http://schemas.openxmlformats.org/officeDocument/2006/customXml" ds:itemID="{18EE42F2-FE37-47F0-877A-900A963980C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36.xml><?xml version="1.0" encoding="utf-8"?>
<ds:datastoreItem xmlns:ds="http://schemas.openxmlformats.org/officeDocument/2006/customXml" ds:itemID="{2752935F-470C-425F-97C9-B07C9F3EAA46}">
  <ds:schemaRefs>
    <ds:schemaRef ds:uri="http://schemas.microsoft.com/sharepoint/v3/contenttype/forms"/>
  </ds:schemaRefs>
</ds:datastoreItem>
</file>

<file path=customXml/itemProps4337.xml><?xml version="1.0" encoding="utf-8"?>
<ds:datastoreItem xmlns:ds="http://schemas.openxmlformats.org/officeDocument/2006/customXml" ds:itemID="{973D7399-054E-4307-9FF8-AF2D1BE319BA}">
  <ds:schemaRefs>
    <ds:schemaRef ds:uri="http://schemas.microsoft.com/sharepoint/v3/contenttype/forms"/>
  </ds:schemaRefs>
</ds:datastoreItem>
</file>

<file path=customXml/itemProps4338.xml><?xml version="1.0" encoding="utf-8"?>
<ds:datastoreItem xmlns:ds="http://schemas.openxmlformats.org/officeDocument/2006/customXml" ds:itemID="{93710EAD-F300-42C5-A7EE-0FEC55CC407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39.xml><?xml version="1.0" encoding="utf-8"?>
<ds:datastoreItem xmlns:ds="http://schemas.openxmlformats.org/officeDocument/2006/customXml" ds:itemID="{D0B9DB5E-DCD9-4929-AA2B-858AF4E153F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4.xml><?xml version="1.0" encoding="utf-8"?>
<ds:datastoreItem xmlns:ds="http://schemas.openxmlformats.org/officeDocument/2006/customXml" ds:itemID="{FBFB3BB8-9321-4BDC-BA2C-D2A7FA07106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40.xml><?xml version="1.0" encoding="utf-8"?>
<ds:datastoreItem xmlns:ds="http://schemas.openxmlformats.org/officeDocument/2006/customXml" ds:itemID="{0080B414-6702-4ABC-84DD-B14E3EE3221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41.xml><?xml version="1.0" encoding="utf-8"?>
<ds:datastoreItem xmlns:ds="http://schemas.openxmlformats.org/officeDocument/2006/customXml" ds:itemID="{FD6DFCD4-58B2-4AD4-88DE-F44855C0C60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42.xml><?xml version="1.0" encoding="utf-8"?>
<ds:datastoreItem xmlns:ds="http://schemas.openxmlformats.org/officeDocument/2006/customXml" ds:itemID="{38AFD583-8F2C-415F-BD73-4883D9267156}">
  <ds:schemaRefs>
    <ds:schemaRef ds:uri="http://schemas.microsoft.com/sharepoint/events"/>
  </ds:schemaRefs>
</ds:datastoreItem>
</file>

<file path=customXml/itemProps4343.xml><?xml version="1.0" encoding="utf-8"?>
<ds:datastoreItem xmlns:ds="http://schemas.openxmlformats.org/officeDocument/2006/customXml" ds:itemID="{6FEA7DDD-15A3-4B6D-AA0B-59D1639EEEC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44.xml><?xml version="1.0" encoding="utf-8"?>
<ds:datastoreItem xmlns:ds="http://schemas.openxmlformats.org/officeDocument/2006/customXml" ds:itemID="{19756FA2-AE17-4D99-845E-1158839EEDE0}">
  <ds:schemaRefs>
    <ds:schemaRef ds:uri="http://schemas.microsoft.com/sharepoint/v3/contenttype/forms"/>
  </ds:schemaRefs>
</ds:datastoreItem>
</file>

<file path=customXml/itemProps4345.xml><?xml version="1.0" encoding="utf-8"?>
<ds:datastoreItem xmlns:ds="http://schemas.openxmlformats.org/officeDocument/2006/customXml" ds:itemID="{FFE4114A-8ED5-4166-9250-4914509E9AE8}">
  <ds:schemaRefs>
    <ds:schemaRef ds:uri="http://schemas.microsoft.com/sharepoint/v3/contenttype/forms"/>
  </ds:schemaRefs>
</ds:datastoreItem>
</file>

<file path=customXml/itemProps4346.xml><?xml version="1.0" encoding="utf-8"?>
<ds:datastoreItem xmlns:ds="http://schemas.openxmlformats.org/officeDocument/2006/customXml" ds:itemID="{421EFD27-AFEE-4FE9-96B3-E1B8E2E17CFB}">
  <ds:schemaRefs>
    <ds:schemaRef ds:uri="http://schemas.microsoft.com/sharepoint/events"/>
  </ds:schemaRefs>
</ds:datastoreItem>
</file>

<file path=customXml/itemProps4347.xml><?xml version="1.0" encoding="utf-8"?>
<ds:datastoreItem xmlns:ds="http://schemas.openxmlformats.org/officeDocument/2006/customXml" ds:itemID="{BE4C8ECA-9F5E-4170-AB19-2B65061E361E}">
  <ds:schemaRefs>
    <ds:schemaRef ds:uri="http://schemas.microsoft.com/sharepoint/events"/>
  </ds:schemaRefs>
</ds:datastoreItem>
</file>

<file path=customXml/itemProps4348.xml><?xml version="1.0" encoding="utf-8"?>
<ds:datastoreItem xmlns:ds="http://schemas.openxmlformats.org/officeDocument/2006/customXml" ds:itemID="{74F20F61-4E30-4443-B166-7B08581DA54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49.xml><?xml version="1.0" encoding="utf-8"?>
<ds:datastoreItem xmlns:ds="http://schemas.openxmlformats.org/officeDocument/2006/customXml" ds:itemID="{AF941E92-F879-437E-80E5-A9F2247F0EB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5.xml><?xml version="1.0" encoding="utf-8"?>
<ds:datastoreItem xmlns:ds="http://schemas.openxmlformats.org/officeDocument/2006/customXml" ds:itemID="{34481DF8-8DFC-4329-966F-4E2E40A2363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50.xml><?xml version="1.0" encoding="utf-8"?>
<ds:datastoreItem xmlns:ds="http://schemas.openxmlformats.org/officeDocument/2006/customXml" ds:itemID="{53746AD3-ECC2-4154-BECB-F3E3FC9B7BD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51.xml><?xml version="1.0" encoding="utf-8"?>
<ds:datastoreItem xmlns:ds="http://schemas.openxmlformats.org/officeDocument/2006/customXml" ds:itemID="{159DD09B-07ED-4A2F-BA06-5D937976C61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52.xml><?xml version="1.0" encoding="utf-8"?>
<ds:datastoreItem xmlns:ds="http://schemas.openxmlformats.org/officeDocument/2006/customXml" ds:itemID="{422C7489-06A8-4D91-8BD0-26FFA39EE36A}">
  <ds:schemaRefs>
    <ds:schemaRef ds:uri="http://schemas.microsoft.com/sharepoint/events"/>
  </ds:schemaRefs>
</ds:datastoreItem>
</file>

<file path=customXml/itemProps4353.xml><?xml version="1.0" encoding="utf-8"?>
<ds:datastoreItem xmlns:ds="http://schemas.openxmlformats.org/officeDocument/2006/customXml" ds:itemID="{0F88D58B-9DC6-472E-8E69-BF8C245CA1C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54.xml><?xml version="1.0" encoding="utf-8"?>
<ds:datastoreItem xmlns:ds="http://schemas.openxmlformats.org/officeDocument/2006/customXml" ds:itemID="{E2233E38-16A4-41BC-9121-855B2A88ED97}">
  <ds:schemaRefs>
    <ds:schemaRef ds:uri="http://schemas.microsoft.com/sharepoint/v3/contenttype/forms"/>
  </ds:schemaRefs>
</ds:datastoreItem>
</file>

<file path=customXml/itemProps4355.xml><?xml version="1.0" encoding="utf-8"?>
<ds:datastoreItem xmlns:ds="http://schemas.openxmlformats.org/officeDocument/2006/customXml" ds:itemID="{9E752604-E818-464E-8CCB-D123C4916E79}">
  <ds:schemaRefs>
    <ds:schemaRef ds:uri="http://schemas.microsoft.com/sharepoint/events"/>
  </ds:schemaRefs>
</ds:datastoreItem>
</file>

<file path=customXml/itemProps4356.xml><?xml version="1.0" encoding="utf-8"?>
<ds:datastoreItem xmlns:ds="http://schemas.openxmlformats.org/officeDocument/2006/customXml" ds:itemID="{EF429A17-82E3-4E25-954A-AF36BCD154A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57.xml><?xml version="1.0" encoding="utf-8"?>
<ds:datastoreItem xmlns:ds="http://schemas.openxmlformats.org/officeDocument/2006/customXml" ds:itemID="{E4D4337E-937B-4910-B288-1FC2834933C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58.xml><?xml version="1.0" encoding="utf-8"?>
<ds:datastoreItem xmlns:ds="http://schemas.openxmlformats.org/officeDocument/2006/customXml" ds:itemID="{CBEEF9D5-3740-4DED-B658-8658015912E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59.xml><?xml version="1.0" encoding="utf-8"?>
<ds:datastoreItem xmlns:ds="http://schemas.openxmlformats.org/officeDocument/2006/customXml" ds:itemID="{5487E96D-E409-4EBC-99D0-5B28F6D53B6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6.xml><?xml version="1.0" encoding="utf-8"?>
<ds:datastoreItem xmlns:ds="http://schemas.openxmlformats.org/officeDocument/2006/customXml" ds:itemID="{570791DB-90A4-45FA-9C81-13303642D5FC}">
  <ds:schemaRefs>
    <ds:schemaRef ds:uri="http://schemas.microsoft.com/sharepoint/events"/>
  </ds:schemaRefs>
</ds:datastoreItem>
</file>

<file path=customXml/itemProps4360.xml><?xml version="1.0" encoding="utf-8"?>
<ds:datastoreItem xmlns:ds="http://schemas.openxmlformats.org/officeDocument/2006/customXml" ds:itemID="{208ADF7A-4EBE-404E-B123-9A8CC35D451E}">
  <ds:schemaRefs>
    <ds:schemaRef ds:uri="http://schemas.microsoft.com/sharepoint/v3/contenttype/forms"/>
  </ds:schemaRefs>
</ds:datastoreItem>
</file>

<file path=customXml/itemProps4361.xml><?xml version="1.0" encoding="utf-8"?>
<ds:datastoreItem xmlns:ds="http://schemas.openxmlformats.org/officeDocument/2006/customXml" ds:itemID="{2FABCD15-7933-42B7-9D14-36A288F2A8E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62.xml><?xml version="1.0" encoding="utf-8"?>
<ds:datastoreItem xmlns:ds="http://schemas.openxmlformats.org/officeDocument/2006/customXml" ds:itemID="{0C696F55-F524-4D3D-A49C-D8BD4073F8C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63.xml><?xml version="1.0" encoding="utf-8"?>
<ds:datastoreItem xmlns:ds="http://schemas.openxmlformats.org/officeDocument/2006/customXml" ds:itemID="{C0E9B7A9-D6C6-4F97-BCC9-F70B2ED8F79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64.xml><?xml version="1.0" encoding="utf-8"?>
<ds:datastoreItem xmlns:ds="http://schemas.openxmlformats.org/officeDocument/2006/customXml" ds:itemID="{5D9D1685-708A-48E2-AD7F-A070C11B885C}">
  <ds:schemaRefs>
    <ds:schemaRef ds:uri="http://schemas.microsoft.com/sharepoint/events"/>
  </ds:schemaRefs>
</ds:datastoreItem>
</file>

<file path=customXml/itemProps4365.xml><?xml version="1.0" encoding="utf-8"?>
<ds:datastoreItem xmlns:ds="http://schemas.openxmlformats.org/officeDocument/2006/customXml" ds:itemID="{85DAC5D3-6B95-4F0A-8179-8F3FA9D73BE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66.xml><?xml version="1.0" encoding="utf-8"?>
<ds:datastoreItem xmlns:ds="http://schemas.openxmlformats.org/officeDocument/2006/customXml" ds:itemID="{C250C6C1-A234-4706-823B-2E04520ECE8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67.xml><?xml version="1.0" encoding="utf-8"?>
<ds:datastoreItem xmlns:ds="http://schemas.openxmlformats.org/officeDocument/2006/customXml" ds:itemID="{6209510F-A598-4AEB-9ECE-8DD27B76C33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68.xml><?xml version="1.0" encoding="utf-8"?>
<ds:datastoreItem xmlns:ds="http://schemas.openxmlformats.org/officeDocument/2006/customXml" ds:itemID="{63C6982A-9AA8-4F27-82DE-66F9E846BD9B}">
  <ds:schemaRefs>
    <ds:schemaRef ds:uri="http://schemas.microsoft.com/sharepoint/v3/contenttype/forms"/>
  </ds:schemaRefs>
</ds:datastoreItem>
</file>

<file path=customXml/itemProps4369.xml><?xml version="1.0" encoding="utf-8"?>
<ds:datastoreItem xmlns:ds="http://schemas.openxmlformats.org/officeDocument/2006/customXml" ds:itemID="{665B985A-EDA8-418B-BD6E-D9D17FB26EDA}">
  <ds:schemaRefs>
    <ds:schemaRef ds:uri="http://schemas.microsoft.com/sharepoint/events"/>
  </ds:schemaRefs>
</ds:datastoreItem>
</file>

<file path=customXml/itemProps437.xml><?xml version="1.0" encoding="utf-8"?>
<ds:datastoreItem xmlns:ds="http://schemas.openxmlformats.org/officeDocument/2006/customXml" ds:itemID="{D4590DD3-0E7C-4F4D-81E9-2620C45EA056}">
  <ds:schemaRefs>
    <ds:schemaRef ds:uri="http://schemas.microsoft.com/sharepoint/v3/contenttype/forms"/>
  </ds:schemaRefs>
</ds:datastoreItem>
</file>

<file path=customXml/itemProps4370.xml><?xml version="1.0" encoding="utf-8"?>
<ds:datastoreItem xmlns:ds="http://schemas.openxmlformats.org/officeDocument/2006/customXml" ds:itemID="{EF4D62A2-7897-4DC6-A1B0-B00C8CF86E29}">
  <ds:schemaRefs>
    <ds:schemaRef ds:uri="http://schemas.microsoft.com/sharepoint/events"/>
  </ds:schemaRefs>
</ds:datastoreItem>
</file>

<file path=customXml/itemProps4371.xml><?xml version="1.0" encoding="utf-8"?>
<ds:datastoreItem xmlns:ds="http://schemas.openxmlformats.org/officeDocument/2006/customXml" ds:itemID="{6E080E9F-824E-4FCA-987D-8062FA068B6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72.xml><?xml version="1.0" encoding="utf-8"?>
<ds:datastoreItem xmlns:ds="http://schemas.openxmlformats.org/officeDocument/2006/customXml" ds:itemID="{C79EAA17-5461-42DD-AEAD-BF5C34A41BC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73.xml><?xml version="1.0" encoding="utf-8"?>
<ds:datastoreItem xmlns:ds="http://schemas.openxmlformats.org/officeDocument/2006/customXml" ds:itemID="{3F567A41-7A3B-43CF-91D8-4C65056ACBCA}">
  <ds:schemaRefs>
    <ds:schemaRef ds:uri="http://schemas.microsoft.com/sharepoint/events"/>
  </ds:schemaRefs>
</ds:datastoreItem>
</file>

<file path=customXml/itemProps4374.xml><?xml version="1.0" encoding="utf-8"?>
<ds:datastoreItem xmlns:ds="http://schemas.openxmlformats.org/officeDocument/2006/customXml" ds:itemID="{28D60288-4BFD-427B-BC0D-1D31C3B2474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75.xml><?xml version="1.0" encoding="utf-8"?>
<ds:datastoreItem xmlns:ds="http://schemas.openxmlformats.org/officeDocument/2006/customXml" ds:itemID="{F7F91C8B-45E0-4FC2-BE8F-DAD070649EA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76.xml><?xml version="1.0" encoding="utf-8"?>
<ds:datastoreItem xmlns:ds="http://schemas.openxmlformats.org/officeDocument/2006/customXml" ds:itemID="{6587E5B3-1E8E-4691-A4D9-B3ED0892F3B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77.xml><?xml version="1.0" encoding="utf-8"?>
<ds:datastoreItem xmlns:ds="http://schemas.openxmlformats.org/officeDocument/2006/customXml" ds:itemID="{1F99C99E-86EE-4721-A45C-3F21B113DACF}">
  <ds:schemaRefs>
    <ds:schemaRef ds:uri="http://schemas.microsoft.com/sharepoint/v3/contenttype/forms"/>
  </ds:schemaRefs>
</ds:datastoreItem>
</file>

<file path=customXml/itemProps4378.xml><?xml version="1.0" encoding="utf-8"?>
<ds:datastoreItem xmlns:ds="http://schemas.openxmlformats.org/officeDocument/2006/customXml" ds:itemID="{B41137E1-CAAD-4846-B58F-23489185CF83}">
  <ds:schemaRefs>
    <ds:schemaRef ds:uri="http://schemas.microsoft.com/sharepoint/v3/contenttype/forms"/>
  </ds:schemaRefs>
</ds:datastoreItem>
</file>

<file path=customXml/itemProps4379.xml><?xml version="1.0" encoding="utf-8"?>
<ds:datastoreItem xmlns:ds="http://schemas.openxmlformats.org/officeDocument/2006/customXml" ds:itemID="{FACAE5A6-FBC3-4883-922B-6B8CDE0CF68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8.xml><?xml version="1.0" encoding="utf-8"?>
<ds:datastoreItem xmlns:ds="http://schemas.openxmlformats.org/officeDocument/2006/customXml" ds:itemID="{4DE5C190-0502-4410-A88C-4B164E7CA65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80.xml><?xml version="1.0" encoding="utf-8"?>
<ds:datastoreItem xmlns:ds="http://schemas.openxmlformats.org/officeDocument/2006/customXml" ds:itemID="{2BDEF546-8CC4-4EC5-83CA-B262E60DC5DA}">
  <ds:schemaRefs>
    <ds:schemaRef ds:uri="http://schemas.microsoft.com/sharepoint/events"/>
  </ds:schemaRefs>
</ds:datastoreItem>
</file>

<file path=customXml/itemProps4381.xml><?xml version="1.0" encoding="utf-8"?>
<ds:datastoreItem xmlns:ds="http://schemas.openxmlformats.org/officeDocument/2006/customXml" ds:itemID="{E9C36CD2-1C41-48E5-866A-D0D06180371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82.xml><?xml version="1.0" encoding="utf-8"?>
<ds:datastoreItem xmlns:ds="http://schemas.openxmlformats.org/officeDocument/2006/customXml" ds:itemID="{00A7A3A6-17F6-4272-95B6-D8BA56A764C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83.xml><?xml version="1.0" encoding="utf-8"?>
<ds:datastoreItem xmlns:ds="http://schemas.openxmlformats.org/officeDocument/2006/customXml" ds:itemID="{DFE162E3-15D5-4C01-89C2-071B0AB5469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84.xml><?xml version="1.0" encoding="utf-8"?>
<ds:datastoreItem xmlns:ds="http://schemas.openxmlformats.org/officeDocument/2006/customXml" ds:itemID="{0E9C3418-EEF2-495C-82F8-7100D0CD2CF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85.xml><?xml version="1.0" encoding="utf-8"?>
<ds:datastoreItem xmlns:ds="http://schemas.openxmlformats.org/officeDocument/2006/customXml" ds:itemID="{E2AD4320-8FC1-415E-9727-6E01F99B0AA3}">
  <ds:schemaRefs>
    <ds:schemaRef ds:uri="http://schemas.microsoft.com/sharepoint/events"/>
  </ds:schemaRefs>
</ds:datastoreItem>
</file>

<file path=customXml/itemProps4386.xml><?xml version="1.0" encoding="utf-8"?>
<ds:datastoreItem xmlns:ds="http://schemas.openxmlformats.org/officeDocument/2006/customXml" ds:itemID="{566ACC5B-C893-4387-BFEB-8D64CF79A5E0}">
  <ds:schemaRefs>
    <ds:schemaRef ds:uri="http://schemas.microsoft.com/sharepoint/v3/contenttype/forms"/>
  </ds:schemaRefs>
</ds:datastoreItem>
</file>

<file path=customXml/itemProps4387.xml><?xml version="1.0" encoding="utf-8"?>
<ds:datastoreItem xmlns:ds="http://schemas.openxmlformats.org/officeDocument/2006/customXml" ds:itemID="{AC8422CE-829C-424E-8DA1-814245A7B5BE}">
  <ds:schemaRefs>
    <ds:schemaRef ds:uri="http://schemas.microsoft.com/sharepoint/v3/contenttype/forms"/>
  </ds:schemaRefs>
</ds:datastoreItem>
</file>

<file path=customXml/itemProps4388.xml><?xml version="1.0" encoding="utf-8"?>
<ds:datastoreItem xmlns:ds="http://schemas.openxmlformats.org/officeDocument/2006/customXml" ds:itemID="{6C52179D-C092-4C61-ADB0-645AC37CCD94}">
  <ds:schemaRefs>
    <ds:schemaRef ds:uri="http://schemas.microsoft.com/sharepoint/v3/contenttype/forms"/>
  </ds:schemaRefs>
</ds:datastoreItem>
</file>

<file path=customXml/itemProps4389.xml><?xml version="1.0" encoding="utf-8"?>
<ds:datastoreItem xmlns:ds="http://schemas.openxmlformats.org/officeDocument/2006/customXml" ds:itemID="{EB18F358-289F-49EE-915D-7152F6BD6E89}">
  <ds:schemaRefs>
    <ds:schemaRef ds:uri="http://schemas.microsoft.com/sharepoint/events"/>
  </ds:schemaRefs>
</ds:datastoreItem>
</file>

<file path=customXml/itemProps439.xml><?xml version="1.0" encoding="utf-8"?>
<ds:datastoreItem xmlns:ds="http://schemas.openxmlformats.org/officeDocument/2006/customXml" ds:itemID="{9A39CDD4-7F5B-4B41-AB6D-4D8E0DBB95A9}">
  <ds:schemaRefs>
    <ds:schemaRef ds:uri="http://schemas.microsoft.com/sharepoint/v3/contenttype/forms"/>
  </ds:schemaRefs>
</ds:datastoreItem>
</file>

<file path=customXml/itemProps4390.xml><?xml version="1.0" encoding="utf-8"?>
<ds:datastoreItem xmlns:ds="http://schemas.openxmlformats.org/officeDocument/2006/customXml" ds:itemID="{CAF8A115-EA03-49A7-B59B-F3E58EDDAF6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91.xml><?xml version="1.0" encoding="utf-8"?>
<ds:datastoreItem xmlns:ds="http://schemas.openxmlformats.org/officeDocument/2006/customXml" ds:itemID="{8FBE724A-69FB-4165-95D5-862E1D208BBE}">
  <ds:schemaRefs>
    <ds:schemaRef ds:uri="http://schemas.microsoft.com/sharepoint/v3/contenttype/forms"/>
  </ds:schemaRefs>
</ds:datastoreItem>
</file>

<file path=customXml/itemProps4392.xml><?xml version="1.0" encoding="utf-8"?>
<ds:datastoreItem xmlns:ds="http://schemas.openxmlformats.org/officeDocument/2006/customXml" ds:itemID="{307FA9F3-0814-4DE8-840C-878B5EF1DB71}">
  <ds:schemaRefs>
    <ds:schemaRef ds:uri="http://schemas.microsoft.com/sharepoint/events"/>
  </ds:schemaRefs>
</ds:datastoreItem>
</file>

<file path=customXml/itemProps4393.xml><?xml version="1.0" encoding="utf-8"?>
<ds:datastoreItem xmlns:ds="http://schemas.openxmlformats.org/officeDocument/2006/customXml" ds:itemID="{5DC102B2-286B-4F6C-9239-51A68B179269}">
  <ds:schemaRefs>
    <ds:schemaRef ds:uri="http://schemas.microsoft.com/sharepoint/v3/contenttype/forms"/>
  </ds:schemaRefs>
</ds:datastoreItem>
</file>

<file path=customXml/itemProps4394.xml><?xml version="1.0" encoding="utf-8"?>
<ds:datastoreItem xmlns:ds="http://schemas.openxmlformats.org/officeDocument/2006/customXml" ds:itemID="{DE6AEC3A-E7F2-4F43-A7BF-9B9BE4C9539A}">
  <ds:schemaRefs>
    <ds:schemaRef ds:uri="http://schemas.microsoft.com/sharepoint/events"/>
  </ds:schemaRefs>
</ds:datastoreItem>
</file>

<file path=customXml/itemProps4395.xml><?xml version="1.0" encoding="utf-8"?>
<ds:datastoreItem xmlns:ds="http://schemas.openxmlformats.org/officeDocument/2006/customXml" ds:itemID="{F84D4DDD-362A-433E-93A0-6D2B2CE1214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96.xml><?xml version="1.0" encoding="utf-8"?>
<ds:datastoreItem xmlns:ds="http://schemas.openxmlformats.org/officeDocument/2006/customXml" ds:itemID="{101E9D2E-2958-4D53-BB88-654DBFC9374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397.xml><?xml version="1.0" encoding="utf-8"?>
<ds:datastoreItem xmlns:ds="http://schemas.openxmlformats.org/officeDocument/2006/customXml" ds:itemID="{CEFBEC03-BB37-4ABE-AFF8-769E47D1096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398.xml><?xml version="1.0" encoding="utf-8"?>
<ds:datastoreItem xmlns:ds="http://schemas.openxmlformats.org/officeDocument/2006/customXml" ds:itemID="{2B59DA1E-1FC9-465A-87D9-FF9900C71F14}">
  <ds:schemaRefs>
    <ds:schemaRef ds:uri="http://schemas.microsoft.com/sharepoint/v3/contenttype/forms"/>
  </ds:schemaRefs>
</ds:datastoreItem>
</file>

<file path=customXml/itemProps4399.xml><?xml version="1.0" encoding="utf-8"?>
<ds:datastoreItem xmlns:ds="http://schemas.openxmlformats.org/officeDocument/2006/customXml" ds:itemID="{30FF978B-F807-4609-9B89-85A1BB60FED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.xml><?xml version="1.0" encoding="utf-8"?>
<ds:datastoreItem xmlns:ds="http://schemas.openxmlformats.org/officeDocument/2006/customXml" ds:itemID="{CAE5A7C5-92E1-4514-82EB-3C57860BE6E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0.xml><?xml version="1.0" encoding="utf-8"?>
<ds:datastoreItem xmlns:ds="http://schemas.openxmlformats.org/officeDocument/2006/customXml" ds:itemID="{2738001F-F0AA-4EAB-BA95-F813D769967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00.xml><?xml version="1.0" encoding="utf-8"?>
<ds:datastoreItem xmlns:ds="http://schemas.openxmlformats.org/officeDocument/2006/customXml" ds:itemID="{49BC9722-1588-4872-BC41-0C1276DADDA2}">
  <ds:schemaRefs>
    <ds:schemaRef ds:uri="http://schemas.microsoft.com/sharepoint/v3/contenttype/forms"/>
  </ds:schemaRefs>
</ds:datastoreItem>
</file>

<file path=customXml/itemProps4401.xml><?xml version="1.0" encoding="utf-8"?>
<ds:datastoreItem xmlns:ds="http://schemas.openxmlformats.org/officeDocument/2006/customXml" ds:itemID="{A2291649-03A6-4083-9E81-42E318A11392}">
  <ds:schemaRefs>
    <ds:schemaRef ds:uri="http://schemas.microsoft.com/sharepoint/events"/>
  </ds:schemaRefs>
</ds:datastoreItem>
</file>

<file path=customXml/itemProps4402.xml><?xml version="1.0" encoding="utf-8"?>
<ds:datastoreItem xmlns:ds="http://schemas.openxmlformats.org/officeDocument/2006/customXml" ds:itemID="{1257F864-5062-4EF7-93AA-EF321A4FBEF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03.xml><?xml version="1.0" encoding="utf-8"?>
<ds:datastoreItem xmlns:ds="http://schemas.openxmlformats.org/officeDocument/2006/customXml" ds:itemID="{FD4D8127-EE17-43C3-B6C3-CFEA80291F7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04.xml><?xml version="1.0" encoding="utf-8"?>
<ds:datastoreItem xmlns:ds="http://schemas.openxmlformats.org/officeDocument/2006/customXml" ds:itemID="{E9435F82-E123-45B5-BB40-7A54DF1DF0A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05.xml><?xml version="1.0" encoding="utf-8"?>
<ds:datastoreItem xmlns:ds="http://schemas.openxmlformats.org/officeDocument/2006/customXml" ds:itemID="{5C209924-FE58-4622-9C27-4FF52EDA275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06.xml><?xml version="1.0" encoding="utf-8"?>
<ds:datastoreItem xmlns:ds="http://schemas.openxmlformats.org/officeDocument/2006/customXml" ds:itemID="{2006CBF3-E10A-4F22-BF83-A44B602E9292}">
  <ds:schemaRefs>
    <ds:schemaRef ds:uri="http://schemas.microsoft.com/sharepoint/v3/contenttype/forms"/>
  </ds:schemaRefs>
</ds:datastoreItem>
</file>

<file path=customXml/itemProps4407.xml><?xml version="1.0" encoding="utf-8"?>
<ds:datastoreItem xmlns:ds="http://schemas.openxmlformats.org/officeDocument/2006/customXml" ds:itemID="{6DEBBA17-910B-460F-9A0E-D680A352875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08.xml><?xml version="1.0" encoding="utf-8"?>
<ds:datastoreItem xmlns:ds="http://schemas.openxmlformats.org/officeDocument/2006/customXml" ds:itemID="{D7405048-16F7-49E6-9524-0C77F1D0A3A3}">
  <ds:schemaRefs>
    <ds:schemaRef ds:uri="http://schemas.microsoft.com/sharepoint/v3/contenttype/forms"/>
  </ds:schemaRefs>
</ds:datastoreItem>
</file>

<file path=customXml/itemProps4409.xml><?xml version="1.0" encoding="utf-8"?>
<ds:datastoreItem xmlns:ds="http://schemas.openxmlformats.org/officeDocument/2006/customXml" ds:itemID="{1364EEAB-1540-4C78-88A3-7C8EB353533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1.xml><?xml version="1.0" encoding="utf-8"?>
<ds:datastoreItem xmlns:ds="http://schemas.openxmlformats.org/officeDocument/2006/customXml" ds:itemID="{49A95144-665A-4662-9E3D-3AB029B2953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10.xml><?xml version="1.0" encoding="utf-8"?>
<ds:datastoreItem xmlns:ds="http://schemas.openxmlformats.org/officeDocument/2006/customXml" ds:itemID="{6B33864A-D963-4FEC-9EBE-35884EEC0C90}">
  <ds:schemaRefs>
    <ds:schemaRef ds:uri="http://schemas.microsoft.com/sharepoint/events"/>
  </ds:schemaRefs>
</ds:datastoreItem>
</file>

<file path=customXml/itemProps4411.xml><?xml version="1.0" encoding="utf-8"?>
<ds:datastoreItem xmlns:ds="http://schemas.openxmlformats.org/officeDocument/2006/customXml" ds:itemID="{ACBE7BD1-938E-47C3-929F-5089427BD17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12.xml><?xml version="1.0" encoding="utf-8"?>
<ds:datastoreItem xmlns:ds="http://schemas.openxmlformats.org/officeDocument/2006/customXml" ds:itemID="{A1A3362E-B547-4535-AF78-86CB4C6FB9AB}">
  <ds:schemaRefs>
    <ds:schemaRef ds:uri="http://schemas.microsoft.com/sharepoint/events"/>
  </ds:schemaRefs>
</ds:datastoreItem>
</file>

<file path=customXml/itemProps4413.xml><?xml version="1.0" encoding="utf-8"?>
<ds:datastoreItem xmlns:ds="http://schemas.openxmlformats.org/officeDocument/2006/customXml" ds:itemID="{A75EE977-01A9-4A64-A58F-99E2561E30C3}">
  <ds:schemaRefs>
    <ds:schemaRef ds:uri="http://schemas.microsoft.com/sharepoint/events"/>
  </ds:schemaRefs>
</ds:datastoreItem>
</file>

<file path=customXml/itemProps4414.xml><?xml version="1.0" encoding="utf-8"?>
<ds:datastoreItem xmlns:ds="http://schemas.openxmlformats.org/officeDocument/2006/customXml" ds:itemID="{304DA84C-98BB-4792-A829-FA09C789B42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15.xml><?xml version="1.0" encoding="utf-8"?>
<ds:datastoreItem xmlns:ds="http://schemas.openxmlformats.org/officeDocument/2006/customXml" ds:itemID="{888C0E27-AF8F-4CEF-8082-D4F72B37EE6E}">
  <ds:schemaRefs>
    <ds:schemaRef ds:uri="http://schemas.microsoft.com/sharepoint/v3/contenttype/forms"/>
  </ds:schemaRefs>
</ds:datastoreItem>
</file>

<file path=customXml/itemProps4416.xml><?xml version="1.0" encoding="utf-8"?>
<ds:datastoreItem xmlns:ds="http://schemas.openxmlformats.org/officeDocument/2006/customXml" ds:itemID="{C5CC4184-E546-45AF-AEC5-75057939B732}">
  <ds:schemaRefs>
    <ds:schemaRef ds:uri="http://schemas.microsoft.com/sharepoint/events"/>
  </ds:schemaRefs>
</ds:datastoreItem>
</file>

<file path=customXml/itemProps4417.xml><?xml version="1.0" encoding="utf-8"?>
<ds:datastoreItem xmlns:ds="http://schemas.openxmlformats.org/officeDocument/2006/customXml" ds:itemID="{5CDA46AB-229E-417E-9F0F-1A9735AB8B1C}">
  <ds:schemaRefs>
    <ds:schemaRef ds:uri="http://schemas.microsoft.com/sharepoint/events"/>
  </ds:schemaRefs>
</ds:datastoreItem>
</file>

<file path=customXml/itemProps4418.xml><?xml version="1.0" encoding="utf-8"?>
<ds:datastoreItem xmlns:ds="http://schemas.openxmlformats.org/officeDocument/2006/customXml" ds:itemID="{6107ADB4-35CB-4773-B23E-2E4DA07D6B3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19.xml><?xml version="1.0" encoding="utf-8"?>
<ds:datastoreItem xmlns:ds="http://schemas.openxmlformats.org/officeDocument/2006/customXml" ds:itemID="{746919BF-8B01-49B4-9F1A-3EF07AF70D6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2.xml><?xml version="1.0" encoding="utf-8"?>
<ds:datastoreItem xmlns:ds="http://schemas.openxmlformats.org/officeDocument/2006/customXml" ds:itemID="{E495E169-3BAA-48BF-BD22-52A8B611066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20.xml><?xml version="1.0" encoding="utf-8"?>
<ds:datastoreItem xmlns:ds="http://schemas.openxmlformats.org/officeDocument/2006/customXml" ds:itemID="{E9322A18-DA66-4342-82DD-D68ECA73779A}">
  <ds:schemaRefs>
    <ds:schemaRef ds:uri="http://schemas.microsoft.com/sharepoint/v3/contenttype/forms"/>
  </ds:schemaRefs>
</ds:datastoreItem>
</file>

<file path=customXml/itemProps4421.xml><?xml version="1.0" encoding="utf-8"?>
<ds:datastoreItem xmlns:ds="http://schemas.openxmlformats.org/officeDocument/2006/customXml" ds:itemID="{DBEE5B18-2F73-4783-BF41-856DB82EB70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22.xml><?xml version="1.0" encoding="utf-8"?>
<ds:datastoreItem xmlns:ds="http://schemas.openxmlformats.org/officeDocument/2006/customXml" ds:itemID="{EFF0CD9B-B64E-4428-85C0-4160959C0916}">
  <ds:schemaRefs>
    <ds:schemaRef ds:uri="http://schemas.microsoft.com/sharepoint/v3/contenttype/forms"/>
  </ds:schemaRefs>
</ds:datastoreItem>
</file>

<file path=customXml/itemProps4423.xml><?xml version="1.0" encoding="utf-8"?>
<ds:datastoreItem xmlns:ds="http://schemas.openxmlformats.org/officeDocument/2006/customXml" ds:itemID="{83316613-EB68-43EC-AD62-DD8EEF145DA6}">
  <ds:schemaRefs>
    <ds:schemaRef ds:uri="http://schemas.microsoft.com/sharepoint/events"/>
  </ds:schemaRefs>
</ds:datastoreItem>
</file>

<file path=customXml/itemProps4424.xml><?xml version="1.0" encoding="utf-8"?>
<ds:datastoreItem xmlns:ds="http://schemas.openxmlformats.org/officeDocument/2006/customXml" ds:itemID="{4F41F3FD-AC9A-452A-BEDB-ECBCA888900B}">
  <ds:schemaRefs>
    <ds:schemaRef ds:uri="http://schemas.microsoft.com/sharepoint/v3/contenttype/forms"/>
  </ds:schemaRefs>
</ds:datastoreItem>
</file>

<file path=customXml/itemProps4425.xml><?xml version="1.0" encoding="utf-8"?>
<ds:datastoreItem xmlns:ds="http://schemas.openxmlformats.org/officeDocument/2006/customXml" ds:itemID="{9C6C0886-A2C7-493D-94C0-C1683172D618}">
  <ds:schemaRefs>
    <ds:schemaRef ds:uri="http://schemas.microsoft.com/sharepoint/events"/>
  </ds:schemaRefs>
</ds:datastoreItem>
</file>

<file path=customXml/itemProps4426.xml><?xml version="1.0" encoding="utf-8"?>
<ds:datastoreItem xmlns:ds="http://schemas.openxmlformats.org/officeDocument/2006/customXml" ds:itemID="{49D5B352-BD39-4090-A8E9-3689252B9DC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27.xml><?xml version="1.0" encoding="utf-8"?>
<ds:datastoreItem xmlns:ds="http://schemas.openxmlformats.org/officeDocument/2006/customXml" ds:itemID="{528D01AD-0530-4EF9-99F5-BD534DC9988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28.xml><?xml version="1.0" encoding="utf-8"?>
<ds:datastoreItem xmlns:ds="http://schemas.openxmlformats.org/officeDocument/2006/customXml" ds:itemID="{EDBA3D3A-3E2C-4294-9E04-D969FF65A713}">
  <ds:schemaRefs>
    <ds:schemaRef ds:uri="http://schemas.microsoft.com/sharepoint/events"/>
  </ds:schemaRefs>
</ds:datastoreItem>
</file>

<file path=customXml/itemProps4429.xml><?xml version="1.0" encoding="utf-8"?>
<ds:datastoreItem xmlns:ds="http://schemas.openxmlformats.org/officeDocument/2006/customXml" ds:itemID="{6ADD3FFD-46A8-4FD8-B28C-83B7D96A683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3.xml><?xml version="1.0" encoding="utf-8"?>
<ds:datastoreItem xmlns:ds="http://schemas.openxmlformats.org/officeDocument/2006/customXml" ds:itemID="{42441E5C-8862-40B6-85D0-95CE5AC1888B}">
  <ds:schemaRefs>
    <ds:schemaRef ds:uri="http://schemas.microsoft.com/sharepoint/v3/contenttype/forms"/>
  </ds:schemaRefs>
</ds:datastoreItem>
</file>

<file path=customXml/itemProps4430.xml><?xml version="1.0" encoding="utf-8"?>
<ds:datastoreItem xmlns:ds="http://schemas.openxmlformats.org/officeDocument/2006/customXml" ds:itemID="{263D3BD9-2B81-4745-8FAD-C4DEB5369B25}">
  <ds:schemaRefs>
    <ds:schemaRef ds:uri="http://schemas.microsoft.com/sharepoint/v3/contenttype/forms"/>
  </ds:schemaRefs>
</ds:datastoreItem>
</file>

<file path=customXml/itemProps4431.xml><?xml version="1.0" encoding="utf-8"?>
<ds:datastoreItem xmlns:ds="http://schemas.openxmlformats.org/officeDocument/2006/customXml" ds:itemID="{9590DFA6-1FA4-4834-9967-3BCC0352AD0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32.xml><?xml version="1.0" encoding="utf-8"?>
<ds:datastoreItem xmlns:ds="http://schemas.openxmlformats.org/officeDocument/2006/customXml" ds:itemID="{1D43ECBB-DAB3-4460-9768-7A5BDFC3B74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33.xml><?xml version="1.0" encoding="utf-8"?>
<ds:datastoreItem xmlns:ds="http://schemas.openxmlformats.org/officeDocument/2006/customXml" ds:itemID="{E2514AA3-AA9D-4C55-8D44-BF1F76DEBF6B}">
  <ds:schemaRefs>
    <ds:schemaRef ds:uri="http://schemas.microsoft.com/sharepoint/events"/>
  </ds:schemaRefs>
</ds:datastoreItem>
</file>

<file path=customXml/itemProps4434.xml><?xml version="1.0" encoding="utf-8"?>
<ds:datastoreItem xmlns:ds="http://schemas.openxmlformats.org/officeDocument/2006/customXml" ds:itemID="{A88C3544-DC88-49A0-9208-C190B882571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35.xml><?xml version="1.0" encoding="utf-8"?>
<ds:datastoreItem xmlns:ds="http://schemas.openxmlformats.org/officeDocument/2006/customXml" ds:itemID="{217E61C6-5813-4BEA-8A22-D92FA197C44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36.xml><?xml version="1.0" encoding="utf-8"?>
<ds:datastoreItem xmlns:ds="http://schemas.openxmlformats.org/officeDocument/2006/customXml" ds:itemID="{B35F497F-DFDA-4D24-8238-F28DA7CF44D4}">
  <ds:schemaRefs>
    <ds:schemaRef ds:uri="http://schemas.microsoft.com/sharepoint/events"/>
  </ds:schemaRefs>
</ds:datastoreItem>
</file>

<file path=customXml/itemProps4437.xml><?xml version="1.0" encoding="utf-8"?>
<ds:datastoreItem xmlns:ds="http://schemas.openxmlformats.org/officeDocument/2006/customXml" ds:itemID="{10772F27-D119-403A-8BC0-51CAD6DD180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38.xml><?xml version="1.0" encoding="utf-8"?>
<ds:datastoreItem xmlns:ds="http://schemas.openxmlformats.org/officeDocument/2006/customXml" ds:itemID="{147B1854-942C-4E5A-BB1F-FE9DC26C40E4}">
  <ds:schemaRefs>
    <ds:schemaRef ds:uri="http://schemas.microsoft.com/sharepoint/v3/contenttype/forms"/>
  </ds:schemaRefs>
</ds:datastoreItem>
</file>

<file path=customXml/itemProps4439.xml><?xml version="1.0" encoding="utf-8"?>
<ds:datastoreItem xmlns:ds="http://schemas.openxmlformats.org/officeDocument/2006/customXml" ds:itemID="{305D5442-E641-43B1-92D5-DF4FF1BF7FD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4.xml><?xml version="1.0" encoding="utf-8"?>
<ds:datastoreItem xmlns:ds="http://schemas.openxmlformats.org/officeDocument/2006/customXml" ds:itemID="{66FC86E2-DDF3-4825-A7B5-4B0337674B8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40.xml><?xml version="1.0" encoding="utf-8"?>
<ds:datastoreItem xmlns:ds="http://schemas.openxmlformats.org/officeDocument/2006/customXml" ds:itemID="{40FE58A6-A83A-4CD7-A813-81DC7ED2663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41.xml><?xml version="1.0" encoding="utf-8"?>
<ds:datastoreItem xmlns:ds="http://schemas.openxmlformats.org/officeDocument/2006/customXml" ds:itemID="{96215B3A-77F4-4DE3-8AF7-147A0B81039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42.xml><?xml version="1.0" encoding="utf-8"?>
<ds:datastoreItem xmlns:ds="http://schemas.openxmlformats.org/officeDocument/2006/customXml" ds:itemID="{049F8A57-B4AB-4F96-96F9-AB1D0A64D10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43.xml><?xml version="1.0" encoding="utf-8"?>
<ds:datastoreItem xmlns:ds="http://schemas.openxmlformats.org/officeDocument/2006/customXml" ds:itemID="{81FD68B5-D583-4907-BDF7-D57689413EE9}">
  <ds:schemaRefs>
    <ds:schemaRef ds:uri="http://schemas.microsoft.com/sharepoint/v3/contenttype/forms"/>
  </ds:schemaRefs>
</ds:datastoreItem>
</file>

<file path=customXml/itemProps4444.xml><?xml version="1.0" encoding="utf-8"?>
<ds:datastoreItem xmlns:ds="http://schemas.openxmlformats.org/officeDocument/2006/customXml" ds:itemID="{1611F197-AEE4-4C64-8530-489359AFF923}">
  <ds:schemaRefs>
    <ds:schemaRef ds:uri="http://schemas.microsoft.com/sharepoint/events"/>
  </ds:schemaRefs>
</ds:datastoreItem>
</file>

<file path=customXml/itemProps4445.xml><?xml version="1.0" encoding="utf-8"?>
<ds:datastoreItem xmlns:ds="http://schemas.openxmlformats.org/officeDocument/2006/customXml" ds:itemID="{98EDB43C-7E23-4E63-B771-E231F0551047}">
  <ds:schemaRefs>
    <ds:schemaRef ds:uri="http://schemas.microsoft.com/sharepoint/events"/>
  </ds:schemaRefs>
</ds:datastoreItem>
</file>

<file path=customXml/itemProps4446.xml><?xml version="1.0" encoding="utf-8"?>
<ds:datastoreItem xmlns:ds="http://schemas.openxmlformats.org/officeDocument/2006/customXml" ds:itemID="{EE2FE470-FA58-4E5B-B020-1AC5D121990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47.xml><?xml version="1.0" encoding="utf-8"?>
<ds:datastoreItem xmlns:ds="http://schemas.openxmlformats.org/officeDocument/2006/customXml" ds:itemID="{B614360B-F95D-4953-87D1-DF1AC164C1F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48.xml><?xml version="1.0" encoding="utf-8"?>
<ds:datastoreItem xmlns:ds="http://schemas.openxmlformats.org/officeDocument/2006/customXml" ds:itemID="{313270E4-76BB-4E6B-A165-C146755DB17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49.xml><?xml version="1.0" encoding="utf-8"?>
<ds:datastoreItem xmlns:ds="http://schemas.openxmlformats.org/officeDocument/2006/customXml" ds:itemID="{5327733B-5395-42F3-8BF2-7301C2D6A87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5.xml><?xml version="1.0" encoding="utf-8"?>
<ds:datastoreItem xmlns:ds="http://schemas.openxmlformats.org/officeDocument/2006/customXml" ds:itemID="{A6803A49-41DA-4AA7-AE1C-9E7EFE678A9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50.xml><?xml version="1.0" encoding="utf-8"?>
<ds:datastoreItem xmlns:ds="http://schemas.openxmlformats.org/officeDocument/2006/customXml" ds:itemID="{5E3703C4-0486-42DD-B594-5B6B5DFDC07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51.xml><?xml version="1.0" encoding="utf-8"?>
<ds:datastoreItem xmlns:ds="http://schemas.openxmlformats.org/officeDocument/2006/customXml" ds:itemID="{63F351F6-EC68-45EB-9383-57CE94B95A8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52.xml><?xml version="1.0" encoding="utf-8"?>
<ds:datastoreItem xmlns:ds="http://schemas.openxmlformats.org/officeDocument/2006/customXml" ds:itemID="{ED4CD355-088A-43D9-B71D-4579ADE5F8D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53.xml><?xml version="1.0" encoding="utf-8"?>
<ds:datastoreItem xmlns:ds="http://schemas.openxmlformats.org/officeDocument/2006/customXml" ds:itemID="{2D6A3B7B-9C45-4997-B480-683FE42E179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54.xml><?xml version="1.0" encoding="utf-8"?>
<ds:datastoreItem xmlns:ds="http://schemas.openxmlformats.org/officeDocument/2006/customXml" ds:itemID="{BAD3EE8F-DAC3-4FD0-B09C-8272A7A9EC05}">
  <ds:schemaRefs>
    <ds:schemaRef ds:uri="http://schemas.microsoft.com/sharepoint/v3/contenttype/forms"/>
  </ds:schemaRefs>
</ds:datastoreItem>
</file>

<file path=customXml/itemProps4455.xml><?xml version="1.0" encoding="utf-8"?>
<ds:datastoreItem xmlns:ds="http://schemas.openxmlformats.org/officeDocument/2006/customXml" ds:itemID="{F45BFE91-7F77-4F23-8F42-3C358F1B85DE}">
  <ds:schemaRefs>
    <ds:schemaRef ds:uri="http://schemas.microsoft.com/sharepoint/events"/>
  </ds:schemaRefs>
</ds:datastoreItem>
</file>

<file path=customXml/itemProps4456.xml><?xml version="1.0" encoding="utf-8"?>
<ds:datastoreItem xmlns:ds="http://schemas.openxmlformats.org/officeDocument/2006/customXml" ds:itemID="{429DB52B-DD18-433A-9A2D-9FBF392573E6}">
  <ds:schemaRefs>
    <ds:schemaRef ds:uri="http://schemas.microsoft.com/sharepoint/v3/contenttype/forms"/>
  </ds:schemaRefs>
</ds:datastoreItem>
</file>

<file path=customXml/itemProps4457.xml><?xml version="1.0" encoding="utf-8"?>
<ds:datastoreItem xmlns:ds="http://schemas.openxmlformats.org/officeDocument/2006/customXml" ds:itemID="{26BD68B0-4D69-4A36-B30E-5C51946FD4B0}">
  <ds:schemaRefs>
    <ds:schemaRef ds:uri="http://schemas.microsoft.com/sharepoint/events"/>
  </ds:schemaRefs>
</ds:datastoreItem>
</file>

<file path=customXml/itemProps4458.xml><?xml version="1.0" encoding="utf-8"?>
<ds:datastoreItem xmlns:ds="http://schemas.openxmlformats.org/officeDocument/2006/customXml" ds:itemID="{EA6CCDBF-EEBF-4B0B-80BC-9D616A6A6867}">
  <ds:schemaRefs>
    <ds:schemaRef ds:uri="http://schemas.microsoft.com/sharepoint/v3/contenttype/forms"/>
  </ds:schemaRefs>
</ds:datastoreItem>
</file>

<file path=customXml/itemProps4459.xml><?xml version="1.0" encoding="utf-8"?>
<ds:datastoreItem xmlns:ds="http://schemas.openxmlformats.org/officeDocument/2006/customXml" ds:itemID="{9CED40D3-1F81-4B91-92A8-D3CDBCF29C1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6.xml><?xml version="1.0" encoding="utf-8"?>
<ds:datastoreItem xmlns:ds="http://schemas.openxmlformats.org/officeDocument/2006/customXml" ds:itemID="{0C22AE08-EC19-4FEF-A557-D0C6F26EDCE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60.xml><?xml version="1.0" encoding="utf-8"?>
<ds:datastoreItem xmlns:ds="http://schemas.openxmlformats.org/officeDocument/2006/customXml" ds:itemID="{8C6B8D2D-FCEA-44DE-B02C-2A3B3CFEF7D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61.xml><?xml version="1.0" encoding="utf-8"?>
<ds:datastoreItem xmlns:ds="http://schemas.openxmlformats.org/officeDocument/2006/customXml" ds:itemID="{71A92FDB-6975-483C-91B4-EA3D05F87E9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62.xml><?xml version="1.0" encoding="utf-8"?>
<ds:datastoreItem xmlns:ds="http://schemas.openxmlformats.org/officeDocument/2006/customXml" ds:itemID="{73A772D6-4E97-4690-981C-644031051949}">
  <ds:schemaRefs>
    <ds:schemaRef ds:uri="http://schemas.microsoft.com/sharepoint/events"/>
  </ds:schemaRefs>
</ds:datastoreItem>
</file>

<file path=customXml/itemProps4463.xml><?xml version="1.0" encoding="utf-8"?>
<ds:datastoreItem xmlns:ds="http://schemas.openxmlformats.org/officeDocument/2006/customXml" ds:itemID="{C9B38FD0-4BE6-4CAF-B8DF-0EE26C64512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64.xml><?xml version="1.0" encoding="utf-8"?>
<ds:datastoreItem xmlns:ds="http://schemas.openxmlformats.org/officeDocument/2006/customXml" ds:itemID="{B322EFCA-8C33-4432-BFB1-862008171107}">
  <ds:schemaRefs>
    <ds:schemaRef ds:uri="http://schemas.microsoft.com/sharepoint/v3/contenttype/forms"/>
  </ds:schemaRefs>
</ds:datastoreItem>
</file>

<file path=customXml/itemProps4465.xml><?xml version="1.0" encoding="utf-8"?>
<ds:datastoreItem xmlns:ds="http://schemas.openxmlformats.org/officeDocument/2006/customXml" ds:itemID="{23AB1077-118A-41C0-B9F5-E7B5F4489C9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66.xml><?xml version="1.0" encoding="utf-8"?>
<ds:datastoreItem xmlns:ds="http://schemas.openxmlformats.org/officeDocument/2006/customXml" ds:itemID="{E7CE54DB-A53D-4EC4-93FE-117A7C1DC12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67.xml><?xml version="1.0" encoding="utf-8"?>
<ds:datastoreItem xmlns:ds="http://schemas.openxmlformats.org/officeDocument/2006/customXml" ds:itemID="{0C1BE880-D03A-4BE8-82E3-841183B3CFB5}">
  <ds:schemaRefs>
    <ds:schemaRef ds:uri="http://schemas.microsoft.com/sharepoint/events"/>
  </ds:schemaRefs>
</ds:datastoreItem>
</file>

<file path=customXml/itemProps4468.xml><?xml version="1.0" encoding="utf-8"?>
<ds:datastoreItem xmlns:ds="http://schemas.openxmlformats.org/officeDocument/2006/customXml" ds:itemID="{0E598428-595B-4E34-BF38-6A182CA1DAA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69.xml><?xml version="1.0" encoding="utf-8"?>
<ds:datastoreItem xmlns:ds="http://schemas.openxmlformats.org/officeDocument/2006/customXml" ds:itemID="{933DEACB-7457-4052-9991-59556BCEB6F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7.xml><?xml version="1.0" encoding="utf-8"?>
<ds:datastoreItem xmlns:ds="http://schemas.openxmlformats.org/officeDocument/2006/customXml" ds:itemID="{4F37E5C2-C0E2-4F51-AE30-AE3ACFD1D8A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70.xml><?xml version="1.0" encoding="utf-8"?>
<ds:datastoreItem xmlns:ds="http://schemas.openxmlformats.org/officeDocument/2006/customXml" ds:itemID="{AA4B2AF4-B255-4827-AA50-236DD783CFD6}">
  <ds:schemaRefs>
    <ds:schemaRef ds:uri="http://schemas.microsoft.com/sharepoint/events"/>
  </ds:schemaRefs>
</ds:datastoreItem>
</file>

<file path=customXml/itemProps4471.xml><?xml version="1.0" encoding="utf-8"?>
<ds:datastoreItem xmlns:ds="http://schemas.openxmlformats.org/officeDocument/2006/customXml" ds:itemID="{018D215F-403B-4BF4-902E-AA69E61B873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72.xml><?xml version="1.0" encoding="utf-8"?>
<ds:datastoreItem xmlns:ds="http://schemas.openxmlformats.org/officeDocument/2006/customXml" ds:itemID="{821DAAAC-E33E-4822-A0B5-8A2DEE314451}">
  <ds:schemaRefs>
    <ds:schemaRef ds:uri="http://schemas.microsoft.com/sharepoint/v3/contenttype/forms"/>
  </ds:schemaRefs>
</ds:datastoreItem>
</file>

<file path=customXml/itemProps4473.xml><?xml version="1.0" encoding="utf-8"?>
<ds:datastoreItem xmlns:ds="http://schemas.openxmlformats.org/officeDocument/2006/customXml" ds:itemID="{4FD1D6B1-297E-4048-AF11-2F159F61D66E}">
  <ds:schemaRefs>
    <ds:schemaRef ds:uri="http://schemas.microsoft.com/sharepoint/v3/contenttype/forms"/>
  </ds:schemaRefs>
</ds:datastoreItem>
</file>

<file path=customXml/itemProps4474.xml><?xml version="1.0" encoding="utf-8"?>
<ds:datastoreItem xmlns:ds="http://schemas.openxmlformats.org/officeDocument/2006/customXml" ds:itemID="{00CD8370-5436-480C-9482-8A962469A9C6}">
  <ds:schemaRefs>
    <ds:schemaRef ds:uri="http://schemas.microsoft.com/sharepoint/events"/>
  </ds:schemaRefs>
</ds:datastoreItem>
</file>

<file path=customXml/itemProps4475.xml><?xml version="1.0" encoding="utf-8"?>
<ds:datastoreItem xmlns:ds="http://schemas.openxmlformats.org/officeDocument/2006/customXml" ds:itemID="{B46ACC34-D1AD-4D9E-999B-58315B0C085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76.xml><?xml version="1.0" encoding="utf-8"?>
<ds:datastoreItem xmlns:ds="http://schemas.openxmlformats.org/officeDocument/2006/customXml" ds:itemID="{F58B077C-F354-4003-9AEA-83067A68331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77.xml><?xml version="1.0" encoding="utf-8"?>
<ds:datastoreItem xmlns:ds="http://schemas.openxmlformats.org/officeDocument/2006/customXml" ds:itemID="{8B143F32-C758-4020-A815-3514B9A5BD0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78.xml><?xml version="1.0" encoding="utf-8"?>
<ds:datastoreItem xmlns:ds="http://schemas.openxmlformats.org/officeDocument/2006/customXml" ds:itemID="{BEAAEEA9-BD3D-4578-ACFA-8839C0204D1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79.xml><?xml version="1.0" encoding="utf-8"?>
<ds:datastoreItem xmlns:ds="http://schemas.openxmlformats.org/officeDocument/2006/customXml" ds:itemID="{3CCFF452-95ED-4AE3-99BF-8555168B0A3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8.xml><?xml version="1.0" encoding="utf-8"?>
<ds:datastoreItem xmlns:ds="http://schemas.openxmlformats.org/officeDocument/2006/customXml" ds:itemID="{624D4797-6121-44B8-A81B-20B28469FD2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80.xml><?xml version="1.0" encoding="utf-8"?>
<ds:datastoreItem xmlns:ds="http://schemas.openxmlformats.org/officeDocument/2006/customXml" ds:itemID="{491C13A9-D565-468E-AE2B-E6AF1DFDE33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81.xml><?xml version="1.0" encoding="utf-8"?>
<ds:datastoreItem xmlns:ds="http://schemas.openxmlformats.org/officeDocument/2006/customXml" ds:itemID="{25FED8CF-48F3-498E-84E3-D7D831D300B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82.xml><?xml version="1.0" encoding="utf-8"?>
<ds:datastoreItem xmlns:ds="http://schemas.openxmlformats.org/officeDocument/2006/customXml" ds:itemID="{5F3F8C19-B37B-4219-AB6E-308C9F216D34}">
  <ds:schemaRefs>
    <ds:schemaRef ds:uri="http://schemas.microsoft.com/sharepoint/events"/>
  </ds:schemaRefs>
</ds:datastoreItem>
</file>

<file path=customXml/itemProps4483.xml><?xml version="1.0" encoding="utf-8"?>
<ds:datastoreItem xmlns:ds="http://schemas.openxmlformats.org/officeDocument/2006/customXml" ds:itemID="{6C1258A3-9C84-48B3-A4C2-9B5728F05C15}">
  <ds:schemaRefs>
    <ds:schemaRef ds:uri="http://schemas.microsoft.com/sharepoint/events"/>
  </ds:schemaRefs>
</ds:datastoreItem>
</file>

<file path=customXml/itemProps4484.xml><?xml version="1.0" encoding="utf-8"?>
<ds:datastoreItem xmlns:ds="http://schemas.openxmlformats.org/officeDocument/2006/customXml" ds:itemID="{3F4760E1-EC00-4D2D-89AD-8076A88D2FA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85.xml><?xml version="1.0" encoding="utf-8"?>
<ds:datastoreItem xmlns:ds="http://schemas.openxmlformats.org/officeDocument/2006/customXml" ds:itemID="{26839564-2670-4F65-B775-ABE70808D4B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86.xml><?xml version="1.0" encoding="utf-8"?>
<ds:datastoreItem xmlns:ds="http://schemas.openxmlformats.org/officeDocument/2006/customXml" ds:itemID="{7774AE59-A8C7-4CBE-91F2-D146BB66500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87.xml><?xml version="1.0" encoding="utf-8"?>
<ds:datastoreItem xmlns:ds="http://schemas.openxmlformats.org/officeDocument/2006/customXml" ds:itemID="{262F08C9-395B-46DB-88C1-D9F1950FB98F}">
  <ds:schemaRefs>
    <ds:schemaRef ds:uri="http://schemas.microsoft.com/sharepoint/v3/contenttype/forms"/>
  </ds:schemaRefs>
</ds:datastoreItem>
</file>

<file path=customXml/itemProps4488.xml><?xml version="1.0" encoding="utf-8"?>
<ds:datastoreItem xmlns:ds="http://schemas.openxmlformats.org/officeDocument/2006/customXml" ds:itemID="{3E505CBB-B483-441D-91C4-916DEA4C92A4}">
  <ds:schemaRefs>
    <ds:schemaRef ds:uri="http://schemas.microsoft.com/sharepoint/v3/contenttype/forms"/>
  </ds:schemaRefs>
</ds:datastoreItem>
</file>

<file path=customXml/itemProps4489.xml><?xml version="1.0" encoding="utf-8"?>
<ds:datastoreItem xmlns:ds="http://schemas.openxmlformats.org/officeDocument/2006/customXml" ds:itemID="{907EE36B-ED49-4CFF-A573-DC3060D3436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9.xml><?xml version="1.0" encoding="utf-8"?>
<ds:datastoreItem xmlns:ds="http://schemas.openxmlformats.org/officeDocument/2006/customXml" ds:itemID="{E2CBDCF3-E644-47C0-B0EA-DED026A59341}">
  <ds:schemaRefs>
    <ds:schemaRef ds:uri="http://schemas.microsoft.com/sharepoint/events"/>
  </ds:schemaRefs>
</ds:datastoreItem>
</file>

<file path=customXml/itemProps4490.xml><?xml version="1.0" encoding="utf-8"?>
<ds:datastoreItem xmlns:ds="http://schemas.openxmlformats.org/officeDocument/2006/customXml" ds:itemID="{210A8270-24AE-45CB-AF58-4D40FA97824B}">
  <ds:schemaRefs>
    <ds:schemaRef ds:uri="http://schemas.microsoft.com/sharepoint/v3/contenttype/forms"/>
  </ds:schemaRefs>
</ds:datastoreItem>
</file>

<file path=customXml/itemProps4491.xml><?xml version="1.0" encoding="utf-8"?>
<ds:datastoreItem xmlns:ds="http://schemas.openxmlformats.org/officeDocument/2006/customXml" ds:itemID="{B2C1AE45-A511-4E0D-910E-7ABD1CE91C09}">
  <ds:schemaRefs>
    <ds:schemaRef ds:uri="http://schemas.microsoft.com/sharepoint/v3/contenttype/forms"/>
  </ds:schemaRefs>
</ds:datastoreItem>
</file>

<file path=customXml/itemProps4492.xml><?xml version="1.0" encoding="utf-8"?>
<ds:datastoreItem xmlns:ds="http://schemas.openxmlformats.org/officeDocument/2006/customXml" ds:itemID="{6AD45116-79D8-4479-B1D4-27423D3697F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93.xml><?xml version="1.0" encoding="utf-8"?>
<ds:datastoreItem xmlns:ds="http://schemas.openxmlformats.org/officeDocument/2006/customXml" ds:itemID="{6E53C85A-62EC-4CC0-83D9-D5937E1EDB9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94.xml><?xml version="1.0" encoding="utf-8"?>
<ds:datastoreItem xmlns:ds="http://schemas.openxmlformats.org/officeDocument/2006/customXml" ds:itemID="{BF2FB402-650B-44E4-8CE3-8FCDDC636F7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495.xml><?xml version="1.0" encoding="utf-8"?>
<ds:datastoreItem xmlns:ds="http://schemas.openxmlformats.org/officeDocument/2006/customXml" ds:itemID="{21764F82-7396-4FBC-B7AA-1DDEFC8F615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96.xml><?xml version="1.0" encoding="utf-8"?>
<ds:datastoreItem xmlns:ds="http://schemas.openxmlformats.org/officeDocument/2006/customXml" ds:itemID="{ED1E7A10-D539-46A2-A01E-5881A28BF6B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97.xml><?xml version="1.0" encoding="utf-8"?>
<ds:datastoreItem xmlns:ds="http://schemas.openxmlformats.org/officeDocument/2006/customXml" ds:itemID="{F4037DB2-AF91-4426-9183-E94DDFCDAE5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498.xml><?xml version="1.0" encoding="utf-8"?>
<ds:datastoreItem xmlns:ds="http://schemas.openxmlformats.org/officeDocument/2006/customXml" ds:itemID="{79EF8301-ABF1-4F6A-9307-214C285E6BD1}">
  <ds:schemaRefs>
    <ds:schemaRef ds:uri="http://schemas.microsoft.com/sharepoint/v3/contenttype/forms"/>
  </ds:schemaRefs>
</ds:datastoreItem>
</file>

<file path=customXml/itemProps4499.xml><?xml version="1.0" encoding="utf-8"?>
<ds:datastoreItem xmlns:ds="http://schemas.openxmlformats.org/officeDocument/2006/customXml" ds:itemID="{C4748214-2BDB-42ED-BF94-8C33132B93C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.xml><?xml version="1.0" encoding="utf-8"?>
<ds:datastoreItem xmlns:ds="http://schemas.openxmlformats.org/officeDocument/2006/customXml" ds:itemID="{68CC298D-EC39-4A2D-916C-955B3377BD2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0.xml><?xml version="1.0" encoding="utf-8"?>
<ds:datastoreItem xmlns:ds="http://schemas.openxmlformats.org/officeDocument/2006/customXml" ds:itemID="{EB8C082A-9447-4540-BBE9-D4176486E99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00.xml><?xml version="1.0" encoding="utf-8"?>
<ds:datastoreItem xmlns:ds="http://schemas.openxmlformats.org/officeDocument/2006/customXml" ds:itemID="{F6AF0B53-398A-4D04-9F49-1E77FDEBA14D}">
  <ds:schemaRefs>
    <ds:schemaRef ds:uri="http://schemas.microsoft.com/sharepoint/events"/>
  </ds:schemaRefs>
</ds:datastoreItem>
</file>

<file path=customXml/itemProps4501.xml><?xml version="1.0" encoding="utf-8"?>
<ds:datastoreItem xmlns:ds="http://schemas.openxmlformats.org/officeDocument/2006/customXml" ds:itemID="{A9B46BFB-3F12-4CF7-B6BC-4BFA031197E1}">
  <ds:schemaRefs>
    <ds:schemaRef ds:uri="http://schemas.microsoft.com/sharepoint/events"/>
  </ds:schemaRefs>
</ds:datastoreItem>
</file>

<file path=customXml/itemProps4502.xml><?xml version="1.0" encoding="utf-8"?>
<ds:datastoreItem xmlns:ds="http://schemas.openxmlformats.org/officeDocument/2006/customXml" ds:itemID="{773B93C6-A4AC-486C-978D-431B5BF9667F}">
  <ds:schemaRefs>
    <ds:schemaRef ds:uri="http://schemas.microsoft.com/sharepoint/events"/>
  </ds:schemaRefs>
</ds:datastoreItem>
</file>

<file path=customXml/itemProps4503.xml><?xml version="1.0" encoding="utf-8"?>
<ds:datastoreItem xmlns:ds="http://schemas.openxmlformats.org/officeDocument/2006/customXml" ds:itemID="{15709EE4-EAB4-4517-BD36-799A4B5DA33C}">
  <ds:schemaRefs>
    <ds:schemaRef ds:uri="http://schemas.microsoft.com/sharepoint/events"/>
  </ds:schemaRefs>
</ds:datastoreItem>
</file>

<file path=customXml/itemProps4504.xml><?xml version="1.0" encoding="utf-8"?>
<ds:datastoreItem xmlns:ds="http://schemas.openxmlformats.org/officeDocument/2006/customXml" ds:itemID="{8B02331E-17CA-48D2-B2A0-C440F1B63D0A}">
  <ds:schemaRefs>
    <ds:schemaRef ds:uri="http://schemas.microsoft.com/sharepoint/v3/contenttype/forms"/>
  </ds:schemaRefs>
</ds:datastoreItem>
</file>

<file path=customXml/itemProps4505.xml><?xml version="1.0" encoding="utf-8"?>
<ds:datastoreItem xmlns:ds="http://schemas.openxmlformats.org/officeDocument/2006/customXml" ds:itemID="{C9883277-4654-410D-B249-0CB312386D42}">
  <ds:schemaRefs>
    <ds:schemaRef ds:uri="http://schemas.microsoft.com/sharepoint/v3/contenttype/forms"/>
  </ds:schemaRefs>
</ds:datastoreItem>
</file>

<file path=customXml/itemProps4506.xml><?xml version="1.0" encoding="utf-8"?>
<ds:datastoreItem xmlns:ds="http://schemas.openxmlformats.org/officeDocument/2006/customXml" ds:itemID="{EF1370F5-199F-40B8-954F-8A55C65E83E2}">
  <ds:schemaRefs>
    <ds:schemaRef ds:uri="http://schemas.microsoft.com/sharepoint/events"/>
  </ds:schemaRefs>
</ds:datastoreItem>
</file>

<file path=customXml/itemProps4507.xml><?xml version="1.0" encoding="utf-8"?>
<ds:datastoreItem xmlns:ds="http://schemas.openxmlformats.org/officeDocument/2006/customXml" ds:itemID="{1B3AF34F-4B03-448D-9B5D-FE8DA9FA4699}">
  <ds:schemaRefs>
    <ds:schemaRef ds:uri="http://schemas.microsoft.com/sharepoint/v3/contenttype/forms"/>
  </ds:schemaRefs>
</ds:datastoreItem>
</file>

<file path=customXml/itemProps4508.xml><?xml version="1.0" encoding="utf-8"?>
<ds:datastoreItem xmlns:ds="http://schemas.openxmlformats.org/officeDocument/2006/customXml" ds:itemID="{1568AB83-9DC1-4DCC-A70E-4F8E6D68088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09.xml><?xml version="1.0" encoding="utf-8"?>
<ds:datastoreItem xmlns:ds="http://schemas.openxmlformats.org/officeDocument/2006/customXml" ds:itemID="{73CFEAE3-4EBC-43BB-8654-D508AC156CB3}">
  <ds:schemaRefs>
    <ds:schemaRef ds:uri="http://schemas.microsoft.com/sharepoint/v3/contenttype/forms"/>
  </ds:schemaRefs>
</ds:datastoreItem>
</file>

<file path=customXml/itemProps451.xml><?xml version="1.0" encoding="utf-8"?>
<ds:datastoreItem xmlns:ds="http://schemas.openxmlformats.org/officeDocument/2006/customXml" ds:itemID="{B83AB40F-B5A7-4707-B362-2555C889BAF3}">
  <ds:schemaRefs>
    <ds:schemaRef ds:uri="http://schemas.microsoft.com/sharepoint/v3/contenttype/forms"/>
  </ds:schemaRefs>
</ds:datastoreItem>
</file>

<file path=customXml/itemProps4510.xml><?xml version="1.0" encoding="utf-8"?>
<ds:datastoreItem xmlns:ds="http://schemas.openxmlformats.org/officeDocument/2006/customXml" ds:itemID="{F444AB78-95AB-438B-8E30-6659FAB84AA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11.xml><?xml version="1.0" encoding="utf-8"?>
<ds:datastoreItem xmlns:ds="http://schemas.openxmlformats.org/officeDocument/2006/customXml" ds:itemID="{85B3DED7-D3C7-491E-ACD7-E16F99604A0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12.xml><?xml version="1.0" encoding="utf-8"?>
<ds:datastoreItem xmlns:ds="http://schemas.openxmlformats.org/officeDocument/2006/customXml" ds:itemID="{83DD5F1F-92F7-4B2D-928B-1A004A365B7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13.xml><?xml version="1.0" encoding="utf-8"?>
<ds:datastoreItem xmlns:ds="http://schemas.openxmlformats.org/officeDocument/2006/customXml" ds:itemID="{E2ABFFA4-A8ED-4077-BD3D-608A310AB12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14.xml><?xml version="1.0" encoding="utf-8"?>
<ds:datastoreItem xmlns:ds="http://schemas.openxmlformats.org/officeDocument/2006/customXml" ds:itemID="{7671E407-452D-42D3-84D8-DC7A62F43766}">
  <ds:schemaRefs>
    <ds:schemaRef ds:uri="http://schemas.microsoft.com/sharepoint/events"/>
  </ds:schemaRefs>
</ds:datastoreItem>
</file>

<file path=customXml/itemProps4515.xml><?xml version="1.0" encoding="utf-8"?>
<ds:datastoreItem xmlns:ds="http://schemas.openxmlformats.org/officeDocument/2006/customXml" ds:itemID="{18FDC8B4-9FC1-4BC1-B5EA-596FBD39FA7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16.xml><?xml version="1.0" encoding="utf-8"?>
<ds:datastoreItem xmlns:ds="http://schemas.openxmlformats.org/officeDocument/2006/customXml" ds:itemID="{4732DB76-F0A3-4B3E-8C91-B062755BDA4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17.xml><?xml version="1.0" encoding="utf-8"?>
<ds:datastoreItem xmlns:ds="http://schemas.openxmlformats.org/officeDocument/2006/customXml" ds:itemID="{CADDA58F-19AE-4505-84F5-E48D1BF11FF7}">
  <ds:schemaRefs>
    <ds:schemaRef ds:uri="http://schemas.microsoft.com/sharepoint/v3/contenttype/forms"/>
  </ds:schemaRefs>
</ds:datastoreItem>
</file>

<file path=customXml/itemProps4518.xml><?xml version="1.0" encoding="utf-8"?>
<ds:datastoreItem xmlns:ds="http://schemas.openxmlformats.org/officeDocument/2006/customXml" ds:itemID="{18D00009-0472-4F73-A2CC-513E25CAF76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19.xml><?xml version="1.0" encoding="utf-8"?>
<ds:datastoreItem xmlns:ds="http://schemas.openxmlformats.org/officeDocument/2006/customXml" ds:itemID="{76D0F1E3-8E14-4DAA-A2D9-0E7F02D88A6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2.xml><?xml version="1.0" encoding="utf-8"?>
<ds:datastoreItem xmlns:ds="http://schemas.openxmlformats.org/officeDocument/2006/customXml" ds:itemID="{ED81D614-EEB6-4E28-BB41-2F689B2EE0B3}">
  <ds:schemaRefs>
    <ds:schemaRef ds:uri="http://schemas.microsoft.com/sharepoint/v3/contenttype/forms"/>
  </ds:schemaRefs>
</ds:datastoreItem>
</file>

<file path=customXml/itemProps4520.xml><?xml version="1.0" encoding="utf-8"?>
<ds:datastoreItem xmlns:ds="http://schemas.openxmlformats.org/officeDocument/2006/customXml" ds:itemID="{C0FA8232-158F-4D04-811E-C05A18DE63C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21.xml><?xml version="1.0" encoding="utf-8"?>
<ds:datastoreItem xmlns:ds="http://schemas.openxmlformats.org/officeDocument/2006/customXml" ds:itemID="{2AAD8E25-626F-4F91-BD3D-8978E523862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22.xml><?xml version="1.0" encoding="utf-8"?>
<ds:datastoreItem xmlns:ds="http://schemas.openxmlformats.org/officeDocument/2006/customXml" ds:itemID="{3F103795-68B4-416D-B401-6290DB5142A4}">
  <ds:schemaRefs>
    <ds:schemaRef ds:uri="http://schemas.microsoft.com/sharepoint/events"/>
  </ds:schemaRefs>
</ds:datastoreItem>
</file>

<file path=customXml/itemProps4523.xml><?xml version="1.0" encoding="utf-8"?>
<ds:datastoreItem xmlns:ds="http://schemas.openxmlformats.org/officeDocument/2006/customXml" ds:itemID="{0527D828-B1C3-489E-A509-ACC1F99989A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24.xml><?xml version="1.0" encoding="utf-8"?>
<ds:datastoreItem xmlns:ds="http://schemas.openxmlformats.org/officeDocument/2006/customXml" ds:itemID="{608E8EBF-D985-46F2-BDF2-2FB7BF41366B}">
  <ds:schemaRefs>
    <ds:schemaRef ds:uri="http://schemas.microsoft.com/sharepoint/v3/contenttype/forms"/>
  </ds:schemaRefs>
</ds:datastoreItem>
</file>

<file path=customXml/itemProps4525.xml><?xml version="1.0" encoding="utf-8"?>
<ds:datastoreItem xmlns:ds="http://schemas.openxmlformats.org/officeDocument/2006/customXml" ds:itemID="{F18EA175-1761-46C0-B105-DCB450AD707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26.xml><?xml version="1.0" encoding="utf-8"?>
<ds:datastoreItem xmlns:ds="http://schemas.openxmlformats.org/officeDocument/2006/customXml" ds:itemID="{77381D51-F751-45F0-93E3-99124FDECBD6}">
  <ds:schemaRefs>
    <ds:schemaRef ds:uri="http://schemas.microsoft.com/sharepoint/v3/contenttype/forms"/>
  </ds:schemaRefs>
</ds:datastoreItem>
</file>

<file path=customXml/itemProps4527.xml><?xml version="1.0" encoding="utf-8"?>
<ds:datastoreItem xmlns:ds="http://schemas.openxmlformats.org/officeDocument/2006/customXml" ds:itemID="{FAF18BA5-A19E-4375-99AC-E87ADB17C2F5}">
  <ds:schemaRefs>
    <ds:schemaRef ds:uri="http://schemas.microsoft.com/sharepoint/events"/>
  </ds:schemaRefs>
</ds:datastoreItem>
</file>

<file path=customXml/itemProps4528.xml><?xml version="1.0" encoding="utf-8"?>
<ds:datastoreItem xmlns:ds="http://schemas.openxmlformats.org/officeDocument/2006/customXml" ds:itemID="{A3608A9C-1F31-4C07-BAB5-B8E79FD7682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29.xml><?xml version="1.0" encoding="utf-8"?>
<ds:datastoreItem xmlns:ds="http://schemas.openxmlformats.org/officeDocument/2006/customXml" ds:itemID="{62BA4320-D4C5-46CB-ACAF-88DBAE813624}">
  <ds:schemaRefs>
    <ds:schemaRef ds:uri="http://schemas.microsoft.com/sharepoint/events"/>
  </ds:schemaRefs>
</ds:datastoreItem>
</file>

<file path=customXml/itemProps453.xml><?xml version="1.0" encoding="utf-8"?>
<ds:datastoreItem xmlns:ds="http://schemas.openxmlformats.org/officeDocument/2006/customXml" ds:itemID="{1C4B1AE9-5496-49D1-9BF9-174A37980B9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30.xml><?xml version="1.0" encoding="utf-8"?>
<ds:datastoreItem xmlns:ds="http://schemas.openxmlformats.org/officeDocument/2006/customXml" ds:itemID="{3F11D07C-F26B-4B80-8AE7-66F02636C8E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31.xml><?xml version="1.0" encoding="utf-8"?>
<ds:datastoreItem xmlns:ds="http://schemas.openxmlformats.org/officeDocument/2006/customXml" ds:itemID="{61F398AF-0F42-4CB3-9CC9-70025879A75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32.xml><?xml version="1.0" encoding="utf-8"?>
<ds:datastoreItem xmlns:ds="http://schemas.openxmlformats.org/officeDocument/2006/customXml" ds:itemID="{1673DBC8-94A2-40B0-8C04-732270B5C268}">
  <ds:schemaRefs>
    <ds:schemaRef ds:uri="http://schemas.microsoft.com/sharepoint/v3/contenttype/forms"/>
  </ds:schemaRefs>
</ds:datastoreItem>
</file>

<file path=customXml/itemProps4533.xml><?xml version="1.0" encoding="utf-8"?>
<ds:datastoreItem xmlns:ds="http://schemas.openxmlformats.org/officeDocument/2006/customXml" ds:itemID="{EBB2FB24-1561-4AEE-9E39-D679BE8DAF02}">
  <ds:schemaRefs>
    <ds:schemaRef ds:uri="http://schemas.microsoft.com/sharepoint/events"/>
  </ds:schemaRefs>
</ds:datastoreItem>
</file>

<file path=customXml/itemProps4534.xml><?xml version="1.0" encoding="utf-8"?>
<ds:datastoreItem xmlns:ds="http://schemas.openxmlformats.org/officeDocument/2006/customXml" ds:itemID="{FF79E68A-E4C5-41BC-B5A0-FB0A6E0D4BC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35.xml><?xml version="1.0" encoding="utf-8"?>
<ds:datastoreItem xmlns:ds="http://schemas.openxmlformats.org/officeDocument/2006/customXml" ds:itemID="{7BBDCC90-5125-4E84-8C49-CE89CC87420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36.xml><?xml version="1.0" encoding="utf-8"?>
<ds:datastoreItem xmlns:ds="http://schemas.openxmlformats.org/officeDocument/2006/customXml" ds:itemID="{069ECA54-6295-4191-BCB9-0F036FD7C93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37.xml><?xml version="1.0" encoding="utf-8"?>
<ds:datastoreItem xmlns:ds="http://schemas.openxmlformats.org/officeDocument/2006/customXml" ds:itemID="{B584BDCA-81E3-4176-A977-55E03919EFC4}">
  <ds:schemaRefs>
    <ds:schemaRef ds:uri="http://schemas.microsoft.com/sharepoint/events"/>
  </ds:schemaRefs>
</ds:datastoreItem>
</file>

<file path=customXml/itemProps4538.xml><?xml version="1.0" encoding="utf-8"?>
<ds:datastoreItem xmlns:ds="http://schemas.openxmlformats.org/officeDocument/2006/customXml" ds:itemID="{52B72561-1EAC-4297-90AB-8EAC383498D5}">
  <ds:schemaRefs>
    <ds:schemaRef ds:uri="http://schemas.microsoft.com/sharepoint/v3/contenttype/forms"/>
  </ds:schemaRefs>
</ds:datastoreItem>
</file>

<file path=customXml/itemProps4539.xml><?xml version="1.0" encoding="utf-8"?>
<ds:datastoreItem xmlns:ds="http://schemas.openxmlformats.org/officeDocument/2006/customXml" ds:itemID="{DC3532FF-33E0-48B2-8BA0-9180808C50A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4.xml><?xml version="1.0" encoding="utf-8"?>
<ds:datastoreItem xmlns:ds="http://schemas.openxmlformats.org/officeDocument/2006/customXml" ds:itemID="{3B56B852-2F18-4F39-98A0-B94079BB4DF8}">
  <ds:schemaRefs>
    <ds:schemaRef ds:uri="http://schemas.microsoft.com/sharepoint/v3/contenttype/forms"/>
  </ds:schemaRefs>
</ds:datastoreItem>
</file>

<file path=customXml/itemProps4540.xml><?xml version="1.0" encoding="utf-8"?>
<ds:datastoreItem xmlns:ds="http://schemas.openxmlformats.org/officeDocument/2006/customXml" ds:itemID="{72895AC6-378A-4F91-973E-CD63C138BE15}">
  <ds:schemaRefs>
    <ds:schemaRef ds:uri="http://schemas.microsoft.com/sharepoint/events"/>
  </ds:schemaRefs>
</ds:datastoreItem>
</file>

<file path=customXml/itemProps4541.xml><?xml version="1.0" encoding="utf-8"?>
<ds:datastoreItem xmlns:ds="http://schemas.openxmlformats.org/officeDocument/2006/customXml" ds:itemID="{F7742193-D5E2-456A-93FF-1C00BF18B3BF}">
  <ds:schemaRefs>
    <ds:schemaRef ds:uri="http://schemas.microsoft.com/sharepoint/events"/>
  </ds:schemaRefs>
</ds:datastoreItem>
</file>

<file path=customXml/itemProps4542.xml><?xml version="1.0" encoding="utf-8"?>
<ds:datastoreItem xmlns:ds="http://schemas.openxmlformats.org/officeDocument/2006/customXml" ds:itemID="{8663C3AE-A9B4-4F4E-86B3-E2E2DAEF078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43.xml><?xml version="1.0" encoding="utf-8"?>
<ds:datastoreItem xmlns:ds="http://schemas.openxmlformats.org/officeDocument/2006/customXml" ds:itemID="{B6F4E638-A0AB-4ECB-B1B9-E5D5125E620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44.xml><?xml version="1.0" encoding="utf-8"?>
<ds:datastoreItem xmlns:ds="http://schemas.openxmlformats.org/officeDocument/2006/customXml" ds:itemID="{CE829104-D42E-4294-ACCC-E308546A473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45.xml><?xml version="1.0" encoding="utf-8"?>
<ds:datastoreItem xmlns:ds="http://schemas.openxmlformats.org/officeDocument/2006/customXml" ds:itemID="{10752E0B-3015-41FA-ADF9-78BF1E5873E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46.xml><?xml version="1.0" encoding="utf-8"?>
<ds:datastoreItem xmlns:ds="http://schemas.openxmlformats.org/officeDocument/2006/customXml" ds:itemID="{9406C3C3-D779-45FD-880F-BB74D7D27C7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47.xml><?xml version="1.0" encoding="utf-8"?>
<ds:datastoreItem xmlns:ds="http://schemas.openxmlformats.org/officeDocument/2006/customXml" ds:itemID="{F51D277F-D34D-422B-AD29-049421A6E0F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48.xml><?xml version="1.0" encoding="utf-8"?>
<ds:datastoreItem xmlns:ds="http://schemas.openxmlformats.org/officeDocument/2006/customXml" ds:itemID="{16F89895-6BD9-4CB4-8A39-728174572CC9}">
  <ds:schemaRefs>
    <ds:schemaRef ds:uri="http://schemas.microsoft.com/sharepoint/v3/contenttype/forms"/>
  </ds:schemaRefs>
</ds:datastoreItem>
</file>

<file path=customXml/itemProps4549.xml><?xml version="1.0" encoding="utf-8"?>
<ds:datastoreItem xmlns:ds="http://schemas.openxmlformats.org/officeDocument/2006/customXml" ds:itemID="{0DBB1C2F-2306-41BC-85AA-40F2578BBB1A}">
  <ds:schemaRefs>
    <ds:schemaRef ds:uri="http://schemas.microsoft.com/sharepoint/v3/contenttype/forms"/>
  </ds:schemaRefs>
</ds:datastoreItem>
</file>

<file path=customXml/itemProps455.xml><?xml version="1.0" encoding="utf-8"?>
<ds:datastoreItem xmlns:ds="http://schemas.openxmlformats.org/officeDocument/2006/customXml" ds:itemID="{FA0CCB58-AB41-4C4F-9FDC-5F5B09DB84C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50.xml><?xml version="1.0" encoding="utf-8"?>
<ds:datastoreItem xmlns:ds="http://schemas.openxmlformats.org/officeDocument/2006/customXml" ds:itemID="{04F4821B-624F-4B89-BAE4-4C3A0A7AC88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51.xml><?xml version="1.0" encoding="utf-8"?>
<ds:datastoreItem xmlns:ds="http://schemas.openxmlformats.org/officeDocument/2006/customXml" ds:itemID="{ADB08241-3BED-4B89-8841-C2E668FAECE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52.xml><?xml version="1.0" encoding="utf-8"?>
<ds:datastoreItem xmlns:ds="http://schemas.openxmlformats.org/officeDocument/2006/customXml" ds:itemID="{A97AF2E6-69BB-45A3-B0AE-E3FC37EB5519}">
  <ds:schemaRefs>
    <ds:schemaRef ds:uri="http://schemas.microsoft.com/sharepoint/v3/contenttype/forms"/>
  </ds:schemaRefs>
</ds:datastoreItem>
</file>

<file path=customXml/itemProps4553.xml><?xml version="1.0" encoding="utf-8"?>
<ds:datastoreItem xmlns:ds="http://schemas.openxmlformats.org/officeDocument/2006/customXml" ds:itemID="{6BBE5523-CF72-4E5A-AB1D-30918D3CF91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54.xml><?xml version="1.0" encoding="utf-8"?>
<ds:datastoreItem xmlns:ds="http://schemas.openxmlformats.org/officeDocument/2006/customXml" ds:itemID="{1791D369-5855-4204-B4E3-42F022F4E2A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55.xml><?xml version="1.0" encoding="utf-8"?>
<ds:datastoreItem xmlns:ds="http://schemas.openxmlformats.org/officeDocument/2006/customXml" ds:itemID="{B55B0926-D172-4121-A40C-B3F32BD79B1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56.xml><?xml version="1.0" encoding="utf-8"?>
<ds:datastoreItem xmlns:ds="http://schemas.openxmlformats.org/officeDocument/2006/customXml" ds:itemID="{4AA50DE4-B460-4970-A6AC-D28F9324EC1D}">
  <ds:schemaRefs>
    <ds:schemaRef ds:uri="http://schemas.microsoft.com/sharepoint/events"/>
  </ds:schemaRefs>
</ds:datastoreItem>
</file>

<file path=customXml/itemProps4557.xml><?xml version="1.0" encoding="utf-8"?>
<ds:datastoreItem xmlns:ds="http://schemas.openxmlformats.org/officeDocument/2006/customXml" ds:itemID="{E04C585F-ED98-4156-ACAF-CCA8C9339D11}">
  <ds:schemaRefs>
    <ds:schemaRef ds:uri="http://schemas.microsoft.com/sharepoint/v3/contenttype/forms"/>
  </ds:schemaRefs>
</ds:datastoreItem>
</file>

<file path=customXml/itemProps4558.xml><?xml version="1.0" encoding="utf-8"?>
<ds:datastoreItem xmlns:ds="http://schemas.openxmlformats.org/officeDocument/2006/customXml" ds:itemID="{FF01A4F1-0A80-4D77-9968-9D9EA44F9BF2}">
  <ds:schemaRefs>
    <ds:schemaRef ds:uri="http://schemas.microsoft.com/sharepoint/events"/>
  </ds:schemaRefs>
</ds:datastoreItem>
</file>

<file path=customXml/itemProps4559.xml><?xml version="1.0" encoding="utf-8"?>
<ds:datastoreItem xmlns:ds="http://schemas.openxmlformats.org/officeDocument/2006/customXml" ds:itemID="{926BAF1C-3067-4C3E-B9D5-74A9402CD370}">
  <ds:schemaRefs>
    <ds:schemaRef ds:uri="http://schemas.microsoft.com/sharepoint/v3/contenttype/forms"/>
  </ds:schemaRefs>
</ds:datastoreItem>
</file>

<file path=customXml/itemProps456.xml><?xml version="1.0" encoding="utf-8"?>
<ds:datastoreItem xmlns:ds="http://schemas.openxmlformats.org/officeDocument/2006/customXml" ds:itemID="{B897853A-91C0-4FFA-AB97-F12E4420CDD8}">
  <ds:schemaRefs>
    <ds:schemaRef ds:uri="http://schemas.microsoft.com/sharepoint/v3/contenttype/forms"/>
  </ds:schemaRefs>
</ds:datastoreItem>
</file>

<file path=customXml/itemProps4560.xml><?xml version="1.0" encoding="utf-8"?>
<ds:datastoreItem xmlns:ds="http://schemas.openxmlformats.org/officeDocument/2006/customXml" ds:itemID="{DAFDC1B2-DEC3-4EEA-A10C-35ACF5EDFC8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61.xml><?xml version="1.0" encoding="utf-8"?>
<ds:datastoreItem xmlns:ds="http://schemas.openxmlformats.org/officeDocument/2006/customXml" ds:itemID="{40842613-0D14-4FBB-B1CA-6323B0A1359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62.xml><?xml version="1.0" encoding="utf-8"?>
<ds:datastoreItem xmlns:ds="http://schemas.openxmlformats.org/officeDocument/2006/customXml" ds:itemID="{501EF1B9-4292-4244-BC97-4D047272C299}">
  <ds:schemaRefs>
    <ds:schemaRef ds:uri="http://schemas.microsoft.com/sharepoint/events"/>
  </ds:schemaRefs>
</ds:datastoreItem>
</file>

<file path=customXml/itemProps4563.xml><?xml version="1.0" encoding="utf-8"?>
<ds:datastoreItem xmlns:ds="http://schemas.openxmlformats.org/officeDocument/2006/customXml" ds:itemID="{CAE45781-4D09-452A-93A6-F5AF3A7AB5C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64.xml><?xml version="1.0" encoding="utf-8"?>
<ds:datastoreItem xmlns:ds="http://schemas.openxmlformats.org/officeDocument/2006/customXml" ds:itemID="{614ADBA4-AED1-4713-AF28-9642B81E9ED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65.xml><?xml version="1.0" encoding="utf-8"?>
<ds:datastoreItem xmlns:ds="http://schemas.openxmlformats.org/officeDocument/2006/customXml" ds:itemID="{D5CB0E82-CF23-4C93-AA4E-244DF239FE9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66.xml><?xml version="1.0" encoding="utf-8"?>
<ds:datastoreItem xmlns:ds="http://schemas.openxmlformats.org/officeDocument/2006/customXml" ds:itemID="{DF348EB2-9D14-4A9C-A2A7-90BA45D3E8AE}">
  <ds:schemaRefs>
    <ds:schemaRef ds:uri="http://schemas.microsoft.com/sharepoint/v3/contenttype/forms"/>
  </ds:schemaRefs>
</ds:datastoreItem>
</file>

<file path=customXml/itemProps4567.xml><?xml version="1.0" encoding="utf-8"?>
<ds:datastoreItem xmlns:ds="http://schemas.openxmlformats.org/officeDocument/2006/customXml" ds:itemID="{0BE5FF0B-63FB-467A-BE73-CFCC78E3839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68.xml><?xml version="1.0" encoding="utf-8"?>
<ds:datastoreItem xmlns:ds="http://schemas.openxmlformats.org/officeDocument/2006/customXml" ds:itemID="{CAC164AB-4D72-4771-AFA5-0447DBF53C4F}">
  <ds:schemaRefs>
    <ds:schemaRef ds:uri="http://schemas.microsoft.com/sharepoint/events"/>
  </ds:schemaRefs>
</ds:datastoreItem>
</file>

<file path=customXml/itemProps4569.xml><?xml version="1.0" encoding="utf-8"?>
<ds:datastoreItem xmlns:ds="http://schemas.openxmlformats.org/officeDocument/2006/customXml" ds:itemID="{47E0B0CD-7147-45FB-BA11-007CDE6A809B}">
  <ds:schemaRefs>
    <ds:schemaRef ds:uri="http://schemas.microsoft.com/sharepoint/events"/>
  </ds:schemaRefs>
</ds:datastoreItem>
</file>

<file path=customXml/itemProps457.xml><?xml version="1.0" encoding="utf-8"?>
<ds:datastoreItem xmlns:ds="http://schemas.openxmlformats.org/officeDocument/2006/customXml" ds:itemID="{8B2D921C-AB9A-45FD-9094-556EF353DAAD}">
  <ds:schemaRefs>
    <ds:schemaRef ds:uri="http://schemas.microsoft.com/sharepoint/events"/>
  </ds:schemaRefs>
</ds:datastoreItem>
</file>

<file path=customXml/itemProps4570.xml><?xml version="1.0" encoding="utf-8"?>
<ds:datastoreItem xmlns:ds="http://schemas.openxmlformats.org/officeDocument/2006/customXml" ds:itemID="{B2F08595-7941-4111-9174-A89ABEFD816A}">
  <ds:schemaRefs>
    <ds:schemaRef ds:uri="http://schemas.microsoft.com/sharepoint/events"/>
  </ds:schemaRefs>
</ds:datastoreItem>
</file>

<file path=customXml/itemProps4571.xml><?xml version="1.0" encoding="utf-8"?>
<ds:datastoreItem xmlns:ds="http://schemas.openxmlformats.org/officeDocument/2006/customXml" ds:itemID="{A6D47A49-9844-4738-84DC-7617D1A01A2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72.xml><?xml version="1.0" encoding="utf-8"?>
<ds:datastoreItem xmlns:ds="http://schemas.openxmlformats.org/officeDocument/2006/customXml" ds:itemID="{5CE1912C-5FC2-44D2-8A1B-75F575DACFC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73.xml><?xml version="1.0" encoding="utf-8"?>
<ds:datastoreItem xmlns:ds="http://schemas.openxmlformats.org/officeDocument/2006/customXml" ds:itemID="{B2E17CC9-A5EC-4553-912F-3246E0882226}">
  <ds:schemaRefs>
    <ds:schemaRef ds:uri="http://schemas.microsoft.com/sharepoint/events"/>
  </ds:schemaRefs>
</ds:datastoreItem>
</file>

<file path=customXml/itemProps4574.xml><?xml version="1.0" encoding="utf-8"?>
<ds:datastoreItem xmlns:ds="http://schemas.openxmlformats.org/officeDocument/2006/customXml" ds:itemID="{2B230587-5E49-45FC-98B3-B9885DD41C00}">
  <ds:schemaRefs>
    <ds:schemaRef ds:uri="http://schemas.microsoft.com/sharepoint/v3/contenttype/forms"/>
  </ds:schemaRefs>
</ds:datastoreItem>
</file>

<file path=customXml/itemProps4575.xml><?xml version="1.0" encoding="utf-8"?>
<ds:datastoreItem xmlns:ds="http://schemas.openxmlformats.org/officeDocument/2006/customXml" ds:itemID="{657B1E7C-B16D-4CF9-AFF4-2867F8AF1A1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76.xml><?xml version="1.0" encoding="utf-8"?>
<ds:datastoreItem xmlns:ds="http://schemas.openxmlformats.org/officeDocument/2006/customXml" ds:itemID="{64FE9CF0-9127-4FD9-930E-F7308258E60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77.xml><?xml version="1.0" encoding="utf-8"?>
<ds:datastoreItem xmlns:ds="http://schemas.openxmlformats.org/officeDocument/2006/customXml" ds:itemID="{510D118F-7A82-49A6-871F-D04F5C6F0E6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78.xml><?xml version="1.0" encoding="utf-8"?>
<ds:datastoreItem xmlns:ds="http://schemas.openxmlformats.org/officeDocument/2006/customXml" ds:itemID="{5B16D680-2BD5-4A28-A8C4-6AD512BEE0E1}">
  <ds:schemaRefs>
    <ds:schemaRef ds:uri="http://schemas.microsoft.com/sharepoint/v3/contenttype/forms"/>
  </ds:schemaRefs>
</ds:datastoreItem>
</file>

<file path=customXml/itemProps4579.xml><?xml version="1.0" encoding="utf-8"?>
<ds:datastoreItem xmlns:ds="http://schemas.openxmlformats.org/officeDocument/2006/customXml" ds:itemID="{2753E618-697D-467B-B538-9AB7755838D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8.xml><?xml version="1.0" encoding="utf-8"?>
<ds:datastoreItem xmlns:ds="http://schemas.openxmlformats.org/officeDocument/2006/customXml" ds:itemID="{2A84AE58-325E-446D-A172-129930B4D78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80.xml><?xml version="1.0" encoding="utf-8"?>
<ds:datastoreItem xmlns:ds="http://schemas.openxmlformats.org/officeDocument/2006/customXml" ds:itemID="{099E8524-730E-4399-B76C-D9625EC1B728}">
  <ds:schemaRefs>
    <ds:schemaRef ds:uri="http://schemas.microsoft.com/sharepoint/v3/contenttype/forms"/>
  </ds:schemaRefs>
</ds:datastoreItem>
</file>

<file path=customXml/itemProps4581.xml><?xml version="1.0" encoding="utf-8"?>
<ds:datastoreItem xmlns:ds="http://schemas.openxmlformats.org/officeDocument/2006/customXml" ds:itemID="{ABB3F70F-BF10-45A8-BC7D-142C8722D19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82.xml><?xml version="1.0" encoding="utf-8"?>
<ds:datastoreItem xmlns:ds="http://schemas.openxmlformats.org/officeDocument/2006/customXml" ds:itemID="{CBF434E9-6589-4C45-BFC7-C63329B5187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83.xml><?xml version="1.0" encoding="utf-8"?>
<ds:datastoreItem xmlns:ds="http://schemas.openxmlformats.org/officeDocument/2006/customXml" ds:itemID="{32E4328F-A638-4423-9A18-7E76D7D86404}">
  <ds:schemaRefs>
    <ds:schemaRef ds:uri="http://schemas.microsoft.com/sharepoint/v3/contenttype/forms"/>
  </ds:schemaRefs>
</ds:datastoreItem>
</file>

<file path=customXml/itemProps4584.xml><?xml version="1.0" encoding="utf-8"?>
<ds:datastoreItem xmlns:ds="http://schemas.openxmlformats.org/officeDocument/2006/customXml" ds:itemID="{B7FB5188-6879-481E-BF12-120101E02D3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85.xml><?xml version="1.0" encoding="utf-8"?>
<ds:datastoreItem xmlns:ds="http://schemas.openxmlformats.org/officeDocument/2006/customXml" ds:itemID="{7E04D9B2-F314-495B-A8B6-54F688B97209}">
  <ds:schemaRefs>
    <ds:schemaRef ds:uri="http://schemas.microsoft.com/sharepoint/v3/contenttype/forms"/>
  </ds:schemaRefs>
</ds:datastoreItem>
</file>

<file path=customXml/itemProps4586.xml><?xml version="1.0" encoding="utf-8"?>
<ds:datastoreItem xmlns:ds="http://schemas.openxmlformats.org/officeDocument/2006/customXml" ds:itemID="{ECFB374E-E9ED-421D-9B8C-E2B7567CC3C5}">
  <ds:schemaRefs>
    <ds:schemaRef ds:uri="http://schemas.microsoft.com/sharepoint/events"/>
  </ds:schemaRefs>
</ds:datastoreItem>
</file>

<file path=customXml/itemProps4587.xml><?xml version="1.0" encoding="utf-8"?>
<ds:datastoreItem xmlns:ds="http://schemas.openxmlformats.org/officeDocument/2006/customXml" ds:itemID="{EB37D9B6-A3B9-4BAF-95DA-1940512E40B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88.xml><?xml version="1.0" encoding="utf-8"?>
<ds:datastoreItem xmlns:ds="http://schemas.openxmlformats.org/officeDocument/2006/customXml" ds:itemID="{E6FF0122-20E7-4C7C-8DFC-8F03BBCC2EA0}">
  <ds:schemaRefs>
    <ds:schemaRef ds:uri="http://schemas.microsoft.com/sharepoint/v3/contenttype/forms"/>
  </ds:schemaRefs>
</ds:datastoreItem>
</file>

<file path=customXml/itemProps4589.xml><?xml version="1.0" encoding="utf-8"?>
<ds:datastoreItem xmlns:ds="http://schemas.openxmlformats.org/officeDocument/2006/customXml" ds:itemID="{8B2E2612-3FB7-4EA4-8DC0-67CE8BB056E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9.xml><?xml version="1.0" encoding="utf-8"?>
<ds:datastoreItem xmlns:ds="http://schemas.openxmlformats.org/officeDocument/2006/customXml" ds:itemID="{5F96F716-902E-463F-ABDB-FD02CDA5E3D9}">
  <ds:schemaRefs>
    <ds:schemaRef ds:uri="http://schemas.microsoft.com/sharepoint/events"/>
  </ds:schemaRefs>
</ds:datastoreItem>
</file>

<file path=customXml/itemProps4590.xml><?xml version="1.0" encoding="utf-8"?>
<ds:datastoreItem xmlns:ds="http://schemas.openxmlformats.org/officeDocument/2006/customXml" ds:itemID="{AD0D145A-DF39-4BDC-958F-48BB13D336A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91.xml><?xml version="1.0" encoding="utf-8"?>
<ds:datastoreItem xmlns:ds="http://schemas.openxmlformats.org/officeDocument/2006/customXml" ds:itemID="{3E758EA9-8F3F-447A-B4A3-DBDF4E6FA253}">
  <ds:schemaRefs>
    <ds:schemaRef ds:uri="http://schemas.microsoft.com/sharepoint/v3/contenttype/forms"/>
  </ds:schemaRefs>
</ds:datastoreItem>
</file>

<file path=customXml/itemProps4592.xml><?xml version="1.0" encoding="utf-8"?>
<ds:datastoreItem xmlns:ds="http://schemas.openxmlformats.org/officeDocument/2006/customXml" ds:itemID="{9F634C13-24D6-406E-BFFD-A236EEB3DD53}">
  <ds:schemaRefs>
    <ds:schemaRef ds:uri="http://schemas.microsoft.com/sharepoint/events"/>
  </ds:schemaRefs>
</ds:datastoreItem>
</file>

<file path=customXml/itemProps4593.xml><?xml version="1.0" encoding="utf-8"?>
<ds:datastoreItem xmlns:ds="http://schemas.openxmlformats.org/officeDocument/2006/customXml" ds:itemID="{17B13F7F-7F88-4D25-9978-51524745FDC1}">
  <ds:schemaRefs>
    <ds:schemaRef ds:uri="http://schemas.microsoft.com/sharepoint/v3/contenttype/forms"/>
  </ds:schemaRefs>
</ds:datastoreItem>
</file>

<file path=customXml/itemProps4594.xml><?xml version="1.0" encoding="utf-8"?>
<ds:datastoreItem xmlns:ds="http://schemas.openxmlformats.org/officeDocument/2006/customXml" ds:itemID="{E23DF6C6-CD86-42E0-9702-60FE26E378F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95.xml><?xml version="1.0" encoding="utf-8"?>
<ds:datastoreItem xmlns:ds="http://schemas.openxmlformats.org/officeDocument/2006/customXml" ds:itemID="{585A80B7-89A4-4457-AF37-F0A820D1770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596.xml><?xml version="1.0" encoding="utf-8"?>
<ds:datastoreItem xmlns:ds="http://schemas.openxmlformats.org/officeDocument/2006/customXml" ds:itemID="{E42BB739-DDB4-4F21-B0F5-E3519D90A840}">
  <ds:schemaRefs>
    <ds:schemaRef ds:uri="http://schemas.microsoft.com/sharepoint/events"/>
  </ds:schemaRefs>
</ds:datastoreItem>
</file>

<file path=customXml/itemProps4597.xml><?xml version="1.0" encoding="utf-8"?>
<ds:datastoreItem xmlns:ds="http://schemas.openxmlformats.org/officeDocument/2006/customXml" ds:itemID="{62E5BE17-8B1F-4F4A-8AA8-50EC9C5B8B3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98.xml><?xml version="1.0" encoding="utf-8"?>
<ds:datastoreItem xmlns:ds="http://schemas.openxmlformats.org/officeDocument/2006/customXml" ds:itemID="{0B8174B9-3C72-4966-8136-5FC9CC4D942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599.xml><?xml version="1.0" encoding="utf-8"?>
<ds:datastoreItem xmlns:ds="http://schemas.openxmlformats.org/officeDocument/2006/customXml" ds:itemID="{AC7EB760-AFA9-4D99-B8C2-40169F6B89B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.xml><?xml version="1.0" encoding="utf-8"?>
<ds:datastoreItem xmlns:ds="http://schemas.openxmlformats.org/officeDocument/2006/customXml" ds:itemID="{E4744BDE-9AEF-4C1B-A8AE-B0AEC623B829}">
  <ds:schemaRefs>
    <ds:schemaRef ds:uri="http://schemas.microsoft.com/sharepoint/events"/>
  </ds:schemaRefs>
</ds:datastoreItem>
</file>

<file path=customXml/itemProps460.xml><?xml version="1.0" encoding="utf-8"?>
<ds:datastoreItem xmlns:ds="http://schemas.openxmlformats.org/officeDocument/2006/customXml" ds:itemID="{C2707CE2-1EA2-4214-A025-4BFD0EF81130}">
  <ds:schemaRefs>
    <ds:schemaRef ds:uri="http://schemas.microsoft.com/sharepoint/v3/contenttype/forms"/>
  </ds:schemaRefs>
</ds:datastoreItem>
</file>

<file path=customXml/itemProps4600.xml><?xml version="1.0" encoding="utf-8"?>
<ds:datastoreItem xmlns:ds="http://schemas.openxmlformats.org/officeDocument/2006/customXml" ds:itemID="{285494D9-F215-4B59-B718-442A2CC06FA4}">
  <ds:schemaRefs>
    <ds:schemaRef ds:uri="http://schemas.microsoft.com/sharepoint/v3/contenttype/forms"/>
  </ds:schemaRefs>
</ds:datastoreItem>
</file>

<file path=customXml/itemProps4601.xml><?xml version="1.0" encoding="utf-8"?>
<ds:datastoreItem xmlns:ds="http://schemas.openxmlformats.org/officeDocument/2006/customXml" ds:itemID="{B83F4B17-23F1-40F1-B7F6-39488BE9DEE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02.xml><?xml version="1.0" encoding="utf-8"?>
<ds:datastoreItem xmlns:ds="http://schemas.openxmlformats.org/officeDocument/2006/customXml" ds:itemID="{8B8E846D-05EC-477B-B058-BBC2362041E2}">
  <ds:schemaRefs>
    <ds:schemaRef ds:uri="http://schemas.microsoft.com/sharepoint/events"/>
  </ds:schemaRefs>
</ds:datastoreItem>
</file>

<file path=customXml/itemProps4603.xml><?xml version="1.0" encoding="utf-8"?>
<ds:datastoreItem xmlns:ds="http://schemas.openxmlformats.org/officeDocument/2006/customXml" ds:itemID="{0C4771F8-D1E8-49B1-B5A2-B9F5487392D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04.xml><?xml version="1.0" encoding="utf-8"?>
<ds:datastoreItem xmlns:ds="http://schemas.openxmlformats.org/officeDocument/2006/customXml" ds:itemID="{9CDFAD12-2D71-4471-ADAD-0522BA3A4B5F}">
  <ds:schemaRefs>
    <ds:schemaRef ds:uri="http://schemas.microsoft.com/sharepoint/events"/>
  </ds:schemaRefs>
</ds:datastoreItem>
</file>

<file path=customXml/itemProps4605.xml><?xml version="1.0" encoding="utf-8"?>
<ds:datastoreItem xmlns:ds="http://schemas.openxmlformats.org/officeDocument/2006/customXml" ds:itemID="{BC2E3BA3-1BCC-4121-889B-B4F8D045B304}">
  <ds:schemaRefs>
    <ds:schemaRef ds:uri="http://schemas.microsoft.com/sharepoint/v3/contenttype/forms"/>
  </ds:schemaRefs>
</ds:datastoreItem>
</file>

<file path=customXml/itemProps4606.xml><?xml version="1.0" encoding="utf-8"?>
<ds:datastoreItem xmlns:ds="http://schemas.openxmlformats.org/officeDocument/2006/customXml" ds:itemID="{F1BECA23-6F31-4578-9608-AEC6A197702E}">
  <ds:schemaRefs>
    <ds:schemaRef ds:uri="http://schemas.microsoft.com/sharepoint/events"/>
  </ds:schemaRefs>
</ds:datastoreItem>
</file>

<file path=customXml/itemProps4607.xml><?xml version="1.0" encoding="utf-8"?>
<ds:datastoreItem xmlns:ds="http://schemas.openxmlformats.org/officeDocument/2006/customXml" ds:itemID="{40D9035A-4578-4864-B6EA-57856F9EF6C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08.xml><?xml version="1.0" encoding="utf-8"?>
<ds:datastoreItem xmlns:ds="http://schemas.openxmlformats.org/officeDocument/2006/customXml" ds:itemID="{E6C78BBA-1DA2-4767-AAF2-045CDA02F2A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09.xml><?xml version="1.0" encoding="utf-8"?>
<ds:datastoreItem xmlns:ds="http://schemas.openxmlformats.org/officeDocument/2006/customXml" ds:itemID="{E82259CC-38CD-4691-9C55-3F6BCFA3D387}">
  <ds:schemaRefs>
    <ds:schemaRef ds:uri="http://schemas.microsoft.com/sharepoint/events"/>
  </ds:schemaRefs>
</ds:datastoreItem>
</file>

<file path=customXml/itemProps461.xml><?xml version="1.0" encoding="utf-8"?>
<ds:datastoreItem xmlns:ds="http://schemas.openxmlformats.org/officeDocument/2006/customXml" ds:itemID="{1474F5B2-3FCD-4129-A30B-CA3AF222A40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10.xml><?xml version="1.0" encoding="utf-8"?>
<ds:datastoreItem xmlns:ds="http://schemas.openxmlformats.org/officeDocument/2006/customXml" ds:itemID="{E0769358-CFD7-41FD-A984-F1D5650E08E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11.xml><?xml version="1.0" encoding="utf-8"?>
<ds:datastoreItem xmlns:ds="http://schemas.openxmlformats.org/officeDocument/2006/customXml" ds:itemID="{E2532D5A-49CE-47EC-996C-CE2E2616C6C6}">
  <ds:schemaRefs>
    <ds:schemaRef ds:uri="http://schemas.microsoft.com/sharepoint/events"/>
  </ds:schemaRefs>
</ds:datastoreItem>
</file>

<file path=customXml/itemProps4612.xml><?xml version="1.0" encoding="utf-8"?>
<ds:datastoreItem xmlns:ds="http://schemas.openxmlformats.org/officeDocument/2006/customXml" ds:itemID="{81FC3AC2-8F1C-435C-BB1A-51E5633F3BDA}">
  <ds:schemaRefs>
    <ds:schemaRef ds:uri="http://schemas.microsoft.com/sharepoint/v3/contenttype/forms"/>
  </ds:schemaRefs>
</ds:datastoreItem>
</file>

<file path=customXml/itemProps4613.xml><?xml version="1.0" encoding="utf-8"?>
<ds:datastoreItem xmlns:ds="http://schemas.openxmlformats.org/officeDocument/2006/customXml" ds:itemID="{69F96E0C-9525-426C-B0D0-21A6D832E1C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14.xml><?xml version="1.0" encoding="utf-8"?>
<ds:datastoreItem xmlns:ds="http://schemas.openxmlformats.org/officeDocument/2006/customXml" ds:itemID="{11DDB39A-4B6A-4EA3-B543-477E45923D2B}">
  <ds:schemaRefs>
    <ds:schemaRef ds:uri="http://schemas.microsoft.com/sharepoint/v3/contenttype/forms"/>
  </ds:schemaRefs>
</ds:datastoreItem>
</file>

<file path=customXml/itemProps4615.xml><?xml version="1.0" encoding="utf-8"?>
<ds:datastoreItem xmlns:ds="http://schemas.openxmlformats.org/officeDocument/2006/customXml" ds:itemID="{26DAE906-B88F-44E6-B118-AC3204E0590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16.xml><?xml version="1.0" encoding="utf-8"?>
<ds:datastoreItem xmlns:ds="http://schemas.openxmlformats.org/officeDocument/2006/customXml" ds:itemID="{BF83EA33-1AA7-4BA9-8673-17C74DBD8EE4}">
  <ds:schemaRefs>
    <ds:schemaRef ds:uri="http://schemas.microsoft.com/sharepoint/v3/contenttype/forms"/>
  </ds:schemaRefs>
</ds:datastoreItem>
</file>

<file path=customXml/itemProps4617.xml><?xml version="1.0" encoding="utf-8"?>
<ds:datastoreItem xmlns:ds="http://schemas.openxmlformats.org/officeDocument/2006/customXml" ds:itemID="{3536262D-287E-4495-9BA1-C972D6455BE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18.xml><?xml version="1.0" encoding="utf-8"?>
<ds:datastoreItem xmlns:ds="http://schemas.openxmlformats.org/officeDocument/2006/customXml" ds:itemID="{6029239B-9B41-4953-9DF8-0FBC82CFD0EB}">
  <ds:schemaRefs>
    <ds:schemaRef ds:uri="http://schemas.microsoft.com/sharepoint/v3/contenttype/forms"/>
  </ds:schemaRefs>
</ds:datastoreItem>
</file>

<file path=customXml/itemProps4619.xml><?xml version="1.0" encoding="utf-8"?>
<ds:datastoreItem xmlns:ds="http://schemas.openxmlformats.org/officeDocument/2006/customXml" ds:itemID="{DC55E417-3DAA-4192-963D-6F75A0F3743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2.xml><?xml version="1.0" encoding="utf-8"?>
<ds:datastoreItem xmlns:ds="http://schemas.openxmlformats.org/officeDocument/2006/customXml" ds:itemID="{855DD0AD-22E6-42F2-80BF-E2A9CA1E9D0A}">
  <ds:schemaRefs>
    <ds:schemaRef ds:uri="http://schemas.microsoft.com/sharepoint/events"/>
  </ds:schemaRefs>
</ds:datastoreItem>
</file>

<file path=customXml/itemProps4620.xml><?xml version="1.0" encoding="utf-8"?>
<ds:datastoreItem xmlns:ds="http://schemas.openxmlformats.org/officeDocument/2006/customXml" ds:itemID="{DA2C1016-B182-4E0A-9D3F-26CC2810326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21.xml><?xml version="1.0" encoding="utf-8"?>
<ds:datastoreItem xmlns:ds="http://schemas.openxmlformats.org/officeDocument/2006/customXml" ds:itemID="{5930EED5-783A-4D47-A5F6-51ED4FE531C6}">
  <ds:schemaRefs>
    <ds:schemaRef ds:uri="http://schemas.microsoft.com/sharepoint/v3/contenttype/forms"/>
  </ds:schemaRefs>
</ds:datastoreItem>
</file>

<file path=customXml/itemProps4622.xml><?xml version="1.0" encoding="utf-8"?>
<ds:datastoreItem xmlns:ds="http://schemas.openxmlformats.org/officeDocument/2006/customXml" ds:itemID="{015DF13A-FFBE-40EC-BFD6-C076CF2D9A8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23.xml><?xml version="1.0" encoding="utf-8"?>
<ds:datastoreItem xmlns:ds="http://schemas.openxmlformats.org/officeDocument/2006/customXml" ds:itemID="{7D80BF3B-15A1-4790-B6BA-E9301041815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24.xml><?xml version="1.0" encoding="utf-8"?>
<ds:datastoreItem xmlns:ds="http://schemas.openxmlformats.org/officeDocument/2006/customXml" ds:itemID="{F7456D9B-4132-4DC8-9731-29395DBBB9E7}">
  <ds:schemaRefs>
    <ds:schemaRef ds:uri="http://schemas.microsoft.com/sharepoint/v3/contenttype/forms"/>
  </ds:schemaRefs>
</ds:datastoreItem>
</file>

<file path=customXml/itemProps4625.xml><?xml version="1.0" encoding="utf-8"?>
<ds:datastoreItem xmlns:ds="http://schemas.openxmlformats.org/officeDocument/2006/customXml" ds:itemID="{DFBF1E11-8CD2-42A3-9F8A-3C2362BE4C08}">
  <ds:schemaRefs>
    <ds:schemaRef ds:uri="http://schemas.microsoft.com/sharepoint/v3/contenttype/forms"/>
  </ds:schemaRefs>
</ds:datastoreItem>
</file>

<file path=customXml/itemProps4626.xml><?xml version="1.0" encoding="utf-8"?>
<ds:datastoreItem xmlns:ds="http://schemas.openxmlformats.org/officeDocument/2006/customXml" ds:itemID="{63363B0C-E939-43A9-947E-3AC391307C1A}">
  <ds:schemaRefs>
    <ds:schemaRef ds:uri="http://schemas.microsoft.com/sharepoint/v3/contenttype/forms"/>
  </ds:schemaRefs>
</ds:datastoreItem>
</file>

<file path=customXml/itemProps4627.xml><?xml version="1.0" encoding="utf-8"?>
<ds:datastoreItem xmlns:ds="http://schemas.openxmlformats.org/officeDocument/2006/customXml" ds:itemID="{BA4160F2-CDE5-48A5-8B42-291733810EFF}">
  <ds:schemaRefs>
    <ds:schemaRef ds:uri="http://schemas.microsoft.com/sharepoint/events"/>
  </ds:schemaRefs>
</ds:datastoreItem>
</file>

<file path=customXml/itemProps4628.xml><?xml version="1.0" encoding="utf-8"?>
<ds:datastoreItem xmlns:ds="http://schemas.openxmlformats.org/officeDocument/2006/customXml" ds:itemID="{5645FD89-07A0-41A8-B264-0BC9640E8E4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29.xml><?xml version="1.0" encoding="utf-8"?>
<ds:datastoreItem xmlns:ds="http://schemas.openxmlformats.org/officeDocument/2006/customXml" ds:itemID="{621DFD9D-54AB-410C-B1F6-35A25443D91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3.xml><?xml version="1.0" encoding="utf-8"?>
<ds:datastoreItem xmlns:ds="http://schemas.openxmlformats.org/officeDocument/2006/customXml" ds:itemID="{6BD8B0BA-EC79-470D-83DB-FDE50F360DF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30.xml><?xml version="1.0" encoding="utf-8"?>
<ds:datastoreItem xmlns:ds="http://schemas.openxmlformats.org/officeDocument/2006/customXml" ds:itemID="{98D1AF6B-7612-48BE-8F0F-D39B8A2D2389}">
  <ds:schemaRefs>
    <ds:schemaRef ds:uri="http://schemas.microsoft.com/sharepoint/events"/>
  </ds:schemaRefs>
</ds:datastoreItem>
</file>

<file path=customXml/itemProps4631.xml><?xml version="1.0" encoding="utf-8"?>
<ds:datastoreItem xmlns:ds="http://schemas.openxmlformats.org/officeDocument/2006/customXml" ds:itemID="{C8E3DA73-FB5A-4083-BB57-BF925B5EE71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32.xml><?xml version="1.0" encoding="utf-8"?>
<ds:datastoreItem xmlns:ds="http://schemas.openxmlformats.org/officeDocument/2006/customXml" ds:itemID="{FE5ED50D-B596-4F9D-9A91-6AF4857A987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33.xml><?xml version="1.0" encoding="utf-8"?>
<ds:datastoreItem xmlns:ds="http://schemas.openxmlformats.org/officeDocument/2006/customXml" ds:itemID="{B264E2BC-FB4B-42DC-BB25-13A81136F4D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34.xml><?xml version="1.0" encoding="utf-8"?>
<ds:datastoreItem xmlns:ds="http://schemas.openxmlformats.org/officeDocument/2006/customXml" ds:itemID="{A6739121-BD74-493C-824A-A19E4130E237}">
  <ds:schemaRefs>
    <ds:schemaRef ds:uri="http://schemas.microsoft.com/sharepoint/events"/>
  </ds:schemaRefs>
</ds:datastoreItem>
</file>

<file path=customXml/itemProps4635.xml><?xml version="1.0" encoding="utf-8"?>
<ds:datastoreItem xmlns:ds="http://schemas.openxmlformats.org/officeDocument/2006/customXml" ds:itemID="{711F93C5-04E0-4437-95B2-FA4FEAE53CC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36.xml><?xml version="1.0" encoding="utf-8"?>
<ds:datastoreItem xmlns:ds="http://schemas.openxmlformats.org/officeDocument/2006/customXml" ds:itemID="{354EFF18-E9EF-4FF2-98FA-252057BDAB2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37.xml><?xml version="1.0" encoding="utf-8"?>
<ds:datastoreItem xmlns:ds="http://schemas.openxmlformats.org/officeDocument/2006/customXml" ds:itemID="{4B8E0863-6791-4DEB-9E68-EE6B199AC376}">
  <ds:schemaRefs>
    <ds:schemaRef ds:uri="http://schemas.microsoft.com/sharepoint/events"/>
  </ds:schemaRefs>
</ds:datastoreItem>
</file>

<file path=customXml/itemProps4638.xml><?xml version="1.0" encoding="utf-8"?>
<ds:datastoreItem xmlns:ds="http://schemas.openxmlformats.org/officeDocument/2006/customXml" ds:itemID="{CDCDE4CC-EBA4-41D2-A243-51762F78317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39.xml><?xml version="1.0" encoding="utf-8"?>
<ds:datastoreItem xmlns:ds="http://schemas.openxmlformats.org/officeDocument/2006/customXml" ds:itemID="{34E8EB8A-5631-4491-8F53-E87A56D4448E}">
  <ds:schemaRefs>
    <ds:schemaRef ds:uri="http://schemas.microsoft.com/sharepoint/v3/contenttype/forms"/>
  </ds:schemaRefs>
</ds:datastoreItem>
</file>

<file path=customXml/itemProps464.xml><?xml version="1.0" encoding="utf-8"?>
<ds:datastoreItem xmlns:ds="http://schemas.openxmlformats.org/officeDocument/2006/customXml" ds:itemID="{CE3650B5-6657-402B-A997-B642B33B46AD}">
  <ds:schemaRefs>
    <ds:schemaRef ds:uri="http://schemas.microsoft.com/sharepoint/v3/contenttype/forms"/>
  </ds:schemaRefs>
</ds:datastoreItem>
</file>

<file path=customXml/itemProps4640.xml><?xml version="1.0" encoding="utf-8"?>
<ds:datastoreItem xmlns:ds="http://schemas.openxmlformats.org/officeDocument/2006/customXml" ds:itemID="{520F2167-206A-4870-912D-EB2C08274CB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41.xml><?xml version="1.0" encoding="utf-8"?>
<ds:datastoreItem xmlns:ds="http://schemas.openxmlformats.org/officeDocument/2006/customXml" ds:itemID="{6DD3ABEE-FDB3-40EB-93D4-44805F90E73E}">
  <ds:schemaRefs>
    <ds:schemaRef ds:uri="http://schemas.microsoft.com/sharepoint/v3/contenttype/forms"/>
  </ds:schemaRefs>
</ds:datastoreItem>
</file>

<file path=customXml/itemProps4642.xml><?xml version="1.0" encoding="utf-8"?>
<ds:datastoreItem xmlns:ds="http://schemas.openxmlformats.org/officeDocument/2006/customXml" ds:itemID="{F757028D-F14D-4FF0-8373-A6F963483F3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43.xml><?xml version="1.0" encoding="utf-8"?>
<ds:datastoreItem xmlns:ds="http://schemas.openxmlformats.org/officeDocument/2006/customXml" ds:itemID="{2BEC943A-C724-4074-B233-A9BE53B5C51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44.xml><?xml version="1.0" encoding="utf-8"?>
<ds:datastoreItem xmlns:ds="http://schemas.openxmlformats.org/officeDocument/2006/customXml" ds:itemID="{42E2C321-D99E-4981-AC11-D948BE62A227}">
  <ds:schemaRefs>
    <ds:schemaRef ds:uri="http://schemas.microsoft.com/sharepoint/events"/>
  </ds:schemaRefs>
</ds:datastoreItem>
</file>

<file path=customXml/itemProps4645.xml><?xml version="1.0" encoding="utf-8"?>
<ds:datastoreItem xmlns:ds="http://schemas.openxmlformats.org/officeDocument/2006/customXml" ds:itemID="{CCAF465F-32B7-41A0-A04C-D308888B955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46.xml><?xml version="1.0" encoding="utf-8"?>
<ds:datastoreItem xmlns:ds="http://schemas.openxmlformats.org/officeDocument/2006/customXml" ds:itemID="{7B46A8CF-323A-423B-8757-BD20ADFBE166}">
  <ds:schemaRefs>
    <ds:schemaRef ds:uri="http://schemas.microsoft.com/sharepoint/events"/>
  </ds:schemaRefs>
</ds:datastoreItem>
</file>

<file path=customXml/itemProps4647.xml><?xml version="1.0" encoding="utf-8"?>
<ds:datastoreItem xmlns:ds="http://schemas.openxmlformats.org/officeDocument/2006/customXml" ds:itemID="{89FCD3E9-05A1-48EC-B9FC-7D54DD19FA8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48.xml><?xml version="1.0" encoding="utf-8"?>
<ds:datastoreItem xmlns:ds="http://schemas.openxmlformats.org/officeDocument/2006/customXml" ds:itemID="{F68CAD3C-65F6-4221-BC0A-588A3BF122B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49.xml><?xml version="1.0" encoding="utf-8"?>
<ds:datastoreItem xmlns:ds="http://schemas.openxmlformats.org/officeDocument/2006/customXml" ds:itemID="{F5484100-6361-44BE-9EAF-13E6AEB5D1A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5.xml><?xml version="1.0" encoding="utf-8"?>
<ds:datastoreItem xmlns:ds="http://schemas.openxmlformats.org/officeDocument/2006/customXml" ds:itemID="{88BE1FDE-64FE-430B-8EBA-CD7554B7DCD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50.xml><?xml version="1.0" encoding="utf-8"?>
<ds:datastoreItem xmlns:ds="http://schemas.openxmlformats.org/officeDocument/2006/customXml" ds:itemID="{8AF8219C-960D-43AE-8D15-9F9769BB9CC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51.xml><?xml version="1.0" encoding="utf-8"?>
<ds:datastoreItem xmlns:ds="http://schemas.openxmlformats.org/officeDocument/2006/customXml" ds:itemID="{B331E731-44C3-464E-BB72-092819DCB4F3}">
  <ds:schemaRefs>
    <ds:schemaRef ds:uri="http://schemas.microsoft.com/sharepoint/events"/>
  </ds:schemaRefs>
</ds:datastoreItem>
</file>

<file path=customXml/itemProps4652.xml><?xml version="1.0" encoding="utf-8"?>
<ds:datastoreItem xmlns:ds="http://schemas.openxmlformats.org/officeDocument/2006/customXml" ds:itemID="{E2F427A0-7556-4BAE-83B8-962D39286161}">
  <ds:schemaRefs>
    <ds:schemaRef ds:uri="http://schemas.microsoft.com/sharepoint/v3/contenttype/forms"/>
  </ds:schemaRefs>
</ds:datastoreItem>
</file>

<file path=customXml/itemProps4653.xml><?xml version="1.0" encoding="utf-8"?>
<ds:datastoreItem xmlns:ds="http://schemas.openxmlformats.org/officeDocument/2006/customXml" ds:itemID="{2739FA31-6B00-40E0-B496-399DE38F56B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54.xml><?xml version="1.0" encoding="utf-8"?>
<ds:datastoreItem xmlns:ds="http://schemas.openxmlformats.org/officeDocument/2006/customXml" ds:itemID="{141DB7A0-4D85-4F03-A7EB-F490240431F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55.xml><?xml version="1.0" encoding="utf-8"?>
<ds:datastoreItem xmlns:ds="http://schemas.openxmlformats.org/officeDocument/2006/customXml" ds:itemID="{DFEC04B3-DFF1-44FC-AAFD-FEC9E0AA7565}">
  <ds:schemaRefs>
    <ds:schemaRef ds:uri="http://schemas.microsoft.com/sharepoint/events"/>
  </ds:schemaRefs>
</ds:datastoreItem>
</file>

<file path=customXml/itemProps4656.xml><?xml version="1.0" encoding="utf-8"?>
<ds:datastoreItem xmlns:ds="http://schemas.openxmlformats.org/officeDocument/2006/customXml" ds:itemID="{9329755D-6021-4147-A1B5-7776D9FC051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57.xml><?xml version="1.0" encoding="utf-8"?>
<ds:datastoreItem xmlns:ds="http://schemas.openxmlformats.org/officeDocument/2006/customXml" ds:itemID="{4EAA3CF5-098D-4419-AE8F-4F09199E5FC0}">
  <ds:schemaRefs>
    <ds:schemaRef ds:uri="http://schemas.microsoft.com/sharepoint/events"/>
  </ds:schemaRefs>
</ds:datastoreItem>
</file>

<file path=customXml/itemProps4658.xml><?xml version="1.0" encoding="utf-8"?>
<ds:datastoreItem xmlns:ds="http://schemas.openxmlformats.org/officeDocument/2006/customXml" ds:itemID="{514E7780-5998-4BBD-8F1C-25F41EDD216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59.xml><?xml version="1.0" encoding="utf-8"?>
<ds:datastoreItem xmlns:ds="http://schemas.openxmlformats.org/officeDocument/2006/customXml" ds:itemID="{9AE4FCE1-4426-43EA-ADCF-0A05C238FBF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6.xml><?xml version="1.0" encoding="utf-8"?>
<ds:datastoreItem xmlns:ds="http://schemas.openxmlformats.org/officeDocument/2006/customXml" ds:itemID="{4D3BBFF1-2387-4FF9-87E5-061EE204C81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60.xml><?xml version="1.0" encoding="utf-8"?>
<ds:datastoreItem xmlns:ds="http://schemas.openxmlformats.org/officeDocument/2006/customXml" ds:itemID="{AFDCC063-3F6B-40B7-8FC0-FFD3916E05A4}">
  <ds:schemaRefs>
    <ds:schemaRef ds:uri="http://schemas.microsoft.com/sharepoint/events"/>
  </ds:schemaRefs>
</ds:datastoreItem>
</file>

<file path=customXml/itemProps4661.xml><?xml version="1.0" encoding="utf-8"?>
<ds:datastoreItem xmlns:ds="http://schemas.openxmlformats.org/officeDocument/2006/customXml" ds:itemID="{B7D8E081-DC74-43C0-91F0-B4C5B085DD2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62.xml><?xml version="1.0" encoding="utf-8"?>
<ds:datastoreItem xmlns:ds="http://schemas.openxmlformats.org/officeDocument/2006/customXml" ds:itemID="{0B3825F9-B2C3-492A-8460-E2673B0F13E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63.xml><?xml version="1.0" encoding="utf-8"?>
<ds:datastoreItem xmlns:ds="http://schemas.openxmlformats.org/officeDocument/2006/customXml" ds:itemID="{7D752D3D-3EC0-4C38-9F1D-3C90E698533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64.xml><?xml version="1.0" encoding="utf-8"?>
<ds:datastoreItem xmlns:ds="http://schemas.openxmlformats.org/officeDocument/2006/customXml" ds:itemID="{6BADC704-94E1-4900-B844-FB21A28CF3CE}">
  <ds:schemaRefs>
    <ds:schemaRef ds:uri="http://schemas.microsoft.com/sharepoint/v3/contenttype/forms"/>
  </ds:schemaRefs>
</ds:datastoreItem>
</file>

<file path=customXml/itemProps4665.xml><?xml version="1.0" encoding="utf-8"?>
<ds:datastoreItem xmlns:ds="http://schemas.openxmlformats.org/officeDocument/2006/customXml" ds:itemID="{AE7CAD63-C390-4267-88B2-161EB769EB6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66.xml><?xml version="1.0" encoding="utf-8"?>
<ds:datastoreItem xmlns:ds="http://schemas.openxmlformats.org/officeDocument/2006/customXml" ds:itemID="{1C3E9AC8-9122-4774-980E-D9B0A36755BA}">
  <ds:schemaRefs>
    <ds:schemaRef ds:uri="http://schemas.microsoft.com/sharepoint/events"/>
  </ds:schemaRefs>
</ds:datastoreItem>
</file>

<file path=customXml/itemProps4667.xml><?xml version="1.0" encoding="utf-8"?>
<ds:datastoreItem xmlns:ds="http://schemas.openxmlformats.org/officeDocument/2006/customXml" ds:itemID="{0EA8B68E-D736-4572-B38D-D226264C13F3}">
  <ds:schemaRefs>
    <ds:schemaRef ds:uri="http://schemas.microsoft.com/sharepoint/events"/>
  </ds:schemaRefs>
</ds:datastoreItem>
</file>

<file path=customXml/itemProps4668.xml><?xml version="1.0" encoding="utf-8"?>
<ds:datastoreItem xmlns:ds="http://schemas.openxmlformats.org/officeDocument/2006/customXml" ds:itemID="{90478F04-CE3F-4CBF-919D-F95839220C1A}">
  <ds:schemaRefs>
    <ds:schemaRef ds:uri="http://schemas.microsoft.com/sharepoint/v3/contenttype/forms"/>
  </ds:schemaRefs>
</ds:datastoreItem>
</file>

<file path=customXml/itemProps4669.xml><?xml version="1.0" encoding="utf-8"?>
<ds:datastoreItem xmlns:ds="http://schemas.openxmlformats.org/officeDocument/2006/customXml" ds:itemID="{D6DF6EB3-5A21-4E79-8715-BBB76BA0EC00}">
  <ds:schemaRefs>
    <ds:schemaRef ds:uri="http://schemas.microsoft.com/sharepoint/events"/>
  </ds:schemaRefs>
</ds:datastoreItem>
</file>

<file path=customXml/itemProps467.xml><?xml version="1.0" encoding="utf-8"?>
<ds:datastoreItem xmlns:ds="http://schemas.openxmlformats.org/officeDocument/2006/customXml" ds:itemID="{3237EB1B-0E73-4511-84D6-0E172F95AE42}">
  <ds:schemaRefs>
    <ds:schemaRef ds:uri="http://schemas.microsoft.com/sharepoint/events"/>
  </ds:schemaRefs>
</ds:datastoreItem>
</file>

<file path=customXml/itemProps4670.xml><?xml version="1.0" encoding="utf-8"?>
<ds:datastoreItem xmlns:ds="http://schemas.openxmlformats.org/officeDocument/2006/customXml" ds:itemID="{65B4ED4B-DE2F-4995-B2D6-6A09A571DC3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71.xml><?xml version="1.0" encoding="utf-8"?>
<ds:datastoreItem xmlns:ds="http://schemas.openxmlformats.org/officeDocument/2006/customXml" ds:itemID="{1B37CE54-F410-4B4A-A9B0-5C17D49AF705}">
  <ds:schemaRefs>
    <ds:schemaRef ds:uri="http://schemas.microsoft.com/sharepoint/events"/>
  </ds:schemaRefs>
</ds:datastoreItem>
</file>

<file path=customXml/itemProps4672.xml><?xml version="1.0" encoding="utf-8"?>
<ds:datastoreItem xmlns:ds="http://schemas.openxmlformats.org/officeDocument/2006/customXml" ds:itemID="{022D716E-65AB-4772-BA70-246FBCF74CF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73.xml><?xml version="1.0" encoding="utf-8"?>
<ds:datastoreItem xmlns:ds="http://schemas.openxmlformats.org/officeDocument/2006/customXml" ds:itemID="{65D728E1-04D5-4EE1-A2FC-F3CC7D03CAE2}">
  <ds:schemaRefs>
    <ds:schemaRef ds:uri="http://schemas.microsoft.com/sharepoint/events"/>
  </ds:schemaRefs>
</ds:datastoreItem>
</file>

<file path=customXml/itemProps4674.xml><?xml version="1.0" encoding="utf-8"?>
<ds:datastoreItem xmlns:ds="http://schemas.openxmlformats.org/officeDocument/2006/customXml" ds:itemID="{FDBE61F9-F956-4F52-B276-4357E00127F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75.xml><?xml version="1.0" encoding="utf-8"?>
<ds:datastoreItem xmlns:ds="http://schemas.openxmlformats.org/officeDocument/2006/customXml" ds:itemID="{C3E7E134-6A7B-44B6-BEE2-B56B2B741C9C}">
  <ds:schemaRefs>
    <ds:schemaRef ds:uri="http://schemas.microsoft.com/sharepoint/events"/>
  </ds:schemaRefs>
</ds:datastoreItem>
</file>

<file path=customXml/itemProps4676.xml><?xml version="1.0" encoding="utf-8"?>
<ds:datastoreItem xmlns:ds="http://schemas.openxmlformats.org/officeDocument/2006/customXml" ds:itemID="{703281B4-B229-4F22-AF9E-49CEED5B9CE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77.xml><?xml version="1.0" encoding="utf-8"?>
<ds:datastoreItem xmlns:ds="http://schemas.openxmlformats.org/officeDocument/2006/customXml" ds:itemID="{F2B7A446-36B4-443A-B6B9-DD48CEE4FDCA}">
  <ds:schemaRefs>
    <ds:schemaRef ds:uri="http://schemas.microsoft.com/sharepoint/v3/contenttype/forms"/>
  </ds:schemaRefs>
</ds:datastoreItem>
</file>

<file path=customXml/itemProps4678.xml><?xml version="1.0" encoding="utf-8"?>
<ds:datastoreItem xmlns:ds="http://schemas.openxmlformats.org/officeDocument/2006/customXml" ds:itemID="{43F77AD9-9A67-487D-AD77-66F4903DC82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79.xml><?xml version="1.0" encoding="utf-8"?>
<ds:datastoreItem xmlns:ds="http://schemas.openxmlformats.org/officeDocument/2006/customXml" ds:itemID="{063E898F-29BE-4401-8034-7B27FD685450}">
  <ds:schemaRefs>
    <ds:schemaRef ds:uri="http://schemas.microsoft.com/sharepoint/v3/contenttype/forms"/>
  </ds:schemaRefs>
</ds:datastoreItem>
</file>

<file path=customXml/itemProps468.xml><?xml version="1.0" encoding="utf-8"?>
<ds:datastoreItem xmlns:ds="http://schemas.openxmlformats.org/officeDocument/2006/customXml" ds:itemID="{E9873FBD-F808-4A2B-A709-D07A112F781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80.xml><?xml version="1.0" encoding="utf-8"?>
<ds:datastoreItem xmlns:ds="http://schemas.openxmlformats.org/officeDocument/2006/customXml" ds:itemID="{33C3D8E9-B201-470E-901A-383314EF565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81.xml><?xml version="1.0" encoding="utf-8"?>
<ds:datastoreItem xmlns:ds="http://schemas.openxmlformats.org/officeDocument/2006/customXml" ds:itemID="{6FB9CBB3-ACE0-421B-B350-FBC7C479743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82.xml><?xml version="1.0" encoding="utf-8"?>
<ds:datastoreItem xmlns:ds="http://schemas.openxmlformats.org/officeDocument/2006/customXml" ds:itemID="{CB9AF3DA-CDE6-4070-819C-2A058538EAA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83.xml><?xml version="1.0" encoding="utf-8"?>
<ds:datastoreItem xmlns:ds="http://schemas.openxmlformats.org/officeDocument/2006/customXml" ds:itemID="{42852B0A-FE4D-4D93-B922-01024A5B8D5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84.xml><?xml version="1.0" encoding="utf-8"?>
<ds:datastoreItem xmlns:ds="http://schemas.openxmlformats.org/officeDocument/2006/customXml" ds:itemID="{B2A5BB39-7E9B-400B-8233-28357C1097F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85.xml><?xml version="1.0" encoding="utf-8"?>
<ds:datastoreItem xmlns:ds="http://schemas.openxmlformats.org/officeDocument/2006/customXml" ds:itemID="{18A9B45E-1BDB-48E3-8E67-DDF3C18007AD}">
  <ds:schemaRefs>
    <ds:schemaRef ds:uri="http://schemas.microsoft.com/sharepoint/v3/contenttype/forms"/>
  </ds:schemaRefs>
</ds:datastoreItem>
</file>

<file path=customXml/itemProps4686.xml><?xml version="1.0" encoding="utf-8"?>
<ds:datastoreItem xmlns:ds="http://schemas.openxmlformats.org/officeDocument/2006/customXml" ds:itemID="{EACDBF24-14E1-4F71-9A42-D3FC74B6302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87.xml><?xml version="1.0" encoding="utf-8"?>
<ds:datastoreItem xmlns:ds="http://schemas.openxmlformats.org/officeDocument/2006/customXml" ds:itemID="{BDE61C2E-4F21-459D-9DB5-DC22D06A2AC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88.xml><?xml version="1.0" encoding="utf-8"?>
<ds:datastoreItem xmlns:ds="http://schemas.openxmlformats.org/officeDocument/2006/customXml" ds:itemID="{AF9A6719-6CAF-4C6E-BFE6-C9A85BB7B594}">
  <ds:schemaRefs>
    <ds:schemaRef ds:uri="http://schemas.microsoft.com/sharepoint/v3/contenttype/forms"/>
  </ds:schemaRefs>
</ds:datastoreItem>
</file>

<file path=customXml/itemProps4689.xml><?xml version="1.0" encoding="utf-8"?>
<ds:datastoreItem xmlns:ds="http://schemas.openxmlformats.org/officeDocument/2006/customXml" ds:itemID="{23920170-1F33-4554-84E8-769E9B0C33D7}">
  <ds:schemaRefs>
    <ds:schemaRef ds:uri="http://schemas.microsoft.com/sharepoint/events"/>
  </ds:schemaRefs>
</ds:datastoreItem>
</file>

<file path=customXml/itemProps469.xml><?xml version="1.0" encoding="utf-8"?>
<ds:datastoreItem xmlns:ds="http://schemas.openxmlformats.org/officeDocument/2006/customXml" ds:itemID="{C0C3302C-DC26-4138-865E-59311A8287DB}">
  <ds:schemaRefs>
    <ds:schemaRef ds:uri="http://schemas.microsoft.com/sharepoint/events"/>
  </ds:schemaRefs>
</ds:datastoreItem>
</file>

<file path=customXml/itemProps4690.xml><?xml version="1.0" encoding="utf-8"?>
<ds:datastoreItem xmlns:ds="http://schemas.openxmlformats.org/officeDocument/2006/customXml" ds:itemID="{3F4681A4-B991-4ED2-AD28-9A710521D67E}">
  <ds:schemaRefs>
    <ds:schemaRef ds:uri="http://schemas.microsoft.com/sharepoint/events"/>
  </ds:schemaRefs>
</ds:datastoreItem>
</file>

<file path=customXml/itemProps4691.xml><?xml version="1.0" encoding="utf-8"?>
<ds:datastoreItem xmlns:ds="http://schemas.openxmlformats.org/officeDocument/2006/customXml" ds:itemID="{7EF09220-71EA-420A-A46F-311ED7B945D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92.xml><?xml version="1.0" encoding="utf-8"?>
<ds:datastoreItem xmlns:ds="http://schemas.openxmlformats.org/officeDocument/2006/customXml" ds:itemID="{C15778E7-9D7C-4F6B-837D-76FF6BD138A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93.xml><?xml version="1.0" encoding="utf-8"?>
<ds:datastoreItem xmlns:ds="http://schemas.openxmlformats.org/officeDocument/2006/customXml" ds:itemID="{3DD4C4AA-162E-4958-9C97-EB1B3C0B3BE8}">
  <ds:schemaRefs>
    <ds:schemaRef ds:uri="http://schemas.microsoft.com/sharepoint/events"/>
  </ds:schemaRefs>
</ds:datastoreItem>
</file>

<file path=customXml/itemProps4694.xml><?xml version="1.0" encoding="utf-8"?>
<ds:datastoreItem xmlns:ds="http://schemas.openxmlformats.org/officeDocument/2006/customXml" ds:itemID="{6780B18D-027A-483B-A384-378E0362F9B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695.xml><?xml version="1.0" encoding="utf-8"?>
<ds:datastoreItem xmlns:ds="http://schemas.openxmlformats.org/officeDocument/2006/customXml" ds:itemID="{C136BDD0-20FE-430D-B695-807709C11DC9}">
  <ds:schemaRefs>
    <ds:schemaRef ds:uri="http://schemas.microsoft.com/sharepoint/v3/contenttype/forms"/>
  </ds:schemaRefs>
</ds:datastoreItem>
</file>

<file path=customXml/itemProps4696.xml><?xml version="1.0" encoding="utf-8"?>
<ds:datastoreItem xmlns:ds="http://schemas.openxmlformats.org/officeDocument/2006/customXml" ds:itemID="{7C118400-D19B-4C2A-849D-571F556E80E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697.xml><?xml version="1.0" encoding="utf-8"?>
<ds:datastoreItem xmlns:ds="http://schemas.openxmlformats.org/officeDocument/2006/customXml" ds:itemID="{70F99A45-192B-4C59-8BCE-3E8EB0E0C964}">
  <ds:schemaRefs>
    <ds:schemaRef ds:uri="http://schemas.microsoft.com/sharepoint/v3/contenttype/forms"/>
  </ds:schemaRefs>
</ds:datastoreItem>
</file>

<file path=customXml/itemProps4698.xml><?xml version="1.0" encoding="utf-8"?>
<ds:datastoreItem xmlns:ds="http://schemas.openxmlformats.org/officeDocument/2006/customXml" ds:itemID="{A5F4EEDF-A128-4966-A676-65D3D290AE8F}">
  <ds:schemaRefs>
    <ds:schemaRef ds:uri="http://schemas.microsoft.com/sharepoint/events"/>
  </ds:schemaRefs>
</ds:datastoreItem>
</file>

<file path=customXml/itemProps4699.xml><?xml version="1.0" encoding="utf-8"?>
<ds:datastoreItem xmlns:ds="http://schemas.openxmlformats.org/officeDocument/2006/customXml" ds:itemID="{D0A95457-308B-46B4-BA16-24482C5108B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.xml><?xml version="1.0" encoding="utf-8"?>
<ds:datastoreItem xmlns:ds="http://schemas.openxmlformats.org/officeDocument/2006/customXml" ds:itemID="{469050FE-9048-46A8-A95F-AD5323E99A1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0.xml><?xml version="1.0" encoding="utf-8"?>
<ds:datastoreItem xmlns:ds="http://schemas.openxmlformats.org/officeDocument/2006/customXml" ds:itemID="{28B46560-4C9B-47EB-8554-438DF368267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00.xml><?xml version="1.0" encoding="utf-8"?>
<ds:datastoreItem xmlns:ds="http://schemas.openxmlformats.org/officeDocument/2006/customXml" ds:itemID="{A8C737AE-6AE3-4547-BDFF-BFD0D8264108}">
  <ds:schemaRefs>
    <ds:schemaRef ds:uri="http://schemas.microsoft.com/sharepoint/events"/>
  </ds:schemaRefs>
</ds:datastoreItem>
</file>

<file path=customXml/itemProps4701.xml><?xml version="1.0" encoding="utf-8"?>
<ds:datastoreItem xmlns:ds="http://schemas.openxmlformats.org/officeDocument/2006/customXml" ds:itemID="{2F869158-BB30-49DF-99E6-487FD67F71D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02.xml><?xml version="1.0" encoding="utf-8"?>
<ds:datastoreItem xmlns:ds="http://schemas.openxmlformats.org/officeDocument/2006/customXml" ds:itemID="{F9D69FBA-9C65-4771-869D-6F048A030B7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03.xml><?xml version="1.0" encoding="utf-8"?>
<ds:datastoreItem xmlns:ds="http://schemas.openxmlformats.org/officeDocument/2006/customXml" ds:itemID="{B12515A5-52C2-43B3-85BE-9AC1B1AE3108}">
  <ds:schemaRefs>
    <ds:schemaRef ds:uri="http://schemas.microsoft.com/sharepoint/events"/>
  </ds:schemaRefs>
</ds:datastoreItem>
</file>

<file path=customXml/itemProps4704.xml><?xml version="1.0" encoding="utf-8"?>
<ds:datastoreItem xmlns:ds="http://schemas.openxmlformats.org/officeDocument/2006/customXml" ds:itemID="{14F185C8-68EC-47CB-BD4E-E533D6FBC0E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05.xml><?xml version="1.0" encoding="utf-8"?>
<ds:datastoreItem xmlns:ds="http://schemas.openxmlformats.org/officeDocument/2006/customXml" ds:itemID="{2203CC7A-65B9-4B2D-A621-9054C2D1B800}">
  <ds:schemaRefs>
    <ds:schemaRef ds:uri="http://schemas.microsoft.com/sharepoint/events"/>
  </ds:schemaRefs>
</ds:datastoreItem>
</file>

<file path=customXml/itemProps4706.xml><?xml version="1.0" encoding="utf-8"?>
<ds:datastoreItem xmlns:ds="http://schemas.openxmlformats.org/officeDocument/2006/customXml" ds:itemID="{8A339758-FA21-472A-A282-1A5153569411}">
  <ds:schemaRefs>
    <ds:schemaRef ds:uri="http://schemas.microsoft.com/sharepoint/v3/contenttype/forms"/>
  </ds:schemaRefs>
</ds:datastoreItem>
</file>

<file path=customXml/itemProps4707.xml><?xml version="1.0" encoding="utf-8"?>
<ds:datastoreItem xmlns:ds="http://schemas.openxmlformats.org/officeDocument/2006/customXml" ds:itemID="{6D21FF4C-15D5-467C-87B9-2C8F9AFC0579}">
  <ds:schemaRefs>
    <ds:schemaRef ds:uri="http://schemas.microsoft.com/sharepoint/v3/contenttype/forms"/>
  </ds:schemaRefs>
</ds:datastoreItem>
</file>

<file path=customXml/itemProps4708.xml><?xml version="1.0" encoding="utf-8"?>
<ds:datastoreItem xmlns:ds="http://schemas.openxmlformats.org/officeDocument/2006/customXml" ds:itemID="{7A8D4EFD-5A61-44A3-A66A-3EB796A13CE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09.xml><?xml version="1.0" encoding="utf-8"?>
<ds:datastoreItem xmlns:ds="http://schemas.openxmlformats.org/officeDocument/2006/customXml" ds:itemID="{B142201E-955D-471F-9604-DF2150C9A0A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1.xml><?xml version="1.0" encoding="utf-8"?>
<ds:datastoreItem xmlns:ds="http://schemas.openxmlformats.org/officeDocument/2006/customXml" ds:itemID="{07A943C2-358F-46D0-93AA-6AF8AA0DCB8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10.xml><?xml version="1.0" encoding="utf-8"?>
<ds:datastoreItem xmlns:ds="http://schemas.openxmlformats.org/officeDocument/2006/customXml" ds:itemID="{33A587DB-5522-408E-BDD2-C319E50E8687}">
  <ds:schemaRefs>
    <ds:schemaRef ds:uri="http://schemas.microsoft.com/sharepoint/v3/contenttype/forms"/>
  </ds:schemaRefs>
</ds:datastoreItem>
</file>

<file path=customXml/itemProps4711.xml><?xml version="1.0" encoding="utf-8"?>
<ds:datastoreItem xmlns:ds="http://schemas.openxmlformats.org/officeDocument/2006/customXml" ds:itemID="{3FC6D497-32D1-41E1-AA39-2E5016A4A3E3}">
  <ds:schemaRefs>
    <ds:schemaRef ds:uri="http://schemas.microsoft.com/sharepoint/events"/>
  </ds:schemaRefs>
</ds:datastoreItem>
</file>

<file path=customXml/itemProps4712.xml><?xml version="1.0" encoding="utf-8"?>
<ds:datastoreItem xmlns:ds="http://schemas.openxmlformats.org/officeDocument/2006/customXml" ds:itemID="{EB8874B2-575E-43F4-9530-3F26105624B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13.xml><?xml version="1.0" encoding="utf-8"?>
<ds:datastoreItem xmlns:ds="http://schemas.openxmlformats.org/officeDocument/2006/customXml" ds:itemID="{0A43C514-596C-4E02-A79C-91A5710B3E2C}">
  <ds:schemaRefs>
    <ds:schemaRef ds:uri="http://schemas.microsoft.com/sharepoint/events"/>
  </ds:schemaRefs>
</ds:datastoreItem>
</file>

<file path=customXml/itemProps4714.xml><?xml version="1.0" encoding="utf-8"?>
<ds:datastoreItem xmlns:ds="http://schemas.openxmlformats.org/officeDocument/2006/customXml" ds:itemID="{0344BA3C-67B3-4986-9F51-A64392AA628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15.xml><?xml version="1.0" encoding="utf-8"?>
<ds:datastoreItem xmlns:ds="http://schemas.openxmlformats.org/officeDocument/2006/customXml" ds:itemID="{EC9E9C0A-9E45-4325-B8E3-464CE69BC80D}">
  <ds:schemaRefs>
    <ds:schemaRef ds:uri="http://schemas.microsoft.com/sharepoint/events"/>
  </ds:schemaRefs>
</ds:datastoreItem>
</file>

<file path=customXml/itemProps4716.xml><?xml version="1.0" encoding="utf-8"?>
<ds:datastoreItem xmlns:ds="http://schemas.openxmlformats.org/officeDocument/2006/customXml" ds:itemID="{DD68F9FF-0720-4B84-8E7F-4ED0310DDB55}">
  <ds:schemaRefs>
    <ds:schemaRef ds:uri="http://schemas.microsoft.com/sharepoint/events"/>
  </ds:schemaRefs>
</ds:datastoreItem>
</file>

<file path=customXml/itemProps4717.xml><?xml version="1.0" encoding="utf-8"?>
<ds:datastoreItem xmlns:ds="http://schemas.openxmlformats.org/officeDocument/2006/customXml" ds:itemID="{EAC36EF6-ADB2-4B7C-833C-893CD6ED98C4}">
  <ds:schemaRefs>
    <ds:schemaRef ds:uri="http://schemas.microsoft.com/sharepoint/v3/contenttype/forms"/>
  </ds:schemaRefs>
</ds:datastoreItem>
</file>

<file path=customXml/itemProps4718.xml><?xml version="1.0" encoding="utf-8"?>
<ds:datastoreItem xmlns:ds="http://schemas.openxmlformats.org/officeDocument/2006/customXml" ds:itemID="{A88571C1-1CA0-4411-A735-A8216C7E4EDC}">
  <ds:schemaRefs>
    <ds:schemaRef ds:uri="http://schemas.microsoft.com/sharepoint/events"/>
  </ds:schemaRefs>
</ds:datastoreItem>
</file>

<file path=customXml/itemProps4719.xml><?xml version="1.0" encoding="utf-8"?>
<ds:datastoreItem xmlns:ds="http://schemas.openxmlformats.org/officeDocument/2006/customXml" ds:itemID="{8F42A372-C395-4C04-BEA1-2FE0E717554B}">
  <ds:schemaRefs>
    <ds:schemaRef ds:uri="http://schemas.microsoft.com/sharepoint/events"/>
  </ds:schemaRefs>
</ds:datastoreItem>
</file>

<file path=customXml/itemProps472.xml><?xml version="1.0" encoding="utf-8"?>
<ds:datastoreItem xmlns:ds="http://schemas.openxmlformats.org/officeDocument/2006/customXml" ds:itemID="{2D449A6B-E893-4511-8073-554D82D875DD}">
  <ds:schemaRefs>
    <ds:schemaRef ds:uri="http://schemas.microsoft.com/sharepoint/v3/contenttype/forms"/>
  </ds:schemaRefs>
</ds:datastoreItem>
</file>

<file path=customXml/itemProps4720.xml><?xml version="1.0" encoding="utf-8"?>
<ds:datastoreItem xmlns:ds="http://schemas.openxmlformats.org/officeDocument/2006/customXml" ds:itemID="{AA57FB21-F211-4DA0-BACE-456770635DB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21.xml><?xml version="1.0" encoding="utf-8"?>
<ds:datastoreItem xmlns:ds="http://schemas.openxmlformats.org/officeDocument/2006/customXml" ds:itemID="{99593CD4-20B9-4696-91A5-83A04DA5F305}">
  <ds:schemaRefs>
    <ds:schemaRef ds:uri="http://schemas.microsoft.com/sharepoint/events"/>
  </ds:schemaRefs>
</ds:datastoreItem>
</file>

<file path=customXml/itemProps4722.xml><?xml version="1.0" encoding="utf-8"?>
<ds:datastoreItem xmlns:ds="http://schemas.openxmlformats.org/officeDocument/2006/customXml" ds:itemID="{6AB9767A-08F0-4511-9E9E-AE4263EEBBA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23.xml><?xml version="1.0" encoding="utf-8"?>
<ds:datastoreItem xmlns:ds="http://schemas.openxmlformats.org/officeDocument/2006/customXml" ds:itemID="{6C576BFF-044A-4FA2-AF00-E4789235F00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24.xml><?xml version="1.0" encoding="utf-8"?>
<ds:datastoreItem xmlns:ds="http://schemas.openxmlformats.org/officeDocument/2006/customXml" ds:itemID="{37889511-A95C-494F-9950-CB702B22B47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25.xml><?xml version="1.0" encoding="utf-8"?>
<ds:datastoreItem xmlns:ds="http://schemas.openxmlformats.org/officeDocument/2006/customXml" ds:itemID="{196BB981-68DC-439F-8900-5FBC157F5AB6}">
  <ds:schemaRefs>
    <ds:schemaRef ds:uri="http://schemas.microsoft.com/sharepoint/events"/>
  </ds:schemaRefs>
</ds:datastoreItem>
</file>

<file path=customXml/itemProps4726.xml><?xml version="1.0" encoding="utf-8"?>
<ds:datastoreItem xmlns:ds="http://schemas.openxmlformats.org/officeDocument/2006/customXml" ds:itemID="{61B7AF67-DA03-46A0-A7CA-B56054517DB5}">
  <ds:schemaRefs>
    <ds:schemaRef ds:uri="http://schemas.microsoft.com/sharepoint/v3/contenttype/forms"/>
  </ds:schemaRefs>
</ds:datastoreItem>
</file>

<file path=customXml/itemProps4727.xml><?xml version="1.0" encoding="utf-8"?>
<ds:datastoreItem xmlns:ds="http://schemas.openxmlformats.org/officeDocument/2006/customXml" ds:itemID="{ACCC8D34-10A4-4A14-8831-151AD1DF9C3C}">
  <ds:schemaRefs>
    <ds:schemaRef ds:uri="http://schemas.microsoft.com/sharepoint/v3/contenttype/forms"/>
  </ds:schemaRefs>
</ds:datastoreItem>
</file>

<file path=customXml/itemProps4728.xml><?xml version="1.0" encoding="utf-8"?>
<ds:datastoreItem xmlns:ds="http://schemas.openxmlformats.org/officeDocument/2006/customXml" ds:itemID="{0B469A0E-4FDE-4E17-A7CD-B801DA49FFC1}">
  <ds:schemaRefs>
    <ds:schemaRef ds:uri="http://schemas.microsoft.com/sharepoint/v3/contenttype/forms"/>
  </ds:schemaRefs>
</ds:datastoreItem>
</file>

<file path=customXml/itemProps4729.xml><?xml version="1.0" encoding="utf-8"?>
<ds:datastoreItem xmlns:ds="http://schemas.openxmlformats.org/officeDocument/2006/customXml" ds:itemID="{FB94F914-8EB6-46EB-BE62-5B3F15EFFF2A}">
  <ds:schemaRefs>
    <ds:schemaRef ds:uri="http://schemas.microsoft.com/sharepoint/v3/contenttype/forms"/>
  </ds:schemaRefs>
</ds:datastoreItem>
</file>

<file path=customXml/itemProps473.xml><?xml version="1.0" encoding="utf-8"?>
<ds:datastoreItem xmlns:ds="http://schemas.openxmlformats.org/officeDocument/2006/customXml" ds:itemID="{DCE8D3A4-F4C1-4A11-9DAA-ADD3C4EBFC15}">
  <ds:schemaRefs>
    <ds:schemaRef ds:uri="http://schemas.microsoft.com/sharepoint/v3/contenttype/forms"/>
  </ds:schemaRefs>
</ds:datastoreItem>
</file>

<file path=customXml/itemProps4730.xml><?xml version="1.0" encoding="utf-8"?>
<ds:datastoreItem xmlns:ds="http://schemas.openxmlformats.org/officeDocument/2006/customXml" ds:itemID="{0952179F-D0A4-46F4-A0CA-0FE5B36FEB95}">
  <ds:schemaRefs>
    <ds:schemaRef ds:uri="http://schemas.microsoft.com/sharepoint/v3/contenttype/forms"/>
  </ds:schemaRefs>
</ds:datastoreItem>
</file>

<file path=customXml/itemProps4731.xml><?xml version="1.0" encoding="utf-8"?>
<ds:datastoreItem xmlns:ds="http://schemas.openxmlformats.org/officeDocument/2006/customXml" ds:itemID="{F590CA9C-4A5C-4F80-BDD9-55C153B3091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32.xml><?xml version="1.0" encoding="utf-8"?>
<ds:datastoreItem xmlns:ds="http://schemas.openxmlformats.org/officeDocument/2006/customXml" ds:itemID="{B2328140-361B-471F-AEBA-8A41F676D2C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33.xml><?xml version="1.0" encoding="utf-8"?>
<ds:datastoreItem xmlns:ds="http://schemas.openxmlformats.org/officeDocument/2006/customXml" ds:itemID="{C3F5B63E-367D-4A21-9F11-FB7E07FB6271}">
  <ds:schemaRefs>
    <ds:schemaRef ds:uri="http://schemas.microsoft.com/sharepoint/v3/contenttype/forms"/>
  </ds:schemaRefs>
</ds:datastoreItem>
</file>

<file path=customXml/itemProps4734.xml><?xml version="1.0" encoding="utf-8"?>
<ds:datastoreItem xmlns:ds="http://schemas.openxmlformats.org/officeDocument/2006/customXml" ds:itemID="{96D4831C-E32B-43CE-BDC2-ACAAF89963B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35.xml><?xml version="1.0" encoding="utf-8"?>
<ds:datastoreItem xmlns:ds="http://schemas.openxmlformats.org/officeDocument/2006/customXml" ds:itemID="{B4FCA787-CB87-439C-B847-CF814135E4C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36.xml><?xml version="1.0" encoding="utf-8"?>
<ds:datastoreItem xmlns:ds="http://schemas.openxmlformats.org/officeDocument/2006/customXml" ds:itemID="{9FAC0193-DBB8-4F21-ADB9-5D90ED1FC62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37.xml><?xml version="1.0" encoding="utf-8"?>
<ds:datastoreItem xmlns:ds="http://schemas.openxmlformats.org/officeDocument/2006/customXml" ds:itemID="{293A0B9B-C4C3-4200-B78E-EEACC5B469B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38.xml><?xml version="1.0" encoding="utf-8"?>
<ds:datastoreItem xmlns:ds="http://schemas.openxmlformats.org/officeDocument/2006/customXml" ds:itemID="{2E3771D7-92E6-42CC-AEBA-239FB70032C0}">
  <ds:schemaRefs>
    <ds:schemaRef ds:uri="http://schemas.microsoft.com/sharepoint/events"/>
  </ds:schemaRefs>
</ds:datastoreItem>
</file>

<file path=customXml/itemProps4739.xml><?xml version="1.0" encoding="utf-8"?>
<ds:datastoreItem xmlns:ds="http://schemas.openxmlformats.org/officeDocument/2006/customXml" ds:itemID="{B097E082-A4A0-4096-AF92-4CF6D12864C3}">
  <ds:schemaRefs>
    <ds:schemaRef ds:uri="http://schemas.microsoft.com/sharepoint/events"/>
  </ds:schemaRefs>
</ds:datastoreItem>
</file>

<file path=customXml/itemProps474.xml><?xml version="1.0" encoding="utf-8"?>
<ds:datastoreItem xmlns:ds="http://schemas.openxmlformats.org/officeDocument/2006/customXml" ds:itemID="{FCDFC9A5-7EB0-4906-B7C8-D0168696C778}">
  <ds:schemaRefs>
    <ds:schemaRef ds:uri="http://schemas.microsoft.com/sharepoint/events"/>
  </ds:schemaRefs>
</ds:datastoreItem>
</file>

<file path=customXml/itemProps4740.xml><?xml version="1.0" encoding="utf-8"?>
<ds:datastoreItem xmlns:ds="http://schemas.openxmlformats.org/officeDocument/2006/customXml" ds:itemID="{23770C75-AAF6-4C92-990B-6E611B45D12C}">
  <ds:schemaRefs>
    <ds:schemaRef ds:uri="http://schemas.microsoft.com/sharepoint/events"/>
  </ds:schemaRefs>
</ds:datastoreItem>
</file>

<file path=customXml/itemProps4741.xml><?xml version="1.0" encoding="utf-8"?>
<ds:datastoreItem xmlns:ds="http://schemas.openxmlformats.org/officeDocument/2006/customXml" ds:itemID="{D609B840-058F-4601-9E8E-D8F2D5C37339}">
  <ds:schemaRefs>
    <ds:schemaRef ds:uri="http://schemas.microsoft.com/sharepoint/v3/contenttype/forms"/>
  </ds:schemaRefs>
</ds:datastoreItem>
</file>

<file path=customXml/itemProps4742.xml><?xml version="1.0" encoding="utf-8"?>
<ds:datastoreItem xmlns:ds="http://schemas.openxmlformats.org/officeDocument/2006/customXml" ds:itemID="{733AD26F-6F4D-4F25-937A-079F50E6E994}">
  <ds:schemaRefs>
    <ds:schemaRef ds:uri="http://schemas.microsoft.com/sharepoint/v3/contenttype/forms"/>
  </ds:schemaRefs>
</ds:datastoreItem>
</file>

<file path=customXml/itemProps4743.xml><?xml version="1.0" encoding="utf-8"?>
<ds:datastoreItem xmlns:ds="http://schemas.openxmlformats.org/officeDocument/2006/customXml" ds:itemID="{3C9A445D-1A37-42F1-8051-70873A66806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44.xml><?xml version="1.0" encoding="utf-8"?>
<ds:datastoreItem xmlns:ds="http://schemas.openxmlformats.org/officeDocument/2006/customXml" ds:itemID="{B164B0EA-D75E-4210-99EB-3B97E53F0CD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45.xml><?xml version="1.0" encoding="utf-8"?>
<ds:datastoreItem xmlns:ds="http://schemas.openxmlformats.org/officeDocument/2006/customXml" ds:itemID="{C01A5ADC-E967-4851-87E4-976D92A671F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46.xml><?xml version="1.0" encoding="utf-8"?>
<ds:datastoreItem xmlns:ds="http://schemas.openxmlformats.org/officeDocument/2006/customXml" ds:itemID="{D8A8EB52-0379-496D-BC0B-B2AAEBB7BD71}">
  <ds:schemaRefs>
    <ds:schemaRef ds:uri="http://schemas.microsoft.com/sharepoint/events"/>
  </ds:schemaRefs>
</ds:datastoreItem>
</file>

<file path=customXml/itemProps4747.xml><?xml version="1.0" encoding="utf-8"?>
<ds:datastoreItem xmlns:ds="http://schemas.openxmlformats.org/officeDocument/2006/customXml" ds:itemID="{99936679-427C-4E88-AD47-883487F514BE}">
  <ds:schemaRefs>
    <ds:schemaRef ds:uri="http://schemas.microsoft.com/sharepoint/v3/contenttype/forms"/>
  </ds:schemaRefs>
</ds:datastoreItem>
</file>

<file path=customXml/itemProps4748.xml><?xml version="1.0" encoding="utf-8"?>
<ds:datastoreItem xmlns:ds="http://schemas.openxmlformats.org/officeDocument/2006/customXml" ds:itemID="{939A4DB8-5007-463E-BC32-D332C52D00D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49.xml><?xml version="1.0" encoding="utf-8"?>
<ds:datastoreItem xmlns:ds="http://schemas.openxmlformats.org/officeDocument/2006/customXml" ds:itemID="{AAD6061C-0109-4CA3-8859-A16B0FC7ADBF}">
  <ds:schemaRefs>
    <ds:schemaRef ds:uri="http://schemas.microsoft.com/sharepoint/events"/>
  </ds:schemaRefs>
</ds:datastoreItem>
</file>

<file path=customXml/itemProps475.xml><?xml version="1.0" encoding="utf-8"?>
<ds:datastoreItem xmlns:ds="http://schemas.openxmlformats.org/officeDocument/2006/customXml" ds:itemID="{C334F3AC-DA97-4F14-B7E2-9F22E0E4E2A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50.xml><?xml version="1.0" encoding="utf-8"?>
<ds:datastoreItem xmlns:ds="http://schemas.openxmlformats.org/officeDocument/2006/customXml" ds:itemID="{3FA72702-30BF-44A4-917F-37F5D16910FD}">
  <ds:schemaRefs>
    <ds:schemaRef ds:uri="http://schemas.microsoft.com/sharepoint/events"/>
  </ds:schemaRefs>
</ds:datastoreItem>
</file>

<file path=customXml/itemProps4751.xml><?xml version="1.0" encoding="utf-8"?>
<ds:datastoreItem xmlns:ds="http://schemas.openxmlformats.org/officeDocument/2006/customXml" ds:itemID="{DBA4BEF4-766A-4B9D-B617-40124C0BB1A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52.xml><?xml version="1.0" encoding="utf-8"?>
<ds:datastoreItem xmlns:ds="http://schemas.openxmlformats.org/officeDocument/2006/customXml" ds:itemID="{E718FDB8-CE1C-4FF7-89D6-764F95E129F2}">
  <ds:schemaRefs>
    <ds:schemaRef ds:uri="http://schemas.microsoft.com/sharepoint/events"/>
  </ds:schemaRefs>
</ds:datastoreItem>
</file>

<file path=customXml/itemProps4753.xml><?xml version="1.0" encoding="utf-8"?>
<ds:datastoreItem xmlns:ds="http://schemas.openxmlformats.org/officeDocument/2006/customXml" ds:itemID="{BCD0BF73-989B-4C31-A92C-4CC53714C708}">
  <ds:schemaRefs>
    <ds:schemaRef ds:uri="http://schemas.microsoft.com/sharepoint/v3/contenttype/forms"/>
  </ds:schemaRefs>
</ds:datastoreItem>
</file>

<file path=customXml/itemProps4754.xml><?xml version="1.0" encoding="utf-8"?>
<ds:datastoreItem xmlns:ds="http://schemas.openxmlformats.org/officeDocument/2006/customXml" ds:itemID="{0AE1E794-73CB-46F9-BD9F-A4C2F9C5378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55.xml><?xml version="1.0" encoding="utf-8"?>
<ds:datastoreItem xmlns:ds="http://schemas.openxmlformats.org/officeDocument/2006/customXml" ds:itemID="{F7A848FC-749E-4EF4-BFF4-DAB43BEC927E}">
  <ds:schemaRefs>
    <ds:schemaRef ds:uri="http://schemas.microsoft.com/sharepoint/v3/contenttype/forms"/>
  </ds:schemaRefs>
</ds:datastoreItem>
</file>

<file path=customXml/itemProps4756.xml><?xml version="1.0" encoding="utf-8"?>
<ds:datastoreItem xmlns:ds="http://schemas.openxmlformats.org/officeDocument/2006/customXml" ds:itemID="{12EBAF55-A050-41D1-B06C-F848E4C4741D}">
  <ds:schemaRefs>
    <ds:schemaRef ds:uri="http://schemas.microsoft.com/sharepoint/events"/>
  </ds:schemaRefs>
</ds:datastoreItem>
</file>

<file path=customXml/itemProps4757.xml><?xml version="1.0" encoding="utf-8"?>
<ds:datastoreItem xmlns:ds="http://schemas.openxmlformats.org/officeDocument/2006/customXml" ds:itemID="{443A5148-EB9A-4D00-B66E-420040A8B69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58.xml><?xml version="1.0" encoding="utf-8"?>
<ds:datastoreItem xmlns:ds="http://schemas.openxmlformats.org/officeDocument/2006/customXml" ds:itemID="{0A848CC0-C73D-48D0-B884-89CF9A6FA83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59.xml><?xml version="1.0" encoding="utf-8"?>
<ds:datastoreItem xmlns:ds="http://schemas.openxmlformats.org/officeDocument/2006/customXml" ds:itemID="{E8D98D9E-8638-447A-AD6B-D6F33EBAFF5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6.xml><?xml version="1.0" encoding="utf-8"?>
<ds:datastoreItem xmlns:ds="http://schemas.openxmlformats.org/officeDocument/2006/customXml" ds:itemID="{820FDDD0-8491-404C-B6FE-22C4B24F2D4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60.xml><?xml version="1.0" encoding="utf-8"?>
<ds:datastoreItem xmlns:ds="http://schemas.openxmlformats.org/officeDocument/2006/customXml" ds:itemID="{89CC0CB8-03C1-4323-97D3-13E05A016CCC}">
  <ds:schemaRefs>
    <ds:schemaRef ds:uri="http://schemas.microsoft.com/sharepoint/events"/>
  </ds:schemaRefs>
</ds:datastoreItem>
</file>

<file path=customXml/itemProps4761.xml><?xml version="1.0" encoding="utf-8"?>
<ds:datastoreItem xmlns:ds="http://schemas.openxmlformats.org/officeDocument/2006/customXml" ds:itemID="{E83AB2C6-1B90-4F6B-AD02-C2298E192EEF}">
  <ds:schemaRefs>
    <ds:schemaRef ds:uri="http://schemas.microsoft.com/sharepoint/v3/contenttype/forms"/>
  </ds:schemaRefs>
</ds:datastoreItem>
</file>

<file path=customXml/itemProps4762.xml><?xml version="1.0" encoding="utf-8"?>
<ds:datastoreItem xmlns:ds="http://schemas.openxmlformats.org/officeDocument/2006/customXml" ds:itemID="{82E55049-F273-48A0-9469-0389DC5EF55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63.xml><?xml version="1.0" encoding="utf-8"?>
<ds:datastoreItem xmlns:ds="http://schemas.openxmlformats.org/officeDocument/2006/customXml" ds:itemID="{F6579DDD-F740-4DC8-9568-4A316F02BB7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64.xml><?xml version="1.0" encoding="utf-8"?>
<ds:datastoreItem xmlns:ds="http://schemas.openxmlformats.org/officeDocument/2006/customXml" ds:itemID="{7B44F755-CF15-4535-8645-E10CE71D7FF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65.xml><?xml version="1.0" encoding="utf-8"?>
<ds:datastoreItem xmlns:ds="http://schemas.openxmlformats.org/officeDocument/2006/customXml" ds:itemID="{23C80E30-A28F-4FFF-B229-00145C2FD8A6}">
  <ds:schemaRefs>
    <ds:schemaRef ds:uri="http://schemas.microsoft.com/sharepoint/events"/>
  </ds:schemaRefs>
</ds:datastoreItem>
</file>

<file path=customXml/itemProps4766.xml><?xml version="1.0" encoding="utf-8"?>
<ds:datastoreItem xmlns:ds="http://schemas.openxmlformats.org/officeDocument/2006/customXml" ds:itemID="{FD6291A0-918F-4595-A837-20D98DE0853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67.xml><?xml version="1.0" encoding="utf-8"?>
<ds:datastoreItem xmlns:ds="http://schemas.openxmlformats.org/officeDocument/2006/customXml" ds:itemID="{7EFDF435-1B08-4912-B76F-2ADDD93EA93B}">
  <ds:schemaRefs>
    <ds:schemaRef ds:uri="http://schemas.microsoft.com/sharepoint/v3/contenttype/forms"/>
  </ds:schemaRefs>
</ds:datastoreItem>
</file>

<file path=customXml/itemProps4768.xml><?xml version="1.0" encoding="utf-8"?>
<ds:datastoreItem xmlns:ds="http://schemas.openxmlformats.org/officeDocument/2006/customXml" ds:itemID="{4BE3F202-56BE-4DBF-B9C5-E032227EAD3D}">
  <ds:schemaRefs>
    <ds:schemaRef ds:uri="http://schemas.microsoft.com/sharepoint/events"/>
  </ds:schemaRefs>
</ds:datastoreItem>
</file>

<file path=customXml/itemProps4769.xml><?xml version="1.0" encoding="utf-8"?>
<ds:datastoreItem xmlns:ds="http://schemas.openxmlformats.org/officeDocument/2006/customXml" ds:itemID="{404B6E93-69B3-40EC-B592-1C4A58C144E2}">
  <ds:schemaRefs>
    <ds:schemaRef ds:uri="http://schemas.microsoft.com/sharepoint/v3/contenttype/forms"/>
  </ds:schemaRefs>
</ds:datastoreItem>
</file>

<file path=customXml/itemProps477.xml><?xml version="1.0" encoding="utf-8"?>
<ds:datastoreItem xmlns:ds="http://schemas.openxmlformats.org/officeDocument/2006/customXml" ds:itemID="{CFEEA69F-3FF5-4D9A-AF73-E304E30F07E0}">
  <ds:schemaRefs>
    <ds:schemaRef ds:uri="http://schemas.microsoft.com/sharepoint/v3/contenttype/forms"/>
  </ds:schemaRefs>
</ds:datastoreItem>
</file>

<file path=customXml/itemProps4770.xml><?xml version="1.0" encoding="utf-8"?>
<ds:datastoreItem xmlns:ds="http://schemas.openxmlformats.org/officeDocument/2006/customXml" ds:itemID="{995DEFFC-D10D-452B-900F-740BCA2FF14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71.xml><?xml version="1.0" encoding="utf-8"?>
<ds:datastoreItem xmlns:ds="http://schemas.openxmlformats.org/officeDocument/2006/customXml" ds:itemID="{7C80A742-AB85-4382-A386-9613223065C4}">
  <ds:schemaRefs>
    <ds:schemaRef ds:uri="http://schemas.microsoft.com/sharepoint/v3/contenttype/forms"/>
  </ds:schemaRefs>
</ds:datastoreItem>
</file>

<file path=customXml/itemProps4772.xml><?xml version="1.0" encoding="utf-8"?>
<ds:datastoreItem xmlns:ds="http://schemas.openxmlformats.org/officeDocument/2006/customXml" ds:itemID="{6C0D52C0-6256-4B14-B645-4E8ADF94C65D}">
  <ds:schemaRefs>
    <ds:schemaRef ds:uri="http://schemas.microsoft.com/sharepoint/v3/contenttype/forms"/>
  </ds:schemaRefs>
</ds:datastoreItem>
</file>

<file path=customXml/itemProps4773.xml><?xml version="1.0" encoding="utf-8"?>
<ds:datastoreItem xmlns:ds="http://schemas.openxmlformats.org/officeDocument/2006/customXml" ds:itemID="{32DFE972-F894-4BC6-AF30-6857C33B01E3}">
  <ds:schemaRefs>
    <ds:schemaRef ds:uri="http://schemas.microsoft.com/sharepoint/events"/>
  </ds:schemaRefs>
</ds:datastoreItem>
</file>

<file path=customXml/itemProps4774.xml><?xml version="1.0" encoding="utf-8"?>
<ds:datastoreItem xmlns:ds="http://schemas.openxmlformats.org/officeDocument/2006/customXml" ds:itemID="{D6370BCE-D6C5-4B96-934C-B805854F430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75.xml><?xml version="1.0" encoding="utf-8"?>
<ds:datastoreItem xmlns:ds="http://schemas.openxmlformats.org/officeDocument/2006/customXml" ds:itemID="{C9C5D1E5-2962-483B-9DC5-12E191D916A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76.xml><?xml version="1.0" encoding="utf-8"?>
<ds:datastoreItem xmlns:ds="http://schemas.openxmlformats.org/officeDocument/2006/customXml" ds:itemID="{05886C52-006D-414F-98B1-A22648A92D71}">
  <ds:schemaRefs>
    <ds:schemaRef ds:uri="http://schemas.microsoft.com/sharepoint/v3/contenttype/forms"/>
  </ds:schemaRefs>
</ds:datastoreItem>
</file>

<file path=customXml/itemProps4777.xml><?xml version="1.0" encoding="utf-8"?>
<ds:datastoreItem xmlns:ds="http://schemas.openxmlformats.org/officeDocument/2006/customXml" ds:itemID="{8EDC1360-FC8C-4181-A911-4F3FF8DE1BBA}">
  <ds:schemaRefs>
    <ds:schemaRef ds:uri="http://schemas.microsoft.com/sharepoint/v3/contenttype/forms"/>
  </ds:schemaRefs>
</ds:datastoreItem>
</file>

<file path=customXml/itemProps4778.xml><?xml version="1.0" encoding="utf-8"?>
<ds:datastoreItem xmlns:ds="http://schemas.openxmlformats.org/officeDocument/2006/customXml" ds:itemID="{CCDC74C2-0EBA-4BA1-8FFB-F2018A88CC3F}">
  <ds:schemaRefs>
    <ds:schemaRef ds:uri="http://schemas.microsoft.com/sharepoint/v3/contenttype/forms"/>
  </ds:schemaRefs>
</ds:datastoreItem>
</file>

<file path=customXml/itemProps4779.xml><?xml version="1.0" encoding="utf-8"?>
<ds:datastoreItem xmlns:ds="http://schemas.openxmlformats.org/officeDocument/2006/customXml" ds:itemID="{232489A9-9328-4DE0-9DCA-AEFCF098E51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8.xml><?xml version="1.0" encoding="utf-8"?>
<ds:datastoreItem xmlns:ds="http://schemas.openxmlformats.org/officeDocument/2006/customXml" ds:itemID="{CB29A8C2-0473-4077-95D9-08516C028821}">
  <ds:schemaRefs>
    <ds:schemaRef ds:uri="http://schemas.microsoft.com/sharepoint/v3/contenttype/forms"/>
  </ds:schemaRefs>
</ds:datastoreItem>
</file>

<file path=customXml/itemProps4780.xml><?xml version="1.0" encoding="utf-8"?>
<ds:datastoreItem xmlns:ds="http://schemas.openxmlformats.org/officeDocument/2006/customXml" ds:itemID="{CF799343-3403-454D-A77D-F9164E89BD9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81.xml><?xml version="1.0" encoding="utf-8"?>
<ds:datastoreItem xmlns:ds="http://schemas.openxmlformats.org/officeDocument/2006/customXml" ds:itemID="{6F3BBCBD-41C8-4BD5-90B1-4D2CD06D949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82.xml><?xml version="1.0" encoding="utf-8"?>
<ds:datastoreItem xmlns:ds="http://schemas.openxmlformats.org/officeDocument/2006/customXml" ds:itemID="{CA872397-2DD9-4032-BBE9-17DEBD4C9653}">
  <ds:schemaRefs>
    <ds:schemaRef ds:uri="http://schemas.microsoft.com/sharepoint/v3/contenttype/forms"/>
  </ds:schemaRefs>
</ds:datastoreItem>
</file>

<file path=customXml/itemProps4783.xml><?xml version="1.0" encoding="utf-8"?>
<ds:datastoreItem xmlns:ds="http://schemas.openxmlformats.org/officeDocument/2006/customXml" ds:itemID="{B9112424-42BF-49C9-91DC-6061C6173E8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84.xml><?xml version="1.0" encoding="utf-8"?>
<ds:datastoreItem xmlns:ds="http://schemas.openxmlformats.org/officeDocument/2006/customXml" ds:itemID="{A7109BB6-080B-4CB0-A05D-A6151657B67B}">
  <ds:schemaRefs>
    <ds:schemaRef ds:uri="http://schemas.microsoft.com/sharepoint/events"/>
  </ds:schemaRefs>
</ds:datastoreItem>
</file>

<file path=customXml/itemProps4785.xml><?xml version="1.0" encoding="utf-8"?>
<ds:datastoreItem xmlns:ds="http://schemas.openxmlformats.org/officeDocument/2006/customXml" ds:itemID="{B8F2BC48-560C-4636-BF2C-CE0F73A6816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86.xml><?xml version="1.0" encoding="utf-8"?>
<ds:datastoreItem xmlns:ds="http://schemas.openxmlformats.org/officeDocument/2006/customXml" ds:itemID="{10A13CDC-9CAE-442D-BF5F-2B73D1639D0D}">
  <ds:schemaRefs>
    <ds:schemaRef ds:uri="http://schemas.microsoft.com/sharepoint/v3/contenttype/forms"/>
  </ds:schemaRefs>
</ds:datastoreItem>
</file>

<file path=customXml/itemProps4787.xml><?xml version="1.0" encoding="utf-8"?>
<ds:datastoreItem xmlns:ds="http://schemas.openxmlformats.org/officeDocument/2006/customXml" ds:itemID="{315991AD-891A-4C9D-AF73-1A2993374A5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88.xml><?xml version="1.0" encoding="utf-8"?>
<ds:datastoreItem xmlns:ds="http://schemas.openxmlformats.org/officeDocument/2006/customXml" ds:itemID="{3FD17541-AC35-445F-A22B-E807C40CC4A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89.xml><?xml version="1.0" encoding="utf-8"?>
<ds:datastoreItem xmlns:ds="http://schemas.openxmlformats.org/officeDocument/2006/customXml" ds:itemID="{C0066F62-6917-499F-A3CC-FEECA3D03FB7}">
  <ds:schemaRefs>
    <ds:schemaRef ds:uri="http://schemas.microsoft.com/sharepoint/v3/contenttype/forms"/>
  </ds:schemaRefs>
</ds:datastoreItem>
</file>

<file path=customXml/itemProps479.xml><?xml version="1.0" encoding="utf-8"?>
<ds:datastoreItem xmlns:ds="http://schemas.openxmlformats.org/officeDocument/2006/customXml" ds:itemID="{5A7CB239-83EA-43F5-93F3-4D3A98242C2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90.xml><?xml version="1.0" encoding="utf-8"?>
<ds:datastoreItem xmlns:ds="http://schemas.openxmlformats.org/officeDocument/2006/customXml" ds:itemID="{8832A10B-A951-4C8A-A6B4-CC7A6B0A1BE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91.xml><?xml version="1.0" encoding="utf-8"?>
<ds:datastoreItem xmlns:ds="http://schemas.openxmlformats.org/officeDocument/2006/customXml" ds:itemID="{9D9FFB2D-1D1D-487A-8142-134AE3B5F2B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92.xml><?xml version="1.0" encoding="utf-8"?>
<ds:datastoreItem xmlns:ds="http://schemas.openxmlformats.org/officeDocument/2006/customXml" ds:itemID="{AB7A0B1A-959A-4B4D-9C84-9D50F751844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93.xml><?xml version="1.0" encoding="utf-8"?>
<ds:datastoreItem xmlns:ds="http://schemas.openxmlformats.org/officeDocument/2006/customXml" ds:itemID="{BA7ECF05-C8E9-4535-8CF9-834070C648B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794.xml><?xml version="1.0" encoding="utf-8"?>
<ds:datastoreItem xmlns:ds="http://schemas.openxmlformats.org/officeDocument/2006/customXml" ds:itemID="{6A61FF1C-6AE1-429C-BA04-4D590A8D090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95.xml><?xml version="1.0" encoding="utf-8"?>
<ds:datastoreItem xmlns:ds="http://schemas.openxmlformats.org/officeDocument/2006/customXml" ds:itemID="{DD5ECA64-FCDE-4393-9704-98D1A8E342D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96.xml><?xml version="1.0" encoding="utf-8"?>
<ds:datastoreItem xmlns:ds="http://schemas.openxmlformats.org/officeDocument/2006/customXml" ds:itemID="{DD8ABBEE-03AD-470F-A0A7-FC47B7E2EB59}">
  <ds:schemaRefs>
    <ds:schemaRef ds:uri="http://schemas.microsoft.com/sharepoint/events"/>
  </ds:schemaRefs>
</ds:datastoreItem>
</file>

<file path=customXml/itemProps4797.xml><?xml version="1.0" encoding="utf-8"?>
<ds:datastoreItem xmlns:ds="http://schemas.openxmlformats.org/officeDocument/2006/customXml" ds:itemID="{6D04DE60-1B47-4E96-BBAA-349DF21A6FB1}">
  <ds:schemaRefs>
    <ds:schemaRef ds:uri="http://schemas.microsoft.com/sharepoint/v3/contenttype/forms"/>
  </ds:schemaRefs>
</ds:datastoreItem>
</file>

<file path=customXml/itemProps4798.xml><?xml version="1.0" encoding="utf-8"?>
<ds:datastoreItem xmlns:ds="http://schemas.openxmlformats.org/officeDocument/2006/customXml" ds:itemID="{45C47FA8-892E-49A6-9739-FF2D6E08103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799.xml><?xml version="1.0" encoding="utf-8"?>
<ds:datastoreItem xmlns:ds="http://schemas.openxmlformats.org/officeDocument/2006/customXml" ds:itemID="{C4886DE1-C872-4F81-9105-9B26F064D4A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.xml><?xml version="1.0" encoding="utf-8"?>
<ds:datastoreItem xmlns:ds="http://schemas.openxmlformats.org/officeDocument/2006/customXml" ds:itemID="{DA5AA040-CB42-4186-B16F-1AFD2502B32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0.xml><?xml version="1.0" encoding="utf-8"?>
<ds:datastoreItem xmlns:ds="http://schemas.openxmlformats.org/officeDocument/2006/customXml" ds:itemID="{00B6F161-D210-4F0B-B6C3-7E8A5E2C9C56}">
  <ds:schemaRefs>
    <ds:schemaRef ds:uri="http://schemas.microsoft.com/sharepoint/events"/>
  </ds:schemaRefs>
</ds:datastoreItem>
</file>

<file path=customXml/itemProps4800.xml><?xml version="1.0" encoding="utf-8"?>
<ds:datastoreItem xmlns:ds="http://schemas.openxmlformats.org/officeDocument/2006/customXml" ds:itemID="{7CB42A04-F005-435C-B77B-589E9E66AED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01.xml><?xml version="1.0" encoding="utf-8"?>
<ds:datastoreItem xmlns:ds="http://schemas.openxmlformats.org/officeDocument/2006/customXml" ds:itemID="{783B3866-FA33-4CED-9A1A-E5B0600ACF3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02.xml><?xml version="1.0" encoding="utf-8"?>
<ds:datastoreItem xmlns:ds="http://schemas.openxmlformats.org/officeDocument/2006/customXml" ds:itemID="{0D5140F3-645F-45B5-B5AF-A93FDEDBADBC}">
  <ds:schemaRefs>
    <ds:schemaRef ds:uri="http://schemas.microsoft.com/sharepoint/events"/>
  </ds:schemaRefs>
</ds:datastoreItem>
</file>

<file path=customXml/itemProps4803.xml><?xml version="1.0" encoding="utf-8"?>
<ds:datastoreItem xmlns:ds="http://schemas.openxmlformats.org/officeDocument/2006/customXml" ds:itemID="{61D16371-72F9-433D-BF06-0D7B7FF6ADB1}">
  <ds:schemaRefs>
    <ds:schemaRef ds:uri="http://schemas.microsoft.com/sharepoint/events"/>
  </ds:schemaRefs>
</ds:datastoreItem>
</file>

<file path=customXml/itemProps4804.xml><?xml version="1.0" encoding="utf-8"?>
<ds:datastoreItem xmlns:ds="http://schemas.openxmlformats.org/officeDocument/2006/customXml" ds:itemID="{7B05BE43-7A50-4D3B-9464-BCCC0DF1713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05.xml><?xml version="1.0" encoding="utf-8"?>
<ds:datastoreItem xmlns:ds="http://schemas.openxmlformats.org/officeDocument/2006/customXml" ds:itemID="{51E16ED5-EC54-49CC-B233-C57A9AEAC06D}">
  <ds:schemaRefs>
    <ds:schemaRef ds:uri="http://schemas.microsoft.com/sharepoint/v3/contenttype/forms"/>
  </ds:schemaRefs>
</ds:datastoreItem>
</file>

<file path=customXml/itemProps4806.xml><?xml version="1.0" encoding="utf-8"?>
<ds:datastoreItem xmlns:ds="http://schemas.openxmlformats.org/officeDocument/2006/customXml" ds:itemID="{637AA6F8-BD06-49A5-8CB0-7EB4F52ED02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07.xml><?xml version="1.0" encoding="utf-8"?>
<ds:datastoreItem xmlns:ds="http://schemas.openxmlformats.org/officeDocument/2006/customXml" ds:itemID="{A19C5FA6-7916-474A-A945-8FF78EEE006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08.xml><?xml version="1.0" encoding="utf-8"?>
<ds:datastoreItem xmlns:ds="http://schemas.openxmlformats.org/officeDocument/2006/customXml" ds:itemID="{BB930E03-64C9-4F33-A35E-A792E848F75F}">
  <ds:schemaRefs>
    <ds:schemaRef ds:uri="http://schemas.microsoft.com/sharepoint/events"/>
  </ds:schemaRefs>
</ds:datastoreItem>
</file>

<file path=customXml/itemProps4809.xml><?xml version="1.0" encoding="utf-8"?>
<ds:datastoreItem xmlns:ds="http://schemas.openxmlformats.org/officeDocument/2006/customXml" ds:itemID="{D5AF91C6-A0B6-4AE9-A15B-1E5B74C01A85}">
  <ds:schemaRefs>
    <ds:schemaRef ds:uri="http://schemas.microsoft.com/sharepoint/v3/contenttype/forms"/>
  </ds:schemaRefs>
</ds:datastoreItem>
</file>

<file path=customXml/itemProps481.xml><?xml version="1.0" encoding="utf-8"?>
<ds:datastoreItem xmlns:ds="http://schemas.openxmlformats.org/officeDocument/2006/customXml" ds:itemID="{FB312D42-89D3-4380-AB19-D955822EF0C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10.xml><?xml version="1.0" encoding="utf-8"?>
<ds:datastoreItem xmlns:ds="http://schemas.openxmlformats.org/officeDocument/2006/customXml" ds:itemID="{F4D13D5A-8D99-421E-93DE-BCD24C07575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11.xml><?xml version="1.0" encoding="utf-8"?>
<ds:datastoreItem xmlns:ds="http://schemas.openxmlformats.org/officeDocument/2006/customXml" ds:itemID="{3CF849EF-750E-4C24-98FE-B204A8F5838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12.xml><?xml version="1.0" encoding="utf-8"?>
<ds:datastoreItem xmlns:ds="http://schemas.openxmlformats.org/officeDocument/2006/customXml" ds:itemID="{D2EE01AC-B1ED-479D-9317-BDB04370B8BB}">
  <ds:schemaRefs>
    <ds:schemaRef ds:uri="http://schemas.microsoft.com/sharepoint/v3/contenttype/forms"/>
  </ds:schemaRefs>
</ds:datastoreItem>
</file>

<file path=customXml/itemProps4813.xml><?xml version="1.0" encoding="utf-8"?>
<ds:datastoreItem xmlns:ds="http://schemas.openxmlformats.org/officeDocument/2006/customXml" ds:itemID="{D4044B4E-F3FD-47CC-B4D9-B83EF06F401F}">
  <ds:schemaRefs>
    <ds:schemaRef ds:uri="http://schemas.microsoft.com/sharepoint/v3/contenttype/forms"/>
  </ds:schemaRefs>
</ds:datastoreItem>
</file>

<file path=customXml/itemProps4814.xml><?xml version="1.0" encoding="utf-8"?>
<ds:datastoreItem xmlns:ds="http://schemas.openxmlformats.org/officeDocument/2006/customXml" ds:itemID="{8420F8A0-1E1C-4523-91B8-A65B1C5AAE6A}">
  <ds:schemaRefs>
    <ds:schemaRef ds:uri="http://schemas.microsoft.com/sharepoint/v3/contenttype/forms"/>
  </ds:schemaRefs>
</ds:datastoreItem>
</file>

<file path=customXml/itemProps4815.xml><?xml version="1.0" encoding="utf-8"?>
<ds:datastoreItem xmlns:ds="http://schemas.openxmlformats.org/officeDocument/2006/customXml" ds:itemID="{A97E8125-182A-4087-B2D7-45B4B47E2A52}">
  <ds:schemaRefs>
    <ds:schemaRef ds:uri="http://schemas.microsoft.com/sharepoint/v3/contenttype/forms"/>
  </ds:schemaRefs>
</ds:datastoreItem>
</file>

<file path=customXml/itemProps4816.xml><?xml version="1.0" encoding="utf-8"?>
<ds:datastoreItem xmlns:ds="http://schemas.openxmlformats.org/officeDocument/2006/customXml" ds:itemID="{B709CA4B-B855-4301-A294-9C2CFF7028CF}">
  <ds:schemaRefs>
    <ds:schemaRef ds:uri="http://schemas.microsoft.com/sharepoint/events"/>
  </ds:schemaRefs>
</ds:datastoreItem>
</file>

<file path=customXml/itemProps4817.xml><?xml version="1.0" encoding="utf-8"?>
<ds:datastoreItem xmlns:ds="http://schemas.openxmlformats.org/officeDocument/2006/customXml" ds:itemID="{65906196-2FA2-485C-BE6D-9F577C8EA18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18.xml><?xml version="1.0" encoding="utf-8"?>
<ds:datastoreItem xmlns:ds="http://schemas.openxmlformats.org/officeDocument/2006/customXml" ds:itemID="{4B715CAA-521F-4A0F-992D-CE519260E11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19.xml><?xml version="1.0" encoding="utf-8"?>
<ds:datastoreItem xmlns:ds="http://schemas.openxmlformats.org/officeDocument/2006/customXml" ds:itemID="{19FA03D2-BDC4-41B5-8129-8AAD0AA2CA01}">
  <ds:schemaRefs>
    <ds:schemaRef ds:uri="http://schemas.microsoft.com/sharepoint/events"/>
  </ds:schemaRefs>
</ds:datastoreItem>
</file>

<file path=customXml/itemProps482.xml><?xml version="1.0" encoding="utf-8"?>
<ds:datastoreItem xmlns:ds="http://schemas.openxmlformats.org/officeDocument/2006/customXml" ds:itemID="{08ECC0E1-D29C-4A2B-9787-96EFA6CC5C85}">
  <ds:schemaRefs>
    <ds:schemaRef ds:uri="http://schemas.microsoft.com/sharepoint/v3/contenttype/forms"/>
  </ds:schemaRefs>
</ds:datastoreItem>
</file>

<file path=customXml/itemProps4820.xml><?xml version="1.0" encoding="utf-8"?>
<ds:datastoreItem xmlns:ds="http://schemas.openxmlformats.org/officeDocument/2006/customXml" ds:itemID="{41F20EC0-A8CF-4584-B426-7B3D1A51F936}">
  <ds:schemaRefs>
    <ds:schemaRef ds:uri="http://schemas.microsoft.com/sharepoint/v3/contenttype/forms"/>
  </ds:schemaRefs>
</ds:datastoreItem>
</file>

<file path=customXml/itemProps4821.xml><?xml version="1.0" encoding="utf-8"?>
<ds:datastoreItem xmlns:ds="http://schemas.openxmlformats.org/officeDocument/2006/customXml" ds:itemID="{C0A5A4E3-9677-4C59-A8D3-CF32F805F6A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22.xml><?xml version="1.0" encoding="utf-8"?>
<ds:datastoreItem xmlns:ds="http://schemas.openxmlformats.org/officeDocument/2006/customXml" ds:itemID="{CA0AB379-221A-4B82-85C8-B3A3BCF496E2}">
  <ds:schemaRefs>
    <ds:schemaRef ds:uri="http://schemas.microsoft.com/sharepoint/events"/>
  </ds:schemaRefs>
</ds:datastoreItem>
</file>

<file path=customXml/itemProps4823.xml><?xml version="1.0" encoding="utf-8"?>
<ds:datastoreItem xmlns:ds="http://schemas.openxmlformats.org/officeDocument/2006/customXml" ds:itemID="{2CB5B4B7-65C7-4B34-B59F-97D931486989}">
  <ds:schemaRefs>
    <ds:schemaRef ds:uri="http://schemas.microsoft.com/sharepoint/events"/>
  </ds:schemaRefs>
</ds:datastoreItem>
</file>

<file path=customXml/itemProps4824.xml><?xml version="1.0" encoding="utf-8"?>
<ds:datastoreItem xmlns:ds="http://schemas.openxmlformats.org/officeDocument/2006/customXml" ds:itemID="{DB4BC449-5645-48A9-898B-9166872A69A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25.xml><?xml version="1.0" encoding="utf-8"?>
<ds:datastoreItem xmlns:ds="http://schemas.openxmlformats.org/officeDocument/2006/customXml" ds:itemID="{C8D0E140-E318-4B5B-A13E-38F17F96A39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26.xml><?xml version="1.0" encoding="utf-8"?>
<ds:datastoreItem xmlns:ds="http://schemas.openxmlformats.org/officeDocument/2006/customXml" ds:itemID="{E3949DBA-100B-4F59-839A-BA8AE31531E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27.xml><?xml version="1.0" encoding="utf-8"?>
<ds:datastoreItem xmlns:ds="http://schemas.openxmlformats.org/officeDocument/2006/customXml" ds:itemID="{1927C4B0-94DC-431B-8B84-904080EAC9EE}">
  <ds:schemaRefs>
    <ds:schemaRef ds:uri="http://schemas.microsoft.com/sharepoint/events"/>
  </ds:schemaRefs>
</ds:datastoreItem>
</file>

<file path=customXml/itemProps4828.xml><?xml version="1.0" encoding="utf-8"?>
<ds:datastoreItem xmlns:ds="http://schemas.openxmlformats.org/officeDocument/2006/customXml" ds:itemID="{3A75BB0C-2CD8-4996-8B4D-636C045353E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29.xml><?xml version="1.0" encoding="utf-8"?>
<ds:datastoreItem xmlns:ds="http://schemas.openxmlformats.org/officeDocument/2006/customXml" ds:itemID="{06AFC232-27C8-452B-8F57-F210E4C6C0C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3.xml><?xml version="1.0" encoding="utf-8"?>
<ds:datastoreItem xmlns:ds="http://schemas.openxmlformats.org/officeDocument/2006/customXml" ds:itemID="{8147B33F-1E00-4843-9C52-9F522291BF63}">
  <ds:schemaRefs>
    <ds:schemaRef ds:uri="http://schemas.microsoft.com/sharepoint/v3/contenttype/forms"/>
  </ds:schemaRefs>
</ds:datastoreItem>
</file>

<file path=customXml/itemProps4830.xml><?xml version="1.0" encoding="utf-8"?>
<ds:datastoreItem xmlns:ds="http://schemas.openxmlformats.org/officeDocument/2006/customXml" ds:itemID="{4D677E1A-0D12-4A73-8A8A-418E31DC5C4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31.xml><?xml version="1.0" encoding="utf-8"?>
<ds:datastoreItem xmlns:ds="http://schemas.openxmlformats.org/officeDocument/2006/customXml" ds:itemID="{BA4BAAEC-EA39-44AA-8247-66582826B11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32.xml><?xml version="1.0" encoding="utf-8"?>
<ds:datastoreItem xmlns:ds="http://schemas.openxmlformats.org/officeDocument/2006/customXml" ds:itemID="{A1930A74-1EDA-4786-8054-94156769C3E3}">
  <ds:schemaRefs>
    <ds:schemaRef ds:uri="http://schemas.microsoft.com/sharepoint/v3/contenttype/forms"/>
  </ds:schemaRefs>
</ds:datastoreItem>
</file>

<file path=customXml/itemProps4833.xml><?xml version="1.0" encoding="utf-8"?>
<ds:datastoreItem xmlns:ds="http://schemas.openxmlformats.org/officeDocument/2006/customXml" ds:itemID="{3F775450-EA3D-49EE-994B-7E61D6FA271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34.xml><?xml version="1.0" encoding="utf-8"?>
<ds:datastoreItem xmlns:ds="http://schemas.openxmlformats.org/officeDocument/2006/customXml" ds:itemID="{C759611E-E655-477D-82EB-FE9612D4F02C}">
  <ds:schemaRefs>
    <ds:schemaRef ds:uri="http://schemas.microsoft.com/sharepoint/events"/>
  </ds:schemaRefs>
</ds:datastoreItem>
</file>

<file path=customXml/itemProps4835.xml><?xml version="1.0" encoding="utf-8"?>
<ds:datastoreItem xmlns:ds="http://schemas.openxmlformats.org/officeDocument/2006/customXml" ds:itemID="{450F6B5B-66D4-49A9-ABE7-D3E071754EF0}">
  <ds:schemaRefs>
    <ds:schemaRef ds:uri="http://schemas.microsoft.com/sharepoint/v3/contenttype/forms"/>
  </ds:schemaRefs>
</ds:datastoreItem>
</file>

<file path=customXml/itemProps4836.xml><?xml version="1.0" encoding="utf-8"?>
<ds:datastoreItem xmlns:ds="http://schemas.openxmlformats.org/officeDocument/2006/customXml" ds:itemID="{2EABC794-0A0A-48EA-97F2-3AA94ADBBCBA}">
  <ds:schemaRefs>
    <ds:schemaRef ds:uri="http://schemas.microsoft.com/sharepoint/events"/>
  </ds:schemaRefs>
</ds:datastoreItem>
</file>

<file path=customXml/itemProps4837.xml><?xml version="1.0" encoding="utf-8"?>
<ds:datastoreItem xmlns:ds="http://schemas.openxmlformats.org/officeDocument/2006/customXml" ds:itemID="{F456E1A8-11B8-4D67-AC73-862C37E07421}">
  <ds:schemaRefs>
    <ds:schemaRef ds:uri="http://schemas.microsoft.com/sharepoint/events"/>
  </ds:schemaRefs>
</ds:datastoreItem>
</file>

<file path=customXml/itemProps4838.xml><?xml version="1.0" encoding="utf-8"?>
<ds:datastoreItem xmlns:ds="http://schemas.openxmlformats.org/officeDocument/2006/customXml" ds:itemID="{B4261C0B-DC67-4D6D-9A11-7735930625A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39.xml><?xml version="1.0" encoding="utf-8"?>
<ds:datastoreItem xmlns:ds="http://schemas.openxmlformats.org/officeDocument/2006/customXml" ds:itemID="{15524864-77DD-44C0-944B-946B0D6B3471}">
  <ds:schemaRefs>
    <ds:schemaRef ds:uri="http://schemas.microsoft.com/sharepoint/events"/>
  </ds:schemaRefs>
</ds:datastoreItem>
</file>

<file path=customXml/itemProps484.xml><?xml version="1.0" encoding="utf-8"?>
<ds:datastoreItem xmlns:ds="http://schemas.openxmlformats.org/officeDocument/2006/customXml" ds:itemID="{BC48F28D-6D28-4968-959A-DC13D351974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40.xml><?xml version="1.0" encoding="utf-8"?>
<ds:datastoreItem xmlns:ds="http://schemas.openxmlformats.org/officeDocument/2006/customXml" ds:itemID="{41196A07-B40D-4458-8EF1-D961DF201B25}">
  <ds:schemaRefs>
    <ds:schemaRef ds:uri="http://schemas.microsoft.com/sharepoint/events"/>
  </ds:schemaRefs>
</ds:datastoreItem>
</file>

<file path=customXml/itemProps4841.xml><?xml version="1.0" encoding="utf-8"?>
<ds:datastoreItem xmlns:ds="http://schemas.openxmlformats.org/officeDocument/2006/customXml" ds:itemID="{0F519BA4-F65F-42FA-A9C4-DD895A05B2C6}">
  <ds:schemaRefs>
    <ds:schemaRef ds:uri="http://schemas.microsoft.com/sharepoint/v3/contenttype/forms"/>
  </ds:schemaRefs>
</ds:datastoreItem>
</file>

<file path=customXml/itemProps4842.xml><?xml version="1.0" encoding="utf-8"?>
<ds:datastoreItem xmlns:ds="http://schemas.openxmlformats.org/officeDocument/2006/customXml" ds:itemID="{258DAC22-CA3A-4995-A816-ACAD4BCAC3F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43.xml><?xml version="1.0" encoding="utf-8"?>
<ds:datastoreItem xmlns:ds="http://schemas.openxmlformats.org/officeDocument/2006/customXml" ds:itemID="{19976015-2B5F-4323-B44F-977A38517D9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44.xml><?xml version="1.0" encoding="utf-8"?>
<ds:datastoreItem xmlns:ds="http://schemas.openxmlformats.org/officeDocument/2006/customXml" ds:itemID="{65A3A848-60F4-4DAC-8CAF-9334FB5196D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45.xml><?xml version="1.0" encoding="utf-8"?>
<ds:datastoreItem xmlns:ds="http://schemas.openxmlformats.org/officeDocument/2006/customXml" ds:itemID="{79702E75-CB56-47D6-B53B-0403A7E86AB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46.xml><?xml version="1.0" encoding="utf-8"?>
<ds:datastoreItem xmlns:ds="http://schemas.openxmlformats.org/officeDocument/2006/customXml" ds:itemID="{691169A4-B45A-48EF-9AE6-9F420365102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47.xml><?xml version="1.0" encoding="utf-8"?>
<ds:datastoreItem xmlns:ds="http://schemas.openxmlformats.org/officeDocument/2006/customXml" ds:itemID="{EEA24FED-34C6-480F-82FD-A9C24CA53AE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48.xml><?xml version="1.0" encoding="utf-8"?>
<ds:datastoreItem xmlns:ds="http://schemas.openxmlformats.org/officeDocument/2006/customXml" ds:itemID="{4C1CE8A2-BC46-46ED-A46A-804EB926D9F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49.xml><?xml version="1.0" encoding="utf-8"?>
<ds:datastoreItem xmlns:ds="http://schemas.openxmlformats.org/officeDocument/2006/customXml" ds:itemID="{D2D5321B-68ED-48E5-B2D9-14A12B9A14FC}">
  <ds:schemaRefs>
    <ds:schemaRef ds:uri="http://schemas.microsoft.com/sharepoint/v3/contenttype/forms"/>
  </ds:schemaRefs>
</ds:datastoreItem>
</file>

<file path=customXml/itemProps485.xml><?xml version="1.0" encoding="utf-8"?>
<ds:datastoreItem xmlns:ds="http://schemas.openxmlformats.org/officeDocument/2006/customXml" ds:itemID="{29ED901B-E30B-4658-8D76-23E56C8DB414}">
  <ds:schemaRefs>
    <ds:schemaRef ds:uri="http://schemas.microsoft.com/sharepoint/v3/contenttype/forms"/>
  </ds:schemaRefs>
</ds:datastoreItem>
</file>

<file path=customXml/itemProps4850.xml><?xml version="1.0" encoding="utf-8"?>
<ds:datastoreItem xmlns:ds="http://schemas.openxmlformats.org/officeDocument/2006/customXml" ds:itemID="{8FBC80E5-7B01-4A52-91CC-3A3C5D39AC0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51.xml><?xml version="1.0" encoding="utf-8"?>
<ds:datastoreItem xmlns:ds="http://schemas.openxmlformats.org/officeDocument/2006/customXml" ds:itemID="{5749E22D-8C8A-41EC-80F1-8AFC20908381}">
  <ds:schemaRefs>
    <ds:schemaRef ds:uri="http://schemas.microsoft.com/sharepoint/v3/contenttype/forms"/>
  </ds:schemaRefs>
</ds:datastoreItem>
</file>

<file path=customXml/itemProps4852.xml><?xml version="1.0" encoding="utf-8"?>
<ds:datastoreItem xmlns:ds="http://schemas.openxmlformats.org/officeDocument/2006/customXml" ds:itemID="{8244F409-8AEA-4053-A08A-274C3E8B8BB7}">
  <ds:schemaRefs>
    <ds:schemaRef ds:uri="http://schemas.microsoft.com/sharepoint/v3/contenttype/forms"/>
  </ds:schemaRefs>
</ds:datastoreItem>
</file>

<file path=customXml/itemProps4853.xml><?xml version="1.0" encoding="utf-8"?>
<ds:datastoreItem xmlns:ds="http://schemas.openxmlformats.org/officeDocument/2006/customXml" ds:itemID="{6522CD4F-4888-4631-9767-EF89CF752F5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54.xml><?xml version="1.0" encoding="utf-8"?>
<ds:datastoreItem xmlns:ds="http://schemas.openxmlformats.org/officeDocument/2006/customXml" ds:itemID="{9171B773-FF10-4BA6-A2ED-E5DED7733496}">
  <ds:schemaRefs>
    <ds:schemaRef ds:uri="http://schemas.microsoft.com/sharepoint/v3/contenttype/forms"/>
  </ds:schemaRefs>
</ds:datastoreItem>
</file>

<file path=customXml/itemProps4855.xml><?xml version="1.0" encoding="utf-8"?>
<ds:datastoreItem xmlns:ds="http://schemas.openxmlformats.org/officeDocument/2006/customXml" ds:itemID="{A6C9A1B3-1EC3-4601-B43B-283D5141F78B}">
  <ds:schemaRefs>
    <ds:schemaRef ds:uri="http://schemas.microsoft.com/sharepoint/v3/contenttype/forms"/>
  </ds:schemaRefs>
</ds:datastoreItem>
</file>

<file path=customXml/itemProps4856.xml><?xml version="1.0" encoding="utf-8"?>
<ds:datastoreItem xmlns:ds="http://schemas.openxmlformats.org/officeDocument/2006/customXml" ds:itemID="{326F7EFB-FC37-4FAB-BEFE-E61D25FE874D}">
  <ds:schemaRefs>
    <ds:schemaRef ds:uri="http://schemas.microsoft.com/sharepoint/events"/>
  </ds:schemaRefs>
</ds:datastoreItem>
</file>

<file path=customXml/itemProps4857.xml><?xml version="1.0" encoding="utf-8"?>
<ds:datastoreItem xmlns:ds="http://schemas.openxmlformats.org/officeDocument/2006/customXml" ds:itemID="{F3381CD2-0D3D-4970-AC2E-17269BBE42A1}">
  <ds:schemaRefs>
    <ds:schemaRef ds:uri="http://schemas.microsoft.com/sharepoint/events"/>
  </ds:schemaRefs>
</ds:datastoreItem>
</file>

<file path=customXml/itemProps4858.xml><?xml version="1.0" encoding="utf-8"?>
<ds:datastoreItem xmlns:ds="http://schemas.openxmlformats.org/officeDocument/2006/customXml" ds:itemID="{5BD9A5A7-ECED-4F05-A5C4-0E8CBBEAE1C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59.xml><?xml version="1.0" encoding="utf-8"?>
<ds:datastoreItem xmlns:ds="http://schemas.openxmlformats.org/officeDocument/2006/customXml" ds:itemID="{F48B68C4-D640-4B56-A4AF-94BB6EC88B01}">
  <ds:schemaRefs>
    <ds:schemaRef ds:uri="http://schemas.microsoft.com/sharepoint/v3/contenttype/forms"/>
  </ds:schemaRefs>
</ds:datastoreItem>
</file>

<file path=customXml/itemProps486.xml><?xml version="1.0" encoding="utf-8"?>
<ds:datastoreItem xmlns:ds="http://schemas.openxmlformats.org/officeDocument/2006/customXml" ds:itemID="{3191D875-7517-4CEA-87C2-C8458EBB4AB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60.xml><?xml version="1.0" encoding="utf-8"?>
<ds:datastoreItem xmlns:ds="http://schemas.openxmlformats.org/officeDocument/2006/customXml" ds:itemID="{6C0DA69B-83F7-4B4C-B1AD-2CF5444037CC}">
  <ds:schemaRefs>
    <ds:schemaRef ds:uri="http://schemas.microsoft.com/sharepoint/events"/>
  </ds:schemaRefs>
</ds:datastoreItem>
</file>

<file path=customXml/itemProps4861.xml><?xml version="1.0" encoding="utf-8"?>
<ds:datastoreItem xmlns:ds="http://schemas.openxmlformats.org/officeDocument/2006/customXml" ds:itemID="{E480764A-F296-4691-A4F1-7BD7DCB7FE2B}">
  <ds:schemaRefs>
    <ds:schemaRef ds:uri="http://schemas.microsoft.com/sharepoint/events"/>
  </ds:schemaRefs>
</ds:datastoreItem>
</file>

<file path=customXml/itemProps4862.xml><?xml version="1.0" encoding="utf-8"?>
<ds:datastoreItem xmlns:ds="http://schemas.openxmlformats.org/officeDocument/2006/customXml" ds:itemID="{E72162A7-81F1-45CD-A82B-4CC79DF0BB5A}">
  <ds:schemaRefs>
    <ds:schemaRef ds:uri="http://schemas.microsoft.com/sharepoint/events"/>
  </ds:schemaRefs>
</ds:datastoreItem>
</file>

<file path=customXml/itemProps4863.xml><?xml version="1.0" encoding="utf-8"?>
<ds:datastoreItem xmlns:ds="http://schemas.openxmlformats.org/officeDocument/2006/customXml" ds:itemID="{CA2CEF5A-1A4F-485A-9C8E-309CEFD8AC3E}">
  <ds:schemaRefs>
    <ds:schemaRef ds:uri="http://schemas.microsoft.com/sharepoint/events"/>
  </ds:schemaRefs>
</ds:datastoreItem>
</file>

<file path=customXml/itemProps4864.xml><?xml version="1.0" encoding="utf-8"?>
<ds:datastoreItem xmlns:ds="http://schemas.openxmlformats.org/officeDocument/2006/customXml" ds:itemID="{0E2FB0D9-2FC8-4962-95C1-F26BC90A3D56}">
  <ds:schemaRefs>
    <ds:schemaRef ds:uri="http://schemas.microsoft.com/sharepoint/events"/>
  </ds:schemaRefs>
</ds:datastoreItem>
</file>

<file path=customXml/itemProps4865.xml><?xml version="1.0" encoding="utf-8"?>
<ds:datastoreItem xmlns:ds="http://schemas.openxmlformats.org/officeDocument/2006/customXml" ds:itemID="{056DD8B0-5395-455D-BE3C-130882DE147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66.xml><?xml version="1.0" encoding="utf-8"?>
<ds:datastoreItem xmlns:ds="http://schemas.openxmlformats.org/officeDocument/2006/customXml" ds:itemID="{7996EB2D-9E75-4C17-B5EA-D43A1218FB5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67.xml><?xml version="1.0" encoding="utf-8"?>
<ds:datastoreItem xmlns:ds="http://schemas.openxmlformats.org/officeDocument/2006/customXml" ds:itemID="{18A371DF-6049-4E72-AB84-0E9352AB118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68.xml><?xml version="1.0" encoding="utf-8"?>
<ds:datastoreItem xmlns:ds="http://schemas.openxmlformats.org/officeDocument/2006/customXml" ds:itemID="{10186BC1-AAB4-4545-AF19-1168325667A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69.xml><?xml version="1.0" encoding="utf-8"?>
<ds:datastoreItem xmlns:ds="http://schemas.openxmlformats.org/officeDocument/2006/customXml" ds:itemID="{DA06EECA-788F-4C80-BC9F-CE4CD7CE209D}">
  <ds:schemaRefs>
    <ds:schemaRef ds:uri="http://schemas.microsoft.com/sharepoint/events"/>
  </ds:schemaRefs>
</ds:datastoreItem>
</file>

<file path=customXml/itemProps487.xml><?xml version="1.0" encoding="utf-8"?>
<ds:datastoreItem xmlns:ds="http://schemas.openxmlformats.org/officeDocument/2006/customXml" ds:itemID="{B3ACB719-3A6A-4445-BD7D-C9034E10B980}">
  <ds:schemaRefs>
    <ds:schemaRef ds:uri="http://schemas.microsoft.com/sharepoint/events"/>
  </ds:schemaRefs>
</ds:datastoreItem>
</file>

<file path=customXml/itemProps4870.xml><?xml version="1.0" encoding="utf-8"?>
<ds:datastoreItem xmlns:ds="http://schemas.openxmlformats.org/officeDocument/2006/customXml" ds:itemID="{B944F050-2862-4C68-A14C-EF2B1992B1EC}">
  <ds:schemaRefs>
    <ds:schemaRef ds:uri="http://schemas.microsoft.com/sharepoint/v3/contenttype/forms"/>
  </ds:schemaRefs>
</ds:datastoreItem>
</file>

<file path=customXml/itemProps4871.xml><?xml version="1.0" encoding="utf-8"?>
<ds:datastoreItem xmlns:ds="http://schemas.openxmlformats.org/officeDocument/2006/customXml" ds:itemID="{9188EC05-1D43-4AE1-8118-64AAEE6452B9}">
  <ds:schemaRefs>
    <ds:schemaRef ds:uri="http://schemas.microsoft.com/sharepoint/v3/contenttype/forms"/>
  </ds:schemaRefs>
</ds:datastoreItem>
</file>

<file path=customXml/itemProps4872.xml><?xml version="1.0" encoding="utf-8"?>
<ds:datastoreItem xmlns:ds="http://schemas.openxmlformats.org/officeDocument/2006/customXml" ds:itemID="{B06DB65D-CD39-45C3-84BF-93D07EBCF3C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73.xml><?xml version="1.0" encoding="utf-8"?>
<ds:datastoreItem xmlns:ds="http://schemas.openxmlformats.org/officeDocument/2006/customXml" ds:itemID="{A083CAEB-DC4C-416E-AAC0-A111C6F71105}">
  <ds:schemaRefs>
    <ds:schemaRef ds:uri="http://schemas.microsoft.com/sharepoint/v3/contenttype/forms"/>
  </ds:schemaRefs>
</ds:datastoreItem>
</file>

<file path=customXml/itemProps4874.xml><?xml version="1.0" encoding="utf-8"?>
<ds:datastoreItem xmlns:ds="http://schemas.openxmlformats.org/officeDocument/2006/customXml" ds:itemID="{FB089688-CF65-4CBF-B883-E7C009E79562}">
  <ds:schemaRefs>
    <ds:schemaRef ds:uri="http://schemas.microsoft.com/sharepoint/events"/>
  </ds:schemaRefs>
</ds:datastoreItem>
</file>

<file path=customXml/itemProps4875.xml><?xml version="1.0" encoding="utf-8"?>
<ds:datastoreItem xmlns:ds="http://schemas.openxmlformats.org/officeDocument/2006/customXml" ds:itemID="{1B03DD8D-CD08-4243-B163-7E9DBAC5BFC9}">
  <ds:schemaRefs>
    <ds:schemaRef ds:uri="http://schemas.microsoft.com/sharepoint/events"/>
  </ds:schemaRefs>
</ds:datastoreItem>
</file>

<file path=customXml/itemProps4876.xml><?xml version="1.0" encoding="utf-8"?>
<ds:datastoreItem xmlns:ds="http://schemas.openxmlformats.org/officeDocument/2006/customXml" ds:itemID="{CE73F08D-64BF-41F6-8B20-4FF501C7063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77.xml><?xml version="1.0" encoding="utf-8"?>
<ds:datastoreItem xmlns:ds="http://schemas.openxmlformats.org/officeDocument/2006/customXml" ds:itemID="{168BAFC8-E5DF-4F06-9886-D53371A2DD62}">
  <ds:schemaRefs>
    <ds:schemaRef ds:uri="http://schemas.microsoft.com/sharepoint/v3/contenttype/forms"/>
  </ds:schemaRefs>
</ds:datastoreItem>
</file>

<file path=customXml/itemProps4878.xml><?xml version="1.0" encoding="utf-8"?>
<ds:datastoreItem xmlns:ds="http://schemas.openxmlformats.org/officeDocument/2006/customXml" ds:itemID="{60912848-DECE-489D-A9FF-7DD0D88E5FF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79.xml><?xml version="1.0" encoding="utf-8"?>
<ds:datastoreItem xmlns:ds="http://schemas.openxmlformats.org/officeDocument/2006/customXml" ds:itemID="{90263EB0-C32E-4E40-BA08-74C3854C4F3E}">
  <ds:schemaRefs>
    <ds:schemaRef ds:uri="http://schemas.microsoft.com/sharepoint/events"/>
  </ds:schemaRefs>
</ds:datastoreItem>
</file>

<file path=customXml/itemProps488.xml><?xml version="1.0" encoding="utf-8"?>
<ds:datastoreItem xmlns:ds="http://schemas.openxmlformats.org/officeDocument/2006/customXml" ds:itemID="{9758F588-9552-40B4-B925-01291C0D5DBE}">
  <ds:schemaRefs>
    <ds:schemaRef ds:uri="http://schemas.microsoft.com/sharepoint/v3/contenttype/forms"/>
  </ds:schemaRefs>
</ds:datastoreItem>
</file>

<file path=customXml/itemProps4880.xml><?xml version="1.0" encoding="utf-8"?>
<ds:datastoreItem xmlns:ds="http://schemas.openxmlformats.org/officeDocument/2006/customXml" ds:itemID="{A5274D32-85BF-4935-A21D-98DF47BAED0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81.xml><?xml version="1.0" encoding="utf-8"?>
<ds:datastoreItem xmlns:ds="http://schemas.openxmlformats.org/officeDocument/2006/customXml" ds:itemID="{3A1D00A4-D727-4376-BDDB-6E866A0A9FE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82.xml><?xml version="1.0" encoding="utf-8"?>
<ds:datastoreItem xmlns:ds="http://schemas.openxmlformats.org/officeDocument/2006/customXml" ds:itemID="{8596BD00-5604-4F6C-A3E6-94C7CDC7CCC3}">
  <ds:schemaRefs>
    <ds:schemaRef ds:uri="http://schemas.microsoft.com/sharepoint/v3/contenttype/forms"/>
  </ds:schemaRefs>
</ds:datastoreItem>
</file>

<file path=customXml/itemProps4883.xml><?xml version="1.0" encoding="utf-8"?>
<ds:datastoreItem xmlns:ds="http://schemas.openxmlformats.org/officeDocument/2006/customXml" ds:itemID="{2C25DCAE-CF83-4D80-B5A4-D9C2D314EB4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84.xml><?xml version="1.0" encoding="utf-8"?>
<ds:datastoreItem xmlns:ds="http://schemas.openxmlformats.org/officeDocument/2006/customXml" ds:itemID="{E47AB243-05ED-42DE-BBAD-6EFCD7D77944}">
  <ds:schemaRefs>
    <ds:schemaRef ds:uri="http://schemas.microsoft.com/sharepoint/events"/>
  </ds:schemaRefs>
</ds:datastoreItem>
</file>

<file path=customXml/itemProps4885.xml><?xml version="1.0" encoding="utf-8"?>
<ds:datastoreItem xmlns:ds="http://schemas.openxmlformats.org/officeDocument/2006/customXml" ds:itemID="{1456790F-83B0-4E9E-BD42-1719D5D4B40A}">
  <ds:schemaRefs>
    <ds:schemaRef ds:uri="http://schemas.microsoft.com/sharepoint/v3/contenttype/forms"/>
  </ds:schemaRefs>
</ds:datastoreItem>
</file>

<file path=customXml/itemProps4886.xml><?xml version="1.0" encoding="utf-8"?>
<ds:datastoreItem xmlns:ds="http://schemas.openxmlformats.org/officeDocument/2006/customXml" ds:itemID="{2EC08C4C-1BE5-4AD5-825A-0028D60B27E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87.xml><?xml version="1.0" encoding="utf-8"?>
<ds:datastoreItem xmlns:ds="http://schemas.openxmlformats.org/officeDocument/2006/customXml" ds:itemID="{F94C9701-EFC3-4205-A900-331049373D2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88.xml><?xml version="1.0" encoding="utf-8"?>
<ds:datastoreItem xmlns:ds="http://schemas.openxmlformats.org/officeDocument/2006/customXml" ds:itemID="{85F0DEE2-0EC1-43BC-8F3A-467B911A9D14}">
  <ds:schemaRefs>
    <ds:schemaRef ds:uri="http://schemas.microsoft.com/sharepoint/v3/contenttype/forms"/>
  </ds:schemaRefs>
</ds:datastoreItem>
</file>

<file path=customXml/itemProps4889.xml><?xml version="1.0" encoding="utf-8"?>
<ds:datastoreItem xmlns:ds="http://schemas.openxmlformats.org/officeDocument/2006/customXml" ds:itemID="{CC7221A4-D8F5-4B98-A457-572E8E99F82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9.xml><?xml version="1.0" encoding="utf-8"?>
<ds:datastoreItem xmlns:ds="http://schemas.openxmlformats.org/officeDocument/2006/customXml" ds:itemID="{B077D794-DE2E-4E88-83D4-C2474C7E3A65}">
  <ds:schemaRefs>
    <ds:schemaRef ds:uri="http://schemas.microsoft.com/sharepoint/events"/>
  </ds:schemaRefs>
</ds:datastoreItem>
</file>

<file path=customXml/itemProps4890.xml><?xml version="1.0" encoding="utf-8"?>
<ds:datastoreItem xmlns:ds="http://schemas.openxmlformats.org/officeDocument/2006/customXml" ds:itemID="{340741B7-1E7E-4EA2-8571-DE1771267C02}">
  <ds:schemaRefs>
    <ds:schemaRef ds:uri="http://schemas.microsoft.com/sharepoint/events"/>
  </ds:schemaRefs>
</ds:datastoreItem>
</file>

<file path=customXml/itemProps4891.xml><?xml version="1.0" encoding="utf-8"?>
<ds:datastoreItem xmlns:ds="http://schemas.openxmlformats.org/officeDocument/2006/customXml" ds:itemID="{B1CB4798-693C-4E27-80CE-7ABBBF8AB0D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92.xml><?xml version="1.0" encoding="utf-8"?>
<ds:datastoreItem xmlns:ds="http://schemas.openxmlformats.org/officeDocument/2006/customXml" ds:itemID="{39A3EF4E-D377-4A9B-A627-C9E4DCCB2D1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93.xml><?xml version="1.0" encoding="utf-8"?>
<ds:datastoreItem xmlns:ds="http://schemas.openxmlformats.org/officeDocument/2006/customXml" ds:itemID="{310CF027-DD3D-40CD-B307-611BD1800BB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894.xml><?xml version="1.0" encoding="utf-8"?>
<ds:datastoreItem xmlns:ds="http://schemas.openxmlformats.org/officeDocument/2006/customXml" ds:itemID="{3F01E63C-330D-43D4-97B2-497E689DAE9B}">
  <ds:schemaRefs>
    <ds:schemaRef ds:uri="http://schemas.microsoft.com/sharepoint/events"/>
  </ds:schemaRefs>
</ds:datastoreItem>
</file>

<file path=customXml/itemProps4895.xml><?xml version="1.0" encoding="utf-8"?>
<ds:datastoreItem xmlns:ds="http://schemas.openxmlformats.org/officeDocument/2006/customXml" ds:itemID="{DD4A96EF-B4CD-4D2A-9F89-F35B2B2A3D94}">
  <ds:schemaRefs>
    <ds:schemaRef ds:uri="http://schemas.microsoft.com/sharepoint/events"/>
  </ds:schemaRefs>
</ds:datastoreItem>
</file>

<file path=customXml/itemProps4896.xml><?xml version="1.0" encoding="utf-8"?>
<ds:datastoreItem xmlns:ds="http://schemas.openxmlformats.org/officeDocument/2006/customXml" ds:itemID="{2CC69E2B-4283-44C1-B509-15823394DB61}">
  <ds:schemaRefs>
    <ds:schemaRef ds:uri="http://schemas.microsoft.com/sharepoint/events"/>
  </ds:schemaRefs>
</ds:datastoreItem>
</file>

<file path=customXml/itemProps4897.xml><?xml version="1.0" encoding="utf-8"?>
<ds:datastoreItem xmlns:ds="http://schemas.openxmlformats.org/officeDocument/2006/customXml" ds:itemID="{32598850-1EF3-49B7-9636-7F58B011FF7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98.xml><?xml version="1.0" encoding="utf-8"?>
<ds:datastoreItem xmlns:ds="http://schemas.openxmlformats.org/officeDocument/2006/customXml" ds:itemID="{30C7D216-E866-4768-B50D-381F91FCB74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899.xml><?xml version="1.0" encoding="utf-8"?>
<ds:datastoreItem xmlns:ds="http://schemas.openxmlformats.org/officeDocument/2006/customXml" ds:itemID="{658EBA54-3072-4E1D-8458-7CB79737828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.xml><?xml version="1.0" encoding="utf-8"?>
<ds:datastoreItem xmlns:ds="http://schemas.openxmlformats.org/officeDocument/2006/customXml" ds:itemID="{B44AD1F6-3F6D-4509-A466-2DA9B68A1B5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0.xml><?xml version="1.0" encoding="utf-8"?>
<ds:datastoreItem xmlns:ds="http://schemas.openxmlformats.org/officeDocument/2006/customXml" ds:itemID="{3189C3EC-F762-4534-8D46-BFA7C081D3B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00.xml><?xml version="1.0" encoding="utf-8"?>
<ds:datastoreItem xmlns:ds="http://schemas.openxmlformats.org/officeDocument/2006/customXml" ds:itemID="{0CC9FAC7-16A3-47E0-80D7-982496C6EB54}">
  <ds:schemaRefs>
    <ds:schemaRef ds:uri="http://schemas.microsoft.com/sharepoint/v3/contenttype/forms"/>
  </ds:schemaRefs>
</ds:datastoreItem>
</file>

<file path=customXml/itemProps4901.xml><?xml version="1.0" encoding="utf-8"?>
<ds:datastoreItem xmlns:ds="http://schemas.openxmlformats.org/officeDocument/2006/customXml" ds:itemID="{0251AFA9-9C79-4324-83A5-8E2ED0B50D1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902.xml><?xml version="1.0" encoding="utf-8"?>
<ds:datastoreItem xmlns:ds="http://schemas.openxmlformats.org/officeDocument/2006/customXml" ds:itemID="{78A5B0FA-F554-4F56-9920-6B414ECA9905}">
  <ds:schemaRefs>
    <ds:schemaRef ds:uri="http://schemas.microsoft.com/sharepoint/v3/contenttype/forms"/>
  </ds:schemaRefs>
</ds:datastoreItem>
</file>

<file path=customXml/itemProps4903.xml><?xml version="1.0" encoding="utf-8"?>
<ds:datastoreItem xmlns:ds="http://schemas.openxmlformats.org/officeDocument/2006/customXml" ds:itemID="{5167809F-0379-462C-B015-372BB62D5E53}">
  <ds:schemaRefs>
    <ds:schemaRef ds:uri="http://schemas.microsoft.com/sharepoint/v3/contenttype/forms"/>
  </ds:schemaRefs>
</ds:datastoreItem>
</file>

<file path=customXml/itemProps4904.xml><?xml version="1.0" encoding="utf-8"?>
<ds:datastoreItem xmlns:ds="http://schemas.openxmlformats.org/officeDocument/2006/customXml" ds:itemID="{338C42EF-7B4D-47BD-8F6D-D14454D96B3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05.xml><?xml version="1.0" encoding="utf-8"?>
<ds:datastoreItem xmlns:ds="http://schemas.openxmlformats.org/officeDocument/2006/customXml" ds:itemID="{AC272000-31B8-49EF-A8BC-85B712F2D2A1}">
  <ds:schemaRefs>
    <ds:schemaRef ds:uri="http://schemas.microsoft.com/sharepoint/v3/contenttype/forms"/>
  </ds:schemaRefs>
</ds:datastoreItem>
</file>

<file path=customXml/itemProps4906.xml><?xml version="1.0" encoding="utf-8"?>
<ds:datastoreItem xmlns:ds="http://schemas.openxmlformats.org/officeDocument/2006/customXml" ds:itemID="{45871CEA-9948-4D3A-9D9D-1FEBF4213368}">
  <ds:schemaRefs>
    <ds:schemaRef ds:uri="http://schemas.microsoft.com/sharepoint/v3/contenttype/forms"/>
  </ds:schemaRefs>
</ds:datastoreItem>
</file>

<file path=customXml/itemProps4907.xml><?xml version="1.0" encoding="utf-8"?>
<ds:datastoreItem xmlns:ds="http://schemas.openxmlformats.org/officeDocument/2006/customXml" ds:itemID="{5D638233-708D-4537-9A1D-69537324F55A}">
  <ds:schemaRefs>
    <ds:schemaRef ds:uri="http://schemas.microsoft.com/sharepoint/events"/>
  </ds:schemaRefs>
</ds:datastoreItem>
</file>

<file path=customXml/itemProps4908.xml><?xml version="1.0" encoding="utf-8"?>
<ds:datastoreItem xmlns:ds="http://schemas.openxmlformats.org/officeDocument/2006/customXml" ds:itemID="{9C99D2ED-7F95-4914-A766-22124DBB91D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09.xml><?xml version="1.0" encoding="utf-8"?>
<ds:datastoreItem xmlns:ds="http://schemas.openxmlformats.org/officeDocument/2006/customXml" ds:itemID="{BFD7C71D-8D89-4618-8935-7B57BF12844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91.xml><?xml version="1.0" encoding="utf-8"?>
<ds:datastoreItem xmlns:ds="http://schemas.openxmlformats.org/officeDocument/2006/customXml" ds:itemID="{20A20EB2-C0A2-4F05-936A-2CA65B98AF13}">
  <ds:schemaRefs>
    <ds:schemaRef ds:uri="http://schemas.microsoft.com/sharepoint/events"/>
  </ds:schemaRefs>
</ds:datastoreItem>
</file>

<file path=customXml/itemProps4910.xml><?xml version="1.0" encoding="utf-8"?>
<ds:datastoreItem xmlns:ds="http://schemas.openxmlformats.org/officeDocument/2006/customXml" ds:itemID="{A2825980-A6DB-4F53-A0A9-0A781519C3AD}">
  <ds:schemaRefs>
    <ds:schemaRef ds:uri="http://schemas.microsoft.com/sharepoint/events"/>
  </ds:schemaRefs>
</ds:datastoreItem>
</file>

<file path=customXml/itemProps4911.xml><?xml version="1.0" encoding="utf-8"?>
<ds:datastoreItem xmlns:ds="http://schemas.openxmlformats.org/officeDocument/2006/customXml" ds:itemID="{D542D74F-AE5F-4B13-A0DF-0491B85EC13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12.xml><?xml version="1.0" encoding="utf-8"?>
<ds:datastoreItem xmlns:ds="http://schemas.openxmlformats.org/officeDocument/2006/customXml" ds:itemID="{9A66FB5C-A7F2-45C3-99C5-62073E074555}">
  <ds:schemaRefs>
    <ds:schemaRef ds:uri="http://schemas.microsoft.com/sharepoint/events"/>
  </ds:schemaRefs>
</ds:datastoreItem>
</file>

<file path=customXml/itemProps4913.xml><?xml version="1.0" encoding="utf-8"?>
<ds:datastoreItem xmlns:ds="http://schemas.openxmlformats.org/officeDocument/2006/customXml" ds:itemID="{EAF5C482-C45D-4414-8DF3-8428C9D254A5}">
  <ds:schemaRefs>
    <ds:schemaRef ds:uri="http://schemas.microsoft.com/sharepoint/v3/contenttype/forms"/>
  </ds:schemaRefs>
</ds:datastoreItem>
</file>

<file path=customXml/itemProps4914.xml><?xml version="1.0" encoding="utf-8"?>
<ds:datastoreItem xmlns:ds="http://schemas.openxmlformats.org/officeDocument/2006/customXml" ds:itemID="{85DA5BDE-5EAE-4B0F-9247-7AEF03BBAB93}">
  <ds:schemaRefs>
    <ds:schemaRef ds:uri="http://schemas.microsoft.com/sharepoint/v3/contenttype/forms"/>
  </ds:schemaRefs>
</ds:datastoreItem>
</file>

<file path=customXml/itemProps4915.xml><?xml version="1.0" encoding="utf-8"?>
<ds:datastoreItem xmlns:ds="http://schemas.openxmlformats.org/officeDocument/2006/customXml" ds:itemID="{725C331B-0CBA-4931-A4B3-7AD0BB7FBA5F}">
  <ds:schemaRefs>
    <ds:schemaRef ds:uri="http://schemas.microsoft.com/sharepoint/v3/contenttype/forms"/>
  </ds:schemaRefs>
</ds:datastoreItem>
</file>

<file path=customXml/itemProps4916.xml><?xml version="1.0" encoding="utf-8"?>
<ds:datastoreItem xmlns:ds="http://schemas.openxmlformats.org/officeDocument/2006/customXml" ds:itemID="{3960967C-DF63-4D82-B11C-F173E4062119}">
  <ds:schemaRefs>
    <ds:schemaRef ds:uri="http://schemas.microsoft.com/sharepoint/v3/contenttype/forms"/>
  </ds:schemaRefs>
</ds:datastoreItem>
</file>

<file path=customXml/itemProps4917.xml><?xml version="1.0" encoding="utf-8"?>
<ds:datastoreItem xmlns:ds="http://schemas.openxmlformats.org/officeDocument/2006/customXml" ds:itemID="{F7881400-5935-477E-8909-B31F829F8D30}">
  <ds:schemaRefs>
    <ds:schemaRef ds:uri="http://schemas.microsoft.com/sharepoint/events"/>
  </ds:schemaRefs>
</ds:datastoreItem>
</file>

<file path=customXml/itemProps4918.xml><?xml version="1.0" encoding="utf-8"?>
<ds:datastoreItem xmlns:ds="http://schemas.openxmlformats.org/officeDocument/2006/customXml" ds:itemID="{39895D17-6C79-46BD-BB1B-E25187794AF9}">
  <ds:schemaRefs>
    <ds:schemaRef ds:uri="http://schemas.microsoft.com/sharepoint/events"/>
  </ds:schemaRefs>
</ds:datastoreItem>
</file>

<file path=customXml/itemProps4919.xml><?xml version="1.0" encoding="utf-8"?>
<ds:datastoreItem xmlns:ds="http://schemas.openxmlformats.org/officeDocument/2006/customXml" ds:itemID="{55A903DF-5D2A-476F-9323-86E67C01E69F}">
  <ds:schemaRefs>
    <ds:schemaRef ds:uri="http://schemas.microsoft.com/sharepoint/events"/>
  </ds:schemaRefs>
</ds:datastoreItem>
</file>

<file path=customXml/itemProps492.xml><?xml version="1.0" encoding="utf-8"?>
<ds:datastoreItem xmlns:ds="http://schemas.openxmlformats.org/officeDocument/2006/customXml" ds:itemID="{BDFD5C51-206E-44AF-8BC7-58DD70E1083B}">
  <ds:schemaRefs>
    <ds:schemaRef ds:uri="http://schemas.microsoft.com/sharepoint/events"/>
  </ds:schemaRefs>
</ds:datastoreItem>
</file>

<file path=customXml/itemProps4920.xml><?xml version="1.0" encoding="utf-8"?>
<ds:datastoreItem xmlns:ds="http://schemas.openxmlformats.org/officeDocument/2006/customXml" ds:itemID="{9DC49359-3FF5-4C87-BD43-92983D98190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921.xml><?xml version="1.0" encoding="utf-8"?>
<ds:datastoreItem xmlns:ds="http://schemas.openxmlformats.org/officeDocument/2006/customXml" ds:itemID="{DAB071E8-44AC-4AEB-8F93-4BFCD1D9B0B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22.xml><?xml version="1.0" encoding="utf-8"?>
<ds:datastoreItem xmlns:ds="http://schemas.openxmlformats.org/officeDocument/2006/customXml" ds:itemID="{61FDE4FE-D043-4DDA-9667-0471014843D4}">
  <ds:schemaRefs>
    <ds:schemaRef ds:uri="http://schemas.microsoft.com/sharepoint/v3/contenttype/forms"/>
  </ds:schemaRefs>
</ds:datastoreItem>
</file>

<file path=customXml/itemProps4923.xml><?xml version="1.0" encoding="utf-8"?>
<ds:datastoreItem xmlns:ds="http://schemas.openxmlformats.org/officeDocument/2006/customXml" ds:itemID="{8FED9A02-E3B9-4397-9442-5F970BA0FB35}">
  <ds:schemaRefs>
    <ds:schemaRef ds:uri="http://schemas.microsoft.com/sharepoint/v3/contenttype/forms"/>
  </ds:schemaRefs>
</ds:datastoreItem>
</file>

<file path=customXml/itemProps4924.xml><?xml version="1.0" encoding="utf-8"?>
<ds:datastoreItem xmlns:ds="http://schemas.openxmlformats.org/officeDocument/2006/customXml" ds:itemID="{D205D186-1BDB-43ED-B365-3DB86925D5A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25.xml><?xml version="1.0" encoding="utf-8"?>
<ds:datastoreItem xmlns:ds="http://schemas.openxmlformats.org/officeDocument/2006/customXml" ds:itemID="{F0F81980-1CCD-4BC8-ADBA-5AB29CBEB8BE}">
  <ds:schemaRefs>
    <ds:schemaRef ds:uri="http://schemas.microsoft.com/sharepoint/v3/contenttype/forms"/>
  </ds:schemaRefs>
</ds:datastoreItem>
</file>

<file path=customXml/itemProps4926.xml><?xml version="1.0" encoding="utf-8"?>
<ds:datastoreItem xmlns:ds="http://schemas.openxmlformats.org/officeDocument/2006/customXml" ds:itemID="{B57439C2-012F-43D4-9925-7608FF9AD1D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27.xml><?xml version="1.0" encoding="utf-8"?>
<ds:datastoreItem xmlns:ds="http://schemas.openxmlformats.org/officeDocument/2006/customXml" ds:itemID="{0B07AC2C-2575-4E37-8C4A-3BFC6639A56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928.xml><?xml version="1.0" encoding="utf-8"?>
<ds:datastoreItem xmlns:ds="http://schemas.openxmlformats.org/officeDocument/2006/customXml" ds:itemID="{30F89CC7-5B8D-4183-AE6E-7F33A22C9E4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29.xml><?xml version="1.0" encoding="utf-8"?>
<ds:datastoreItem xmlns:ds="http://schemas.openxmlformats.org/officeDocument/2006/customXml" ds:itemID="{541B0C63-3708-45BE-8E4E-DA880C85EE51}">
  <ds:schemaRefs>
    <ds:schemaRef ds:uri="http://schemas.microsoft.com/sharepoint/v3/contenttype/forms"/>
  </ds:schemaRefs>
</ds:datastoreItem>
</file>

<file path=customXml/itemProps493.xml><?xml version="1.0" encoding="utf-8"?>
<ds:datastoreItem xmlns:ds="http://schemas.openxmlformats.org/officeDocument/2006/customXml" ds:itemID="{95CED6FF-73DA-4D0D-8516-FF52BD07EA8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30.xml><?xml version="1.0" encoding="utf-8"?>
<ds:datastoreItem xmlns:ds="http://schemas.openxmlformats.org/officeDocument/2006/customXml" ds:itemID="{4FD911FF-3115-424D-ADCB-72B354C15459}">
  <ds:schemaRefs>
    <ds:schemaRef ds:uri="http://schemas.microsoft.com/sharepoint/v3/contenttype/forms"/>
  </ds:schemaRefs>
</ds:datastoreItem>
</file>

<file path=customXml/itemProps4931.xml><?xml version="1.0" encoding="utf-8"?>
<ds:datastoreItem xmlns:ds="http://schemas.openxmlformats.org/officeDocument/2006/customXml" ds:itemID="{07A68CD8-087A-4BD7-817B-7CA026C6F5E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932.xml><?xml version="1.0" encoding="utf-8"?>
<ds:datastoreItem xmlns:ds="http://schemas.openxmlformats.org/officeDocument/2006/customXml" ds:itemID="{1038F119-5C31-4C1D-918E-7123326AF0D0}">
  <ds:schemaRefs>
    <ds:schemaRef ds:uri="http://schemas.microsoft.com/sharepoint/events"/>
  </ds:schemaRefs>
</ds:datastoreItem>
</file>

<file path=customXml/itemProps4933.xml><?xml version="1.0" encoding="utf-8"?>
<ds:datastoreItem xmlns:ds="http://schemas.openxmlformats.org/officeDocument/2006/customXml" ds:itemID="{D50D20F5-70A7-49BC-B38C-73C85D8B3B0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34.xml><?xml version="1.0" encoding="utf-8"?>
<ds:datastoreItem xmlns:ds="http://schemas.openxmlformats.org/officeDocument/2006/customXml" ds:itemID="{709AEE13-1AB4-425F-86F2-5926CFE7A2A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935.xml><?xml version="1.0" encoding="utf-8"?>
<ds:datastoreItem xmlns:ds="http://schemas.openxmlformats.org/officeDocument/2006/customXml" ds:itemID="{9DD94409-4193-4545-92BD-5824A8DF39B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36.xml><?xml version="1.0" encoding="utf-8"?>
<ds:datastoreItem xmlns:ds="http://schemas.openxmlformats.org/officeDocument/2006/customXml" ds:itemID="{252481D2-B7AE-4E66-A26D-6BEFC3F9CC25}">
  <ds:schemaRefs>
    <ds:schemaRef ds:uri="http://schemas.microsoft.com/sharepoint/events"/>
  </ds:schemaRefs>
</ds:datastoreItem>
</file>

<file path=customXml/itemProps4937.xml><?xml version="1.0" encoding="utf-8"?>
<ds:datastoreItem xmlns:ds="http://schemas.openxmlformats.org/officeDocument/2006/customXml" ds:itemID="{3654FBA6-5873-4173-AC5B-115B718DBED0}">
  <ds:schemaRefs>
    <ds:schemaRef ds:uri="http://schemas.microsoft.com/sharepoint/v3/contenttype/forms"/>
  </ds:schemaRefs>
</ds:datastoreItem>
</file>

<file path=customXml/itemProps4938.xml><?xml version="1.0" encoding="utf-8"?>
<ds:datastoreItem xmlns:ds="http://schemas.openxmlformats.org/officeDocument/2006/customXml" ds:itemID="{AC7D1799-5711-4089-A00D-A156BB1724B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39.xml><?xml version="1.0" encoding="utf-8"?>
<ds:datastoreItem xmlns:ds="http://schemas.openxmlformats.org/officeDocument/2006/customXml" ds:itemID="{7199EA0F-1BDD-4D02-B05D-5557E8C528F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94.xml><?xml version="1.0" encoding="utf-8"?>
<ds:datastoreItem xmlns:ds="http://schemas.openxmlformats.org/officeDocument/2006/customXml" ds:itemID="{7BAB02A9-D210-4053-BC34-C55555EF9420}">
  <ds:schemaRefs>
    <ds:schemaRef ds:uri="http://schemas.microsoft.com/sharepoint/v3/contenttype/forms"/>
  </ds:schemaRefs>
</ds:datastoreItem>
</file>

<file path=customXml/itemProps4940.xml><?xml version="1.0" encoding="utf-8"?>
<ds:datastoreItem xmlns:ds="http://schemas.openxmlformats.org/officeDocument/2006/customXml" ds:itemID="{7951B46E-6126-4550-BB51-6BDAB10C87AF}">
  <ds:schemaRefs>
    <ds:schemaRef ds:uri="http://schemas.microsoft.com/sharepoint/events"/>
  </ds:schemaRefs>
</ds:datastoreItem>
</file>

<file path=customXml/itemProps4941.xml><?xml version="1.0" encoding="utf-8"?>
<ds:datastoreItem xmlns:ds="http://schemas.openxmlformats.org/officeDocument/2006/customXml" ds:itemID="{C90CB318-F030-4D05-947E-A1C9C314B5BF}">
  <ds:schemaRefs>
    <ds:schemaRef ds:uri="http://schemas.microsoft.com/sharepoint/v3/contenttype/forms"/>
  </ds:schemaRefs>
</ds:datastoreItem>
</file>

<file path=customXml/itemProps4942.xml><?xml version="1.0" encoding="utf-8"?>
<ds:datastoreItem xmlns:ds="http://schemas.openxmlformats.org/officeDocument/2006/customXml" ds:itemID="{066DF769-E2F9-4ECF-BCE0-9596C2F6F47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43.xml><?xml version="1.0" encoding="utf-8"?>
<ds:datastoreItem xmlns:ds="http://schemas.openxmlformats.org/officeDocument/2006/customXml" ds:itemID="{F081C135-B2C7-4843-ADE0-6FD1D181A44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44.xml><?xml version="1.0" encoding="utf-8"?>
<ds:datastoreItem xmlns:ds="http://schemas.openxmlformats.org/officeDocument/2006/customXml" ds:itemID="{25C974DA-5983-4B05-82E6-57D23775458D}">
  <ds:schemaRefs>
    <ds:schemaRef ds:uri="http://schemas.microsoft.com/sharepoint/events"/>
  </ds:schemaRefs>
</ds:datastoreItem>
</file>

<file path=customXml/itemProps4945.xml><?xml version="1.0" encoding="utf-8"?>
<ds:datastoreItem xmlns:ds="http://schemas.openxmlformats.org/officeDocument/2006/customXml" ds:itemID="{1ABF53F8-1FB9-49B2-BD43-1AA12939F9EF}">
  <ds:schemaRefs>
    <ds:schemaRef ds:uri="http://schemas.microsoft.com/sharepoint/events"/>
  </ds:schemaRefs>
</ds:datastoreItem>
</file>

<file path=customXml/itemProps4946.xml><?xml version="1.0" encoding="utf-8"?>
<ds:datastoreItem xmlns:ds="http://schemas.openxmlformats.org/officeDocument/2006/customXml" ds:itemID="{175C94DB-C907-49F5-B6F7-ED0D405A769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47.xml><?xml version="1.0" encoding="utf-8"?>
<ds:datastoreItem xmlns:ds="http://schemas.openxmlformats.org/officeDocument/2006/customXml" ds:itemID="{7160ED26-75CE-4D81-8FEC-67FB5338F6DB}">
  <ds:schemaRefs>
    <ds:schemaRef ds:uri="http://schemas.microsoft.com/sharepoint/v3/contenttype/forms"/>
  </ds:schemaRefs>
</ds:datastoreItem>
</file>

<file path=customXml/itemProps4948.xml><?xml version="1.0" encoding="utf-8"?>
<ds:datastoreItem xmlns:ds="http://schemas.openxmlformats.org/officeDocument/2006/customXml" ds:itemID="{65C49A43-C56F-445C-8DB7-46F82BCB4D4A}">
  <ds:schemaRefs>
    <ds:schemaRef ds:uri="http://schemas.microsoft.com/sharepoint/v3/contenttype/forms"/>
  </ds:schemaRefs>
</ds:datastoreItem>
</file>

<file path=customXml/itemProps4949.xml><?xml version="1.0" encoding="utf-8"?>
<ds:datastoreItem xmlns:ds="http://schemas.openxmlformats.org/officeDocument/2006/customXml" ds:itemID="{DB48FF55-1DA0-48AB-B9BF-9AF9445FF4D6}">
  <ds:schemaRefs>
    <ds:schemaRef ds:uri="http://schemas.microsoft.com/sharepoint/v3/contenttype/forms"/>
  </ds:schemaRefs>
</ds:datastoreItem>
</file>

<file path=customXml/itemProps495.xml><?xml version="1.0" encoding="utf-8"?>
<ds:datastoreItem xmlns:ds="http://schemas.openxmlformats.org/officeDocument/2006/customXml" ds:itemID="{2698A015-6708-48A3-A339-6A0F7F6DDB9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950.xml><?xml version="1.0" encoding="utf-8"?>
<ds:datastoreItem xmlns:ds="http://schemas.openxmlformats.org/officeDocument/2006/customXml" ds:itemID="{D0C6B555-A62B-42CC-AF89-3945DD81C9EB}">
  <ds:schemaRefs>
    <ds:schemaRef ds:uri="http://schemas.microsoft.com/sharepoint/v3/contenttype/forms"/>
  </ds:schemaRefs>
</ds:datastoreItem>
</file>

<file path=customXml/itemProps4951.xml><?xml version="1.0" encoding="utf-8"?>
<ds:datastoreItem xmlns:ds="http://schemas.openxmlformats.org/officeDocument/2006/customXml" ds:itemID="{1B4A84FD-F179-4105-9DBC-0EF0F987BE70}">
  <ds:schemaRefs>
    <ds:schemaRef ds:uri="http://schemas.microsoft.com/sharepoint/events"/>
  </ds:schemaRefs>
</ds:datastoreItem>
</file>

<file path=customXml/itemProps4952.xml><?xml version="1.0" encoding="utf-8"?>
<ds:datastoreItem xmlns:ds="http://schemas.openxmlformats.org/officeDocument/2006/customXml" ds:itemID="{39C77733-3DD8-4946-8C3D-629832A5A6D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953.xml><?xml version="1.0" encoding="utf-8"?>
<ds:datastoreItem xmlns:ds="http://schemas.openxmlformats.org/officeDocument/2006/customXml" ds:itemID="{B0F28E1F-7B30-419B-91D1-9F67EEC2B87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954.xml><?xml version="1.0" encoding="utf-8"?>
<ds:datastoreItem xmlns:ds="http://schemas.openxmlformats.org/officeDocument/2006/customXml" ds:itemID="{EF4E83B9-27D6-444F-8080-CDE839E9B61B}">
  <ds:schemaRefs>
    <ds:schemaRef ds:uri="http://schemas.microsoft.com/sharepoint/events"/>
  </ds:schemaRefs>
</ds:datastoreItem>
</file>

<file path=customXml/itemProps4955.xml><?xml version="1.0" encoding="utf-8"?>
<ds:datastoreItem xmlns:ds="http://schemas.openxmlformats.org/officeDocument/2006/customXml" ds:itemID="{E516037D-63D1-4228-B4CF-60FFE8B3A757}">
  <ds:schemaRefs>
    <ds:schemaRef ds:uri="http://schemas.microsoft.com/sharepoint/v3/contenttype/forms"/>
  </ds:schemaRefs>
</ds:datastoreItem>
</file>

<file path=customXml/itemProps4956.xml><?xml version="1.0" encoding="utf-8"?>
<ds:datastoreItem xmlns:ds="http://schemas.openxmlformats.org/officeDocument/2006/customXml" ds:itemID="{016786B8-490D-4CB2-B5B6-8582DCDA781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957.xml><?xml version="1.0" encoding="utf-8"?>
<ds:datastoreItem xmlns:ds="http://schemas.openxmlformats.org/officeDocument/2006/customXml" ds:itemID="{C578C738-36FA-4B15-B8C0-1249D46606D1}">
  <ds:schemaRefs>
    <ds:schemaRef ds:uri="http://schemas.microsoft.com/sharepoint/events"/>
  </ds:schemaRefs>
</ds:datastoreItem>
</file>

<file path=customXml/itemProps4958.xml><?xml version="1.0" encoding="utf-8"?>
<ds:datastoreItem xmlns:ds="http://schemas.openxmlformats.org/officeDocument/2006/customXml" ds:itemID="{9E34A344-36C9-4F03-B3AF-3D932C87307E}">
  <ds:schemaRefs>
    <ds:schemaRef ds:uri="http://schemas.microsoft.com/sharepoint/events"/>
  </ds:schemaRefs>
</ds:datastoreItem>
</file>

<file path=customXml/itemProps4959.xml><?xml version="1.0" encoding="utf-8"?>
<ds:datastoreItem xmlns:ds="http://schemas.openxmlformats.org/officeDocument/2006/customXml" ds:itemID="{15D04327-E284-4D68-839E-2488472A751A}">
  <ds:schemaRefs>
    <ds:schemaRef ds:uri="http://schemas.microsoft.com/sharepoint/events"/>
  </ds:schemaRefs>
</ds:datastoreItem>
</file>

<file path=customXml/itemProps496.xml><?xml version="1.0" encoding="utf-8"?>
<ds:datastoreItem xmlns:ds="http://schemas.openxmlformats.org/officeDocument/2006/customXml" ds:itemID="{296A2DBC-89C9-478A-A4DB-CF448E9227C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60.xml><?xml version="1.0" encoding="utf-8"?>
<ds:datastoreItem xmlns:ds="http://schemas.openxmlformats.org/officeDocument/2006/customXml" ds:itemID="{9DC42FE6-1A2F-43DC-AB9A-6346D675E79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61.xml><?xml version="1.0" encoding="utf-8"?>
<ds:datastoreItem xmlns:ds="http://schemas.openxmlformats.org/officeDocument/2006/customXml" ds:itemID="{39DC999C-5BDF-4622-A4DF-03A749E80F59}">
  <ds:schemaRefs>
    <ds:schemaRef ds:uri="http://schemas.microsoft.com/sharepoint/events"/>
  </ds:schemaRefs>
</ds:datastoreItem>
</file>

<file path=customXml/itemProps4962.xml><?xml version="1.0" encoding="utf-8"?>
<ds:datastoreItem xmlns:ds="http://schemas.openxmlformats.org/officeDocument/2006/customXml" ds:itemID="{04A49D0B-C7EF-4332-B049-64B08F86ADD0}">
  <ds:schemaRefs>
    <ds:schemaRef ds:uri="http://schemas.microsoft.com/sharepoint/v3/contenttype/forms"/>
  </ds:schemaRefs>
</ds:datastoreItem>
</file>

<file path=customXml/itemProps4963.xml><?xml version="1.0" encoding="utf-8"?>
<ds:datastoreItem xmlns:ds="http://schemas.openxmlformats.org/officeDocument/2006/customXml" ds:itemID="{F933E8D5-9372-4288-AF16-B99D010FDBC8}">
  <ds:schemaRefs>
    <ds:schemaRef ds:uri="http://schemas.microsoft.com/sharepoint/events"/>
  </ds:schemaRefs>
</ds:datastoreItem>
</file>

<file path=customXml/itemProps4964.xml><?xml version="1.0" encoding="utf-8"?>
<ds:datastoreItem xmlns:ds="http://schemas.openxmlformats.org/officeDocument/2006/customXml" ds:itemID="{1C071BD6-6A9C-4251-98B7-A6A77F9CEEC3}">
  <ds:schemaRefs>
    <ds:schemaRef ds:uri="http://schemas.microsoft.com/sharepoint/v3/contenttype/forms"/>
  </ds:schemaRefs>
</ds:datastoreItem>
</file>

<file path=customXml/itemProps4965.xml><?xml version="1.0" encoding="utf-8"?>
<ds:datastoreItem xmlns:ds="http://schemas.openxmlformats.org/officeDocument/2006/customXml" ds:itemID="{8A4B000B-0168-4C18-BDCD-206C20BB45E6}">
  <ds:schemaRefs>
    <ds:schemaRef ds:uri="http://schemas.microsoft.com/sharepoint/v3/contenttype/forms"/>
  </ds:schemaRefs>
</ds:datastoreItem>
</file>

<file path=customXml/itemProps4966.xml><?xml version="1.0" encoding="utf-8"?>
<ds:datastoreItem xmlns:ds="http://schemas.openxmlformats.org/officeDocument/2006/customXml" ds:itemID="{A45A1665-2B7D-409C-BE97-5255E1AEAD6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67.xml><?xml version="1.0" encoding="utf-8"?>
<ds:datastoreItem xmlns:ds="http://schemas.openxmlformats.org/officeDocument/2006/customXml" ds:itemID="{850BB607-D22F-48C0-8125-687C95A3FC1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68.xml><?xml version="1.0" encoding="utf-8"?>
<ds:datastoreItem xmlns:ds="http://schemas.openxmlformats.org/officeDocument/2006/customXml" ds:itemID="{580D0F47-D15F-43E6-8C6E-884089B648DA}">
  <ds:schemaRefs>
    <ds:schemaRef ds:uri="http://schemas.microsoft.com/sharepoint/v3/contenttype/forms"/>
  </ds:schemaRefs>
</ds:datastoreItem>
</file>

<file path=customXml/itemProps4969.xml><?xml version="1.0" encoding="utf-8"?>
<ds:datastoreItem xmlns:ds="http://schemas.openxmlformats.org/officeDocument/2006/customXml" ds:itemID="{81E2B0F5-4A34-4B2E-9599-EA7E999EC58C}">
  <ds:schemaRefs>
    <ds:schemaRef ds:uri="http://schemas.microsoft.com/sharepoint/v3/contenttype/forms"/>
  </ds:schemaRefs>
</ds:datastoreItem>
</file>

<file path=customXml/itemProps497.xml><?xml version="1.0" encoding="utf-8"?>
<ds:datastoreItem xmlns:ds="http://schemas.openxmlformats.org/officeDocument/2006/customXml" ds:itemID="{9D495347-A822-4C09-9689-0E461808243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70.xml><?xml version="1.0" encoding="utf-8"?>
<ds:datastoreItem xmlns:ds="http://schemas.openxmlformats.org/officeDocument/2006/customXml" ds:itemID="{64CBD741-2E88-4DF5-A722-CF787B1CFB3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971.xml><?xml version="1.0" encoding="utf-8"?>
<ds:datastoreItem xmlns:ds="http://schemas.openxmlformats.org/officeDocument/2006/customXml" ds:itemID="{53BE0AE6-3AED-409B-ACD6-9EC91A5227C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72.xml><?xml version="1.0" encoding="utf-8"?>
<ds:datastoreItem xmlns:ds="http://schemas.openxmlformats.org/officeDocument/2006/customXml" ds:itemID="{F42B0057-D30C-438C-B6F5-16D38C43DA5D}">
  <ds:schemaRefs>
    <ds:schemaRef ds:uri="http://schemas.microsoft.com/sharepoint/v3/contenttype/forms"/>
  </ds:schemaRefs>
</ds:datastoreItem>
</file>

<file path=customXml/itemProps4973.xml><?xml version="1.0" encoding="utf-8"?>
<ds:datastoreItem xmlns:ds="http://schemas.openxmlformats.org/officeDocument/2006/customXml" ds:itemID="{8A12EA75-111F-4B50-AAAF-5BB2988FDF4C}">
  <ds:schemaRefs>
    <ds:schemaRef ds:uri="http://schemas.microsoft.com/sharepoint/v3/contenttype/forms"/>
  </ds:schemaRefs>
</ds:datastoreItem>
</file>

<file path=customXml/itemProps4974.xml><?xml version="1.0" encoding="utf-8"?>
<ds:datastoreItem xmlns:ds="http://schemas.openxmlformats.org/officeDocument/2006/customXml" ds:itemID="{03E1F9F6-7276-4135-8D55-4144C017F5B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75.xml><?xml version="1.0" encoding="utf-8"?>
<ds:datastoreItem xmlns:ds="http://schemas.openxmlformats.org/officeDocument/2006/customXml" ds:itemID="{F1A4AB13-C7BE-439A-98E5-FB34A921B75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76.xml><?xml version="1.0" encoding="utf-8"?>
<ds:datastoreItem xmlns:ds="http://schemas.openxmlformats.org/officeDocument/2006/customXml" ds:itemID="{6C34BDE9-2CB7-442D-A056-FC49E615784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77.xml><?xml version="1.0" encoding="utf-8"?>
<ds:datastoreItem xmlns:ds="http://schemas.openxmlformats.org/officeDocument/2006/customXml" ds:itemID="{EEFE01DA-6B71-4AD2-9BB2-A91DDFBB0F6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78.xml><?xml version="1.0" encoding="utf-8"?>
<ds:datastoreItem xmlns:ds="http://schemas.openxmlformats.org/officeDocument/2006/customXml" ds:itemID="{56DBA2DF-630D-48CD-88A0-B4F3517CCEB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79.xml><?xml version="1.0" encoding="utf-8"?>
<ds:datastoreItem xmlns:ds="http://schemas.openxmlformats.org/officeDocument/2006/customXml" ds:itemID="{58B8E784-EA9E-41C8-B959-66F143EDDB9B}">
  <ds:schemaRefs>
    <ds:schemaRef ds:uri="http://schemas.microsoft.com/sharepoint/events"/>
  </ds:schemaRefs>
</ds:datastoreItem>
</file>

<file path=customXml/itemProps498.xml><?xml version="1.0" encoding="utf-8"?>
<ds:datastoreItem xmlns:ds="http://schemas.openxmlformats.org/officeDocument/2006/customXml" ds:itemID="{0DFBAF58-28F9-4E0D-9D81-33907B8962B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980.xml><?xml version="1.0" encoding="utf-8"?>
<ds:datastoreItem xmlns:ds="http://schemas.openxmlformats.org/officeDocument/2006/customXml" ds:itemID="{EA2F5D81-188B-4A34-8270-1843A78476D9}">
  <ds:schemaRefs>
    <ds:schemaRef ds:uri="http://schemas.microsoft.com/sharepoint/v3/contenttype/forms"/>
  </ds:schemaRefs>
</ds:datastoreItem>
</file>

<file path=customXml/itemProps4981.xml><?xml version="1.0" encoding="utf-8"?>
<ds:datastoreItem xmlns:ds="http://schemas.openxmlformats.org/officeDocument/2006/customXml" ds:itemID="{E3CA47D4-183D-433C-B0CE-6AB63531D6B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982.xml><?xml version="1.0" encoding="utf-8"?>
<ds:datastoreItem xmlns:ds="http://schemas.openxmlformats.org/officeDocument/2006/customXml" ds:itemID="{ECB65BBF-B7E8-488E-9416-827460F7A747}">
  <ds:schemaRefs>
    <ds:schemaRef ds:uri="http://schemas.microsoft.com/sharepoint/v3/contenttype/forms"/>
  </ds:schemaRefs>
</ds:datastoreItem>
</file>

<file path=customXml/itemProps4983.xml><?xml version="1.0" encoding="utf-8"?>
<ds:datastoreItem xmlns:ds="http://schemas.openxmlformats.org/officeDocument/2006/customXml" ds:itemID="{2BFED855-48A9-4923-8AF8-E992EE842E9B}">
  <ds:schemaRefs>
    <ds:schemaRef ds:uri="http://schemas.microsoft.com/sharepoint/v3/contenttype/forms"/>
  </ds:schemaRefs>
</ds:datastoreItem>
</file>

<file path=customXml/itemProps4984.xml><?xml version="1.0" encoding="utf-8"?>
<ds:datastoreItem xmlns:ds="http://schemas.openxmlformats.org/officeDocument/2006/customXml" ds:itemID="{20728579-55E0-4E70-B81E-FC0E034FE81D}">
  <ds:schemaRefs>
    <ds:schemaRef ds:uri="http://schemas.microsoft.com/sharepoint/v3/contenttype/forms"/>
  </ds:schemaRefs>
</ds:datastoreItem>
</file>

<file path=customXml/itemProps4985.xml><?xml version="1.0" encoding="utf-8"?>
<ds:datastoreItem xmlns:ds="http://schemas.openxmlformats.org/officeDocument/2006/customXml" ds:itemID="{060D6B3D-AA47-48AA-B949-6C3B8ABF36B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986.xml><?xml version="1.0" encoding="utf-8"?>
<ds:datastoreItem xmlns:ds="http://schemas.openxmlformats.org/officeDocument/2006/customXml" ds:itemID="{5BBD417A-2344-400C-B439-F0BFAAA085A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987.xml><?xml version="1.0" encoding="utf-8"?>
<ds:datastoreItem xmlns:ds="http://schemas.openxmlformats.org/officeDocument/2006/customXml" ds:itemID="{F11D9B8B-9CDA-4FB0-ADA1-58C1645D0CEB}">
  <ds:schemaRefs>
    <ds:schemaRef ds:uri="http://schemas.microsoft.com/sharepoint/v3/contenttype/forms"/>
  </ds:schemaRefs>
</ds:datastoreItem>
</file>

<file path=customXml/itemProps4988.xml><?xml version="1.0" encoding="utf-8"?>
<ds:datastoreItem xmlns:ds="http://schemas.openxmlformats.org/officeDocument/2006/customXml" ds:itemID="{679C2C4B-B578-4835-BF66-6F4FCEF76E1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89.xml><?xml version="1.0" encoding="utf-8"?>
<ds:datastoreItem xmlns:ds="http://schemas.openxmlformats.org/officeDocument/2006/customXml" ds:itemID="{77600DD7-81B9-4314-A7F2-8AFBD123C0BA}">
  <ds:schemaRefs>
    <ds:schemaRef ds:uri="http://schemas.microsoft.com/sharepoint/v3/contenttype/forms"/>
  </ds:schemaRefs>
</ds:datastoreItem>
</file>

<file path=customXml/itemProps499.xml><?xml version="1.0" encoding="utf-8"?>
<ds:datastoreItem xmlns:ds="http://schemas.openxmlformats.org/officeDocument/2006/customXml" ds:itemID="{E6FC42C1-FF4F-4D6D-9411-C56F9E8B9FA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990.xml><?xml version="1.0" encoding="utf-8"?>
<ds:datastoreItem xmlns:ds="http://schemas.openxmlformats.org/officeDocument/2006/customXml" ds:itemID="{160E34C5-BAF0-4670-BA83-0FE3A4BDE9F4}">
  <ds:schemaRefs>
    <ds:schemaRef ds:uri="http://schemas.microsoft.com/sharepoint/events"/>
  </ds:schemaRefs>
</ds:datastoreItem>
</file>

<file path=customXml/itemProps4991.xml><?xml version="1.0" encoding="utf-8"?>
<ds:datastoreItem xmlns:ds="http://schemas.openxmlformats.org/officeDocument/2006/customXml" ds:itemID="{2D780870-24A8-4D81-B13A-91359687D076}">
  <ds:schemaRefs>
    <ds:schemaRef ds:uri="http://schemas.microsoft.com/sharepoint/events"/>
  </ds:schemaRefs>
</ds:datastoreItem>
</file>

<file path=customXml/itemProps4992.xml><?xml version="1.0" encoding="utf-8"?>
<ds:datastoreItem xmlns:ds="http://schemas.openxmlformats.org/officeDocument/2006/customXml" ds:itemID="{7B5991BC-1185-494C-943C-03B87C63E2C6}">
  <ds:schemaRefs>
    <ds:schemaRef ds:uri="http://schemas.microsoft.com/sharepoint/events"/>
  </ds:schemaRefs>
</ds:datastoreItem>
</file>

<file path=customXml/itemProps4993.xml><?xml version="1.0" encoding="utf-8"?>
<ds:datastoreItem xmlns:ds="http://schemas.openxmlformats.org/officeDocument/2006/customXml" ds:itemID="{08B741AB-795F-4670-8C9F-8F3861A50485}">
  <ds:schemaRefs>
    <ds:schemaRef ds:uri="http://schemas.microsoft.com/sharepoint/v3/contenttype/forms"/>
  </ds:schemaRefs>
</ds:datastoreItem>
</file>

<file path=customXml/itemProps4994.xml><?xml version="1.0" encoding="utf-8"?>
<ds:datastoreItem xmlns:ds="http://schemas.openxmlformats.org/officeDocument/2006/customXml" ds:itemID="{AE4D0732-F492-4713-9A6B-5829003F9393}">
  <ds:schemaRefs>
    <ds:schemaRef ds:uri="http://schemas.microsoft.com/sharepoint/v3/contenttype/forms"/>
  </ds:schemaRefs>
</ds:datastoreItem>
</file>

<file path=customXml/itemProps4995.xml><?xml version="1.0" encoding="utf-8"?>
<ds:datastoreItem xmlns:ds="http://schemas.openxmlformats.org/officeDocument/2006/customXml" ds:itemID="{EC56CEFC-1AA5-44DE-B781-996695F2B2D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4996.xml><?xml version="1.0" encoding="utf-8"?>
<ds:datastoreItem xmlns:ds="http://schemas.openxmlformats.org/officeDocument/2006/customXml" ds:itemID="{E4D9FF8A-16B3-4AE1-836C-1F786FD5545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4997.xml><?xml version="1.0" encoding="utf-8"?>
<ds:datastoreItem xmlns:ds="http://schemas.openxmlformats.org/officeDocument/2006/customXml" ds:itemID="{5A78EE7D-B23C-4F88-8CEB-02DFCF028FAC}">
  <ds:schemaRefs>
    <ds:schemaRef ds:uri="http://schemas.microsoft.com/sharepoint/v3/contenttype/forms"/>
  </ds:schemaRefs>
</ds:datastoreItem>
</file>

<file path=customXml/itemProps4998.xml><?xml version="1.0" encoding="utf-8"?>
<ds:datastoreItem xmlns:ds="http://schemas.openxmlformats.org/officeDocument/2006/customXml" ds:itemID="{95445BC0-6C30-4168-B51F-C15636BAF9BA}">
  <ds:schemaRefs>
    <ds:schemaRef ds:uri="http://schemas.microsoft.com/sharepoint/v3/contenttype/forms"/>
  </ds:schemaRefs>
</ds:datastoreItem>
</file>

<file path=customXml/itemProps4999.xml><?xml version="1.0" encoding="utf-8"?>
<ds:datastoreItem xmlns:ds="http://schemas.openxmlformats.org/officeDocument/2006/customXml" ds:itemID="{6C51B39E-B568-415F-AF35-9DF94DB9DBE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.xml><?xml version="1.0" encoding="utf-8"?>
<ds:datastoreItem xmlns:ds="http://schemas.openxmlformats.org/officeDocument/2006/customXml" ds:itemID="{AA6DEB2E-2CC7-4C71-AEBE-F434CEE74CBE}">
  <ds:schemaRefs>
    <ds:schemaRef ds:uri="http://schemas.microsoft.com/sharepoint/v3/contenttype/forms"/>
  </ds:schemaRefs>
</ds:datastoreItem>
</file>

<file path=customXml/itemProps50.xml><?xml version="1.0" encoding="utf-8"?>
<ds:datastoreItem xmlns:ds="http://schemas.openxmlformats.org/officeDocument/2006/customXml" ds:itemID="{30231383-7041-4D64-9E22-94C317DA6AF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0.xml><?xml version="1.0" encoding="utf-8"?>
<ds:datastoreItem xmlns:ds="http://schemas.openxmlformats.org/officeDocument/2006/customXml" ds:itemID="{08CE99D9-F06B-4FEB-B1E0-9F90C50216A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00.xml><?xml version="1.0" encoding="utf-8"?>
<ds:datastoreItem xmlns:ds="http://schemas.openxmlformats.org/officeDocument/2006/customXml" ds:itemID="{D17B4278-BADB-4A5C-9DB9-1F78F3237016}">
  <ds:schemaRefs>
    <ds:schemaRef ds:uri="http://schemas.microsoft.com/sharepoint/v3/contenttype/forms"/>
  </ds:schemaRefs>
</ds:datastoreItem>
</file>

<file path=customXml/itemProps5001.xml><?xml version="1.0" encoding="utf-8"?>
<ds:datastoreItem xmlns:ds="http://schemas.openxmlformats.org/officeDocument/2006/customXml" ds:itemID="{8EB08851-8FC3-42E4-A32D-59F3C6C8AB1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02.xml><?xml version="1.0" encoding="utf-8"?>
<ds:datastoreItem xmlns:ds="http://schemas.openxmlformats.org/officeDocument/2006/customXml" ds:itemID="{6EACD1EC-4A03-47A8-AFAA-738651519AD7}">
  <ds:schemaRefs>
    <ds:schemaRef ds:uri="http://schemas.microsoft.com/sharepoint/v3/contenttype/forms"/>
  </ds:schemaRefs>
</ds:datastoreItem>
</file>

<file path=customXml/itemProps5003.xml><?xml version="1.0" encoding="utf-8"?>
<ds:datastoreItem xmlns:ds="http://schemas.openxmlformats.org/officeDocument/2006/customXml" ds:itemID="{8286238A-0026-4B78-B5C0-65B3D1A45507}">
  <ds:schemaRefs>
    <ds:schemaRef ds:uri="http://schemas.microsoft.com/sharepoint/events"/>
  </ds:schemaRefs>
</ds:datastoreItem>
</file>

<file path=customXml/itemProps5004.xml><?xml version="1.0" encoding="utf-8"?>
<ds:datastoreItem xmlns:ds="http://schemas.openxmlformats.org/officeDocument/2006/customXml" ds:itemID="{979B54AE-44C2-4C57-9FB8-9720D08721BE}">
  <ds:schemaRefs>
    <ds:schemaRef ds:uri="http://schemas.microsoft.com/sharepoint/events"/>
  </ds:schemaRefs>
</ds:datastoreItem>
</file>

<file path=customXml/itemProps5005.xml><?xml version="1.0" encoding="utf-8"?>
<ds:datastoreItem xmlns:ds="http://schemas.openxmlformats.org/officeDocument/2006/customXml" ds:itemID="{BADA0DFD-1934-447B-8AE0-766834449370}">
  <ds:schemaRefs>
    <ds:schemaRef ds:uri="http://schemas.microsoft.com/sharepoint/events"/>
  </ds:schemaRefs>
</ds:datastoreItem>
</file>

<file path=customXml/itemProps5006.xml><?xml version="1.0" encoding="utf-8"?>
<ds:datastoreItem xmlns:ds="http://schemas.openxmlformats.org/officeDocument/2006/customXml" ds:itemID="{A618A977-D635-431F-88A7-39A0D413AD4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07.xml><?xml version="1.0" encoding="utf-8"?>
<ds:datastoreItem xmlns:ds="http://schemas.openxmlformats.org/officeDocument/2006/customXml" ds:itemID="{7640F6FD-2D94-4A3F-BD62-29F02839DA8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08.xml><?xml version="1.0" encoding="utf-8"?>
<ds:datastoreItem xmlns:ds="http://schemas.openxmlformats.org/officeDocument/2006/customXml" ds:itemID="{5891359E-3A6A-4CB0-8718-BDC862A8C5E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09.xml><?xml version="1.0" encoding="utf-8"?>
<ds:datastoreItem xmlns:ds="http://schemas.openxmlformats.org/officeDocument/2006/customXml" ds:itemID="{C092B7AA-F106-43F5-B973-D99C8D9C5646}">
  <ds:schemaRefs>
    <ds:schemaRef ds:uri="http://schemas.microsoft.com/sharepoint/events"/>
  </ds:schemaRefs>
</ds:datastoreItem>
</file>

<file path=customXml/itemProps501.xml><?xml version="1.0" encoding="utf-8"?>
<ds:datastoreItem xmlns:ds="http://schemas.openxmlformats.org/officeDocument/2006/customXml" ds:itemID="{50FC73D6-7CEA-4B51-A730-765F7BEB1A39}">
  <ds:schemaRefs>
    <ds:schemaRef ds:uri="http://schemas.microsoft.com/sharepoint/events"/>
  </ds:schemaRefs>
</ds:datastoreItem>
</file>

<file path=customXml/itemProps5010.xml><?xml version="1.0" encoding="utf-8"?>
<ds:datastoreItem xmlns:ds="http://schemas.openxmlformats.org/officeDocument/2006/customXml" ds:itemID="{0CB24631-E59A-45F5-AF61-D5C8987B89F4}">
  <ds:schemaRefs>
    <ds:schemaRef ds:uri="http://schemas.microsoft.com/sharepoint/events"/>
  </ds:schemaRefs>
</ds:datastoreItem>
</file>

<file path=customXml/itemProps5011.xml><?xml version="1.0" encoding="utf-8"?>
<ds:datastoreItem xmlns:ds="http://schemas.openxmlformats.org/officeDocument/2006/customXml" ds:itemID="{C24D2428-520F-450E-8537-27F142803E34}">
  <ds:schemaRefs>
    <ds:schemaRef ds:uri="http://schemas.microsoft.com/sharepoint/events"/>
  </ds:schemaRefs>
</ds:datastoreItem>
</file>

<file path=customXml/itemProps5012.xml><?xml version="1.0" encoding="utf-8"?>
<ds:datastoreItem xmlns:ds="http://schemas.openxmlformats.org/officeDocument/2006/customXml" ds:itemID="{87CAB495-1606-41D1-A149-AF48390C2D7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13.xml><?xml version="1.0" encoding="utf-8"?>
<ds:datastoreItem xmlns:ds="http://schemas.openxmlformats.org/officeDocument/2006/customXml" ds:itemID="{814F3237-296F-41C2-A31D-9B02DF33086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14.xml><?xml version="1.0" encoding="utf-8"?>
<ds:datastoreItem xmlns:ds="http://schemas.openxmlformats.org/officeDocument/2006/customXml" ds:itemID="{6CC03C4F-9B9E-4041-80EF-350D907C1D93}">
  <ds:schemaRefs>
    <ds:schemaRef ds:uri="http://schemas.microsoft.com/sharepoint/v3/contenttype/forms"/>
  </ds:schemaRefs>
</ds:datastoreItem>
</file>

<file path=customXml/itemProps5015.xml><?xml version="1.0" encoding="utf-8"?>
<ds:datastoreItem xmlns:ds="http://schemas.openxmlformats.org/officeDocument/2006/customXml" ds:itemID="{ACF6C3FD-B291-4AF5-B51A-6F47DE81E9DE}">
  <ds:schemaRefs>
    <ds:schemaRef ds:uri="http://schemas.microsoft.com/sharepoint/events"/>
  </ds:schemaRefs>
</ds:datastoreItem>
</file>

<file path=customXml/itemProps5016.xml><?xml version="1.0" encoding="utf-8"?>
<ds:datastoreItem xmlns:ds="http://schemas.openxmlformats.org/officeDocument/2006/customXml" ds:itemID="{F890E858-8E5A-41A3-9A7C-1388833DE50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17.xml><?xml version="1.0" encoding="utf-8"?>
<ds:datastoreItem xmlns:ds="http://schemas.openxmlformats.org/officeDocument/2006/customXml" ds:itemID="{94D81F3C-2AEF-4FDD-AF99-BCBB09A2497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18.xml><?xml version="1.0" encoding="utf-8"?>
<ds:datastoreItem xmlns:ds="http://schemas.openxmlformats.org/officeDocument/2006/customXml" ds:itemID="{5D117C53-8CEF-47F7-B672-AE921A51D61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19.xml><?xml version="1.0" encoding="utf-8"?>
<ds:datastoreItem xmlns:ds="http://schemas.openxmlformats.org/officeDocument/2006/customXml" ds:itemID="{74016CBA-20F6-45BA-89CE-7756B977486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2.xml><?xml version="1.0" encoding="utf-8"?>
<ds:datastoreItem xmlns:ds="http://schemas.openxmlformats.org/officeDocument/2006/customXml" ds:itemID="{8344BEFC-8697-4C61-8952-DEC8AEDB925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20.xml><?xml version="1.0" encoding="utf-8"?>
<ds:datastoreItem xmlns:ds="http://schemas.openxmlformats.org/officeDocument/2006/customXml" ds:itemID="{A0FF03C6-6B4E-415C-8E28-721AC689716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21.xml><?xml version="1.0" encoding="utf-8"?>
<ds:datastoreItem xmlns:ds="http://schemas.openxmlformats.org/officeDocument/2006/customXml" ds:itemID="{EAAA5110-07D5-43D8-99E9-DE481A00FD0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22.xml><?xml version="1.0" encoding="utf-8"?>
<ds:datastoreItem xmlns:ds="http://schemas.openxmlformats.org/officeDocument/2006/customXml" ds:itemID="{EAC17BA6-DD90-473B-AB4A-8D93438ED9D7}">
  <ds:schemaRefs>
    <ds:schemaRef ds:uri="http://schemas.microsoft.com/sharepoint/v3/contenttype/forms"/>
  </ds:schemaRefs>
</ds:datastoreItem>
</file>

<file path=customXml/itemProps5023.xml><?xml version="1.0" encoding="utf-8"?>
<ds:datastoreItem xmlns:ds="http://schemas.openxmlformats.org/officeDocument/2006/customXml" ds:itemID="{5E93B4F8-669E-463D-B77E-6174472A41F8}">
  <ds:schemaRefs>
    <ds:schemaRef ds:uri="http://schemas.microsoft.com/sharepoint/v3/contenttype/forms"/>
  </ds:schemaRefs>
</ds:datastoreItem>
</file>

<file path=customXml/itemProps5024.xml><?xml version="1.0" encoding="utf-8"?>
<ds:datastoreItem xmlns:ds="http://schemas.openxmlformats.org/officeDocument/2006/customXml" ds:itemID="{4333A1A5-37BD-4284-87EE-AD38DF71CAF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25.xml><?xml version="1.0" encoding="utf-8"?>
<ds:datastoreItem xmlns:ds="http://schemas.openxmlformats.org/officeDocument/2006/customXml" ds:itemID="{609F5698-AE22-4019-9E7C-0893BC49D17A}">
  <ds:schemaRefs>
    <ds:schemaRef ds:uri="http://schemas.microsoft.com/sharepoint/v3/contenttype/forms"/>
  </ds:schemaRefs>
</ds:datastoreItem>
</file>

<file path=customXml/itemProps5026.xml><?xml version="1.0" encoding="utf-8"?>
<ds:datastoreItem xmlns:ds="http://schemas.openxmlformats.org/officeDocument/2006/customXml" ds:itemID="{DE2E3268-809A-42E2-995E-351FD405E22B}">
  <ds:schemaRefs>
    <ds:schemaRef ds:uri="http://schemas.microsoft.com/sharepoint/v3/contenttype/forms"/>
  </ds:schemaRefs>
</ds:datastoreItem>
</file>

<file path=customXml/itemProps5027.xml><?xml version="1.0" encoding="utf-8"?>
<ds:datastoreItem xmlns:ds="http://schemas.openxmlformats.org/officeDocument/2006/customXml" ds:itemID="{E842DD17-BE9F-464F-AD16-463EAAA6FC78}">
  <ds:schemaRefs>
    <ds:schemaRef ds:uri="http://schemas.microsoft.com/sharepoint/events"/>
  </ds:schemaRefs>
</ds:datastoreItem>
</file>

<file path=customXml/itemProps5028.xml><?xml version="1.0" encoding="utf-8"?>
<ds:datastoreItem xmlns:ds="http://schemas.openxmlformats.org/officeDocument/2006/customXml" ds:itemID="{AA88613C-E4B7-408C-A0E4-3AECEF4CA889}">
  <ds:schemaRefs>
    <ds:schemaRef ds:uri="http://schemas.microsoft.com/sharepoint/v3/contenttype/forms"/>
  </ds:schemaRefs>
</ds:datastoreItem>
</file>

<file path=customXml/itemProps5029.xml><?xml version="1.0" encoding="utf-8"?>
<ds:datastoreItem xmlns:ds="http://schemas.openxmlformats.org/officeDocument/2006/customXml" ds:itemID="{89249546-4C05-40C1-996A-178CC3263F8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3.xml><?xml version="1.0" encoding="utf-8"?>
<ds:datastoreItem xmlns:ds="http://schemas.openxmlformats.org/officeDocument/2006/customXml" ds:itemID="{F2636772-5595-4153-BCEA-8F1922757E9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30.xml><?xml version="1.0" encoding="utf-8"?>
<ds:datastoreItem xmlns:ds="http://schemas.openxmlformats.org/officeDocument/2006/customXml" ds:itemID="{E07EE4D5-F735-403F-821F-99B8D4051BF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31.xml><?xml version="1.0" encoding="utf-8"?>
<ds:datastoreItem xmlns:ds="http://schemas.openxmlformats.org/officeDocument/2006/customXml" ds:itemID="{42EAB3B8-8242-4AE9-951F-F7EBC037782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32.xml><?xml version="1.0" encoding="utf-8"?>
<ds:datastoreItem xmlns:ds="http://schemas.openxmlformats.org/officeDocument/2006/customXml" ds:itemID="{396FB070-BA94-46EE-BC86-9373F4BDD5E3}">
  <ds:schemaRefs>
    <ds:schemaRef ds:uri="http://schemas.microsoft.com/sharepoint/events"/>
  </ds:schemaRefs>
</ds:datastoreItem>
</file>

<file path=customXml/itemProps5033.xml><?xml version="1.0" encoding="utf-8"?>
<ds:datastoreItem xmlns:ds="http://schemas.openxmlformats.org/officeDocument/2006/customXml" ds:itemID="{7110BB9E-5DD4-4915-AD3F-68F8FD897B0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34.xml><?xml version="1.0" encoding="utf-8"?>
<ds:datastoreItem xmlns:ds="http://schemas.openxmlformats.org/officeDocument/2006/customXml" ds:itemID="{52BACAD3-A555-4EFE-8640-F9597F4B77CD}">
  <ds:schemaRefs>
    <ds:schemaRef ds:uri="http://schemas.microsoft.com/sharepoint/v3/contenttype/forms"/>
  </ds:schemaRefs>
</ds:datastoreItem>
</file>

<file path=customXml/itemProps5035.xml><?xml version="1.0" encoding="utf-8"?>
<ds:datastoreItem xmlns:ds="http://schemas.openxmlformats.org/officeDocument/2006/customXml" ds:itemID="{4B1F4EA0-FA92-470F-AA35-A937DF3D535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36.xml><?xml version="1.0" encoding="utf-8"?>
<ds:datastoreItem xmlns:ds="http://schemas.openxmlformats.org/officeDocument/2006/customXml" ds:itemID="{885E7AFF-7E95-4A7C-A6E9-C608D69F0022}">
  <ds:schemaRefs>
    <ds:schemaRef ds:uri="http://schemas.microsoft.com/sharepoint/events"/>
  </ds:schemaRefs>
</ds:datastoreItem>
</file>

<file path=customXml/itemProps5037.xml><?xml version="1.0" encoding="utf-8"?>
<ds:datastoreItem xmlns:ds="http://schemas.openxmlformats.org/officeDocument/2006/customXml" ds:itemID="{9B29997F-5784-4AB6-AF4C-82832A0FD55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38.xml><?xml version="1.0" encoding="utf-8"?>
<ds:datastoreItem xmlns:ds="http://schemas.openxmlformats.org/officeDocument/2006/customXml" ds:itemID="{27F5EE24-9379-45FC-B6BD-A9118F95130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39.xml><?xml version="1.0" encoding="utf-8"?>
<ds:datastoreItem xmlns:ds="http://schemas.openxmlformats.org/officeDocument/2006/customXml" ds:itemID="{53025492-6709-42BC-A167-4B37124FBA8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4.xml><?xml version="1.0" encoding="utf-8"?>
<ds:datastoreItem xmlns:ds="http://schemas.openxmlformats.org/officeDocument/2006/customXml" ds:itemID="{CC55FEC4-AF8F-4914-A23E-519B4B14ABC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40.xml><?xml version="1.0" encoding="utf-8"?>
<ds:datastoreItem xmlns:ds="http://schemas.openxmlformats.org/officeDocument/2006/customXml" ds:itemID="{4599FE78-906C-4503-9780-5A6E56D11098}">
  <ds:schemaRefs>
    <ds:schemaRef ds:uri="http://schemas.microsoft.com/sharepoint/v3/contenttype/forms"/>
  </ds:schemaRefs>
</ds:datastoreItem>
</file>

<file path=customXml/itemProps5041.xml><?xml version="1.0" encoding="utf-8"?>
<ds:datastoreItem xmlns:ds="http://schemas.openxmlformats.org/officeDocument/2006/customXml" ds:itemID="{B5CC0DC0-588C-4AD3-87A9-E90574B0B9A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42.xml><?xml version="1.0" encoding="utf-8"?>
<ds:datastoreItem xmlns:ds="http://schemas.openxmlformats.org/officeDocument/2006/customXml" ds:itemID="{8060F893-4E1D-419C-8A67-CB071E9C1E5B}">
  <ds:schemaRefs>
    <ds:schemaRef ds:uri="http://schemas.microsoft.com/sharepoint/v3/contenttype/forms"/>
  </ds:schemaRefs>
</ds:datastoreItem>
</file>

<file path=customXml/itemProps5043.xml><?xml version="1.0" encoding="utf-8"?>
<ds:datastoreItem xmlns:ds="http://schemas.openxmlformats.org/officeDocument/2006/customXml" ds:itemID="{C03C570A-21D6-4D6A-99DB-4DA211E55254}">
  <ds:schemaRefs>
    <ds:schemaRef ds:uri="http://schemas.microsoft.com/sharepoint/events"/>
  </ds:schemaRefs>
</ds:datastoreItem>
</file>

<file path=customXml/itemProps5044.xml><?xml version="1.0" encoding="utf-8"?>
<ds:datastoreItem xmlns:ds="http://schemas.openxmlformats.org/officeDocument/2006/customXml" ds:itemID="{30CEC5BC-7AC8-438B-A4DA-A1BC497A5AB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45.xml><?xml version="1.0" encoding="utf-8"?>
<ds:datastoreItem xmlns:ds="http://schemas.openxmlformats.org/officeDocument/2006/customXml" ds:itemID="{60877A02-FBD2-4DC6-B2C4-E404C38D05C8}">
  <ds:schemaRefs>
    <ds:schemaRef ds:uri="http://schemas.microsoft.com/sharepoint/events"/>
  </ds:schemaRefs>
</ds:datastoreItem>
</file>

<file path=customXml/itemProps5046.xml><?xml version="1.0" encoding="utf-8"?>
<ds:datastoreItem xmlns:ds="http://schemas.openxmlformats.org/officeDocument/2006/customXml" ds:itemID="{47ECB438-296E-441F-A591-98FC7EBB04B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47.xml><?xml version="1.0" encoding="utf-8"?>
<ds:datastoreItem xmlns:ds="http://schemas.openxmlformats.org/officeDocument/2006/customXml" ds:itemID="{EE03740B-C002-4033-9942-56AC6F9488A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48.xml><?xml version="1.0" encoding="utf-8"?>
<ds:datastoreItem xmlns:ds="http://schemas.openxmlformats.org/officeDocument/2006/customXml" ds:itemID="{3936011F-7B07-4783-904C-A82AF943442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49.xml><?xml version="1.0" encoding="utf-8"?>
<ds:datastoreItem xmlns:ds="http://schemas.openxmlformats.org/officeDocument/2006/customXml" ds:itemID="{5CE85704-E34B-4210-84ED-BFBCEEDE8593}">
  <ds:schemaRefs>
    <ds:schemaRef ds:uri="http://schemas.microsoft.com/sharepoint/v3/contenttype/forms"/>
  </ds:schemaRefs>
</ds:datastoreItem>
</file>

<file path=customXml/itemProps505.xml><?xml version="1.0" encoding="utf-8"?>
<ds:datastoreItem xmlns:ds="http://schemas.openxmlformats.org/officeDocument/2006/customXml" ds:itemID="{CB36FBF5-A694-4185-A669-D73F7104538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50.xml><?xml version="1.0" encoding="utf-8"?>
<ds:datastoreItem xmlns:ds="http://schemas.openxmlformats.org/officeDocument/2006/customXml" ds:itemID="{A5387505-7E36-4B92-B22F-F8853D0D2D5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51.xml><?xml version="1.0" encoding="utf-8"?>
<ds:datastoreItem xmlns:ds="http://schemas.openxmlformats.org/officeDocument/2006/customXml" ds:itemID="{06AE2FEC-84B3-4FAD-AEF7-4C1C2AB3FBF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52.xml><?xml version="1.0" encoding="utf-8"?>
<ds:datastoreItem xmlns:ds="http://schemas.openxmlformats.org/officeDocument/2006/customXml" ds:itemID="{93FFAFE8-653B-42DD-A19A-4B1103944493}">
  <ds:schemaRefs>
    <ds:schemaRef ds:uri="http://schemas.microsoft.com/sharepoint/events"/>
  </ds:schemaRefs>
</ds:datastoreItem>
</file>

<file path=customXml/itemProps5053.xml><?xml version="1.0" encoding="utf-8"?>
<ds:datastoreItem xmlns:ds="http://schemas.openxmlformats.org/officeDocument/2006/customXml" ds:itemID="{96689CA9-1428-4E01-AB14-CA8C8E9C20E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54.xml><?xml version="1.0" encoding="utf-8"?>
<ds:datastoreItem xmlns:ds="http://schemas.openxmlformats.org/officeDocument/2006/customXml" ds:itemID="{4401748D-9CD0-4AA5-817B-AF6086BA07D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55.xml><?xml version="1.0" encoding="utf-8"?>
<ds:datastoreItem xmlns:ds="http://schemas.openxmlformats.org/officeDocument/2006/customXml" ds:itemID="{25CAF50D-722B-4302-B12C-B8F18901F7C9}">
  <ds:schemaRefs>
    <ds:schemaRef ds:uri="http://schemas.microsoft.com/sharepoint/events"/>
  </ds:schemaRefs>
</ds:datastoreItem>
</file>

<file path=customXml/itemProps5056.xml><?xml version="1.0" encoding="utf-8"?>
<ds:datastoreItem xmlns:ds="http://schemas.openxmlformats.org/officeDocument/2006/customXml" ds:itemID="{0C419989-066C-49F9-BE4A-CC9A37D6671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57.xml><?xml version="1.0" encoding="utf-8"?>
<ds:datastoreItem xmlns:ds="http://schemas.openxmlformats.org/officeDocument/2006/customXml" ds:itemID="{25743B7F-3A38-43CA-B546-0D279AE2B1E6}">
  <ds:schemaRefs>
    <ds:schemaRef ds:uri="http://schemas.microsoft.com/sharepoint/events"/>
  </ds:schemaRefs>
</ds:datastoreItem>
</file>

<file path=customXml/itemProps5058.xml><?xml version="1.0" encoding="utf-8"?>
<ds:datastoreItem xmlns:ds="http://schemas.openxmlformats.org/officeDocument/2006/customXml" ds:itemID="{9601FB78-48E0-475A-9C57-BB7255B50EC4}">
  <ds:schemaRefs>
    <ds:schemaRef ds:uri="http://schemas.microsoft.com/sharepoint/events"/>
  </ds:schemaRefs>
</ds:datastoreItem>
</file>

<file path=customXml/itemProps5059.xml><?xml version="1.0" encoding="utf-8"?>
<ds:datastoreItem xmlns:ds="http://schemas.openxmlformats.org/officeDocument/2006/customXml" ds:itemID="{D8A47432-9D06-47DD-83BC-481E23A0265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6.xml><?xml version="1.0" encoding="utf-8"?>
<ds:datastoreItem xmlns:ds="http://schemas.openxmlformats.org/officeDocument/2006/customXml" ds:itemID="{D68EA757-64E9-4DC5-AAF1-7824500D48F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60.xml><?xml version="1.0" encoding="utf-8"?>
<ds:datastoreItem xmlns:ds="http://schemas.openxmlformats.org/officeDocument/2006/customXml" ds:itemID="{7F34E9BA-C6B5-4CE8-90D5-F41597D0DB65}">
  <ds:schemaRefs>
    <ds:schemaRef ds:uri="http://schemas.microsoft.com/sharepoint/events"/>
  </ds:schemaRefs>
</ds:datastoreItem>
</file>

<file path=customXml/itemProps5061.xml><?xml version="1.0" encoding="utf-8"?>
<ds:datastoreItem xmlns:ds="http://schemas.openxmlformats.org/officeDocument/2006/customXml" ds:itemID="{5E0CCD31-299F-496C-889D-FE5C002179E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62.xml><?xml version="1.0" encoding="utf-8"?>
<ds:datastoreItem xmlns:ds="http://schemas.openxmlformats.org/officeDocument/2006/customXml" ds:itemID="{47A5E57F-81D7-4F1C-B265-1016C12BFBDB}">
  <ds:schemaRefs>
    <ds:schemaRef ds:uri="http://schemas.microsoft.com/sharepoint/events"/>
  </ds:schemaRefs>
</ds:datastoreItem>
</file>

<file path=customXml/itemProps5063.xml><?xml version="1.0" encoding="utf-8"?>
<ds:datastoreItem xmlns:ds="http://schemas.openxmlformats.org/officeDocument/2006/customXml" ds:itemID="{DC23D3F3-D535-4364-9069-7D8F16E7E0F1}">
  <ds:schemaRefs>
    <ds:schemaRef ds:uri="http://schemas.microsoft.com/sharepoint/v3/contenttype/forms"/>
  </ds:schemaRefs>
</ds:datastoreItem>
</file>

<file path=customXml/itemProps5064.xml><?xml version="1.0" encoding="utf-8"?>
<ds:datastoreItem xmlns:ds="http://schemas.openxmlformats.org/officeDocument/2006/customXml" ds:itemID="{19A14163-A6C5-4402-AD6F-E783AD0815D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65.xml><?xml version="1.0" encoding="utf-8"?>
<ds:datastoreItem xmlns:ds="http://schemas.openxmlformats.org/officeDocument/2006/customXml" ds:itemID="{C7F2E514-B8D3-4255-AD35-8AD987822E7D}">
  <ds:schemaRefs>
    <ds:schemaRef ds:uri="http://schemas.microsoft.com/sharepoint/v3/contenttype/forms"/>
  </ds:schemaRefs>
</ds:datastoreItem>
</file>

<file path=customXml/itemProps5066.xml><?xml version="1.0" encoding="utf-8"?>
<ds:datastoreItem xmlns:ds="http://schemas.openxmlformats.org/officeDocument/2006/customXml" ds:itemID="{4A0146A3-A4C3-4FE2-9B22-B466029077E5}">
  <ds:schemaRefs>
    <ds:schemaRef ds:uri="http://schemas.microsoft.com/sharepoint/events"/>
  </ds:schemaRefs>
</ds:datastoreItem>
</file>

<file path=customXml/itemProps5067.xml><?xml version="1.0" encoding="utf-8"?>
<ds:datastoreItem xmlns:ds="http://schemas.openxmlformats.org/officeDocument/2006/customXml" ds:itemID="{373FB114-3175-440E-8480-42C9EFE817A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68.xml><?xml version="1.0" encoding="utf-8"?>
<ds:datastoreItem xmlns:ds="http://schemas.openxmlformats.org/officeDocument/2006/customXml" ds:itemID="{147102C6-4F15-4CEE-BC68-C640A035719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69.xml><?xml version="1.0" encoding="utf-8"?>
<ds:datastoreItem xmlns:ds="http://schemas.openxmlformats.org/officeDocument/2006/customXml" ds:itemID="{35F206A2-510F-4CB4-AFBA-C59FDBA19EB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7.xml><?xml version="1.0" encoding="utf-8"?>
<ds:datastoreItem xmlns:ds="http://schemas.openxmlformats.org/officeDocument/2006/customXml" ds:itemID="{A093254D-88B0-4F3A-8D82-7ECB8F13B73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70.xml><?xml version="1.0" encoding="utf-8"?>
<ds:datastoreItem xmlns:ds="http://schemas.openxmlformats.org/officeDocument/2006/customXml" ds:itemID="{A23C46BB-FED1-4B93-A308-00656B878C2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71.xml><?xml version="1.0" encoding="utf-8"?>
<ds:datastoreItem xmlns:ds="http://schemas.openxmlformats.org/officeDocument/2006/customXml" ds:itemID="{695ABC8B-0764-4376-BF12-82CD79472F9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72.xml><?xml version="1.0" encoding="utf-8"?>
<ds:datastoreItem xmlns:ds="http://schemas.openxmlformats.org/officeDocument/2006/customXml" ds:itemID="{0F756EDF-5C84-440D-B4C7-7FF402CD5433}">
  <ds:schemaRefs>
    <ds:schemaRef ds:uri="http://schemas.microsoft.com/sharepoint/events"/>
  </ds:schemaRefs>
</ds:datastoreItem>
</file>

<file path=customXml/itemProps5073.xml><?xml version="1.0" encoding="utf-8"?>
<ds:datastoreItem xmlns:ds="http://schemas.openxmlformats.org/officeDocument/2006/customXml" ds:itemID="{DAAF9AD2-06DE-4BE4-8349-554136E30B0F}">
  <ds:schemaRefs>
    <ds:schemaRef ds:uri="http://schemas.microsoft.com/sharepoint/v3/contenttype/forms"/>
  </ds:schemaRefs>
</ds:datastoreItem>
</file>

<file path=customXml/itemProps5074.xml><?xml version="1.0" encoding="utf-8"?>
<ds:datastoreItem xmlns:ds="http://schemas.openxmlformats.org/officeDocument/2006/customXml" ds:itemID="{DB284A85-A926-45CA-ABC7-891A50532EB0}">
  <ds:schemaRefs>
    <ds:schemaRef ds:uri="http://schemas.microsoft.com/sharepoint/v3/contenttype/forms"/>
  </ds:schemaRefs>
</ds:datastoreItem>
</file>

<file path=customXml/itemProps5075.xml><?xml version="1.0" encoding="utf-8"?>
<ds:datastoreItem xmlns:ds="http://schemas.openxmlformats.org/officeDocument/2006/customXml" ds:itemID="{056C057B-18BB-43FE-AD62-B4EB0922DF9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76.xml><?xml version="1.0" encoding="utf-8"?>
<ds:datastoreItem xmlns:ds="http://schemas.openxmlformats.org/officeDocument/2006/customXml" ds:itemID="{8F6AC9C5-3A62-4146-A792-C4FF947E210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77.xml><?xml version="1.0" encoding="utf-8"?>
<ds:datastoreItem xmlns:ds="http://schemas.openxmlformats.org/officeDocument/2006/customXml" ds:itemID="{B0207BC0-A84F-434E-B4E5-BA61BD9CE24B}">
  <ds:schemaRefs>
    <ds:schemaRef ds:uri="http://schemas.microsoft.com/sharepoint/v3/contenttype/forms"/>
  </ds:schemaRefs>
</ds:datastoreItem>
</file>

<file path=customXml/itemProps5078.xml><?xml version="1.0" encoding="utf-8"?>
<ds:datastoreItem xmlns:ds="http://schemas.openxmlformats.org/officeDocument/2006/customXml" ds:itemID="{FB5FEEC8-7315-49F5-BBE4-7C69E3DD60C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79.xml><?xml version="1.0" encoding="utf-8"?>
<ds:datastoreItem xmlns:ds="http://schemas.openxmlformats.org/officeDocument/2006/customXml" ds:itemID="{2E320EE2-8C1B-43F6-9CC1-52FC1F5B6E0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8.xml><?xml version="1.0" encoding="utf-8"?>
<ds:datastoreItem xmlns:ds="http://schemas.openxmlformats.org/officeDocument/2006/customXml" ds:itemID="{037B767C-185A-4D4F-B692-96E2D4ED0E1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80.xml><?xml version="1.0" encoding="utf-8"?>
<ds:datastoreItem xmlns:ds="http://schemas.openxmlformats.org/officeDocument/2006/customXml" ds:itemID="{22935733-2AF2-4FC6-B4F2-FD5FDF268B64}">
  <ds:schemaRefs>
    <ds:schemaRef ds:uri="http://schemas.microsoft.com/sharepoint/v3/contenttype/forms"/>
  </ds:schemaRefs>
</ds:datastoreItem>
</file>

<file path=customXml/itemProps5081.xml><?xml version="1.0" encoding="utf-8"?>
<ds:datastoreItem xmlns:ds="http://schemas.openxmlformats.org/officeDocument/2006/customXml" ds:itemID="{6C7213DD-CF10-4102-BF62-50C3D0B39BA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82.xml><?xml version="1.0" encoding="utf-8"?>
<ds:datastoreItem xmlns:ds="http://schemas.openxmlformats.org/officeDocument/2006/customXml" ds:itemID="{1F133F1D-2287-4F3C-9876-32F03ECB8BC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83.xml><?xml version="1.0" encoding="utf-8"?>
<ds:datastoreItem xmlns:ds="http://schemas.openxmlformats.org/officeDocument/2006/customXml" ds:itemID="{AA8D5A77-C469-4CFF-8262-46FEB7736C5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84.xml><?xml version="1.0" encoding="utf-8"?>
<ds:datastoreItem xmlns:ds="http://schemas.openxmlformats.org/officeDocument/2006/customXml" ds:itemID="{F4296A6A-1CDF-46A3-9BFC-388DE5BA716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85.xml><?xml version="1.0" encoding="utf-8"?>
<ds:datastoreItem xmlns:ds="http://schemas.openxmlformats.org/officeDocument/2006/customXml" ds:itemID="{1D3F597E-E696-4110-8133-5B148CB2D74C}">
  <ds:schemaRefs>
    <ds:schemaRef ds:uri="http://schemas.microsoft.com/sharepoint/v3/contenttype/forms"/>
  </ds:schemaRefs>
</ds:datastoreItem>
</file>

<file path=customXml/itemProps5086.xml><?xml version="1.0" encoding="utf-8"?>
<ds:datastoreItem xmlns:ds="http://schemas.openxmlformats.org/officeDocument/2006/customXml" ds:itemID="{77E0414D-6B30-446E-B612-87804DCEC37E}">
  <ds:schemaRefs>
    <ds:schemaRef ds:uri="http://schemas.microsoft.com/sharepoint/events"/>
  </ds:schemaRefs>
</ds:datastoreItem>
</file>

<file path=customXml/itemProps5087.xml><?xml version="1.0" encoding="utf-8"?>
<ds:datastoreItem xmlns:ds="http://schemas.openxmlformats.org/officeDocument/2006/customXml" ds:itemID="{7EB51831-0F87-49F5-BA60-C21395B46BC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88.xml><?xml version="1.0" encoding="utf-8"?>
<ds:datastoreItem xmlns:ds="http://schemas.openxmlformats.org/officeDocument/2006/customXml" ds:itemID="{A48F9FFB-EBEA-4A9C-AA50-4B4C2BCC9CF0}">
  <ds:schemaRefs>
    <ds:schemaRef ds:uri="http://schemas.microsoft.com/sharepoint/events"/>
  </ds:schemaRefs>
</ds:datastoreItem>
</file>

<file path=customXml/itemProps5089.xml><?xml version="1.0" encoding="utf-8"?>
<ds:datastoreItem xmlns:ds="http://schemas.openxmlformats.org/officeDocument/2006/customXml" ds:itemID="{26DAD185-934F-48A7-BD71-532CE65A111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9.xml><?xml version="1.0" encoding="utf-8"?>
<ds:datastoreItem xmlns:ds="http://schemas.openxmlformats.org/officeDocument/2006/customXml" ds:itemID="{0D699AB8-C07B-4447-8AA2-6C1F817ED872}">
  <ds:schemaRefs>
    <ds:schemaRef ds:uri="http://schemas.microsoft.com/sharepoint/v3/contenttype/forms"/>
  </ds:schemaRefs>
</ds:datastoreItem>
</file>

<file path=customXml/itemProps5090.xml><?xml version="1.0" encoding="utf-8"?>
<ds:datastoreItem xmlns:ds="http://schemas.openxmlformats.org/officeDocument/2006/customXml" ds:itemID="{5B0D5DB1-DAE0-435F-B305-7D123E110F0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91.xml><?xml version="1.0" encoding="utf-8"?>
<ds:datastoreItem xmlns:ds="http://schemas.openxmlformats.org/officeDocument/2006/customXml" ds:itemID="{6B3F5FFF-7D9C-43FB-81DC-8E5C342F462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92.xml><?xml version="1.0" encoding="utf-8"?>
<ds:datastoreItem xmlns:ds="http://schemas.openxmlformats.org/officeDocument/2006/customXml" ds:itemID="{ED79409F-59C0-4575-B4B7-57DC37982CE6}">
  <ds:schemaRefs>
    <ds:schemaRef ds:uri="http://schemas.microsoft.com/sharepoint/events"/>
  </ds:schemaRefs>
</ds:datastoreItem>
</file>

<file path=customXml/itemProps5093.xml><?xml version="1.0" encoding="utf-8"?>
<ds:datastoreItem xmlns:ds="http://schemas.openxmlformats.org/officeDocument/2006/customXml" ds:itemID="{8C408D41-6DF4-42A2-B054-53B3266D828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094.xml><?xml version="1.0" encoding="utf-8"?>
<ds:datastoreItem xmlns:ds="http://schemas.openxmlformats.org/officeDocument/2006/customXml" ds:itemID="{5A3DF548-88E2-4A5A-AE1D-DD54AB41991C}">
  <ds:schemaRefs>
    <ds:schemaRef ds:uri="http://schemas.microsoft.com/sharepoint/v3/contenttype/forms"/>
  </ds:schemaRefs>
</ds:datastoreItem>
</file>

<file path=customXml/itemProps5095.xml><?xml version="1.0" encoding="utf-8"?>
<ds:datastoreItem xmlns:ds="http://schemas.openxmlformats.org/officeDocument/2006/customXml" ds:itemID="{D4270D63-73C8-4EDF-B5C3-40CFA0C83384}">
  <ds:schemaRefs>
    <ds:schemaRef ds:uri="http://schemas.microsoft.com/sharepoint/v3/contenttype/forms"/>
  </ds:schemaRefs>
</ds:datastoreItem>
</file>

<file path=customXml/itemProps5096.xml><?xml version="1.0" encoding="utf-8"?>
<ds:datastoreItem xmlns:ds="http://schemas.openxmlformats.org/officeDocument/2006/customXml" ds:itemID="{6F1C59F2-15C2-46FB-9C11-7DF243DE2BA2}">
  <ds:schemaRefs>
    <ds:schemaRef ds:uri="http://schemas.microsoft.com/sharepoint/events"/>
  </ds:schemaRefs>
</ds:datastoreItem>
</file>

<file path=customXml/itemProps5097.xml><?xml version="1.0" encoding="utf-8"?>
<ds:datastoreItem xmlns:ds="http://schemas.openxmlformats.org/officeDocument/2006/customXml" ds:itemID="{01D3E528-CA8D-4DF8-A7EB-A7DC152DB84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98.xml><?xml version="1.0" encoding="utf-8"?>
<ds:datastoreItem xmlns:ds="http://schemas.openxmlformats.org/officeDocument/2006/customXml" ds:itemID="{25BC739D-40F9-4F84-B534-BCF933C66AC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099.xml><?xml version="1.0" encoding="utf-8"?>
<ds:datastoreItem xmlns:ds="http://schemas.openxmlformats.org/officeDocument/2006/customXml" ds:itemID="{2909E7B5-EADE-4849-BBE9-D90EA0D5EB1F}">
  <ds:schemaRefs>
    <ds:schemaRef ds:uri="http://schemas.microsoft.com/sharepoint/v3/contenttype/forms"/>
  </ds:schemaRefs>
</ds:datastoreItem>
</file>

<file path=customXml/itemProps51.xml><?xml version="1.0" encoding="utf-8"?>
<ds:datastoreItem xmlns:ds="http://schemas.openxmlformats.org/officeDocument/2006/customXml" ds:itemID="{A8E10CF8-8A6F-4B18-BD07-6040A5EBFD3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0.xml><?xml version="1.0" encoding="utf-8"?>
<ds:datastoreItem xmlns:ds="http://schemas.openxmlformats.org/officeDocument/2006/customXml" ds:itemID="{90C24FAE-08C5-4AF9-8214-CF3935B82E1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00.xml><?xml version="1.0" encoding="utf-8"?>
<ds:datastoreItem xmlns:ds="http://schemas.openxmlformats.org/officeDocument/2006/customXml" ds:itemID="{E0BA057E-F37C-4A72-B9B6-1CA1A4EBA36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01.xml><?xml version="1.0" encoding="utf-8"?>
<ds:datastoreItem xmlns:ds="http://schemas.openxmlformats.org/officeDocument/2006/customXml" ds:itemID="{9DF801C8-03F5-4B9C-B8AB-321D89D3C1F2}">
  <ds:schemaRefs>
    <ds:schemaRef ds:uri="http://schemas.microsoft.com/sharepoint/v3/contenttype/forms"/>
  </ds:schemaRefs>
</ds:datastoreItem>
</file>

<file path=customXml/itemProps5102.xml><?xml version="1.0" encoding="utf-8"?>
<ds:datastoreItem xmlns:ds="http://schemas.openxmlformats.org/officeDocument/2006/customXml" ds:itemID="{8724FB2B-0218-4FE5-A3F8-FB36DA1A12C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03.xml><?xml version="1.0" encoding="utf-8"?>
<ds:datastoreItem xmlns:ds="http://schemas.openxmlformats.org/officeDocument/2006/customXml" ds:itemID="{92FC8876-254F-4A17-A087-347D29D057E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04.xml><?xml version="1.0" encoding="utf-8"?>
<ds:datastoreItem xmlns:ds="http://schemas.openxmlformats.org/officeDocument/2006/customXml" ds:itemID="{33491DC4-3F98-4BB2-9F79-CB0FBB650A8D}">
  <ds:schemaRefs>
    <ds:schemaRef ds:uri="http://schemas.microsoft.com/sharepoint/events"/>
  </ds:schemaRefs>
</ds:datastoreItem>
</file>

<file path=customXml/itemProps5105.xml><?xml version="1.0" encoding="utf-8"?>
<ds:datastoreItem xmlns:ds="http://schemas.openxmlformats.org/officeDocument/2006/customXml" ds:itemID="{9E5A88A4-72A4-4604-AF00-79BB8EFD7FD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06.xml><?xml version="1.0" encoding="utf-8"?>
<ds:datastoreItem xmlns:ds="http://schemas.openxmlformats.org/officeDocument/2006/customXml" ds:itemID="{780663E4-C6B8-463B-A703-49515766575D}">
  <ds:schemaRefs>
    <ds:schemaRef ds:uri="http://schemas.microsoft.com/sharepoint/v3/contenttype/forms"/>
  </ds:schemaRefs>
</ds:datastoreItem>
</file>

<file path=customXml/itemProps5107.xml><?xml version="1.0" encoding="utf-8"?>
<ds:datastoreItem xmlns:ds="http://schemas.openxmlformats.org/officeDocument/2006/customXml" ds:itemID="{1A1A7BF8-EE49-4A56-BD74-C9B3888669D4}">
  <ds:schemaRefs>
    <ds:schemaRef ds:uri="http://schemas.microsoft.com/sharepoint/events"/>
  </ds:schemaRefs>
</ds:datastoreItem>
</file>

<file path=customXml/itemProps5108.xml><?xml version="1.0" encoding="utf-8"?>
<ds:datastoreItem xmlns:ds="http://schemas.openxmlformats.org/officeDocument/2006/customXml" ds:itemID="{95D9D098-7548-43AF-957A-102E041C3896}">
  <ds:schemaRefs>
    <ds:schemaRef ds:uri="http://schemas.microsoft.com/sharepoint/v3/contenttype/forms"/>
  </ds:schemaRefs>
</ds:datastoreItem>
</file>

<file path=customXml/itemProps5109.xml><?xml version="1.0" encoding="utf-8"?>
<ds:datastoreItem xmlns:ds="http://schemas.openxmlformats.org/officeDocument/2006/customXml" ds:itemID="{3503BADB-D581-43C5-BBC5-218839A52F3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1.xml><?xml version="1.0" encoding="utf-8"?>
<ds:datastoreItem xmlns:ds="http://schemas.openxmlformats.org/officeDocument/2006/customXml" ds:itemID="{BDA91C0F-D1D1-4B38-BB44-106F1C138B4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10.xml><?xml version="1.0" encoding="utf-8"?>
<ds:datastoreItem xmlns:ds="http://schemas.openxmlformats.org/officeDocument/2006/customXml" ds:itemID="{875FA4DD-818F-41F0-958D-20BDE927457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11.xml><?xml version="1.0" encoding="utf-8"?>
<ds:datastoreItem xmlns:ds="http://schemas.openxmlformats.org/officeDocument/2006/customXml" ds:itemID="{EBED97E4-D2D3-4BD6-A23F-CE7DC38256E9}">
  <ds:schemaRefs>
    <ds:schemaRef ds:uri="http://schemas.microsoft.com/sharepoint/events"/>
  </ds:schemaRefs>
</ds:datastoreItem>
</file>

<file path=customXml/itemProps5112.xml><?xml version="1.0" encoding="utf-8"?>
<ds:datastoreItem xmlns:ds="http://schemas.openxmlformats.org/officeDocument/2006/customXml" ds:itemID="{CF96FD14-EF42-402C-9258-C4F3F62CF91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13.xml><?xml version="1.0" encoding="utf-8"?>
<ds:datastoreItem xmlns:ds="http://schemas.openxmlformats.org/officeDocument/2006/customXml" ds:itemID="{6A630F97-3C64-4EBE-A13D-537E02546E0A}">
  <ds:schemaRefs>
    <ds:schemaRef ds:uri="http://schemas.microsoft.com/sharepoint/v3/contenttype/forms"/>
  </ds:schemaRefs>
</ds:datastoreItem>
</file>

<file path=customXml/itemProps5114.xml><?xml version="1.0" encoding="utf-8"?>
<ds:datastoreItem xmlns:ds="http://schemas.openxmlformats.org/officeDocument/2006/customXml" ds:itemID="{3CC762D0-B82E-4591-9BEE-7427BFB06270}">
  <ds:schemaRefs>
    <ds:schemaRef ds:uri="http://schemas.microsoft.com/sharepoint/events"/>
  </ds:schemaRefs>
</ds:datastoreItem>
</file>

<file path=customXml/itemProps5115.xml><?xml version="1.0" encoding="utf-8"?>
<ds:datastoreItem xmlns:ds="http://schemas.openxmlformats.org/officeDocument/2006/customXml" ds:itemID="{69C7853D-5C61-4233-B8E1-3F940FD4DABE}">
  <ds:schemaRefs>
    <ds:schemaRef ds:uri="http://schemas.microsoft.com/sharepoint/v3/contenttype/forms"/>
  </ds:schemaRefs>
</ds:datastoreItem>
</file>

<file path=customXml/itemProps5116.xml><?xml version="1.0" encoding="utf-8"?>
<ds:datastoreItem xmlns:ds="http://schemas.openxmlformats.org/officeDocument/2006/customXml" ds:itemID="{3E15B5AD-3D51-4416-975E-8C8022BFF8BB}">
  <ds:schemaRefs>
    <ds:schemaRef ds:uri="http://schemas.microsoft.com/sharepoint/v3/contenttype/forms"/>
  </ds:schemaRefs>
</ds:datastoreItem>
</file>

<file path=customXml/itemProps5117.xml><?xml version="1.0" encoding="utf-8"?>
<ds:datastoreItem xmlns:ds="http://schemas.openxmlformats.org/officeDocument/2006/customXml" ds:itemID="{DF154D04-43EE-4FB6-9427-4A1FB0BE114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18.xml><?xml version="1.0" encoding="utf-8"?>
<ds:datastoreItem xmlns:ds="http://schemas.openxmlformats.org/officeDocument/2006/customXml" ds:itemID="{52DA9CCC-8782-4F9D-97A3-FD4CED96EA8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19.xml><?xml version="1.0" encoding="utf-8"?>
<ds:datastoreItem xmlns:ds="http://schemas.openxmlformats.org/officeDocument/2006/customXml" ds:itemID="{C191D176-F420-4813-B115-B449E6D5851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2.xml><?xml version="1.0" encoding="utf-8"?>
<ds:datastoreItem xmlns:ds="http://schemas.openxmlformats.org/officeDocument/2006/customXml" ds:itemID="{B1CA6C43-2CBB-4AFF-9F0E-FE36A6F58CF5}">
  <ds:schemaRefs>
    <ds:schemaRef ds:uri="http://schemas.microsoft.com/sharepoint/v3/contenttype/forms"/>
  </ds:schemaRefs>
</ds:datastoreItem>
</file>

<file path=customXml/itemProps5120.xml><?xml version="1.0" encoding="utf-8"?>
<ds:datastoreItem xmlns:ds="http://schemas.openxmlformats.org/officeDocument/2006/customXml" ds:itemID="{BB23F8E7-9ADB-4EE7-97E6-1DAA35295FF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21.xml><?xml version="1.0" encoding="utf-8"?>
<ds:datastoreItem xmlns:ds="http://schemas.openxmlformats.org/officeDocument/2006/customXml" ds:itemID="{234BE881-CDE8-4F16-8238-2D64AE2E831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22.xml><?xml version="1.0" encoding="utf-8"?>
<ds:datastoreItem xmlns:ds="http://schemas.openxmlformats.org/officeDocument/2006/customXml" ds:itemID="{7AB0FE27-BBD0-44CC-AFC7-E154D8B9401D}">
  <ds:schemaRefs>
    <ds:schemaRef ds:uri="http://schemas.microsoft.com/sharepoint/v3/contenttype/forms"/>
  </ds:schemaRefs>
</ds:datastoreItem>
</file>

<file path=customXml/itemProps5123.xml><?xml version="1.0" encoding="utf-8"?>
<ds:datastoreItem xmlns:ds="http://schemas.openxmlformats.org/officeDocument/2006/customXml" ds:itemID="{687D1D4A-E549-4255-8A40-5DFEAD57859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24.xml><?xml version="1.0" encoding="utf-8"?>
<ds:datastoreItem xmlns:ds="http://schemas.openxmlformats.org/officeDocument/2006/customXml" ds:itemID="{511AD8E9-31CF-4281-9FF1-3C334C5D7BA3}">
  <ds:schemaRefs>
    <ds:schemaRef ds:uri="http://schemas.microsoft.com/sharepoint/v3/contenttype/forms"/>
  </ds:schemaRefs>
</ds:datastoreItem>
</file>

<file path=customXml/itemProps5125.xml><?xml version="1.0" encoding="utf-8"?>
<ds:datastoreItem xmlns:ds="http://schemas.openxmlformats.org/officeDocument/2006/customXml" ds:itemID="{0E0B8863-CF62-4249-B9EF-D91A34BB487A}">
  <ds:schemaRefs>
    <ds:schemaRef ds:uri="http://schemas.microsoft.com/sharepoint/v3/contenttype/forms"/>
  </ds:schemaRefs>
</ds:datastoreItem>
</file>

<file path=customXml/itemProps5126.xml><?xml version="1.0" encoding="utf-8"?>
<ds:datastoreItem xmlns:ds="http://schemas.openxmlformats.org/officeDocument/2006/customXml" ds:itemID="{CF1C7509-2002-4462-B8CA-05F052091446}">
  <ds:schemaRefs>
    <ds:schemaRef ds:uri="http://schemas.microsoft.com/sharepoint/events"/>
  </ds:schemaRefs>
</ds:datastoreItem>
</file>

<file path=customXml/itemProps5127.xml><?xml version="1.0" encoding="utf-8"?>
<ds:datastoreItem xmlns:ds="http://schemas.openxmlformats.org/officeDocument/2006/customXml" ds:itemID="{71F31A0B-9122-4F98-B322-C0E8EE9FE8F8}">
  <ds:schemaRefs>
    <ds:schemaRef ds:uri="http://schemas.microsoft.com/sharepoint/v3/contenttype/forms"/>
  </ds:schemaRefs>
</ds:datastoreItem>
</file>

<file path=customXml/itemProps5128.xml><?xml version="1.0" encoding="utf-8"?>
<ds:datastoreItem xmlns:ds="http://schemas.openxmlformats.org/officeDocument/2006/customXml" ds:itemID="{EFF3F6DA-0FE0-4119-A8A3-1626BD5D0D56}">
  <ds:schemaRefs>
    <ds:schemaRef ds:uri="http://schemas.microsoft.com/sharepoint/v3/contenttype/forms"/>
  </ds:schemaRefs>
</ds:datastoreItem>
</file>

<file path=customXml/itemProps5129.xml><?xml version="1.0" encoding="utf-8"?>
<ds:datastoreItem xmlns:ds="http://schemas.openxmlformats.org/officeDocument/2006/customXml" ds:itemID="{D5B8106D-A13F-420C-AC12-2408A2542C7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3.xml><?xml version="1.0" encoding="utf-8"?>
<ds:datastoreItem xmlns:ds="http://schemas.openxmlformats.org/officeDocument/2006/customXml" ds:itemID="{7269E8C2-FCB2-4FDF-9410-C150412F8011}">
  <ds:schemaRefs>
    <ds:schemaRef ds:uri="http://schemas.microsoft.com/sharepoint/v3/contenttype/forms"/>
  </ds:schemaRefs>
</ds:datastoreItem>
</file>

<file path=customXml/itemProps5130.xml><?xml version="1.0" encoding="utf-8"?>
<ds:datastoreItem xmlns:ds="http://schemas.openxmlformats.org/officeDocument/2006/customXml" ds:itemID="{5FB0D734-B13D-404E-801B-E13E20AE4571}">
  <ds:schemaRefs>
    <ds:schemaRef ds:uri="http://schemas.microsoft.com/sharepoint/v3/contenttype/forms"/>
  </ds:schemaRefs>
</ds:datastoreItem>
</file>

<file path=customXml/itemProps5131.xml><?xml version="1.0" encoding="utf-8"?>
<ds:datastoreItem xmlns:ds="http://schemas.openxmlformats.org/officeDocument/2006/customXml" ds:itemID="{989FF81C-67D8-476F-869F-8D8A498FAA7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32.xml><?xml version="1.0" encoding="utf-8"?>
<ds:datastoreItem xmlns:ds="http://schemas.openxmlformats.org/officeDocument/2006/customXml" ds:itemID="{3CF2E078-C440-4B84-B9AD-DEAF029FFD5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33.xml><?xml version="1.0" encoding="utf-8"?>
<ds:datastoreItem xmlns:ds="http://schemas.openxmlformats.org/officeDocument/2006/customXml" ds:itemID="{345FA69A-43C2-44B5-89A5-8EEA4B0CE1B0}">
  <ds:schemaRefs>
    <ds:schemaRef ds:uri="http://schemas.microsoft.com/sharepoint/v3/contenttype/forms"/>
  </ds:schemaRefs>
</ds:datastoreItem>
</file>

<file path=customXml/itemProps5134.xml><?xml version="1.0" encoding="utf-8"?>
<ds:datastoreItem xmlns:ds="http://schemas.openxmlformats.org/officeDocument/2006/customXml" ds:itemID="{95DFE184-DBDD-49A3-B11D-8172CAFD845B}">
  <ds:schemaRefs>
    <ds:schemaRef ds:uri="http://schemas.microsoft.com/sharepoint/events"/>
  </ds:schemaRefs>
</ds:datastoreItem>
</file>

<file path=customXml/itemProps5135.xml><?xml version="1.0" encoding="utf-8"?>
<ds:datastoreItem xmlns:ds="http://schemas.openxmlformats.org/officeDocument/2006/customXml" ds:itemID="{E9FDEC0E-0AD4-4805-96F2-79074281268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36.xml><?xml version="1.0" encoding="utf-8"?>
<ds:datastoreItem xmlns:ds="http://schemas.openxmlformats.org/officeDocument/2006/customXml" ds:itemID="{9B5E1069-0E65-4FA5-ABDF-51A3B55C2FA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37.xml><?xml version="1.0" encoding="utf-8"?>
<ds:datastoreItem xmlns:ds="http://schemas.openxmlformats.org/officeDocument/2006/customXml" ds:itemID="{11A2E308-3DAF-47FE-AB91-B4C5379A294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38.xml><?xml version="1.0" encoding="utf-8"?>
<ds:datastoreItem xmlns:ds="http://schemas.openxmlformats.org/officeDocument/2006/customXml" ds:itemID="{AF8C1218-883E-4B80-9C29-E0A5B2E21D1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39.xml><?xml version="1.0" encoding="utf-8"?>
<ds:datastoreItem xmlns:ds="http://schemas.openxmlformats.org/officeDocument/2006/customXml" ds:itemID="{2A016F43-1E68-42EC-B9C4-DFA61DFE7F98}">
  <ds:schemaRefs>
    <ds:schemaRef ds:uri="http://schemas.microsoft.com/sharepoint/v3/contenttype/forms"/>
  </ds:schemaRefs>
</ds:datastoreItem>
</file>

<file path=customXml/itemProps514.xml><?xml version="1.0" encoding="utf-8"?>
<ds:datastoreItem xmlns:ds="http://schemas.openxmlformats.org/officeDocument/2006/customXml" ds:itemID="{B1F52CB5-7C2C-4964-9441-281B934142AD}">
  <ds:schemaRefs>
    <ds:schemaRef ds:uri="http://schemas.microsoft.com/sharepoint/events"/>
  </ds:schemaRefs>
</ds:datastoreItem>
</file>

<file path=customXml/itemProps5140.xml><?xml version="1.0" encoding="utf-8"?>
<ds:datastoreItem xmlns:ds="http://schemas.openxmlformats.org/officeDocument/2006/customXml" ds:itemID="{9A4E4381-575F-43C0-98F7-32FD404D7677}">
  <ds:schemaRefs>
    <ds:schemaRef ds:uri="http://schemas.microsoft.com/sharepoint/events"/>
  </ds:schemaRefs>
</ds:datastoreItem>
</file>

<file path=customXml/itemProps5141.xml><?xml version="1.0" encoding="utf-8"?>
<ds:datastoreItem xmlns:ds="http://schemas.openxmlformats.org/officeDocument/2006/customXml" ds:itemID="{05FFBA3D-CE21-47B4-80EC-93454AF005C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42.xml><?xml version="1.0" encoding="utf-8"?>
<ds:datastoreItem xmlns:ds="http://schemas.openxmlformats.org/officeDocument/2006/customXml" ds:itemID="{A2BADFAF-89FC-432A-8D43-6C5101FA98D8}">
  <ds:schemaRefs>
    <ds:schemaRef ds:uri="http://schemas.microsoft.com/sharepoint/v3/contenttype/forms"/>
  </ds:schemaRefs>
</ds:datastoreItem>
</file>

<file path=customXml/itemProps5143.xml><?xml version="1.0" encoding="utf-8"?>
<ds:datastoreItem xmlns:ds="http://schemas.openxmlformats.org/officeDocument/2006/customXml" ds:itemID="{B7659A73-AD0E-44DB-A4F3-DBAB4BFC2F6D}">
  <ds:schemaRefs>
    <ds:schemaRef ds:uri="http://schemas.microsoft.com/sharepoint/v3/contenttype/forms"/>
  </ds:schemaRefs>
</ds:datastoreItem>
</file>

<file path=customXml/itemProps5144.xml><?xml version="1.0" encoding="utf-8"?>
<ds:datastoreItem xmlns:ds="http://schemas.openxmlformats.org/officeDocument/2006/customXml" ds:itemID="{7F5F6626-3804-45FC-A292-17335DA995E9}">
  <ds:schemaRefs>
    <ds:schemaRef ds:uri="http://schemas.microsoft.com/sharepoint/events"/>
  </ds:schemaRefs>
</ds:datastoreItem>
</file>

<file path=customXml/itemProps5145.xml><?xml version="1.0" encoding="utf-8"?>
<ds:datastoreItem xmlns:ds="http://schemas.openxmlformats.org/officeDocument/2006/customXml" ds:itemID="{178D9340-82D4-4071-AA73-D30CF79BF553}">
  <ds:schemaRefs>
    <ds:schemaRef ds:uri="http://schemas.microsoft.com/sharepoint/v3/contenttype/forms"/>
  </ds:schemaRefs>
</ds:datastoreItem>
</file>

<file path=customXml/itemProps5146.xml><?xml version="1.0" encoding="utf-8"?>
<ds:datastoreItem xmlns:ds="http://schemas.openxmlformats.org/officeDocument/2006/customXml" ds:itemID="{218A4A31-D53F-4C3E-8279-D5900DBA4F2A}">
  <ds:schemaRefs>
    <ds:schemaRef ds:uri="http://schemas.microsoft.com/sharepoint/events"/>
  </ds:schemaRefs>
</ds:datastoreItem>
</file>

<file path=customXml/itemProps5147.xml><?xml version="1.0" encoding="utf-8"?>
<ds:datastoreItem xmlns:ds="http://schemas.openxmlformats.org/officeDocument/2006/customXml" ds:itemID="{C03D08AB-3BC8-4184-8BF6-4A7F8A40B1F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48.xml><?xml version="1.0" encoding="utf-8"?>
<ds:datastoreItem xmlns:ds="http://schemas.openxmlformats.org/officeDocument/2006/customXml" ds:itemID="{D6DD1461-4298-492C-93B1-217EAB4DABB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49.xml><?xml version="1.0" encoding="utf-8"?>
<ds:datastoreItem xmlns:ds="http://schemas.openxmlformats.org/officeDocument/2006/customXml" ds:itemID="{DD8726F4-8865-4DD4-8E59-A3C7DF58B4F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5.xml><?xml version="1.0" encoding="utf-8"?>
<ds:datastoreItem xmlns:ds="http://schemas.openxmlformats.org/officeDocument/2006/customXml" ds:itemID="{A9D0A095-598C-4EFB-9498-A352508C911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50.xml><?xml version="1.0" encoding="utf-8"?>
<ds:datastoreItem xmlns:ds="http://schemas.openxmlformats.org/officeDocument/2006/customXml" ds:itemID="{DB73EBE5-B464-4B5D-89C4-152A30895908}">
  <ds:schemaRefs>
    <ds:schemaRef ds:uri="http://schemas.microsoft.com/sharepoint/events"/>
  </ds:schemaRefs>
</ds:datastoreItem>
</file>

<file path=customXml/itemProps5151.xml><?xml version="1.0" encoding="utf-8"?>
<ds:datastoreItem xmlns:ds="http://schemas.openxmlformats.org/officeDocument/2006/customXml" ds:itemID="{D8846E92-9CF2-4625-9BF5-845B939D5471}">
  <ds:schemaRefs>
    <ds:schemaRef ds:uri="http://schemas.microsoft.com/sharepoint/v3/contenttype/forms"/>
  </ds:schemaRefs>
</ds:datastoreItem>
</file>

<file path=customXml/itemProps5152.xml><?xml version="1.0" encoding="utf-8"?>
<ds:datastoreItem xmlns:ds="http://schemas.openxmlformats.org/officeDocument/2006/customXml" ds:itemID="{9DE6DC43-63E7-4416-8748-C89241932C02}">
  <ds:schemaRefs>
    <ds:schemaRef ds:uri="http://schemas.microsoft.com/sharepoint/events"/>
  </ds:schemaRefs>
</ds:datastoreItem>
</file>

<file path=customXml/itemProps5153.xml><?xml version="1.0" encoding="utf-8"?>
<ds:datastoreItem xmlns:ds="http://schemas.openxmlformats.org/officeDocument/2006/customXml" ds:itemID="{0E27B0AE-641F-44E4-8B4A-1529A4E7FAA6}">
  <ds:schemaRefs>
    <ds:schemaRef ds:uri="http://schemas.microsoft.com/sharepoint/v3/contenttype/forms"/>
  </ds:schemaRefs>
</ds:datastoreItem>
</file>

<file path=customXml/itemProps5154.xml><?xml version="1.0" encoding="utf-8"?>
<ds:datastoreItem xmlns:ds="http://schemas.openxmlformats.org/officeDocument/2006/customXml" ds:itemID="{20794F1E-94FA-427D-ADCA-DA424B0CC36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55.xml><?xml version="1.0" encoding="utf-8"?>
<ds:datastoreItem xmlns:ds="http://schemas.openxmlformats.org/officeDocument/2006/customXml" ds:itemID="{114FF809-95C1-4CE8-A63F-5CBC506609C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56.xml><?xml version="1.0" encoding="utf-8"?>
<ds:datastoreItem xmlns:ds="http://schemas.openxmlformats.org/officeDocument/2006/customXml" ds:itemID="{02A5DD98-9078-4B12-89AF-317AF62072E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57.xml><?xml version="1.0" encoding="utf-8"?>
<ds:datastoreItem xmlns:ds="http://schemas.openxmlformats.org/officeDocument/2006/customXml" ds:itemID="{FB468A35-BD48-44EB-8535-D64596F884D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58.xml><?xml version="1.0" encoding="utf-8"?>
<ds:datastoreItem xmlns:ds="http://schemas.openxmlformats.org/officeDocument/2006/customXml" ds:itemID="{D9925A0A-0A61-4A17-A0E8-7D1AE4277C81}">
  <ds:schemaRefs>
    <ds:schemaRef ds:uri="http://schemas.microsoft.com/sharepoint/events"/>
  </ds:schemaRefs>
</ds:datastoreItem>
</file>

<file path=customXml/itemProps5159.xml><?xml version="1.0" encoding="utf-8"?>
<ds:datastoreItem xmlns:ds="http://schemas.openxmlformats.org/officeDocument/2006/customXml" ds:itemID="{1E8F503A-1941-44C8-9392-B29F1787C5B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6.xml><?xml version="1.0" encoding="utf-8"?>
<ds:datastoreItem xmlns:ds="http://schemas.openxmlformats.org/officeDocument/2006/customXml" ds:itemID="{40F23EA2-2291-406C-9CEF-665D2E555E89}">
  <ds:schemaRefs>
    <ds:schemaRef ds:uri="http://schemas.microsoft.com/sharepoint/events"/>
  </ds:schemaRefs>
</ds:datastoreItem>
</file>

<file path=customXml/itemProps5160.xml><?xml version="1.0" encoding="utf-8"?>
<ds:datastoreItem xmlns:ds="http://schemas.openxmlformats.org/officeDocument/2006/customXml" ds:itemID="{7632CA23-CC11-4E6D-8BF9-0531BB7EB5C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61.xml><?xml version="1.0" encoding="utf-8"?>
<ds:datastoreItem xmlns:ds="http://schemas.openxmlformats.org/officeDocument/2006/customXml" ds:itemID="{8AAC35EA-AE94-4298-B1B5-8C8972C6450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62.xml><?xml version="1.0" encoding="utf-8"?>
<ds:datastoreItem xmlns:ds="http://schemas.openxmlformats.org/officeDocument/2006/customXml" ds:itemID="{8D8413EE-DC7E-4D10-B478-CFFC56DB89A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63.xml><?xml version="1.0" encoding="utf-8"?>
<ds:datastoreItem xmlns:ds="http://schemas.openxmlformats.org/officeDocument/2006/customXml" ds:itemID="{DA592CB4-F475-4FF7-A351-2F957C09A80F}">
  <ds:schemaRefs>
    <ds:schemaRef ds:uri="http://schemas.microsoft.com/sharepoint/v3/contenttype/forms"/>
  </ds:schemaRefs>
</ds:datastoreItem>
</file>

<file path=customXml/itemProps5164.xml><?xml version="1.0" encoding="utf-8"?>
<ds:datastoreItem xmlns:ds="http://schemas.openxmlformats.org/officeDocument/2006/customXml" ds:itemID="{027B1629-CFB7-442A-B2FD-11ED3D3963C6}">
  <ds:schemaRefs>
    <ds:schemaRef ds:uri="http://schemas.microsoft.com/sharepoint/v3/contenttype/forms"/>
  </ds:schemaRefs>
</ds:datastoreItem>
</file>

<file path=customXml/itemProps5165.xml><?xml version="1.0" encoding="utf-8"?>
<ds:datastoreItem xmlns:ds="http://schemas.openxmlformats.org/officeDocument/2006/customXml" ds:itemID="{0329DAA1-AED0-4D74-A5E4-18357128ECD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66.xml><?xml version="1.0" encoding="utf-8"?>
<ds:datastoreItem xmlns:ds="http://schemas.openxmlformats.org/officeDocument/2006/customXml" ds:itemID="{B74CFD74-FE0C-4AF9-A253-636B54ED99AE}">
  <ds:schemaRefs>
    <ds:schemaRef ds:uri="http://schemas.microsoft.com/sharepoint/v3/contenttype/forms"/>
  </ds:schemaRefs>
</ds:datastoreItem>
</file>

<file path=customXml/itemProps5167.xml><?xml version="1.0" encoding="utf-8"?>
<ds:datastoreItem xmlns:ds="http://schemas.openxmlformats.org/officeDocument/2006/customXml" ds:itemID="{5A4C61A4-D66F-4EE6-AEC9-343E813A27D8}">
  <ds:schemaRefs>
    <ds:schemaRef ds:uri="http://schemas.microsoft.com/sharepoint/events"/>
  </ds:schemaRefs>
</ds:datastoreItem>
</file>

<file path=customXml/itemProps5168.xml><?xml version="1.0" encoding="utf-8"?>
<ds:datastoreItem xmlns:ds="http://schemas.openxmlformats.org/officeDocument/2006/customXml" ds:itemID="{7748EFCB-8371-4F73-845D-D83A6E5BF8F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69.xml><?xml version="1.0" encoding="utf-8"?>
<ds:datastoreItem xmlns:ds="http://schemas.openxmlformats.org/officeDocument/2006/customXml" ds:itemID="{6AF3771D-8C8A-45AB-9287-70A50CD04713}">
  <ds:schemaRefs>
    <ds:schemaRef ds:uri="http://schemas.microsoft.com/sharepoint/events"/>
  </ds:schemaRefs>
</ds:datastoreItem>
</file>

<file path=customXml/itemProps517.xml><?xml version="1.0" encoding="utf-8"?>
<ds:datastoreItem xmlns:ds="http://schemas.openxmlformats.org/officeDocument/2006/customXml" ds:itemID="{8C476D2A-B49C-46DA-91AE-D815FC542786}">
  <ds:schemaRefs>
    <ds:schemaRef ds:uri="http://schemas.microsoft.com/sharepoint/events"/>
  </ds:schemaRefs>
</ds:datastoreItem>
</file>

<file path=customXml/itemProps5170.xml><?xml version="1.0" encoding="utf-8"?>
<ds:datastoreItem xmlns:ds="http://schemas.openxmlformats.org/officeDocument/2006/customXml" ds:itemID="{E287C9BC-4B79-4ECC-BDCF-833BE142C735}">
  <ds:schemaRefs>
    <ds:schemaRef ds:uri="http://schemas.microsoft.com/sharepoint/events"/>
  </ds:schemaRefs>
</ds:datastoreItem>
</file>

<file path=customXml/itemProps5171.xml><?xml version="1.0" encoding="utf-8"?>
<ds:datastoreItem xmlns:ds="http://schemas.openxmlformats.org/officeDocument/2006/customXml" ds:itemID="{3D7F68E4-1C3B-4689-AAB7-C013585BD2FE}">
  <ds:schemaRefs>
    <ds:schemaRef ds:uri="http://schemas.microsoft.com/sharepoint/events"/>
  </ds:schemaRefs>
</ds:datastoreItem>
</file>

<file path=customXml/itemProps5172.xml><?xml version="1.0" encoding="utf-8"?>
<ds:datastoreItem xmlns:ds="http://schemas.openxmlformats.org/officeDocument/2006/customXml" ds:itemID="{5DCAF05E-F854-4348-999E-29102E22309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73.xml><?xml version="1.0" encoding="utf-8"?>
<ds:datastoreItem xmlns:ds="http://schemas.openxmlformats.org/officeDocument/2006/customXml" ds:itemID="{FCE26A81-C747-4E82-A6EA-7F821DEE3B9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74.xml><?xml version="1.0" encoding="utf-8"?>
<ds:datastoreItem xmlns:ds="http://schemas.openxmlformats.org/officeDocument/2006/customXml" ds:itemID="{217E13F4-237F-4FDC-8EDB-D95467B4E82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75.xml><?xml version="1.0" encoding="utf-8"?>
<ds:datastoreItem xmlns:ds="http://schemas.openxmlformats.org/officeDocument/2006/customXml" ds:itemID="{9D0A1A37-14F1-4B39-A165-85AD267425A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76.xml><?xml version="1.0" encoding="utf-8"?>
<ds:datastoreItem xmlns:ds="http://schemas.openxmlformats.org/officeDocument/2006/customXml" ds:itemID="{3258F7E9-D43F-433F-890A-51414BE9AE73}">
  <ds:schemaRefs>
    <ds:schemaRef ds:uri="http://schemas.microsoft.com/sharepoint/events"/>
  </ds:schemaRefs>
</ds:datastoreItem>
</file>

<file path=customXml/itemProps5177.xml><?xml version="1.0" encoding="utf-8"?>
<ds:datastoreItem xmlns:ds="http://schemas.openxmlformats.org/officeDocument/2006/customXml" ds:itemID="{63F7C643-3C9F-4CF2-BA76-B25901C9BBE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78.xml><?xml version="1.0" encoding="utf-8"?>
<ds:datastoreItem xmlns:ds="http://schemas.openxmlformats.org/officeDocument/2006/customXml" ds:itemID="{933BA7EC-21A5-4A31-A96B-69E844A3AAD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79.xml><?xml version="1.0" encoding="utf-8"?>
<ds:datastoreItem xmlns:ds="http://schemas.openxmlformats.org/officeDocument/2006/customXml" ds:itemID="{3C87EA19-35AA-443C-8799-5AAD86ED2AA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8.xml><?xml version="1.0" encoding="utf-8"?>
<ds:datastoreItem xmlns:ds="http://schemas.openxmlformats.org/officeDocument/2006/customXml" ds:itemID="{EE478AF1-6D71-46D7-A342-2DA3DCE4D05E}">
  <ds:schemaRefs>
    <ds:schemaRef ds:uri="http://schemas.microsoft.com/sharepoint/events"/>
  </ds:schemaRefs>
</ds:datastoreItem>
</file>

<file path=customXml/itemProps5180.xml><?xml version="1.0" encoding="utf-8"?>
<ds:datastoreItem xmlns:ds="http://schemas.openxmlformats.org/officeDocument/2006/customXml" ds:itemID="{5B3BDF19-C6DE-4BC6-817E-B152587C4C17}">
  <ds:schemaRefs>
    <ds:schemaRef ds:uri="http://schemas.microsoft.com/sharepoint/v3/contenttype/forms"/>
  </ds:schemaRefs>
</ds:datastoreItem>
</file>

<file path=customXml/itemProps5181.xml><?xml version="1.0" encoding="utf-8"?>
<ds:datastoreItem xmlns:ds="http://schemas.openxmlformats.org/officeDocument/2006/customXml" ds:itemID="{6762B7EC-14EC-43A7-8561-1D0385D8A08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82.xml><?xml version="1.0" encoding="utf-8"?>
<ds:datastoreItem xmlns:ds="http://schemas.openxmlformats.org/officeDocument/2006/customXml" ds:itemID="{4AC30308-E334-4ABF-BBB0-4F1BAC21BE19}">
  <ds:schemaRefs>
    <ds:schemaRef ds:uri="http://schemas.microsoft.com/sharepoint/v3/contenttype/forms"/>
  </ds:schemaRefs>
</ds:datastoreItem>
</file>

<file path=customXml/itemProps5183.xml><?xml version="1.0" encoding="utf-8"?>
<ds:datastoreItem xmlns:ds="http://schemas.openxmlformats.org/officeDocument/2006/customXml" ds:itemID="{9ED9D94E-62F3-4C2A-97F4-AC3CC932BF62}">
  <ds:schemaRefs>
    <ds:schemaRef ds:uri="http://schemas.microsoft.com/sharepoint/v3/contenttype/forms"/>
  </ds:schemaRefs>
</ds:datastoreItem>
</file>

<file path=customXml/itemProps5184.xml><?xml version="1.0" encoding="utf-8"?>
<ds:datastoreItem xmlns:ds="http://schemas.openxmlformats.org/officeDocument/2006/customXml" ds:itemID="{3798595E-41D9-423C-BC7D-87DECE226E4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85.xml><?xml version="1.0" encoding="utf-8"?>
<ds:datastoreItem xmlns:ds="http://schemas.openxmlformats.org/officeDocument/2006/customXml" ds:itemID="{3F8C7320-52C5-42A6-A492-23402EBCDB9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86.xml><?xml version="1.0" encoding="utf-8"?>
<ds:datastoreItem xmlns:ds="http://schemas.openxmlformats.org/officeDocument/2006/customXml" ds:itemID="{9E100BB8-7C68-48DA-880D-0B6DE94C3DA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87.xml><?xml version="1.0" encoding="utf-8"?>
<ds:datastoreItem xmlns:ds="http://schemas.openxmlformats.org/officeDocument/2006/customXml" ds:itemID="{E218EDFC-624E-4863-A35E-A5DFC7841CB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88.xml><?xml version="1.0" encoding="utf-8"?>
<ds:datastoreItem xmlns:ds="http://schemas.openxmlformats.org/officeDocument/2006/customXml" ds:itemID="{EAB30DB4-80C8-40F3-B06B-3FA369A6A9DD}">
  <ds:schemaRefs>
    <ds:schemaRef ds:uri="http://schemas.microsoft.com/sharepoint/v3/contenttype/forms"/>
  </ds:schemaRefs>
</ds:datastoreItem>
</file>

<file path=customXml/itemProps5189.xml><?xml version="1.0" encoding="utf-8"?>
<ds:datastoreItem xmlns:ds="http://schemas.openxmlformats.org/officeDocument/2006/customXml" ds:itemID="{B93E836F-4A8A-4C06-A351-F41A0867C7B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9.xml><?xml version="1.0" encoding="utf-8"?>
<ds:datastoreItem xmlns:ds="http://schemas.openxmlformats.org/officeDocument/2006/customXml" ds:itemID="{BC4B75EE-09E1-4D27-A08C-B5E1409FE1F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90.xml><?xml version="1.0" encoding="utf-8"?>
<ds:datastoreItem xmlns:ds="http://schemas.openxmlformats.org/officeDocument/2006/customXml" ds:itemID="{40282782-7560-4430-B0DE-FA34E5D9BC20}">
  <ds:schemaRefs>
    <ds:schemaRef ds:uri="http://schemas.microsoft.com/sharepoint/events"/>
  </ds:schemaRefs>
</ds:datastoreItem>
</file>

<file path=customXml/itemProps5191.xml><?xml version="1.0" encoding="utf-8"?>
<ds:datastoreItem xmlns:ds="http://schemas.openxmlformats.org/officeDocument/2006/customXml" ds:itemID="{6C0E9D9A-5B54-4ECA-B99E-AB529D189F01}">
  <ds:schemaRefs>
    <ds:schemaRef ds:uri="http://schemas.microsoft.com/sharepoint/events"/>
  </ds:schemaRefs>
</ds:datastoreItem>
</file>

<file path=customXml/itemProps5192.xml><?xml version="1.0" encoding="utf-8"?>
<ds:datastoreItem xmlns:ds="http://schemas.openxmlformats.org/officeDocument/2006/customXml" ds:itemID="{510559F0-6641-4656-9745-F943A0DA106B}">
  <ds:schemaRefs>
    <ds:schemaRef ds:uri="http://schemas.microsoft.com/sharepoint/v3/contenttype/forms"/>
  </ds:schemaRefs>
</ds:datastoreItem>
</file>

<file path=customXml/itemProps5193.xml><?xml version="1.0" encoding="utf-8"?>
<ds:datastoreItem xmlns:ds="http://schemas.openxmlformats.org/officeDocument/2006/customXml" ds:itemID="{318D3335-FBB9-4D3A-B707-79446A29776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194.xml><?xml version="1.0" encoding="utf-8"?>
<ds:datastoreItem xmlns:ds="http://schemas.openxmlformats.org/officeDocument/2006/customXml" ds:itemID="{CC20885C-2955-41F6-A997-ECE90DB23E3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95.xml><?xml version="1.0" encoding="utf-8"?>
<ds:datastoreItem xmlns:ds="http://schemas.openxmlformats.org/officeDocument/2006/customXml" ds:itemID="{396EEA6D-3D75-488A-AFC0-C340A061A8F5}">
  <ds:schemaRefs>
    <ds:schemaRef ds:uri="http://schemas.microsoft.com/sharepoint/events"/>
  </ds:schemaRefs>
</ds:datastoreItem>
</file>

<file path=customXml/itemProps5196.xml><?xml version="1.0" encoding="utf-8"?>
<ds:datastoreItem xmlns:ds="http://schemas.openxmlformats.org/officeDocument/2006/customXml" ds:itemID="{26A15710-69EC-4261-B3B6-B38A366555D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97.xml><?xml version="1.0" encoding="utf-8"?>
<ds:datastoreItem xmlns:ds="http://schemas.openxmlformats.org/officeDocument/2006/customXml" ds:itemID="{10C9CA9F-5E1F-48F9-8B09-2E170D6B640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198.xml><?xml version="1.0" encoding="utf-8"?>
<ds:datastoreItem xmlns:ds="http://schemas.openxmlformats.org/officeDocument/2006/customXml" ds:itemID="{34210EE5-9999-4795-8D09-2479BAED2DAB}">
  <ds:schemaRefs>
    <ds:schemaRef ds:uri="http://schemas.microsoft.com/sharepoint/v3/contenttype/forms"/>
  </ds:schemaRefs>
</ds:datastoreItem>
</file>

<file path=customXml/itemProps5199.xml><?xml version="1.0" encoding="utf-8"?>
<ds:datastoreItem xmlns:ds="http://schemas.openxmlformats.org/officeDocument/2006/customXml" ds:itemID="{9091128A-CF6C-4371-98A9-5DA3D05B7A13}">
  <ds:schemaRefs>
    <ds:schemaRef ds:uri="http://schemas.microsoft.com/sharepoint/v3/contenttype/forms"/>
  </ds:schemaRefs>
</ds:datastoreItem>
</file>

<file path=customXml/itemProps52.xml><?xml version="1.0" encoding="utf-8"?>
<ds:datastoreItem xmlns:ds="http://schemas.openxmlformats.org/officeDocument/2006/customXml" ds:itemID="{3C51EE5C-2D82-48FE-94A6-2FEEF4E9AFA0}">
  <ds:schemaRefs>
    <ds:schemaRef ds:uri="http://schemas.microsoft.com/sharepoint/events"/>
  </ds:schemaRefs>
</ds:datastoreItem>
</file>

<file path=customXml/itemProps520.xml><?xml version="1.0" encoding="utf-8"?>
<ds:datastoreItem xmlns:ds="http://schemas.openxmlformats.org/officeDocument/2006/customXml" ds:itemID="{E5B6ADA2-BCDF-4568-9EC8-1A616A610C3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00.xml><?xml version="1.0" encoding="utf-8"?>
<ds:datastoreItem xmlns:ds="http://schemas.openxmlformats.org/officeDocument/2006/customXml" ds:itemID="{D2DEE79C-C2A7-4174-93E0-C045CE37B97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01.xml><?xml version="1.0" encoding="utf-8"?>
<ds:datastoreItem xmlns:ds="http://schemas.openxmlformats.org/officeDocument/2006/customXml" ds:itemID="{416453D6-32CC-47E7-8828-77501FDF737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02.xml><?xml version="1.0" encoding="utf-8"?>
<ds:datastoreItem xmlns:ds="http://schemas.openxmlformats.org/officeDocument/2006/customXml" ds:itemID="{C67EB8D7-36E3-4D46-A2EB-80E5F9362E4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03.xml><?xml version="1.0" encoding="utf-8"?>
<ds:datastoreItem xmlns:ds="http://schemas.openxmlformats.org/officeDocument/2006/customXml" ds:itemID="{01767995-D6C5-4804-9D5A-EA0358EC1A75}">
  <ds:schemaRefs>
    <ds:schemaRef ds:uri="http://schemas.microsoft.com/sharepoint/events"/>
  </ds:schemaRefs>
</ds:datastoreItem>
</file>

<file path=customXml/itemProps5204.xml><?xml version="1.0" encoding="utf-8"?>
<ds:datastoreItem xmlns:ds="http://schemas.openxmlformats.org/officeDocument/2006/customXml" ds:itemID="{292DC2B1-A6F4-4B79-9AB2-35DD28E2AF42}">
  <ds:schemaRefs>
    <ds:schemaRef ds:uri="http://schemas.microsoft.com/sharepoint/v3/contenttype/forms"/>
  </ds:schemaRefs>
</ds:datastoreItem>
</file>

<file path=customXml/itemProps5205.xml><?xml version="1.0" encoding="utf-8"?>
<ds:datastoreItem xmlns:ds="http://schemas.openxmlformats.org/officeDocument/2006/customXml" ds:itemID="{489DBAFF-7DFE-4B1B-AFE2-52B7E21F4D57}">
  <ds:schemaRefs>
    <ds:schemaRef ds:uri="http://schemas.microsoft.com/sharepoint/v3/contenttype/forms"/>
  </ds:schemaRefs>
</ds:datastoreItem>
</file>

<file path=customXml/itemProps5206.xml><?xml version="1.0" encoding="utf-8"?>
<ds:datastoreItem xmlns:ds="http://schemas.openxmlformats.org/officeDocument/2006/customXml" ds:itemID="{66FA09FB-DBFE-481C-9535-24F7AB06278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07.xml><?xml version="1.0" encoding="utf-8"?>
<ds:datastoreItem xmlns:ds="http://schemas.openxmlformats.org/officeDocument/2006/customXml" ds:itemID="{0696FDEA-4563-4F16-8193-018DD725163C}">
  <ds:schemaRefs>
    <ds:schemaRef ds:uri="http://schemas.microsoft.com/sharepoint/v3/contenttype/forms"/>
  </ds:schemaRefs>
</ds:datastoreItem>
</file>

<file path=customXml/itemProps5208.xml><?xml version="1.0" encoding="utf-8"?>
<ds:datastoreItem xmlns:ds="http://schemas.openxmlformats.org/officeDocument/2006/customXml" ds:itemID="{62F713B8-A695-4E54-BC45-631172907FC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09.xml><?xml version="1.0" encoding="utf-8"?>
<ds:datastoreItem xmlns:ds="http://schemas.openxmlformats.org/officeDocument/2006/customXml" ds:itemID="{FBB15C46-2221-4BF9-A002-84EEF5B382B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1.xml><?xml version="1.0" encoding="utf-8"?>
<ds:datastoreItem xmlns:ds="http://schemas.openxmlformats.org/officeDocument/2006/customXml" ds:itemID="{E41D4319-AF80-4221-ADE5-5C2ECDD41FF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10.xml><?xml version="1.0" encoding="utf-8"?>
<ds:datastoreItem xmlns:ds="http://schemas.openxmlformats.org/officeDocument/2006/customXml" ds:itemID="{A45378A3-618B-42C4-AEBA-87C1BE5DDD1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11.xml><?xml version="1.0" encoding="utf-8"?>
<ds:datastoreItem xmlns:ds="http://schemas.openxmlformats.org/officeDocument/2006/customXml" ds:itemID="{9B4F6F4F-7893-4501-8B82-F71BE21F01D6}">
  <ds:schemaRefs>
    <ds:schemaRef ds:uri="http://schemas.microsoft.com/sharepoint/v3/contenttype/forms"/>
  </ds:schemaRefs>
</ds:datastoreItem>
</file>

<file path=customXml/itemProps5212.xml><?xml version="1.0" encoding="utf-8"?>
<ds:datastoreItem xmlns:ds="http://schemas.openxmlformats.org/officeDocument/2006/customXml" ds:itemID="{FACFA3D7-AA87-4586-B0E0-7CDF349EE31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13.xml><?xml version="1.0" encoding="utf-8"?>
<ds:datastoreItem xmlns:ds="http://schemas.openxmlformats.org/officeDocument/2006/customXml" ds:itemID="{306698C7-6C8A-4232-A984-781F0DEF004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14.xml><?xml version="1.0" encoding="utf-8"?>
<ds:datastoreItem xmlns:ds="http://schemas.openxmlformats.org/officeDocument/2006/customXml" ds:itemID="{E14C4662-3BC8-4EAB-BD54-930071C78F9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15.xml><?xml version="1.0" encoding="utf-8"?>
<ds:datastoreItem xmlns:ds="http://schemas.openxmlformats.org/officeDocument/2006/customXml" ds:itemID="{7B8F10D2-B659-47CB-B958-5C9772B9A88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16.xml><?xml version="1.0" encoding="utf-8"?>
<ds:datastoreItem xmlns:ds="http://schemas.openxmlformats.org/officeDocument/2006/customXml" ds:itemID="{86ACDAE1-B9D5-4C14-8471-9E61426EDFE8}">
  <ds:schemaRefs>
    <ds:schemaRef ds:uri="http://schemas.microsoft.com/sharepoint/events"/>
  </ds:schemaRefs>
</ds:datastoreItem>
</file>

<file path=customXml/itemProps5217.xml><?xml version="1.0" encoding="utf-8"?>
<ds:datastoreItem xmlns:ds="http://schemas.openxmlformats.org/officeDocument/2006/customXml" ds:itemID="{58184356-80AD-4C88-896F-464A5F09DD1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18.xml><?xml version="1.0" encoding="utf-8"?>
<ds:datastoreItem xmlns:ds="http://schemas.openxmlformats.org/officeDocument/2006/customXml" ds:itemID="{A1F45FAA-2180-4095-BA2A-2FF9F369523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19.xml><?xml version="1.0" encoding="utf-8"?>
<ds:datastoreItem xmlns:ds="http://schemas.openxmlformats.org/officeDocument/2006/customXml" ds:itemID="{5F350BB8-1756-4761-A8FB-ACEF272E5473}">
  <ds:schemaRefs>
    <ds:schemaRef ds:uri="http://schemas.microsoft.com/sharepoint/v3/contenttype/forms"/>
  </ds:schemaRefs>
</ds:datastoreItem>
</file>

<file path=customXml/itemProps522.xml><?xml version="1.0" encoding="utf-8"?>
<ds:datastoreItem xmlns:ds="http://schemas.openxmlformats.org/officeDocument/2006/customXml" ds:itemID="{D345D774-0253-4CE1-8D2D-B6B81B37C53E}">
  <ds:schemaRefs>
    <ds:schemaRef ds:uri="http://schemas.microsoft.com/sharepoint/events"/>
  </ds:schemaRefs>
</ds:datastoreItem>
</file>

<file path=customXml/itemProps5220.xml><?xml version="1.0" encoding="utf-8"?>
<ds:datastoreItem xmlns:ds="http://schemas.openxmlformats.org/officeDocument/2006/customXml" ds:itemID="{315F345C-D095-4C87-BA30-390ADD9ECA27}">
  <ds:schemaRefs>
    <ds:schemaRef ds:uri="http://schemas.microsoft.com/sharepoint/events"/>
  </ds:schemaRefs>
</ds:datastoreItem>
</file>

<file path=customXml/itemProps5221.xml><?xml version="1.0" encoding="utf-8"?>
<ds:datastoreItem xmlns:ds="http://schemas.openxmlformats.org/officeDocument/2006/customXml" ds:itemID="{3B3413A3-68C9-432C-A9C3-163ADC65084E}">
  <ds:schemaRefs>
    <ds:schemaRef ds:uri="http://schemas.microsoft.com/sharepoint/v3/contenttype/forms"/>
  </ds:schemaRefs>
</ds:datastoreItem>
</file>

<file path=customXml/itemProps5222.xml><?xml version="1.0" encoding="utf-8"?>
<ds:datastoreItem xmlns:ds="http://schemas.openxmlformats.org/officeDocument/2006/customXml" ds:itemID="{AF504CAF-C367-4B61-9093-4316A727A95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23.xml><?xml version="1.0" encoding="utf-8"?>
<ds:datastoreItem xmlns:ds="http://schemas.openxmlformats.org/officeDocument/2006/customXml" ds:itemID="{5239EE85-BEE0-49C4-805F-5C560C08C9D0}">
  <ds:schemaRefs>
    <ds:schemaRef ds:uri="http://schemas.microsoft.com/sharepoint/events"/>
  </ds:schemaRefs>
</ds:datastoreItem>
</file>

<file path=customXml/itemProps5224.xml><?xml version="1.0" encoding="utf-8"?>
<ds:datastoreItem xmlns:ds="http://schemas.openxmlformats.org/officeDocument/2006/customXml" ds:itemID="{A6701325-CDA9-45E8-8AC9-FB9F64B7899A}">
  <ds:schemaRefs>
    <ds:schemaRef ds:uri="http://schemas.microsoft.com/sharepoint/events"/>
  </ds:schemaRefs>
</ds:datastoreItem>
</file>

<file path=customXml/itemProps5225.xml><?xml version="1.0" encoding="utf-8"?>
<ds:datastoreItem xmlns:ds="http://schemas.openxmlformats.org/officeDocument/2006/customXml" ds:itemID="{AF58D22D-A1FB-458F-B752-FBE28A7BB66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26.xml><?xml version="1.0" encoding="utf-8"?>
<ds:datastoreItem xmlns:ds="http://schemas.openxmlformats.org/officeDocument/2006/customXml" ds:itemID="{9A006D21-9D9B-42CE-AEFD-426EAB0579DD}">
  <ds:schemaRefs>
    <ds:schemaRef ds:uri="http://schemas.microsoft.com/sharepoint/events"/>
  </ds:schemaRefs>
</ds:datastoreItem>
</file>

<file path=customXml/itemProps5227.xml><?xml version="1.0" encoding="utf-8"?>
<ds:datastoreItem xmlns:ds="http://schemas.openxmlformats.org/officeDocument/2006/customXml" ds:itemID="{5A7D0B13-3EC3-4BEB-9FD0-00EFC138BEFA}">
  <ds:schemaRefs>
    <ds:schemaRef ds:uri="http://schemas.microsoft.com/sharepoint/v3/contenttype/forms"/>
  </ds:schemaRefs>
</ds:datastoreItem>
</file>

<file path=customXml/itemProps5228.xml><?xml version="1.0" encoding="utf-8"?>
<ds:datastoreItem xmlns:ds="http://schemas.openxmlformats.org/officeDocument/2006/customXml" ds:itemID="{EA3C32C5-CFFA-4FF7-A78D-80BDDD7884B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29.xml><?xml version="1.0" encoding="utf-8"?>
<ds:datastoreItem xmlns:ds="http://schemas.openxmlformats.org/officeDocument/2006/customXml" ds:itemID="{62CE6AE6-D3BA-4A89-B47D-A8859B8703B0}">
  <ds:schemaRefs>
    <ds:schemaRef ds:uri="http://schemas.microsoft.com/sharepoint/v3/contenttype/forms"/>
  </ds:schemaRefs>
</ds:datastoreItem>
</file>

<file path=customXml/itemProps523.xml><?xml version="1.0" encoding="utf-8"?>
<ds:datastoreItem xmlns:ds="http://schemas.openxmlformats.org/officeDocument/2006/customXml" ds:itemID="{08490753-ADE4-4483-91A2-75C0B1E2B8E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30.xml><?xml version="1.0" encoding="utf-8"?>
<ds:datastoreItem xmlns:ds="http://schemas.openxmlformats.org/officeDocument/2006/customXml" ds:itemID="{085DCB61-127F-43E1-B706-F6CF17BF6BBA}">
  <ds:schemaRefs>
    <ds:schemaRef ds:uri="http://schemas.microsoft.com/sharepoint/events"/>
  </ds:schemaRefs>
</ds:datastoreItem>
</file>

<file path=customXml/itemProps5231.xml><?xml version="1.0" encoding="utf-8"?>
<ds:datastoreItem xmlns:ds="http://schemas.openxmlformats.org/officeDocument/2006/customXml" ds:itemID="{7D08923A-51B6-4A36-9FBA-4ECB715E7732}">
  <ds:schemaRefs>
    <ds:schemaRef ds:uri="http://schemas.microsoft.com/sharepoint/events"/>
  </ds:schemaRefs>
</ds:datastoreItem>
</file>

<file path=customXml/itemProps5232.xml><?xml version="1.0" encoding="utf-8"?>
<ds:datastoreItem xmlns:ds="http://schemas.openxmlformats.org/officeDocument/2006/customXml" ds:itemID="{88BB7E73-7288-4BF5-85DC-1F92079D93C4}">
  <ds:schemaRefs>
    <ds:schemaRef ds:uri="http://schemas.microsoft.com/sharepoint/events"/>
  </ds:schemaRefs>
</ds:datastoreItem>
</file>

<file path=customXml/itemProps5233.xml><?xml version="1.0" encoding="utf-8"?>
<ds:datastoreItem xmlns:ds="http://schemas.openxmlformats.org/officeDocument/2006/customXml" ds:itemID="{C0F0995B-6CE7-457B-8D10-4A8EC44C4DC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34.xml><?xml version="1.0" encoding="utf-8"?>
<ds:datastoreItem xmlns:ds="http://schemas.openxmlformats.org/officeDocument/2006/customXml" ds:itemID="{DE8D1F5C-39B3-4DA4-9675-EEE828EC6B3A}">
  <ds:schemaRefs>
    <ds:schemaRef ds:uri="http://schemas.microsoft.com/sharepoint/events"/>
  </ds:schemaRefs>
</ds:datastoreItem>
</file>

<file path=customXml/itemProps5235.xml><?xml version="1.0" encoding="utf-8"?>
<ds:datastoreItem xmlns:ds="http://schemas.openxmlformats.org/officeDocument/2006/customXml" ds:itemID="{37E2B112-BECA-46BF-84B0-74C44D76C409}">
  <ds:schemaRefs>
    <ds:schemaRef ds:uri="http://schemas.microsoft.com/sharepoint/events"/>
  </ds:schemaRefs>
</ds:datastoreItem>
</file>

<file path=customXml/itemProps5236.xml><?xml version="1.0" encoding="utf-8"?>
<ds:datastoreItem xmlns:ds="http://schemas.openxmlformats.org/officeDocument/2006/customXml" ds:itemID="{7C7FC3FA-5EDE-4EF9-94D3-03D98AE3A7D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37.xml><?xml version="1.0" encoding="utf-8"?>
<ds:datastoreItem xmlns:ds="http://schemas.openxmlformats.org/officeDocument/2006/customXml" ds:itemID="{9438064A-0926-4C51-AFE4-A26C54FB4182}">
  <ds:schemaRefs>
    <ds:schemaRef ds:uri="http://schemas.microsoft.com/sharepoint/v3/contenttype/forms"/>
  </ds:schemaRefs>
</ds:datastoreItem>
</file>

<file path=customXml/itemProps5238.xml><?xml version="1.0" encoding="utf-8"?>
<ds:datastoreItem xmlns:ds="http://schemas.openxmlformats.org/officeDocument/2006/customXml" ds:itemID="{24FF9ECC-D0D2-4F40-BB27-68C55A4EA9E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39.xml><?xml version="1.0" encoding="utf-8"?>
<ds:datastoreItem xmlns:ds="http://schemas.openxmlformats.org/officeDocument/2006/customXml" ds:itemID="{A497125E-0C9F-4650-AB61-1A679362F8D5}">
  <ds:schemaRefs>
    <ds:schemaRef ds:uri="http://schemas.microsoft.com/sharepoint/events"/>
  </ds:schemaRefs>
</ds:datastoreItem>
</file>

<file path=customXml/itemProps524.xml><?xml version="1.0" encoding="utf-8"?>
<ds:datastoreItem xmlns:ds="http://schemas.openxmlformats.org/officeDocument/2006/customXml" ds:itemID="{83B75891-15BF-4E44-A0A9-F429B43E924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40.xml><?xml version="1.0" encoding="utf-8"?>
<ds:datastoreItem xmlns:ds="http://schemas.openxmlformats.org/officeDocument/2006/customXml" ds:itemID="{AF0717EB-706B-4D63-82EE-5408307B539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41.xml><?xml version="1.0" encoding="utf-8"?>
<ds:datastoreItem xmlns:ds="http://schemas.openxmlformats.org/officeDocument/2006/customXml" ds:itemID="{A23D93D0-1DFD-49F6-9786-AC76396E2B90}">
  <ds:schemaRefs>
    <ds:schemaRef ds:uri="http://schemas.microsoft.com/sharepoint/events"/>
  </ds:schemaRefs>
</ds:datastoreItem>
</file>

<file path=customXml/itemProps5242.xml><?xml version="1.0" encoding="utf-8"?>
<ds:datastoreItem xmlns:ds="http://schemas.openxmlformats.org/officeDocument/2006/customXml" ds:itemID="{6DC302AB-FE8C-4A4D-B088-10EB9F08292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43.xml><?xml version="1.0" encoding="utf-8"?>
<ds:datastoreItem xmlns:ds="http://schemas.openxmlformats.org/officeDocument/2006/customXml" ds:itemID="{AE90321D-4CCD-49EA-A9F4-E9A91A1B05D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44.xml><?xml version="1.0" encoding="utf-8"?>
<ds:datastoreItem xmlns:ds="http://schemas.openxmlformats.org/officeDocument/2006/customXml" ds:itemID="{236DB1BE-112E-4733-A30D-ED7BFFB4334A}">
  <ds:schemaRefs>
    <ds:schemaRef ds:uri="http://schemas.microsoft.com/sharepoint/events"/>
  </ds:schemaRefs>
</ds:datastoreItem>
</file>

<file path=customXml/itemProps5245.xml><?xml version="1.0" encoding="utf-8"?>
<ds:datastoreItem xmlns:ds="http://schemas.openxmlformats.org/officeDocument/2006/customXml" ds:itemID="{C49BCFBB-D98C-4793-8CE5-FAF04F733FCD}">
  <ds:schemaRefs>
    <ds:schemaRef ds:uri="http://schemas.microsoft.com/sharepoint/events"/>
  </ds:schemaRefs>
</ds:datastoreItem>
</file>

<file path=customXml/itemProps5246.xml><?xml version="1.0" encoding="utf-8"?>
<ds:datastoreItem xmlns:ds="http://schemas.openxmlformats.org/officeDocument/2006/customXml" ds:itemID="{84117370-A354-4B2B-AE61-BC8A52402A7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47.xml><?xml version="1.0" encoding="utf-8"?>
<ds:datastoreItem xmlns:ds="http://schemas.openxmlformats.org/officeDocument/2006/customXml" ds:itemID="{2E79A6C3-8B34-4956-B6E6-04674E5EDCE7}">
  <ds:schemaRefs>
    <ds:schemaRef ds:uri="http://schemas.microsoft.com/sharepoint/events"/>
  </ds:schemaRefs>
</ds:datastoreItem>
</file>

<file path=customXml/itemProps5248.xml><?xml version="1.0" encoding="utf-8"?>
<ds:datastoreItem xmlns:ds="http://schemas.openxmlformats.org/officeDocument/2006/customXml" ds:itemID="{9D022880-6B0C-4CD4-9C9D-49CB3EEB1D7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49.xml><?xml version="1.0" encoding="utf-8"?>
<ds:datastoreItem xmlns:ds="http://schemas.openxmlformats.org/officeDocument/2006/customXml" ds:itemID="{BA3DD788-B425-40B3-8E1D-9797554B57C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5.xml><?xml version="1.0" encoding="utf-8"?>
<ds:datastoreItem xmlns:ds="http://schemas.openxmlformats.org/officeDocument/2006/customXml" ds:itemID="{CCD2033D-D214-4685-900D-6326E2ED4BF8}">
  <ds:schemaRefs>
    <ds:schemaRef ds:uri="http://schemas.microsoft.com/sharepoint/v3/contenttype/forms"/>
  </ds:schemaRefs>
</ds:datastoreItem>
</file>

<file path=customXml/itemProps5250.xml><?xml version="1.0" encoding="utf-8"?>
<ds:datastoreItem xmlns:ds="http://schemas.openxmlformats.org/officeDocument/2006/customXml" ds:itemID="{B386F9CD-1850-44D2-985F-FBFF57FFF2F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51.xml><?xml version="1.0" encoding="utf-8"?>
<ds:datastoreItem xmlns:ds="http://schemas.openxmlformats.org/officeDocument/2006/customXml" ds:itemID="{F96742EF-5299-4E25-A11E-8631C6F353C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52.xml><?xml version="1.0" encoding="utf-8"?>
<ds:datastoreItem xmlns:ds="http://schemas.openxmlformats.org/officeDocument/2006/customXml" ds:itemID="{DAF2CFEC-E610-4D6D-866E-F8EE3F862077}">
  <ds:schemaRefs>
    <ds:schemaRef ds:uri="http://schemas.microsoft.com/sharepoint/v3/contenttype/forms"/>
  </ds:schemaRefs>
</ds:datastoreItem>
</file>

<file path=customXml/itemProps5253.xml><?xml version="1.0" encoding="utf-8"?>
<ds:datastoreItem xmlns:ds="http://schemas.openxmlformats.org/officeDocument/2006/customXml" ds:itemID="{71C754AC-7AE1-4142-A91C-F97EAD6A73C9}">
  <ds:schemaRefs>
    <ds:schemaRef ds:uri="http://schemas.microsoft.com/sharepoint/events"/>
  </ds:schemaRefs>
</ds:datastoreItem>
</file>

<file path=customXml/itemProps5254.xml><?xml version="1.0" encoding="utf-8"?>
<ds:datastoreItem xmlns:ds="http://schemas.openxmlformats.org/officeDocument/2006/customXml" ds:itemID="{1732AE81-C0AF-461B-AC51-412BE19E931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55.xml><?xml version="1.0" encoding="utf-8"?>
<ds:datastoreItem xmlns:ds="http://schemas.openxmlformats.org/officeDocument/2006/customXml" ds:itemID="{3FFA3BEC-3B6A-45D0-A769-F2D61F20A80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56.xml><?xml version="1.0" encoding="utf-8"?>
<ds:datastoreItem xmlns:ds="http://schemas.openxmlformats.org/officeDocument/2006/customXml" ds:itemID="{9FF2A96C-F78E-42BA-BD76-83375F77D0A6}">
  <ds:schemaRefs>
    <ds:schemaRef ds:uri="http://schemas.microsoft.com/sharepoint/events"/>
  </ds:schemaRefs>
</ds:datastoreItem>
</file>

<file path=customXml/itemProps5257.xml><?xml version="1.0" encoding="utf-8"?>
<ds:datastoreItem xmlns:ds="http://schemas.openxmlformats.org/officeDocument/2006/customXml" ds:itemID="{EAAAF366-C473-4AEB-A4DE-963A68801BE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58.xml><?xml version="1.0" encoding="utf-8"?>
<ds:datastoreItem xmlns:ds="http://schemas.openxmlformats.org/officeDocument/2006/customXml" ds:itemID="{1D6A8DA4-E10E-42F1-B6AE-CBF6622C7E32}">
  <ds:schemaRefs>
    <ds:schemaRef ds:uri="http://schemas.microsoft.com/sharepoint/v3/contenttype/forms"/>
  </ds:schemaRefs>
</ds:datastoreItem>
</file>

<file path=customXml/itemProps5259.xml><?xml version="1.0" encoding="utf-8"?>
<ds:datastoreItem xmlns:ds="http://schemas.openxmlformats.org/officeDocument/2006/customXml" ds:itemID="{549445AC-D46F-4313-97C2-E3AA837D8DF4}">
  <ds:schemaRefs>
    <ds:schemaRef ds:uri="http://schemas.microsoft.com/sharepoint/events"/>
  </ds:schemaRefs>
</ds:datastoreItem>
</file>

<file path=customXml/itemProps526.xml><?xml version="1.0" encoding="utf-8"?>
<ds:datastoreItem xmlns:ds="http://schemas.openxmlformats.org/officeDocument/2006/customXml" ds:itemID="{58D12CD3-6A60-44B6-A318-E83C75E7AB1A}">
  <ds:schemaRefs>
    <ds:schemaRef ds:uri="http://schemas.microsoft.com/sharepoint/events"/>
  </ds:schemaRefs>
</ds:datastoreItem>
</file>

<file path=customXml/itemProps5260.xml><?xml version="1.0" encoding="utf-8"?>
<ds:datastoreItem xmlns:ds="http://schemas.openxmlformats.org/officeDocument/2006/customXml" ds:itemID="{41F67870-DC47-4CC0-8F0E-CAC57B698FE2}">
  <ds:schemaRefs>
    <ds:schemaRef ds:uri="http://schemas.microsoft.com/sharepoint/v3/contenttype/forms"/>
  </ds:schemaRefs>
</ds:datastoreItem>
</file>

<file path=customXml/itemProps5261.xml><?xml version="1.0" encoding="utf-8"?>
<ds:datastoreItem xmlns:ds="http://schemas.openxmlformats.org/officeDocument/2006/customXml" ds:itemID="{01746212-2B20-4A69-9CD8-128A426D50C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62.xml><?xml version="1.0" encoding="utf-8"?>
<ds:datastoreItem xmlns:ds="http://schemas.openxmlformats.org/officeDocument/2006/customXml" ds:itemID="{AB0D2206-12DF-4E2B-84ED-86984B9B7B6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63.xml><?xml version="1.0" encoding="utf-8"?>
<ds:datastoreItem xmlns:ds="http://schemas.openxmlformats.org/officeDocument/2006/customXml" ds:itemID="{04E389EE-BC74-4018-BDF9-AAE030F0CFB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64.xml><?xml version="1.0" encoding="utf-8"?>
<ds:datastoreItem xmlns:ds="http://schemas.openxmlformats.org/officeDocument/2006/customXml" ds:itemID="{FF760B2F-F92B-4D6C-813B-FD93646771D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65.xml><?xml version="1.0" encoding="utf-8"?>
<ds:datastoreItem xmlns:ds="http://schemas.openxmlformats.org/officeDocument/2006/customXml" ds:itemID="{91293D9A-5F93-436C-9393-338ECAEC6E3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66.xml><?xml version="1.0" encoding="utf-8"?>
<ds:datastoreItem xmlns:ds="http://schemas.openxmlformats.org/officeDocument/2006/customXml" ds:itemID="{3185670A-875D-4B63-BE88-167251569E8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67.xml><?xml version="1.0" encoding="utf-8"?>
<ds:datastoreItem xmlns:ds="http://schemas.openxmlformats.org/officeDocument/2006/customXml" ds:itemID="{05357CC7-4D42-4B56-9785-701CA8EA6EA4}">
  <ds:schemaRefs>
    <ds:schemaRef ds:uri="http://schemas.microsoft.com/sharepoint/events"/>
  </ds:schemaRefs>
</ds:datastoreItem>
</file>

<file path=customXml/itemProps5268.xml><?xml version="1.0" encoding="utf-8"?>
<ds:datastoreItem xmlns:ds="http://schemas.openxmlformats.org/officeDocument/2006/customXml" ds:itemID="{BF830161-CA7C-4201-9EEB-CC74DFF3A72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69.xml><?xml version="1.0" encoding="utf-8"?>
<ds:datastoreItem xmlns:ds="http://schemas.openxmlformats.org/officeDocument/2006/customXml" ds:itemID="{851612CC-C54E-4CF7-B1E6-3F1CAF3D092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7.xml><?xml version="1.0" encoding="utf-8"?>
<ds:datastoreItem xmlns:ds="http://schemas.openxmlformats.org/officeDocument/2006/customXml" ds:itemID="{D5525534-0681-4EFA-B02D-954AE416F60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70.xml><?xml version="1.0" encoding="utf-8"?>
<ds:datastoreItem xmlns:ds="http://schemas.openxmlformats.org/officeDocument/2006/customXml" ds:itemID="{46249696-5521-44B1-ABB4-56E061F31154}">
  <ds:schemaRefs>
    <ds:schemaRef ds:uri="http://schemas.microsoft.com/sharepoint/events"/>
  </ds:schemaRefs>
</ds:datastoreItem>
</file>

<file path=customXml/itemProps5271.xml><?xml version="1.0" encoding="utf-8"?>
<ds:datastoreItem xmlns:ds="http://schemas.openxmlformats.org/officeDocument/2006/customXml" ds:itemID="{B4EC0006-4827-473B-AD96-20E94881E17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72.xml><?xml version="1.0" encoding="utf-8"?>
<ds:datastoreItem xmlns:ds="http://schemas.openxmlformats.org/officeDocument/2006/customXml" ds:itemID="{55EBA0B4-3D20-4664-9821-7065EE31D6E7}">
  <ds:schemaRefs>
    <ds:schemaRef ds:uri="http://schemas.microsoft.com/sharepoint/events"/>
  </ds:schemaRefs>
</ds:datastoreItem>
</file>

<file path=customXml/itemProps5273.xml><?xml version="1.0" encoding="utf-8"?>
<ds:datastoreItem xmlns:ds="http://schemas.openxmlformats.org/officeDocument/2006/customXml" ds:itemID="{791271C4-8BAB-4DF4-9632-D6541C1A719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74.xml><?xml version="1.0" encoding="utf-8"?>
<ds:datastoreItem xmlns:ds="http://schemas.openxmlformats.org/officeDocument/2006/customXml" ds:itemID="{D58C30E3-A44A-480D-BC61-D7E7C70BF4C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75.xml><?xml version="1.0" encoding="utf-8"?>
<ds:datastoreItem xmlns:ds="http://schemas.openxmlformats.org/officeDocument/2006/customXml" ds:itemID="{896A4F69-77B3-4A3E-A40F-15775FB772CB}">
  <ds:schemaRefs>
    <ds:schemaRef ds:uri="http://schemas.microsoft.com/sharepoint/events"/>
  </ds:schemaRefs>
</ds:datastoreItem>
</file>

<file path=customXml/itemProps5276.xml><?xml version="1.0" encoding="utf-8"?>
<ds:datastoreItem xmlns:ds="http://schemas.openxmlformats.org/officeDocument/2006/customXml" ds:itemID="{A509FC2F-FEAA-4C2C-943A-157CDB7352F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77.xml><?xml version="1.0" encoding="utf-8"?>
<ds:datastoreItem xmlns:ds="http://schemas.openxmlformats.org/officeDocument/2006/customXml" ds:itemID="{6AEE4674-2DBE-467C-90BF-E9F752F9C292}">
  <ds:schemaRefs>
    <ds:schemaRef ds:uri="http://schemas.microsoft.com/sharepoint/v3/contenttype/forms"/>
  </ds:schemaRefs>
</ds:datastoreItem>
</file>

<file path=customXml/itemProps5278.xml><?xml version="1.0" encoding="utf-8"?>
<ds:datastoreItem xmlns:ds="http://schemas.openxmlformats.org/officeDocument/2006/customXml" ds:itemID="{6631BB68-A77A-4162-B616-FC0F0257F7B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79.xml><?xml version="1.0" encoding="utf-8"?>
<ds:datastoreItem xmlns:ds="http://schemas.openxmlformats.org/officeDocument/2006/customXml" ds:itemID="{98A8784C-DB4B-48F8-B579-2FD90143F18A}">
  <ds:schemaRefs>
    <ds:schemaRef ds:uri="http://schemas.microsoft.com/sharepoint/events"/>
  </ds:schemaRefs>
</ds:datastoreItem>
</file>

<file path=customXml/itemProps528.xml><?xml version="1.0" encoding="utf-8"?>
<ds:datastoreItem xmlns:ds="http://schemas.openxmlformats.org/officeDocument/2006/customXml" ds:itemID="{4C2E7555-26F1-47B1-BBAD-D54EFD0DFDF2}">
  <ds:schemaRefs>
    <ds:schemaRef ds:uri="http://schemas.microsoft.com/sharepoint/v3/contenttype/forms"/>
  </ds:schemaRefs>
</ds:datastoreItem>
</file>

<file path=customXml/itemProps5280.xml><?xml version="1.0" encoding="utf-8"?>
<ds:datastoreItem xmlns:ds="http://schemas.openxmlformats.org/officeDocument/2006/customXml" ds:itemID="{3E91EEC4-5414-4F9D-AA9D-5711679D5DB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81.xml><?xml version="1.0" encoding="utf-8"?>
<ds:datastoreItem xmlns:ds="http://schemas.openxmlformats.org/officeDocument/2006/customXml" ds:itemID="{C5C20CC8-CD16-4EE0-BA9F-05EBB477D33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82.xml><?xml version="1.0" encoding="utf-8"?>
<ds:datastoreItem xmlns:ds="http://schemas.openxmlformats.org/officeDocument/2006/customXml" ds:itemID="{7DA26A04-3B0F-4E90-8EC7-9C05B1A5B74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83.xml><?xml version="1.0" encoding="utf-8"?>
<ds:datastoreItem xmlns:ds="http://schemas.openxmlformats.org/officeDocument/2006/customXml" ds:itemID="{C09DF1E2-A611-4003-80F9-18408424E71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84.xml><?xml version="1.0" encoding="utf-8"?>
<ds:datastoreItem xmlns:ds="http://schemas.openxmlformats.org/officeDocument/2006/customXml" ds:itemID="{3636925D-AA81-4FBD-9C63-079359CD73AE}">
  <ds:schemaRefs>
    <ds:schemaRef ds:uri="http://schemas.microsoft.com/sharepoint/v3/contenttype/forms"/>
  </ds:schemaRefs>
</ds:datastoreItem>
</file>

<file path=customXml/itemProps5285.xml><?xml version="1.0" encoding="utf-8"?>
<ds:datastoreItem xmlns:ds="http://schemas.openxmlformats.org/officeDocument/2006/customXml" ds:itemID="{09B2F86F-40BF-4DD3-87A3-C0FA73DFCD73}">
  <ds:schemaRefs>
    <ds:schemaRef ds:uri="http://schemas.microsoft.com/sharepoint/events"/>
  </ds:schemaRefs>
</ds:datastoreItem>
</file>

<file path=customXml/itemProps5286.xml><?xml version="1.0" encoding="utf-8"?>
<ds:datastoreItem xmlns:ds="http://schemas.openxmlformats.org/officeDocument/2006/customXml" ds:itemID="{A8310628-6A02-4F63-B910-C4A7ACBC1B0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87.xml><?xml version="1.0" encoding="utf-8"?>
<ds:datastoreItem xmlns:ds="http://schemas.openxmlformats.org/officeDocument/2006/customXml" ds:itemID="{ACF8062B-F2FD-473E-A9D3-587FBEDFC49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88.xml><?xml version="1.0" encoding="utf-8"?>
<ds:datastoreItem xmlns:ds="http://schemas.openxmlformats.org/officeDocument/2006/customXml" ds:itemID="{D757999F-70A2-4329-8AB7-06D936E98BC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89.xml><?xml version="1.0" encoding="utf-8"?>
<ds:datastoreItem xmlns:ds="http://schemas.openxmlformats.org/officeDocument/2006/customXml" ds:itemID="{DFAA1414-55CA-4A38-A335-3D4EF26BE562}">
  <ds:schemaRefs>
    <ds:schemaRef ds:uri="http://schemas.microsoft.com/sharepoint/v3/contenttype/forms"/>
  </ds:schemaRefs>
</ds:datastoreItem>
</file>

<file path=customXml/itemProps529.xml><?xml version="1.0" encoding="utf-8"?>
<ds:datastoreItem xmlns:ds="http://schemas.openxmlformats.org/officeDocument/2006/customXml" ds:itemID="{62A35C7C-02E7-47D9-874A-2897F4C3AAF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90.xml><?xml version="1.0" encoding="utf-8"?>
<ds:datastoreItem xmlns:ds="http://schemas.openxmlformats.org/officeDocument/2006/customXml" ds:itemID="{24DCCB66-E26D-456C-9FBC-1F848324A72D}">
  <ds:schemaRefs>
    <ds:schemaRef ds:uri="http://schemas.microsoft.com/sharepoint/v3/contenttype/forms"/>
  </ds:schemaRefs>
</ds:datastoreItem>
</file>

<file path=customXml/itemProps5291.xml><?xml version="1.0" encoding="utf-8"?>
<ds:datastoreItem xmlns:ds="http://schemas.openxmlformats.org/officeDocument/2006/customXml" ds:itemID="{A31151B5-0F80-4C5D-BC7D-EF096ECEC186}">
  <ds:schemaRefs>
    <ds:schemaRef ds:uri="http://schemas.microsoft.com/sharepoint/v3/contenttype/forms"/>
  </ds:schemaRefs>
</ds:datastoreItem>
</file>

<file path=customXml/itemProps5292.xml><?xml version="1.0" encoding="utf-8"?>
<ds:datastoreItem xmlns:ds="http://schemas.openxmlformats.org/officeDocument/2006/customXml" ds:itemID="{81BF3DFA-EEA0-479C-8E4F-215E7CF55B7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93.xml><?xml version="1.0" encoding="utf-8"?>
<ds:datastoreItem xmlns:ds="http://schemas.openxmlformats.org/officeDocument/2006/customXml" ds:itemID="{44EE0C05-14FD-4EB7-8136-885571B10B0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294.xml><?xml version="1.0" encoding="utf-8"?>
<ds:datastoreItem xmlns:ds="http://schemas.openxmlformats.org/officeDocument/2006/customXml" ds:itemID="{18C60C3B-797D-4F8E-8C16-A90FE0B5770A}">
  <ds:schemaRefs>
    <ds:schemaRef ds:uri="http://schemas.microsoft.com/sharepoint/v3/contenttype/forms"/>
  </ds:schemaRefs>
</ds:datastoreItem>
</file>

<file path=customXml/itemProps5295.xml><?xml version="1.0" encoding="utf-8"?>
<ds:datastoreItem xmlns:ds="http://schemas.openxmlformats.org/officeDocument/2006/customXml" ds:itemID="{FF9CF115-F17E-42A6-AC12-265C3783170C}">
  <ds:schemaRefs>
    <ds:schemaRef ds:uri="http://schemas.microsoft.com/sharepoint/events"/>
  </ds:schemaRefs>
</ds:datastoreItem>
</file>

<file path=customXml/itemProps5296.xml><?xml version="1.0" encoding="utf-8"?>
<ds:datastoreItem xmlns:ds="http://schemas.openxmlformats.org/officeDocument/2006/customXml" ds:itemID="{0AA07FDD-3096-467E-9FA7-84B47E7B674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97.xml><?xml version="1.0" encoding="utf-8"?>
<ds:datastoreItem xmlns:ds="http://schemas.openxmlformats.org/officeDocument/2006/customXml" ds:itemID="{004A9708-4E7A-4A33-8BDC-FB9D671A5EB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298.xml><?xml version="1.0" encoding="utf-8"?>
<ds:datastoreItem xmlns:ds="http://schemas.openxmlformats.org/officeDocument/2006/customXml" ds:itemID="{0561A07F-6DF1-412A-9DF8-388511B61449}">
  <ds:schemaRefs>
    <ds:schemaRef ds:uri="http://schemas.microsoft.com/sharepoint/events"/>
  </ds:schemaRefs>
</ds:datastoreItem>
</file>

<file path=customXml/itemProps5299.xml><?xml version="1.0" encoding="utf-8"?>
<ds:datastoreItem xmlns:ds="http://schemas.openxmlformats.org/officeDocument/2006/customXml" ds:itemID="{DF2FD43D-D1B1-41E4-A340-825FC4D6C0B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.xml><?xml version="1.0" encoding="utf-8"?>
<ds:datastoreItem xmlns:ds="http://schemas.openxmlformats.org/officeDocument/2006/customXml" ds:itemID="{FAC09ABB-FE39-4113-8B3A-82F061E67FBF}">
  <ds:schemaRefs>
    <ds:schemaRef ds:uri="http://schemas.microsoft.com/sharepoint/events"/>
  </ds:schemaRefs>
</ds:datastoreItem>
</file>

<file path=customXml/itemProps530.xml><?xml version="1.0" encoding="utf-8"?>
<ds:datastoreItem xmlns:ds="http://schemas.openxmlformats.org/officeDocument/2006/customXml" ds:itemID="{32D2D699-2E8D-4E4A-87E5-55B7ACA6AEA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00.xml><?xml version="1.0" encoding="utf-8"?>
<ds:datastoreItem xmlns:ds="http://schemas.openxmlformats.org/officeDocument/2006/customXml" ds:itemID="{BB61C48F-1066-4366-A1C3-01ABED9CAE62}">
  <ds:schemaRefs>
    <ds:schemaRef ds:uri="http://schemas.microsoft.com/sharepoint/events"/>
  </ds:schemaRefs>
</ds:datastoreItem>
</file>

<file path=customXml/itemProps5301.xml><?xml version="1.0" encoding="utf-8"?>
<ds:datastoreItem xmlns:ds="http://schemas.openxmlformats.org/officeDocument/2006/customXml" ds:itemID="{11FD281C-C572-4103-9CE3-B47F1F7B765E}">
  <ds:schemaRefs>
    <ds:schemaRef ds:uri="http://schemas.microsoft.com/sharepoint/v3/contenttype/forms"/>
  </ds:schemaRefs>
</ds:datastoreItem>
</file>

<file path=customXml/itemProps5302.xml><?xml version="1.0" encoding="utf-8"?>
<ds:datastoreItem xmlns:ds="http://schemas.openxmlformats.org/officeDocument/2006/customXml" ds:itemID="{9F47B8B0-ACAF-4340-9E39-2156738A2E11}">
  <ds:schemaRefs>
    <ds:schemaRef ds:uri="http://schemas.microsoft.com/sharepoint/events"/>
  </ds:schemaRefs>
</ds:datastoreItem>
</file>

<file path=customXml/itemProps5303.xml><?xml version="1.0" encoding="utf-8"?>
<ds:datastoreItem xmlns:ds="http://schemas.openxmlformats.org/officeDocument/2006/customXml" ds:itemID="{B1EAC2A1-A4BA-4112-BAC0-1E5BB34530C2}">
  <ds:schemaRefs>
    <ds:schemaRef ds:uri="http://schemas.microsoft.com/sharepoint/events"/>
  </ds:schemaRefs>
</ds:datastoreItem>
</file>

<file path=customXml/itemProps5304.xml><?xml version="1.0" encoding="utf-8"?>
<ds:datastoreItem xmlns:ds="http://schemas.openxmlformats.org/officeDocument/2006/customXml" ds:itemID="{4413FE66-5A6C-4272-9DF1-3231AC3348B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05.xml><?xml version="1.0" encoding="utf-8"?>
<ds:datastoreItem xmlns:ds="http://schemas.openxmlformats.org/officeDocument/2006/customXml" ds:itemID="{E0EC06C4-63C2-4090-BBF5-C1A02FCE620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06.xml><?xml version="1.0" encoding="utf-8"?>
<ds:datastoreItem xmlns:ds="http://schemas.openxmlformats.org/officeDocument/2006/customXml" ds:itemID="{CAF9ED39-75FD-49D8-99FD-E7E289A8EADD}">
  <ds:schemaRefs>
    <ds:schemaRef ds:uri="http://schemas.microsoft.com/sharepoint/events"/>
  </ds:schemaRefs>
</ds:datastoreItem>
</file>

<file path=customXml/itemProps5307.xml><?xml version="1.0" encoding="utf-8"?>
<ds:datastoreItem xmlns:ds="http://schemas.openxmlformats.org/officeDocument/2006/customXml" ds:itemID="{E0680273-22B6-4F0F-98D7-AA1A30AE49C7}">
  <ds:schemaRefs>
    <ds:schemaRef ds:uri="http://schemas.microsoft.com/sharepoint/events"/>
  </ds:schemaRefs>
</ds:datastoreItem>
</file>

<file path=customXml/itemProps5308.xml><?xml version="1.0" encoding="utf-8"?>
<ds:datastoreItem xmlns:ds="http://schemas.openxmlformats.org/officeDocument/2006/customXml" ds:itemID="{157E7B8A-D3A1-45CA-AABC-D9AEDE785FB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09.xml><?xml version="1.0" encoding="utf-8"?>
<ds:datastoreItem xmlns:ds="http://schemas.openxmlformats.org/officeDocument/2006/customXml" ds:itemID="{C0A1E113-0FA8-4BFF-8B13-47D9032A860C}">
  <ds:schemaRefs>
    <ds:schemaRef ds:uri="http://schemas.microsoft.com/sharepoint/v3/contenttype/forms"/>
  </ds:schemaRefs>
</ds:datastoreItem>
</file>

<file path=customXml/itemProps531.xml><?xml version="1.0" encoding="utf-8"?>
<ds:datastoreItem xmlns:ds="http://schemas.openxmlformats.org/officeDocument/2006/customXml" ds:itemID="{D8F2A6FF-4D63-4005-A45E-8FDA9B27B5E1}">
  <ds:schemaRefs>
    <ds:schemaRef ds:uri="http://schemas.microsoft.com/sharepoint/v3/contenttype/forms"/>
  </ds:schemaRefs>
</ds:datastoreItem>
</file>

<file path=customXml/itemProps5310.xml><?xml version="1.0" encoding="utf-8"?>
<ds:datastoreItem xmlns:ds="http://schemas.openxmlformats.org/officeDocument/2006/customXml" ds:itemID="{37C1CC17-1553-4892-AA12-D9E03677E81B}">
  <ds:schemaRefs>
    <ds:schemaRef ds:uri="http://schemas.microsoft.com/sharepoint/v3/contenttype/forms"/>
  </ds:schemaRefs>
</ds:datastoreItem>
</file>

<file path=customXml/itemProps5311.xml><?xml version="1.0" encoding="utf-8"?>
<ds:datastoreItem xmlns:ds="http://schemas.openxmlformats.org/officeDocument/2006/customXml" ds:itemID="{041AD0C3-D170-4994-A63C-13862B066132}">
  <ds:schemaRefs>
    <ds:schemaRef ds:uri="http://schemas.microsoft.com/sharepoint/v3/contenttype/forms"/>
  </ds:schemaRefs>
</ds:datastoreItem>
</file>

<file path=customXml/itemProps5312.xml><?xml version="1.0" encoding="utf-8"?>
<ds:datastoreItem xmlns:ds="http://schemas.openxmlformats.org/officeDocument/2006/customXml" ds:itemID="{9BE97B2A-6459-46F2-A8F7-F31C89DAB7D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13.xml><?xml version="1.0" encoding="utf-8"?>
<ds:datastoreItem xmlns:ds="http://schemas.openxmlformats.org/officeDocument/2006/customXml" ds:itemID="{C083093A-DAFA-44C5-B82E-736825BCF27B}">
  <ds:schemaRefs>
    <ds:schemaRef ds:uri="http://schemas.microsoft.com/sharepoint/v3/contenttype/forms"/>
  </ds:schemaRefs>
</ds:datastoreItem>
</file>

<file path=customXml/itemProps5314.xml><?xml version="1.0" encoding="utf-8"?>
<ds:datastoreItem xmlns:ds="http://schemas.openxmlformats.org/officeDocument/2006/customXml" ds:itemID="{E2078A25-5F1D-45AE-B2FE-E2D7820775F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15.xml><?xml version="1.0" encoding="utf-8"?>
<ds:datastoreItem xmlns:ds="http://schemas.openxmlformats.org/officeDocument/2006/customXml" ds:itemID="{F2EAAB67-C730-4E92-ADBC-5A90D9578EDF}">
  <ds:schemaRefs>
    <ds:schemaRef ds:uri="http://schemas.microsoft.com/sharepoint/events"/>
  </ds:schemaRefs>
</ds:datastoreItem>
</file>

<file path=customXml/itemProps5316.xml><?xml version="1.0" encoding="utf-8"?>
<ds:datastoreItem xmlns:ds="http://schemas.openxmlformats.org/officeDocument/2006/customXml" ds:itemID="{56BA819D-4C12-4151-9A40-83AD1F2D9D3C}">
  <ds:schemaRefs>
    <ds:schemaRef ds:uri="http://schemas.microsoft.com/sharepoint/events"/>
  </ds:schemaRefs>
</ds:datastoreItem>
</file>

<file path=customXml/itemProps5317.xml><?xml version="1.0" encoding="utf-8"?>
<ds:datastoreItem xmlns:ds="http://schemas.openxmlformats.org/officeDocument/2006/customXml" ds:itemID="{3F453AB8-9543-47AD-B1B4-3FEBCB8958A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18.xml><?xml version="1.0" encoding="utf-8"?>
<ds:datastoreItem xmlns:ds="http://schemas.openxmlformats.org/officeDocument/2006/customXml" ds:itemID="{D04BBB2C-C57F-49AF-B2CE-1C6EB89FA3D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19.xml><?xml version="1.0" encoding="utf-8"?>
<ds:datastoreItem xmlns:ds="http://schemas.openxmlformats.org/officeDocument/2006/customXml" ds:itemID="{BA67E23F-7158-4230-8544-64085134F09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2.xml><?xml version="1.0" encoding="utf-8"?>
<ds:datastoreItem xmlns:ds="http://schemas.openxmlformats.org/officeDocument/2006/customXml" ds:itemID="{B471D5A9-ECF2-44A9-9A70-245FD35478A0}">
  <ds:schemaRefs>
    <ds:schemaRef ds:uri="http://schemas.microsoft.com/sharepoint/events"/>
  </ds:schemaRefs>
</ds:datastoreItem>
</file>

<file path=customXml/itemProps5320.xml><?xml version="1.0" encoding="utf-8"?>
<ds:datastoreItem xmlns:ds="http://schemas.openxmlformats.org/officeDocument/2006/customXml" ds:itemID="{809F5AA9-0A58-45A6-84B2-B5140D67248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21.xml><?xml version="1.0" encoding="utf-8"?>
<ds:datastoreItem xmlns:ds="http://schemas.openxmlformats.org/officeDocument/2006/customXml" ds:itemID="{8198620A-67AD-4481-89A3-099F3B34A59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22.xml><?xml version="1.0" encoding="utf-8"?>
<ds:datastoreItem xmlns:ds="http://schemas.openxmlformats.org/officeDocument/2006/customXml" ds:itemID="{CA9093DB-E8BF-4823-95C7-A592F864190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23.xml><?xml version="1.0" encoding="utf-8"?>
<ds:datastoreItem xmlns:ds="http://schemas.openxmlformats.org/officeDocument/2006/customXml" ds:itemID="{4C1127E2-4C0C-47FB-AD64-B030A3D182D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24.xml><?xml version="1.0" encoding="utf-8"?>
<ds:datastoreItem xmlns:ds="http://schemas.openxmlformats.org/officeDocument/2006/customXml" ds:itemID="{D153B111-F689-4FC4-BDC4-768128BF6C25}">
  <ds:schemaRefs>
    <ds:schemaRef ds:uri="http://schemas.microsoft.com/sharepoint/events"/>
  </ds:schemaRefs>
</ds:datastoreItem>
</file>

<file path=customXml/itemProps5325.xml><?xml version="1.0" encoding="utf-8"?>
<ds:datastoreItem xmlns:ds="http://schemas.openxmlformats.org/officeDocument/2006/customXml" ds:itemID="{DA228B26-1BB2-4A5E-92CB-175D35C09B1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26.xml><?xml version="1.0" encoding="utf-8"?>
<ds:datastoreItem xmlns:ds="http://schemas.openxmlformats.org/officeDocument/2006/customXml" ds:itemID="{510DDE5E-ABFD-444F-9A18-D01FD5C83DE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27.xml><?xml version="1.0" encoding="utf-8"?>
<ds:datastoreItem xmlns:ds="http://schemas.openxmlformats.org/officeDocument/2006/customXml" ds:itemID="{9305FFE2-C9F6-4C20-9421-1F315ED398A9}">
  <ds:schemaRefs>
    <ds:schemaRef ds:uri="http://schemas.microsoft.com/sharepoint/events"/>
  </ds:schemaRefs>
</ds:datastoreItem>
</file>

<file path=customXml/itemProps5328.xml><?xml version="1.0" encoding="utf-8"?>
<ds:datastoreItem xmlns:ds="http://schemas.openxmlformats.org/officeDocument/2006/customXml" ds:itemID="{959F3EFB-5FC0-460A-A76F-6040C7CF6D6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29.xml><?xml version="1.0" encoding="utf-8"?>
<ds:datastoreItem xmlns:ds="http://schemas.openxmlformats.org/officeDocument/2006/customXml" ds:itemID="{46401050-153F-488E-9737-04C34213E32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3.xml><?xml version="1.0" encoding="utf-8"?>
<ds:datastoreItem xmlns:ds="http://schemas.openxmlformats.org/officeDocument/2006/customXml" ds:itemID="{59F51155-AB3A-4189-B630-840CC696999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30.xml><?xml version="1.0" encoding="utf-8"?>
<ds:datastoreItem xmlns:ds="http://schemas.openxmlformats.org/officeDocument/2006/customXml" ds:itemID="{C94624CE-F9FF-49E7-9437-910678A859D6}">
  <ds:schemaRefs>
    <ds:schemaRef ds:uri="http://schemas.microsoft.com/sharepoint/v3/contenttype/forms"/>
  </ds:schemaRefs>
</ds:datastoreItem>
</file>

<file path=customXml/itemProps5331.xml><?xml version="1.0" encoding="utf-8"?>
<ds:datastoreItem xmlns:ds="http://schemas.openxmlformats.org/officeDocument/2006/customXml" ds:itemID="{E982C976-625E-490C-A858-E0BD720F9623}">
  <ds:schemaRefs>
    <ds:schemaRef ds:uri="http://schemas.microsoft.com/sharepoint/v3/contenttype/forms"/>
  </ds:schemaRefs>
</ds:datastoreItem>
</file>

<file path=customXml/itemProps5332.xml><?xml version="1.0" encoding="utf-8"?>
<ds:datastoreItem xmlns:ds="http://schemas.openxmlformats.org/officeDocument/2006/customXml" ds:itemID="{0EED4B61-7354-4F65-AF81-7AEE18F7DAAF}">
  <ds:schemaRefs>
    <ds:schemaRef ds:uri="http://schemas.microsoft.com/sharepoint/v3/contenttype/forms"/>
  </ds:schemaRefs>
</ds:datastoreItem>
</file>

<file path=customXml/itemProps5333.xml><?xml version="1.0" encoding="utf-8"?>
<ds:datastoreItem xmlns:ds="http://schemas.openxmlformats.org/officeDocument/2006/customXml" ds:itemID="{1274FDB5-9CA9-4814-99F1-93D8FA90825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34.xml><?xml version="1.0" encoding="utf-8"?>
<ds:datastoreItem xmlns:ds="http://schemas.openxmlformats.org/officeDocument/2006/customXml" ds:itemID="{30D50115-CF5E-4C37-9BEF-153B7B980240}">
  <ds:schemaRefs>
    <ds:schemaRef ds:uri="http://schemas.microsoft.com/sharepoint/v3/contenttype/forms"/>
  </ds:schemaRefs>
</ds:datastoreItem>
</file>

<file path=customXml/itemProps5335.xml><?xml version="1.0" encoding="utf-8"?>
<ds:datastoreItem xmlns:ds="http://schemas.openxmlformats.org/officeDocument/2006/customXml" ds:itemID="{E0D20EDD-DEB5-43EC-BD22-5007AAB5DDD8}">
  <ds:schemaRefs>
    <ds:schemaRef ds:uri="http://schemas.microsoft.com/sharepoint/v3/contenttype/forms"/>
  </ds:schemaRefs>
</ds:datastoreItem>
</file>

<file path=customXml/itemProps5336.xml><?xml version="1.0" encoding="utf-8"?>
<ds:datastoreItem xmlns:ds="http://schemas.openxmlformats.org/officeDocument/2006/customXml" ds:itemID="{E417121D-FA5E-4404-AECD-43DB549087D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37.xml><?xml version="1.0" encoding="utf-8"?>
<ds:datastoreItem xmlns:ds="http://schemas.openxmlformats.org/officeDocument/2006/customXml" ds:itemID="{482649C1-DADB-4F08-91C9-16E9334588AA}">
  <ds:schemaRefs>
    <ds:schemaRef ds:uri="http://schemas.microsoft.com/sharepoint/events"/>
  </ds:schemaRefs>
</ds:datastoreItem>
</file>

<file path=customXml/itemProps5338.xml><?xml version="1.0" encoding="utf-8"?>
<ds:datastoreItem xmlns:ds="http://schemas.openxmlformats.org/officeDocument/2006/customXml" ds:itemID="{552A16ED-C3C2-4498-A1E5-6E71208943C9}">
  <ds:schemaRefs>
    <ds:schemaRef ds:uri="http://schemas.microsoft.com/sharepoint/events"/>
  </ds:schemaRefs>
</ds:datastoreItem>
</file>

<file path=customXml/itemProps5339.xml><?xml version="1.0" encoding="utf-8"?>
<ds:datastoreItem xmlns:ds="http://schemas.openxmlformats.org/officeDocument/2006/customXml" ds:itemID="{A0D7CADB-BB51-4FCF-A81C-13EFDF9D54B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4.xml><?xml version="1.0" encoding="utf-8"?>
<ds:datastoreItem xmlns:ds="http://schemas.openxmlformats.org/officeDocument/2006/customXml" ds:itemID="{5225B139-06DE-4DEB-8D33-A16FA1E2BE70}">
  <ds:schemaRefs>
    <ds:schemaRef ds:uri="http://schemas.microsoft.com/sharepoint/events"/>
  </ds:schemaRefs>
</ds:datastoreItem>
</file>

<file path=customXml/itemProps5340.xml><?xml version="1.0" encoding="utf-8"?>
<ds:datastoreItem xmlns:ds="http://schemas.openxmlformats.org/officeDocument/2006/customXml" ds:itemID="{61AF6790-3624-4A5E-9218-5C705DA6B036}">
  <ds:schemaRefs>
    <ds:schemaRef ds:uri="http://schemas.microsoft.com/sharepoint/v3/contenttype/forms"/>
  </ds:schemaRefs>
</ds:datastoreItem>
</file>

<file path=customXml/itemProps5341.xml><?xml version="1.0" encoding="utf-8"?>
<ds:datastoreItem xmlns:ds="http://schemas.openxmlformats.org/officeDocument/2006/customXml" ds:itemID="{48B3C314-0420-44A1-912B-7591955A5ED2}">
  <ds:schemaRefs>
    <ds:schemaRef ds:uri="http://schemas.microsoft.com/sharepoint/v3/contenttype/forms"/>
  </ds:schemaRefs>
</ds:datastoreItem>
</file>

<file path=customXml/itemProps5342.xml><?xml version="1.0" encoding="utf-8"?>
<ds:datastoreItem xmlns:ds="http://schemas.openxmlformats.org/officeDocument/2006/customXml" ds:itemID="{060F1E6F-8F6E-4565-A8A5-4A238070CDD8}">
  <ds:schemaRefs>
    <ds:schemaRef ds:uri="http://schemas.microsoft.com/sharepoint/v3/contenttype/forms"/>
  </ds:schemaRefs>
</ds:datastoreItem>
</file>

<file path=customXml/itemProps5343.xml><?xml version="1.0" encoding="utf-8"?>
<ds:datastoreItem xmlns:ds="http://schemas.openxmlformats.org/officeDocument/2006/customXml" ds:itemID="{4A670132-FD92-46C3-9799-8C641B11D755}">
  <ds:schemaRefs>
    <ds:schemaRef ds:uri="http://schemas.microsoft.com/sharepoint/events"/>
  </ds:schemaRefs>
</ds:datastoreItem>
</file>

<file path=customXml/itemProps5344.xml><?xml version="1.0" encoding="utf-8"?>
<ds:datastoreItem xmlns:ds="http://schemas.openxmlformats.org/officeDocument/2006/customXml" ds:itemID="{F0A5D457-83AA-418D-9696-E7BE941F4EF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45.xml><?xml version="1.0" encoding="utf-8"?>
<ds:datastoreItem xmlns:ds="http://schemas.openxmlformats.org/officeDocument/2006/customXml" ds:itemID="{877CCA99-3CB1-44C5-BCC6-A4FABEE5E30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46.xml><?xml version="1.0" encoding="utf-8"?>
<ds:datastoreItem xmlns:ds="http://schemas.openxmlformats.org/officeDocument/2006/customXml" ds:itemID="{F6A4E40C-8BA3-488F-B122-5A90B14579E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47.xml><?xml version="1.0" encoding="utf-8"?>
<ds:datastoreItem xmlns:ds="http://schemas.openxmlformats.org/officeDocument/2006/customXml" ds:itemID="{DADC8C52-102B-499D-A8EB-44B111ABB1FC}">
  <ds:schemaRefs>
    <ds:schemaRef ds:uri="http://schemas.microsoft.com/sharepoint/events"/>
  </ds:schemaRefs>
</ds:datastoreItem>
</file>

<file path=customXml/itemProps5348.xml><?xml version="1.0" encoding="utf-8"?>
<ds:datastoreItem xmlns:ds="http://schemas.openxmlformats.org/officeDocument/2006/customXml" ds:itemID="{B755074C-A96B-4AAD-8F54-564D898582B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49.xml><?xml version="1.0" encoding="utf-8"?>
<ds:datastoreItem xmlns:ds="http://schemas.openxmlformats.org/officeDocument/2006/customXml" ds:itemID="{AA1350F7-9B3D-47E6-9BB2-F0F7269BD9A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5.xml><?xml version="1.0" encoding="utf-8"?>
<ds:datastoreItem xmlns:ds="http://schemas.openxmlformats.org/officeDocument/2006/customXml" ds:itemID="{CAB350E1-19EB-4586-A7AB-04D0605628E7}">
  <ds:schemaRefs>
    <ds:schemaRef ds:uri="http://schemas.microsoft.com/sharepoint/events"/>
  </ds:schemaRefs>
</ds:datastoreItem>
</file>

<file path=customXml/itemProps5350.xml><?xml version="1.0" encoding="utf-8"?>
<ds:datastoreItem xmlns:ds="http://schemas.openxmlformats.org/officeDocument/2006/customXml" ds:itemID="{302CF094-FBBA-4F4D-AD08-2870D1CCD1A9}">
  <ds:schemaRefs>
    <ds:schemaRef ds:uri="http://schemas.microsoft.com/sharepoint/v3/contenttype/forms"/>
  </ds:schemaRefs>
</ds:datastoreItem>
</file>

<file path=customXml/itemProps5351.xml><?xml version="1.0" encoding="utf-8"?>
<ds:datastoreItem xmlns:ds="http://schemas.openxmlformats.org/officeDocument/2006/customXml" ds:itemID="{DDAAF30C-242F-4FCD-8457-2939611E1E78}">
  <ds:schemaRefs>
    <ds:schemaRef ds:uri="http://schemas.microsoft.com/sharepoint/v3/contenttype/forms"/>
  </ds:schemaRefs>
</ds:datastoreItem>
</file>

<file path=customXml/itemProps5352.xml><?xml version="1.0" encoding="utf-8"?>
<ds:datastoreItem xmlns:ds="http://schemas.openxmlformats.org/officeDocument/2006/customXml" ds:itemID="{ACA08470-A57A-4EAF-89F9-EB0CE3FA0612}">
  <ds:schemaRefs>
    <ds:schemaRef ds:uri="http://schemas.microsoft.com/sharepoint/v3/contenttype/forms"/>
  </ds:schemaRefs>
</ds:datastoreItem>
</file>

<file path=customXml/itemProps5353.xml><?xml version="1.0" encoding="utf-8"?>
<ds:datastoreItem xmlns:ds="http://schemas.openxmlformats.org/officeDocument/2006/customXml" ds:itemID="{EDDD2204-6A6F-40F0-8E20-47E7DAE15D16}">
  <ds:schemaRefs>
    <ds:schemaRef ds:uri="http://schemas.microsoft.com/sharepoint/v3/contenttype/forms"/>
  </ds:schemaRefs>
</ds:datastoreItem>
</file>

<file path=customXml/itemProps5354.xml><?xml version="1.0" encoding="utf-8"?>
<ds:datastoreItem xmlns:ds="http://schemas.openxmlformats.org/officeDocument/2006/customXml" ds:itemID="{8EBD0532-041B-41B2-AE34-55CF3C4842EE}">
  <ds:schemaRefs>
    <ds:schemaRef ds:uri="http://schemas.microsoft.com/sharepoint/events"/>
  </ds:schemaRefs>
</ds:datastoreItem>
</file>

<file path=customXml/itemProps5355.xml><?xml version="1.0" encoding="utf-8"?>
<ds:datastoreItem xmlns:ds="http://schemas.openxmlformats.org/officeDocument/2006/customXml" ds:itemID="{1322DC7E-B455-40F8-9F28-3FD21F5EDC2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56.xml><?xml version="1.0" encoding="utf-8"?>
<ds:datastoreItem xmlns:ds="http://schemas.openxmlformats.org/officeDocument/2006/customXml" ds:itemID="{3113DF34-B238-4021-869E-82FDA352BD7F}">
  <ds:schemaRefs>
    <ds:schemaRef ds:uri="http://schemas.microsoft.com/sharepoint/events"/>
  </ds:schemaRefs>
</ds:datastoreItem>
</file>

<file path=customXml/itemProps5357.xml><?xml version="1.0" encoding="utf-8"?>
<ds:datastoreItem xmlns:ds="http://schemas.openxmlformats.org/officeDocument/2006/customXml" ds:itemID="{DEE164ED-8059-4800-B66A-6165E2BC4BA7}">
  <ds:schemaRefs>
    <ds:schemaRef ds:uri="http://schemas.microsoft.com/sharepoint/events"/>
  </ds:schemaRefs>
</ds:datastoreItem>
</file>

<file path=customXml/itemProps5358.xml><?xml version="1.0" encoding="utf-8"?>
<ds:datastoreItem xmlns:ds="http://schemas.openxmlformats.org/officeDocument/2006/customXml" ds:itemID="{BAB0BCC8-8966-4991-A11A-F42D78DDAC9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59.xml><?xml version="1.0" encoding="utf-8"?>
<ds:datastoreItem xmlns:ds="http://schemas.openxmlformats.org/officeDocument/2006/customXml" ds:itemID="{42CE9198-3E9A-45E6-962F-B47FA3F08BB9}">
  <ds:schemaRefs>
    <ds:schemaRef ds:uri="http://schemas.microsoft.com/sharepoint/events"/>
  </ds:schemaRefs>
</ds:datastoreItem>
</file>

<file path=customXml/itemProps536.xml><?xml version="1.0" encoding="utf-8"?>
<ds:datastoreItem xmlns:ds="http://schemas.openxmlformats.org/officeDocument/2006/customXml" ds:itemID="{9290B872-C23B-4117-8F58-271E91A0263D}">
  <ds:schemaRefs>
    <ds:schemaRef ds:uri="http://schemas.microsoft.com/sharepoint/v3/contenttype/forms"/>
  </ds:schemaRefs>
</ds:datastoreItem>
</file>

<file path=customXml/itemProps5360.xml><?xml version="1.0" encoding="utf-8"?>
<ds:datastoreItem xmlns:ds="http://schemas.openxmlformats.org/officeDocument/2006/customXml" ds:itemID="{FCB84E7F-FA05-4603-8777-7C53B44C9BC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61.xml><?xml version="1.0" encoding="utf-8"?>
<ds:datastoreItem xmlns:ds="http://schemas.openxmlformats.org/officeDocument/2006/customXml" ds:itemID="{7EEE7BEA-D8A9-4EAB-AE5F-28FFB7DD0CC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62.xml><?xml version="1.0" encoding="utf-8"?>
<ds:datastoreItem xmlns:ds="http://schemas.openxmlformats.org/officeDocument/2006/customXml" ds:itemID="{BA6B98F2-B198-4A88-810F-97EBAE0AEF0C}">
  <ds:schemaRefs>
    <ds:schemaRef ds:uri="http://schemas.microsoft.com/sharepoint/v3/contenttype/forms"/>
  </ds:schemaRefs>
</ds:datastoreItem>
</file>

<file path=customXml/itemProps5363.xml><?xml version="1.0" encoding="utf-8"?>
<ds:datastoreItem xmlns:ds="http://schemas.openxmlformats.org/officeDocument/2006/customXml" ds:itemID="{FA0C7990-C579-42D9-B6F6-9C55F6848DF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64.xml><?xml version="1.0" encoding="utf-8"?>
<ds:datastoreItem xmlns:ds="http://schemas.openxmlformats.org/officeDocument/2006/customXml" ds:itemID="{02D3E8DB-D346-42CE-809F-8FF8AE9E5863}">
  <ds:schemaRefs>
    <ds:schemaRef ds:uri="http://schemas.microsoft.com/sharepoint/events"/>
  </ds:schemaRefs>
</ds:datastoreItem>
</file>

<file path=customXml/itemProps5365.xml><?xml version="1.0" encoding="utf-8"?>
<ds:datastoreItem xmlns:ds="http://schemas.openxmlformats.org/officeDocument/2006/customXml" ds:itemID="{3CF6B436-33E4-408E-B6AD-D596AB7E43FA}">
  <ds:schemaRefs>
    <ds:schemaRef ds:uri="http://schemas.microsoft.com/sharepoint/v3/contenttype/forms"/>
  </ds:schemaRefs>
</ds:datastoreItem>
</file>

<file path=customXml/itemProps5366.xml><?xml version="1.0" encoding="utf-8"?>
<ds:datastoreItem xmlns:ds="http://schemas.openxmlformats.org/officeDocument/2006/customXml" ds:itemID="{B6042C89-B1D5-4812-8EBB-412699704CB6}">
  <ds:schemaRefs>
    <ds:schemaRef ds:uri="http://schemas.microsoft.com/sharepoint/events"/>
  </ds:schemaRefs>
</ds:datastoreItem>
</file>

<file path=customXml/itemProps5367.xml><?xml version="1.0" encoding="utf-8"?>
<ds:datastoreItem xmlns:ds="http://schemas.openxmlformats.org/officeDocument/2006/customXml" ds:itemID="{8A8280BF-34BF-42F1-9A6E-A0D75691315A}">
  <ds:schemaRefs>
    <ds:schemaRef ds:uri="http://schemas.microsoft.com/sharepoint/events"/>
  </ds:schemaRefs>
</ds:datastoreItem>
</file>

<file path=customXml/itemProps5368.xml><?xml version="1.0" encoding="utf-8"?>
<ds:datastoreItem xmlns:ds="http://schemas.openxmlformats.org/officeDocument/2006/customXml" ds:itemID="{037CF092-FF2C-4576-A36A-05C3CE960D97}">
  <ds:schemaRefs>
    <ds:schemaRef ds:uri="http://schemas.microsoft.com/sharepoint/v3/contenttype/forms"/>
  </ds:schemaRefs>
</ds:datastoreItem>
</file>

<file path=customXml/itemProps5369.xml><?xml version="1.0" encoding="utf-8"?>
<ds:datastoreItem xmlns:ds="http://schemas.openxmlformats.org/officeDocument/2006/customXml" ds:itemID="{3FA28F7B-3090-427E-B58E-838D2A7C2408}">
  <ds:schemaRefs>
    <ds:schemaRef ds:uri="http://schemas.microsoft.com/sharepoint/events"/>
  </ds:schemaRefs>
</ds:datastoreItem>
</file>

<file path=customXml/itemProps537.xml><?xml version="1.0" encoding="utf-8"?>
<ds:datastoreItem xmlns:ds="http://schemas.openxmlformats.org/officeDocument/2006/customXml" ds:itemID="{401F285B-3785-4309-A684-8264FF9691A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70.xml><?xml version="1.0" encoding="utf-8"?>
<ds:datastoreItem xmlns:ds="http://schemas.openxmlformats.org/officeDocument/2006/customXml" ds:itemID="{8D86E67E-5C6D-4F19-AAC3-801878B735C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71.xml><?xml version="1.0" encoding="utf-8"?>
<ds:datastoreItem xmlns:ds="http://schemas.openxmlformats.org/officeDocument/2006/customXml" ds:itemID="{1D741496-8E61-4DA9-B57D-1DE82430EC1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72.xml><?xml version="1.0" encoding="utf-8"?>
<ds:datastoreItem xmlns:ds="http://schemas.openxmlformats.org/officeDocument/2006/customXml" ds:itemID="{405EABB6-39E7-42F3-9CB3-72AB6DE410E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73.xml><?xml version="1.0" encoding="utf-8"?>
<ds:datastoreItem xmlns:ds="http://schemas.openxmlformats.org/officeDocument/2006/customXml" ds:itemID="{1A971A1B-7A28-4FEC-B170-9E048741F86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74.xml><?xml version="1.0" encoding="utf-8"?>
<ds:datastoreItem xmlns:ds="http://schemas.openxmlformats.org/officeDocument/2006/customXml" ds:itemID="{DC515200-AD3D-4EBD-AE80-E4B56A312FE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75.xml><?xml version="1.0" encoding="utf-8"?>
<ds:datastoreItem xmlns:ds="http://schemas.openxmlformats.org/officeDocument/2006/customXml" ds:itemID="{6D9867CC-6508-49B8-9329-FD9129FE15E1}">
  <ds:schemaRefs>
    <ds:schemaRef ds:uri="http://schemas.microsoft.com/sharepoint/events"/>
  </ds:schemaRefs>
</ds:datastoreItem>
</file>

<file path=customXml/itemProps5376.xml><?xml version="1.0" encoding="utf-8"?>
<ds:datastoreItem xmlns:ds="http://schemas.openxmlformats.org/officeDocument/2006/customXml" ds:itemID="{95439692-D8E2-45B4-9C38-B9F7247B4D78}">
  <ds:schemaRefs>
    <ds:schemaRef ds:uri="http://schemas.microsoft.com/sharepoint/events"/>
  </ds:schemaRefs>
</ds:datastoreItem>
</file>

<file path=customXml/itemProps5377.xml><?xml version="1.0" encoding="utf-8"?>
<ds:datastoreItem xmlns:ds="http://schemas.openxmlformats.org/officeDocument/2006/customXml" ds:itemID="{36DBC6E3-D97B-4CB5-B9B4-B0D15020705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78.xml><?xml version="1.0" encoding="utf-8"?>
<ds:datastoreItem xmlns:ds="http://schemas.openxmlformats.org/officeDocument/2006/customXml" ds:itemID="{A1C59410-B13D-4D34-831C-7119D78C17B1}">
  <ds:schemaRefs>
    <ds:schemaRef ds:uri="http://schemas.microsoft.com/sharepoint/v3/contenttype/forms"/>
  </ds:schemaRefs>
</ds:datastoreItem>
</file>

<file path=customXml/itemProps5379.xml><?xml version="1.0" encoding="utf-8"?>
<ds:datastoreItem xmlns:ds="http://schemas.openxmlformats.org/officeDocument/2006/customXml" ds:itemID="{AC34A506-B9FA-4478-B6AF-FF27D858890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8.xml><?xml version="1.0" encoding="utf-8"?>
<ds:datastoreItem xmlns:ds="http://schemas.openxmlformats.org/officeDocument/2006/customXml" ds:itemID="{DE864D34-13F6-406D-A97A-F9503352E26B}">
  <ds:schemaRefs>
    <ds:schemaRef ds:uri="http://schemas.microsoft.com/sharepoint/events"/>
  </ds:schemaRefs>
</ds:datastoreItem>
</file>

<file path=customXml/itemProps5380.xml><?xml version="1.0" encoding="utf-8"?>
<ds:datastoreItem xmlns:ds="http://schemas.openxmlformats.org/officeDocument/2006/customXml" ds:itemID="{3D888708-0A21-4EF2-B492-4BA355601E4D}">
  <ds:schemaRefs>
    <ds:schemaRef ds:uri="http://schemas.microsoft.com/sharepoint/events"/>
  </ds:schemaRefs>
</ds:datastoreItem>
</file>

<file path=customXml/itemProps5381.xml><?xml version="1.0" encoding="utf-8"?>
<ds:datastoreItem xmlns:ds="http://schemas.openxmlformats.org/officeDocument/2006/customXml" ds:itemID="{A3A898E2-CE56-4BA7-8D2B-F285A2CB1A36}">
  <ds:schemaRefs>
    <ds:schemaRef ds:uri="http://schemas.microsoft.com/sharepoint/v3/contenttype/forms"/>
  </ds:schemaRefs>
</ds:datastoreItem>
</file>

<file path=customXml/itemProps5382.xml><?xml version="1.0" encoding="utf-8"?>
<ds:datastoreItem xmlns:ds="http://schemas.openxmlformats.org/officeDocument/2006/customXml" ds:itemID="{F8E0A082-C7EE-408B-9571-41EEDAE1B51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83.xml><?xml version="1.0" encoding="utf-8"?>
<ds:datastoreItem xmlns:ds="http://schemas.openxmlformats.org/officeDocument/2006/customXml" ds:itemID="{5C1A8482-EB15-499C-B5A2-9178B534FEC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84.xml><?xml version="1.0" encoding="utf-8"?>
<ds:datastoreItem xmlns:ds="http://schemas.openxmlformats.org/officeDocument/2006/customXml" ds:itemID="{878C7809-2B2D-41D7-8613-3E02BF051F1C}">
  <ds:schemaRefs>
    <ds:schemaRef ds:uri="http://schemas.microsoft.com/sharepoint/v3/contenttype/forms"/>
  </ds:schemaRefs>
</ds:datastoreItem>
</file>

<file path=customXml/itemProps5385.xml><?xml version="1.0" encoding="utf-8"?>
<ds:datastoreItem xmlns:ds="http://schemas.openxmlformats.org/officeDocument/2006/customXml" ds:itemID="{B0BCCFA6-23AF-418B-8490-8E85185F114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86.xml><?xml version="1.0" encoding="utf-8"?>
<ds:datastoreItem xmlns:ds="http://schemas.openxmlformats.org/officeDocument/2006/customXml" ds:itemID="{9A397496-9D83-45C3-BF0D-F09848C506DF}">
  <ds:schemaRefs>
    <ds:schemaRef ds:uri="http://schemas.microsoft.com/sharepoint/v3/contenttype/forms"/>
  </ds:schemaRefs>
</ds:datastoreItem>
</file>

<file path=customXml/itemProps5387.xml><?xml version="1.0" encoding="utf-8"?>
<ds:datastoreItem xmlns:ds="http://schemas.openxmlformats.org/officeDocument/2006/customXml" ds:itemID="{35A67688-C326-40B8-9DF5-AD7CB236FEB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88.xml><?xml version="1.0" encoding="utf-8"?>
<ds:datastoreItem xmlns:ds="http://schemas.openxmlformats.org/officeDocument/2006/customXml" ds:itemID="{9A2E99F8-5EBB-4EBF-A3D4-C72BD686BC31}">
  <ds:schemaRefs>
    <ds:schemaRef ds:uri="http://schemas.microsoft.com/sharepoint/v3/contenttype/forms"/>
  </ds:schemaRefs>
</ds:datastoreItem>
</file>

<file path=customXml/itemProps5389.xml><?xml version="1.0" encoding="utf-8"?>
<ds:datastoreItem xmlns:ds="http://schemas.openxmlformats.org/officeDocument/2006/customXml" ds:itemID="{8FBF5A7D-DB8B-4FF1-A67E-45F3537D540B}">
  <ds:schemaRefs>
    <ds:schemaRef ds:uri="http://schemas.microsoft.com/sharepoint/v3/contenttype/forms"/>
  </ds:schemaRefs>
</ds:datastoreItem>
</file>

<file path=customXml/itemProps539.xml><?xml version="1.0" encoding="utf-8"?>
<ds:datastoreItem xmlns:ds="http://schemas.openxmlformats.org/officeDocument/2006/customXml" ds:itemID="{1349E73A-059B-4130-9C1D-56DBC42E489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90.xml><?xml version="1.0" encoding="utf-8"?>
<ds:datastoreItem xmlns:ds="http://schemas.openxmlformats.org/officeDocument/2006/customXml" ds:itemID="{7D2EE6F6-7457-4511-98AE-C418AAFDA39E}">
  <ds:schemaRefs>
    <ds:schemaRef ds:uri="http://schemas.microsoft.com/sharepoint/events"/>
  </ds:schemaRefs>
</ds:datastoreItem>
</file>

<file path=customXml/itemProps5391.xml><?xml version="1.0" encoding="utf-8"?>
<ds:datastoreItem xmlns:ds="http://schemas.openxmlformats.org/officeDocument/2006/customXml" ds:itemID="{586AD74A-FDC5-491A-A25D-DDC5A60FDDC7}">
  <ds:schemaRefs>
    <ds:schemaRef ds:uri="http://schemas.microsoft.com/sharepoint/v3/contenttype/forms"/>
  </ds:schemaRefs>
</ds:datastoreItem>
</file>

<file path=customXml/itemProps5392.xml><?xml version="1.0" encoding="utf-8"?>
<ds:datastoreItem xmlns:ds="http://schemas.openxmlformats.org/officeDocument/2006/customXml" ds:itemID="{EB36BED3-ED5F-45E6-8E02-F82804082C0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93.xml><?xml version="1.0" encoding="utf-8"?>
<ds:datastoreItem xmlns:ds="http://schemas.openxmlformats.org/officeDocument/2006/customXml" ds:itemID="{FFB0381C-CC0F-492A-BFCE-98473D75AEA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94.xml><?xml version="1.0" encoding="utf-8"?>
<ds:datastoreItem xmlns:ds="http://schemas.openxmlformats.org/officeDocument/2006/customXml" ds:itemID="{FB502E0C-98A7-447C-BA90-7DC087F2CA32}">
  <ds:schemaRefs>
    <ds:schemaRef ds:uri="http://schemas.microsoft.com/sharepoint/v3/contenttype/forms"/>
  </ds:schemaRefs>
</ds:datastoreItem>
</file>

<file path=customXml/itemProps5395.xml><?xml version="1.0" encoding="utf-8"?>
<ds:datastoreItem xmlns:ds="http://schemas.openxmlformats.org/officeDocument/2006/customXml" ds:itemID="{55172DE7-D89D-44EF-81FA-562DD80D69F0}">
  <ds:schemaRefs>
    <ds:schemaRef ds:uri="http://schemas.microsoft.com/sharepoint/events"/>
  </ds:schemaRefs>
</ds:datastoreItem>
</file>

<file path=customXml/itemProps5396.xml><?xml version="1.0" encoding="utf-8"?>
<ds:datastoreItem xmlns:ds="http://schemas.openxmlformats.org/officeDocument/2006/customXml" ds:itemID="{6283D4BC-F2D7-4461-AD8A-22CC65E3473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397.xml><?xml version="1.0" encoding="utf-8"?>
<ds:datastoreItem xmlns:ds="http://schemas.openxmlformats.org/officeDocument/2006/customXml" ds:itemID="{D154C9B0-7F9A-486C-B4FC-0A72D9DE06B6}">
  <ds:schemaRefs>
    <ds:schemaRef ds:uri="http://schemas.microsoft.com/sharepoint/events"/>
  </ds:schemaRefs>
</ds:datastoreItem>
</file>

<file path=customXml/itemProps5398.xml><?xml version="1.0" encoding="utf-8"?>
<ds:datastoreItem xmlns:ds="http://schemas.openxmlformats.org/officeDocument/2006/customXml" ds:itemID="{ACA34EB2-A510-4BEE-A083-EE2D67B8EA1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399.xml><?xml version="1.0" encoding="utf-8"?>
<ds:datastoreItem xmlns:ds="http://schemas.openxmlformats.org/officeDocument/2006/customXml" ds:itemID="{02E73CC4-33CA-43BE-B200-CFD917446931}">
  <ds:schemaRefs>
    <ds:schemaRef ds:uri="http://schemas.microsoft.com/sharepoint/events"/>
  </ds:schemaRefs>
</ds:datastoreItem>
</file>

<file path=customXml/itemProps54.xml><?xml version="1.0" encoding="utf-8"?>
<ds:datastoreItem xmlns:ds="http://schemas.openxmlformats.org/officeDocument/2006/customXml" ds:itemID="{629786CB-37CE-468A-A98D-DC8AFFBF96F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0.xml><?xml version="1.0" encoding="utf-8"?>
<ds:datastoreItem xmlns:ds="http://schemas.openxmlformats.org/officeDocument/2006/customXml" ds:itemID="{CC468F69-E902-4242-AA46-E397DA8B3943}">
  <ds:schemaRefs>
    <ds:schemaRef ds:uri="http://schemas.microsoft.com/sharepoint/v3/contenttype/forms"/>
  </ds:schemaRefs>
</ds:datastoreItem>
</file>

<file path=customXml/itemProps5400.xml><?xml version="1.0" encoding="utf-8"?>
<ds:datastoreItem xmlns:ds="http://schemas.openxmlformats.org/officeDocument/2006/customXml" ds:itemID="{92D68EDC-B2CE-4478-BC19-D439B981E3F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01.xml><?xml version="1.0" encoding="utf-8"?>
<ds:datastoreItem xmlns:ds="http://schemas.openxmlformats.org/officeDocument/2006/customXml" ds:itemID="{40E2FB8D-F569-49C8-96EF-D6221BE5E2AE}">
  <ds:schemaRefs>
    <ds:schemaRef ds:uri="http://schemas.microsoft.com/sharepoint/events"/>
  </ds:schemaRefs>
</ds:datastoreItem>
</file>

<file path=customXml/itemProps5402.xml><?xml version="1.0" encoding="utf-8"?>
<ds:datastoreItem xmlns:ds="http://schemas.openxmlformats.org/officeDocument/2006/customXml" ds:itemID="{CB679179-4DF3-49CE-96EF-948CB376A0DB}">
  <ds:schemaRefs>
    <ds:schemaRef ds:uri="http://schemas.microsoft.com/sharepoint/events"/>
  </ds:schemaRefs>
</ds:datastoreItem>
</file>

<file path=customXml/itemProps5403.xml><?xml version="1.0" encoding="utf-8"?>
<ds:datastoreItem xmlns:ds="http://schemas.openxmlformats.org/officeDocument/2006/customXml" ds:itemID="{E1E4C20D-17DA-4051-8955-9B2BDDC20760}">
  <ds:schemaRefs>
    <ds:schemaRef ds:uri="http://schemas.microsoft.com/sharepoint/v3/contenttype/forms"/>
  </ds:schemaRefs>
</ds:datastoreItem>
</file>

<file path=customXml/itemProps5404.xml><?xml version="1.0" encoding="utf-8"?>
<ds:datastoreItem xmlns:ds="http://schemas.openxmlformats.org/officeDocument/2006/customXml" ds:itemID="{874C217F-B5E3-457F-ABCA-0E7A8A20831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05.xml><?xml version="1.0" encoding="utf-8"?>
<ds:datastoreItem xmlns:ds="http://schemas.openxmlformats.org/officeDocument/2006/customXml" ds:itemID="{4D2451EB-9497-40F6-8E5D-06B6CF69B8F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06.xml><?xml version="1.0" encoding="utf-8"?>
<ds:datastoreItem xmlns:ds="http://schemas.openxmlformats.org/officeDocument/2006/customXml" ds:itemID="{CE60FE48-EA6D-4809-BB2B-176B3B0A3E7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07.xml><?xml version="1.0" encoding="utf-8"?>
<ds:datastoreItem xmlns:ds="http://schemas.openxmlformats.org/officeDocument/2006/customXml" ds:itemID="{FF875D6B-74FE-45C1-A9E9-8B2F896BE85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08.xml><?xml version="1.0" encoding="utf-8"?>
<ds:datastoreItem xmlns:ds="http://schemas.openxmlformats.org/officeDocument/2006/customXml" ds:itemID="{EF5EA158-8A55-40DD-8834-040FBF39173A}">
  <ds:schemaRefs>
    <ds:schemaRef ds:uri="http://schemas.microsoft.com/sharepoint/events"/>
  </ds:schemaRefs>
</ds:datastoreItem>
</file>

<file path=customXml/itemProps5409.xml><?xml version="1.0" encoding="utf-8"?>
<ds:datastoreItem xmlns:ds="http://schemas.openxmlformats.org/officeDocument/2006/customXml" ds:itemID="{3AD28823-38AF-4854-909D-8A03D01D7016}">
  <ds:schemaRefs>
    <ds:schemaRef ds:uri="http://schemas.microsoft.com/sharepoint/v3/contenttype/forms"/>
  </ds:schemaRefs>
</ds:datastoreItem>
</file>

<file path=customXml/itemProps541.xml><?xml version="1.0" encoding="utf-8"?>
<ds:datastoreItem xmlns:ds="http://schemas.openxmlformats.org/officeDocument/2006/customXml" ds:itemID="{9512E149-8A9F-4A74-9819-4FB5A15AC9B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10.xml><?xml version="1.0" encoding="utf-8"?>
<ds:datastoreItem xmlns:ds="http://schemas.openxmlformats.org/officeDocument/2006/customXml" ds:itemID="{4076B4F1-CCC2-42F3-ABAA-0CAEE96413D6}">
  <ds:schemaRefs>
    <ds:schemaRef ds:uri="http://schemas.microsoft.com/sharepoint/events"/>
  </ds:schemaRefs>
</ds:datastoreItem>
</file>

<file path=customXml/itemProps5411.xml><?xml version="1.0" encoding="utf-8"?>
<ds:datastoreItem xmlns:ds="http://schemas.openxmlformats.org/officeDocument/2006/customXml" ds:itemID="{DA216D33-F0D5-4313-8943-EADF8D2C4FB2}">
  <ds:schemaRefs>
    <ds:schemaRef ds:uri="http://schemas.microsoft.com/sharepoint/events"/>
  </ds:schemaRefs>
</ds:datastoreItem>
</file>

<file path=customXml/itemProps5412.xml><?xml version="1.0" encoding="utf-8"?>
<ds:datastoreItem xmlns:ds="http://schemas.openxmlformats.org/officeDocument/2006/customXml" ds:itemID="{18066640-15D0-4140-9EBB-82F7A1AAA5E7}">
  <ds:schemaRefs>
    <ds:schemaRef ds:uri="http://schemas.microsoft.com/sharepoint/v3/contenttype/forms"/>
  </ds:schemaRefs>
</ds:datastoreItem>
</file>

<file path=customXml/itemProps5413.xml><?xml version="1.0" encoding="utf-8"?>
<ds:datastoreItem xmlns:ds="http://schemas.openxmlformats.org/officeDocument/2006/customXml" ds:itemID="{46780E5F-414F-4E69-933A-D0355D26F50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14.xml><?xml version="1.0" encoding="utf-8"?>
<ds:datastoreItem xmlns:ds="http://schemas.openxmlformats.org/officeDocument/2006/customXml" ds:itemID="{602494FF-B147-4E81-9EC2-530743CDC73B}">
  <ds:schemaRefs>
    <ds:schemaRef ds:uri="http://schemas.microsoft.com/sharepoint/events"/>
  </ds:schemaRefs>
</ds:datastoreItem>
</file>

<file path=customXml/itemProps5415.xml><?xml version="1.0" encoding="utf-8"?>
<ds:datastoreItem xmlns:ds="http://schemas.openxmlformats.org/officeDocument/2006/customXml" ds:itemID="{AD3C2574-4B9C-468D-ADF0-24E6E31A880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16.xml><?xml version="1.0" encoding="utf-8"?>
<ds:datastoreItem xmlns:ds="http://schemas.openxmlformats.org/officeDocument/2006/customXml" ds:itemID="{D953B6A6-1B7D-4C6C-8C98-C86A51261E0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17.xml><?xml version="1.0" encoding="utf-8"?>
<ds:datastoreItem xmlns:ds="http://schemas.openxmlformats.org/officeDocument/2006/customXml" ds:itemID="{35B3FDCE-26BA-4A80-871A-C7E6DC19BF9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18.xml><?xml version="1.0" encoding="utf-8"?>
<ds:datastoreItem xmlns:ds="http://schemas.openxmlformats.org/officeDocument/2006/customXml" ds:itemID="{B84EAE82-FCA7-44D3-9159-7DCAD829F76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19.xml><?xml version="1.0" encoding="utf-8"?>
<ds:datastoreItem xmlns:ds="http://schemas.openxmlformats.org/officeDocument/2006/customXml" ds:itemID="{181FACF4-25EA-4A27-B638-1980D01E1BC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2.xml><?xml version="1.0" encoding="utf-8"?>
<ds:datastoreItem xmlns:ds="http://schemas.openxmlformats.org/officeDocument/2006/customXml" ds:itemID="{DD3F882C-B9BF-496F-B62D-1D67CF848FC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20.xml><?xml version="1.0" encoding="utf-8"?>
<ds:datastoreItem xmlns:ds="http://schemas.openxmlformats.org/officeDocument/2006/customXml" ds:itemID="{00F796D8-D3EF-4A1D-8394-245BDA44E88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21.xml><?xml version="1.0" encoding="utf-8"?>
<ds:datastoreItem xmlns:ds="http://schemas.openxmlformats.org/officeDocument/2006/customXml" ds:itemID="{CD77F3B3-304C-42F4-8907-27327297FF66}">
  <ds:schemaRefs>
    <ds:schemaRef ds:uri="http://schemas.microsoft.com/sharepoint/events"/>
  </ds:schemaRefs>
</ds:datastoreItem>
</file>

<file path=customXml/itemProps5422.xml><?xml version="1.0" encoding="utf-8"?>
<ds:datastoreItem xmlns:ds="http://schemas.openxmlformats.org/officeDocument/2006/customXml" ds:itemID="{1327B8C9-97D9-47FF-9EF3-14E07D0F87D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23.xml><?xml version="1.0" encoding="utf-8"?>
<ds:datastoreItem xmlns:ds="http://schemas.openxmlformats.org/officeDocument/2006/customXml" ds:itemID="{5184AFC3-EEDB-40E9-919A-5BABE82EBB64}">
  <ds:schemaRefs>
    <ds:schemaRef ds:uri="http://schemas.microsoft.com/sharepoint/events"/>
  </ds:schemaRefs>
</ds:datastoreItem>
</file>

<file path=customXml/itemProps5424.xml><?xml version="1.0" encoding="utf-8"?>
<ds:datastoreItem xmlns:ds="http://schemas.openxmlformats.org/officeDocument/2006/customXml" ds:itemID="{2D01BC85-AEA8-41AA-91FF-442F048EBAA5}">
  <ds:schemaRefs>
    <ds:schemaRef ds:uri="http://schemas.microsoft.com/sharepoint/events"/>
  </ds:schemaRefs>
</ds:datastoreItem>
</file>

<file path=customXml/itemProps5425.xml><?xml version="1.0" encoding="utf-8"?>
<ds:datastoreItem xmlns:ds="http://schemas.openxmlformats.org/officeDocument/2006/customXml" ds:itemID="{0C7C546F-28EB-4AFD-8092-1A2AF398069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26.xml><?xml version="1.0" encoding="utf-8"?>
<ds:datastoreItem xmlns:ds="http://schemas.openxmlformats.org/officeDocument/2006/customXml" ds:itemID="{53209C05-76CC-4371-9326-859BC4AD3865}">
  <ds:schemaRefs>
    <ds:schemaRef ds:uri="http://schemas.microsoft.com/sharepoint/v3/contenttype/forms"/>
  </ds:schemaRefs>
</ds:datastoreItem>
</file>

<file path=customXml/itemProps5427.xml><?xml version="1.0" encoding="utf-8"?>
<ds:datastoreItem xmlns:ds="http://schemas.openxmlformats.org/officeDocument/2006/customXml" ds:itemID="{2C72A92D-9ABF-4C9F-8626-8116D364C90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28.xml><?xml version="1.0" encoding="utf-8"?>
<ds:datastoreItem xmlns:ds="http://schemas.openxmlformats.org/officeDocument/2006/customXml" ds:itemID="{2BC9B6DB-04BA-4B24-82B0-77D88ED11820}">
  <ds:schemaRefs>
    <ds:schemaRef ds:uri="http://schemas.microsoft.com/sharepoint/v3/contenttype/forms"/>
  </ds:schemaRefs>
</ds:datastoreItem>
</file>

<file path=customXml/itemProps5429.xml><?xml version="1.0" encoding="utf-8"?>
<ds:datastoreItem xmlns:ds="http://schemas.openxmlformats.org/officeDocument/2006/customXml" ds:itemID="{A4E69AB5-BD8C-4E0E-9610-B8018830B45C}">
  <ds:schemaRefs>
    <ds:schemaRef ds:uri="http://schemas.microsoft.com/sharepoint/events"/>
  </ds:schemaRefs>
</ds:datastoreItem>
</file>

<file path=customXml/itemProps543.xml><?xml version="1.0" encoding="utf-8"?>
<ds:datastoreItem xmlns:ds="http://schemas.openxmlformats.org/officeDocument/2006/customXml" ds:itemID="{EFC1A619-1792-4BC9-9E21-9E88C8356B6D}">
  <ds:schemaRefs>
    <ds:schemaRef ds:uri="http://schemas.microsoft.com/sharepoint/events"/>
  </ds:schemaRefs>
</ds:datastoreItem>
</file>

<file path=customXml/itemProps5430.xml><?xml version="1.0" encoding="utf-8"?>
<ds:datastoreItem xmlns:ds="http://schemas.openxmlformats.org/officeDocument/2006/customXml" ds:itemID="{9E2D57D1-1A09-434F-8212-42D883FCCF8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31.xml><?xml version="1.0" encoding="utf-8"?>
<ds:datastoreItem xmlns:ds="http://schemas.openxmlformats.org/officeDocument/2006/customXml" ds:itemID="{F125EB63-767C-47CE-8289-C877A418182B}">
  <ds:schemaRefs>
    <ds:schemaRef ds:uri="http://schemas.microsoft.com/sharepoint/v3/contenttype/forms"/>
  </ds:schemaRefs>
</ds:datastoreItem>
</file>

<file path=customXml/itemProps5432.xml><?xml version="1.0" encoding="utf-8"?>
<ds:datastoreItem xmlns:ds="http://schemas.openxmlformats.org/officeDocument/2006/customXml" ds:itemID="{1538D2FD-DEED-4CB6-AF18-E00B047F40A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33.xml><?xml version="1.0" encoding="utf-8"?>
<ds:datastoreItem xmlns:ds="http://schemas.openxmlformats.org/officeDocument/2006/customXml" ds:itemID="{2DC6BCA0-204F-45B5-9294-FE2F163EB9D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34.xml><?xml version="1.0" encoding="utf-8"?>
<ds:datastoreItem xmlns:ds="http://schemas.openxmlformats.org/officeDocument/2006/customXml" ds:itemID="{E48B32D4-C447-44D7-A86C-C57C0113639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35.xml><?xml version="1.0" encoding="utf-8"?>
<ds:datastoreItem xmlns:ds="http://schemas.openxmlformats.org/officeDocument/2006/customXml" ds:itemID="{54681984-A955-42F5-A6C8-F021A1048BC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36.xml><?xml version="1.0" encoding="utf-8"?>
<ds:datastoreItem xmlns:ds="http://schemas.openxmlformats.org/officeDocument/2006/customXml" ds:itemID="{7B69B3D7-0C60-4FC1-A6CB-B920F015A67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37.xml><?xml version="1.0" encoding="utf-8"?>
<ds:datastoreItem xmlns:ds="http://schemas.openxmlformats.org/officeDocument/2006/customXml" ds:itemID="{BF0F9B17-D4C7-4A3D-95DA-619BEE9613F5}">
  <ds:schemaRefs>
    <ds:schemaRef ds:uri="http://schemas.microsoft.com/sharepoint/events"/>
  </ds:schemaRefs>
</ds:datastoreItem>
</file>

<file path=customXml/itemProps5438.xml><?xml version="1.0" encoding="utf-8"?>
<ds:datastoreItem xmlns:ds="http://schemas.openxmlformats.org/officeDocument/2006/customXml" ds:itemID="{32923A1F-977A-4D99-823B-A996DB51656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39.xml><?xml version="1.0" encoding="utf-8"?>
<ds:datastoreItem xmlns:ds="http://schemas.openxmlformats.org/officeDocument/2006/customXml" ds:itemID="{F7299899-2943-4FBB-A858-BA417567884C}">
  <ds:schemaRefs>
    <ds:schemaRef ds:uri="http://schemas.microsoft.com/sharepoint/v3/contenttype/forms"/>
  </ds:schemaRefs>
</ds:datastoreItem>
</file>

<file path=customXml/itemProps544.xml><?xml version="1.0" encoding="utf-8"?>
<ds:datastoreItem xmlns:ds="http://schemas.openxmlformats.org/officeDocument/2006/customXml" ds:itemID="{CBE1FEC0-4338-45BD-B699-EFF821C854DF}">
  <ds:schemaRefs>
    <ds:schemaRef ds:uri="http://schemas.microsoft.com/sharepoint/v3/contenttype/forms"/>
  </ds:schemaRefs>
</ds:datastoreItem>
</file>

<file path=customXml/itemProps5440.xml><?xml version="1.0" encoding="utf-8"?>
<ds:datastoreItem xmlns:ds="http://schemas.openxmlformats.org/officeDocument/2006/customXml" ds:itemID="{5B783B05-6293-4FE5-8BD0-33730E3CAF2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41.xml><?xml version="1.0" encoding="utf-8"?>
<ds:datastoreItem xmlns:ds="http://schemas.openxmlformats.org/officeDocument/2006/customXml" ds:itemID="{DDFC9433-8D86-46C7-9C35-14DB583CE4E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42.xml><?xml version="1.0" encoding="utf-8"?>
<ds:datastoreItem xmlns:ds="http://schemas.openxmlformats.org/officeDocument/2006/customXml" ds:itemID="{73FE0D96-B8B2-4332-9EFF-2C862492514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43.xml><?xml version="1.0" encoding="utf-8"?>
<ds:datastoreItem xmlns:ds="http://schemas.openxmlformats.org/officeDocument/2006/customXml" ds:itemID="{8EE48FD6-7548-4A9E-BD5D-D15FD8EF8F1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44.xml><?xml version="1.0" encoding="utf-8"?>
<ds:datastoreItem xmlns:ds="http://schemas.openxmlformats.org/officeDocument/2006/customXml" ds:itemID="{6D3A0E8B-0F50-4E77-976F-2894FBCE927D}">
  <ds:schemaRefs>
    <ds:schemaRef ds:uri="http://schemas.microsoft.com/sharepoint/events"/>
  </ds:schemaRefs>
</ds:datastoreItem>
</file>

<file path=customXml/itemProps5445.xml><?xml version="1.0" encoding="utf-8"?>
<ds:datastoreItem xmlns:ds="http://schemas.openxmlformats.org/officeDocument/2006/customXml" ds:itemID="{08CD18DA-79BA-4C90-BDCA-4A1253B4CA1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46.xml><?xml version="1.0" encoding="utf-8"?>
<ds:datastoreItem xmlns:ds="http://schemas.openxmlformats.org/officeDocument/2006/customXml" ds:itemID="{8FCD2694-7E29-4D6A-856F-7204065450E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47.xml><?xml version="1.0" encoding="utf-8"?>
<ds:datastoreItem xmlns:ds="http://schemas.openxmlformats.org/officeDocument/2006/customXml" ds:itemID="{F2EB20CA-F730-474D-B01A-7B5B6D74B73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48.xml><?xml version="1.0" encoding="utf-8"?>
<ds:datastoreItem xmlns:ds="http://schemas.openxmlformats.org/officeDocument/2006/customXml" ds:itemID="{9BC7B145-E9EC-4B0C-9590-7C31CCFF51A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49.xml><?xml version="1.0" encoding="utf-8"?>
<ds:datastoreItem xmlns:ds="http://schemas.openxmlformats.org/officeDocument/2006/customXml" ds:itemID="{ECC65603-D18F-433A-8194-E35BD0D7969F}">
  <ds:schemaRefs>
    <ds:schemaRef ds:uri="http://schemas.microsoft.com/sharepoint/v3/contenttype/forms"/>
  </ds:schemaRefs>
</ds:datastoreItem>
</file>

<file path=customXml/itemProps545.xml><?xml version="1.0" encoding="utf-8"?>
<ds:datastoreItem xmlns:ds="http://schemas.openxmlformats.org/officeDocument/2006/customXml" ds:itemID="{A554D8E2-BCAA-4204-848B-F88D1E160A3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50.xml><?xml version="1.0" encoding="utf-8"?>
<ds:datastoreItem xmlns:ds="http://schemas.openxmlformats.org/officeDocument/2006/customXml" ds:itemID="{A3D8688F-09F6-4AD2-9A64-CC2724771C7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51.xml><?xml version="1.0" encoding="utf-8"?>
<ds:datastoreItem xmlns:ds="http://schemas.openxmlformats.org/officeDocument/2006/customXml" ds:itemID="{1FC35955-B0AC-4E6F-9106-290E720319B5}">
  <ds:schemaRefs>
    <ds:schemaRef ds:uri="http://schemas.microsoft.com/sharepoint/v3/contenttype/forms"/>
  </ds:schemaRefs>
</ds:datastoreItem>
</file>

<file path=customXml/itemProps5452.xml><?xml version="1.0" encoding="utf-8"?>
<ds:datastoreItem xmlns:ds="http://schemas.openxmlformats.org/officeDocument/2006/customXml" ds:itemID="{D53A1A12-2F7B-4DCD-83E6-CC178EB04780}">
  <ds:schemaRefs>
    <ds:schemaRef ds:uri="http://schemas.microsoft.com/sharepoint/events"/>
  </ds:schemaRefs>
</ds:datastoreItem>
</file>

<file path=customXml/itemProps5453.xml><?xml version="1.0" encoding="utf-8"?>
<ds:datastoreItem xmlns:ds="http://schemas.openxmlformats.org/officeDocument/2006/customXml" ds:itemID="{91ADF8CB-141B-4157-975E-97E2EFF7BC0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54.xml><?xml version="1.0" encoding="utf-8"?>
<ds:datastoreItem xmlns:ds="http://schemas.openxmlformats.org/officeDocument/2006/customXml" ds:itemID="{17F28D93-B31E-474A-AE4D-42FE0B06D95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55.xml><?xml version="1.0" encoding="utf-8"?>
<ds:datastoreItem xmlns:ds="http://schemas.openxmlformats.org/officeDocument/2006/customXml" ds:itemID="{15022077-0C32-407D-940B-C0C0117B66C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56.xml><?xml version="1.0" encoding="utf-8"?>
<ds:datastoreItem xmlns:ds="http://schemas.openxmlformats.org/officeDocument/2006/customXml" ds:itemID="{4A4E62DD-EE9D-4517-AB42-11521A4EB0D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57.xml><?xml version="1.0" encoding="utf-8"?>
<ds:datastoreItem xmlns:ds="http://schemas.openxmlformats.org/officeDocument/2006/customXml" ds:itemID="{4C757807-118B-470A-B307-3D7046614AB9}">
  <ds:schemaRefs>
    <ds:schemaRef ds:uri="http://schemas.microsoft.com/sharepoint/v3/contenttype/forms"/>
  </ds:schemaRefs>
</ds:datastoreItem>
</file>

<file path=customXml/itemProps5458.xml><?xml version="1.0" encoding="utf-8"?>
<ds:datastoreItem xmlns:ds="http://schemas.openxmlformats.org/officeDocument/2006/customXml" ds:itemID="{3F1C94FE-FA52-4C04-9E5D-CBD0FC95CE09}">
  <ds:schemaRefs>
    <ds:schemaRef ds:uri="http://schemas.microsoft.com/sharepoint/v3/contenttype/forms"/>
  </ds:schemaRefs>
</ds:datastoreItem>
</file>

<file path=customXml/itemProps5459.xml><?xml version="1.0" encoding="utf-8"?>
<ds:datastoreItem xmlns:ds="http://schemas.openxmlformats.org/officeDocument/2006/customXml" ds:itemID="{246CA06F-A074-4B29-BBB9-BD303B7A4F5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6.xml><?xml version="1.0" encoding="utf-8"?>
<ds:datastoreItem xmlns:ds="http://schemas.openxmlformats.org/officeDocument/2006/customXml" ds:itemID="{C22B11BE-D9E2-4EB2-BCD5-286D0847D4F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60.xml><?xml version="1.0" encoding="utf-8"?>
<ds:datastoreItem xmlns:ds="http://schemas.openxmlformats.org/officeDocument/2006/customXml" ds:itemID="{B982226F-2060-4429-A5F0-DCF093685676}">
  <ds:schemaRefs>
    <ds:schemaRef ds:uri="http://schemas.microsoft.com/sharepoint/events"/>
  </ds:schemaRefs>
</ds:datastoreItem>
</file>

<file path=customXml/itemProps5461.xml><?xml version="1.0" encoding="utf-8"?>
<ds:datastoreItem xmlns:ds="http://schemas.openxmlformats.org/officeDocument/2006/customXml" ds:itemID="{C14EAB2A-5463-47F8-906C-8E9A59109C8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62.xml><?xml version="1.0" encoding="utf-8"?>
<ds:datastoreItem xmlns:ds="http://schemas.openxmlformats.org/officeDocument/2006/customXml" ds:itemID="{27B045B5-3190-495D-87BD-53D679EB4014}">
  <ds:schemaRefs>
    <ds:schemaRef ds:uri="http://schemas.microsoft.com/sharepoint/v3/contenttype/forms"/>
  </ds:schemaRefs>
</ds:datastoreItem>
</file>

<file path=customXml/itemProps5463.xml><?xml version="1.0" encoding="utf-8"?>
<ds:datastoreItem xmlns:ds="http://schemas.openxmlformats.org/officeDocument/2006/customXml" ds:itemID="{8DE087EE-47E8-45E6-ADC8-B63DA84F524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64.xml><?xml version="1.0" encoding="utf-8"?>
<ds:datastoreItem xmlns:ds="http://schemas.openxmlformats.org/officeDocument/2006/customXml" ds:itemID="{AF4CA7CA-F3F1-40F6-ADE4-A2FB41C89B34}">
  <ds:schemaRefs>
    <ds:schemaRef ds:uri="http://schemas.microsoft.com/sharepoint/events"/>
  </ds:schemaRefs>
</ds:datastoreItem>
</file>

<file path=customXml/itemProps5465.xml><?xml version="1.0" encoding="utf-8"?>
<ds:datastoreItem xmlns:ds="http://schemas.openxmlformats.org/officeDocument/2006/customXml" ds:itemID="{75C9AF1D-FEF9-4B49-9A29-2D12D32CF352}">
  <ds:schemaRefs>
    <ds:schemaRef ds:uri="http://schemas.microsoft.com/sharepoint/v3/contenttype/forms"/>
  </ds:schemaRefs>
</ds:datastoreItem>
</file>

<file path=customXml/itemProps5466.xml><?xml version="1.0" encoding="utf-8"?>
<ds:datastoreItem xmlns:ds="http://schemas.openxmlformats.org/officeDocument/2006/customXml" ds:itemID="{95E7C0AB-1447-48AA-B445-0270165E64B4}">
  <ds:schemaRefs>
    <ds:schemaRef ds:uri="http://schemas.microsoft.com/sharepoint/v3/contenttype/forms"/>
  </ds:schemaRefs>
</ds:datastoreItem>
</file>

<file path=customXml/itemProps5467.xml><?xml version="1.0" encoding="utf-8"?>
<ds:datastoreItem xmlns:ds="http://schemas.openxmlformats.org/officeDocument/2006/customXml" ds:itemID="{9EACECF9-D183-43E6-828B-6FA9D398838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68.xml><?xml version="1.0" encoding="utf-8"?>
<ds:datastoreItem xmlns:ds="http://schemas.openxmlformats.org/officeDocument/2006/customXml" ds:itemID="{80AEAD29-64CD-46C7-BB1A-FE4F5643313C}">
  <ds:schemaRefs>
    <ds:schemaRef ds:uri="http://schemas.microsoft.com/sharepoint/v3/contenttype/forms"/>
  </ds:schemaRefs>
</ds:datastoreItem>
</file>

<file path=customXml/itemProps5469.xml><?xml version="1.0" encoding="utf-8"?>
<ds:datastoreItem xmlns:ds="http://schemas.openxmlformats.org/officeDocument/2006/customXml" ds:itemID="{FE1A55E0-FA37-48FD-B37B-2716FF47D8EC}">
  <ds:schemaRefs>
    <ds:schemaRef ds:uri="http://schemas.microsoft.com/sharepoint/events"/>
  </ds:schemaRefs>
</ds:datastoreItem>
</file>

<file path=customXml/itemProps547.xml><?xml version="1.0" encoding="utf-8"?>
<ds:datastoreItem xmlns:ds="http://schemas.openxmlformats.org/officeDocument/2006/customXml" ds:itemID="{41F1D8F1-BF62-4071-BB68-4075A42C259C}">
  <ds:schemaRefs>
    <ds:schemaRef ds:uri="http://schemas.microsoft.com/sharepoint/v3/contenttype/forms"/>
  </ds:schemaRefs>
</ds:datastoreItem>
</file>

<file path=customXml/itemProps5470.xml><?xml version="1.0" encoding="utf-8"?>
<ds:datastoreItem xmlns:ds="http://schemas.openxmlformats.org/officeDocument/2006/customXml" ds:itemID="{85E90B12-CD8C-4ABD-87EB-CDD2E2E2F75F}">
  <ds:schemaRefs>
    <ds:schemaRef ds:uri="http://schemas.microsoft.com/sharepoint/events"/>
  </ds:schemaRefs>
</ds:datastoreItem>
</file>

<file path=customXml/itemProps5471.xml><?xml version="1.0" encoding="utf-8"?>
<ds:datastoreItem xmlns:ds="http://schemas.openxmlformats.org/officeDocument/2006/customXml" ds:itemID="{D3BE78B6-8BAF-41CA-BB2E-EF1848B3C76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72.xml><?xml version="1.0" encoding="utf-8"?>
<ds:datastoreItem xmlns:ds="http://schemas.openxmlformats.org/officeDocument/2006/customXml" ds:itemID="{C35F7BC0-D999-4CF1-AABC-0ABBCF8C7B65}">
  <ds:schemaRefs>
    <ds:schemaRef ds:uri="http://schemas.microsoft.com/sharepoint/events"/>
  </ds:schemaRefs>
</ds:datastoreItem>
</file>

<file path=customXml/itemProps5473.xml><?xml version="1.0" encoding="utf-8"?>
<ds:datastoreItem xmlns:ds="http://schemas.openxmlformats.org/officeDocument/2006/customXml" ds:itemID="{8C6943FC-8C7A-4D43-8881-5082F4CC322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74.xml><?xml version="1.0" encoding="utf-8"?>
<ds:datastoreItem xmlns:ds="http://schemas.openxmlformats.org/officeDocument/2006/customXml" ds:itemID="{B507FD2B-48AB-4034-BC10-8ADC292CD47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75.xml><?xml version="1.0" encoding="utf-8"?>
<ds:datastoreItem xmlns:ds="http://schemas.openxmlformats.org/officeDocument/2006/customXml" ds:itemID="{994BDCE7-EB49-4797-BECC-328F109C8DA7}">
  <ds:schemaRefs>
    <ds:schemaRef ds:uri="http://schemas.microsoft.com/sharepoint/events"/>
  </ds:schemaRefs>
</ds:datastoreItem>
</file>

<file path=customXml/itemProps5476.xml><?xml version="1.0" encoding="utf-8"?>
<ds:datastoreItem xmlns:ds="http://schemas.openxmlformats.org/officeDocument/2006/customXml" ds:itemID="{E2E09479-090A-4407-A7D4-266C89E49E4E}">
  <ds:schemaRefs>
    <ds:schemaRef ds:uri="http://schemas.microsoft.com/sharepoint/events"/>
  </ds:schemaRefs>
</ds:datastoreItem>
</file>

<file path=customXml/itemProps5477.xml><?xml version="1.0" encoding="utf-8"?>
<ds:datastoreItem xmlns:ds="http://schemas.openxmlformats.org/officeDocument/2006/customXml" ds:itemID="{BDEE6C60-D90F-4CB9-95F7-42B2049B4FB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78.xml><?xml version="1.0" encoding="utf-8"?>
<ds:datastoreItem xmlns:ds="http://schemas.openxmlformats.org/officeDocument/2006/customXml" ds:itemID="{FCC6FC53-B311-4DCC-AD31-B50E1E38E9F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79.xml><?xml version="1.0" encoding="utf-8"?>
<ds:datastoreItem xmlns:ds="http://schemas.openxmlformats.org/officeDocument/2006/customXml" ds:itemID="{CDC4B768-2667-432C-A55B-96D6916F1014}">
  <ds:schemaRefs>
    <ds:schemaRef ds:uri="http://schemas.microsoft.com/sharepoint/v3/contenttype/forms"/>
  </ds:schemaRefs>
</ds:datastoreItem>
</file>

<file path=customXml/itemProps548.xml><?xml version="1.0" encoding="utf-8"?>
<ds:datastoreItem xmlns:ds="http://schemas.openxmlformats.org/officeDocument/2006/customXml" ds:itemID="{B72DA6AD-84D5-4D59-A830-8D694A3A8C7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80.xml><?xml version="1.0" encoding="utf-8"?>
<ds:datastoreItem xmlns:ds="http://schemas.openxmlformats.org/officeDocument/2006/customXml" ds:itemID="{75035E7A-D280-4B24-86C0-8BD24E45492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81.xml><?xml version="1.0" encoding="utf-8"?>
<ds:datastoreItem xmlns:ds="http://schemas.openxmlformats.org/officeDocument/2006/customXml" ds:itemID="{D0854DAC-4A51-45DD-B118-BE6FBD78A2B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82.xml><?xml version="1.0" encoding="utf-8"?>
<ds:datastoreItem xmlns:ds="http://schemas.openxmlformats.org/officeDocument/2006/customXml" ds:itemID="{16AE8C32-646B-46A6-8598-367ACB05E15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83.xml><?xml version="1.0" encoding="utf-8"?>
<ds:datastoreItem xmlns:ds="http://schemas.openxmlformats.org/officeDocument/2006/customXml" ds:itemID="{97D49E62-727C-4234-96AF-78F7884D76D2}">
  <ds:schemaRefs>
    <ds:schemaRef ds:uri="http://schemas.microsoft.com/sharepoint/v3/contenttype/forms"/>
  </ds:schemaRefs>
</ds:datastoreItem>
</file>

<file path=customXml/itemProps5484.xml><?xml version="1.0" encoding="utf-8"?>
<ds:datastoreItem xmlns:ds="http://schemas.openxmlformats.org/officeDocument/2006/customXml" ds:itemID="{15F4E5CE-473C-496E-92E9-B046EEBE5D12}">
  <ds:schemaRefs>
    <ds:schemaRef ds:uri="http://schemas.microsoft.com/sharepoint/events"/>
  </ds:schemaRefs>
</ds:datastoreItem>
</file>

<file path=customXml/itemProps5485.xml><?xml version="1.0" encoding="utf-8"?>
<ds:datastoreItem xmlns:ds="http://schemas.openxmlformats.org/officeDocument/2006/customXml" ds:itemID="{BD638452-5D50-4760-941B-C8A70F40C471}">
  <ds:schemaRefs>
    <ds:schemaRef ds:uri="http://schemas.microsoft.com/sharepoint/v3/contenttype/forms"/>
  </ds:schemaRefs>
</ds:datastoreItem>
</file>

<file path=customXml/itemProps5486.xml><?xml version="1.0" encoding="utf-8"?>
<ds:datastoreItem xmlns:ds="http://schemas.openxmlformats.org/officeDocument/2006/customXml" ds:itemID="{2E0131ED-7490-4175-80C0-78C1B1DFCCF7}">
  <ds:schemaRefs>
    <ds:schemaRef ds:uri="http://schemas.microsoft.com/sharepoint/v3/contenttype/forms"/>
  </ds:schemaRefs>
</ds:datastoreItem>
</file>

<file path=customXml/itemProps5487.xml><?xml version="1.0" encoding="utf-8"?>
<ds:datastoreItem xmlns:ds="http://schemas.openxmlformats.org/officeDocument/2006/customXml" ds:itemID="{3F1DFD0A-D926-4DDD-A248-D5358BBBB1C3}">
  <ds:schemaRefs>
    <ds:schemaRef ds:uri="http://schemas.microsoft.com/sharepoint/v3/contenttype/forms"/>
  </ds:schemaRefs>
</ds:datastoreItem>
</file>

<file path=customXml/itemProps5488.xml><?xml version="1.0" encoding="utf-8"?>
<ds:datastoreItem xmlns:ds="http://schemas.openxmlformats.org/officeDocument/2006/customXml" ds:itemID="{156B5451-E8A9-4999-B97F-DDFB59AD995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89.xml><?xml version="1.0" encoding="utf-8"?>
<ds:datastoreItem xmlns:ds="http://schemas.openxmlformats.org/officeDocument/2006/customXml" ds:itemID="{73665ADC-AAEC-45BC-ACB5-A5CE2472A907}">
  <ds:schemaRefs>
    <ds:schemaRef ds:uri="http://schemas.microsoft.com/sharepoint/v3/contenttype/forms"/>
  </ds:schemaRefs>
</ds:datastoreItem>
</file>

<file path=customXml/itemProps549.xml><?xml version="1.0" encoding="utf-8"?>
<ds:datastoreItem xmlns:ds="http://schemas.openxmlformats.org/officeDocument/2006/customXml" ds:itemID="{3746E12F-B3CA-4401-A1A3-DF3C5A2D1BB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90.xml><?xml version="1.0" encoding="utf-8"?>
<ds:datastoreItem xmlns:ds="http://schemas.openxmlformats.org/officeDocument/2006/customXml" ds:itemID="{9E647E24-D461-4309-80AB-1815774F059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91.xml><?xml version="1.0" encoding="utf-8"?>
<ds:datastoreItem xmlns:ds="http://schemas.openxmlformats.org/officeDocument/2006/customXml" ds:itemID="{6EC849DB-486A-402E-B18B-622C4160664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92.xml><?xml version="1.0" encoding="utf-8"?>
<ds:datastoreItem xmlns:ds="http://schemas.openxmlformats.org/officeDocument/2006/customXml" ds:itemID="{AD85F5D8-1289-427E-A430-C454302A3B2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93.xml><?xml version="1.0" encoding="utf-8"?>
<ds:datastoreItem xmlns:ds="http://schemas.openxmlformats.org/officeDocument/2006/customXml" ds:itemID="{8C077151-8C67-446D-9B48-D39FD6CDB10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494.xml><?xml version="1.0" encoding="utf-8"?>
<ds:datastoreItem xmlns:ds="http://schemas.openxmlformats.org/officeDocument/2006/customXml" ds:itemID="{14414499-E1CD-4E10-A635-C52CD8D1B7F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495.xml><?xml version="1.0" encoding="utf-8"?>
<ds:datastoreItem xmlns:ds="http://schemas.openxmlformats.org/officeDocument/2006/customXml" ds:itemID="{B9C499DE-4EC2-408C-83FB-3BEE0F5427EC}">
  <ds:schemaRefs>
    <ds:schemaRef ds:uri="http://schemas.microsoft.com/sharepoint/events"/>
  </ds:schemaRefs>
</ds:datastoreItem>
</file>

<file path=customXml/itemProps5496.xml><?xml version="1.0" encoding="utf-8"?>
<ds:datastoreItem xmlns:ds="http://schemas.openxmlformats.org/officeDocument/2006/customXml" ds:itemID="{7FDED69F-DAE7-49F7-A34D-B1ABC5493995}">
  <ds:schemaRefs>
    <ds:schemaRef ds:uri="http://schemas.microsoft.com/sharepoint/events"/>
  </ds:schemaRefs>
</ds:datastoreItem>
</file>

<file path=customXml/itemProps5497.xml><?xml version="1.0" encoding="utf-8"?>
<ds:datastoreItem xmlns:ds="http://schemas.openxmlformats.org/officeDocument/2006/customXml" ds:itemID="{00894BCB-FE00-415A-9917-58A33F2ED6A7}">
  <ds:schemaRefs>
    <ds:schemaRef ds:uri="http://schemas.microsoft.com/sharepoint/events"/>
  </ds:schemaRefs>
</ds:datastoreItem>
</file>

<file path=customXml/itemProps5498.xml><?xml version="1.0" encoding="utf-8"?>
<ds:datastoreItem xmlns:ds="http://schemas.openxmlformats.org/officeDocument/2006/customXml" ds:itemID="{CCB7F3F5-9310-4E83-BF68-FB77FEC06353}">
  <ds:schemaRefs>
    <ds:schemaRef ds:uri="http://schemas.microsoft.com/sharepoint/v3/contenttype/forms"/>
  </ds:schemaRefs>
</ds:datastoreItem>
</file>

<file path=customXml/itemProps5499.xml><?xml version="1.0" encoding="utf-8"?>
<ds:datastoreItem xmlns:ds="http://schemas.openxmlformats.org/officeDocument/2006/customXml" ds:itemID="{30116C56-5C6B-4F48-9E11-DE07BE8CCE4E}">
  <ds:schemaRefs>
    <ds:schemaRef ds:uri="http://schemas.microsoft.com/sharepoint/events"/>
  </ds:schemaRefs>
</ds:datastoreItem>
</file>

<file path=customXml/itemProps55.xml><?xml version="1.0" encoding="utf-8"?>
<ds:datastoreItem xmlns:ds="http://schemas.openxmlformats.org/officeDocument/2006/customXml" ds:itemID="{F43061F3-C053-468B-86F2-53693ED401EA}">
  <ds:schemaRefs>
    <ds:schemaRef ds:uri="http://schemas.microsoft.com/sharepoint/v3/contenttype/forms"/>
  </ds:schemaRefs>
</ds:datastoreItem>
</file>

<file path=customXml/itemProps550.xml><?xml version="1.0" encoding="utf-8"?>
<ds:datastoreItem xmlns:ds="http://schemas.openxmlformats.org/officeDocument/2006/customXml" ds:itemID="{F6C39983-9CB0-4EDE-A7C4-76DD3CB1AE8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00.xml><?xml version="1.0" encoding="utf-8"?>
<ds:datastoreItem xmlns:ds="http://schemas.openxmlformats.org/officeDocument/2006/customXml" ds:itemID="{A783BBF8-D534-4C13-BA85-8FC374EE8344}">
  <ds:schemaRefs>
    <ds:schemaRef ds:uri="http://schemas.microsoft.com/sharepoint/events"/>
  </ds:schemaRefs>
</ds:datastoreItem>
</file>

<file path=customXml/itemProps5501.xml><?xml version="1.0" encoding="utf-8"?>
<ds:datastoreItem xmlns:ds="http://schemas.openxmlformats.org/officeDocument/2006/customXml" ds:itemID="{E8FEC463-C3EA-4DA0-BB2A-0DAAFA2D63A4}">
  <ds:schemaRefs>
    <ds:schemaRef ds:uri="http://schemas.microsoft.com/sharepoint/events"/>
  </ds:schemaRefs>
</ds:datastoreItem>
</file>

<file path=customXml/itemProps5502.xml><?xml version="1.0" encoding="utf-8"?>
<ds:datastoreItem xmlns:ds="http://schemas.openxmlformats.org/officeDocument/2006/customXml" ds:itemID="{0D0DA4D9-6F7A-46BB-ACEC-807B7A2CA7B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03.xml><?xml version="1.0" encoding="utf-8"?>
<ds:datastoreItem xmlns:ds="http://schemas.openxmlformats.org/officeDocument/2006/customXml" ds:itemID="{08CA514A-FFCF-4ADB-9756-D6C86B3B613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04.xml><?xml version="1.0" encoding="utf-8"?>
<ds:datastoreItem xmlns:ds="http://schemas.openxmlformats.org/officeDocument/2006/customXml" ds:itemID="{8A3FF76B-5221-456A-B2CC-40D9784D667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05.xml><?xml version="1.0" encoding="utf-8"?>
<ds:datastoreItem xmlns:ds="http://schemas.openxmlformats.org/officeDocument/2006/customXml" ds:itemID="{3DBA7660-0A7E-40F0-A3A2-DC8F7470034D}">
  <ds:schemaRefs>
    <ds:schemaRef ds:uri="http://schemas.microsoft.com/sharepoint/v3/contenttype/forms"/>
  </ds:schemaRefs>
</ds:datastoreItem>
</file>

<file path=customXml/itemProps5506.xml><?xml version="1.0" encoding="utf-8"?>
<ds:datastoreItem xmlns:ds="http://schemas.openxmlformats.org/officeDocument/2006/customXml" ds:itemID="{4A0828E4-667C-4F19-8196-1736CBC5E3C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07.xml><?xml version="1.0" encoding="utf-8"?>
<ds:datastoreItem xmlns:ds="http://schemas.openxmlformats.org/officeDocument/2006/customXml" ds:itemID="{A5C08A25-7A07-4255-A1BC-6819307D990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08.xml><?xml version="1.0" encoding="utf-8"?>
<ds:datastoreItem xmlns:ds="http://schemas.openxmlformats.org/officeDocument/2006/customXml" ds:itemID="{24A1D8A0-5A7B-4A44-8DFF-21E658BDDC6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09.xml><?xml version="1.0" encoding="utf-8"?>
<ds:datastoreItem xmlns:ds="http://schemas.openxmlformats.org/officeDocument/2006/customXml" ds:itemID="{DDAEBADC-ECFD-4578-AF11-07A1222F954E}">
  <ds:schemaRefs>
    <ds:schemaRef ds:uri="http://schemas.microsoft.com/sharepoint/v3/contenttype/forms"/>
  </ds:schemaRefs>
</ds:datastoreItem>
</file>

<file path=customXml/itemProps551.xml><?xml version="1.0" encoding="utf-8"?>
<ds:datastoreItem xmlns:ds="http://schemas.openxmlformats.org/officeDocument/2006/customXml" ds:itemID="{74DAD5D9-5486-4A1A-BFAE-65D75C262E7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10.xml><?xml version="1.0" encoding="utf-8"?>
<ds:datastoreItem xmlns:ds="http://schemas.openxmlformats.org/officeDocument/2006/customXml" ds:itemID="{692D418D-C102-43E4-AE9A-5BCCD4C1ADF7}">
  <ds:schemaRefs>
    <ds:schemaRef ds:uri="http://schemas.microsoft.com/sharepoint/v3/contenttype/forms"/>
  </ds:schemaRefs>
</ds:datastoreItem>
</file>

<file path=customXml/itemProps5511.xml><?xml version="1.0" encoding="utf-8"?>
<ds:datastoreItem xmlns:ds="http://schemas.openxmlformats.org/officeDocument/2006/customXml" ds:itemID="{BC888D0C-E484-4AF2-967B-03865CCAC43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12.xml><?xml version="1.0" encoding="utf-8"?>
<ds:datastoreItem xmlns:ds="http://schemas.openxmlformats.org/officeDocument/2006/customXml" ds:itemID="{51DED55F-5E7D-4A0B-8588-C8686029B27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13.xml><?xml version="1.0" encoding="utf-8"?>
<ds:datastoreItem xmlns:ds="http://schemas.openxmlformats.org/officeDocument/2006/customXml" ds:itemID="{B62D3F2C-4FDB-4126-A131-1923B540599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14.xml><?xml version="1.0" encoding="utf-8"?>
<ds:datastoreItem xmlns:ds="http://schemas.openxmlformats.org/officeDocument/2006/customXml" ds:itemID="{05023B6A-CD2E-4E6B-A5F1-6E8B8ECBA999}">
  <ds:schemaRefs>
    <ds:schemaRef ds:uri="http://schemas.microsoft.com/sharepoint/v3/contenttype/forms"/>
  </ds:schemaRefs>
</ds:datastoreItem>
</file>

<file path=customXml/itemProps5515.xml><?xml version="1.0" encoding="utf-8"?>
<ds:datastoreItem xmlns:ds="http://schemas.openxmlformats.org/officeDocument/2006/customXml" ds:itemID="{E983436F-8E82-451D-9142-367B0CEB4830}">
  <ds:schemaRefs>
    <ds:schemaRef ds:uri="http://schemas.microsoft.com/sharepoint/events"/>
  </ds:schemaRefs>
</ds:datastoreItem>
</file>

<file path=customXml/itemProps5516.xml><?xml version="1.0" encoding="utf-8"?>
<ds:datastoreItem xmlns:ds="http://schemas.openxmlformats.org/officeDocument/2006/customXml" ds:itemID="{12A1A55B-0735-40F1-9F58-57D16E87EE6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17.xml><?xml version="1.0" encoding="utf-8"?>
<ds:datastoreItem xmlns:ds="http://schemas.openxmlformats.org/officeDocument/2006/customXml" ds:itemID="{520ADE62-9B27-4ED8-84A1-BB6769CF60BC}">
  <ds:schemaRefs>
    <ds:schemaRef ds:uri="http://schemas.microsoft.com/sharepoint/v3/contenttype/forms"/>
  </ds:schemaRefs>
</ds:datastoreItem>
</file>

<file path=customXml/itemProps5518.xml><?xml version="1.0" encoding="utf-8"?>
<ds:datastoreItem xmlns:ds="http://schemas.openxmlformats.org/officeDocument/2006/customXml" ds:itemID="{A20E7E24-5808-444B-8CB3-5311F0BF4F42}">
  <ds:schemaRefs>
    <ds:schemaRef ds:uri="http://schemas.microsoft.com/sharepoint/events"/>
  </ds:schemaRefs>
</ds:datastoreItem>
</file>

<file path=customXml/itemProps5519.xml><?xml version="1.0" encoding="utf-8"?>
<ds:datastoreItem xmlns:ds="http://schemas.openxmlformats.org/officeDocument/2006/customXml" ds:itemID="{4931FE02-3BDC-4608-984B-09E4A6266AB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2.xml><?xml version="1.0" encoding="utf-8"?>
<ds:datastoreItem xmlns:ds="http://schemas.openxmlformats.org/officeDocument/2006/customXml" ds:itemID="{FA1E11B0-9181-48AC-91C0-550623762BA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20.xml><?xml version="1.0" encoding="utf-8"?>
<ds:datastoreItem xmlns:ds="http://schemas.openxmlformats.org/officeDocument/2006/customXml" ds:itemID="{45ED8750-A9C0-49A0-AB21-8E3FDBD89606}">
  <ds:schemaRefs>
    <ds:schemaRef ds:uri="http://schemas.microsoft.com/sharepoint/v3/contenttype/forms"/>
  </ds:schemaRefs>
</ds:datastoreItem>
</file>

<file path=customXml/itemProps5521.xml><?xml version="1.0" encoding="utf-8"?>
<ds:datastoreItem xmlns:ds="http://schemas.openxmlformats.org/officeDocument/2006/customXml" ds:itemID="{CC5D7D0A-A8F1-45AB-B36A-24937E3E4CB9}">
  <ds:schemaRefs>
    <ds:schemaRef ds:uri="http://schemas.microsoft.com/sharepoint/events"/>
  </ds:schemaRefs>
</ds:datastoreItem>
</file>

<file path=customXml/itemProps5522.xml><?xml version="1.0" encoding="utf-8"?>
<ds:datastoreItem xmlns:ds="http://schemas.openxmlformats.org/officeDocument/2006/customXml" ds:itemID="{AA655564-E8A5-4238-9110-625F0F1535A4}">
  <ds:schemaRefs>
    <ds:schemaRef ds:uri="http://schemas.microsoft.com/sharepoint/v3/contenttype/forms"/>
  </ds:schemaRefs>
</ds:datastoreItem>
</file>

<file path=customXml/itemProps5523.xml><?xml version="1.0" encoding="utf-8"?>
<ds:datastoreItem xmlns:ds="http://schemas.openxmlformats.org/officeDocument/2006/customXml" ds:itemID="{60EFF2F6-F7E1-4A3D-BF9C-64C7D22BB70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24.xml><?xml version="1.0" encoding="utf-8"?>
<ds:datastoreItem xmlns:ds="http://schemas.openxmlformats.org/officeDocument/2006/customXml" ds:itemID="{07A5ED02-3BA9-4883-8266-C4AB2D420A95}">
  <ds:schemaRefs>
    <ds:schemaRef ds:uri="http://schemas.microsoft.com/sharepoint/v3/contenttype/forms"/>
  </ds:schemaRefs>
</ds:datastoreItem>
</file>

<file path=customXml/itemProps5525.xml><?xml version="1.0" encoding="utf-8"?>
<ds:datastoreItem xmlns:ds="http://schemas.openxmlformats.org/officeDocument/2006/customXml" ds:itemID="{8DF298EC-9440-45E7-858A-E6565BB9669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26.xml><?xml version="1.0" encoding="utf-8"?>
<ds:datastoreItem xmlns:ds="http://schemas.openxmlformats.org/officeDocument/2006/customXml" ds:itemID="{1EF1DF02-4678-478C-8366-4790E7F505A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27.xml><?xml version="1.0" encoding="utf-8"?>
<ds:datastoreItem xmlns:ds="http://schemas.openxmlformats.org/officeDocument/2006/customXml" ds:itemID="{2CC45A48-5F81-4640-AA4C-E1FCCE35CBBB}">
  <ds:schemaRefs>
    <ds:schemaRef ds:uri="http://schemas.microsoft.com/sharepoint/v3/contenttype/forms"/>
  </ds:schemaRefs>
</ds:datastoreItem>
</file>

<file path=customXml/itemProps5528.xml><?xml version="1.0" encoding="utf-8"?>
<ds:datastoreItem xmlns:ds="http://schemas.openxmlformats.org/officeDocument/2006/customXml" ds:itemID="{A64424CB-D0B9-4FAE-B831-44496BB5D1AC}">
  <ds:schemaRefs>
    <ds:schemaRef ds:uri="http://schemas.microsoft.com/sharepoint/events"/>
  </ds:schemaRefs>
</ds:datastoreItem>
</file>

<file path=customXml/itemProps5529.xml><?xml version="1.0" encoding="utf-8"?>
<ds:datastoreItem xmlns:ds="http://schemas.openxmlformats.org/officeDocument/2006/customXml" ds:itemID="{313F35B8-D8DD-4CA5-841F-D7AE532173E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3.xml><?xml version="1.0" encoding="utf-8"?>
<ds:datastoreItem xmlns:ds="http://schemas.openxmlformats.org/officeDocument/2006/customXml" ds:itemID="{FA2FB013-B07E-49C8-A5E5-EE27EAD38DD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30.xml><?xml version="1.0" encoding="utf-8"?>
<ds:datastoreItem xmlns:ds="http://schemas.openxmlformats.org/officeDocument/2006/customXml" ds:itemID="{233EA0A3-9839-49DD-A512-DAAB30AC379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31.xml><?xml version="1.0" encoding="utf-8"?>
<ds:datastoreItem xmlns:ds="http://schemas.openxmlformats.org/officeDocument/2006/customXml" ds:itemID="{74E56D62-B4E4-42B2-8B3A-C8F9E15CA230}">
  <ds:schemaRefs>
    <ds:schemaRef ds:uri="http://schemas.microsoft.com/sharepoint/v3/contenttype/forms"/>
  </ds:schemaRefs>
</ds:datastoreItem>
</file>

<file path=customXml/itemProps5532.xml><?xml version="1.0" encoding="utf-8"?>
<ds:datastoreItem xmlns:ds="http://schemas.openxmlformats.org/officeDocument/2006/customXml" ds:itemID="{ABF18D3C-16C5-475F-84B1-156C42345AE6}">
  <ds:schemaRefs>
    <ds:schemaRef ds:uri="http://schemas.microsoft.com/sharepoint/v3/contenttype/forms"/>
  </ds:schemaRefs>
</ds:datastoreItem>
</file>

<file path=customXml/itemProps5533.xml><?xml version="1.0" encoding="utf-8"?>
<ds:datastoreItem xmlns:ds="http://schemas.openxmlformats.org/officeDocument/2006/customXml" ds:itemID="{7CAAC0E9-F6D3-46D9-861A-4AB62B69C3A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34.xml><?xml version="1.0" encoding="utf-8"?>
<ds:datastoreItem xmlns:ds="http://schemas.openxmlformats.org/officeDocument/2006/customXml" ds:itemID="{9641D886-F7B8-4DD2-A7DF-368F3A672DE0}">
  <ds:schemaRefs>
    <ds:schemaRef ds:uri="http://schemas.microsoft.com/sharepoint/v3/contenttype/forms"/>
  </ds:schemaRefs>
</ds:datastoreItem>
</file>

<file path=customXml/itemProps5535.xml><?xml version="1.0" encoding="utf-8"?>
<ds:datastoreItem xmlns:ds="http://schemas.openxmlformats.org/officeDocument/2006/customXml" ds:itemID="{41F8929D-EFBD-475A-8CD2-1D997D1D30CF}">
  <ds:schemaRefs>
    <ds:schemaRef ds:uri="http://schemas.microsoft.com/sharepoint/events"/>
  </ds:schemaRefs>
</ds:datastoreItem>
</file>

<file path=customXml/itemProps5536.xml><?xml version="1.0" encoding="utf-8"?>
<ds:datastoreItem xmlns:ds="http://schemas.openxmlformats.org/officeDocument/2006/customXml" ds:itemID="{B5470770-C21D-4746-B392-EFDEEF1B8E44}">
  <ds:schemaRefs>
    <ds:schemaRef ds:uri="http://schemas.microsoft.com/sharepoint/v3/contenttype/forms"/>
  </ds:schemaRefs>
</ds:datastoreItem>
</file>

<file path=customXml/itemProps5537.xml><?xml version="1.0" encoding="utf-8"?>
<ds:datastoreItem xmlns:ds="http://schemas.openxmlformats.org/officeDocument/2006/customXml" ds:itemID="{0F5F42D7-E15C-4113-91A2-FAFEBF74A921}">
  <ds:schemaRefs>
    <ds:schemaRef ds:uri="http://schemas.microsoft.com/sharepoint/events"/>
  </ds:schemaRefs>
</ds:datastoreItem>
</file>

<file path=customXml/itemProps5538.xml><?xml version="1.0" encoding="utf-8"?>
<ds:datastoreItem xmlns:ds="http://schemas.openxmlformats.org/officeDocument/2006/customXml" ds:itemID="{CC38C7F4-34D9-446C-AB44-314AB470453D}">
  <ds:schemaRefs>
    <ds:schemaRef ds:uri="http://schemas.microsoft.com/sharepoint/events"/>
  </ds:schemaRefs>
</ds:datastoreItem>
</file>

<file path=customXml/itemProps5539.xml><?xml version="1.0" encoding="utf-8"?>
<ds:datastoreItem xmlns:ds="http://schemas.openxmlformats.org/officeDocument/2006/customXml" ds:itemID="{C5D30F0A-6B56-481E-8262-51364491D8BE}">
  <ds:schemaRefs>
    <ds:schemaRef ds:uri="http://schemas.microsoft.com/sharepoint/events"/>
  </ds:schemaRefs>
</ds:datastoreItem>
</file>

<file path=customXml/itemProps554.xml><?xml version="1.0" encoding="utf-8"?>
<ds:datastoreItem xmlns:ds="http://schemas.openxmlformats.org/officeDocument/2006/customXml" ds:itemID="{D2D873DC-3682-45C2-9D98-C546B2DA8B92}">
  <ds:schemaRefs>
    <ds:schemaRef ds:uri="http://schemas.microsoft.com/sharepoint/v3/contenttype/forms"/>
  </ds:schemaRefs>
</ds:datastoreItem>
</file>

<file path=customXml/itemProps5540.xml><?xml version="1.0" encoding="utf-8"?>
<ds:datastoreItem xmlns:ds="http://schemas.openxmlformats.org/officeDocument/2006/customXml" ds:itemID="{74012960-8162-4142-8CEF-A884549D5B9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41.xml><?xml version="1.0" encoding="utf-8"?>
<ds:datastoreItem xmlns:ds="http://schemas.openxmlformats.org/officeDocument/2006/customXml" ds:itemID="{621BFC7D-ACDB-4DB7-B0F1-3A9A41578E1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42.xml><?xml version="1.0" encoding="utf-8"?>
<ds:datastoreItem xmlns:ds="http://schemas.openxmlformats.org/officeDocument/2006/customXml" ds:itemID="{12310D6A-3925-4CA3-AB1E-E58A12A6BC96}">
  <ds:schemaRefs>
    <ds:schemaRef ds:uri="http://schemas.microsoft.com/sharepoint/v3/contenttype/forms"/>
  </ds:schemaRefs>
</ds:datastoreItem>
</file>

<file path=customXml/itemProps5543.xml><?xml version="1.0" encoding="utf-8"?>
<ds:datastoreItem xmlns:ds="http://schemas.openxmlformats.org/officeDocument/2006/customXml" ds:itemID="{17A69C77-5DA1-4A0B-B62C-76B1EAC6ED7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44.xml><?xml version="1.0" encoding="utf-8"?>
<ds:datastoreItem xmlns:ds="http://schemas.openxmlformats.org/officeDocument/2006/customXml" ds:itemID="{8FC9A8C7-9F77-4518-95F7-737F8B1EAB74}">
  <ds:schemaRefs>
    <ds:schemaRef ds:uri="http://schemas.microsoft.com/sharepoint/v3/contenttype/forms"/>
  </ds:schemaRefs>
</ds:datastoreItem>
</file>

<file path=customXml/itemProps5545.xml><?xml version="1.0" encoding="utf-8"?>
<ds:datastoreItem xmlns:ds="http://schemas.openxmlformats.org/officeDocument/2006/customXml" ds:itemID="{0D23D566-3C1C-4F79-B2A4-6DE810368C2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46.xml><?xml version="1.0" encoding="utf-8"?>
<ds:datastoreItem xmlns:ds="http://schemas.openxmlformats.org/officeDocument/2006/customXml" ds:itemID="{6BD77985-DFB2-4DF6-9403-4166EBACC3C6}">
  <ds:schemaRefs>
    <ds:schemaRef ds:uri="http://schemas.microsoft.com/sharepoint/events"/>
  </ds:schemaRefs>
</ds:datastoreItem>
</file>

<file path=customXml/itemProps5547.xml><?xml version="1.0" encoding="utf-8"?>
<ds:datastoreItem xmlns:ds="http://schemas.openxmlformats.org/officeDocument/2006/customXml" ds:itemID="{1F0B20BF-DA22-401D-B084-768C15386C7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48.xml><?xml version="1.0" encoding="utf-8"?>
<ds:datastoreItem xmlns:ds="http://schemas.openxmlformats.org/officeDocument/2006/customXml" ds:itemID="{70FE12E6-4CA5-41DB-88F4-D4AF000D26D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49.xml><?xml version="1.0" encoding="utf-8"?>
<ds:datastoreItem xmlns:ds="http://schemas.openxmlformats.org/officeDocument/2006/customXml" ds:itemID="{04E117FD-C7F2-4197-99C0-D259B1DE62A1}">
  <ds:schemaRefs>
    <ds:schemaRef ds:uri="http://schemas.microsoft.com/sharepoint/v3/contenttype/forms"/>
  </ds:schemaRefs>
</ds:datastoreItem>
</file>

<file path=customXml/itemProps555.xml><?xml version="1.0" encoding="utf-8"?>
<ds:datastoreItem xmlns:ds="http://schemas.openxmlformats.org/officeDocument/2006/customXml" ds:itemID="{500C116B-EA24-4FFD-8FB1-A5BC9CF2E02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50.xml><?xml version="1.0" encoding="utf-8"?>
<ds:datastoreItem xmlns:ds="http://schemas.openxmlformats.org/officeDocument/2006/customXml" ds:itemID="{C904A7EF-99A4-4CC5-B3A6-9F03BB13D169}">
  <ds:schemaRefs>
    <ds:schemaRef ds:uri="http://schemas.microsoft.com/sharepoint/v3/contenttype/forms"/>
  </ds:schemaRefs>
</ds:datastoreItem>
</file>

<file path=customXml/itemProps5551.xml><?xml version="1.0" encoding="utf-8"?>
<ds:datastoreItem xmlns:ds="http://schemas.openxmlformats.org/officeDocument/2006/customXml" ds:itemID="{4A3F7749-9572-402C-8070-67A12F02AFBB}">
  <ds:schemaRefs>
    <ds:schemaRef ds:uri="http://schemas.microsoft.com/sharepoint/v3/contenttype/forms"/>
  </ds:schemaRefs>
</ds:datastoreItem>
</file>

<file path=customXml/itemProps5552.xml><?xml version="1.0" encoding="utf-8"?>
<ds:datastoreItem xmlns:ds="http://schemas.openxmlformats.org/officeDocument/2006/customXml" ds:itemID="{FA6E2D67-D3AA-4998-929B-3684EBCCE60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53.xml><?xml version="1.0" encoding="utf-8"?>
<ds:datastoreItem xmlns:ds="http://schemas.openxmlformats.org/officeDocument/2006/customXml" ds:itemID="{8FE0ECD1-7CDD-40C5-B3B0-3F8F1C14F92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54.xml><?xml version="1.0" encoding="utf-8"?>
<ds:datastoreItem xmlns:ds="http://schemas.openxmlformats.org/officeDocument/2006/customXml" ds:itemID="{3FA2B8AE-9E18-4DDF-86A0-B32DE2D7971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55.xml><?xml version="1.0" encoding="utf-8"?>
<ds:datastoreItem xmlns:ds="http://schemas.openxmlformats.org/officeDocument/2006/customXml" ds:itemID="{58C6B889-B427-4A88-B2D6-B95BCD46BB8D}">
  <ds:schemaRefs>
    <ds:schemaRef ds:uri="http://schemas.microsoft.com/sharepoint/events"/>
  </ds:schemaRefs>
</ds:datastoreItem>
</file>

<file path=customXml/itemProps5556.xml><?xml version="1.0" encoding="utf-8"?>
<ds:datastoreItem xmlns:ds="http://schemas.openxmlformats.org/officeDocument/2006/customXml" ds:itemID="{0DDABD7D-25A1-423D-8B8A-4EDC75C3AB0F}">
  <ds:schemaRefs>
    <ds:schemaRef ds:uri="http://schemas.microsoft.com/sharepoint/v3/contenttype/forms"/>
  </ds:schemaRefs>
</ds:datastoreItem>
</file>

<file path=customXml/itemProps5557.xml><?xml version="1.0" encoding="utf-8"?>
<ds:datastoreItem xmlns:ds="http://schemas.openxmlformats.org/officeDocument/2006/customXml" ds:itemID="{9D7ECEE4-100F-4B6F-967F-F2D2BAB01A3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58.xml><?xml version="1.0" encoding="utf-8"?>
<ds:datastoreItem xmlns:ds="http://schemas.openxmlformats.org/officeDocument/2006/customXml" ds:itemID="{CE0F93D0-D4BC-4E78-8745-2DBC14D4BA07}">
  <ds:schemaRefs>
    <ds:schemaRef ds:uri="http://schemas.microsoft.com/sharepoint/v3/contenttype/forms"/>
  </ds:schemaRefs>
</ds:datastoreItem>
</file>

<file path=customXml/itemProps5559.xml><?xml version="1.0" encoding="utf-8"?>
<ds:datastoreItem xmlns:ds="http://schemas.openxmlformats.org/officeDocument/2006/customXml" ds:itemID="{016F6971-A917-437E-B2BC-3121FA754E9B}">
  <ds:schemaRefs>
    <ds:schemaRef ds:uri="http://schemas.microsoft.com/sharepoint/v3/contenttype/forms"/>
  </ds:schemaRefs>
</ds:datastoreItem>
</file>

<file path=customXml/itemProps556.xml><?xml version="1.0" encoding="utf-8"?>
<ds:datastoreItem xmlns:ds="http://schemas.openxmlformats.org/officeDocument/2006/customXml" ds:itemID="{321430BC-4C7F-401E-96FE-CEB1ED75A88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60.xml><?xml version="1.0" encoding="utf-8"?>
<ds:datastoreItem xmlns:ds="http://schemas.openxmlformats.org/officeDocument/2006/customXml" ds:itemID="{BDB7EA3A-8628-4A05-9C87-F217FA0F093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61.xml><?xml version="1.0" encoding="utf-8"?>
<ds:datastoreItem xmlns:ds="http://schemas.openxmlformats.org/officeDocument/2006/customXml" ds:itemID="{539CBB46-89C5-4003-BA34-D8172FC8BB7F}">
  <ds:schemaRefs>
    <ds:schemaRef ds:uri="http://schemas.microsoft.com/sharepoint/events"/>
  </ds:schemaRefs>
</ds:datastoreItem>
</file>

<file path=customXml/itemProps5562.xml><?xml version="1.0" encoding="utf-8"?>
<ds:datastoreItem xmlns:ds="http://schemas.openxmlformats.org/officeDocument/2006/customXml" ds:itemID="{F678A525-7BCA-4531-9AAF-9A6417B14D81}">
  <ds:schemaRefs>
    <ds:schemaRef ds:uri="http://schemas.microsoft.com/sharepoint/v3/contenttype/forms"/>
  </ds:schemaRefs>
</ds:datastoreItem>
</file>

<file path=customXml/itemProps5563.xml><?xml version="1.0" encoding="utf-8"?>
<ds:datastoreItem xmlns:ds="http://schemas.openxmlformats.org/officeDocument/2006/customXml" ds:itemID="{711146C0-1E03-4E56-8F86-E88F96CE5C01}">
  <ds:schemaRefs>
    <ds:schemaRef ds:uri="http://schemas.microsoft.com/sharepoint/v3/contenttype/forms"/>
  </ds:schemaRefs>
</ds:datastoreItem>
</file>

<file path=customXml/itemProps5564.xml><?xml version="1.0" encoding="utf-8"?>
<ds:datastoreItem xmlns:ds="http://schemas.openxmlformats.org/officeDocument/2006/customXml" ds:itemID="{93D16AE0-2449-481E-AD6D-AA997A180D7B}">
  <ds:schemaRefs>
    <ds:schemaRef ds:uri="http://schemas.microsoft.com/sharepoint/events"/>
  </ds:schemaRefs>
</ds:datastoreItem>
</file>

<file path=customXml/itemProps5565.xml><?xml version="1.0" encoding="utf-8"?>
<ds:datastoreItem xmlns:ds="http://schemas.openxmlformats.org/officeDocument/2006/customXml" ds:itemID="{44E644E4-F4B3-4C4C-A61E-9A1C0E45220D}">
  <ds:schemaRefs>
    <ds:schemaRef ds:uri="http://schemas.microsoft.com/sharepoint/v3/contenttype/forms"/>
  </ds:schemaRefs>
</ds:datastoreItem>
</file>

<file path=customXml/itemProps5566.xml><?xml version="1.0" encoding="utf-8"?>
<ds:datastoreItem xmlns:ds="http://schemas.openxmlformats.org/officeDocument/2006/customXml" ds:itemID="{D140B10D-40F0-4343-B889-8945B029010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67.xml><?xml version="1.0" encoding="utf-8"?>
<ds:datastoreItem xmlns:ds="http://schemas.openxmlformats.org/officeDocument/2006/customXml" ds:itemID="{99BCF17A-329C-4EBE-B240-D80FB92CEE75}">
  <ds:schemaRefs>
    <ds:schemaRef ds:uri="http://schemas.microsoft.com/sharepoint/events"/>
  </ds:schemaRefs>
</ds:datastoreItem>
</file>

<file path=customXml/itemProps5568.xml><?xml version="1.0" encoding="utf-8"?>
<ds:datastoreItem xmlns:ds="http://schemas.openxmlformats.org/officeDocument/2006/customXml" ds:itemID="{6BC502A2-B9AB-4E23-B2A5-FE0CC5AE3D8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69.xml><?xml version="1.0" encoding="utf-8"?>
<ds:datastoreItem xmlns:ds="http://schemas.openxmlformats.org/officeDocument/2006/customXml" ds:itemID="{624FD841-238A-42B1-B0A8-D633027D533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7.xml><?xml version="1.0" encoding="utf-8"?>
<ds:datastoreItem xmlns:ds="http://schemas.openxmlformats.org/officeDocument/2006/customXml" ds:itemID="{BAC5A272-04FE-4A57-9072-34C15C4304AE}">
  <ds:schemaRefs>
    <ds:schemaRef ds:uri="http://schemas.microsoft.com/sharepoint/v3/contenttype/forms"/>
  </ds:schemaRefs>
</ds:datastoreItem>
</file>

<file path=customXml/itemProps5570.xml><?xml version="1.0" encoding="utf-8"?>
<ds:datastoreItem xmlns:ds="http://schemas.openxmlformats.org/officeDocument/2006/customXml" ds:itemID="{F29A7853-A6D4-474A-BDBA-5250CFFDB841}">
  <ds:schemaRefs>
    <ds:schemaRef ds:uri="http://schemas.microsoft.com/sharepoint/v3/contenttype/forms"/>
  </ds:schemaRefs>
</ds:datastoreItem>
</file>

<file path=customXml/itemProps5571.xml><?xml version="1.0" encoding="utf-8"?>
<ds:datastoreItem xmlns:ds="http://schemas.openxmlformats.org/officeDocument/2006/customXml" ds:itemID="{BCF1BC87-05BE-41BB-8630-921F9EB8A830}">
  <ds:schemaRefs>
    <ds:schemaRef ds:uri="http://schemas.microsoft.com/sharepoint/v3/contenttype/forms"/>
  </ds:schemaRefs>
</ds:datastoreItem>
</file>

<file path=customXml/itemProps5572.xml><?xml version="1.0" encoding="utf-8"?>
<ds:datastoreItem xmlns:ds="http://schemas.openxmlformats.org/officeDocument/2006/customXml" ds:itemID="{0FD98FAD-83C1-4B23-9A4D-CF64FBFAC9AF}">
  <ds:schemaRefs>
    <ds:schemaRef ds:uri="http://schemas.microsoft.com/sharepoint/events"/>
  </ds:schemaRefs>
</ds:datastoreItem>
</file>

<file path=customXml/itemProps5573.xml><?xml version="1.0" encoding="utf-8"?>
<ds:datastoreItem xmlns:ds="http://schemas.openxmlformats.org/officeDocument/2006/customXml" ds:itemID="{6BAD89E8-4B56-4733-A5B0-6B585A5085E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74.xml><?xml version="1.0" encoding="utf-8"?>
<ds:datastoreItem xmlns:ds="http://schemas.openxmlformats.org/officeDocument/2006/customXml" ds:itemID="{8F5A5458-2793-4D18-9E15-0571781C2CC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75.xml><?xml version="1.0" encoding="utf-8"?>
<ds:datastoreItem xmlns:ds="http://schemas.openxmlformats.org/officeDocument/2006/customXml" ds:itemID="{90A5F390-B930-486B-9D37-F7DCEBA66F2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76.xml><?xml version="1.0" encoding="utf-8"?>
<ds:datastoreItem xmlns:ds="http://schemas.openxmlformats.org/officeDocument/2006/customXml" ds:itemID="{212019CB-08D0-4805-8CD3-998DED76B13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77.xml><?xml version="1.0" encoding="utf-8"?>
<ds:datastoreItem xmlns:ds="http://schemas.openxmlformats.org/officeDocument/2006/customXml" ds:itemID="{71CC4CF8-D4D4-49A3-A862-87E102523DC4}">
  <ds:schemaRefs>
    <ds:schemaRef ds:uri="http://schemas.microsoft.com/sharepoint/events"/>
  </ds:schemaRefs>
</ds:datastoreItem>
</file>

<file path=customXml/itemProps5578.xml><?xml version="1.0" encoding="utf-8"?>
<ds:datastoreItem xmlns:ds="http://schemas.openxmlformats.org/officeDocument/2006/customXml" ds:itemID="{67342AC0-BCEA-4753-AC52-F5F0893BE38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79.xml><?xml version="1.0" encoding="utf-8"?>
<ds:datastoreItem xmlns:ds="http://schemas.openxmlformats.org/officeDocument/2006/customXml" ds:itemID="{50AF8D3C-4CF3-4B52-8972-16A5D3E85F0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8.xml><?xml version="1.0" encoding="utf-8"?>
<ds:datastoreItem xmlns:ds="http://schemas.openxmlformats.org/officeDocument/2006/customXml" ds:itemID="{D4605EDB-CF64-4452-A39B-3591B8456130}">
  <ds:schemaRefs>
    <ds:schemaRef ds:uri="http://schemas.microsoft.com/sharepoint/events"/>
  </ds:schemaRefs>
</ds:datastoreItem>
</file>

<file path=customXml/itemProps5580.xml><?xml version="1.0" encoding="utf-8"?>
<ds:datastoreItem xmlns:ds="http://schemas.openxmlformats.org/officeDocument/2006/customXml" ds:itemID="{DC5BE57B-B68D-41CA-9653-FE869819C6F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81.xml><?xml version="1.0" encoding="utf-8"?>
<ds:datastoreItem xmlns:ds="http://schemas.openxmlformats.org/officeDocument/2006/customXml" ds:itemID="{B9CDBF5E-34E0-425D-B057-33DBF2D88A0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82.xml><?xml version="1.0" encoding="utf-8"?>
<ds:datastoreItem xmlns:ds="http://schemas.openxmlformats.org/officeDocument/2006/customXml" ds:itemID="{0B3956A9-3886-47AF-A04C-FCC2DAF8C47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83.xml><?xml version="1.0" encoding="utf-8"?>
<ds:datastoreItem xmlns:ds="http://schemas.openxmlformats.org/officeDocument/2006/customXml" ds:itemID="{ABC34BE8-2B35-4AA9-9EDF-CB8813A14C41}">
  <ds:schemaRefs>
    <ds:schemaRef ds:uri="http://schemas.microsoft.com/sharepoint/v3/contenttype/forms"/>
  </ds:schemaRefs>
</ds:datastoreItem>
</file>

<file path=customXml/itemProps5584.xml><?xml version="1.0" encoding="utf-8"?>
<ds:datastoreItem xmlns:ds="http://schemas.openxmlformats.org/officeDocument/2006/customXml" ds:itemID="{E4ED24A4-8A49-4089-9568-BB6C5CBBE377}">
  <ds:schemaRefs>
    <ds:schemaRef ds:uri="http://schemas.microsoft.com/sharepoint/v3/contenttype/forms"/>
  </ds:schemaRefs>
</ds:datastoreItem>
</file>

<file path=customXml/itemProps5585.xml><?xml version="1.0" encoding="utf-8"?>
<ds:datastoreItem xmlns:ds="http://schemas.openxmlformats.org/officeDocument/2006/customXml" ds:itemID="{5C0257E6-FA86-486F-9A58-50CAE501C033}">
  <ds:schemaRefs>
    <ds:schemaRef ds:uri="http://schemas.microsoft.com/sharepoint/events"/>
  </ds:schemaRefs>
</ds:datastoreItem>
</file>

<file path=customXml/itemProps5586.xml><?xml version="1.0" encoding="utf-8"?>
<ds:datastoreItem xmlns:ds="http://schemas.openxmlformats.org/officeDocument/2006/customXml" ds:itemID="{5F2BB52A-8C88-4257-A40D-5758B8D986EC}">
  <ds:schemaRefs>
    <ds:schemaRef ds:uri="http://schemas.microsoft.com/sharepoint/events"/>
  </ds:schemaRefs>
</ds:datastoreItem>
</file>

<file path=customXml/itemProps5587.xml><?xml version="1.0" encoding="utf-8"?>
<ds:datastoreItem xmlns:ds="http://schemas.openxmlformats.org/officeDocument/2006/customXml" ds:itemID="{EF128B13-207D-425F-8874-B2A513D46DA3}">
  <ds:schemaRefs>
    <ds:schemaRef ds:uri="http://schemas.microsoft.com/sharepoint/v3/contenttype/forms"/>
  </ds:schemaRefs>
</ds:datastoreItem>
</file>

<file path=customXml/itemProps5588.xml><?xml version="1.0" encoding="utf-8"?>
<ds:datastoreItem xmlns:ds="http://schemas.openxmlformats.org/officeDocument/2006/customXml" ds:itemID="{77A7B820-4E71-4303-8A7E-2830DA82E8E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89.xml><?xml version="1.0" encoding="utf-8"?>
<ds:datastoreItem xmlns:ds="http://schemas.openxmlformats.org/officeDocument/2006/customXml" ds:itemID="{52BF7917-2104-4E0D-83F2-B930BA6BCE9B}">
  <ds:schemaRefs>
    <ds:schemaRef ds:uri="http://schemas.microsoft.com/sharepoint/v3/contenttype/forms"/>
  </ds:schemaRefs>
</ds:datastoreItem>
</file>

<file path=customXml/itemProps559.xml><?xml version="1.0" encoding="utf-8"?>
<ds:datastoreItem xmlns:ds="http://schemas.openxmlformats.org/officeDocument/2006/customXml" ds:itemID="{FE1395BF-A52E-48D8-AD8F-10B2B4E102C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90.xml><?xml version="1.0" encoding="utf-8"?>
<ds:datastoreItem xmlns:ds="http://schemas.openxmlformats.org/officeDocument/2006/customXml" ds:itemID="{EEE35522-0748-46F6-B36E-F954C74641A1}">
  <ds:schemaRefs>
    <ds:schemaRef ds:uri="http://schemas.microsoft.com/sharepoint/v3/contenttype/forms"/>
  </ds:schemaRefs>
</ds:datastoreItem>
</file>

<file path=customXml/itemProps5591.xml><?xml version="1.0" encoding="utf-8"?>
<ds:datastoreItem xmlns:ds="http://schemas.openxmlformats.org/officeDocument/2006/customXml" ds:itemID="{5CED1687-BAAE-40A4-A1DF-B8115790EAB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92.xml><?xml version="1.0" encoding="utf-8"?>
<ds:datastoreItem xmlns:ds="http://schemas.openxmlformats.org/officeDocument/2006/customXml" ds:itemID="{B17820FB-EFB0-4A1B-9949-4D1E13FCD56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93.xml><?xml version="1.0" encoding="utf-8"?>
<ds:datastoreItem xmlns:ds="http://schemas.openxmlformats.org/officeDocument/2006/customXml" ds:itemID="{8F5E65B1-3741-456C-A23B-FD24E57D93A7}">
  <ds:schemaRefs>
    <ds:schemaRef ds:uri="http://schemas.microsoft.com/sharepoint/events"/>
  </ds:schemaRefs>
</ds:datastoreItem>
</file>

<file path=customXml/itemProps5594.xml><?xml version="1.0" encoding="utf-8"?>
<ds:datastoreItem xmlns:ds="http://schemas.openxmlformats.org/officeDocument/2006/customXml" ds:itemID="{9D7B6DC2-6184-4FFE-877D-0DE447E6681B}">
  <ds:schemaRefs>
    <ds:schemaRef ds:uri="http://schemas.microsoft.com/sharepoint/events"/>
  </ds:schemaRefs>
</ds:datastoreItem>
</file>

<file path=customXml/itemProps5595.xml><?xml version="1.0" encoding="utf-8"?>
<ds:datastoreItem xmlns:ds="http://schemas.openxmlformats.org/officeDocument/2006/customXml" ds:itemID="{A650E04D-109D-4C13-898C-A2A837EC91F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96.xml><?xml version="1.0" encoding="utf-8"?>
<ds:datastoreItem xmlns:ds="http://schemas.openxmlformats.org/officeDocument/2006/customXml" ds:itemID="{E7ECCA75-33CE-4124-B49D-69C7605DFAC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597.xml><?xml version="1.0" encoding="utf-8"?>
<ds:datastoreItem xmlns:ds="http://schemas.openxmlformats.org/officeDocument/2006/customXml" ds:itemID="{52D754B2-3442-4EAC-92D7-8E0DC408834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598.xml><?xml version="1.0" encoding="utf-8"?>
<ds:datastoreItem xmlns:ds="http://schemas.openxmlformats.org/officeDocument/2006/customXml" ds:itemID="{96330401-CFCC-475E-9874-56D70DD22A0D}">
  <ds:schemaRefs>
    <ds:schemaRef ds:uri="http://schemas.microsoft.com/sharepoint/events"/>
  </ds:schemaRefs>
</ds:datastoreItem>
</file>

<file path=customXml/itemProps5599.xml><?xml version="1.0" encoding="utf-8"?>
<ds:datastoreItem xmlns:ds="http://schemas.openxmlformats.org/officeDocument/2006/customXml" ds:itemID="{E0AC9F50-10E2-4B82-97C6-7B3FCB3288C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.xml><?xml version="1.0" encoding="utf-8"?>
<ds:datastoreItem xmlns:ds="http://schemas.openxmlformats.org/officeDocument/2006/customXml" ds:itemID="{C4063488-1FD1-409E-9892-E53F876353F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0.xml><?xml version="1.0" encoding="utf-8"?>
<ds:datastoreItem xmlns:ds="http://schemas.openxmlformats.org/officeDocument/2006/customXml" ds:itemID="{ED4E1DDA-CAAD-48A3-AC05-57D5236D0C6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600.xml><?xml version="1.0" encoding="utf-8"?>
<ds:datastoreItem xmlns:ds="http://schemas.openxmlformats.org/officeDocument/2006/customXml" ds:itemID="{E124EA5C-9121-4372-A7DE-3A7CA98F127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601.xml><?xml version="1.0" encoding="utf-8"?>
<ds:datastoreItem xmlns:ds="http://schemas.openxmlformats.org/officeDocument/2006/customXml" ds:itemID="{3C557827-893D-4FDA-BCFC-6A2F05EED32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02.xml><?xml version="1.0" encoding="utf-8"?>
<ds:datastoreItem xmlns:ds="http://schemas.openxmlformats.org/officeDocument/2006/customXml" ds:itemID="{8C2E13EB-D697-43F0-AD61-83802BC691E9}">
  <ds:schemaRefs>
    <ds:schemaRef ds:uri="http://schemas.microsoft.com/sharepoint/events"/>
  </ds:schemaRefs>
</ds:datastoreItem>
</file>

<file path=customXml/itemProps5603.xml><?xml version="1.0" encoding="utf-8"?>
<ds:datastoreItem xmlns:ds="http://schemas.openxmlformats.org/officeDocument/2006/customXml" ds:itemID="{BF60C816-0FF3-4616-9B02-4C949F03487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604.xml><?xml version="1.0" encoding="utf-8"?>
<ds:datastoreItem xmlns:ds="http://schemas.openxmlformats.org/officeDocument/2006/customXml" ds:itemID="{97BC63FE-27F5-48E3-A1CB-51EF82F7EF5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05.xml><?xml version="1.0" encoding="utf-8"?>
<ds:datastoreItem xmlns:ds="http://schemas.openxmlformats.org/officeDocument/2006/customXml" ds:itemID="{53D9CC7A-4014-4802-954A-48564DFFC0FD}">
  <ds:schemaRefs>
    <ds:schemaRef ds:uri="http://schemas.microsoft.com/sharepoint/v3/contenttype/forms"/>
  </ds:schemaRefs>
</ds:datastoreItem>
</file>

<file path=customXml/itemProps5606.xml><?xml version="1.0" encoding="utf-8"?>
<ds:datastoreItem xmlns:ds="http://schemas.openxmlformats.org/officeDocument/2006/customXml" ds:itemID="{8243BF0B-E03F-4E7D-BB46-B7E6DD35DA5A}">
  <ds:schemaRefs>
    <ds:schemaRef ds:uri="http://schemas.microsoft.com/sharepoint/events"/>
  </ds:schemaRefs>
</ds:datastoreItem>
</file>

<file path=customXml/itemProps5607.xml><?xml version="1.0" encoding="utf-8"?>
<ds:datastoreItem xmlns:ds="http://schemas.openxmlformats.org/officeDocument/2006/customXml" ds:itemID="{C466F0CE-2984-4580-BC84-3D3D2C181BD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08.xml><?xml version="1.0" encoding="utf-8"?>
<ds:datastoreItem xmlns:ds="http://schemas.openxmlformats.org/officeDocument/2006/customXml" ds:itemID="{A6CFE06A-37AD-42F3-BEA1-9A2F1AF3CF6A}">
  <ds:schemaRefs>
    <ds:schemaRef ds:uri="http://schemas.microsoft.com/sharepoint/v3/contenttype/forms"/>
  </ds:schemaRefs>
</ds:datastoreItem>
</file>

<file path=customXml/itemProps5609.xml><?xml version="1.0" encoding="utf-8"?>
<ds:datastoreItem xmlns:ds="http://schemas.openxmlformats.org/officeDocument/2006/customXml" ds:itemID="{ABFAD044-F86F-4439-ACB5-74A9C48166C6}">
  <ds:schemaRefs>
    <ds:schemaRef ds:uri="http://schemas.microsoft.com/sharepoint/events"/>
  </ds:schemaRefs>
</ds:datastoreItem>
</file>

<file path=customXml/itemProps561.xml><?xml version="1.0" encoding="utf-8"?>
<ds:datastoreItem xmlns:ds="http://schemas.openxmlformats.org/officeDocument/2006/customXml" ds:itemID="{5AFF8076-3091-4387-B149-D70BBACFA80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610.xml><?xml version="1.0" encoding="utf-8"?>
<ds:datastoreItem xmlns:ds="http://schemas.openxmlformats.org/officeDocument/2006/customXml" ds:itemID="{DD9EA6C0-8EA6-4BCC-BC5D-69F1ED533E4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11.xml><?xml version="1.0" encoding="utf-8"?>
<ds:datastoreItem xmlns:ds="http://schemas.openxmlformats.org/officeDocument/2006/customXml" ds:itemID="{5D58EEFF-B432-4836-A7FA-857D81FEE18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612.xml><?xml version="1.0" encoding="utf-8"?>
<ds:datastoreItem xmlns:ds="http://schemas.openxmlformats.org/officeDocument/2006/customXml" ds:itemID="{D85A36AE-F2D6-4082-A2E6-B6E58E91650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13.xml><?xml version="1.0" encoding="utf-8"?>
<ds:datastoreItem xmlns:ds="http://schemas.openxmlformats.org/officeDocument/2006/customXml" ds:itemID="{D1903BDC-4686-4548-9969-DBBC9DE1876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14.xml><?xml version="1.0" encoding="utf-8"?>
<ds:datastoreItem xmlns:ds="http://schemas.openxmlformats.org/officeDocument/2006/customXml" ds:itemID="{C847CD2A-FBDB-429A-8DB2-6D49C8DF3AE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15.xml><?xml version="1.0" encoding="utf-8"?>
<ds:datastoreItem xmlns:ds="http://schemas.openxmlformats.org/officeDocument/2006/customXml" ds:itemID="{7DBA6063-4E58-4BC3-AE0E-9DCECFE951E4}">
  <ds:schemaRefs>
    <ds:schemaRef ds:uri="http://schemas.microsoft.com/sharepoint/events"/>
  </ds:schemaRefs>
</ds:datastoreItem>
</file>

<file path=customXml/itemProps5616.xml><?xml version="1.0" encoding="utf-8"?>
<ds:datastoreItem xmlns:ds="http://schemas.openxmlformats.org/officeDocument/2006/customXml" ds:itemID="{BDE5E920-69F3-46CC-9868-C892F21EC8C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17.xml><?xml version="1.0" encoding="utf-8"?>
<ds:datastoreItem xmlns:ds="http://schemas.openxmlformats.org/officeDocument/2006/customXml" ds:itemID="{BE2DC394-2195-4FB9-AFFB-B9A9EE9D831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618.xml><?xml version="1.0" encoding="utf-8"?>
<ds:datastoreItem xmlns:ds="http://schemas.openxmlformats.org/officeDocument/2006/customXml" ds:itemID="{17D7045E-2CD5-49F9-AEE2-C397962D9745}">
  <ds:schemaRefs>
    <ds:schemaRef ds:uri="http://schemas.microsoft.com/sharepoint/v3/contenttype/forms"/>
  </ds:schemaRefs>
</ds:datastoreItem>
</file>

<file path=customXml/itemProps5619.xml><?xml version="1.0" encoding="utf-8"?>
<ds:datastoreItem xmlns:ds="http://schemas.openxmlformats.org/officeDocument/2006/customXml" ds:itemID="{C494BD3F-15F5-4F26-B6BA-BFF3332DFA41}">
  <ds:schemaRefs>
    <ds:schemaRef ds:uri="http://schemas.microsoft.com/sharepoint/v3/contenttype/forms"/>
  </ds:schemaRefs>
</ds:datastoreItem>
</file>

<file path=customXml/itemProps562.xml><?xml version="1.0" encoding="utf-8"?>
<ds:datastoreItem xmlns:ds="http://schemas.openxmlformats.org/officeDocument/2006/customXml" ds:itemID="{B00B4795-647B-4AAF-819F-143EDD892A6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620.xml><?xml version="1.0" encoding="utf-8"?>
<ds:datastoreItem xmlns:ds="http://schemas.openxmlformats.org/officeDocument/2006/customXml" ds:itemID="{90FF415F-2606-429A-8B5F-08978C5E523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621.xml><?xml version="1.0" encoding="utf-8"?>
<ds:datastoreItem xmlns:ds="http://schemas.openxmlformats.org/officeDocument/2006/customXml" ds:itemID="{8801C2A2-3442-4BED-B24C-E45A4A1BC29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22.xml><?xml version="1.0" encoding="utf-8"?>
<ds:datastoreItem xmlns:ds="http://schemas.openxmlformats.org/officeDocument/2006/customXml" ds:itemID="{DF22DD7D-E51C-470F-B3E2-D79A564A361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623.xml><?xml version="1.0" encoding="utf-8"?>
<ds:datastoreItem xmlns:ds="http://schemas.openxmlformats.org/officeDocument/2006/customXml" ds:itemID="{E0BA5838-FA05-416E-BC5D-C8F0A0932737}">
  <ds:schemaRefs>
    <ds:schemaRef ds:uri="http://schemas.microsoft.com/sharepoint/events"/>
  </ds:schemaRefs>
</ds:datastoreItem>
</file>

<file path=customXml/itemProps5624.xml><?xml version="1.0" encoding="utf-8"?>
<ds:datastoreItem xmlns:ds="http://schemas.openxmlformats.org/officeDocument/2006/customXml" ds:itemID="{E8E67366-B604-4509-AC01-01E24CA269D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625.xml><?xml version="1.0" encoding="utf-8"?>
<ds:datastoreItem xmlns:ds="http://schemas.openxmlformats.org/officeDocument/2006/customXml" ds:itemID="{5DEF8A3E-6A50-4DCF-B649-53AC3ABC33CC}">
  <ds:schemaRefs>
    <ds:schemaRef ds:uri="http://schemas.microsoft.com/sharepoint/v3/contenttype/forms"/>
  </ds:schemaRefs>
</ds:datastoreItem>
</file>

<file path=customXml/itemProps5626.xml><?xml version="1.0" encoding="utf-8"?>
<ds:datastoreItem xmlns:ds="http://schemas.openxmlformats.org/officeDocument/2006/customXml" ds:itemID="{134CC475-C797-4581-B80A-01071874313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27.xml><?xml version="1.0" encoding="utf-8"?>
<ds:datastoreItem xmlns:ds="http://schemas.openxmlformats.org/officeDocument/2006/customXml" ds:itemID="{F49DC956-ED87-47B8-A7DC-32D4805C8836}">
  <ds:schemaRefs>
    <ds:schemaRef ds:uri="http://schemas.microsoft.com/sharepoint/events"/>
  </ds:schemaRefs>
</ds:datastoreItem>
</file>

<file path=customXml/itemProps5628.xml><?xml version="1.0" encoding="utf-8"?>
<ds:datastoreItem xmlns:ds="http://schemas.openxmlformats.org/officeDocument/2006/customXml" ds:itemID="{81B987F6-B00B-4A00-A1A8-0849EE6111B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29.xml><?xml version="1.0" encoding="utf-8"?>
<ds:datastoreItem xmlns:ds="http://schemas.openxmlformats.org/officeDocument/2006/customXml" ds:itemID="{20F74B04-BDD8-45CD-B4C9-83AA45474C58}">
  <ds:schemaRefs>
    <ds:schemaRef ds:uri="http://schemas.microsoft.com/sharepoint/events"/>
  </ds:schemaRefs>
</ds:datastoreItem>
</file>

<file path=customXml/itemProps563.xml><?xml version="1.0" encoding="utf-8"?>
<ds:datastoreItem xmlns:ds="http://schemas.openxmlformats.org/officeDocument/2006/customXml" ds:itemID="{1085CC67-B3E5-4344-910C-7A6220F6982E}">
  <ds:schemaRefs>
    <ds:schemaRef ds:uri="http://schemas.microsoft.com/sharepoint/v3/contenttype/forms"/>
  </ds:schemaRefs>
</ds:datastoreItem>
</file>

<file path=customXml/itemProps5630.xml><?xml version="1.0" encoding="utf-8"?>
<ds:datastoreItem xmlns:ds="http://schemas.openxmlformats.org/officeDocument/2006/customXml" ds:itemID="{8C81E680-E49A-4745-A680-6DE020C1B6BF}">
  <ds:schemaRefs>
    <ds:schemaRef ds:uri="http://schemas.microsoft.com/sharepoint/events"/>
  </ds:schemaRefs>
</ds:datastoreItem>
</file>

<file path=customXml/itemProps5631.xml><?xml version="1.0" encoding="utf-8"?>
<ds:datastoreItem xmlns:ds="http://schemas.openxmlformats.org/officeDocument/2006/customXml" ds:itemID="{57AB0D2F-511F-4742-B0D0-3199C468556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32.xml><?xml version="1.0" encoding="utf-8"?>
<ds:datastoreItem xmlns:ds="http://schemas.openxmlformats.org/officeDocument/2006/customXml" ds:itemID="{8DAF1B4E-986A-489D-AD18-F965DDD31CD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33.xml><?xml version="1.0" encoding="utf-8"?>
<ds:datastoreItem xmlns:ds="http://schemas.openxmlformats.org/officeDocument/2006/customXml" ds:itemID="{8EA5D15E-D3E3-4105-8F06-CCB8AAA953B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34.xml><?xml version="1.0" encoding="utf-8"?>
<ds:datastoreItem xmlns:ds="http://schemas.openxmlformats.org/officeDocument/2006/customXml" ds:itemID="{31E62B9A-367D-4840-8688-D7544528F858}">
  <ds:schemaRefs>
    <ds:schemaRef ds:uri="http://schemas.microsoft.com/sharepoint/events"/>
  </ds:schemaRefs>
</ds:datastoreItem>
</file>

<file path=customXml/itemProps5635.xml><?xml version="1.0" encoding="utf-8"?>
<ds:datastoreItem xmlns:ds="http://schemas.openxmlformats.org/officeDocument/2006/customXml" ds:itemID="{96A8F23E-05D3-4F4C-98A1-12ED59373D99}">
  <ds:schemaRefs>
    <ds:schemaRef ds:uri="http://schemas.microsoft.com/sharepoint/events"/>
  </ds:schemaRefs>
</ds:datastoreItem>
</file>

<file path=customXml/itemProps5636.xml><?xml version="1.0" encoding="utf-8"?>
<ds:datastoreItem xmlns:ds="http://schemas.openxmlformats.org/officeDocument/2006/customXml" ds:itemID="{15AA5334-DE82-4411-8909-091FB93671E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637.xml><?xml version="1.0" encoding="utf-8"?>
<ds:datastoreItem xmlns:ds="http://schemas.openxmlformats.org/officeDocument/2006/customXml" ds:itemID="{CD49A165-79C6-4A4E-B025-BF6D86AEE92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638.xml><?xml version="1.0" encoding="utf-8"?>
<ds:datastoreItem xmlns:ds="http://schemas.openxmlformats.org/officeDocument/2006/customXml" ds:itemID="{3B31968E-FDF3-4C0A-A405-946612EE7356}">
  <ds:schemaRefs>
    <ds:schemaRef ds:uri="http://schemas.microsoft.com/sharepoint/events"/>
  </ds:schemaRefs>
</ds:datastoreItem>
</file>

<file path=customXml/itemProps5639.xml><?xml version="1.0" encoding="utf-8"?>
<ds:datastoreItem xmlns:ds="http://schemas.openxmlformats.org/officeDocument/2006/customXml" ds:itemID="{4E0B21D7-21EC-4843-9BB9-A318886213BD}">
  <ds:schemaRefs>
    <ds:schemaRef ds:uri="http://schemas.microsoft.com/sharepoint/v3/contenttype/forms"/>
  </ds:schemaRefs>
</ds:datastoreItem>
</file>

<file path=customXml/itemProps564.xml><?xml version="1.0" encoding="utf-8"?>
<ds:datastoreItem xmlns:ds="http://schemas.openxmlformats.org/officeDocument/2006/customXml" ds:itemID="{862B2E2A-C579-400F-B7EE-A1F6A38DC22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40.xml><?xml version="1.0" encoding="utf-8"?>
<ds:datastoreItem xmlns:ds="http://schemas.openxmlformats.org/officeDocument/2006/customXml" ds:itemID="{02403201-2FA5-4422-845B-E163F8EBC082}">
  <ds:schemaRefs>
    <ds:schemaRef ds:uri="http://schemas.microsoft.com/sharepoint/v3/contenttype/forms"/>
  </ds:schemaRefs>
</ds:datastoreItem>
</file>

<file path=customXml/itemProps5641.xml><?xml version="1.0" encoding="utf-8"?>
<ds:datastoreItem xmlns:ds="http://schemas.openxmlformats.org/officeDocument/2006/customXml" ds:itemID="{A16FE220-03B7-473C-AD09-3B7C96AA3B5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642.xml><?xml version="1.0" encoding="utf-8"?>
<ds:datastoreItem xmlns:ds="http://schemas.openxmlformats.org/officeDocument/2006/customXml" ds:itemID="{A4A85829-0C02-49BB-ABD4-CA06F87742E6}">
  <ds:schemaRefs>
    <ds:schemaRef ds:uri="http://schemas.microsoft.com/sharepoint/events"/>
  </ds:schemaRefs>
</ds:datastoreItem>
</file>

<file path=customXml/itemProps5643.xml><?xml version="1.0" encoding="utf-8"?>
<ds:datastoreItem xmlns:ds="http://schemas.openxmlformats.org/officeDocument/2006/customXml" ds:itemID="{9F33AE98-E621-42E7-827C-E0D5BA838D1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44.xml><?xml version="1.0" encoding="utf-8"?>
<ds:datastoreItem xmlns:ds="http://schemas.openxmlformats.org/officeDocument/2006/customXml" ds:itemID="{66E89010-86D6-474E-9AC3-938382D8EF8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645.xml><?xml version="1.0" encoding="utf-8"?>
<ds:datastoreItem xmlns:ds="http://schemas.openxmlformats.org/officeDocument/2006/customXml" ds:itemID="{8BF8DA1C-C3D5-42C6-9EC0-6600991DC7A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46.xml><?xml version="1.0" encoding="utf-8"?>
<ds:datastoreItem xmlns:ds="http://schemas.openxmlformats.org/officeDocument/2006/customXml" ds:itemID="{F787AA10-E6E8-4656-B20D-31BC143BA10C}">
  <ds:schemaRefs>
    <ds:schemaRef ds:uri="http://schemas.microsoft.com/sharepoint/v3/contenttype/forms"/>
  </ds:schemaRefs>
</ds:datastoreItem>
</file>

<file path=customXml/itemProps5647.xml><?xml version="1.0" encoding="utf-8"?>
<ds:datastoreItem xmlns:ds="http://schemas.openxmlformats.org/officeDocument/2006/customXml" ds:itemID="{7F49E2E4-FEE7-4AD9-98C4-6ABD2ADD848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648.xml><?xml version="1.0" encoding="utf-8"?>
<ds:datastoreItem xmlns:ds="http://schemas.openxmlformats.org/officeDocument/2006/customXml" ds:itemID="{C0B2085C-B71B-4E57-90B5-DE9FA00E57DA}">
  <ds:schemaRefs>
    <ds:schemaRef ds:uri="http://schemas.microsoft.com/sharepoint/events"/>
  </ds:schemaRefs>
</ds:datastoreItem>
</file>

<file path=customXml/itemProps5649.xml><?xml version="1.0" encoding="utf-8"?>
<ds:datastoreItem xmlns:ds="http://schemas.openxmlformats.org/officeDocument/2006/customXml" ds:itemID="{916611ED-EBE4-423F-B36C-CC77339D7F82}">
  <ds:schemaRefs>
    <ds:schemaRef ds:uri="http://schemas.microsoft.com/sharepoint/v3/contenttype/forms"/>
  </ds:schemaRefs>
</ds:datastoreItem>
</file>

<file path=customXml/itemProps565.xml><?xml version="1.0" encoding="utf-8"?>
<ds:datastoreItem xmlns:ds="http://schemas.openxmlformats.org/officeDocument/2006/customXml" ds:itemID="{69BEB563-0E10-435A-BAC8-3A43F5EBCB02}">
  <ds:schemaRefs>
    <ds:schemaRef ds:uri="http://schemas.microsoft.com/sharepoint/v3/contenttype/forms"/>
  </ds:schemaRefs>
</ds:datastoreItem>
</file>

<file path=customXml/itemProps5650.xml><?xml version="1.0" encoding="utf-8"?>
<ds:datastoreItem xmlns:ds="http://schemas.openxmlformats.org/officeDocument/2006/customXml" ds:itemID="{D692BB83-8207-4C18-8D49-E2ABFE35C891}">
  <ds:schemaRefs>
    <ds:schemaRef ds:uri="http://schemas.microsoft.com/sharepoint/v3/contenttype/forms"/>
  </ds:schemaRefs>
</ds:datastoreItem>
</file>

<file path=customXml/itemProps5651.xml><?xml version="1.0" encoding="utf-8"?>
<ds:datastoreItem xmlns:ds="http://schemas.openxmlformats.org/officeDocument/2006/customXml" ds:itemID="{29FFB3EF-1A16-4888-8B69-17113279278E}">
  <ds:schemaRefs>
    <ds:schemaRef ds:uri="http://schemas.microsoft.com/sharepoint/events"/>
  </ds:schemaRefs>
</ds:datastoreItem>
</file>

<file path=customXml/itemProps5652.xml><?xml version="1.0" encoding="utf-8"?>
<ds:datastoreItem xmlns:ds="http://schemas.openxmlformats.org/officeDocument/2006/customXml" ds:itemID="{69202450-0665-4AE1-8615-DAFA1ADA2724}">
  <ds:schemaRefs>
    <ds:schemaRef ds:uri="http://schemas.microsoft.com/sharepoint/events"/>
  </ds:schemaRefs>
</ds:datastoreItem>
</file>

<file path=customXml/itemProps5653.xml><?xml version="1.0" encoding="utf-8"?>
<ds:datastoreItem xmlns:ds="http://schemas.openxmlformats.org/officeDocument/2006/customXml" ds:itemID="{25C544C7-11DF-4B08-911F-F9C74C35D47A}">
  <ds:schemaRefs>
    <ds:schemaRef ds:uri="http://schemas.microsoft.com/sharepoint/v3/contenttype/forms"/>
  </ds:schemaRefs>
</ds:datastoreItem>
</file>

<file path=customXml/itemProps5654.xml><?xml version="1.0" encoding="utf-8"?>
<ds:datastoreItem xmlns:ds="http://schemas.openxmlformats.org/officeDocument/2006/customXml" ds:itemID="{5C6E4FCD-327A-4345-BBA0-D258623D2D1C}">
  <ds:schemaRefs>
    <ds:schemaRef ds:uri="http://schemas.microsoft.com/sharepoint/v3/contenttype/forms"/>
  </ds:schemaRefs>
</ds:datastoreItem>
</file>

<file path=customXml/itemProps5655.xml><?xml version="1.0" encoding="utf-8"?>
<ds:datastoreItem xmlns:ds="http://schemas.openxmlformats.org/officeDocument/2006/customXml" ds:itemID="{06F595C4-EDA8-49A5-A9F0-AB5DF852D104}">
  <ds:schemaRefs>
    <ds:schemaRef ds:uri="http://schemas.microsoft.com/sharepoint/events"/>
  </ds:schemaRefs>
</ds:datastoreItem>
</file>

<file path=customXml/itemProps5656.xml><?xml version="1.0" encoding="utf-8"?>
<ds:datastoreItem xmlns:ds="http://schemas.openxmlformats.org/officeDocument/2006/customXml" ds:itemID="{2E45F3B3-C2E8-42E8-B5ED-AE68B38146E1}">
  <ds:schemaRefs>
    <ds:schemaRef ds:uri="http://schemas.microsoft.com/sharepoint/events"/>
  </ds:schemaRefs>
</ds:datastoreItem>
</file>

<file path=customXml/itemProps5657.xml><?xml version="1.0" encoding="utf-8"?>
<ds:datastoreItem xmlns:ds="http://schemas.openxmlformats.org/officeDocument/2006/customXml" ds:itemID="{AEFB2EE8-A79D-41AE-9B91-0ADC11AB9DEE}">
  <ds:schemaRefs>
    <ds:schemaRef ds:uri="http://schemas.microsoft.com/sharepoint/v3/contenttype/forms"/>
  </ds:schemaRefs>
</ds:datastoreItem>
</file>

<file path=customXml/itemProps5658.xml><?xml version="1.0" encoding="utf-8"?>
<ds:datastoreItem xmlns:ds="http://schemas.openxmlformats.org/officeDocument/2006/customXml" ds:itemID="{4A599FDC-1750-40DF-B9AC-27CA0DF49FBE}">
  <ds:schemaRefs>
    <ds:schemaRef ds:uri="http://schemas.microsoft.com/sharepoint/v3/contenttype/forms"/>
  </ds:schemaRefs>
</ds:datastoreItem>
</file>

<file path=customXml/itemProps5659.xml><?xml version="1.0" encoding="utf-8"?>
<ds:datastoreItem xmlns:ds="http://schemas.openxmlformats.org/officeDocument/2006/customXml" ds:itemID="{7DB31779-8D66-4D0F-9EF2-028A612B7C0E}">
  <ds:schemaRefs>
    <ds:schemaRef ds:uri="http://schemas.microsoft.com/sharepoint/events"/>
  </ds:schemaRefs>
</ds:datastoreItem>
</file>

<file path=customXml/itemProps566.xml><?xml version="1.0" encoding="utf-8"?>
<ds:datastoreItem xmlns:ds="http://schemas.openxmlformats.org/officeDocument/2006/customXml" ds:itemID="{D723868E-558F-40D1-B782-E1500064FBFF}">
  <ds:schemaRefs>
    <ds:schemaRef ds:uri="http://schemas.microsoft.com/sharepoint/events"/>
  </ds:schemaRefs>
</ds:datastoreItem>
</file>

<file path=customXml/itemProps5660.xml><?xml version="1.0" encoding="utf-8"?>
<ds:datastoreItem xmlns:ds="http://schemas.openxmlformats.org/officeDocument/2006/customXml" ds:itemID="{97FA3D30-2170-479D-9F80-EDDA24027152}">
  <ds:schemaRefs>
    <ds:schemaRef ds:uri="http://schemas.microsoft.com/sharepoint/events"/>
  </ds:schemaRefs>
</ds:datastoreItem>
</file>

<file path=customXml/itemProps5661.xml><?xml version="1.0" encoding="utf-8"?>
<ds:datastoreItem xmlns:ds="http://schemas.openxmlformats.org/officeDocument/2006/customXml" ds:itemID="{8A7060C3-9E3E-405B-BF2A-909C9FDAC447}">
  <ds:schemaRefs>
    <ds:schemaRef ds:uri="http://schemas.microsoft.com/sharepoint/v3/contenttype/forms"/>
  </ds:schemaRefs>
</ds:datastoreItem>
</file>

<file path=customXml/itemProps5662.xml><?xml version="1.0" encoding="utf-8"?>
<ds:datastoreItem xmlns:ds="http://schemas.openxmlformats.org/officeDocument/2006/customXml" ds:itemID="{5F69AFD6-A408-4D0D-BA44-0DFC63AC76F8}">
  <ds:schemaRefs>
    <ds:schemaRef ds:uri="http://schemas.microsoft.com/sharepoint/events"/>
  </ds:schemaRefs>
</ds:datastoreItem>
</file>

<file path=customXml/itemProps5663.xml><?xml version="1.0" encoding="utf-8"?>
<ds:datastoreItem xmlns:ds="http://schemas.openxmlformats.org/officeDocument/2006/customXml" ds:itemID="{A0DE240D-A86F-4ED1-B3C8-4DDDD69C12D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664.xml><?xml version="1.0" encoding="utf-8"?>
<ds:datastoreItem xmlns:ds="http://schemas.openxmlformats.org/officeDocument/2006/customXml" ds:itemID="{1A875C27-618F-4FD4-BEDE-F3841DA3C08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65.xml><?xml version="1.0" encoding="utf-8"?>
<ds:datastoreItem xmlns:ds="http://schemas.openxmlformats.org/officeDocument/2006/customXml" ds:itemID="{BF3ABD3F-77DC-4FF6-B755-A3C6866AAD24}">
  <ds:schemaRefs>
    <ds:schemaRef ds:uri="http://schemas.microsoft.com/sharepoint/v3/contenttype/forms"/>
  </ds:schemaRefs>
</ds:datastoreItem>
</file>

<file path=customXml/itemProps5666.xml><?xml version="1.0" encoding="utf-8"?>
<ds:datastoreItem xmlns:ds="http://schemas.openxmlformats.org/officeDocument/2006/customXml" ds:itemID="{7B124C07-38EB-4410-A0CF-02C4CC74AEDA}">
  <ds:schemaRefs>
    <ds:schemaRef ds:uri="http://schemas.microsoft.com/sharepoint/v3/contenttype/forms"/>
  </ds:schemaRefs>
</ds:datastoreItem>
</file>

<file path=customXml/itemProps5667.xml><?xml version="1.0" encoding="utf-8"?>
<ds:datastoreItem xmlns:ds="http://schemas.openxmlformats.org/officeDocument/2006/customXml" ds:itemID="{15DF259A-929A-4613-BCF7-7FB59AF23913}">
  <ds:schemaRefs>
    <ds:schemaRef ds:uri="http://schemas.microsoft.com/sharepoint/v3/contenttype/forms"/>
  </ds:schemaRefs>
</ds:datastoreItem>
</file>

<file path=customXml/itemProps5668.xml><?xml version="1.0" encoding="utf-8"?>
<ds:datastoreItem xmlns:ds="http://schemas.openxmlformats.org/officeDocument/2006/customXml" ds:itemID="{C470E9DC-CEE2-4E53-83CE-2D7ED6F5238A}">
  <ds:schemaRefs>
    <ds:schemaRef ds:uri="http://schemas.microsoft.com/sharepoint/v3/contenttype/forms"/>
  </ds:schemaRefs>
</ds:datastoreItem>
</file>

<file path=customXml/itemProps5669.xml><?xml version="1.0" encoding="utf-8"?>
<ds:datastoreItem xmlns:ds="http://schemas.openxmlformats.org/officeDocument/2006/customXml" ds:itemID="{C50D1A21-38A3-405A-910D-87AD97B7C04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7.xml><?xml version="1.0" encoding="utf-8"?>
<ds:datastoreItem xmlns:ds="http://schemas.openxmlformats.org/officeDocument/2006/customXml" ds:itemID="{47A1530F-99D7-4822-83B8-D8788BFB7CC9}">
  <ds:schemaRefs>
    <ds:schemaRef ds:uri="http://schemas.microsoft.com/sharepoint/events"/>
  </ds:schemaRefs>
</ds:datastoreItem>
</file>

<file path=customXml/itemProps5670.xml><?xml version="1.0" encoding="utf-8"?>
<ds:datastoreItem xmlns:ds="http://schemas.openxmlformats.org/officeDocument/2006/customXml" ds:itemID="{02A821F4-5BA3-4216-9008-39181DCE6972}">
  <ds:schemaRefs>
    <ds:schemaRef ds:uri="http://schemas.microsoft.com/sharepoint/events"/>
  </ds:schemaRefs>
</ds:datastoreItem>
</file>

<file path=customXml/itemProps5671.xml><?xml version="1.0" encoding="utf-8"?>
<ds:datastoreItem xmlns:ds="http://schemas.openxmlformats.org/officeDocument/2006/customXml" ds:itemID="{8EB7F425-25EA-4744-8119-BBE94F69378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72.xml><?xml version="1.0" encoding="utf-8"?>
<ds:datastoreItem xmlns:ds="http://schemas.openxmlformats.org/officeDocument/2006/customXml" ds:itemID="{EAABF8C3-5FC2-459F-8894-A948CB10ECC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673.xml><?xml version="1.0" encoding="utf-8"?>
<ds:datastoreItem xmlns:ds="http://schemas.openxmlformats.org/officeDocument/2006/customXml" ds:itemID="{B25A4134-812B-4A60-B822-A59FC1BD9735}">
  <ds:schemaRefs>
    <ds:schemaRef ds:uri="http://schemas.microsoft.com/sharepoint/v3/contenttype/forms"/>
  </ds:schemaRefs>
</ds:datastoreItem>
</file>

<file path=customXml/itemProps5674.xml><?xml version="1.0" encoding="utf-8"?>
<ds:datastoreItem xmlns:ds="http://schemas.openxmlformats.org/officeDocument/2006/customXml" ds:itemID="{3FF275D3-2A10-4707-95A4-4E88629528EE}">
  <ds:schemaRefs>
    <ds:schemaRef ds:uri="http://schemas.microsoft.com/sharepoint/v3/contenttype/forms"/>
  </ds:schemaRefs>
</ds:datastoreItem>
</file>

<file path=customXml/itemProps5675.xml><?xml version="1.0" encoding="utf-8"?>
<ds:datastoreItem xmlns:ds="http://schemas.openxmlformats.org/officeDocument/2006/customXml" ds:itemID="{BF8E2EB9-28BC-498E-A0E5-267B5354924C}">
  <ds:schemaRefs>
    <ds:schemaRef ds:uri="http://schemas.microsoft.com/sharepoint/v3/contenttype/forms"/>
  </ds:schemaRefs>
</ds:datastoreItem>
</file>

<file path=customXml/itemProps5676.xml><?xml version="1.0" encoding="utf-8"?>
<ds:datastoreItem xmlns:ds="http://schemas.openxmlformats.org/officeDocument/2006/customXml" ds:itemID="{6D326B9B-F653-4EB4-9A4C-E5F1E5B8FE2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77.xml><?xml version="1.0" encoding="utf-8"?>
<ds:datastoreItem xmlns:ds="http://schemas.openxmlformats.org/officeDocument/2006/customXml" ds:itemID="{AB2EFFCE-A2CF-4AA6-B9FD-F7902595549C}">
  <ds:schemaRefs>
    <ds:schemaRef ds:uri="http://schemas.microsoft.com/sharepoint/v3/contenttype/forms"/>
  </ds:schemaRefs>
</ds:datastoreItem>
</file>

<file path=customXml/itemProps5678.xml><?xml version="1.0" encoding="utf-8"?>
<ds:datastoreItem xmlns:ds="http://schemas.openxmlformats.org/officeDocument/2006/customXml" ds:itemID="{773A55B7-3C0B-43B6-805B-48494C0707B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79.xml><?xml version="1.0" encoding="utf-8"?>
<ds:datastoreItem xmlns:ds="http://schemas.openxmlformats.org/officeDocument/2006/customXml" ds:itemID="{04DF9D8A-39E9-4AC3-BBFC-0D3A6C86B112}">
  <ds:schemaRefs>
    <ds:schemaRef ds:uri="http://schemas.microsoft.com/sharepoint/events"/>
  </ds:schemaRefs>
</ds:datastoreItem>
</file>

<file path=customXml/itemProps568.xml><?xml version="1.0" encoding="utf-8"?>
<ds:datastoreItem xmlns:ds="http://schemas.openxmlformats.org/officeDocument/2006/customXml" ds:itemID="{11B250F7-DF27-46CF-9205-497B12258BA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80.xml><?xml version="1.0" encoding="utf-8"?>
<ds:datastoreItem xmlns:ds="http://schemas.openxmlformats.org/officeDocument/2006/customXml" ds:itemID="{101E13A4-BEDD-44A7-95D6-68B52F25D36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681.xml><?xml version="1.0" encoding="utf-8"?>
<ds:datastoreItem xmlns:ds="http://schemas.openxmlformats.org/officeDocument/2006/customXml" ds:itemID="{8728D17A-92F2-45AE-8895-0C3495A5DF3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682.xml><?xml version="1.0" encoding="utf-8"?>
<ds:datastoreItem xmlns:ds="http://schemas.openxmlformats.org/officeDocument/2006/customXml" ds:itemID="{DFD5FBB9-E229-40DE-BDAB-DAB15A42B0DB}">
  <ds:schemaRefs>
    <ds:schemaRef ds:uri="http://schemas.microsoft.com/sharepoint/v3/contenttype/forms"/>
  </ds:schemaRefs>
</ds:datastoreItem>
</file>

<file path=customXml/itemProps5683.xml><?xml version="1.0" encoding="utf-8"?>
<ds:datastoreItem xmlns:ds="http://schemas.openxmlformats.org/officeDocument/2006/customXml" ds:itemID="{286ED4A4-216D-4D4A-87A3-B0736A8E2C8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84.xml><?xml version="1.0" encoding="utf-8"?>
<ds:datastoreItem xmlns:ds="http://schemas.openxmlformats.org/officeDocument/2006/customXml" ds:itemID="{BBC44A34-4ACE-45B4-B231-73D3D56D598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685.xml><?xml version="1.0" encoding="utf-8"?>
<ds:datastoreItem xmlns:ds="http://schemas.openxmlformats.org/officeDocument/2006/customXml" ds:itemID="{54FB0DB3-0B57-4C32-B7B5-AE8300DB0DC1}">
  <ds:schemaRefs>
    <ds:schemaRef ds:uri="http://schemas.microsoft.com/sharepoint/v3/contenttype/forms"/>
  </ds:schemaRefs>
</ds:datastoreItem>
</file>

<file path=customXml/itemProps5686.xml><?xml version="1.0" encoding="utf-8"?>
<ds:datastoreItem xmlns:ds="http://schemas.openxmlformats.org/officeDocument/2006/customXml" ds:itemID="{981B40DD-A6C3-4C73-9A64-C8F2DC9F4A7D}">
  <ds:schemaRefs>
    <ds:schemaRef ds:uri="http://schemas.microsoft.com/sharepoint/events"/>
  </ds:schemaRefs>
</ds:datastoreItem>
</file>

<file path=customXml/itemProps5687.xml><?xml version="1.0" encoding="utf-8"?>
<ds:datastoreItem xmlns:ds="http://schemas.openxmlformats.org/officeDocument/2006/customXml" ds:itemID="{F9B9BE43-621B-40A0-9AA7-D99CDD5AC01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88.xml><?xml version="1.0" encoding="utf-8"?>
<ds:datastoreItem xmlns:ds="http://schemas.openxmlformats.org/officeDocument/2006/customXml" ds:itemID="{8FF07F9A-5AAE-4595-B595-B43FC1EFA04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89.xml><?xml version="1.0" encoding="utf-8"?>
<ds:datastoreItem xmlns:ds="http://schemas.openxmlformats.org/officeDocument/2006/customXml" ds:itemID="{73B46ABC-BEB5-4A13-8A4C-F40CC9B63B8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69.xml><?xml version="1.0" encoding="utf-8"?>
<ds:datastoreItem xmlns:ds="http://schemas.openxmlformats.org/officeDocument/2006/customXml" ds:itemID="{DC66A13F-5ABC-4A39-B247-7A7E66402C0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690.xml><?xml version="1.0" encoding="utf-8"?>
<ds:datastoreItem xmlns:ds="http://schemas.openxmlformats.org/officeDocument/2006/customXml" ds:itemID="{E4731773-CACC-4858-AF60-907E518A762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91.xml><?xml version="1.0" encoding="utf-8"?>
<ds:datastoreItem xmlns:ds="http://schemas.openxmlformats.org/officeDocument/2006/customXml" ds:itemID="{1F1FB74D-DBCF-4D40-98B6-0A76C62B292A}">
  <ds:schemaRefs>
    <ds:schemaRef ds:uri="http://schemas.microsoft.com/sharepoint/v3/contenttype/forms"/>
  </ds:schemaRefs>
</ds:datastoreItem>
</file>

<file path=customXml/itemProps5692.xml><?xml version="1.0" encoding="utf-8"?>
<ds:datastoreItem xmlns:ds="http://schemas.openxmlformats.org/officeDocument/2006/customXml" ds:itemID="{6242C1C6-0125-4258-905F-8C6D114F53B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93.xml><?xml version="1.0" encoding="utf-8"?>
<ds:datastoreItem xmlns:ds="http://schemas.openxmlformats.org/officeDocument/2006/customXml" ds:itemID="{3DBD12C2-6332-4BCA-9696-583D99838D47}">
  <ds:schemaRefs>
    <ds:schemaRef ds:uri="http://schemas.microsoft.com/sharepoint/events"/>
  </ds:schemaRefs>
</ds:datastoreItem>
</file>

<file path=customXml/itemProps5694.xml><?xml version="1.0" encoding="utf-8"?>
<ds:datastoreItem xmlns:ds="http://schemas.openxmlformats.org/officeDocument/2006/customXml" ds:itemID="{CBEB62FA-C8EE-464E-9F68-BC7ABEF3661A}">
  <ds:schemaRefs>
    <ds:schemaRef ds:uri="http://schemas.microsoft.com/sharepoint/events"/>
  </ds:schemaRefs>
</ds:datastoreItem>
</file>

<file path=customXml/itemProps5695.xml><?xml version="1.0" encoding="utf-8"?>
<ds:datastoreItem xmlns:ds="http://schemas.openxmlformats.org/officeDocument/2006/customXml" ds:itemID="{F8AFC54B-2EEF-444E-9E9D-C8E5B68215A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96.xml><?xml version="1.0" encoding="utf-8"?>
<ds:datastoreItem xmlns:ds="http://schemas.openxmlformats.org/officeDocument/2006/customXml" ds:itemID="{AAF2BBE6-EB00-4BF6-A132-949359925A1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697.xml><?xml version="1.0" encoding="utf-8"?>
<ds:datastoreItem xmlns:ds="http://schemas.openxmlformats.org/officeDocument/2006/customXml" ds:itemID="{703512C5-A503-4F46-A5D7-1CCECB129EB0}">
  <ds:schemaRefs>
    <ds:schemaRef ds:uri="http://schemas.microsoft.com/sharepoint/events"/>
  </ds:schemaRefs>
</ds:datastoreItem>
</file>

<file path=customXml/itemProps5698.xml><?xml version="1.0" encoding="utf-8"?>
<ds:datastoreItem xmlns:ds="http://schemas.openxmlformats.org/officeDocument/2006/customXml" ds:itemID="{12ABF9DB-94C3-4B01-80B6-6142ADE3A9B3}">
  <ds:schemaRefs>
    <ds:schemaRef ds:uri="http://schemas.microsoft.com/sharepoint/events"/>
  </ds:schemaRefs>
</ds:datastoreItem>
</file>

<file path=customXml/itemProps5699.xml><?xml version="1.0" encoding="utf-8"?>
<ds:datastoreItem xmlns:ds="http://schemas.openxmlformats.org/officeDocument/2006/customXml" ds:itemID="{425806E0-3E7A-4341-A60D-E677458B4B2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.xml><?xml version="1.0" encoding="utf-8"?>
<ds:datastoreItem xmlns:ds="http://schemas.openxmlformats.org/officeDocument/2006/customXml" ds:itemID="{39323614-09D6-438F-93A6-D5F6D749DEEB}">
  <ds:schemaRefs>
    <ds:schemaRef ds:uri="http://schemas.microsoft.com/sharepoint/v3/contenttype/forms"/>
  </ds:schemaRefs>
</ds:datastoreItem>
</file>

<file path=customXml/itemProps570.xml><?xml version="1.0" encoding="utf-8"?>
<ds:datastoreItem xmlns:ds="http://schemas.openxmlformats.org/officeDocument/2006/customXml" ds:itemID="{B5BAC4D1-9F35-44FA-A928-557A4F41CDF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00.xml><?xml version="1.0" encoding="utf-8"?>
<ds:datastoreItem xmlns:ds="http://schemas.openxmlformats.org/officeDocument/2006/customXml" ds:itemID="{3B190EF7-888C-48AD-86D5-4EA58AF4D114}">
  <ds:schemaRefs>
    <ds:schemaRef ds:uri="http://schemas.microsoft.com/sharepoint/events"/>
  </ds:schemaRefs>
</ds:datastoreItem>
</file>

<file path=customXml/itemProps5701.xml><?xml version="1.0" encoding="utf-8"?>
<ds:datastoreItem xmlns:ds="http://schemas.openxmlformats.org/officeDocument/2006/customXml" ds:itemID="{B8DA5937-00CA-4ED4-A9B8-47A38B40C72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02.xml><?xml version="1.0" encoding="utf-8"?>
<ds:datastoreItem xmlns:ds="http://schemas.openxmlformats.org/officeDocument/2006/customXml" ds:itemID="{C4349134-306D-42AC-83D9-EC1B47C70621}">
  <ds:schemaRefs>
    <ds:schemaRef ds:uri="http://schemas.microsoft.com/sharepoint/events"/>
  </ds:schemaRefs>
</ds:datastoreItem>
</file>

<file path=customXml/itemProps5703.xml><?xml version="1.0" encoding="utf-8"?>
<ds:datastoreItem xmlns:ds="http://schemas.openxmlformats.org/officeDocument/2006/customXml" ds:itemID="{31D1CC9E-2C6C-4D5F-BBDD-7635BFD25FE1}">
  <ds:schemaRefs>
    <ds:schemaRef ds:uri="http://schemas.microsoft.com/sharepoint/v3/contenttype/forms"/>
  </ds:schemaRefs>
</ds:datastoreItem>
</file>

<file path=customXml/itemProps5704.xml><?xml version="1.0" encoding="utf-8"?>
<ds:datastoreItem xmlns:ds="http://schemas.openxmlformats.org/officeDocument/2006/customXml" ds:itemID="{0C70AEB8-2A78-4CAC-8EED-D4C5C28BAE69}">
  <ds:schemaRefs>
    <ds:schemaRef ds:uri="http://schemas.microsoft.com/sharepoint/events"/>
  </ds:schemaRefs>
</ds:datastoreItem>
</file>

<file path=customXml/itemProps5705.xml><?xml version="1.0" encoding="utf-8"?>
<ds:datastoreItem xmlns:ds="http://schemas.openxmlformats.org/officeDocument/2006/customXml" ds:itemID="{82A8142E-245B-45C8-9E9A-612F84BD0D0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06.xml><?xml version="1.0" encoding="utf-8"?>
<ds:datastoreItem xmlns:ds="http://schemas.openxmlformats.org/officeDocument/2006/customXml" ds:itemID="{129BD29A-A1BF-4C8E-880F-0493AC48B7D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07.xml><?xml version="1.0" encoding="utf-8"?>
<ds:datastoreItem xmlns:ds="http://schemas.openxmlformats.org/officeDocument/2006/customXml" ds:itemID="{2E424D7C-6C9E-4CED-A3D4-41DB34E930F3}">
  <ds:schemaRefs>
    <ds:schemaRef ds:uri="http://schemas.microsoft.com/sharepoint/v3/contenttype/forms"/>
  </ds:schemaRefs>
</ds:datastoreItem>
</file>

<file path=customXml/itemProps5708.xml><?xml version="1.0" encoding="utf-8"?>
<ds:datastoreItem xmlns:ds="http://schemas.openxmlformats.org/officeDocument/2006/customXml" ds:itemID="{7EEFE38C-1E48-445A-84D4-CE5DD109BEB0}">
  <ds:schemaRefs>
    <ds:schemaRef ds:uri="http://schemas.microsoft.com/sharepoint/v3/contenttype/forms"/>
  </ds:schemaRefs>
</ds:datastoreItem>
</file>

<file path=customXml/itemProps5709.xml><?xml version="1.0" encoding="utf-8"?>
<ds:datastoreItem xmlns:ds="http://schemas.openxmlformats.org/officeDocument/2006/customXml" ds:itemID="{2CD3AB97-1B19-4DDD-A4E3-2425A3E81CBC}">
  <ds:schemaRefs>
    <ds:schemaRef ds:uri="http://schemas.microsoft.com/sharepoint/v3/contenttype/forms"/>
  </ds:schemaRefs>
</ds:datastoreItem>
</file>

<file path=customXml/itemProps571.xml><?xml version="1.0" encoding="utf-8"?>
<ds:datastoreItem xmlns:ds="http://schemas.openxmlformats.org/officeDocument/2006/customXml" ds:itemID="{D113EF5A-6640-4936-896B-FEE7AB3B4A14}">
  <ds:schemaRefs>
    <ds:schemaRef ds:uri="http://schemas.microsoft.com/sharepoint/v3/contenttype/forms"/>
  </ds:schemaRefs>
</ds:datastoreItem>
</file>

<file path=customXml/itemProps5710.xml><?xml version="1.0" encoding="utf-8"?>
<ds:datastoreItem xmlns:ds="http://schemas.openxmlformats.org/officeDocument/2006/customXml" ds:itemID="{D2D76D55-CBF3-4565-974E-E43A8D365EF6}">
  <ds:schemaRefs>
    <ds:schemaRef ds:uri="http://schemas.microsoft.com/sharepoint/events"/>
  </ds:schemaRefs>
</ds:datastoreItem>
</file>

<file path=customXml/itemProps5711.xml><?xml version="1.0" encoding="utf-8"?>
<ds:datastoreItem xmlns:ds="http://schemas.openxmlformats.org/officeDocument/2006/customXml" ds:itemID="{B3F786B1-FA74-45E8-A4B5-6817A10DBC9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12.xml><?xml version="1.0" encoding="utf-8"?>
<ds:datastoreItem xmlns:ds="http://schemas.openxmlformats.org/officeDocument/2006/customXml" ds:itemID="{38D25569-D08B-4D85-AF4A-3041230735B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713.xml><?xml version="1.0" encoding="utf-8"?>
<ds:datastoreItem xmlns:ds="http://schemas.openxmlformats.org/officeDocument/2006/customXml" ds:itemID="{0AB768C5-5F98-41A6-9CC8-D49EB5D122E3}">
  <ds:schemaRefs>
    <ds:schemaRef ds:uri="http://schemas.microsoft.com/sharepoint/v3/contenttype/forms"/>
  </ds:schemaRefs>
</ds:datastoreItem>
</file>

<file path=customXml/itemProps5714.xml><?xml version="1.0" encoding="utf-8"?>
<ds:datastoreItem xmlns:ds="http://schemas.openxmlformats.org/officeDocument/2006/customXml" ds:itemID="{F526A473-8FD1-4DFC-ADEF-737B2138BBD9}">
  <ds:schemaRefs>
    <ds:schemaRef ds:uri="http://schemas.microsoft.com/sharepoint/events"/>
  </ds:schemaRefs>
</ds:datastoreItem>
</file>

<file path=customXml/itemProps5715.xml><?xml version="1.0" encoding="utf-8"?>
<ds:datastoreItem xmlns:ds="http://schemas.openxmlformats.org/officeDocument/2006/customXml" ds:itemID="{4B582691-0BE0-451E-9924-0A7ECA4320EA}">
  <ds:schemaRefs>
    <ds:schemaRef ds:uri="http://schemas.microsoft.com/sharepoint/events"/>
  </ds:schemaRefs>
</ds:datastoreItem>
</file>

<file path=customXml/itemProps5716.xml><?xml version="1.0" encoding="utf-8"?>
<ds:datastoreItem xmlns:ds="http://schemas.openxmlformats.org/officeDocument/2006/customXml" ds:itemID="{46FC19B9-B00A-41E9-8344-D7320E3345FC}">
  <ds:schemaRefs>
    <ds:schemaRef ds:uri="http://schemas.microsoft.com/sharepoint/v3/contenttype/forms"/>
  </ds:schemaRefs>
</ds:datastoreItem>
</file>

<file path=customXml/itemProps5717.xml><?xml version="1.0" encoding="utf-8"?>
<ds:datastoreItem xmlns:ds="http://schemas.openxmlformats.org/officeDocument/2006/customXml" ds:itemID="{82353C17-0DB7-4FA0-940A-BC34B0F02A7B}">
  <ds:schemaRefs>
    <ds:schemaRef ds:uri="http://schemas.microsoft.com/sharepoint/events"/>
  </ds:schemaRefs>
</ds:datastoreItem>
</file>

<file path=customXml/itemProps5718.xml><?xml version="1.0" encoding="utf-8"?>
<ds:datastoreItem xmlns:ds="http://schemas.openxmlformats.org/officeDocument/2006/customXml" ds:itemID="{5EAA3B66-0D2B-4A5E-B440-E3328992331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19.xml><?xml version="1.0" encoding="utf-8"?>
<ds:datastoreItem xmlns:ds="http://schemas.openxmlformats.org/officeDocument/2006/customXml" ds:itemID="{50C71FE7-3FA9-417F-BA11-31C1466B879F}">
  <ds:schemaRefs>
    <ds:schemaRef ds:uri="http://schemas.microsoft.com/sharepoint/events"/>
  </ds:schemaRefs>
</ds:datastoreItem>
</file>

<file path=customXml/itemProps572.xml><?xml version="1.0" encoding="utf-8"?>
<ds:datastoreItem xmlns:ds="http://schemas.openxmlformats.org/officeDocument/2006/customXml" ds:itemID="{58FE3F0C-3896-451D-AD33-DE46D2F1D80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20.xml><?xml version="1.0" encoding="utf-8"?>
<ds:datastoreItem xmlns:ds="http://schemas.openxmlformats.org/officeDocument/2006/customXml" ds:itemID="{2A8DE028-05A7-40AE-A1A2-50619A27A159}">
  <ds:schemaRefs>
    <ds:schemaRef ds:uri="http://schemas.microsoft.com/sharepoint/events"/>
  </ds:schemaRefs>
</ds:datastoreItem>
</file>

<file path=customXml/itemProps5721.xml><?xml version="1.0" encoding="utf-8"?>
<ds:datastoreItem xmlns:ds="http://schemas.openxmlformats.org/officeDocument/2006/customXml" ds:itemID="{06376B21-41BA-424C-95FD-1C67953ED23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722.xml><?xml version="1.0" encoding="utf-8"?>
<ds:datastoreItem xmlns:ds="http://schemas.openxmlformats.org/officeDocument/2006/customXml" ds:itemID="{DBCCC131-40CA-4BCE-AC7F-DDDD538F859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23.xml><?xml version="1.0" encoding="utf-8"?>
<ds:datastoreItem xmlns:ds="http://schemas.openxmlformats.org/officeDocument/2006/customXml" ds:itemID="{BB288966-D8BA-444B-85A4-110DD6CD084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724.xml><?xml version="1.0" encoding="utf-8"?>
<ds:datastoreItem xmlns:ds="http://schemas.openxmlformats.org/officeDocument/2006/customXml" ds:itemID="{C8425987-61B6-48B2-A664-8A9F7A94750D}">
  <ds:schemaRefs>
    <ds:schemaRef ds:uri="http://schemas.microsoft.com/sharepoint/events"/>
  </ds:schemaRefs>
</ds:datastoreItem>
</file>

<file path=customXml/itemProps5725.xml><?xml version="1.0" encoding="utf-8"?>
<ds:datastoreItem xmlns:ds="http://schemas.openxmlformats.org/officeDocument/2006/customXml" ds:itemID="{1F464511-66EF-4AFA-ABFE-FB55138A786E}">
  <ds:schemaRefs>
    <ds:schemaRef ds:uri="http://schemas.microsoft.com/sharepoint/v3/contenttype/forms"/>
  </ds:schemaRefs>
</ds:datastoreItem>
</file>

<file path=customXml/itemProps5726.xml><?xml version="1.0" encoding="utf-8"?>
<ds:datastoreItem xmlns:ds="http://schemas.openxmlformats.org/officeDocument/2006/customXml" ds:itemID="{ED61A318-3F2A-4FBF-AF79-EBEFD83EB68B}">
  <ds:schemaRefs>
    <ds:schemaRef ds:uri="http://schemas.microsoft.com/sharepoint/events"/>
  </ds:schemaRefs>
</ds:datastoreItem>
</file>

<file path=customXml/itemProps5727.xml><?xml version="1.0" encoding="utf-8"?>
<ds:datastoreItem xmlns:ds="http://schemas.openxmlformats.org/officeDocument/2006/customXml" ds:itemID="{44477901-3C12-44D4-8999-3395A678EADA}">
  <ds:schemaRefs>
    <ds:schemaRef ds:uri="http://schemas.microsoft.com/sharepoint/events"/>
  </ds:schemaRefs>
</ds:datastoreItem>
</file>

<file path=customXml/itemProps5728.xml><?xml version="1.0" encoding="utf-8"?>
<ds:datastoreItem xmlns:ds="http://schemas.openxmlformats.org/officeDocument/2006/customXml" ds:itemID="{758E68A8-9FCA-4FDE-9EC9-5ED6E7FB8BC9}">
  <ds:schemaRefs>
    <ds:schemaRef ds:uri="http://schemas.microsoft.com/sharepoint/events"/>
  </ds:schemaRefs>
</ds:datastoreItem>
</file>

<file path=customXml/itemProps5729.xml><?xml version="1.0" encoding="utf-8"?>
<ds:datastoreItem xmlns:ds="http://schemas.openxmlformats.org/officeDocument/2006/customXml" ds:itemID="{6EE00581-CDBB-4448-B5C4-2FCDB1B2225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73.xml><?xml version="1.0" encoding="utf-8"?>
<ds:datastoreItem xmlns:ds="http://schemas.openxmlformats.org/officeDocument/2006/customXml" ds:itemID="{6C2A1DE5-D0E8-417C-A9E1-E486A6840750}">
  <ds:schemaRefs>
    <ds:schemaRef ds:uri="http://schemas.microsoft.com/sharepoint/events"/>
  </ds:schemaRefs>
</ds:datastoreItem>
</file>

<file path=customXml/itemProps5730.xml><?xml version="1.0" encoding="utf-8"?>
<ds:datastoreItem xmlns:ds="http://schemas.openxmlformats.org/officeDocument/2006/customXml" ds:itemID="{F9F9BE0C-FDF5-45B6-950A-67255C35663C}">
  <ds:schemaRefs>
    <ds:schemaRef ds:uri="http://schemas.microsoft.com/sharepoint/v3/contenttype/forms"/>
  </ds:schemaRefs>
</ds:datastoreItem>
</file>

<file path=customXml/itemProps5731.xml><?xml version="1.0" encoding="utf-8"?>
<ds:datastoreItem xmlns:ds="http://schemas.openxmlformats.org/officeDocument/2006/customXml" ds:itemID="{5F935F40-F9CE-4EB4-B6F6-C16F0537CD7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32.xml><?xml version="1.0" encoding="utf-8"?>
<ds:datastoreItem xmlns:ds="http://schemas.openxmlformats.org/officeDocument/2006/customXml" ds:itemID="{9950C25C-B7AC-459F-B7AE-CAD6644D4FE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733.xml><?xml version="1.0" encoding="utf-8"?>
<ds:datastoreItem xmlns:ds="http://schemas.openxmlformats.org/officeDocument/2006/customXml" ds:itemID="{2FB85ED9-736D-4AFE-9D3B-21CCF8A0296A}">
  <ds:schemaRefs>
    <ds:schemaRef ds:uri="http://schemas.microsoft.com/sharepoint/v3/contenttype/forms"/>
  </ds:schemaRefs>
</ds:datastoreItem>
</file>

<file path=customXml/itemProps5734.xml><?xml version="1.0" encoding="utf-8"?>
<ds:datastoreItem xmlns:ds="http://schemas.openxmlformats.org/officeDocument/2006/customXml" ds:itemID="{46C260AD-1CAE-408C-8AFB-EBC4BCECD6A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35.xml><?xml version="1.0" encoding="utf-8"?>
<ds:datastoreItem xmlns:ds="http://schemas.openxmlformats.org/officeDocument/2006/customXml" ds:itemID="{83750F69-E78D-4340-8BCA-2A27FF593F5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736.xml><?xml version="1.0" encoding="utf-8"?>
<ds:datastoreItem xmlns:ds="http://schemas.openxmlformats.org/officeDocument/2006/customXml" ds:itemID="{A281B050-E596-4712-8050-AD09387362F9}">
  <ds:schemaRefs>
    <ds:schemaRef ds:uri="http://schemas.microsoft.com/sharepoint/v3/contenttype/forms"/>
  </ds:schemaRefs>
</ds:datastoreItem>
</file>

<file path=customXml/itemProps5737.xml><?xml version="1.0" encoding="utf-8"?>
<ds:datastoreItem xmlns:ds="http://schemas.openxmlformats.org/officeDocument/2006/customXml" ds:itemID="{4EC8327B-4CFA-450C-A1B0-D06F8E671982}">
  <ds:schemaRefs>
    <ds:schemaRef ds:uri="http://schemas.microsoft.com/sharepoint/events"/>
  </ds:schemaRefs>
</ds:datastoreItem>
</file>

<file path=customXml/itemProps5738.xml><?xml version="1.0" encoding="utf-8"?>
<ds:datastoreItem xmlns:ds="http://schemas.openxmlformats.org/officeDocument/2006/customXml" ds:itemID="{AFDFCB2D-D06D-4414-832A-E477F26E64FC}">
  <ds:schemaRefs>
    <ds:schemaRef ds:uri="http://schemas.microsoft.com/sharepoint/v3/contenttype/forms"/>
  </ds:schemaRefs>
</ds:datastoreItem>
</file>

<file path=customXml/itemProps5739.xml><?xml version="1.0" encoding="utf-8"?>
<ds:datastoreItem xmlns:ds="http://schemas.openxmlformats.org/officeDocument/2006/customXml" ds:itemID="{2434B386-7170-404B-AA01-28C892590976}">
  <ds:schemaRefs>
    <ds:schemaRef ds:uri="http://schemas.microsoft.com/sharepoint/v3/contenttype/forms"/>
  </ds:schemaRefs>
</ds:datastoreItem>
</file>

<file path=customXml/itemProps574.xml><?xml version="1.0" encoding="utf-8"?>
<ds:datastoreItem xmlns:ds="http://schemas.openxmlformats.org/officeDocument/2006/customXml" ds:itemID="{AAB807A8-526B-41FD-A837-C6A74AE3CA30}">
  <ds:schemaRefs>
    <ds:schemaRef ds:uri="http://schemas.microsoft.com/sharepoint/events"/>
  </ds:schemaRefs>
</ds:datastoreItem>
</file>

<file path=customXml/itemProps5740.xml><?xml version="1.0" encoding="utf-8"?>
<ds:datastoreItem xmlns:ds="http://schemas.openxmlformats.org/officeDocument/2006/customXml" ds:itemID="{924A1124-6F17-4B10-8DDD-908032D071C1}">
  <ds:schemaRefs>
    <ds:schemaRef ds:uri="http://schemas.microsoft.com/sharepoint/v3/contenttype/forms"/>
  </ds:schemaRefs>
</ds:datastoreItem>
</file>

<file path=customXml/itemProps5741.xml><?xml version="1.0" encoding="utf-8"?>
<ds:datastoreItem xmlns:ds="http://schemas.openxmlformats.org/officeDocument/2006/customXml" ds:itemID="{4DB9BC18-1E93-428B-959E-5F1590E8C40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42.xml><?xml version="1.0" encoding="utf-8"?>
<ds:datastoreItem xmlns:ds="http://schemas.openxmlformats.org/officeDocument/2006/customXml" ds:itemID="{A30EF16D-982F-45BC-95EC-AEC965D003A4}">
  <ds:schemaRefs>
    <ds:schemaRef ds:uri="http://schemas.microsoft.com/sharepoint/v3/contenttype/forms"/>
  </ds:schemaRefs>
</ds:datastoreItem>
</file>

<file path=customXml/itemProps5743.xml><?xml version="1.0" encoding="utf-8"?>
<ds:datastoreItem xmlns:ds="http://schemas.openxmlformats.org/officeDocument/2006/customXml" ds:itemID="{908710E8-0DAB-4426-84A8-823425B854AE}">
  <ds:schemaRefs>
    <ds:schemaRef ds:uri="http://schemas.microsoft.com/sharepoint/events"/>
  </ds:schemaRefs>
</ds:datastoreItem>
</file>

<file path=customXml/itemProps5744.xml><?xml version="1.0" encoding="utf-8"?>
<ds:datastoreItem xmlns:ds="http://schemas.openxmlformats.org/officeDocument/2006/customXml" ds:itemID="{583F2CE0-E244-4B5C-9EBD-ECF04BAEBA0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745.xml><?xml version="1.0" encoding="utf-8"?>
<ds:datastoreItem xmlns:ds="http://schemas.openxmlformats.org/officeDocument/2006/customXml" ds:itemID="{CD6B7F94-063C-4723-93BB-BC2B91E20CF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46.xml><?xml version="1.0" encoding="utf-8"?>
<ds:datastoreItem xmlns:ds="http://schemas.openxmlformats.org/officeDocument/2006/customXml" ds:itemID="{B55D3122-EB23-42B4-B484-FF9C09148022}">
  <ds:schemaRefs>
    <ds:schemaRef ds:uri="http://schemas.microsoft.com/sharepoint/events"/>
  </ds:schemaRefs>
</ds:datastoreItem>
</file>

<file path=customXml/itemProps5747.xml><?xml version="1.0" encoding="utf-8"?>
<ds:datastoreItem xmlns:ds="http://schemas.openxmlformats.org/officeDocument/2006/customXml" ds:itemID="{2C35B87B-95A3-4322-967C-4145B142C6BC}">
  <ds:schemaRefs>
    <ds:schemaRef ds:uri="http://schemas.microsoft.com/sharepoint/events"/>
  </ds:schemaRefs>
</ds:datastoreItem>
</file>

<file path=customXml/itemProps5748.xml><?xml version="1.0" encoding="utf-8"?>
<ds:datastoreItem xmlns:ds="http://schemas.openxmlformats.org/officeDocument/2006/customXml" ds:itemID="{8B74A38B-45D4-45C1-8B87-7A8AE6F8C0C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49.xml><?xml version="1.0" encoding="utf-8"?>
<ds:datastoreItem xmlns:ds="http://schemas.openxmlformats.org/officeDocument/2006/customXml" ds:itemID="{620DD414-4C7D-47BC-ADF9-ED887B95D0B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75.xml><?xml version="1.0" encoding="utf-8"?>
<ds:datastoreItem xmlns:ds="http://schemas.openxmlformats.org/officeDocument/2006/customXml" ds:itemID="{22F1C457-4FBF-4865-A071-2CF716B536D4}">
  <ds:schemaRefs>
    <ds:schemaRef ds:uri="http://schemas.microsoft.com/sharepoint/v3/contenttype/forms"/>
  </ds:schemaRefs>
</ds:datastoreItem>
</file>

<file path=customXml/itemProps5750.xml><?xml version="1.0" encoding="utf-8"?>
<ds:datastoreItem xmlns:ds="http://schemas.openxmlformats.org/officeDocument/2006/customXml" ds:itemID="{DB4F28D8-AB66-4C94-A65A-ED40EB4B8446}">
  <ds:schemaRefs>
    <ds:schemaRef ds:uri="http://schemas.microsoft.com/sharepoint/v3/contenttype/forms"/>
  </ds:schemaRefs>
</ds:datastoreItem>
</file>

<file path=customXml/itemProps5751.xml><?xml version="1.0" encoding="utf-8"?>
<ds:datastoreItem xmlns:ds="http://schemas.openxmlformats.org/officeDocument/2006/customXml" ds:itemID="{996239A2-2B71-416D-9014-D2443F6ECBD8}">
  <ds:schemaRefs>
    <ds:schemaRef ds:uri="http://schemas.microsoft.com/sharepoint/v3/contenttype/forms"/>
  </ds:schemaRefs>
</ds:datastoreItem>
</file>

<file path=customXml/itemProps5752.xml><?xml version="1.0" encoding="utf-8"?>
<ds:datastoreItem xmlns:ds="http://schemas.openxmlformats.org/officeDocument/2006/customXml" ds:itemID="{83615647-EB9E-4433-867E-0F05312E66A7}">
  <ds:schemaRefs>
    <ds:schemaRef ds:uri="http://schemas.microsoft.com/sharepoint/events"/>
  </ds:schemaRefs>
</ds:datastoreItem>
</file>

<file path=customXml/itemProps5753.xml><?xml version="1.0" encoding="utf-8"?>
<ds:datastoreItem xmlns:ds="http://schemas.openxmlformats.org/officeDocument/2006/customXml" ds:itemID="{30671AC1-EB26-428E-814E-375940A456B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54.xml><?xml version="1.0" encoding="utf-8"?>
<ds:datastoreItem xmlns:ds="http://schemas.openxmlformats.org/officeDocument/2006/customXml" ds:itemID="{E0884114-CC30-4871-9315-655FB10FE250}">
  <ds:schemaRefs>
    <ds:schemaRef ds:uri="http://schemas.microsoft.com/sharepoint/v3/contenttype/forms"/>
  </ds:schemaRefs>
</ds:datastoreItem>
</file>

<file path=customXml/itemProps5755.xml><?xml version="1.0" encoding="utf-8"?>
<ds:datastoreItem xmlns:ds="http://schemas.openxmlformats.org/officeDocument/2006/customXml" ds:itemID="{0A7B9026-1A92-4877-B4ED-FE5140FFCB0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756.xml><?xml version="1.0" encoding="utf-8"?>
<ds:datastoreItem xmlns:ds="http://schemas.openxmlformats.org/officeDocument/2006/customXml" ds:itemID="{FC170D1C-83CA-409D-9C09-D726B3B86CE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57.xml><?xml version="1.0" encoding="utf-8"?>
<ds:datastoreItem xmlns:ds="http://schemas.openxmlformats.org/officeDocument/2006/customXml" ds:itemID="{BB94994B-AEB1-4AE5-A3A0-90E6765B92AC}">
  <ds:schemaRefs>
    <ds:schemaRef ds:uri="http://schemas.microsoft.com/sharepoint/v3/contenttype/forms"/>
  </ds:schemaRefs>
</ds:datastoreItem>
</file>

<file path=customXml/itemProps5758.xml><?xml version="1.0" encoding="utf-8"?>
<ds:datastoreItem xmlns:ds="http://schemas.openxmlformats.org/officeDocument/2006/customXml" ds:itemID="{B61E1715-56EF-445A-A6E7-4A6A3014B66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59.xml><?xml version="1.0" encoding="utf-8"?>
<ds:datastoreItem xmlns:ds="http://schemas.openxmlformats.org/officeDocument/2006/customXml" ds:itemID="{E74ABFB3-726A-4EFF-AD8E-1F7D657BAAB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6.xml><?xml version="1.0" encoding="utf-8"?>
<ds:datastoreItem xmlns:ds="http://schemas.openxmlformats.org/officeDocument/2006/customXml" ds:itemID="{04D443F6-6747-4266-ADD3-37F654B0922A}">
  <ds:schemaRefs>
    <ds:schemaRef ds:uri="http://schemas.microsoft.com/sharepoint/events"/>
  </ds:schemaRefs>
</ds:datastoreItem>
</file>

<file path=customXml/itemProps5760.xml><?xml version="1.0" encoding="utf-8"?>
<ds:datastoreItem xmlns:ds="http://schemas.openxmlformats.org/officeDocument/2006/customXml" ds:itemID="{90C26124-5395-4D37-9AEF-5EB496B8265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61.xml><?xml version="1.0" encoding="utf-8"?>
<ds:datastoreItem xmlns:ds="http://schemas.openxmlformats.org/officeDocument/2006/customXml" ds:itemID="{D21C4520-9AB1-46B4-A163-E3CE29D19EC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762.xml><?xml version="1.0" encoding="utf-8"?>
<ds:datastoreItem xmlns:ds="http://schemas.openxmlformats.org/officeDocument/2006/customXml" ds:itemID="{21C629EB-97E3-4ACF-A5BC-563159A3BB9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763.xml><?xml version="1.0" encoding="utf-8"?>
<ds:datastoreItem xmlns:ds="http://schemas.openxmlformats.org/officeDocument/2006/customXml" ds:itemID="{C94434E3-3DB2-4C13-8F7A-578AE034203F}">
  <ds:schemaRefs>
    <ds:schemaRef ds:uri="http://schemas.microsoft.com/sharepoint/v3/contenttype/forms"/>
  </ds:schemaRefs>
</ds:datastoreItem>
</file>

<file path=customXml/itemProps5764.xml><?xml version="1.0" encoding="utf-8"?>
<ds:datastoreItem xmlns:ds="http://schemas.openxmlformats.org/officeDocument/2006/customXml" ds:itemID="{1A92B403-8053-4F86-AD64-2F6C1773373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765.xml><?xml version="1.0" encoding="utf-8"?>
<ds:datastoreItem xmlns:ds="http://schemas.openxmlformats.org/officeDocument/2006/customXml" ds:itemID="{546B396C-F153-41CE-91A6-EBB79775139D}">
  <ds:schemaRefs>
    <ds:schemaRef ds:uri="http://schemas.microsoft.com/sharepoint/v3/contenttype/forms"/>
  </ds:schemaRefs>
</ds:datastoreItem>
</file>

<file path=customXml/itemProps5766.xml><?xml version="1.0" encoding="utf-8"?>
<ds:datastoreItem xmlns:ds="http://schemas.openxmlformats.org/officeDocument/2006/customXml" ds:itemID="{B034904A-6917-40C7-A6F0-49FE70AEB485}">
  <ds:schemaRefs>
    <ds:schemaRef ds:uri="http://schemas.microsoft.com/sharepoint/v3/contenttype/forms"/>
  </ds:schemaRefs>
</ds:datastoreItem>
</file>

<file path=customXml/itemProps5767.xml><?xml version="1.0" encoding="utf-8"?>
<ds:datastoreItem xmlns:ds="http://schemas.openxmlformats.org/officeDocument/2006/customXml" ds:itemID="{818C7700-44E8-4778-BAE0-FC9483B1B5F1}">
  <ds:schemaRefs>
    <ds:schemaRef ds:uri="http://schemas.microsoft.com/sharepoint/v3/contenttype/forms"/>
  </ds:schemaRefs>
</ds:datastoreItem>
</file>

<file path=customXml/itemProps5768.xml><?xml version="1.0" encoding="utf-8"?>
<ds:datastoreItem xmlns:ds="http://schemas.openxmlformats.org/officeDocument/2006/customXml" ds:itemID="{90190F34-1668-463B-BDF3-E633D3A82569}">
  <ds:schemaRefs>
    <ds:schemaRef ds:uri="http://schemas.microsoft.com/sharepoint/events"/>
  </ds:schemaRefs>
</ds:datastoreItem>
</file>

<file path=customXml/itemProps5769.xml><?xml version="1.0" encoding="utf-8"?>
<ds:datastoreItem xmlns:ds="http://schemas.openxmlformats.org/officeDocument/2006/customXml" ds:itemID="{697CD05E-CFBA-405C-BB5B-4CD72F3A509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77.xml><?xml version="1.0" encoding="utf-8"?>
<ds:datastoreItem xmlns:ds="http://schemas.openxmlformats.org/officeDocument/2006/customXml" ds:itemID="{D98DD335-12B3-4CDF-9257-F68B955EF301}">
  <ds:schemaRefs>
    <ds:schemaRef ds:uri="http://schemas.microsoft.com/sharepoint/v3/contenttype/forms"/>
  </ds:schemaRefs>
</ds:datastoreItem>
</file>

<file path=customXml/itemProps5770.xml><?xml version="1.0" encoding="utf-8"?>
<ds:datastoreItem xmlns:ds="http://schemas.openxmlformats.org/officeDocument/2006/customXml" ds:itemID="{166331A9-2D9E-4649-A262-13D2B7C8EE3A}">
  <ds:schemaRefs>
    <ds:schemaRef ds:uri="http://schemas.microsoft.com/sharepoint/v3/contenttype/forms"/>
  </ds:schemaRefs>
</ds:datastoreItem>
</file>

<file path=customXml/itemProps5771.xml><?xml version="1.0" encoding="utf-8"?>
<ds:datastoreItem xmlns:ds="http://schemas.openxmlformats.org/officeDocument/2006/customXml" ds:itemID="{F55F0501-8AC8-4495-BC79-79FFD56FBF5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772.xml><?xml version="1.0" encoding="utf-8"?>
<ds:datastoreItem xmlns:ds="http://schemas.openxmlformats.org/officeDocument/2006/customXml" ds:itemID="{420EA940-7BA3-4486-AD4C-23A2CF54D32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773.xml><?xml version="1.0" encoding="utf-8"?>
<ds:datastoreItem xmlns:ds="http://schemas.openxmlformats.org/officeDocument/2006/customXml" ds:itemID="{DCAB496C-0197-4DD1-B960-1686B5F2E3E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74.xml><?xml version="1.0" encoding="utf-8"?>
<ds:datastoreItem xmlns:ds="http://schemas.openxmlformats.org/officeDocument/2006/customXml" ds:itemID="{2B4AC9AB-82C2-4140-804A-68E9757E82C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775.xml><?xml version="1.0" encoding="utf-8"?>
<ds:datastoreItem xmlns:ds="http://schemas.openxmlformats.org/officeDocument/2006/customXml" ds:itemID="{FE69077C-0883-4A59-A18B-DF52E8E80A9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76.xml><?xml version="1.0" encoding="utf-8"?>
<ds:datastoreItem xmlns:ds="http://schemas.openxmlformats.org/officeDocument/2006/customXml" ds:itemID="{1B06FF68-15A4-4E8B-87C6-C631B50C3A07}">
  <ds:schemaRefs>
    <ds:schemaRef ds:uri="http://schemas.microsoft.com/sharepoint/events"/>
  </ds:schemaRefs>
</ds:datastoreItem>
</file>

<file path=customXml/itemProps5777.xml><?xml version="1.0" encoding="utf-8"?>
<ds:datastoreItem xmlns:ds="http://schemas.openxmlformats.org/officeDocument/2006/customXml" ds:itemID="{ACE029EF-6C10-4104-93C2-3366F763688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778.xml><?xml version="1.0" encoding="utf-8"?>
<ds:datastoreItem xmlns:ds="http://schemas.openxmlformats.org/officeDocument/2006/customXml" ds:itemID="{55DCAD14-085B-42A8-81CF-24F9DEFA0483}">
  <ds:schemaRefs>
    <ds:schemaRef ds:uri="http://schemas.microsoft.com/sharepoint/v3/contenttype/forms"/>
  </ds:schemaRefs>
</ds:datastoreItem>
</file>

<file path=customXml/itemProps5779.xml><?xml version="1.0" encoding="utf-8"?>
<ds:datastoreItem xmlns:ds="http://schemas.openxmlformats.org/officeDocument/2006/customXml" ds:itemID="{0D4A2344-E6E5-4627-AD44-8C42AF8FB99A}">
  <ds:schemaRefs>
    <ds:schemaRef ds:uri="http://schemas.microsoft.com/sharepoint/events"/>
  </ds:schemaRefs>
</ds:datastoreItem>
</file>

<file path=customXml/itemProps578.xml><?xml version="1.0" encoding="utf-8"?>
<ds:datastoreItem xmlns:ds="http://schemas.openxmlformats.org/officeDocument/2006/customXml" ds:itemID="{290A6597-D991-49AB-8E3F-BC1B23F70412}">
  <ds:schemaRefs>
    <ds:schemaRef ds:uri="http://schemas.microsoft.com/sharepoint/events"/>
  </ds:schemaRefs>
</ds:datastoreItem>
</file>

<file path=customXml/itemProps5780.xml><?xml version="1.0" encoding="utf-8"?>
<ds:datastoreItem xmlns:ds="http://schemas.openxmlformats.org/officeDocument/2006/customXml" ds:itemID="{D5B44D0F-0A00-41BE-B115-C431F0E25633}">
  <ds:schemaRefs>
    <ds:schemaRef ds:uri="http://schemas.microsoft.com/sharepoint/events"/>
  </ds:schemaRefs>
</ds:datastoreItem>
</file>

<file path=customXml/itemProps5781.xml><?xml version="1.0" encoding="utf-8"?>
<ds:datastoreItem xmlns:ds="http://schemas.openxmlformats.org/officeDocument/2006/customXml" ds:itemID="{75E62DFB-5CF7-4E6C-A06C-8D17948E3D4B}">
  <ds:schemaRefs>
    <ds:schemaRef ds:uri="http://schemas.microsoft.com/sharepoint/v3/contenttype/forms"/>
  </ds:schemaRefs>
</ds:datastoreItem>
</file>

<file path=customXml/itemProps5782.xml><?xml version="1.0" encoding="utf-8"?>
<ds:datastoreItem xmlns:ds="http://schemas.openxmlformats.org/officeDocument/2006/customXml" ds:itemID="{135D8DDF-BA4F-41FE-BC47-1E898E3CB72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783.xml><?xml version="1.0" encoding="utf-8"?>
<ds:datastoreItem xmlns:ds="http://schemas.openxmlformats.org/officeDocument/2006/customXml" ds:itemID="{658C0E8E-9CEB-447E-8CCE-F36C2493FBE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84.xml><?xml version="1.0" encoding="utf-8"?>
<ds:datastoreItem xmlns:ds="http://schemas.openxmlformats.org/officeDocument/2006/customXml" ds:itemID="{EBC95DD6-8725-412F-8230-FDFEAE50FF3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85.xml><?xml version="1.0" encoding="utf-8"?>
<ds:datastoreItem xmlns:ds="http://schemas.openxmlformats.org/officeDocument/2006/customXml" ds:itemID="{FD63BE67-0026-4F87-825A-0E22F510748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86.xml><?xml version="1.0" encoding="utf-8"?>
<ds:datastoreItem xmlns:ds="http://schemas.openxmlformats.org/officeDocument/2006/customXml" ds:itemID="{B9235E5C-709A-40BE-9E04-793E56AF29B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87.xml><?xml version="1.0" encoding="utf-8"?>
<ds:datastoreItem xmlns:ds="http://schemas.openxmlformats.org/officeDocument/2006/customXml" ds:itemID="{19DCD034-567B-4DDC-9FBC-DC1612986E9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788.xml><?xml version="1.0" encoding="utf-8"?>
<ds:datastoreItem xmlns:ds="http://schemas.openxmlformats.org/officeDocument/2006/customXml" ds:itemID="{13B74578-F161-4980-8FFF-1506E2CC9F66}">
  <ds:schemaRefs>
    <ds:schemaRef ds:uri="http://schemas.microsoft.com/sharepoint/events"/>
  </ds:schemaRefs>
</ds:datastoreItem>
</file>

<file path=customXml/itemProps5789.xml><?xml version="1.0" encoding="utf-8"?>
<ds:datastoreItem xmlns:ds="http://schemas.openxmlformats.org/officeDocument/2006/customXml" ds:itemID="{5C8E53F2-7782-47FF-8BF9-6191021EDB9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79.xml><?xml version="1.0" encoding="utf-8"?>
<ds:datastoreItem xmlns:ds="http://schemas.openxmlformats.org/officeDocument/2006/customXml" ds:itemID="{91F467CD-81AD-4A87-BBD2-EBA16E98227C}">
  <ds:schemaRefs>
    <ds:schemaRef ds:uri="http://schemas.microsoft.com/sharepoint/v3/contenttype/forms"/>
  </ds:schemaRefs>
</ds:datastoreItem>
</file>

<file path=customXml/itemProps5790.xml><?xml version="1.0" encoding="utf-8"?>
<ds:datastoreItem xmlns:ds="http://schemas.openxmlformats.org/officeDocument/2006/customXml" ds:itemID="{B4F5C7A1-13F3-4CCA-B924-1E4B94C4105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91.xml><?xml version="1.0" encoding="utf-8"?>
<ds:datastoreItem xmlns:ds="http://schemas.openxmlformats.org/officeDocument/2006/customXml" ds:itemID="{89744978-70D2-45EC-93BA-3974AD1F80E2}">
  <ds:schemaRefs>
    <ds:schemaRef ds:uri="http://schemas.microsoft.com/sharepoint/v3/contenttype/forms"/>
  </ds:schemaRefs>
</ds:datastoreItem>
</file>

<file path=customXml/itemProps5792.xml><?xml version="1.0" encoding="utf-8"?>
<ds:datastoreItem xmlns:ds="http://schemas.openxmlformats.org/officeDocument/2006/customXml" ds:itemID="{D200A75F-7EC7-4B75-B830-4A4B5CFF076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793.xml><?xml version="1.0" encoding="utf-8"?>
<ds:datastoreItem xmlns:ds="http://schemas.openxmlformats.org/officeDocument/2006/customXml" ds:itemID="{B88BDC12-9DBA-45DE-A1CD-4704EB334771}">
  <ds:schemaRefs>
    <ds:schemaRef ds:uri="http://schemas.microsoft.com/sharepoint/v3/contenttype/forms"/>
  </ds:schemaRefs>
</ds:datastoreItem>
</file>

<file path=customXml/itemProps5794.xml><?xml version="1.0" encoding="utf-8"?>
<ds:datastoreItem xmlns:ds="http://schemas.openxmlformats.org/officeDocument/2006/customXml" ds:itemID="{AF1D11BD-FE14-43E6-9E93-851484B239DB}">
  <ds:schemaRefs>
    <ds:schemaRef ds:uri="http://schemas.microsoft.com/sharepoint/v3/contenttype/forms"/>
  </ds:schemaRefs>
</ds:datastoreItem>
</file>

<file path=customXml/itemProps5795.xml><?xml version="1.0" encoding="utf-8"?>
<ds:datastoreItem xmlns:ds="http://schemas.openxmlformats.org/officeDocument/2006/customXml" ds:itemID="{DA48789C-81D8-42E8-B493-915EE1FA9714}">
  <ds:schemaRefs>
    <ds:schemaRef ds:uri="http://schemas.microsoft.com/sharepoint/v3/contenttype/forms"/>
  </ds:schemaRefs>
</ds:datastoreItem>
</file>

<file path=customXml/itemProps5796.xml><?xml version="1.0" encoding="utf-8"?>
<ds:datastoreItem xmlns:ds="http://schemas.openxmlformats.org/officeDocument/2006/customXml" ds:itemID="{035A3AF1-F99E-4B6F-8EBB-592B1FAC852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797.xml><?xml version="1.0" encoding="utf-8"?>
<ds:datastoreItem xmlns:ds="http://schemas.openxmlformats.org/officeDocument/2006/customXml" ds:itemID="{BC41ECDA-CA59-4D74-AE8A-2BEC9AF5739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798.xml><?xml version="1.0" encoding="utf-8"?>
<ds:datastoreItem xmlns:ds="http://schemas.openxmlformats.org/officeDocument/2006/customXml" ds:itemID="{20A4C1D2-7910-4C70-B119-F06ABCFD6A0C}">
  <ds:schemaRefs>
    <ds:schemaRef ds:uri="http://schemas.microsoft.com/sharepoint/events"/>
  </ds:schemaRefs>
</ds:datastoreItem>
</file>

<file path=customXml/itemProps5799.xml><?xml version="1.0" encoding="utf-8"?>
<ds:datastoreItem xmlns:ds="http://schemas.openxmlformats.org/officeDocument/2006/customXml" ds:itemID="{720642D9-176C-481E-A7C9-A89C66B8139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.xml><?xml version="1.0" encoding="utf-8"?>
<ds:datastoreItem xmlns:ds="http://schemas.openxmlformats.org/officeDocument/2006/customXml" ds:itemID="{D4759DCE-897D-44B2-874B-C1095D9439C6}">
  <ds:schemaRefs>
    <ds:schemaRef ds:uri="http://schemas.microsoft.com/sharepoint/events"/>
  </ds:schemaRefs>
</ds:datastoreItem>
</file>

<file path=customXml/itemProps580.xml><?xml version="1.0" encoding="utf-8"?>
<ds:datastoreItem xmlns:ds="http://schemas.openxmlformats.org/officeDocument/2006/customXml" ds:itemID="{B3EFFA1F-0CE3-4BF3-A1AA-D9F341636C2E}">
  <ds:schemaRefs>
    <ds:schemaRef ds:uri="http://schemas.microsoft.com/sharepoint/events"/>
  </ds:schemaRefs>
</ds:datastoreItem>
</file>

<file path=customXml/itemProps5800.xml><?xml version="1.0" encoding="utf-8"?>
<ds:datastoreItem xmlns:ds="http://schemas.openxmlformats.org/officeDocument/2006/customXml" ds:itemID="{E7C0CE9B-A304-46ED-8F03-4B3EC98927D6}">
  <ds:schemaRefs>
    <ds:schemaRef ds:uri="http://schemas.microsoft.com/sharepoint/events"/>
  </ds:schemaRefs>
</ds:datastoreItem>
</file>

<file path=customXml/itemProps5801.xml><?xml version="1.0" encoding="utf-8"?>
<ds:datastoreItem xmlns:ds="http://schemas.openxmlformats.org/officeDocument/2006/customXml" ds:itemID="{6B6E17E7-1A77-4D94-BCA8-491049E40E0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02.xml><?xml version="1.0" encoding="utf-8"?>
<ds:datastoreItem xmlns:ds="http://schemas.openxmlformats.org/officeDocument/2006/customXml" ds:itemID="{1ED2FA21-59AE-4226-BC07-090AFD77C1C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03.xml><?xml version="1.0" encoding="utf-8"?>
<ds:datastoreItem xmlns:ds="http://schemas.openxmlformats.org/officeDocument/2006/customXml" ds:itemID="{68D0E067-4842-4F16-985F-A4E995AC346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04.xml><?xml version="1.0" encoding="utf-8"?>
<ds:datastoreItem xmlns:ds="http://schemas.openxmlformats.org/officeDocument/2006/customXml" ds:itemID="{ABBD1A4C-9146-4EC3-99B2-898D9111D622}">
  <ds:schemaRefs>
    <ds:schemaRef ds:uri="http://schemas.microsoft.com/sharepoint/events"/>
  </ds:schemaRefs>
</ds:datastoreItem>
</file>

<file path=customXml/itemProps5805.xml><?xml version="1.0" encoding="utf-8"?>
<ds:datastoreItem xmlns:ds="http://schemas.openxmlformats.org/officeDocument/2006/customXml" ds:itemID="{8FDA34EE-AE62-4F2B-94D2-045B6EBCA078}">
  <ds:schemaRefs>
    <ds:schemaRef ds:uri="http://schemas.microsoft.com/sharepoint/events"/>
  </ds:schemaRefs>
</ds:datastoreItem>
</file>

<file path=customXml/itemProps5806.xml><?xml version="1.0" encoding="utf-8"?>
<ds:datastoreItem xmlns:ds="http://schemas.openxmlformats.org/officeDocument/2006/customXml" ds:itemID="{F4414957-39A2-4DBB-B05F-8E91D656FB1C}">
  <ds:schemaRefs>
    <ds:schemaRef ds:uri="http://schemas.microsoft.com/sharepoint/v3/contenttype/forms"/>
  </ds:schemaRefs>
</ds:datastoreItem>
</file>

<file path=customXml/itemProps5807.xml><?xml version="1.0" encoding="utf-8"?>
<ds:datastoreItem xmlns:ds="http://schemas.openxmlformats.org/officeDocument/2006/customXml" ds:itemID="{1134C268-BE95-4B40-B4E9-1CBEA5A4AD9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08.xml><?xml version="1.0" encoding="utf-8"?>
<ds:datastoreItem xmlns:ds="http://schemas.openxmlformats.org/officeDocument/2006/customXml" ds:itemID="{C82CBCCE-B00C-4860-94B8-BCED25FD4F4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09.xml><?xml version="1.0" encoding="utf-8"?>
<ds:datastoreItem xmlns:ds="http://schemas.openxmlformats.org/officeDocument/2006/customXml" ds:itemID="{2477BC61-78D0-4437-B2BF-82F39DEB37A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1.xml><?xml version="1.0" encoding="utf-8"?>
<ds:datastoreItem xmlns:ds="http://schemas.openxmlformats.org/officeDocument/2006/customXml" ds:itemID="{E5893B00-42E9-4111-BD68-5C8B99610611}">
  <ds:schemaRefs>
    <ds:schemaRef ds:uri="http://schemas.microsoft.com/sharepoint/v3/contenttype/forms"/>
  </ds:schemaRefs>
</ds:datastoreItem>
</file>

<file path=customXml/itemProps5810.xml><?xml version="1.0" encoding="utf-8"?>
<ds:datastoreItem xmlns:ds="http://schemas.openxmlformats.org/officeDocument/2006/customXml" ds:itemID="{513FA173-FDF6-46B1-9380-29F6C44BAC6F}">
  <ds:schemaRefs>
    <ds:schemaRef ds:uri="http://schemas.microsoft.com/sharepoint/v3/contenttype/forms"/>
  </ds:schemaRefs>
</ds:datastoreItem>
</file>

<file path=customXml/itemProps5811.xml><?xml version="1.0" encoding="utf-8"?>
<ds:datastoreItem xmlns:ds="http://schemas.openxmlformats.org/officeDocument/2006/customXml" ds:itemID="{A544919C-A164-49B3-9BB5-3AFB47F68D13}">
  <ds:schemaRefs>
    <ds:schemaRef ds:uri="http://schemas.microsoft.com/sharepoint/v3/contenttype/forms"/>
  </ds:schemaRefs>
</ds:datastoreItem>
</file>

<file path=customXml/itemProps5812.xml><?xml version="1.0" encoding="utf-8"?>
<ds:datastoreItem xmlns:ds="http://schemas.openxmlformats.org/officeDocument/2006/customXml" ds:itemID="{56CF5D69-C158-47A0-A91F-8FA895F17DA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13.xml><?xml version="1.0" encoding="utf-8"?>
<ds:datastoreItem xmlns:ds="http://schemas.openxmlformats.org/officeDocument/2006/customXml" ds:itemID="{CD105FA8-715D-4715-9F06-A97EEEA3D2A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14.xml><?xml version="1.0" encoding="utf-8"?>
<ds:datastoreItem xmlns:ds="http://schemas.openxmlformats.org/officeDocument/2006/customXml" ds:itemID="{A7B216DD-73FA-45B8-AC9E-1CE9F5173D61}">
  <ds:schemaRefs>
    <ds:schemaRef ds:uri="http://schemas.microsoft.com/sharepoint/v3/contenttype/forms"/>
  </ds:schemaRefs>
</ds:datastoreItem>
</file>

<file path=customXml/itemProps5815.xml><?xml version="1.0" encoding="utf-8"?>
<ds:datastoreItem xmlns:ds="http://schemas.openxmlformats.org/officeDocument/2006/customXml" ds:itemID="{7260FBC1-415C-4568-8214-03EB59AADD1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16.xml><?xml version="1.0" encoding="utf-8"?>
<ds:datastoreItem xmlns:ds="http://schemas.openxmlformats.org/officeDocument/2006/customXml" ds:itemID="{00F5F6FE-E2AD-4FE3-AC02-3F9FFE192C40}">
  <ds:schemaRefs>
    <ds:schemaRef ds:uri="http://schemas.microsoft.com/sharepoint/v3/contenttype/forms"/>
  </ds:schemaRefs>
</ds:datastoreItem>
</file>

<file path=customXml/itemProps5817.xml><?xml version="1.0" encoding="utf-8"?>
<ds:datastoreItem xmlns:ds="http://schemas.openxmlformats.org/officeDocument/2006/customXml" ds:itemID="{670AE897-0B72-4750-B555-F4A4078BD46B}">
  <ds:schemaRefs>
    <ds:schemaRef ds:uri="http://schemas.microsoft.com/sharepoint/events"/>
  </ds:schemaRefs>
</ds:datastoreItem>
</file>

<file path=customXml/itemProps5818.xml><?xml version="1.0" encoding="utf-8"?>
<ds:datastoreItem xmlns:ds="http://schemas.openxmlformats.org/officeDocument/2006/customXml" ds:itemID="{590F3D51-086F-45D8-96F3-D5AE5A4CDC15}">
  <ds:schemaRefs>
    <ds:schemaRef ds:uri="http://schemas.microsoft.com/sharepoint/v3/contenttype/forms"/>
  </ds:schemaRefs>
</ds:datastoreItem>
</file>

<file path=customXml/itemProps5819.xml><?xml version="1.0" encoding="utf-8"?>
<ds:datastoreItem xmlns:ds="http://schemas.openxmlformats.org/officeDocument/2006/customXml" ds:itemID="{C962B04E-FDAD-4943-8386-E1FC852B6155}">
  <ds:schemaRefs>
    <ds:schemaRef ds:uri="http://schemas.microsoft.com/sharepoint/v3/contenttype/forms"/>
  </ds:schemaRefs>
</ds:datastoreItem>
</file>

<file path=customXml/itemProps582.xml><?xml version="1.0" encoding="utf-8"?>
<ds:datastoreItem xmlns:ds="http://schemas.openxmlformats.org/officeDocument/2006/customXml" ds:itemID="{E3B68676-21D3-4064-9394-0179DE97A97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20.xml><?xml version="1.0" encoding="utf-8"?>
<ds:datastoreItem xmlns:ds="http://schemas.openxmlformats.org/officeDocument/2006/customXml" ds:itemID="{E6207730-DCA0-4670-BA38-9CBDC6B0CFEB}">
  <ds:schemaRefs>
    <ds:schemaRef ds:uri="http://schemas.microsoft.com/sharepoint/v3/contenttype/forms"/>
  </ds:schemaRefs>
</ds:datastoreItem>
</file>

<file path=customXml/itemProps5821.xml><?xml version="1.0" encoding="utf-8"?>
<ds:datastoreItem xmlns:ds="http://schemas.openxmlformats.org/officeDocument/2006/customXml" ds:itemID="{2645E717-90B8-41B6-B7EF-28F63A71F26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22.xml><?xml version="1.0" encoding="utf-8"?>
<ds:datastoreItem xmlns:ds="http://schemas.openxmlformats.org/officeDocument/2006/customXml" ds:itemID="{B7F1BB64-D0CD-4A71-BE4D-C30D3046837A}">
  <ds:schemaRefs>
    <ds:schemaRef ds:uri="http://schemas.microsoft.com/sharepoint/v3/contenttype/forms"/>
  </ds:schemaRefs>
</ds:datastoreItem>
</file>

<file path=customXml/itemProps5823.xml><?xml version="1.0" encoding="utf-8"?>
<ds:datastoreItem xmlns:ds="http://schemas.openxmlformats.org/officeDocument/2006/customXml" ds:itemID="{D4FDFB50-352D-4BF3-9D56-AC3F8A1A15C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24.xml><?xml version="1.0" encoding="utf-8"?>
<ds:datastoreItem xmlns:ds="http://schemas.openxmlformats.org/officeDocument/2006/customXml" ds:itemID="{044FF888-C666-45B5-A36E-55E6154CA75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25.xml><?xml version="1.0" encoding="utf-8"?>
<ds:datastoreItem xmlns:ds="http://schemas.openxmlformats.org/officeDocument/2006/customXml" ds:itemID="{046945BF-39C6-41DE-ABDD-EA6CAB562BE6}">
  <ds:schemaRefs>
    <ds:schemaRef ds:uri="http://schemas.microsoft.com/sharepoint/v3/contenttype/forms"/>
  </ds:schemaRefs>
</ds:datastoreItem>
</file>

<file path=customXml/itemProps5826.xml><?xml version="1.0" encoding="utf-8"?>
<ds:datastoreItem xmlns:ds="http://schemas.openxmlformats.org/officeDocument/2006/customXml" ds:itemID="{CF2B8066-D041-4490-8CA3-819AC8B77D51}">
  <ds:schemaRefs>
    <ds:schemaRef ds:uri="http://schemas.microsoft.com/sharepoint/events"/>
  </ds:schemaRefs>
</ds:datastoreItem>
</file>

<file path=customXml/itemProps5827.xml><?xml version="1.0" encoding="utf-8"?>
<ds:datastoreItem xmlns:ds="http://schemas.openxmlformats.org/officeDocument/2006/customXml" ds:itemID="{CF11230C-14C9-46D8-83C0-E725D2F638F4}">
  <ds:schemaRefs>
    <ds:schemaRef ds:uri="http://schemas.microsoft.com/sharepoint/events"/>
  </ds:schemaRefs>
</ds:datastoreItem>
</file>

<file path=customXml/itemProps5828.xml><?xml version="1.0" encoding="utf-8"?>
<ds:datastoreItem xmlns:ds="http://schemas.openxmlformats.org/officeDocument/2006/customXml" ds:itemID="{88137063-4D3C-49F9-80C1-2420D678E61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29.xml><?xml version="1.0" encoding="utf-8"?>
<ds:datastoreItem xmlns:ds="http://schemas.openxmlformats.org/officeDocument/2006/customXml" ds:itemID="{DC21B7FC-3400-45BE-A06A-6662D2DA70AA}">
  <ds:schemaRefs>
    <ds:schemaRef ds:uri="http://schemas.microsoft.com/sharepoint/v3/contenttype/forms"/>
  </ds:schemaRefs>
</ds:datastoreItem>
</file>

<file path=customXml/itemProps583.xml><?xml version="1.0" encoding="utf-8"?>
<ds:datastoreItem xmlns:ds="http://schemas.openxmlformats.org/officeDocument/2006/customXml" ds:itemID="{4BFB911D-D6FB-4453-B13B-C7C2FF650217}">
  <ds:schemaRefs>
    <ds:schemaRef ds:uri="http://schemas.microsoft.com/sharepoint/events"/>
  </ds:schemaRefs>
</ds:datastoreItem>
</file>

<file path=customXml/itemProps5830.xml><?xml version="1.0" encoding="utf-8"?>
<ds:datastoreItem xmlns:ds="http://schemas.openxmlformats.org/officeDocument/2006/customXml" ds:itemID="{D086625F-C077-462C-887B-187706552EF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31.xml><?xml version="1.0" encoding="utf-8"?>
<ds:datastoreItem xmlns:ds="http://schemas.openxmlformats.org/officeDocument/2006/customXml" ds:itemID="{91E35FE7-162E-4454-94BE-5A892832E8C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32.xml><?xml version="1.0" encoding="utf-8"?>
<ds:datastoreItem xmlns:ds="http://schemas.openxmlformats.org/officeDocument/2006/customXml" ds:itemID="{B2987B0F-F5FC-4B11-9734-656BEF68ADAD}">
  <ds:schemaRefs>
    <ds:schemaRef ds:uri="http://schemas.microsoft.com/sharepoint/events"/>
  </ds:schemaRefs>
</ds:datastoreItem>
</file>

<file path=customXml/itemProps5833.xml><?xml version="1.0" encoding="utf-8"?>
<ds:datastoreItem xmlns:ds="http://schemas.openxmlformats.org/officeDocument/2006/customXml" ds:itemID="{FEC26A92-9022-4733-BCBE-285A4C60B05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34.xml><?xml version="1.0" encoding="utf-8"?>
<ds:datastoreItem xmlns:ds="http://schemas.openxmlformats.org/officeDocument/2006/customXml" ds:itemID="{08D41B11-CA16-4E8C-8439-470BC59121F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35.xml><?xml version="1.0" encoding="utf-8"?>
<ds:datastoreItem xmlns:ds="http://schemas.openxmlformats.org/officeDocument/2006/customXml" ds:itemID="{9911EC4A-07DA-4E98-80EF-BB04F905EAE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36.xml><?xml version="1.0" encoding="utf-8"?>
<ds:datastoreItem xmlns:ds="http://schemas.openxmlformats.org/officeDocument/2006/customXml" ds:itemID="{1BFC4F21-F9AE-46C2-BF65-B50B5337028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37.xml><?xml version="1.0" encoding="utf-8"?>
<ds:datastoreItem xmlns:ds="http://schemas.openxmlformats.org/officeDocument/2006/customXml" ds:itemID="{447224A4-1CEE-4C94-9DF8-9E32E121D1E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38.xml><?xml version="1.0" encoding="utf-8"?>
<ds:datastoreItem xmlns:ds="http://schemas.openxmlformats.org/officeDocument/2006/customXml" ds:itemID="{38E4B2E3-D094-4A4B-BAEF-06EE4B76480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39.xml><?xml version="1.0" encoding="utf-8"?>
<ds:datastoreItem xmlns:ds="http://schemas.openxmlformats.org/officeDocument/2006/customXml" ds:itemID="{9B0B398E-36BC-4E0E-B4A0-926625C3B4D3}">
  <ds:schemaRefs>
    <ds:schemaRef ds:uri="http://schemas.microsoft.com/sharepoint/events"/>
  </ds:schemaRefs>
</ds:datastoreItem>
</file>

<file path=customXml/itemProps584.xml><?xml version="1.0" encoding="utf-8"?>
<ds:datastoreItem xmlns:ds="http://schemas.openxmlformats.org/officeDocument/2006/customXml" ds:itemID="{A776043B-CBFA-4FB7-8E42-A3D8B8115C49}">
  <ds:schemaRefs>
    <ds:schemaRef ds:uri="http://schemas.microsoft.com/sharepoint/events"/>
  </ds:schemaRefs>
</ds:datastoreItem>
</file>

<file path=customXml/itemProps5840.xml><?xml version="1.0" encoding="utf-8"?>
<ds:datastoreItem xmlns:ds="http://schemas.openxmlformats.org/officeDocument/2006/customXml" ds:itemID="{C29B104D-F1FA-4D85-BC75-6CBCF47A0EB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41.xml><?xml version="1.0" encoding="utf-8"?>
<ds:datastoreItem xmlns:ds="http://schemas.openxmlformats.org/officeDocument/2006/customXml" ds:itemID="{F1616A7D-91F8-4694-9B57-12503BFAFCB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42.xml><?xml version="1.0" encoding="utf-8"?>
<ds:datastoreItem xmlns:ds="http://schemas.openxmlformats.org/officeDocument/2006/customXml" ds:itemID="{7584B854-0221-402F-BE77-8CAE358EBAA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43.xml><?xml version="1.0" encoding="utf-8"?>
<ds:datastoreItem xmlns:ds="http://schemas.openxmlformats.org/officeDocument/2006/customXml" ds:itemID="{C9526F96-ADBA-4CFC-AA69-B01972D81C8E}">
  <ds:schemaRefs>
    <ds:schemaRef ds:uri="http://schemas.microsoft.com/sharepoint/events"/>
  </ds:schemaRefs>
</ds:datastoreItem>
</file>

<file path=customXml/itemProps5844.xml><?xml version="1.0" encoding="utf-8"?>
<ds:datastoreItem xmlns:ds="http://schemas.openxmlformats.org/officeDocument/2006/customXml" ds:itemID="{77ADB525-1280-4668-B418-2FD4705AE71A}">
  <ds:schemaRefs>
    <ds:schemaRef ds:uri="http://schemas.microsoft.com/sharepoint/events"/>
  </ds:schemaRefs>
</ds:datastoreItem>
</file>

<file path=customXml/itemProps5845.xml><?xml version="1.0" encoding="utf-8"?>
<ds:datastoreItem xmlns:ds="http://schemas.openxmlformats.org/officeDocument/2006/customXml" ds:itemID="{8FE986B7-23C4-4244-A2B2-98AB0D132472}">
  <ds:schemaRefs>
    <ds:schemaRef ds:uri="http://schemas.microsoft.com/sharepoint/v3/contenttype/forms"/>
  </ds:schemaRefs>
</ds:datastoreItem>
</file>

<file path=customXml/itemProps5846.xml><?xml version="1.0" encoding="utf-8"?>
<ds:datastoreItem xmlns:ds="http://schemas.openxmlformats.org/officeDocument/2006/customXml" ds:itemID="{71B2B311-84B8-4E64-B83F-C32F727B827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47.xml><?xml version="1.0" encoding="utf-8"?>
<ds:datastoreItem xmlns:ds="http://schemas.openxmlformats.org/officeDocument/2006/customXml" ds:itemID="{D556437A-EF68-456A-AC4E-11C31F14DB3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48.xml><?xml version="1.0" encoding="utf-8"?>
<ds:datastoreItem xmlns:ds="http://schemas.openxmlformats.org/officeDocument/2006/customXml" ds:itemID="{62D0127F-E88E-4709-9C9C-3A535EF265FE}">
  <ds:schemaRefs>
    <ds:schemaRef ds:uri="http://schemas.microsoft.com/sharepoint/events"/>
  </ds:schemaRefs>
</ds:datastoreItem>
</file>

<file path=customXml/itemProps5849.xml><?xml version="1.0" encoding="utf-8"?>
<ds:datastoreItem xmlns:ds="http://schemas.openxmlformats.org/officeDocument/2006/customXml" ds:itemID="{97FD5221-A1D1-4D8D-BADA-7EA5D6884FB3}">
  <ds:schemaRefs>
    <ds:schemaRef ds:uri="http://schemas.microsoft.com/sharepoint/events"/>
  </ds:schemaRefs>
</ds:datastoreItem>
</file>

<file path=customXml/itemProps585.xml><?xml version="1.0" encoding="utf-8"?>
<ds:datastoreItem xmlns:ds="http://schemas.openxmlformats.org/officeDocument/2006/customXml" ds:itemID="{8850A658-214C-44C5-A1D0-F2C030A4300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50.xml><?xml version="1.0" encoding="utf-8"?>
<ds:datastoreItem xmlns:ds="http://schemas.openxmlformats.org/officeDocument/2006/customXml" ds:itemID="{FC4AE01B-BA13-4F76-BE15-F4B823459C6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51.xml><?xml version="1.0" encoding="utf-8"?>
<ds:datastoreItem xmlns:ds="http://schemas.openxmlformats.org/officeDocument/2006/customXml" ds:itemID="{27AE396C-A766-474F-8CAD-E1828AEEC84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52.xml><?xml version="1.0" encoding="utf-8"?>
<ds:datastoreItem xmlns:ds="http://schemas.openxmlformats.org/officeDocument/2006/customXml" ds:itemID="{3BABA5C6-9EB9-425A-BACB-5932CE655310}">
  <ds:schemaRefs>
    <ds:schemaRef ds:uri="http://schemas.microsoft.com/sharepoint/v3/contenttype/forms"/>
  </ds:schemaRefs>
</ds:datastoreItem>
</file>

<file path=customXml/itemProps5853.xml><?xml version="1.0" encoding="utf-8"?>
<ds:datastoreItem xmlns:ds="http://schemas.openxmlformats.org/officeDocument/2006/customXml" ds:itemID="{12F16FAF-A68B-41E4-8CF8-D473B5C4C786}">
  <ds:schemaRefs>
    <ds:schemaRef ds:uri="http://schemas.microsoft.com/sharepoint/v3/contenttype/forms"/>
  </ds:schemaRefs>
</ds:datastoreItem>
</file>

<file path=customXml/itemProps5854.xml><?xml version="1.0" encoding="utf-8"?>
<ds:datastoreItem xmlns:ds="http://schemas.openxmlformats.org/officeDocument/2006/customXml" ds:itemID="{79DF665C-B6BF-4D06-A7F0-690D8C54601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55.xml><?xml version="1.0" encoding="utf-8"?>
<ds:datastoreItem xmlns:ds="http://schemas.openxmlformats.org/officeDocument/2006/customXml" ds:itemID="{F6C79B1D-1E8E-4B52-B3E7-023175488951}">
  <ds:schemaRefs>
    <ds:schemaRef ds:uri="http://schemas.microsoft.com/sharepoint/v3/contenttype/forms"/>
  </ds:schemaRefs>
</ds:datastoreItem>
</file>

<file path=customXml/itemProps5856.xml><?xml version="1.0" encoding="utf-8"?>
<ds:datastoreItem xmlns:ds="http://schemas.openxmlformats.org/officeDocument/2006/customXml" ds:itemID="{C06E7A78-ABB9-4751-B9EC-5B9B05BBB19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57.xml><?xml version="1.0" encoding="utf-8"?>
<ds:datastoreItem xmlns:ds="http://schemas.openxmlformats.org/officeDocument/2006/customXml" ds:itemID="{6C3BD4F6-56DC-43E6-81D1-8AE026502DD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58.xml><?xml version="1.0" encoding="utf-8"?>
<ds:datastoreItem xmlns:ds="http://schemas.openxmlformats.org/officeDocument/2006/customXml" ds:itemID="{3670539A-7C48-41D5-99EB-C0D3F5B0CD3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59.xml><?xml version="1.0" encoding="utf-8"?>
<ds:datastoreItem xmlns:ds="http://schemas.openxmlformats.org/officeDocument/2006/customXml" ds:itemID="{B7A97650-C518-4B6A-9DE1-2E5036C2B2B4}">
  <ds:schemaRefs>
    <ds:schemaRef ds:uri="http://schemas.microsoft.com/sharepoint/events"/>
  </ds:schemaRefs>
</ds:datastoreItem>
</file>

<file path=customXml/itemProps586.xml><?xml version="1.0" encoding="utf-8"?>
<ds:datastoreItem xmlns:ds="http://schemas.openxmlformats.org/officeDocument/2006/customXml" ds:itemID="{545DAE1D-13AA-44A7-A1EE-624DDEF6FA72}">
  <ds:schemaRefs>
    <ds:schemaRef ds:uri="http://schemas.microsoft.com/sharepoint/events"/>
  </ds:schemaRefs>
</ds:datastoreItem>
</file>

<file path=customXml/itemProps5860.xml><?xml version="1.0" encoding="utf-8"?>
<ds:datastoreItem xmlns:ds="http://schemas.openxmlformats.org/officeDocument/2006/customXml" ds:itemID="{259AA0AB-A45C-4C57-9CAC-47F39C7A3D3A}">
  <ds:schemaRefs>
    <ds:schemaRef ds:uri="http://schemas.microsoft.com/sharepoint/events"/>
  </ds:schemaRefs>
</ds:datastoreItem>
</file>

<file path=customXml/itemProps5861.xml><?xml version="1.0" encoding="utf-8"?>
<ds:datastoreItem xmlns:ds="http://schemas.openxmlformats.org/officeDocument/2006/customXml" ds:itemID="{3E73544C-9967-47C4-96FD-C032FBEC646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62.xml><?xml version="1.0" encoding="utf-8"?>
<ds:datastoreItem xmlns:ds="http://schemas.openxmlformats.org/officeDocument/2006/customXml" ds:itemID="{BDDA79F4-147F-49EE-BFA3-8015DC8AC8E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63.xml><?xml version="1.0" encoding="utf-8"?>
<ds:datastoreItem xmlns:ds="http://schemas.openxmlformats.org/officeDocument/2006/customXml" ds:itemID="{7691A58F-07BC-4E75-9433-FEE2AFF237F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64.xml><?xml version="1.0" encoding="utf-8"?>
<ds:datastoreItem xmlns:ds="http://schemas.openxmlformats.org/officeDocument/2006/customXml" ds:itemID="{14D526C6-4B91-4DF4-B472-3398073A6FC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65.xml><?xml version="1.0" encoding="utf-8"?>
<ds:datastoreItem xmlns:ds="http://schemas.openxmlformats.org/officeDocument/2006/customXml" ds:itemID="{E68AFFBD-C58B-4056-8615-F9DB66C97A4B}">
  <ds:schemaRefs>
    <ds:schemaRef ds:uri="http://schemas.microsoft.com/sharepoint/v3/contenttype/forms"/>
  </ds:schemaRefs>
</ds:datastoreItem>
</file>

<file path=customXml/itemProps5866.xml><?xml version="1.0" encoding="utf-8"?>
<ds:datastoreItem xmlns:ds="http://schemas.openxmlformats.org/officeDocument/2006/customXml" ds:itemID="{CC1C9F3B-5AB8-49B7-AE92-D084EDA11D7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67.xml><?xml version="1.0" encoding="utf-8"?>
<ds:datastoreItem xmlns:ds="http://schemas.openxmlformats.org/officeDocument/2006/customXml" ds:itemID="{6D33DC67-40FD-4755-91FB-35C800CD8961}">
  <ds:schemaRefs>
    <ds:schemaRef ds:uri="http://schemas.microsoft.com/sharepoint/events"/>
  </ds:schemaRefs>
</ds:datastoreItem>
</file>

<file path=customXml/itemProps5868.xml><?xml version="1.0" encoding="utf-8"?>
<ds:datastoreItem xmlns:ds="http://schemas.openxmlformats.org/officeDocument/2006/customXml" ds:itemID="{801B0E44-F048-4E1F-A54E-C9EC168ECE6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69.xml><?xml version="1.0" encoding="utf-8"?>
<ds:datastoreItem xmlns:ds="http://schemas.openxmlformats.org/officeDocument/2006/customXml" ds:itemID="{2B2FEF21-7D4D-46F1-9DAB-C468F6E104C7}">
  <ds:schemaRefs>
    <ds:schemaRef ds:uri="http://schemas.microsoft.com/sharepoint/v3/contenttype/forms"/>
  </ds:schemaRefs>
</ds:datastoreItem>
</file>

<file path=customXml/itemProps587.xml><?xml version="1.0" encoding="utf-8"?>
<ds:datastoreItem xmlns:ds="http://schemas.openxmlformats.org/officeDocument/2006/customXml" ds:itemID="{B28B294E-5205-4519-B534-09952865528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70.xml><?xml version="1.0" encoding="utf-8"?>
<ds:datastoreItem xmlns:ds="http://schemas.openxmlformats.org/officeDocument/2006/customXml" ds:itemID="{A4146225-3635-40E6-B972-3833AA69457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71.xml><?xml version="1.0" encoding="utf-8"?>
<ds:datastoreItem xmlns:ds="http://schemas.openxmlformats.org/officeDocument/2006/customXml" ds:itemID="{A8D9ED91-2C4B-4588-A2B8-483DD786EC3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72.xml><?xml version="1.0" encoding="utf-8"?>
<ds:datastoreItem xmlns:ds="http://schemas.openxmlformats.org/officeDocument/2006/customXml" ds:itemID="{54B2F482-1817-4F08-AF35-619596510DAC}">
  <ds:schemaRefs>
    <ds:schemaRef ds:uri="http://schemas.microsoft.com/sharepoint/events"/>
  </ds:schemaRefs>
</ds:datastoreItem>
</file>

<file path=customXml/itemProps5873.xml><?xml version="1.0" encoding="utf-8"?>
<ds:datastoreItem xmlns:ds="http://schemas.openxmlformats.org/officeDocument/2006/customXml" ds:itemID="{0E63A600-DE62-41B0-86B0-A1B1FB78CA9E}">
  <ds:schemaRefs>
    <ds:schemaRef ds:uri="http://schemas.microsoft.com/sharepoint/events"/>
  </ds:schemaRefs>
</ds:datastoreItem>
</file>

<file path=customXml/itemProps5874.xml><?xml version="1.0" encoding="utf-8"?>
<ds:datastoreItem xmlns:ds="http://schemas.openxmlformats.org/officeDocument/2006/customXml" ds:itemID="{DAFD3469-5AAF-417A-8CD4-25FC5201078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75.xml><?xml version="1.0" encoding="utf-8"?>
<ds:datastoreItem xmlns:ds="http://schemas.openxmlformats.org/officeDocument/2006/customXml" ds:itemID="{67B95A5E-E954-4AF1-93B7-CEBE5CADD96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76.xml><?xml version="1.0" encoding="utf-8"?>
<ds:datastoreItem xmlns:ds="http://schemas.openxmlformats.org/officeDocument/2006/customXml" ds:itemID="{C2ABBD6E-7FF1-4732-9807-6D4708B7000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77.xml><?xml version="1.0" encoding="utf-8"?>
<ds:datastoreItem xmlns:ds="http://schemas.openxmlformats.org/officeDocument/2006/customXml" ds:itemID="{90DC6047-9830-4D74-BC55-1DDDC4162A14}">
  <ds:schemaRefs>
    <ds:schemaRef ds:uri="http://schemas.microsoft.com/sharepoint/events"/>
  </ds:schemaRefs>
</ds:datastoreItem>
</file>

<file path=customXml/itemProps5878.xml><?xml version="1.0" encoding="utf-8"?>
<ds:datastoreItem xmlns:ds="http://schemas.openxmlformats.org/officeDocument/2006/customXml" ds:itemID="{BCE8D960-8DCC-46D3-BD23-2B1F6D37F965}">
  <ds:schemaRefs>
    <ds:schemaRef ds:uri="http://schemas.microsoft.com/sharepoint/v3/contenttype/forms"/>
  </ds:schemaRefs>
</ds:datastoreItem>
</file>

<file path=customXml/itemProps5879.xml><?xml version="1.0" encoding="utf-8"?>
<ds:datastoreItem xmlns:ds="http://schemas.openxmlformats.org/officeDocument/2006/customXml" ds:itemID="{E392CB21-CB0D-497D-A4F9-5B43F126DFF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8.xml><?xml version="1.0" encoding="utf-8"?>
<ds:datastoreItem xmlns:ds="http://schemas.openxmlformats.org/officeDocument/2006/customXml" ds:itemID="{0470FBD2-35F0-41FC-A9EB-E8E3D32CA64B}">
  <ds:schemaRefs>
    <ds:schemaRef ds:uri="http://schemas.microsoft.com/sharepoint/v3/contenttype/forms"/>
  </ds:schemaRefs>
</ds:datastoreItem>
</file>

<file path=customXml/itemProps5880.xml><?xml version="1.0" encoding="utf-8"?>
<ds:datastoreItem xmlns:ds="http://schemas.openxmlformats.org/officeDocument/2006/customXml" ds:itemID="{21809FE6-894B-40D7-96E5-EF12CBF0A494}">
  <ds:schemaRefs>
    <ds:schemaRef ds:uri="http://schemas.microsoft.com/sharepoint/events"/>
  </ds:schemaRefs>
</ds:datastoreItem>
</file>

<file path=customXml/itemProps5881.xml><?xml version="1.0" encoding="utf-8"?>
<ds:datastoreItem xmlns:ds="http://schemas.openxmlformats.org/officeDocument/2006/customXml" ds:itemID="{2E1444F8-6ACB-4EEE-80A3-D615CECAF688}">
  <ds:schemaRefs>
    <ds:schemaRef ds:uri="http://schemas.microsoft.com/sharepoint/events"/>
  </ds:schemaRefs>
</ds:datastoreItem>
</file>

<file path=customXml/itemProps5882.xml><?xml version="1.0" encoding="utf-8"?>
<ds:datastoreItem xmlns:ds="http://schemas.openxmlformats.org/officeDocument/2006/customXml" ds:itemID="{90C236F8-0973-4B16-AFCF-ABCC9822390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83.xml><?xml version="1.0" encoding="utf-8"?>
<ds:datastoreItem xmlns:ds="http://schemas.openxmlformats.org/officeDocument/2006/customXml" ds:itemID="{73368B95-7B84-4A0B-9557-F3CD3A7C15DE}">
  <ds:schemaRefs>
    <ds:schemaRef ds:uri="http://schemas.microsoft.com/sharepoint/events"/>
  </ds:schemaRefs>
</ds:datastoreItem>
</file>

<file path=customXml/itemProps5884.xml><?xml version="1.0" encoding="utf-8"?>
<ds:datastoreItem xmlns:ds="http://schemas.openxmlformats.org/officeDocument/2006/customXml" ds:itemID="{E29B34A0-60E6-4C14-B532-2C94AEE46D37}">
  <ds:schemaRefs>
    <ds:schemaRef ds:uri="http://schemas.microsoft.com/sharepoint/v3/contenttype/forms"/>
  </ds:schemaRefs>
</ds:datastoreItem>
</file>

<file path=customXml/itemProps5885.xml><?xml version="1.0" encoding="utf-8"?>
<ds:datastoreItem xmlns:ds="http://schemas.openxmlformats.org/officeDocument/2006/customXml" ds:itemID="{A7AC013B-989D-4B07-AF33-87F2CE697E7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86.xml><?xml version="1.0" encoding="utf-8"?>
<ds:datastoreItem xmlns:ds="http://schemas.openxmlformats.org/officeDocument/2006/customXml" ds:itemID="{0E4E3C6F-6F28-47AC-9EB2-330457FADF17}">
  <ds:schemaRefs>
    <ds:schemaRef ds:uri="http://schemas.microsoft.com/sharepoint/v3/contenttype/forms"/>
  </ds:schemaRefs>
</ds:datastoreItem>
</file>

<file path=customXml/itemProps5887.xml><?xml version="1.0" encoding="utf-8"?>
<ds:datastoreItem xmlns:ds="http://schemas.openxmlformats.org/officeDocument/2006/customXml" ds:itemID="{B7C14D3E-F0BA-44F4-81B7-4E3C4A8BBF7F}">
  <ds:schemaRefs>
    <ds:schemaRef ds:uri="http://schemas.microsoft.com/sharepoint/v3/contenttype/forms"/>
  </ds:schemaRefs>
</ds:datastoreItem>
</file>

<file path=customXml/itemProps5888.xml><?xml version="1.0" encoding="utf-8"?>
<ds:datastoreItem xmlns:ds="http://schemas.openxmlformats.org/officeDocument/2006/customXml" ds:itemID="{33F938BB-C95C-4223-B495-11EAE49DF504}">
  <ds:schemaRefs>
    <ds:schemaRef ds:uri="http://schemas.microsoft.com/sharepoint/v3/contenttype/forms"/>
  </ds:schemaRefs>
</ds:datastoreItem>
</file>

<file path=customXml/itemProps5889.xml><?xml version="1.0" encoding="utf-8"?>
<ds:datastoreItem xmlns:ds="http://schemas.openxmlformats.org/officeDocument/2006/customXml" ds:itemID="{7592E49A-DDD3-4850-98B7-E445ADD311F8}">
  <ds:schemaRefs>
    <ds:schemaRef ds:uri="http://schemas.microsoft.com/sharepoint/events"/>
  </ds:schemaRefs>
</ds:datastoreItem>
</file>

<file path=customXml/itemProps589.xml><?xml version="1.0" encoding="utf-8"?>
<ds:datastoreItem xmlns:ds="http://schemas.openxmlformats.org/officeDocument/2006/customXml" ds:itemID="{4B01C464-731D-4868-B139-E0FAE03EC49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90.xml><?xml version="1.0" encoding="utf-8"?>
<ds:datastoreItem xmlns:ds="http://schemas.openxmlformats.org/officeDocument/2006/customXml" ds:itemID="{40FDFBE8-ED3B-4A1A-9586-B2E070659BDE}">
  <ds:schemaRefs>
    <ds:schemaRef ds:uri="http://schemas.microsoft.com/sharepoint/events"/>
  </ds:schemaRefs>
</ds:datastoreItem>
</file>

<file path=customXml/itemProps5891.xml><?xml version="1.0" encoding="utf-8"?>
<ds:datastoreItem xmlns:ds="http://schemas.openxmlformats.org/officeDocument/2006/customXml" ds:itemID="{7EDF0917-C8D0-403B-B0C2-AFFC04370376}">
  <ds:schemaRefs>
    <ds:schemaRef ds:uri="http://schemas.microsoft.com/sharepoint/events"/>
  </ds:schemaRefs>
</ds:datastoreItem>
</file>

<file path=customXml/itemProps5892.xml><?xml version="1.0" encoding="utf-8"?>
<ds:datastoreItem xmlns:ds="http://schemas.openxmlformats.org/officeDocument/2006/customXml" ds:itemID="{FA4A3DD5-90EB-4022-8E13-C99BB81E612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93.xml><?xml version="1.0" encoding="utf-8"?>
<ds:datastoreItem xmlns:ds="http://schemas.openxmlformats.org/officeDocument/2006/customXml" ds:itemID="{62C43BF7-FBDC-4B33-8259-9ADDB8ED43A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894.xml><?xml version="1.0" encoding="utf-8"?>
<ds:datastoreItem xmlns:ds="http://schemas.openxmlformats.org/officeDocument/2006/customXml" ds:itemID="{A862992B-C9FA-4ABE-9EE6-4491C30080B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895.xml><?xml version="1.0" encoding="utf-8"?>
<ds:datastoreItem xmlns:ds="http://schemas.openxmlformats.org/officeDocument/2006/customXml" ds:itemID="{43180E8C-8669-4FA6-9B3E-ECB77ECBA214}">
  <ds:schemaRefs>
    <ds:schemaRef ds:uri="http://schemas.microsoft.com/sharepoint/events"/>
  </ds:schemaRefs>
</ds:datastoreItem>
</file>

<file path=customXml/itemProps5896.xml><?xml version="1.0" encoding="utf-8"?>
<ds:datastoreItem xmlns:ds="http://schemas.openxmlformats.org/officeDocument/2006/customXml" ds:itemID="{82C945D8-F83F-4A6B-98ED-FEB0A3A57558}">
  <ds:schemaRefs>
    <ds:schemaRef ds:uri="http://schemas.microsoft.com/sharepoint/v3/contenttype/forms"/>
  </ds:schemaRefs>
</ds:datastoreItem>
</file>

<file path=customXml/itemProps5897.xml><?xml version="1.0" encoding="utf-8"?>
<ds:datastoreItem xmlns:ds="http://schemas.openxmlformats.org/officeDocument/2006/customXml" ds:itemID="{ED6B22BA-1E24-4A64-9AC5-9B326A1B98BB}">
  <ds:schemaRefs>
    <ds:schemaRef ds:uri="http://schemas.microsoft.com/sharepoint/v3/contenttype/forms"/>
  </ds:schemaRefs>
</ds:datastoreItem>
</file>

<file path=customXml/itemProps5898.xml><?xml version="1.0" encoding="utf-8"?>
<ds:datastoreItem xmlns:ds="http://schemas.openxmlformats.org/officeDocument/2006/customXml" ds:itemID="{604EA554-3B0B-4F91-BB35-584E828E250A}">
  <ds:schemaRefs>
    <ds:schemaRef ds:uri="http://schemas.microsoft.com/sharepoint/events"/>
  </ds:schemaRefs>
</ds:datastoreItem>
</file>

<file path=customXml/itemProps5899.xml><?xml version="1.0" encoding="utf-8"?>
<ds:datastoreItem xmlns:ds="http://schemas.openxmlformats.org/officeDocument/2006/customXml" ds:itemID="{8DBC598E-504E-40FA-9192-80F077A0A70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.xml><?xml version="1.0" encoding="utf-8"?>
<ds:datastoreItem xmlns:ds="http://schemas.openxmlformats.org/officeDocument/2006/customXml" ds:itemID="{8784A186-FAE3-46A3-9385-C317317A40F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0.xml><?xml version="1.0" encoding="utf-8"?>
<ds:datastoreItem xmlns:ds="http://schemas.openxmlformats.org/officeDocument/2006/customXml" ds:itemID="{B8B098B9-EDE0-4508-9542-7EF5F8141146}">
  <ds:schemaRefs>
    <ds:schemaRef ds:uri="http://schemas.microsoft.com/sharepoint/events"/>
  </ds:schemaRefs>
</ds:datastoreItem>
</file>

<file path=customXml/itemProps5900.xml><?xml version="1.0" encoding="utf-8"?>
<ds:datastoreItem xmlns:ds="http://schemas.openxmlformats.org/officeDocument/2006/customXml" ds:itemID="{8D669722-B561-4CA1-A73C-26337DDAD64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01.xml><?xml version="1.0" encoding="utf-8"?>
<ds:datastoreItem xmlns:ds="http://schemas.openxmlformats.org/officeDocument/2006/customXml" ds:itemID="{B63CB6FE-6DCA-47B9-9196-6CE866058EEF}">
  <ds:schemaRefs>
    <ds:schemaRef ds:uri="http://schemas.microsoft.com/sharepoint/v3/contenttype/forms"/>
  </ds:schemaRefs>
</ds:datastoreItem>
</file>

<file path=customXml/itemProps5902.xml><?xml version="1.0" encoding="utf-8"?>
<ds:datastoreItem xmlns:ds="http://schemas.openxmlformats.org/officeDocument/2006/customXml" ds:itemID="{3929A5EB-870C-4179-8063-5236A44D047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03.xml><?xml version="1.0" encoding="utf-8"?>
<ds:datastoreItem xmlns:ds="http://schemas.openxmlformats.org/officeDocument/2006/customXml" ds:itemID="{2526F46B-E343-415E-AFEF-95618A6CB6D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04.xml><?xml version="1.0" encoding="utf-8"?>
<ds:datastoreItem xmlns:ds="http://schemas.openxmlformats.org/officeDocument/2006/customXml" ds:itemID="{3D612348-90E9-4982-80C9-F5179269889E}">
  <ds:schemaRefs>
    <ds:schemaRef ds:uri="http://schemas.microsoft.com/sharepoint/events"/>
  </ds:schemaRefs>
</ds:datastoreItem>
</file>

<file path=customXml/itemProps5905.xml><?xml version="1.0" encoding="utf-8"?>
<ds:datastoreItem xmlns:ds="http://schemas.openxmlformats.org/officeDocument/2006/customXml" ds:itemID="{EFC938C7-7AE8-4950-86C9-F6AFCB2C95D9}">
  <ds:schemaRefs>
    <ds:schemaRef ds:uri="http://schemas.microsoft.com/sharepoint/events"/>
  </ds:schemaRefs>
</ds:datastoreItem>
</file>

<file path=customXml/itemProps5906.xml><?xml version="1.0" encoding="utf-8"?>
<ds:datastoreItem xmlns:ds="http://schemas.openxmlformats.org/officeDocument/2006/customXml" ds:itemID="{80FD4D6B-3640-4454-B111-C7A857DC7B9B}">
  <ds:schemaRefs>
    <ds:schemaRef ds:uri="http://schemas.microsoft.com/sharepoint/events"/>
  </ds:schemaRefs>
</ds:datastoreItem>
</file>

<file path=customXml/itemProps5907.xml><?xml version="1.0" encoding="utf-8"?>
<ds:datastoreItem xmlns:ds="http://schemas.openxmlformats.org/officeDocument/2006/customXml" ds:itemID="{B20AB3EC-0DD1-42B3-BC80-E6867FE02A6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08.xml><?xml version="1.0" encoding="utf-8"?>
<ds:datastoreItem xmlns:ds="http://schemas.openxmlformats.org/officeDocument/2006/customXml" ds:itemID="{AEF4FDBE-864E-4B22-8316-032FF5CE678A}">
  <ds:schemaRefs>
    <ds:schemaRef ds:uri="http://schemas.microsoft.com/sharepoint/v3/contenttype/forms"/>
  </ds:schemaRefs>
</ds:datastoreItem>
</file>

<file path=customXml/itemProps5909.xml><?xml version="1.0" encoding="utf-8"?>
<ds:datastoreItem xmlns:ds="http://schemas.openxmlformats.org/officeDocument/2006/customXml" ds:itemID="{53C61507-9777-458D-A2A8-8CE944CDCEC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1.xml><?xml version="1.0" encoding="utf-8"?>
<ds:datastoreItem xmlns:ds="http://schemas.openxmlformats.org/officeDocument/2006/customXml" ds:itemID="{3FCACFF4-9D07-4EEC-851C-33483E367C7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10.xml><?xml version="1.0" encoding="utf-8"?>
<ds:datastoreItem xmlns:ds="http://schemas.openxmlformats.org/officeDocument/2006/customXml" ds:itemID="{799C81B9-E552-4FB1-940D-17E6C6C6D69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11.xml><?xml version="1.0" encoding="utf-8"?>
<ds:datastoreItem xmlns:ds="http://schemas.openxmlformats.org/officeDocument/2006/customXml" ds:itemID="{FD36AD3D-4E49-4BBF-90AD-203880873C8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12.xml><?xml version="1.0" encoding="utf-8"?>
<ds:datastoreItem xmlns:ds="http://schemas.openxmlformats.org/officeDocument/2006/customXml" ds:itemID="{CC9CA3FF-3E86-47FC-8365-BD0FB067EED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13.xml><?xml version="1.0" encoding="utf-8"?>
<ds:datastoreItem xmlns:ds="http://schemas.openxmlformats.org/officeDocument/2006/customXml" ds:itemID="{0E352D0F-9647-43D1-AE91-180BC999A634}">
  <ds:schemaRefs>
    <ds:schemaRef ds:uri="http://schemas.microsoft.com/sharepoint/v3/contenttype/forms"/>
  </ds:schemaRefs>
</ds:datastoreItem>
</file>

<file path=customXml/itemProps5914.xml><?xml version="1.0" encoding="utf-8"?>
<ds:datastoreItem xmlns:ds="http://schemas.openxmlformats.org/officeDocument/2006/customXml" ds:itemID="{E8B2C957-52ED-4609-AB9B-5C47663C8E99}">
  <ds:schemaRefs>
    <ds:schemaRef ds:uri="http://schemas.microsoft.com/sharepoint/v3/contenttype/forms"/>
  </ds:schemaRefs>
</ds:datastoreItem>
</file>

<file path=customXml/itemProps5915.xml><?xml version="1.0" encoding="utf-8"?>
<ds:datastoreItem xmlns:ds="http://schemas.openxmlformats.org/officeDocument/2006/customXml" ds:itemID="{441AE808-B64D-4F9A-8B25-B85E1F2FB6B1}">
  <ds:schemaRefs>
    <ds:schemaRef ds:uri="http://schemas.microsoft.com/sharepoint/events"/>
  </ds:schemaRefs>
</ds:datastoreItem>
</file>

<file path=customXml/itemProps5916.xml><?xml version="1.0" encoding="utf-8"?>
<ds:datastoreItem xmlns:ds="http://schemas.openxmlformats.org/officeDocument/2006/customXml" ds:itemID="{94854227-460C-49AB-8EB3-954C412F247B}">
  <ds:schemaRefs>
    <ds:schemaRef ds:uri="http://schemas.microsoft.com/sharepoint/v3/contenttype/forms"/>
  </ds:schemaRefs>
</ds:datastoreItem>
</file>

<file path=customXml/itemProps5917.xml><?xml version="1.0" encoding="utf-8"?>
<ds:datastoreItem xmlns:ds="http://schemas.openxmlformats.org/officeDocument/2006/customXml" ds:itemID="{8045A3DB-7AB7-4A13-AAC6-79AA2073DC46}">
  <ds:schemaRefs>
    <ds:schemaRef ds:uri="http://schemas.microsoft.com/sharepoint/events"/>
  </ds:schemaRefs>
</ds:datastoreItem>
</file>

<file path=customXml/itemProps5918.xml><?xml version="1.0" encoding="utf-8"?>
<ds:datastoreItem xmlns:ds="http://schemas.openxmlformats.org/officeDocument/2006/customXml" ds:itemID="{5CEA26A8-89CC-43E4-B274-E351B63409D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19.xml><?xml version="1.0" encoding="utf-8"?>
<ds:datastoreItem xmlns:ds="http://schemas.openxmlformats.org/officeDocument/2006/customXml" ds:itemID="{C84BDE5B-D9C4-4DCB-B52B-125446AC5933}">
  <ds:schemaRefs>
    <ds:schemaRef ds:uri="http://schemas.microsoft.com/sharepoint/v3/contenttype/forms"/>
  </ds:schemaRefs>
</ds:datastoreItem>
</file>

<file path=customXml/itemProps592.xml><?xml version="1.0" encoding="utf-8"?>
<ds:datastoreItem xmlns:ds="http://schemas.openxmlformats.org/officeDocument/2006/customXml" ds:itemID="{BF96016D-AA99-424E-90D0-B2B2F06CD391}">
  <ds:schemaRefs>
    <ds:schemaRef ds:uri="http://schemas.microsoft.com/sharepoint/v3/contenttype/forms"/>
  </ds:schemaRefs>
</ds:datastoreItem>
</file>

<file path=customXml/itemProps5920.xml><?xml version="1.0" encoding="utf-8"?>
<ds:datastoreItem xmlns:ds="http://schemas.openxmlformats.org/officeDocument/2006/customXml" ds:itemID="{CC2996A1-C4B1-4035-9F51-D03B9BDF026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21.xml><?xml version="1.0" encoding="utf-8"?>
<ds:datastoreItem xmlns:ds="http://schemas.openxmlformats.org/officeDocument/2006/customXml" ds:itemID="{62A94AC9-DBF9-48D0-9971-124AF7CA4C6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22.xml><?xml version="1.0" encoding="utf-8"?>
<ds:datastoreItem xmlns:ds="http://schemas.openxmlformats.org/officeDocument/2006/customXml" ds:itemID="{CCEDF34C-78EF-4479-8D38-92235758933F}">
  <ds:schemaRefs>
    <ds:schemaRef ds:uri="http://schemas.microsoft.com/sharepoint/events"/>
  </ds:schemaRefs>
</ds:datastoreItem>
</file>

<file path=customXml/itemProps5923.xml><?xml version="1.0" encoding="utf-8"?>
<ds:datastoreItem xmlns:ds="http://schemas.openxmlformats.org/officeDocument/2006/customXml" ds:itemID="{C2434772-EDCA-4CBA-A12B-102D278F871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24.xml><?xml version="1.0" encoding="utf-8"?>
<ds:datastoreItem xmlns:ds="http://schemas.openxmlformats.org/officeDocument/2006/customXml" ds:itemID="{B4A513D4-545C-478A-89CD-3431C1F97FB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25.xml><?xml version="1.0" encoding="utf-8"?>
<ds:datastoreItem xmlns:ds="http://schemas.openxmlformats.org/officeDocument/2006/customXml" ds:itemID="{DC79A357-81EB-46A7-AD16-A152D2C5B3C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26.xml><?xml version="1.0" encoding="utf-8"?>
<ds:datastoreItem xmlns:ds="http://schemas.openxmlformats.org/officeDocument/2006/customXml" ds:itemID="{D10F9425-1EC5-4097-ADB8-6EE9DEDAADF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27.xml><?xml version="1.0" encoding="utf-8"?>
<ds:datastoreItem xmlns:ds="http://schemas.openxmlformats.org/officeDocument/2006/customXml" ds:itemID="{FBC8BB2E-DE01-4898-913D-06723FA35F8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28.xml><?xml version="1.0" encoding="utf-8"?>
<ds:datastoreItem xmlns:ds="http://schemas.openxmlformats.org/officeDocument/2006/customXml" ds:itemID="{C9A17389-73DC-4776-BDEF-5CEBF2616CB1}">
  <ds:schemaRefs>
    <ds:schemaRef ds:uri="http://schemas.microsoft.com/sharepoint/v3/contenttype/forms"/>
  </ds:schemaRefs>
</ds:datastoreItem>
</file>

<file path=customXml/itemProps5929.xml><?xml version="1.0" encoding="utf-8"?>
<ds:datastoreItem xmlns:ds="http://schemas.openxmlformats.org/officeDocument/2006/customXml" ds:itemID="{F586BA01-1E5A-43D1-A186-A886A3B51FB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3.xml><?xml version="1.0" encoding="utf-8"?>
<ds:datastoreItem xmlns:ds="http://schemas.openxmlformats.org/officeDocument/2006/customXml" ds:itemID="{719E6116-3272-468A-9175-B3A54E0CBC2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30.xml><?xml version="1.0" encoding="utf-8"?>
<ds:datastoreItem xmlns:ds="http://schemas.openxmlformats.org/officeDocument/2006/customXml" ds:itemID="{6E3043CB-3740-4483-AA99-2DE907732916}">
  <ds:schemaRefs>
    <ds:schemaRef ds:uri="http://schemas.microsoft.com/sharepoint/v3/contenttype/forms"/>
  </ds:schemaRefs>
</ds:datastoreItem>
</file>

<file path=customXml/itemProps5931.xml><?xml version="1.0" encoding="utf-8"?>
<ds:datastoreItem xmlns:ds="http://schemas.openxmlformats.org/officeDocument/2006/customXml" ds:itemID="{5EAB08CF-2A7F-41C1-9424-DE59143FB988}">
  <ds:schemaRefs>
    <ds:schemaRef ds:uri="http://schemas.microsoft.com/sharepoint/v3/contenttype/forms"/>
  </ds:schemaRefs>
</ds:datastoreItem>
</file>

<file path=customXml/itemProps5932.xml><?xml version="1.0" encoding="utf-8"?>
<ds:datastoreItem xmlns:ds="http://schemas.openxmlformats.org/officeDocument/2006/customXml" ds:itemID="{A4DAF4C3-A818-4C7C-847B-08E1C88D754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33.xml><?xml version="1.0" encoding="utf-8"?>
<ds:datastoreItem xmlns:ds="http://schemas.openxmlformats.org/officeDocument/2006/customXml" ds:itemID="{67806DF6-63E3-4DE0-8E15-F2F2E5F09BC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34.xml><?xml version="1.0" encoding="utf-8"?>
<ds:datastoreItem xmlns:ds="http://schemas.openxmlformats.org/officeDocument/2006/customXml" ds:itemID="{45BD5767-1662-4C11-A6CF-38E582E1A8A2}">
  <ds:schemaRefs>
    <ds:schemaRef ds:uri="http://schemas.microsoft.com/sharepoint/events"/>
  </ds:schemaRefs>
</ds:datastoreItem>
</file>

<file path=customXml/itemProps5935.xml><?xml version="1.0" encoding="utf-8"?>
<ds:datastoreItem xmlns:ds="http://schemas.openxmlformats.org/officeDocument/2006/customXml" ds:itemID="{B923B770-676E-4740-9A58-FCD73E85D44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36.xml><?xml version="1.0" encoding="utf-8"?>
<ds:datastoreItem xmlns:ds="http://schemas.openxmlformats.org/officeDocument/2006/customXml" ds:itemID="{D5466F13-8614-4488-AC1A-80934E1A8C4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37.xml><?xml version="1.0" encoding="utf-8"?>
<ds:datastoreItem xmlns:ds="http://schemas.openxmlformats.org/officeDocument/2006/customXml" ds:itemID="{AD7FC0EB-D5F8-4613-9D5E-E0B1F794C505}">
  <ds:schemaRefs>
    <ds:schemaRef ds:uri="http://schemas.microsoft.com/sharepoint/v3/contenttype/forms"/>
  </ds:schemaRefs>
</ds:datastoreItem>
</file>

<file path=customXml/itemProps5938.xml><?xml version="1.0" encoding="utf-8"?>
<ds:datastoreItem xmlns:ds="http://schemas.openxmlformats.org/officeDocument/2006/customXml" ds:itemID="{BF411DCF-296C-4FCC-B03C-A23BBB19A3E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39.xml><?xml version="1.0" encoding="utf-8"?>
<ds:datastoreItem xmlns:ds="http://schemas.openxmlformats.org/officeDocument/2006/customXml" ds:itemID="{3FAAC67E-0610-486A-A969-AA20695E66B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4.xml><?xml version="1.0" encoding="utf-8"?>
<ds:datastoreItem xmlns:ds="http://schemas.openxmlformats.org/officeDocument/2006/customXml" ds:itemID="{B38F32E2-1069-49E1-AF79-4EBAB6C25EBE}">
  <ds:schemaRefs>
    <ds:schemaRef ds:uri="http://schemas.microsoft.com/sharepoint/v3/contenttype/forms"/>
  </ds:schemaRefs>
</ds:datastoreItem>
</file>

<file path=customXml/itemProps5940.xml><?xml version="1.0" encoding="utf-8"?>
<ds:datastoreItem xmlns:ds="http://schemas.openxmlformats.org/officeDocument/2006/customXml" ds:itemID="{B411845E-9B2A-470E-9553-9CCC21FFA49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41.xml><?xml version="1.0" encoding="utf-8"?>
<ds:datastoreItem xmlns:ds="http://schemas.openxmlformats.org/officeDocument/2006/customXml" ds:itemID="{88680E50-B7AB-4AB0-978F-3488EA61E3D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42.xml><?xml version="1.0" encoding="utf-8"?>
<ds:datastoreItem xmlns:ds="http://schemas.openxmlformats.org/officeDocument/2006/customXml" ds:itemID="{313A7BF3-DA9E-45FC-93E0-250BFC59654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43.xml><?xml version="1.0" encoding="utf-8"?>
<ds:datastoreItem xmlns:ds="http://schemas.openxmlformats.org/officeDocument/2006/customXml" ds:itemID="{FF866975-6280-4D3E-A7E5-997C705960F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44.xml><?xml version="1.0" encoding="utf-8"?>
<ds:datastoreItem xmlns:ds="http://schemas.openxmlformats.org/officeDocument/2006/customXml" ds:itemID="{4CDDA59A-B662-4250-8FE6-368D5F464750}">
  <ds:schemaRefs>
    <ds:schemaRef ds:uri="http://schemas.microsoft.com/sharepoint/v3/contenttype/forms"/>
  </ds:schemaRefs>
</ds:datastoreItem>
</file>

<file path=customXml/itemProps5945.xml><?xml version="1.0" encoding="utf-8"?>
<ds:datastoreItem xmlns:ds="http://schemas.openxmlformats.org/officeDocument/2006/customXml" ds:itemID="{B7949A78-47F7-41FE-897F-8A203FAFEFC4}">
  <ds:schemaRefs>
    <ds:schemaRef ds:uri="http://schemas.microsoft.com/sharepoint/events"/>
  </ds:schemaRefs>
</ds:datastoreItem>
</file>

<file path=customXml/itemProps5946.xml><?xml version="1.0" encoding="utf-8"?>
<ds:datastoreItem xmlns:ds="http://schemas.openxmlformats.org/officeDocument/2006/customXml" ds:itemID="{FB395F84-CC62-41D6-87CA-7E382CD5404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47.xml><?xml version="1.0" encoding="utf-8"?>
<ds:datastoreItem xmlns:ds="http://schemas.openxmlformats.org/officeDocument/2006/customXml" ds:itemID="{4903DB34-5331-4328-81FE-05DB580AEBF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48.xml><?xml version="1.0" encoding="utf-8"?>
<ds:datastoreItem xmlns:ds="http://schemas.openxmlformats.org/officeDocument/2006/customXml" ds:itemID="{CEFE90F1-8B1D-4757-9CB2-FEFF002F4158}">
  <ds:schemaRefs>
    <ds:schemaRef ds:uri="http://schemas.microsoft.com/sharepoint/events"/>
  </ds:schemaRefs>
</ds:datastoreItem>
</file>

<file path=customXml/itemProps5949.xml><?xml version="1.0" encoding="utf-8"?>
<ds:datastoreItem xmlns:ds="http://schemas.openxmlformats.org/officeDocument/2006/customXml" ds:itemID="{7405C966-506B-4C5D-B397-C139FBCB6E8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5.xml><?xml version="1.0" encoding="utf-8"?>
<ds:datastoreItem xmlns:ds="http://schemas.openxmlformats.org/officeDocument/2006/customXml" ds:itemID="{421BE143-925B-4788-A6EF-0BAF8C1A65B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50.xml><?xml version="1.0" encoding="utf-8"?>
<ds:datastoreItem xmlns:ds="http://schemas.openxmlformats.org/officeDocument/2006/customXml" ds:itemID="{7BEF4695-6C87-4FBE-A6AF-17F1EE0B3629}">
  <ds:schemaRefs>
    <ds:schemaRef ds:uri="http://schemas.microsoft.com/sharepoint/events"/>
  </ds:schemaRefs>
</ds:datastoreItem>
</file>

<file path=customXml/itemProps5951.xml><?xml version="1.0" encoding="utf-8"?>
<ds:datastoreItem xmlns:ds="http://schemas.openxmlformats.org/officeDocument/2006/customXml" ds:itemID="{7E1DF115-D064-4329-A716-F373D74DCA0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52.xml><?xml version="1.0" encoding="utf-8"?>
<ds:datastoreItem xmlns:ds="http://schemas.openxmlformats.org/officeDocument/2006/customXml" ds:itemID="{9110AD8D-71D8-4E57-AB40-7CCD27C70661}">
  <ds:schemaRefs>
    <ds:schemaRef ds:uri="http://schemas.microsoft.com/sharepoint/events"/>
  </ds:schemaRefs>
</ds:datastoreItem>
</file>

<file path=customXml/itemProps5953.xml><?xml version="1.0" encoding="utf-8"?>
<ds:datastoreItem xmlns:ds="http://schemas.openxmlformats.org/officeDocument/2006/customXml" ds:itemID="{0F51ABD8-694F-4B59-87ED-74AF5D466EB2}">
  <ds:schemaRefs>
    <ds:schemaRef ds:uri="http://schemas.microsoft.com/sharepoint/events"/>
  </ds:schemaRefs>
</ds:datastoreItem>
</file>

<file path=customXml/itemProps5954.xml><?xml version="1.0" encoding="utf-8"?>
<ds:datastoreItem xmlns:ds="http://schemas.openxmlformats.org/officeDocument/2006/customXml" ds:itemID="{27FC849C-B83B-4844-8445-A9E88E86600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55.xml><?xml version="1.0" encoding="utf-8"?>
<ds:datastoreItem xmlns:ds="http://schemas.openxmlformats.org/officeDocument/2006/customXml" ds:itemID="{EC9888DB-F943-46CF-AD6E-7220462F038C}">
  <ds:schemaRefs>
    <ds:schemaRef ds:uri="http://schemas.microsoft.com/sharepoint/events"/>
  </ds:schemaRefs>
</ds:datastoreItem>
</file>

<file path=customXml/itemProps5956.xml><?xml version="1.0" encoding="utf-8"?>
<ds:datastoreItem xmlns:ds="http://schemas.openxmlformats.org/officeDocument/2006/customXml" ds:itemID="{AD155DF9-D3F3-468C-BB87-EFCA01F5F1E4}">
  <ds:schemaRefs>
    <ds:schemaRef ds:uri="http://schemas.microsoft.com/sharepoint/v3/contenttype/forms"/>
  </ds:schemaRefs>
</ds:datastoreItem>
</file>

<file path=customXml/itemProps5957.xml><?xml version="1.0" encoding="utf-8"?>
<ds:datastoreItem xmlns:ds="http://schemas.openxmlformats.org/officeDocument/2006/customXml" ds:itemID="{35A1D171-9079-40B8-886D-4D957E01007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58.xml><?xml version="1.0" encoding="utf-8"?>
<ds:datastoreItem xmlns:ds="http://schemas.openxmlformats.org/officeDocument/2006/customXml" ds:itemID="{756743FF-756C-4E92-8383-0BB7056B785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59.xml><?xml version="1.0" encoding="utf-8"?>
<ds:datastoreItem xmlns:ds="http://schemas.openxmlformats.org/officeDocument/2006/customXml" ds:itemID="{215D3F7E-2570-41FB-B510-7CBA3711AA6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6.xml><?xml version="1.0" encoding="utf-8"?>
<ds:datastoreItem xmlns:ds="http://schemas.openxmlformats.org/officeDocument/2006/customXml" ds:itemID="{B8CCBC07-88E9-4095-9B81-312D07A2A861}">
  <ds:schemaRefs>
    <ds:schemaRef ds:uri="http://schemas.microsoft.com/sharepoint/v3/contenttype/forms"/>
  </ds:schemaRefs>
</ds:datastoreItem>
</file>

<file path=customXml/itemProps5960.xml><?xml version="1.0" encoding="utf-8"?>
<ds:datastoreItem xmlns:ds="http://schemas.openxmlformats.org/officeDocument/2006/customXml" ds:itemID="{B8FEB850-D8B3-413E-85B0-6544787F92E8}">
  <ds:schemaRefs>
    <ds:schemaRef ds:uri="http://schemas.microsoft.com/sharepoint/events"/>
  </ds:schemaRefs>
</ds:datastoreItem>
</file>

<file path=customXml/itemProps5961.xml><?xml version="1.0" encoding="utf-8"?>
<ds:datastoreItem xmlns:ds="http://schemas.openxmlformats.org/officeDocument/2006/customXml" ds:itemID="{F9497AA5-4120-4A77-8428-F8AC6F31DC6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62.xml><?xml version="1.0" encoding="utf-8"?>
<ds:datastoreItem xmlns:ds="http://schemas.openxmlformats.org/officeDocument/2006/customXml" ds:itemID="{DEA3CC20-DED2-4185-99B5-4E348869E09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63.xml><?xml version="1.0" encoding="utf-8"?>
<ds:datastoreItem xmlns:ds="http://schemas.openxmlformats.org/officeDocument/2006/customXml" ds:itemID="{75233442-FA6E-4EC8-B102-0E89CA2CD6E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64.xml><?xml version="1.0" encoding="utf-8"?>
<ds:datastoreItem xmlns:ds="http://schemas.openxmlformats.org/officeDocument/2006/customXml" ds:itemID="{A8C59656-3802-42D6-B858-CCEEFBE9E98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65.xml><?xml version="1.0" encoding="utf-8"?>
<ds:datastoreItem xmlns:ds="http://schemas.openxmlformats.org/officeDocument/2006/customXml" ds:itemID="{671C4C83-551B-4D94-8090-223764EFF8C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66.xml><?xml version="1.0" encoding="utf-8"?>
<ds:datastoreItem xmlns:ds="http://schemas.openxmlformats.org/officeDocument/2006/customXml" ds:itemID="{867BA0B9-A9DB-4009-9EA3-C8C57139ACB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67.xml><?xml version="1.0" encoding="utf-8"?>
<ds:datastoreItem xmlns:ds="http://schemas.openxmlformats.org/officeDocument/2006/customXml" ds:itemID="{963F8719-ECE1-4CFB-8103-8F46CFF6659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68.xml><?xml version="1.0" encoding="utf-8"?>
<ds:datastoreItem xmlns:ds="http://schemas.openxmlformats.org/officeDocument/2006/customXml" ds:itemID="{AA4A7229-1494-43BB-A5BC-863CE5718D40}">
  <ds:schemaRefs>
    <ds:schemaRef ds:uri="http://schemas.microsoft.com/sharepoint/v3/contenttype/forms"/>
  </ds:schemaRefs>
</ds:datastoreItem>
</file>

<file path=customXml/itemProps5969.xml><?xml version="1.0" encoding="utf-8"?>
<ds:datastoreItem xmlns:ds="http://schemas.openxmlformats.org/officeDocument/2006/customXml" ds:itemID="{CEEE46FA-52D5-49AB-B565-5E7F54A74866}">
  <ds:schemaRefs>
    <ds:schemaRef ds:uri="http://schemas.microsoft.com/sharepoint/v3/contenttype/forms"/>
  </ds:schemaRefs>
</ds:datastoreItem>
</file>

<file path=customXml/itemProps597.xml><?xml version="1.0" encoding="utf-8"?>
<ds:datastoreItem xmlns:ds="http://schemas.openxmlformats.org/officeDocument/2006/customXml" ds:itemID="{6FCB7387-5BE9-45B6-A524-2E793820381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70.xml><?xml version="1.0" encoding="utf-8"?>
<ds:datastoreItem xmlns:ds="http://schemas.openxmlformats.org/officeDocument/2006/customXml" ds:itemID="{60D908FD-B55D-4204-99F5-5A1D40C25C16}">
  <ds:schemaRefs>
    <ds:schemaRef ds:uri="http://schemas.microsoft.com/sharepoint/v3/contenttype/forms"/>
  </ds:schemaRefs>
</ds:datastoreItem>
</file>

<file path=customXml/itemProps5971.xml><?xml version="1.0" encoding="utf-8"?>
<ds:datastoreItem xmlns:ds="http://schemas.openxmlformats.org/officeDocument/2006/customXml" ds:itemID="{6B9FA2C1-ADCB-445D-85D7-C213C54F647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72.xml><?xml version="1.0" encoding="utf-8"?>
<ds:datastoreItem xmlns:ds="http://schemas.openxmlformats.org/officeDocument/2006/customXml" ds:itemID="{79C30953-16B2-448E-AB35-BDEEBC3FB5C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73.xml><?xml version="1.0" encoding="utf-8"?>
<ds:datastoreItem xmlns:ds="http://schemas.openxmlformats.org/officeDocument/2006/customXml" ds:itemID="{AC44016C-F9EB-4128-A112-925CE544C83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74.xml><?xml version="1.0" encoding="utf-8"?>
<ds:datastoreItem xmlns:ds="http://schemas.openxmlformats.org/officeDocument/2006/customXml" ds:itemID="{71302848-751E-4AAB-A57F-FBBE89A9368C}">
  <ds:schemaRefs>
    <ds:schemaRef ds:uri="http://schemas.microsoft.com/sharepoint/events"/>
  </ds:schemaRefs>
</ds:datastoreItem>
</file>

<file path=customXml/itemProps5975.xml><?xml version="1.0" encoding="utf-8"?>
<ds:datastoreItem xmlns:ds="http://schemas.openxmlformats.org/officeDocument/2006/customXml" ds:itemID="{4DCA1BA3-E5F2-4B5A-BA58-4D50494A6C69}">
  <ds:schemaRefs>
    <ds:schemaRef ds:uri="http://schemas.microsoft.com/sharepoint/events"/>
  </ds:schemaRefs>
</ds:datastoreItem>
</file>

<file path=customXml/itemProps5976.xml><?xml version="1.0" encoding="utf-8"?>
<ds:datastoreItem xmlns:ds="http://schemas.openxmlformats.org/officeDocument/2006/customXml" ds:itemID="{76AE519A-2A5B-4B54-8060-A60A774F78B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77.xml><?xml version="1.0" encoding="utf-8"?>
<ds:datastoreItem xmlns:ds="http://schemas.openxmlformats.org/officeDocument/2006/customXml" ds:itemID="{7DB7B4B1-6A04-4782-8047-9AFB04FDA674}">
  <ds:schemaRefs>
    <ds:schemaRef ds:uri="http://schemas.microsoft.com/sharepoint/events"/>
  </ds:schemaRefs>
</ds:datastoreItem>
</file>

<file path=customXml/itemProps5978.xml><?xml version="1.0" encoding="utf-8"?>
<ds:datastoreItem xmlns:ds="http://schemas.openxmlformats.org/officeDocument/2006/customXml" ds:itemID="{A0777D8B-47BD-4C09-AB7A-51B8C7AA7979}">
  <ds:schemaRefs>
    <ds:schemaRef ds:uri="http://schemas.microsoft.com/sharepoint/events"/>
  </ds:schemaRefs>
</ds:datastoreItem>
</file>

<file path=customXml/itemProps5979.xml><?xml version="1.0" encoding="utf-8"?>
<ds:datastoreItem xmlns:ds="http://schemas.openxmlformats.org/officeDocument/2006/customXml" ds:itemID="{0AA12CC5-6C29-40E1-8388-BFB654AABA4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8.xml><?xml version="1.0" encoding="utf-8"?>
<ds:datastoreItem xmlns:ds="http://schemas.openxmlformats.org/officeDocument/2006/customXml" ds:itemID="{E7571057-F761-4AFC-B30D-06CAE5C45C49}">
  <ds:schemaRefs>
    <ds:schemaRef ds:uri="http://schemas.microsoft.com/sharepoint/v3/contenttype/forms"/>
  </ds:schemaRefs>
</ds:datastoreItem>
</file>

<file path=customXml/itemProps5980.xml><?xml version="1.0" encoding="utf-8"?>
<ds:datastoreItem xmlns:ds="http://schemas.openxmlformats.org/officeDocument/2006/customXml" ds:itemID="{47A31F11-25CC-403D-B28C-1291A668C0E8}">
  <ds:schemaRefs>
    <ds:schemaRef ds:uri="http://schemas.microsoft.com/sharepoint/events"/>
  </ds:schemaRefs>
</ds:datastoreItem>
</file>

<file path=customXml/itemProps5981.xml><?xml version="1.0" encoding="utf-8"?>
<ds:datastoreItem xmlns:ds="http://schemas.openxmlformats.org/officeDocument/2006/customXml" ds:itemID="{5030094B-BEF9-43AC-A78F-9C4F803F048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82.xml><?xml version="1.0" encoding="utf-8"?>
<ds:datastoreItem xmlns:ds="http://schemas.openxmlformats.org/officeDocument/2006/customXml" ds:itemID="{A92A4DDD-4768-4BC4-A11B-6D1A49C3F547}">
  <ds:schemaRefs>
    <ds:schemaRef ds:uri="http://schemas.microsoft.com/sharepoint/events"/>
  </ds:schemaRefs>
</ds:datastoreItem>
</file>

<file path=customXml/itemProps5983.xml><?xml version="1.0" encoding="utf-8"?>
<ds:datastoreItem xmlns:ds="http://schemas.openxmlformats.org/officeDocument/2006/customXml" ds:itemID="{AC1B479C-5978-43AD-A632-DA43A2E418D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84.xml><?xml version="1.0" encoding="utf-8"?>
<ds:datastoreItem xmlns:ds="http://schemas.openxmlformats.org/officeDocument/2006/customXml" ds:itemID="{E81C10D4-62FE-43B7-B0E1-79238B147151}">
  <ds:schemaRefs>
    <ds:schemaRef ds:uri="http://schemas.microsoft.com/sharepoint/v3/contenttype/forms"/>
  </ds:schemaRefs>
</ds:datastoreItem>
</file>

<file path=customXml/itemProps5985.xml><?xml version="1.0" encoding="utf-8"?>
<ds:datastoreItem xmlns:ds="http://schemas.openxmlformats.org/officeDocument/2006/customXml" ds:itemID="{594BB253-76BF-4B57-9F55-2BA1B31DC7A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86.xml><?xml version="1.0" encoding="utf-8"?>
<ds:datastoreItem xmlns:ds="http://schemas.openxmlformats.org/officeDocument/2006/customXml" ds:itemID="{775C7567-2749-4152-908E-8ACAA1947BD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87.xml><?xml version="1.0" encoding="utf-8"?>
<ds:datastoreItem xmlns:ds="http://schemas.openxmlformats.org/officeDocument/2006/customXml" ds:itemID="{B4D83555-6BC8-4809-B3A3-BFDCAC15EB9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88.xml><?xml version="1.0" encoding="utf-8"?>
<ds:datastoreItem xmlns:ds="http://schemas.openxmlformats.org/officeDocument/2006/customXml" ds:itemID="{75E8BFCA-2152-45F9-816A-2C70D6FAF10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89.xml><?xml version="1.0" encoding="utf-8"?>
<ds:datastoreItem xmlns:ds="http://schemas.openxmlformats.org/officeDocument/2006/customXml" ds:itemID="{8D543ADA-4C46-4BEF-93F8-30D9FCFF89B6}">
  <ds:schemaRefs>
    <ds:schemaRef ds:uri="http://schemas.microsoft.com/sharepoint/v3/contenttype/forms"/>
  </ds:schemaRefs>
</ds:datastoreItem>
</file>

<file path=customXml/itemProps599.xml><?xml version="1.0" encoding="utf-8"?>
<ds:datastoreItem xmlns:ds="http://schemas.openxmlformats.org/officeDocument/2006/customXml" ds:itemID="{E5EF1C91-687A-498B-BB8E-C8D4E874F22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90.xml><?xml version="1.0" encoding="utf-8"?>
<ds:datastoreItem xmlns:ds="http://schemas.openxmlformats.org/officeDocument/2006/customXml" ds:itemID="{604EB293-A40E-4392-A5B0-164F83D1A43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91.xml><?xml version="1.0" encoding="utf-8"?>
<ds:datastoreItem xmlns:ds="http://schemas.openxmlformats.org/officeDocument/2006/customXml" ds:itemID="{73A74DB1-B579-4FE5-AE8B-3ACE7179471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5992.xml><?xml version="1.0" encoding="utf-8"?>
<ds:datastoreItem xmlns:ds="http://schemas.openxmlformats.org/officeDocument/2006/customXml" ds:itemID="{F68024D9-F4B7-4672-B6D1-2B7820022A56}">
  <ds:schemaRefs>
    <ds:schemaRef ds:uri="http://schemas.microsoft.com/sharepoint/v3/contenttype/forms"/>
  </ds:schemaRefs>
</ds:datastoreItem>
</file>

<file path=customXml/itemProps5993.xml><?xml version="1.0" encoding="utf-8"?>
<ds:datastoreItem xmlns:ds="http://schemas.openxmlformats.org/officeDocument/2006/customXml" ds:itemID="{8CD7D897-19C8-4835-ACDE-38AEB1C0B03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94.xml><?xml version="1.0" encoding="utf-8"?>
<ds:datastoreItem xmlns:ds="http://schemas.openxmlformats.org/officeDocument/2006/customXml" ds:itemID="{1D9CAC42-1A07-4803-A8B7-E6353FFF4A9D}">
  <ds:schemaRefs>
    <ds:schemaRef ds:uri="http://schemas.microsoft.com/sharepoint/events"/>
  </ds:schemaRefs>
</ds:datastoreItem>
</file>

<file path=customXml/itemProps5995.xml><?xml version="1.0" encoding="utf-8"?>
<ds:datastoreItem xmlns:ds="http://schemas.openxmlformats.org/officeDocument/2006/customXml" ds:itemID="{A2AAAA38-306A-42E0-8762-367ADA6AC2A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5996.xml><?xml version="1.0" encoding="utf-8"?>
<ds:datastoreItem xmlns:ds="http://schemas.openxmlformats.org/officeDocument/2006/customXml" ds:itemID="{162424CF-0ED1-4E9D-A123-8DB595746294}">
  <ds:schemaRefs>
    <ds:schemaRef ds:uri="http://schemas.microsoft.com/sharepoint/events"/>
  </ds:schemaRefs>
</ds:datastoreItem>
</file>

<file path=customXml/itemProps5997.xml><?xml version="1.0" encoding="utf-8"?>
<ds:datastoreItem xmlns:ds="http://schemas.openxmlformats.org/officeDocument/2006/customXml" ds:itemID="{F36FA8EA-BB1D-43BA-90E2-C0050227A9AB}">
  <ds:schemaRefs>
    <ds:schemaRef ds:uri="http://schemas.microsoft.com/sharepoint/events"/>
  </ds:schemaRefs>
</ds:datastoreItem>
</file>

<file path=customXml/itemProps5998.xml><?xml version="1.0" encoding="utf-8"?>
<ds:datastoreItem xmlns:ds="http://schemas.openxmlformats.org/officeDocument/2006/customXml" ds:itemID="{808C6E26-F67B-4F68-9F44-411CC18FF27B}">
  <ds:schemaRefs>
    <ds:schemaRef ds:uri="http://schemas.microsoft.com/sharepoint/events"/>
  </ds:schemaRefs>
</ds:datastoreItem>
</file>

<file path=customXml/itemProps5999.xml><?xml version="1.0" encoding="utf-8"?>
<ds:datastoreItem xmlns:ds="http://schemas.openxmlformats.org/officeDocument/2006/customXml" ds:itemID="{2668C5B6-3C7A-46C0-9AD8-3AFD548A525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.xml><?xml version="1.0" encoding="utf-8"?>
<ds:datastoreItem xmlns:ds="http://schemas.openxmlformats.org/officeDocument/2006/customXml" ds:itemID="{D9028586-97FE-43E0-994F-C50CD62CC2F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0.xml><?xml version="1.0" encoding="utf-8"?>
<ds:datastoreItem xmlns:ds="http://schemas.openxmlformats.org/officeDocument/2006/customXml" ds:itemID="{C8B986FD-E5E6-4591-AA8C-156B42BE539A}">
  <ds:schemaRefs>
    <ds:schemaRef ds:uri="http://schemas.microsoft.com/sharepoint/v3/contenttype/forms"/>
  </ds:schemaRefs>
</ds:datastoreItem>
</file>

<file path=customXml/itemProps600.xml><?xml version="1.0" encoding="utf-8"?>
<ds:datastoreItem xmlns:ds="http://schemas.openxmlformats.org/officeDocument/2006/customXml" ds:itemID="{FAAA5F52-1DD8-4E7E-AC8E-E4539F7A29D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000.xml><?xml version="1.0" encoding="utf-8"?>
<ds:datastoreItem xmlns:ds="http://schemas.openxmlformats.org/officeDocument/2006/customXml" ds:itemID="{6CB45E40-EF27-4D8E-8AD9-28839E5955D5}">
  <ds:schemaRefs>
    <ds:schemaRef ds:uri="http://schemas.microsoft.com/sharepoint/events"/>
  </ds:schemaRefs>
</ds:datastoreItem>
</file>

<file path=customXml/itemProps6001.xml><?xml version="1.0" encoding="utf-8"?>
<ds:datastoreItem xmlns:ds="http://schemas.openxmlformats.org/officeDocument/2006/customXml" ds:itemID="{A6FF569D-EF26-4418-8B33-22888DB72D8E}">
  <ds:schemaRefs>
    <ds:schemaRef ds:uri="http://schemas.microsoft.com/sharepoint/v3/contenttype/forms"/>
  </ds:schemaRefs>
</ds:datastoreItem>
</file>

<file path=customXml/itemProps6002.xml><?xml version="1.0" encoding="utf-8"?>
<ds:datastoreItem xmlns:ds="http://schemas.openxmlformats.org/officeDocument/2006/customXml" ds:itemID="{8286EE6F-F3E5-417F-9529-A64D5B0D01DB}">
  <ds:schemaRefs>
    <ds:schemaRef ds:uri="http://schemas.microsoft.com/sharepoint/events"/>
  </ds:schemaRefs>
</ds:datastoreItem>
</file>

<file path=customXml/itemProps6003.xml><?xml version="1.0" encoding="utf-8"?>
<ds:datastoreItem xmlns:ds="http://schemas.openxmlformats.org/officeDocument/2006/customXml" ds:itemID="{83260904-7A04-4C05-92D1-6BBFDB17BED6}">
  <ds:schemaRefs>
    <ds:schemaRef ds:uri="http://schemas.microsoft.com/sharepoint/events"/>
  </ds:schemaRefs>
</ds:datastoreItem>
</file>

<file path=customXml/itemProps6004.xml><?xml version="1.0" encoding="utf-8"?>
<ds:datastoreItem xmlns:ds="http://schemas.openxmlformats.org/officeDocument/2006/customXml" ds:itemID="{2205BBEC-7BA0-4E8A-85E8-651D8EECBE9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005.xml><?xml version="1.0" encoding="utf-8"?>
<ds:datastoreItem xmlns:ds="http://schemas.openxmlformats.org/officeDocument/2006/customXml" ds:itemID="{C43A1211-29AC-4885-83AE-313C0A6FEC37}">
  <ds:schemaRefs>
    <ds:schemaRef ds:uri="http://schemas.microsoft.com/sharepoint/events"/>
  </ds:schemaRefs>
</ds:datastoreItem>
</file>

<file path=customXml/itemProps6006.xml><?xml version="1.0" encoding="utf-8"?>
<ds:datastoreItem xmlns:ds="http://schemas.openxmlformats.org/officeDocument/2006/customXml" ds:itemID="{B6A19172-798C-4869-B76A-3055336F923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007.xml><?xml version="1.0" encoding="utf-8"?>
<ds:datastoreItem xmlns:ds="http://schemas.openxmlformats.org/officeDocument/2006/customXml" ds:itemID="{318B895A-78EF-4853-ACCF-DEC77DEE26F0}">
  <ds:schemaRefs>
    <ds:schemaRef ds:uri="http://schemas.microsoft.com/sharepoint/events"/>
  </ds:schemaRefs>
</ds:datastoreItem>
</file>

<file path=customXml/itemProps6008.xml><?xml version="1.0" encoding="utf-8"?>
<ds:datastoreItem xmlns:ds="http://schemas.openxmlformats.org/officeDocument/2006/customXml" ds:itemID="{7069275F-C677-4A7A-B49A-48A0E3DF2E2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009.xml><?xml version="1.0" encoding="utf-8"?>
<ds:datastoreItem xmlns:ds="http://schemas.openxmlformats.org/officeDocument/2006/customXml" ds:itemID="{769018F6-7753-4A6C-B57B-CE2695E5BE2F}">
  <ds:schemaRefs>
    <ds:schemaRef ds:uri="http://schemas.microsoft.com/sharepoint/events"/>
  </ds:schemaRefs>
</ds:datastoreItem>
</file>

<file path=customXml/itemProps601.xml><?xml version="1.0" encoding="utf-8"?>
<ds:datastoreItem xmlns:ds="http://schemas.openxmlformats.org/officeDocument/2006/customXml" ds:itemID="{80573B34-25A0-4EF7-8BDE-C2C4B8A3EDB8}">
  <ds:schemaRefs>
    <ds:schemaRef ds:uri="http://schemas.microsoft.com/sharepoint/events"/>
  </ds:schemaRefs>
</ds:datastoreItem>
</file>

<file path=customXml/itemProps6010.xml><?xml version="1.0" encoding="utf-8"?>
<ds:datastoreItem xmlns:ds="http://schemas.openxmlformats.org/officeDocument/2006/customXml" ds:itemID="{B8885ECF-577D-4C7F-8DE4-C8F3BB6702B0}">
  <ds:schemaRefs>
    <ds:schemaRef ds:uri="http://schemas.microsoft.com/sharepoint/v3/contenttype/forms"/>
  </ds:schemaRefs>
</ds:datastoreItem>
</file>

<file path=customXml/itemProps6011.xml><?xml version="1.0" encoding="utf-8"?>
<ds:datastoreItem xmlns:ds="http://schemas.openxmlformats.org/officeDocument/2006/customXml" ds:itemID="{675BAC33-D746-44D1-964B-DD4B27196E0E}">
  <ds:schemaRefs>
    <ds:schemaRef ds:uri="http://schemas.microsoft.com/sharepoint/events"/>
  </ds:schemaRefs>
</ds:datastoreItem>
</file>

<file path=customXml/itemProps6012.xml><?xml version="1.0" encoding="utf-8"?>
<ds:datastoreItem xmlns:ds="http://schemas.openxmlformats.org/officeDocument/2006/customXml" ds:itemID="{355A5042-D7ED-4E90-90E2-B50BD6A21EBA}">
  <ds:schemaRefs>
    <ds:schemaRef ds:uri="http://schemas.microsoft.com/sharepoint/v3/contenttype/forms"/>
  </ds:schemaRefs>
</ds:datastoreItem>
</file>

<file path=customXml/itemProps6013.xml><?xml version="1.0" encoding="utf-8"?>
<ds:datastoreItem xmlns:ds="http://schemas.openxmlformats.org/officeDocument/2006/customXml" ds:itemID="{831C3039-5EAB-4F43-94A4-5322CF4FBAA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014.xml><?xml version="1.0" encoding="utf-8"?>
<ds:datastoreItem xmlns:ds="http://schemas.openxmlformats.org/officeDocument/2006/customXml" ds:itemID="{FC4F4D52-6AC2-43DE-A37D-534557D9EDC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015.xml><?xml version="1.0" encoding="utf-8"?>
<ds:datastoreItem xmlns:ds="http://schemas.openxmlformats.org/officeDocument/2006/customXml" ds:itemID="{34A9D0FF-60AF-41C4-B1D2-57A1CAF2B75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016.xml><?xml version="1.0" encoding="utf-8"?>
<ds:datastoreItem xmlns:ds="http://schemas.openxmlformats.org/officeDocument/2006/customXml" ds:itemID="{3BB9622E-D651-43A7-83D3-1E299B7D6B3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017.xml><?xml version="1.0" encoding="utf-8"?>
<ds:datastoreItem xmlns:ds="http://schemas.openxmlformats.org/officeDocument/2006/customXml" ds:itemID="{0B38D20D-61EF-4C52-BBE4-EE17D9B617F8}">
  <ds:schemaRefs>
    <ds:schemaRef ds:uri="http://schemas.microsoft.com/sharepoint/v3/contenttype/forms"/>
  </ds:schemaRefs>
</ds:datastoreItem>
</file>

<file path=customXml/itemProps6018.xml><?xml version="1.0" encoding="utf-8"?>
<ds:datastoreItem xmlns:ds="http://schemas.openxmlformats.org/officeDocument/2006/customXml" ds:itemID="{C69184BE-713F-428C-A04D-E6CF18D55D04}">
  <ds:schemaRefs>
    <ds:schemaRef ds:uri="http://schemas.microsoft.com/sharepoint/events"/>
  </ds:schemaRefs>
</ds:datastoreItem>
</file>

<file path=customXml/itemProps6019.xml><?xml version="1.0" encoding="utf-8"?>
<ds:datastoreItem xmlns:ds="http://schemas.openxmlformats.org/officeDocument/2006/customXml" ds:itemID="{40996F0C-8523-468A-AEE5-77DD2C9BEDEA}">
  <ds:schemaRefs>
    <ds:schemaRef ds:uri="http://schemas.microsoft.com/sharepoint/v3/contenttype/forms"/>
  </ds:schemaRefs>
</ds:datastoreItem>
</file>

<file path=customXml/itemProps602.xml><?xml version="1.0" encoding="utf-8"?>
<ds:datastoreItem xmlns:ds="http://schemas.openxmlformats.org/officeDocument/2006/customXml" ds:itemID="{199B7B1C-C430-4157-B960-7E9EE4A814ED}">
  <ds:schemaRefs>
    <ds:schemaRef ds:uri="http://schemas.microsoft.com/sharepoint/events"/>
  </ds:schemaRefs>
</ds:datastoreItem>
</file>

<file path=customXml/itemProps6020.xml><?xml version="1.0" encoding="utf-8"?>
<ds:datastoreItem xmlns:ds="http://schemas.openxmlformats.org/officeDocument/2006/customXml" ds:itemID="{6A831623-51A4-4F00-8D54-891BB6DE2C2C}">
  <ds:schemaRefs>
    <ds:schemaRef ds:uri="http://schemas.microsoft.com/sharepoint/v3/contenttype/forms"/>
  </ds:schemaRefs>
</ds:datastoreItem>
</file>

<file path=customXml/itemProps6021.xml><?xml version="1.0" encoding="utf-8"?>
<ds:datastoreItem xmlns:ds="http://schemas.openxmlformats.org/officeDocument/2006/customXml" ds:itemID="{923D9B37-2E44-457D-9EF8-A577C04DC7BC}">
  <ds:schemaRefs>
    <ds:schemaRef ds:uri="http://schemas.microsoft.com/sharepoint/v3/contenttype/forms"/>
  </ds:schemaRefs>
</ds:datastoreItem>
</file>

<file path=customXml/itemProps6022.xml><?xml version="1.0" encoding="utf-8"?>
<ds:datastoreItem xmlns:ds="http://schemas.openxmlformats.org/officeDocument/2006/customXml" ds:itemID="{2D8BFF0B-0AC9-40A1-AF8A-E51E1B2A2DF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023.xml><?xml version="1.0" encoding="utf-8"?>
<ds:datastoreItem xmlns:ds="http://schemas.openxmlformats.org/officeDocument/2006/customXml" ds:itemID="{6CEF8061-AF0B-4D9E-9131-AFD50DC9911F}">
  <ds:schemaRefs>
    <ds:schemaRef ds:uri="http://schemas.microsoft.com/sharepoint/events"/>
  </ds:schemaRefs>
</ds:datastoreItem>
</file>

<file path=customXml/itemProps6024.xml><?xml version="1.0" encoding="utf-8"?>
<ds:datastoreItem xmlns:ds="http://schemas.openxmlformats.org/officeDocument/2006/customXml" ds:itemID="{C3766769-A153-47D0-8081-4D46B00AA5E5}">
  <ds:schemaRefs>
    <ds:schemaRef ds:uri="http://schemas.microsoft.com/sharepoint/events"/>
  </ds:schemaRefs>
</ds:datastoreItem>
</file>

<file path=customXml/itemProps603.xml><?xml version="1.0" encoding="utf-8"?>
<ds:datastoreItem xmlns:ds="http://schemas.openxmlformats.org/officeDocument/2006/customXml" ds:itemID="{3C5B0CD7-1BBE-44C7-9042-48F931EA5419}">
  <ds:schemaRefs>
    <ds:schemaRef ds:uri="http://schemas.microsoft.com/sharepoint/events"/>
  </ds:schemaRefs>
</ds:datastoreItem>
</file>

<file path=customXml/itemProps604.xml><?xml version="1.0" encoding="utf-8"?>
<ds:datastoreItem xmlns:ds="http://schemas.openxmlformats.org/officeDocument/2006/customXml" ds:itemID="{223BF975-C9E1-4598-BD93-F3E414F89809}">
  <ds:schemaRefs>
    <ds:schemaRef ds:uri="http://schemas.microsoft.com/sharepoint/v3/contenttype/forms"/>
  </ds:schemaRefs>
</ds:datastoreItem>
</file>

<file path=customXml/itemProps605.xml><?xml version="1.0" encoding="utf-8"?>
<ds:datastoreItem xmlns:ds="http://schemas.openxmlformats.org/officeDocument/2006/customXml" ds:itemID="{05982B19-4D4D-4C2D-811A-770BB95FCEE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06.xml><?xml version="1.0" encoding="utf-8"?>
<ds:datastoreItem xmlns:ds="http://schemas.openxmlformats.org/officeDocument/2006/customXml" ds:itemID="{82CC3162-8C72-4D52-8C7A-25B8AF61864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07.xml><?xml version="1.0" encoding="utf-8"?>
<ds:datastoreItem xmlns:ds="http://schemas.openxmlformats.org/officeDocument/2006/customXml" ds:itemID="{234EF542-3B12-487B-A1A4-1A31602685E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08.xml><?xml version="1.0" encoding="utf-8"?>
<ds:datastoreItem xmlns:ds="http://schemas.openxmlformats.org/officeDocument/2006/customXml" ds:itemID="{D92233A5-E7AE-4F77-AE64-3451B0EAFD1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09.xml><?xml version="1.0" encoding="utf-8"?>
<ds:datastoreItem xmlns:ds="http://schemas.openxmlformats.org/officeDocument/2006/customXml" ds:itemID="{945A332F-585D-40B5-A29C-D946E7121B1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1.xml><?xml version="1.0" encoding="utf-8"?>
<ds:datastoreItem xmlns:ds="http://schemas.openxmlformats.org/officeDocument/2006/customXml" ds:itemID="{1C75B613-4CEB-4602-963F-DA232332FD34}">
  <ds:schemaRefs>
    <ds:schemaRef ds:uri="http://schemas.microsoft.com/sharepoint/events"/>
  </ds:schemaRefs>
</ds:datastoreItem>
</file>

<file path=customXml/itemProps610.xml><?xml version="1.0" encoding="utf-8"?>
<ds:datastoreItem xmlns:ds="http://schemas.openxmlformats.org/officeDocument/2006/customXml" ds:itemID="{0BE8D120-7F20-4CB9-9407-A77060BB73AC}">
  <ds:schemaRefs>
    <ds:schemaRef ds:uri="http://schemas.microsoft.com/sharepoint/events"/>
  </ds:schemaRefs>
</ds:datastoreItem>
</file>

<file path=customXml/itemProps611.xml><?xml version="1.0" encoding="utf-8"?>
<ds:datastoreItem xmlns:ds="http://schemas.openxmlformats.org/officeDocument/2006/customXml" ds:itemID="{6AB47FB2-F267-497F-9E55-23ECE8C694A5}">
  <ds:schemaRefs>
    <ds:schemaRef ds:uri="http://schemas.microsoft.com/sharepoint/v3/contenttype/forms"/>
  </ds:schemaRefs>
</ds:datastoreItem>
</file>

<file path=customXml/itemProps612.xml><?xml version="1.0" encoding="utf-8"?>
<ds:datastoreItem xmlns:ds="http://schemas.openxmlformats.org/officeDocument/2006/customXml" ds:itemID="{2440C515-CD5F-420D-83CD-CE477417E693}">
  <ds:schemaRefs>
    <ds:schemaRef ds:uri="http://schemas.microsoft.com/sharepoint/v3/contenttype/forms"/>
  </ds:schemaRefs>
</ds:datastoreItem>
</file>

<file path=customXml/itemProps613.xml><?xml version="1.0" encoding="utf-8"?>
<ds:datastoreItem xmlns:ds="http://schemas.openxmlformats.org/officeDocument/2006/customXml" ds:itemID="{5A8F1DE4-F555-4DB9-9D67-3A8D5438A883}">
  <ds:schemaRefs>
    <ds:schemaRef ds:uri="http://schemas.microsoft.com/sharepoint/events"/>
  </ds:schemaRefs>
</ds:datastoreItem>
</file>

<file path=customXml/itemProps614.xml><?xml version="1.0" encoding="utf-8"?>
<ds:datastoreItem xmlns:ds="http://schemas.openxmlformats.org/officeDocument/2006/customXml" ds:itemID="{A91F585F-025B-4F99-BF02-C33939B9F06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15.xml><?xml version="1.0" encoding="utf-8"?>
<ds:datastoreItem xmlns:ds="http://schemas.openxmlformats.org/officeDocument/2006/customXml" ds:itemID="{075C2999-A7E7-4CEF-8D89-A7FD300C8F00}">
  <ds:schemaRefs>
    <ds:schemaRef ds:uri="http://schemas.microsoft.com/sharepoint/v3/contenttype/forms"/>
  </ds:schemaRefs>
</ds:datastoreItem>
</file>

<file path=customXml/itemProps616.xml><?xml version="1.0" encoding="utf-8"?>
<ds:datastoreItem xmlns:ds="http://schemas.openxmlformats.org/officeDocument/2006/customXml" ds:itemID="{197F0758-31B2-4568-8F6E-82AED745FBB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17.xml><?xml version="1.0" encoding="utf-8"?>
<ds:datastoreItem xmlns:ds="http://schemas.openxmlformats.org/officeDocument/2006/customXml" ds:itemID="{1E328B04-1D97-464C-B446-0AAAAFF83499}">
  <ds:schemaRefs>
    <ds:schemaRef ds:uri="http://schemas.microsoft.com/sharepoint/events"/>
  </ds:schemaRefs>
</ds:datastoreItem>
</file>

<file path=customXml/itemProps618.xml><?xml version="1.0" encoding="utf-8"?>
<ds:datastoreItem xmlns:ds="http://schemas.openxmlformats.org/officeDocument/2006/customXml" ds:itemID="{0E559CE5-96A8-4520-BE88-FC2B2FB229B3}">
  <ds:schemaRefs>
    <ds:schemaRef ds:uri="http://schemas.microsoft.com/sharepoint/events"/>
  </ds:schemaRefs>
</ds:datastoreItem>
</file>

<file path=customXml/itemProps619.xml><?xml version="1.0" encoding="utf-8"?>
<ds:datastoreItem xmlns:ds="http://schemas.openxmlformats.org/officeDocument/2006/customXml" ds:itemID="{78AA7002-3311-4150-AB59-04B9DCAA7E3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2.xml><?xml version="1.0" encoding="utf-8"?>
<ds:datastoreItem xmlns:ds="http://schemas.openxmlformats.org/officeDocument/2006/customXml" ds:itemID="{85AC688C-4E07-4545-9868-8A60F82980C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20.xml><?xml version="1.0" encoding="utf-8"?>
<ds:datastoreItem xmlns:ds="http://schemas.openxmlformats.org/officeDocument/2006/customXml" ds:itemID="{47EDFF90-CC5C-4AE1-8195-79814FF37D0D}">
  <ds:schemaRefs>
    <ds:schemaRef ds:uri="http://schemas.microsoft.com/sharepoint/events"/>
  </ds:schemaRefs>
</ds:datastoreItem>
</file>

<file path=customXml/itemProps621.xml><?xml version="1.0" encoding="utf-8"?>
<ds:datastoreItem xmlns:ds="http://schemas.openxmlformats.org/officeDocument/2006/customXml" ds:itemID="{859FA93A-633A-4A83-86A9-91B4A81AFE5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22.xml><?xml version="1.0" encoding="utf-8"?>
<ds:datastoreItem xmlns:ds="http://schemas.openxmlformats.org/officeDocument/2006/customXml" ds:itemID="{06396291-529F-4FE9-8B1C-94971F64CF8D}">
  <ds:schemaRefs>
    <ds:schemaRef ds:uri="http://schemas.microsoft.com/sharepoint/v3/contenttype/forms"/>
  </ds:schemaRefs>
</ds:datastoreItem>
</file>

<file path=customXml/itemProps623.xml><?xml version="1.0" encoding="utf-8"?>
<ds:datastoreItem xmlns:ds="http://schemas.openxmlformats.org/officeDocument/2006/customXml" ds:itemID="{B7A03152-4894-45A5-B2B4-D4F11A71895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24.xml><?xml version="1.0" encoding="utf-8"?>
<ds:datastoreItem xmlns:ds="http://schemas.openxmlformats.org/officeDocument/2006/customXml" ds:itemID="{4E5BDC67-23E0-4814-A87D-93B9757464C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25.xml><?xml version="1.0" encoding="utf-8"?>
<ds:datastoreItem xmlns:ds="http://schemas.openxmlformats.org/officeDocument/2006/customXml" ds:itemID="{9D6C1FD5-66EC-4B6C-BB85-DEFC101486E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26.xml><?xml version="1.0" encoding="utf-8"?>
<ds:datastoreItem xmlns:ds="http://schemas.openxmlformats.org/officeDocument/2006/customXml" ds:itemID="{3DE17E25-986B-4597-9C08-18970A3B092F}">
  <ds:schemaRefs>
    <ds:schemaRef ds:uri="http://schemas.microsoft.com/sharepoint/v3/contenttype/forms"/>
  </ds:schemaRefs>
</ds:datastoreItem>
</file>

<file path=customXml/itemProps627.xml><?xml version="1.0" encoding="utf-8"?>
<ds:datastoreItem xmlns:ds="http://schemas.openxmlformats.org/officeDocument/2006/customXml" ds:itemID="{B25E184E-7AFA-4F61-B9C5-7F4E0122918E}">
  <ds:schemaRefs>
    <ds:schemaRef ds:uri="http://schemas.microsoft.com/sharepoint/events"/>
  </ds:schemaRefs>
</ds:datastoreItem>
</file>

<file path=customXml/itemProps628.xml><?xml version="1.0" encoding="utf-8"?>
<ds:datastoreItem xmlns:ds="http://schemas.openxmlformats.org/officeDocument/2006/customXml" ds:itemID="{B2D4BD6B-522A-4A1D-ACF7-6EB8234BFE8F}">
  <ds:schemaRefs>
    <ds:schemaRef ds:uri="http://schemas.microsoft.com/sharepoint/v3/contenttype/forms"/>
  </ds:schemaRefs>
</ds:datastoreItem>
</file>

<file path=customXml/itemProps629.xml><?xml version="1.0" encoding="utf-8"?>
<ds:datastoreItem xmlns:ds="http://schemas.openxmlformats.org/officeDocument/2006/customXml" ds:itemID="{C3A54EE3-2D93-4B6C-AEFC-A6F8A5FF798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3.xml><?xml version="1.0" encoding="utf-8"?>
<ds:datastoreItem xmlns:ds="http://schemas.openxmlformats.org/officeDocument/2006/customXml" ds:itemID="{EAEFC55C-8AF7-4294-B65E-70D810735F5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30.xml><?xml version="1.0" encoding="utf-8"?>
<ds:datastoreItem xmlns:ds="http://schemas.openxmlformats.org/officeDocument/2006/customXml" ds:itemID="{6CA5E97E-6972-459F-9273-354C363B85F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31.xml><?xml version="1.0" encoding="utf-8"?>
<ds:datastoreItem xmlns:ds="http://schemas.openxmlformats.org/officeDocument/2006/customXml" ds:itemID="{B168E287-D44D-4A53-9094-A4A07741EF0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32.xml><?xml version="1.0" encoding="utf-8"?>
<ds:datastoreItem xmlns:ds="http://schemas.openxmlformats.org/officeDocument/2006/customXml" ds:itemID="{0B6B201A-76A4-428C-9A6B-1913DBAD1AF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33.xml><?xml version="1.0" encoding="utf-8"?>
<ds:datastoreItem xmlns:ds="http://schemas.openxmlformats.org/officeDocument/2006/customXml" ds:itemID="{7D9DCA88-24E2-4B05-A5C4-6330F02B19D8}">
  <ds:schemaRefs>
    <ds:schemaRef ds:uri="http://schemas.microsoft.com/sharepoint/events"/>
  </ds:schemaRefs>
</ds:datastoreItem>
</file>

<file path=customXml/itemProps634.xml><?xml version="1.0" encoding="utf-8"?>
<ds:datastoreItem xmlns:ds="http://schemas.openxmlformats.org/officeDocument/2006/customXml" ds:itemID="{3058C493-1D74-4A11-A541-6DC6EC27532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35.xml><?xml version="1.0" encoding="utf-8"?>
<ds:datastoreItem xmlns:ds="http://schemas.openxmlformats.org/officeDocument/2006/customXml" ds:itemID="{A80317EA-53E8-4F47-8536-AB374FE0820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36.xml><?xml version="1.0" encoding="utf-8"?>
<ds:datastoreItem xmlns:ds="http://schemas.openxmlformats.org/officeDocument/2006/customXml" ds:itemID="{1E4F6D86-9386-4741-9ED4-BFF3D80EE846}">
  <ds:schemaRefs>
    <ds:schemaRef ds:uri="http://schemas.microsoft.com/sharepoint/events"/>
  </ds:schemaRefs>
</ds:datastoreItem>
</file>

<file path=customXml/itemProps637.xml><?xml version="1.0" encoding="utf-8"?>
<ds:datastoreItem xmlns:ds="http://schemas.openxmlformats.org/officeDocument/2006/customXml" ds:itemID="{4C531FFF-E161-454B-ACB0-D81DC468C7E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38.xml><?xml version="1.0" encoding="utf-8"?>
<ds:datastoreItem xmlns:ds="http://schemas.openxmlformats.org/officeDocument/2006/customXml" ds:itemID="{DA8607CD-F0A9-44B6-BD62-7259AEC9B54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39.xml><?xml version="1.0" encoding="utf-8"?>
<ds:datastoreItem xmlns:ds="http://schemas.openxmlformats.org/officeDocument/2006/customXml" ds:itemID="{88CDEDEC-96CE-4482-AE6F-4381F9ACEE1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4.xml><?xml version="1.0" encoding="utf-8"?>
<ds:datastoreItem xmlns:ds="http://schemas.openxmlformats.org/officeDocument/2006/customXml" ds:itemID="{A7BB71AC-54D1-4933-91DD-BD84FFE6B2E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40.xml><?xml version="1.0" encoding="utf-8"?>
<ds:datastoreItem xmlns:ds="http://schemas.openxmlformats.org/officeDocument/2006/customXml" ds:itemID="{94D7E8E6-F8A5-4207-A8D0-1D70E4BF466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41.xml><?xml version="1.0" encoding="utf-8"?>
<ds:datastoreItem xmlns:ds="http://schemas.openxmlformats.org/officeDocument/2006/customXml" ds:itemID="{26EA7886-C12A-4C9B-9952-D4A210885F28}">
  <ds:schemaRefs>
    <ds:schemaRef ds:uri="http://schemas.microsoft.com/sharepoint/events"/>
  </ds:schemaRefs>
</ds:datastoreItem>
</file>

<file path=customXml/itemProps642.xml><?xml version="1.0" encoding="utf-8"?>
<ds:datastoreItem xmlns:ds="http://schemas.openxmlformats.org/officeDocument/2006/customXml" ds:itemID="{6065271F-DA25-4E4F-A020-299B56EC8E31}">
  <ds:schemaRefs>
    <ds:schemaRef ds:uri="http://schemas.microsoft.com/sharepoint/events"/>
  </ds:schemaRefs>
</ds:datastoreItem>
</file>

<file path=customXml/itemProps643.xml><?xml version="1.0" encoding="utf-8"?>
<ds:datastoreItem xmlns:ds="http://schemas.openxmlformats.org/officeDocument/2006/customXml" ds:itemID="{D084AB8D-2C60-4D1A-BFF3-310E280641B9}">
  <ds:schemaRefs>
    <ds:schemaRef ds:uri="http://schemas.microsoft.com/sharepoint/events"/>
  </ds:schemaRefs>
</ds:datastoreItem>
</file>

<file path=customXml/itemProps644.xml><?xml version="1.0" encoding="utf-8"?>
<ds:datastoreItem xmlns:ds="http://schemas.openxmlformats.org/officeDocument/2006/customXml" ds:itemID="{5F3CF9DF-F030-4406-A810-56A56BA3A41C}">
  <ds:schemaRefs>
    <ds:schemaRef ds:uri="http://schemas.microsoft.com/sharepoint/v3/contenttype/forms"/>
  </ds:schemaRefs>
</ds:datastoreItem>
</file>

<file path=customXml/itemProps645.xml><?xml version="1.0" encoding="utf-8"?>
<ds:datastoreItem xmlns:ds="http://schemas.openxmlformats.org/officeDocument/2006/customXml" ds:itemID="{0DB5A3CA-3054-4A82-BC01-2292C7569ADB}">
  <ds:schemaRefs>
    <ds:schemaRef ds:uri="http://schemas.microsoft.com/sharepoint/v3/contenttype/forms"/>
  </ds:schemaRefs>
</ds:datastoreItem>
</file>

<file path=customXml/itemProps646.xml><?xml version="1.0" encoding="utf-8"?>
<ds:datastoreItem xmlns:ds="http://schemas.openxmlformats.org/officeDocument/2006/customXml" ds:itemID="{2C848669-AE7A-4F60-8547-6DD758E8B80F}">
  <ds:schemaRefs>
    <ds:schemaRef ds:uri="http://schemas.microsoft.com/sharepoint/v3/contenttype/forms"/>
  </ds:schemaRefs>
</ds:datastoreItem>
</file>

<file path=customXml/itemProps647.xml><?xml version="1.0" encoding="utf-8"?>
<ds:datastoreItem xmlns:ds="http://schemas.openxmlformats.org/officeDocument/2006/customXml" ds:itemID="{4846E197-E88C-4637-89C1-2EA86CB9379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48.xml><?xml version="1.0" encoding="utf-8"?>
<ds:datastoreItem xmlns:ds="http://schemas.openxmlformats.org/officeDocument/2006/customXml" ds:itemID="{EB79A4CF-1D29-4FC3-8859-91D0F3C0A02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49.xml><?xml version="1.0" encoding="utf-8"?>
<ds:datastoreItem xmlns:ds="http://schemas.openxmlformats.org/officeDocument/2006/customXml" ds:itemID="{ADFC3885-00E7-412A-A0BB-8F1B4530FCD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5.xml><?xml version="1.0" encoding="utf-8"?>
<ds:datastoreItem xmlns:ds="http://schemas.openxmlformats.org/officeDocument/2006/customXml" ds:itemID="{9CD54A97-8609-4A24-8C76-B14BE5160D04}">
  <ds:schemaRefs>
    <ds:schemaRef ds:uri="http://schemas.microsoft.com/sharepoint/v3/contenttype/forms"/>
  </ds:schemaRefs>
</ds:datastoreItem>
</file>

<file path=customXml/itemProps650.xml><?xml version="1.0" encoding="utf-8"?>
<ds:datastoreItem xmlns:ds="http://schemas.openxmlformats.org/officeDocument/2006/customXml" ds:itemID="{49FB9C3D-297A-4A28-8A58-2D0404835C3D}">
  <ds:schemaRefs>
    <ds:schemaRef ds:uri="http://schemas.microsoft.com/sharepoint/v3/contenttype/forms"/>
  </ds:schemaRefs>
</ds:datastoreItem>
</file>

<file path=customXml/itemProps651.xml><?xml version="1.0" encoding="utf-8"?>
<ds:datastoreItem xmlns:ds="http://schemas.openxmlformats.org/officeDocument/2006/customXml" ds:itemID="{E8106A28-9312-40D1-9BBE-4F9CDD37078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52.xml><?xml version="1.0" encoding="utf-8"?>
<ds:datastoreItem xmlns:ds="http://schemas.openxmlformats.org/officeDocument/2006/customXml" ds:itemID="{8F56A60E-183A-45C8-8E60-58BB52A7ECE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53.xml><?xml version="1.0" encoding="utf-8"?>
<ds:datastoreItem xmlns:ds="http://schemas.openxmlformats.org/officeDocument/2006/customXml" ds:itemID="{493AAD53-E5F1-4248-8A1B-978474B8924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54.xml><?xml version="1.0" encoding="utf-8"?>
<ds:datastoreItem xmlns:ds="http://schemas.openxmlformats.org/officeDocument/2006/customXml" ds:itemID="{F5335979-C128-4682-935E-6E31CAF7C7B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55.xml><?xml version="1.0" encoding="utf-8"?>
<ds:datastoreItem xmlns:ds="http://schemas.openxmlformats.org/officeDocument/2006/customXml" ds:itemID="{692504BC-3933-4BCF-B6D7-452B487CAC1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56.xml><?xml version="1.0" encoding="utf-8"?>
<ds:datastoreItem xmlns:ds="http://schemas.openxmlformats.org/officeDocument/2006/customXml" ds:itemID="{7BC98FB4-E54D-427F-89E9-77FD02FB8D5D}">
  <ds:schemaRefs>
    <ds:schemaRef ds:uri="http://schemas.microsoft.com/sharepoint/v3/contenttype/forms"/>
  </ds:schemaRefs>
</ds:datastoreItem>
</file>

<file path=customXml/itemProps657.xml><?xml version="1.0" encoding="utf-8"?>
<ds:datastoreItem xmlns:ds="http://schemas.openxmlformats.org/officeDocument/2006/customXml" ds:itemID="{2E11A111-A62A-4761-9365-49CAFD3FB722}">
  <ds:schemaRefs>
    <ds:schemaRef ds:uri="http://schemas.microsoft.com/sharepoint/v3/contenttype/forms"/>
  </ds:schemaRefs>
</ds:datastoreItem>
</file>

<file path=customXml/itemProps658.xml><?xml version="1.0" encoding="utf-8"?>
<ds:datastoreItem xmlns:ds="http://schemas.openxmlformats.org/officeDocument/2006/customXml" ds:itemID="{3FB988CA-C505-43B3-B180-B24330D532D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59.xml><?xml version="1.0" encoding="utf-8"?>
<ds:datastoreItem xmlns:ds="http://schemas.openxmlformats.org/officeDocument/2006/customXml" ds:itemID="{E46842E7-E8D7-4977-9BF9-629C0D0CDE88}">
  <ds:schemaRefs>
    <ds:schemaRef ds:uri="http://schemas.microsoft.com/sharepoint/v3/contenttype/forms"/>
  </ds:schemaRefs>
</ds:datastoreItem>
</file>

<file path=customXml/itemProps66.xml><?xml version="1.0" encoding="utf-8"?>
<ds:datastoreItem xmlns:ds="http://schemas.openxmlformats.org/officeDocument/2006/customXml" ds:itemID="{7DD6997F-1C73-4955-9C06-2B44D8D2EC2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60.xml><?xml version="1.0" encoding="utf-8"?>
<ds:datastoreItem xmlns:ds="http://schemas.openxmlformats.org/officeDocument/2006/customXml" ds:itemID="{12E4FCFE-A335-4238-966F-DCB0CFE0227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61.xml><?xml version="1.0" encoding="utf-8"?>
<ds:datastoreItem xmlns:ds="http://schemas.openxmlformats.org/officeDocument/2006/customXml" ds:itemID="{9934BE08-3F97-46B6-B5A8-90E257207849}">
  <ds:schemaRefs>
    <ds:schemaRef ds:uri="http://schemas.microsoft.com/sharepoint/events"/>
  </ds:schemaRefs>
</ds:datastoreItem>
</file>

<file path=customXml/itemProps662.xml><?xml version="1.0" encoding="utf-8"?>
<ds:datastoreItem xmlns:ds="http://schemas.openxmlformats.org/officeDocument/2006/customXml" ds:itemID="{B95375BA-738B-47E3-8564-510DDB76086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63.xml><?xml version="1.0" encoding="utf-8"?>
<ds:datastoreItem xmlns:ds="http://schemas.openxmlformats.org/officeDocument/2006/customXml" ds:itemID="{BC929C2A-DD45-4F6B-A19C-D2FCDDC43E03}">
  <ds:schemaRefs>
    <ds:schemaRef ds:uri="http://schemas.microsoft.com/sharepoint/v3/contenttype/forms"/>
  </ds:schemaRefs>
</ds:datastoreItem>
</file>

<file path=customXml/itemProps664.xml><?xml version="1.0" encoding="utf-8"?>
<ds:datastoreItem xmlns:ds="http://schemas.openxmlformats.org/officeDocument/2006/customXml" ds:itemID="{1E9E943C-A15F-4B28-9605-55ADB7673D18}">
  <ds:schemaRefs>
    <ds:schemaRef ds:uri="http://schemas.microsoft.com/sharepoint/events"/>
  </ds:schemaRefs>
</ds:datastoreItem>
</file>

<file path=customXml/itemProps665.xml><?xml version="1.0" encoding="utf-8"?>
<ds:datastoreItem xmlns:ds="http://schemas.openxmlformats.org/officeDocument/2006/customXml" ds:itemID="{E6576F9C-3457-4361-A859-83DE59A4074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66.xml><?xml version="1.0" encoding="utf-8"?>
<ds:datastoreItem xmlns:ds="http://schemas.openxmlformats.org/officeDocument/2006/customXml" ds:itemID="{70CB4815-B2D0-4EDD-A9D9-1704A49AC8AB}">
  <ds:schemaRefs>
    <ds:schemaRef ds:uri="http://schemas.microsoft.com/sharepoint/v3/contenttype/forms"/>
  </ds:schemaRefs>
</ds:datastoreItem>
</file>

<file path=customXml/itemProps667.xml><?xml version="1.0" encoding="utf-8"?>
<ds:datastoreItem xmlns:ds="http://schemas.openxmlformats.org/officeDocument/2006/customXml" ds:itemID="{9F2AF6C4-C682-4B89-871C-B65AA415B8DA}">
  <ds:schemaRefs>
    <ds:schemaRef ds:uri="http://schemas.microsoft.com/sharepoint/events"/>
  </ds:schemaRefs>
</ds:datastoreItem>
</file>

<file path=customXml/itemProps668.xml><?xml version="1.0" encoding="utf-8"?>
<ds:datastoreItem xmlns:ds="http://schemas.openxmlformats.org/officeDocument/2006/customXml" ds:itemID="{9A797FE5-5C67-49A1-B5DB-AFA89194680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69.xml><?xml version="1.0" encoding="utf-8"?>
<ds:datastoreItem xmlns:ds="http://schemas.openxmlformats.org/officeDocument/2006/customXml" ds:itemID="{2DFE1926-876A-4425-BF16-F0148EFE7A88}">
  <ds:schemaRefs>
    <ds:schemaRef ds:uri="http://schemas.microsoft.com/sharepoint/events"/>
  </ds:schemaRefs>
</ds:datastoreItem>
</file>

<file path=customXml/itemProps67.xml><?xml version="1.0" encoding="utf-8"?>
<ds:datastoreItem xmlns:ds="http://schemas.openxmlformats.org/officeDocument/2006/customXml" ds:itemID="{1E6A999A-D97E-4A59-866A-7CF82598A756}">
  <ds:schemaRefs>
    <ds:schemaRef ds:uri="http://schemas.microsoft.com/sharepoint/v3/contenttype/forms"/>
  </ds:schemaRefs>
</ds:datastoreItem>
</file>

<file path=customXml/itemProps670.xml><?xml version="1.0" encoding="utf-8"?>
<ds:datastoreItem xmlns:ds="http://schemas.openxmlformats.org/officeDocument/2006/customXml" ds:itemID="{F53744AD-BA82-486F-A5FA-FF9535AB49FC}">
  <ds:schemaRefs>
    <ds:schemaRef ds:uri="http://schemas.microsoft.com/sharepoint/v3/contenttype/forms"/>
  </ds:schemaRefs>
</ds:datastoreItem>
</file>

<file path=customXml/itemProps671.xml><?xml version="1.0" encoding="utf-8"?>
<ds:datastoreItem xmlns:ds="http://schemas.openxmlformats.org/officeDocument/2006/customXml" ds:itemID="{622EE6FF-FCC2-4074-B57C-79A36B33335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72.xml><?xml version="1.0" encoding="utf-8"?>
<ds:datastoreItem xmlns:ds="http://schemas.openxmlformats.org/officeDocument/2006/customXml" ds:itemID="{06A39F1B-4E9E-4DCE-A33E-5658E49D4DBB}">
  <ds:schemaRefs>
    <ds:schemaRef ds:uri="http://schemas.microsoft.com/sharepoint/events"/>
  </ds:schemaRefs>
</ds:datastoreItem>
</file>

<file path=customXml/itemProps673.xml><?xml version="1.0" encoding="utf-8"?>
<ds:datastoreItem xmlns:ds="http://schemas.openxmlformats.org/officeDocument/2006/customXml" ds:itemID="{9F5ABAEB-E5D4-40B9-80EE-FEC23474594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74.xml><?xml version="1.0" encoding="utf-8"?>
<ds:datastoreItem xmlns:ds="http://schemas.openxmlformats.org/officeDocument/2006/customXml" ds:itemID="{6C1C5E0F-F113-4A39-BB8B-92010B383D3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75.xml><?xml version="1.0" encoding="utf-8"?>
<ds:datastoreItem xmlns:ds="http://schemas.openxmlformats.org/officeDocument/2006/customXml" ds:itemID="{E9DAE94C-27CC-476E-AF6D-7DFB1F9D6437}">
  <ds:schemaRefs>
    <ds:schemaRef ds:uri="http://schemas.microsoft.com/sharepoint/v3/contenttype/forms"/>
  </ds:schemaRefs>
</ds:datastoreItem>
</file>

<file path=customXml/itemProps676.xml><?xml version="1.0" encoding="utf-8"?>
<ds:datastoreItem xmlns:ds="http://schemas.openxmlformats.org/officeDocument/2006/customXml" ds:itemID="{35CED28B-A7E8-4CA4-A639-6A5CD75995F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77.xml><?xml version="1.0" encoding="utf-8"?>
<ds:datastoreItem xmlns:ds="http://schemas.openxmlformats.org/officeDocument/2006/customXml" ds:itemID="{4E0BD55C-D792-4B76-9762-550C0428D131}">
  <ds:schemaRefs>
    <ds:schemaRef ds:uri="http://schemas.microsoft.com/sharepoint/v3/contenttype/forms"/>
  </ds:schemaRefs>
</ds:datastoreItem>
</file>

<file path=customXml/itemProps678.xml><?xml version="1.0" encoding="utf-8"?>
<ds:datastoreItem xmlns:ds="http://schemas.openxmlformats.org/officeDocument/2006/customXml" ds:itemID="{0CE07784-E5C3-437E-94E0-006C4709EF35}">
  <ds:schemaRefs>
    <ds:schemaRef ds:uri="http://schemas.microsoft.com/sharepoint/events"/>
  </ds:schemaRefs>
</ds:datastoreItem>
</file>

<file path=customXml/itemProps679.xml><?xml version="1.0" encoding="utf-8"?>
<ds:datastoreItem xmlns:ds="http://schemas.openxmlformats.org/officeDocument/2006/customXml" ds:itemID="{8D9A11FE-9F35-4E69-B582-F4D28CE5EEE3}">
  <ds:schemaRefs>
    <ds:schemaRef ds:uri="http://schemas.microsoft.com/sharepoint/v3/contenttype/forms"/>
  </ds:schemaRefs>
</ds:datastoreItem>
</file>

<file path=customXml/itemProps68.xml><?xml version="1.0" encoding="utf-8"?>
<ds:datastoreItem xmlns:ds="http://schemas.openxmlformats.org/officeDocument/2006/customXml" ds:itemID="{13971C3E-650A-4780-9687-2AAA929A821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80.xml><?xml version="1.0" encoding="utf-8"?>
<ds:datastoreItem xmlns:ds="http://schemas.openxmlformats.org/officeDocument/2006/customXml" ds:itemID="{AEE48926-3522-4523-B5D9-348723124EEF}">
  <ds:schemaRefs>
    <ds:schemaRef ds:uri="http://schemas.microsoft.com/sharepoint/events"/>
  </ds:schemaRefs>
</ds:datastoreItem>
</file>

<file path=customXml/itemProps681.xml><?xml version="1.0" encoding="utf-8"?>
<ds:datastoreItem xmlns:ds="http://schemas.openxmlformats.org/officeDocument/2006/customXml" ds:itemID="{93EF7599-6573-44FE-A3ED-026777BEEB1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82.xml><?xml version="1.0" encoding="utf-8"?>
<ds:datastoreItem xmlns:ds="http://schemas.openxmlformats.org/officeDocument/2006/customXml" ds:itemID="{BCA8CAA2-9AC3-4C93-9E40-3798E6AE851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83.xml><?xml version="1.0" encoding="utf-8"?>
<ds:datastoreItem xmlns:ds="http://schemas.openxmlformats.org/officeDocument/2006/customXml" ds:itemID="{77BC2B49-06F3-42A4-8CD3-83FA247B3B78}">
  <ds:schemaRefs>
    <ds:schemaRef ds:uri="http://schemas.microsoft.com/sharepoint/v3/contenttype/forms"/>
  </ds:schemaRefs>
</ds:datastoreItem>
</file>

<file path=customXml/itemProps684.xml><?xml version="1.0" encoding="utf-8"?>
<ds:datastoreItem xmlns:ds="http://schemas.openxmlformats.org/officeDocument/2006/customXml" ds:itemID="{A6E21F92-9F8C-4518-BA7E-35A5063E71B5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85.xml><?xml version="1.0" encoding="utf-8"?>
<ds:datastoreItem xmlns:ds="http://schemas.openxmlformats.org/officeDocument/2006/customXml" ds:itemID="{FA9BE3F7-BAC3-4047-8483-CE0086E3467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86.xml><?xml version="1.0" encoding="utf-8"?>
<ds:datastoreItem xmlns:ds="http://schemas.openxmlformats.org/officeDocument/2006/customXml" ds:itemID="{B40DD62F-7D98-457F-B127-11C119100D0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87.xml><?xml version="1.0" encoding="utf-8"?>
<ds:datastoreItem xmlns:ds="http://schemas.openxmlformats.org/officeDocument/2006/customXml" ds:itemID="{C80C4DB1-C75C-42F7-A01B-53B5E8AE9056}">
  <ds:schemaRefs>
    <ds:schemaRef ds:uri="http://schemas.microsoft.com/sharepoint/events"/>
  </ds:schemaRefs>
</ds:datastoreItem>
</file>

<file path=customXml/itemProps688.xml><?xml version="1.0" encoding="utf-8"?>
<ds:datastoreItem xmlns:ds="http://schemas.openxmlformats.org/officeDocument/2006/customXml" ds:itemID="{1DCF9F42-420E-4E79-A7E2-251E45071DC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89.xml><?xml version="1.0" encoding="utf-8"?>
<ds:datastoreItem xmlns:ds="http://schemas.openxmlformats.org/officeDocument/2006/customXml" ds:itemID="{4DBC4C25-DDE2-4360-8D19-53BACE0A46EF}">
  <ds:schemaRefs>
    <ds:schemaRef ds:uri="http://schemas.microsoft.com/sharepoint/v3/contenttype/forms"/>
  </ds:schemaRefs>
</ds:datastoreItem>
</file>

<file path=customXml/itemProps69.xml><?xml version="1.0" encoding="utf-8"?>
<ds:datastoreItem xmlns:ds="http://schemas.openxmlformats.org/officeDocument/2006/customXml" ds:itemID="{C227F34E-BFE7-4A25-AFB6-FF53C7031036}">
  <ds:schemaRefs>
    <ds:schemaRef ds:uri="http://schemas.microsoft.com/sharepoint/events"/>
  </ds:schemaRefs>
</ds:datastoreItem>
</file>

<file path=customXml/itemProps690.xml><?xml version="1.0" encoding="utf-8"?>
<ds:datastoreItem xmlns:ds="http://schemas.openxmlformats.org/officeDocument/2006/customXml" ds:itemID="{25686228-191B-4C00-8CC3-F0051F736AD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91.xml><?xml version="1.0" encoding="utf-8"?>
<ds:datastoreItem xmlns:ds="http://schemas.openxmlformats.org/officeDocument/2006/customXml" ds:itemID="{A9884F9F-CABE-4F1C-885A-2C7BE2BFB29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92.xml><?xml version="1.0" encoding="utf-8"?>
<ds:datastoreItem xmlns:ds="http://schemas.openxmlformats.org/officeDocument/2006/customXml" ds:itemID="{A8C9CA36-C52A-4371-9F6F-8D46573104D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93.xml><?xml version="1.0" encoding="utf-8"?>
<ds:datastoreItem xmlns:ds="http://schemas.openxmlformats.org/officeDocument/2006/customXml" ds:itemID="{7257512A-16BB-4345-A26A-1205A391BEE5}">
  <ds:schemaRefs>
    <ds:schemaRef ds:uri="http://schemas.microsoft.com/sharepoint/v3/contenttype/forms"/>
  </ds:schemaRefs>
</ds:datastoreItem>
</file>

<file path=customXml/itemProps694.xml><?xml version="1.0" encoding="utf-8"?>
<ds:datastoreItem xmlns:ds="http://schemas.openxmlformats.org/officeDocument/2006/customXml" ds:itemID="{44A51B95-CB2C-4E27-99F7-6553631C979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95.xml><?xml version="1.0" encoding="utf-8"?>
<ds:datastoreItem xmlns:ds="http://schemas.openxmlformats.org/officeDocument/2006/customXml" ds:itemID="{332FDF72-32F2-4688-AC3E-26591E23FFE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696.xml><?xml version="1.0" encoding="utf-8"?>
<ds:datastoreItem xmlns:ds="http://schemas.openxmlformats.org/officeDocument/2006/customXml" ds:itemID="{87DEB096-085E-4967-B1F1-E1959021D21F}">
  <ds:schemaRefs>
    <ds:schemaRef ds:uri="http://schemas.microsoft.com/sharepoint/events"/>
  </ds:schemaRefs>
</ds:datastoreItem>
</file>

<file path=customXml/itemProps697.xml><?xml version="1.0" encoding="utf-8"?>
<ds:datastoreItem xmlns:ds="http://schemas.openxmlformats.org/officeDocument/2006/customXml" ds:itemID="{0E56D935-799F-4611-B1D6-8B2CC114FDC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698.xml><?xml version="1.0" encoding="utf-8"?>
<ds:datastoreItem xmlns:ds="http://schemas.openxmlformats.org/officeDocument/2006/customXml" ds:itemID="{37EED8CE-BEF0-4948-AD01-53DAF42EA061}">
  <ds:schemaRefs>
    <ds:schemaRef ds:uri="http://schemas.microsoft.com/sharepoint/v3/contenttype/forms"/>
  </ds:schemaRefs>
</ds:datastoreItem>
</file>

<file path=customXml/itemProps699.xml><?xml version="1.0" encoding="utf-8"?>
<ds:datastoreItem xmlns:ds="http://schemas.openxmlformats.org/officeDocument/2006/customXml" ds:itemID="{C79A0F22-C6DD-44C6-848A-1150F970C24B}">
  <ds:schemaRefs>
    <ds:schemaRef ds:uri="http://schemas.microsoft.com/sharepoint/v3/contenttype/forms"/>
  </ds:schemaRefs>
</ds:datastoreItem>
</file>

<file path=customXml/itemProps7.xml><?xml version="1.0" encoding="utf-8"?>
<ds:datastoreItem xmlns:ds="http://schemas.openxmlformats.org/officeDocument/2006/customXml" ds:itemID="{24CE3DC9-242A-4E64-99A0-68E84D85976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70.xml><?xml version="1.0" encoding="utf-8"?>
<ds:datastoreItem xmlns:ds="http://schemas.openxmlformats.org/officeDocument/2006/customXml" ds:itemID="{8FC2E56A-2BCC-4AAB-BD86-E5EEE80D13E0}">
  <ds:schemaRefs>
    <ds:schemaRef ds:uri="http://schemas.microsoft.com/sharepoint/v3/contenttype/forms"/>
  </ds:schemaRefs>
</ds:datastoreItem>
</file>

<file path=customXml/itemProps700.xml><?xml version="1.0" encoding="utf-8"?>
<ds:datastoreItem xmlns:ds="http://schemas.openxmlformats.org/officeDocument/2006/customXml" ds:itemID="{75DA4E36-FE18-4D70-A5BA-82E633945A62}">
  <ds:schemaRefs>
    <ds:schemaRef ds:uri="http://schemas.microsoft.com/sharepoint/events"/>
  </ds:schemaRefs>
</ds:datastoreItem>
</file>

<file path=customXml/itemProps701.xml><?xml version="1.0" encoding="utf-8"?>
<ds:datastoreItem xmlns:ds="http://schemas.openxmlformats.org/officeDocument/2006/customXml" ds:itemID="{CC7D48D6-8500-42B4-983A-56F72CED662D}">
  <ds:schemaRefs>
    <ds:schemaRef ds:uri="http://schemas.microsoft.com/sharepoint/v3/contenttype/forms"/>
  </ds:schemaRefs>
</ds:datastoreItem>
</file>

<file path=customXml/itemProps702.xml><?xml version="1.0" encoding="utf-8"?>
<ds:datastoreItem xmlns:ds="http://schemas.openxmlformats.org/officeDocument/2006/customXml" ds:itemID="{D8A1ABEE-B11E-4AC6-A154-968698E8E0C5}">
  <ds:schemaRefs>
    <ds:schemaRef ds:uri="http://schemas.microsoft.com/sharepoint/v3/contenttype/forms"/>
  </ds:schemaRefs>
</ds:datastoreItem>
</file>

<file path=customXml/itemProps703.xml><?xml version="1.0" encoding="utf-8"?>
<ds:datastoreItem xmlns:ds="http://schemas.openxmlformats.org/officeDocument/2006/customXml" ds:itemID="{9DF9793A-4AF5-449B-B74F-160F895BD35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704.xml><?xml version="1.0" encoding="utf-8"?>
<ds:datastoreItem xmlns:ds="http://schemas.openxmlformats.org/officeDocument/2006/customXml" ds:itemID="{CF5E411C-48F8-41E4-B7C2-B3A3E42B30B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705.xml><?xml version="1.0" encoding="utf-8"?>
<ds:datastoreItem xmlns:ds="http://schemas.openxmlformats.org/officeDocument/2006/customXml" ds:itemID="{14CB3CA4-5C5D-4529-82B8-DEE1D41C5BBE}">
  <ds:schemaRefs>
    <ds:schemaRef ds:uri="http://schemas.microsoft.com/sharepoint/v3/contenttype/forms"/>
  </ds:schemaRefs>
</ds:datastoreItem>
</file>

<file path=customXml/itemProps706.xml><?xml version="1.0" encoding="utf-8"?>
<ds:datastoreItem xmlns:ds="http://schemas.openxmlformats.org/officeDocument/2006/customXml" ds:itemID="{5B31D9B2-868C-487F-B568-A0C536E3C99D}">
  <ds:schemaRefs>
    <ds:schemaRef ds:uri="http://schemas.microsoft.com/sharepoint/v3/contenttype/forms"/>
  </ds:schemaRefs>
</ds:datastoreItem>
</file>

<file path=customXml/itemProps707.xml><?xml version="1.0" encoding="utf-8"?>
<ds:datastoreItem xmlns:ds="http://schemas.openxmlformats.org/officeDocument/2006/customXml" ds:itemID="{06BAA1B7-2B2A-4F88-B68F-4B98EEFE301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708.xml><?xml version="1.0" encoding="utf-8"?>
<ds:datastoreItem xmlns:ds="http://schemas.openxmlformats.org/officeDocument/2006/customXml" ds:itemID="{8FB3D5AB-2E02-42F2-B500-008E124A6C4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709.xml><?xml version="1.0" encoding="utf-8"?>
<ds:datastoreItem xmlns:ds="http://schemas.openxmlformats.org/officeDocument/2006/customXml" ds:itemID="{BC4374F8-231A-4545-A281-5DF9EE412C94}">
  <ds:schemaRefs>
    <ds:schemaRef ds:uri="http://schemas.microsoft.com/sharepoint/v3/contenttype/forms"/>
  </ds:schemaRefs>
</ds:datastoreItem>
</file>

<file path=customXml/itemProps71.xml><?xml version="1.0" encoding="utf-8"?>
<ds:datastoreItem xmlns:ds="http://schemas.openxmlformats.org/officeDocument/2006/customXml" ds:itemID="{B2A56B55-7274-487B-BC76-E4CEA47C9D3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710.xml><?xml version="1.0" encoding="utf-8"?>
<ds:datastoreItem xmlns:ds="http://schemas.openxmlformats.org/officeDocument/2006/customXml" ds:itemID="{D3251DFA-8BCF-4956-9E52-9EA57DD1A46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711.xml><?xml version="1.0" encoding="utf-8"?>
<ds:datastoreItem xmlns:ds="http://schemas.openxmlformats.org/officeDocument/2006/customXml" ds:itemID="{1ED9076E-B9EE-4D6A-A7FA-1E34E956015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712.xml><?xml version="1.0" encoding="utf-8"?>
<ds:datastoreItem xmlns:ds="http://schemas.openxmlformats.org/officeDocument/2006/customXml" ds:itemID="{7C94C826-41C2-4F0A-888F-F7C1657839BE}">
  <ds:schemaRefs>
    <ds:schemaRef ds:uri="http://schemas.microsoft.com/sharepoint/events"/>
  </ds:schemaRefs>
</ds:datastoreItem>
</file>

<file path=customXml/itemProps713.xml><?xml version="1.0" encoding="utf-8"?>
<ds:datastoreItem xmlns:ds="http://schemas.openxmlformats.org/officeDocument/2006/customXml" ds:itemID="{736EB371-A368-44AF-A6B2-8EAE4325D04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714.xml><?xml version="1.0" encoding="utf-8"?>
<ds:datastoreItem xmlns:ds="http://schemas.openxmlformats.org/officeDocument/2006/customXml" ds:itemID="{AE712B90-A677-440E-97A9-8D69760CF9A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715.xml><?xml version="1.0" encoding="utf-8"?>
<ds:datastoreItem xmlns:ds="http://schemas.openxmlformats.org/officeDocument/2006/customXml" ds:itemID="{36E053CB-E270-4434-8960-1C100F81599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716.xml><?xml version="1.0" encoding="utf-8"?>
<ds:datastoreItem xmlns:ds="http://schemas.openxmlformats.org/officeDocument/2006/customXml" ds:itemID="{FFA5CF21-DD30-48F9-9504-D0AD8A51A5D4}">
  <ds:schemaRefs>
    <ds:schemaRef ds:uri="http://schemas.microsoft.com/sharepoint/events"/>
  </ds:schemaRefs>
</ds:datastoreItem>
</file>

<file path=customXml/itemProps717.xml><?xml version="1.0" encoding="utf-8"?>
<ds:datastoreItem xmlns:ds="http://schemas.openxmlformats.org/officeDocument/2006/customXml" ds:itemID="{4E2A0D53-BA9A-4402-B700-FD3CAA607554}">
  <ds:schemaRefs>
    <ds:schemaRef ds:uri="http://schemas.microsoft.com/sharepoint/events"/>
  </ds:schemaRefs>
</ds:datastoreItem>
</file>

<file path=customXml/itemProps718.xml><?xml version="1.0" encoding="utf-8"?>
<ds:datastoreItem xmlns:ds="http://schemas.openxmlformats.org/officeDocument/2006/customXml" ds:itemID="{2B3380C6-C155-4A80-9578-8772386FCABB}">
  <ds:schemaRefs>
    <ds:schemaRef ds:uri="http://schemas.microsoft.com/sharepoint/events"/>
  </ds:schemaRefs>
</ds:datastoreItem>
</file>

<file path=customXml/itemProps719.xml><?xml version="1.0" encoding="utf-8"?>
<ds:datastoreItem xmlns:ds="http://schemas.openxmlformats.org/officeDocument/2006/customXml" ds:itemID="{CCA65096-D411-498F-884A-732EAF2C40FA}">
  <ds:schemaRefs>
    <ds:schemaRef ds:uri="http://schemas.microsoft.com/sharepoint/v3/contenttype/forms"/>
  </ds:schemaRefs>
</ds:datastoreItem>
</file>

<file path=customXml/itemProps72.xml><?xml version="1.0" encoding="utf-8"?>
<ds:datastoreItem xmlns:ds="http://schemas.openxmlformats.org/officeDocument/2006/customXml" ds:itemID="{EC4892FA-E9C3-48C2-846B-A9F9CF9B4C59}">
  <ds:schemaRefs>
    <ds:schemaRef ds:uri="http://schemas.microsoft.com/sharepoint/events"/>
  </ds:schemaRefs>
</ds:datastoreItem>
</file>

<file path=customXml/itemProps720.xml><?xml version="1.0" encoding="utf-8"?>
<ds:datastoreItem xmlns:ds="http://schemas.openxmlformats.org/officeDocument/2006/customXml" ds:itemID="{40572210-F831-44F1-A670-1E62B6FA4788}">
  <ds:schemaRefs>
    <ds:schemaRef ds:uri="http://schemas.microsoft.com/sharepoint/events"/>
  </ds:schemaRefs>
</ds:datastoreItem>
</file>

<file path=customXml/itemProps721.xml><?xml version="1.0" encoding="utf-8"?>
<ds:datastoreItem xmlns:ds="http://schemas.openxmlformats.org/officeDocument/2006/customXml" ds:itemID="{BA62C829-36F6-4557-9E03-3FC0ECD66B1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722.xml><?xml version="1.0" encoding="utf-8"?>
<ds:datastoreItem xmlns:ds="http://schemas.openxmlformats.org/officeDocument/2006/customXml" ds:itemID="{797B62E9-156E-4BD5-BAA3-2628E3C3435A}">
  <ds:schemaRefs>
    <ds:schemaRef ds:uri="http://schemas.microsoft.com/sharepoint/v3/contenttype/forms"/>
  </ds:schemaRefs>
</ds:datastoreItem>
</file>

<file path=customXml/itemProps723.xml><?xml version="1.0" encoding="utf-8"?>
<ds:datastoreItem xmlns:ds="http://schemas.openxmlformats.org/officeDocument/2006/customXml" ds:itemID="{057C52D3-E1E8-4608-9E04-B80D3B1C04C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724.xml><?xml version="1.0" encoding="utf-8"?>
<ds:datastoreItem xmlns:ds="http://schemas.openxmlformats.org/officeDocument/2006/customXml" ds:itemID="{36CC2557-E124-46AD-9DCC-09D6049560F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725.xml><?xml version="1.0" encoding="utf-8"?>
<ds:datastoreItem xmlns:ds="http://schemas.openxmlformats.org/officeDocument/2006/customXml" ds:itemID="{BE532346-3545-4CEF-B6B7-98B70CF3C0D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726.xml><?xml version="1.0" encoding="utf-8"?>
<ds:datastoreItem xmlns:ds="http://schemas.openxmlformats.org/officeDocument/2006/customXml" ds:itemID="{46B3043A-62E8-4D7C-96FB-A7C7AD3DA3A4}">
  <ds:schemaRefs>
    <ds:schemaRef ds:uri="http://schemas.microsoft.com/sharepoint/events"/>
  </ds:schemaRefs>
</ds:datastoreItem>
</file>

<file path=customXml/itemProps727.xml><?xml version="1.0" encoding="utf-8"?>
<ds:datastoreItem xmlns:ds="http://schemas.openxmlformats.org/officeDocument/2006/customXml" ds:itemID="{2D64C53B-B35D-49AA-BF9D-1089EA868ACB}">
  <ds:schemaRefs>
    <ds:schemaRef ds:uri="http://schemas.microsoft.com/sharepoint/events"/>
  </ds:schemaRefs>
</ds:datastoreItem>
</file>

<file path=customXml/itemProps728.xml><?xml version="1.0" encoding="utf-8"?>
<ds:datastoreItem xmlns:ds="http://schemas.openxmlformats.org/officeDocument/2006/customXml" ds:itemID="{BD9001A3-940D-4E08-A819-F25F282F0BC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729.xml><?xml version="1.0" encoding="utf-8"?>
<ds:datastoreItem xmlns:ds="http://schemas.openxmlformats.org/officeDocument/2006/customXml" ds:itemID="{8504DD07-6508-454B-8647-B954C410570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73.xml><?xml version="1.0" encoding="utf-8"?>
<ds:datastoreItem xmlns:ds="http://schemas.openxmlformats.org/officeDocument/2006/customXml" ds:itemID="{514DBBB6-AE3F-4C8C-B812-FDBA59DA4675}">
  <ds:schemaRefs>
    <ds:schemaRef ds:uri="http://schemas.microsoft.com/sharepoint/events"/>
  </ds:schemaRefs>
</ds:datastoreItem>
</file>

<file path=customXml/itemProps730.xml><?xml version="1.0" encoding="utf-8"?>
<ds:datastoreItem xmlns:ds="http://schemas.openxmlformats.org/officeDocument/2006/customXml" ds:itemID="{B5800A18-65FF-487B-9B8B-B9E128D4A0AD}">
  <ds:schemaRefs>
    <ds:schemaRef ds:uri="http://schemas.microsoft.com/sharepoint/v3/contenttype/forms"/>
  </ds:schemaRefs>
</ds:datastoreItem>
</file>

<file path=customXml/itemProps731.xml><?xml version="1.0" encoding="utf-8"?>
<ds:datastoreItem xmlns:ds="http://schemas.openxmlformats.org/officeDocument/2006/customXml" ds:itemID="{748FA5D3-7BAE-4B5B-9F3D-B6A888D76587}">
  <ds:schemaRefs>
    <ds:schemaRef ds:uri="http://schemas.microsoft.com/sharepoint/events"/>
  </ds:schemaRefs>
</ds:datastoreItem>
</file>

<file path=customXml/itemProps732.xml><?xml version="1.0" encoding="utf-8"?>
<ds:datastoreItem xmlns:ds="http://schemas.openxmlformats.org/officeDocument/2006/customXml" ds:itemID="{EA8654C4-DB05-4087-AD10-89B865B11BB7}">
  <ds:schemaRefs>
    <ds:schemaRef ds:uri="http://schemas.microsoft.com/sharepoint/events"/>
  </ds:schemaRefs>
</ds:datastoreItem>
</file>

<file path=customXml/itemProps733.xml><?xml version="1.0" encoding="utf-8"?>
<ds:datastoreItem xmlns:ds="http://schemas.openxmlformats.org/officeDocument/2006/customXml" ds:itemID="{4F5C9B86-0BF8-4B44-97CF-A353534B5430}">
  <ds:schemaRefs>
    <ds:schemaRef ds:uri="http://schemas.microsoft.com/sharepoint/events"/>
  </ds:schemaRefs>
</ds:datastoreItem>
</file>

<file path=customXml/itemProps734.xml><?xml version="1.0" encoding="utf-8"?>
<ds:datastoreItem xmlns:ds="http://schemas.openxmlformats.org/officeDocument/2006/customXml" ds:itemID="{D33AC0A8-728E-4299-AC71-F331499643B6}">
  <ds:schemaRefs>
    <ds:schemaRef ds:uri="http://schemas.microsoft.com/sharepoint/events"/>
  </ds:schemaRefs>
</ds:datastoreItem>
</file>

<file path=customXml/itemProps735.xml><?xml version="1.0" encoding="utf-8"?>
<ds:datastoreItem xmlns:ds="http://schemas.openxmlformats.org/officeDocument/2006/customXml" ds:itemID="{5817DCC6-9D9D-4260-8969-4010403B0A9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736.xml><?xml version="1.0" encoding="utf-8"?>
<ds:datastoreItem xmlns:ds="http://schemas.openxmlformats.org/officeDocument/2006/customXml" ds:itemID="{24DC1D33-1DE8-4328-AA70-2D960BF4F27A}">
  <ds:schemaRefs>
    <ds:schemaRef ds:uri="http://schemas.microsoft.com/sharepoint/v3/contenttype/forms"/>
  </ds:schemaRefs>
</ds:datastoreItem>
</file>

<file path=customXml/itemProps737.xml><?xml version="1.0" encoding="utf-8"?>
<ds:datastoreItem xmlns:ds="http://schemas.openxmlformats.org/officeDocument/2006/customXml" ds:itemID="{FE41C1C8-9664-4B5D-B18D-99B90D793A10}">
  <ds:schemaRefs>
    <ds:schemaRef ds:uri="http://schemas.microsoft.com/sharepoint/v3/contenttype/forms"/>
  </ds:schemaRefs>
</ds:datastoreItem>
</file>

<file path=customXml/itemProps738.xml><?xml version="1.0" encoding="utf-8"?>
<ds:datastoreItem xmlns:ds="http://schemas.openxmlformats.org/officeDocument/2006/customXml" ds:itemID="{49392F6F-8691-45FF-91A3-589AE0425503}">
  <ds:schemaRefs>
    <ds:schemaRef ds:uri="http://schemas.microsoft.com/sharepoint/v3/contenttype/forms"/>
  </ds:schemaRefs>
</ds:datastoreItem>
</file>

<file path=customXml/itemProps739.xml><?xml version="1.0" encoding="utf-8"?>
<ds:datastoreItem xmlns:ds="http://schemas.openxmlformats.org/officeDocument/2006/customXml" ds:itemID="{5673DB8E-0E4F-46C9-8F72-8A816330E1F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74.xml><?xml version="1.0" encoding="utf-8"?>
<ds:datastoreItem xmlns:ds="http://schemas.openxmlformats.org/officeDocument/2006/customXml" ds:itemID="{14962BCF-C475-425D-B5AC-38B8D3274450}">
  <ds:schemaRefs>
    <ds:schemaRef ds:uri="http://schemas.microsoft.com/sharepoint/events"/>
  </ds:schemaRefs>
</ds:datastoreItem>
</file>

<file path=customXml/itemProps740.xml><?xml version="1.0" encoding="utf-8"?>
<ds:datastoreItem xmlns:ds="http://schemas.openxmlformats.org/officeDocument/2006/customXml" ds:itemID="{4AA9960E-1D0F-4576-B1C3-C860A31C200A}">
  <ds:schemaRefs>
    <ds:schemaRef ds:uri="http://schemas.microsoft.com/sharepoint/v3/contenttype/forms"/>
  </ds:schemaRefs>
</ds:datastoreItem>
</file>

<file path=customXml/itemProps741.xml><?xml version="1.0" encoding="utf-8"?>
<ds:datastoreItem xmlns:ds="http://schemas.openxmlformats.org/officeDocument/2006/customXml" ds:itemID="{296796BD-F2B2-4994-A84F-8109C0DA77AA}">
  <ds:schemaRefs>
    <ds:schemaRef ds:uri="http://schemas.microsoft.com/sharepoint/v3/contenttype/forms"/>
  </ds:schemaRefs>
</ds:datastoreItem>
</file>

<file path=customXml/itemProps742.xml><?xml version="1.0" encoding="utf-8"?>
<ds:datastoreItem xmlns:ds="http://schemas.openxmlformats.org/officeDocument/2006/customXml" ds:itemID="{5D921505-CCC7-474B-8A1F-EECEF275E93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743.xml><?xml version="1.0" encoding="utf-8"?>
<ds:datastoreItem xmlns:ds="http://schemas.openxmlformats.org/officeDocument/2006/customXml" ds:itemID="{4DC9A45B-028E-4470-B09F-BEE7CF2F4C07}">
  <ds:schemaRefs>
    <ds:schemaRef ds:uri="http://schemas.microsoft.com/sharepoint/v3/contenttype/forms"/>
  </ds:schemaRefs>
</ds:datastoreItem>
</file>

<file path=customXml/itemProps744.xml><?xml version="1.0" encoding="utf-8"?>
<ds:datastoreItem xmlns:ds="http://schemas.openxmlformats.org/officeDocument/2006/customXml" ds:itemID="{526448C9-8187-4016-BD64-D372FE2BCFE9}">
  <ds:schemaRefs>
    <ds:schemaRef ds:uri="http://schemas.microsoft.com/sharepoint/v3/contenttype/forms"/>
  </ds:schemaRefs>
</ds:datastoreItem>
</file>

<file path=customXml/itemProps745.xml><?xml version="1.0" encoding="utf-8"?>
<ds:datastoreItem xmlns:ds="http://schemas.openxmlformats.org/officeDocument/2006/customXml" ds:itemID="{9BFC9AB8-794F-4356-807D-0C4512486351}">
  <ds:schemaRefs>
    <ds:schemaRef ds:uri="http://schemas.microsoft.com/sharepoint/events"/>
  </ds:schemaRefs>
</ds:datastoreItem>
</file>

<file path=customXml/itemProps746.xml><?xml version="1.0" encoding="utf-8"?>
<ds:datastoreItem xmlns:ds="http://schemas.openxmlformats.org/officeDocument/2006/customXml" ds:itemID="{BA412E40-102F-4830-A934-FBCEC25820B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747.xml><?xml version="1.0" encoding="utf-8"?>
<ds:datastoreItem xmlns:ds="http://schemas.openxmlformats.org/officeDocument/2006/customXml" ds:itemID="{7A939156-D06E-4C41-99F3-1FD10B7BFA07}">
  <ds:schemaRefs>
    <ds:schemaRef ds:uri="http://schemas.microsoft.com/sharepoint/events"/>
  </ds:schemaRefs>
</ds:datastoreItem>
</file>

<file path=customXml/itemProps748.xml><?xml version="1.0" encoding="utf-8"?>
<ds:datastoreItem xmlns:ds="http://schemas.openxmlformats.org/officeDocument/2006/customXml" ds:itemID="{63E86A87-39BB-4245-B3C2-3FBA582B2B1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749.xml><?xml version="1.0" encoding="utf-8"?>
<ds:datastoreItem xmlns:ds="http://schemas.openxmlformats.org/officeDocument/2006/customXml" ds:itemID="{A625075E-328D-4058-B429-2A59171AE299}">
  <ds:schemaRefs>
    <ds:schemaRef ds:uri="http://schemas.microsoft.com/sharepoint/v3/contenttype/forms"/>
  </ds:schemaRefs>
</ds:datastoreItem>
</file>

<file path=customXml/itemProps75.xml><?xml version="1.0" encoding="utf-8"?>
<ds:datastoreItem xmlns:ds="http://schemas.openxmlformats.org/officeDocument/2006/customXml" ds:itemID="{CE282983-5517-424B-BDB9-5B35C1021CE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750.xml><?xml version="1.0" encoding="utf-8"?>
<ds:datastoreItem xmlns:ds="http://schemas.openxmlformats.org/officeDocument/2006/customXml" ds:itemID="{87DEE303-B0DF-4441-8F3D-1D4CF9A11A79}">
  <ds:schemaRefs>
    <ds:schemaRef ds:uri="http://schemas.microsoft.com/sharepoint/events"/>
  </ds:schemaRefs>
</ds:datastoreItem>
</file>

<file path=customXml/itemProps751.xml><?xml version="1.0" encoding="utf-8"?>
<ds:datastoreItem xmlns:ds="http://schemas.openxmlformats.org/officeDocument/2006/customXml" ds:itemID="{197F8FFC-49CF-405E-BD05-B275816AB5F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752.xml><?xml version="1.0" encoding="utf-8"?>
<ds:datastoreItem xmlns:ds="http://schemas.openxmlformats.org/officeDocument/2006/customXml" ds:itemID="{FA14C122-3D12-438A-9BBC-C108F57D5C9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753.xml><?xml version="1.0" encoding="utf-8"?>
<ds:datastoreItem xmlns:ds="http://schemas.openxmlformats.org/officeDocument/2006/customXml" ds:itemID="{A11424F8-2061-45EF-833F-381C2EF90BF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754.xml><?xml version="1.0" encoding="utf-8"?>
<ds:datastoreItem xmlns:ds="http://schemas.openxmlformats.org/officeDocument/2006/customXml" ds:itemID="{6AABD7A8-0C69-48B7-A8DC-7B20EF921E53}">
  <ds:schemaRefs>
    <ds:schemaRef ds:uri="http://schemas.microsoft.com/sharepoint/events"/>
  </ds:schemaRefs>
</ds:datastoreItem>
</file>

<file path=customXml/itemProps755.xml><?xml version="1.0" encoding="utf-8"?>
<ds:datastoreItem xmlns:ds="http://schemas.openxmlformats.org/officeDocument/2006/customXml" ds:itemID="{15012F7B-9B86-4FC2-BCCB-17E8E32516B9}">
  <ds:schemaRefs>
    <ds:schemaRef ds:uri="http://schemas.microsoft.com/sharepoint/v3/contenttype/forms"/>
  </ds:schemaRefs>
</ds:datastoreItem>
</file>

<file path=customXml/itemProps756.xml><?xml version="1.0" encoding="utf-8"?>
<ds:datastoreItem xmlns:ds="http://schemas.openxmlformats.org/officeDocument/2006/customXml" ds:itemID="{2E8C7EE7-BD84-47CB-A811-526DE823CC29}">
  <ds:schemaRefs>
    <ds:schemaRef ds:uri="http://schemas.microsoft.com/sharepoint/v3/contenttype/forms"/>
  </ds:schemaRefs>
</ds:datastoreItem>
</file>

<file path=customXml/itemProps757.xml><?xml version="1.0" encoding="utf-8"?>
<ds:datastoreItem xmlns:ds="http://schemas.openxmlformats.org/officeDocument/2006/customXml" ds:itemID="{572F435F-9321-4D77-BAE4-DB03F4E66D23}">
  <ds:schemaRefs>
    <ds:schemaRef ds:uri="http://schemas.microsoft.com/sharepoint/v3/contenttype/forms"/>
  </ds:schemaRefs>
</ds:datastoreItem>
</file>

<file path=customXml/itemProps758.xml><?xml version="1.0" encoding="utf-8"?>
<ds:datastoreItem xmlns:ds="http://schemas.openxmlformats.org/officeDocument/2006/customXml" ds:itemID="{5A0A80B4-EBE8-4B42-9555-6C2276E4518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759.xml><?xml version="1.0" encoding="utf-8"?>
<ds:datastoreItem xmlns:ds="http://schemas.openxmlformats.org/officeDocument/2006/customXml" ds:itemID="{2891E810-592B-4FEE-BD73-344DD28152C2}">
  <ds:schemaRefs>
    <ds:schemaRef ds:uri="http://schemas.microsoft.com/sharepoint/events"/>
  </ds:schemaRefs>
</ds:datastoreItem>
</file>

<file path=customXml/itemProps76.xml><?xml version="1.0" encoding="utf-8"?>
<ds:datastoreItem xmlns:ds="http://schemas.openxmlformats.org/officeDocument/2006/customXml" ds:itemID="{59CB5D3C-3A04-4257-9205-540139EE51B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760.xml><?xml version="1.0" encoding="utf-8"?>
<ds:datastoreItem xmlns:ds="http://schemas.openxmlformats.org/officeDocument/2006/customXml" ds:itemID="{B1A0F4E9-24DB-4141-84BB-25C250F97B42}">
  <ds:schemaRefs>
    <ds:schemaRef ds:uri="http://schemas.microsoft.com/sharepoint/events"/>
  </ds:schemaRefs>
</ds:datastoreItem>
</file>

<file path=customXml/itemProps761.xml><?xml version="1.0" encoding="utf-8"?>
<ds:datastoreItem xmlns:ds="http://schemas.openxmlformats.org/officeDocument/2006/customXml" ds:itemID="{F85302ED-0A24-47A3-870E-1A461007CD23}">
  <ds:schemaRefs>
    <ds:schemaRef ds:uri="http://schemas.microsoft.com/sharepoint/v3/contenttype/forms"/>
  </ds:schemaRefs>
</ds:datastoreItem>
</file>

<file path=customXml/itemProps762.xml><?xml version="1.0" encoding="utf-8"?>
<ds:datastoreItem xmlns:ds="http://schemas.openxmlformats.org/officeDocument/2006/customXml" ds:itemID="{9026EB01-27F7-4D4E-BF61-FA5EDC63850D}">
  <ds:schemaRefs>
    <ds:schemaRef ds:uri="http://schemas.microsoft.com/sharepoint/v3/contenttype/forms"/>
  </ds:schemaRefs>
</ds:datastoreItem>
</file>

<file path=customXml/itemProps763.xml><?xml version="1.0" encoding="utf-8"?>
<ds:datastoreItem xmlns:ds="http://schemas.openxmlformats.org/officeDocument/2006/customXml" ds:itemID="{A4B0A304-5DE4-49DB-9588-39A622527A78}">
  <ds:schemaRefs>
    <ds:schemaRef ds:uri="http://schemas.microsoft.com/sharepoint/v3/contenttype/forms"/>
  </ds:schemaRefs>
</ds:datastoreItem>
</file>

<file path=customXml/itemProps764.xml><?xml version="1.0" encoding="utf-8"?>
<ds:datastoreItem xmlns:ds="http://schemas.openxmlformats.org/officeDocument/2006/customXml" ds:itemID="{E170A885-F634-445F-99B0-BE32C89905B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765.xml><?xml version="1.0" encoding="utf-8"?>
<ds:datastoreItem xmlns:ds="http://schemas.openxmlformats.org/officeDocument/2006/customXml" ds:itemID="{E2C1AA9F-990C-4583-9699-B76FC04FCAFF}">
  <ds:schemaRefs>
    <ds:schemaRef ds:uri="http://schemas.microsoft.com/sharepoint/v3/contenttype/forms"/>
  </ds:schemaRefs>
</ds:datastoreItem>
</file>

<file path=customXml/itemProps766.xml><?xml version="1.0" encoding="utf-8"?>
<ds:datastoreItem xmlns:ds="http://schemas.openxmlformats.org/officeDocument/2006/customXml" ds:itemID="{F5ACDE56-CEEE-4B98-895D-005AAB5B4C3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767.xml><?xml version="1.0" encoding="utf-8"?>
<ds:datastoreItem xmlns:ds="http://schemas.openxmlformats.org/officeDocument/2006/customXml" ds:itemID="{004ED2A0-B49A-4234-8DF5-DE46E27DD39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768.xml><?xml version="1.0" encoding="utf-8"?>
<ds:datastoreItem xmlns:ds="http://schemas.openxmlformats.org/officeDocument/2006/customXml" ds:itemID="{79117BF6-9557-4F5D-BB04-C4CF8556955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769.xml><?xml version="1.0" encoding="utf-8"?>
<ds:datastoreItem xmlns:ds="http://schemas.openxmlformats.org/officeDocument/2006/customXml" ds:itemID="{DC7A85E5-6243-4EE3-BF46-DFA4BE7A0950}">
  <ds:schemaRefs>
    <ds:schemaRef ds:uri="http://schemas.microsoft.com/sharepoint/v3/contenttype/forms"/>
  </ds:schemaRefs>
</ds:datastoreItem>
</file>

<file path=customXml/itemProps77.xml><?xml version="1.0" encoding="utf-8"?>
<ds:datastoreItem xmlns:ds="http://schemas.openxmlformats.org/officeDocument/2006/customXml" ds:itemID="{7607133F-DEF3-48D4-88C7-D73DD0AFD6B2}">
  <ds:schemaRefs>
    <ds:schemaRef ds:uri="http://schemas.microsoft.com/sharepoint/events"/>
  </ds:schemaRefs>
</ds:datastoreItem>
</file>

<file path=customXml/itemProps770.xml><?xml version="1.0" encoding="utf-8"?>
<ds:datastoreItem xmlns:ds="http://schemas.openxmlformats.org/officeDocument/2006/customXml" ds:itemID="{223737BD-D477-4EC1-823E-167BF2DA6C70}">
  <ds:schemaRefs>
    <ds:schemaRef ds:uri="http://schemas.microsoft.com/sharepoint/events"/>
  </ds:schemaRefs>
</ds:datastoreItem>
</file>

<file path=customXml/itemProps771.xml><?xml version="1.0" encoding="utf-8"?>
<ds:datastoreItem xmlns:ds="http://schemas.openxmlformats.org/officeDocument/2006/customXml" ds:itemID="{79A68728-4A76-4F28-97B8-984EE1F5E839}">
  <ds:schemaRefs>
    <ds:schemaRef ds:uri="http://schemas.microsoft.com/sharepoint/v3/contenttype/forms"/>
  </ds:schemaRefs>
</ds:datastoreItem>
</file>

<file path=customXml/itemProps772.xml><?xml version="1.0" encoding="utf-8"?>
<ds:datastoreItem xmlns:ds="http://schemas.openxmlformats.org/officeDocument/2006/customXml" ds:itemID="{E18F5386-CFC6-48C1-BA14-6DB00E154C95}">
  <ds:schemaRefs>
    <ds:schemaRef ds:uri="http://schemas.microsoft.com/sharepoint/v3/contenttype/forms"/>
  </ds:schemaRefs>
</ds:datastoreItem>
</file>

<file path=customXml/itemProps773.xml><?xml version="1.0" encoding="utf-8"?>
<ds:datastoreItem xmlns:ds="http://schemas.openxmlformats.org/officeDocument/2006/customXml" ds:itemID="{98FC7CA4-0D22-4AD9-B06D-A91775C0DC53}">
  <ds:schemaRefs>
    <ds:schemaRef ds:uri="http://schemas.microsoft.com/sharepoint/v3/contenttype/forms"/>
  </ds:schemaRefs>
</ds:datastoreItem>
</file>

<file path=customXml/itemProps774.xml><?xml version="1.0" encoding="utf-8"?>
<ds:datastoreItem xmlns:ds="http://schemas.openxmlformats.org/officeDocument/2006/customXml" ds:itemID="{809EE02C-B1A1-49C1-BE1E-6340FD68460F}">
  <ds:schemaRefs>
    <ds:schemaRef ds:uri="http://schemas.microsoft.com/sharepoint/v3/contenttype/forms"/>
  </ds:schemaRefs>
</ds:datastoreItem>
</file>

<file path=customXml/itemProps775.xml><?xml version="1.0" encoding="utf-8"?>
<ds:datastoreItem xmlns:ds="http://schemas.openxmlformats.org/officeDocument/2006/customXml" ds:itemID="{61085687-66B1-405D-BE7B-AB2438530844}">
  <ds:schemaRefs>
    <ds:schemaRef ds:uri="http://schemas.microsoft.com/sharepoint/events"/>
  </ds:schemaRefs>
</ds:datastoreItem>
</file>

<file path=customXml/itemProps776.xml><?xml version="1.0" encoding="utf-8"?>
<ds:datastoreItem xmlns:ds="http://schemas.openxmlformats.org/officeDocument/2006/customXml" ds:itemID="{800A1531-1EFD-49D8-AD32-9C0D0DA9B20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777.xml><?xml version="1.0" encoding="utf-8"?>
<ds:datastoreItem xmlns:ds="http://schemas.openxmlformats.org/officeDocument/2006/customXml" ds:itemID="{A1139EE2-1253-4ABF-8118-B63F24FDD2B7}">
  <ds:schemaRefs>
    <ds:schemaRef ds:uri="http://schemas.microsoft.com/sharepoint/v3/contenttype/forms"/>
  </ds:schemaRefs>
</ds:datastoreItem>
</file>

<file path=customXml/itemProps778.xml><?xml version="1.0" encoding="utf-8"?>
<ds:datastoreItem xmlns:ds="http://schemas.openxmlformats.org/officeDocument/2006/customXml" ds:itemID="{FE7E34B1-4454-4543-B1C4-E3E2A1FF341F}">
  <ds:schemaRefs>
    <ds:schemaRef ds:uri="http://schemas.microsoft.com/sharepoint/v3/contenttype/forms"/>
  </ds:schemaRefs>
</ds:datastoreItem>
</file>

<file path=customXml/itemProps779.xml><?xml version="1.0" encoding="utf-8"?>
<ds:datastoreItem xmlns:ds="http://schemas.openxmlformats.org/officeDocument/2006/customXml" ds:itemID="{0A28FD88-D690-4DFE-800B-C2DFC7BC4695}">
  <ds:schemaRefs>
    <ds:schemaRef ds:uri="http://schemas.microsoft.com/sharepoint/events"/>
  </ds:schemaRefs>
</ds:datastoreItem>
</file>

<file path=customXml/itemProps78.xml><?xml version="1.0" encoding="utf-8"?>
<ds:datastoreItem xmlns:ds="http://schemas.openxmlformats.org/officeDocument/2006/customXml" ds:itemID="{4E3413C2-3C49-49E3-A1C0-D33F2A6B2453}">
  <ds:schemaRefs>
    <ds:schemaRef ds:uri="http://schemas.microsoft.com/sharepoint/events"/>
  </ds:schemaRefs>
</ds:datastoreItem>
</file>

<file path=customXml/itemProps780.xml><?xml version="1.0" encoding="utf-8"?>
<ds:datastoreItem xmlns:ds="http://schemas.openxmlformats.org/officeDocument/2006/customXml" ds:itemID="{E5B3F7A4-AE61-46D9-AF0E-DD7B70FB6E53}">
  <ds:schemaRefs>
    <ds:schemaRef ds:uri="http://schemas.microsoft.com/sharepoint/events"/>
  </ds:schemaRefs>
</ds:datastoreItem>
</file>

<file path=customXml/itemProps781.xml><?xml version="1.0" encoding="utf-8"?>
<ds:datastoreItem xmlns:ds="http://schemas.openxmlformats.org/officeDocument/2006/customXml" ds:itemID="{D6E30E2D-94FE-4959-A8C6-EB85921865B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782.xml><?xml version="1.0" encoding="utf-8"?>
<ds:datastoreItem xmlns:ds="http://schemas.openxmlformats.org/officeDocument/2006/customXml" ds:itemID="{AEF284E0-1F75-43CE-AB6C-E48E76129835}">
  <ds:schemaRefs>
    <ds:schemaRef ds:uri="http://schemas.microsoft.com/sharepoint/events"/>
  </ds:schemaRefs>
</ds:datastoreItem>
</file>

<file path=customXml/itemProps783.xml><?xml version="1.0" encoding="utf-8"?>
<ds:datastoreItem xmlns:ds="http://schemas.openxmlformats.org/officeDocument/2006/customXml" ds:itemID="{87FF45B0-72D2-4E07-BE5D-513B52CE4B91}">
  <ds:schemaRefs>
    <ds:schemaRef ds:uri="http://schemas.microsoft.com/sharepoint/v3/contenttype/forms"/>
  </ds:schemaRefs>
</ds:datastoreItem>
</file>

<file path=customXml/itemProps784.xml><?xml version="1.0" encoding="utf-8"?>
<ds:datastoreItem xmlns:ds="http://schemas.openxmlformats.org/officeDocument/2006/customXml" ds:itemID="{CE4503F4-55EB-4895-AD57-C666383A1E0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785.xml><?xml version="1.0" encoding="utf-8"?>
<ds:datastoreItem xmlns:ds="http://schemas.openxmlformats.org/officeDocument/2006/customXml" ds:itemID="{FAD91CCB-052B-45AE-AA7C-A429A1F52667}">
  <ds:schemaRefs>
    <ds:schemaRef ds:uri="http://schemas.microsoft.com/sharepoint/events"/>
  </ds:schemaRefs>
</ds:datastoreItem>
</file>

<file path=customXml/itemProps786.xml><?xml version="1.0" encoding="utf-8"?>
<ds:datastoreItem xmlns:ds="http://schemas.openxmlformats.org/officeDocument/2006/customXml" ds:itemID="{B00812AA-A2E1-4C4F-BDAC-C1C1B546FD91}">
  <ds:schemaRefs>
    <ds:schemaRef ds:uri="http://schemas.microsoft.com/sharepoint/v3/contenttype/forms"/>
  </ds:schemaRefs>
</ds:datastoreItem>
</file>

<file path=customXml/itemProps787.xml><?xml version="1.0" encoding="utf-8"?>
<ds:datastoreItem xmlns:ds="http://schemas.openxmlformats.org/officeDocument/2006/customXml" ds:itemID="{C99E0557-750C-4FFF-84C6-B038D1EDD95A}">
  <ds:schemaRefs>
    <ds:schemaRef ds:uri="http://schemas.microsoft.com/sharepoint/events"/>
  </ds:schemaRefs>
</ds:datastoreItem>
</file>

<file path=customXml/itemProps788.xml><?xml version="1.0" encoding="utf-8"?>
<ds:datastoreItem xmlns:ds="http://schemas.openxmlformats.org/officeDocument/2006/customXml" ds:itemID="{548B12F9-7204-41D2-898A-9E6635F529D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789.xml><?xml version="1.0" encoding="utf-8"?>
<ds:datastoreItem xmlns:ds="http://schemas.openxmlformats.org/officeDocument/2006/customXml" ds:itemID="{F6B60102-4DBF-4147-8861-90620BF67035}">
  <ds:schemaRefs>
    <ds:schemaRef ds:uri="http://schemas.microsoft.com/sharepoint/events"/>
  </ds:schemaRefs>
</ds:datastoreItem>
</file>

<file path=customXml/itemProps79.xml><?xml version="1.0" encoding="utf-8"?>
<ds:datastoreItem xmlns:ds="http://schemas.openxmlformats.org/officeDocument/2006/customXml" ds:itemID="{F370FA3B-FB3C-48AF-AE1E-7414AA5253AC}">
  <ds:schemaRefs>
    <ds:schemaRef ds:uri="http://schemas.microsoft.com/sharepoint/events"/>
  </ds:schemaRefs>
</ds:datastoreItem>
</file>

<file path=customXml/itemProps790.xml><?xml version="1.0" encoding="utf-8"?>
<ds:datastoreItem xmlns:ds="http://schemas.openxmlformats.org/officeDocument/2006/customXml" ds:itemID="{AC28130C-C9DF-49A5-AC88-415B8192F1F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791.xml><?xml version="1.0" encoding="utf-8"?>
<ds:datastoreItem xmlns:ds="http://schemas.openxmlformats.org/officeDocument/2006/customXml" ds:itemID="{B5DF92AD-09BE-4A76-AFF2-D6B84811C83B}">
  <ds:schemaRefs>
    <ds:schemaRef ds:uri="http://schemas.microsoft.com/sharepoint/events"/>
  </ds:schemaRefs>
</ds:datastoreItem>
</file>

<file path=customXml/itemProps792.xml><?xml version="1.0" encoding="utf-8"?>
<ds:datastoreItem xmlns:ds="http://schemas.openxmlformats.org/officeDocument/2006/customXml" ds:itemID="{045849A5-A626-44B6-9A48-EADCFC5D64C2}">
  <ds:schemaRefs>
    <ds:schemaRef ds:uri="http://schemas.microsoft.com/sharepoint/v3/contenttype/forms"/>
  </ds:schemaRefs>
</ds:datastoreItem>
</file>

<file path=customXml/itemProps793.xml><?xml version="1.0" encoding="utf-8"?>
<ds:datastoreItem xmlns:ds="http://schemas.openxmlformats.org/officeDocument/2006/customXml" ds:itemID="{86AA5E0B-E337-403C-A8C0-39E8F23F5F33}">
  <ds:schemaRefs>
    <ds:schemaRef ds:uri="http://schemas.microsoft.com/sharepoint/events"/>
  </ds:schemaRefs>
</ds:datastoreItem>
</file>

<file path=customXml/itemProps794.xml><?xml version="1.0" encoding="utf-8"?>
<ds:datastoreItem xmlns:ds="http://schemas.openxmlformats.org/officeDocument/2006/customXml" ds:itemID="{9546AB24-6EFC-44D0-8F4F-E3BEF03E184F}">
  <ds:schemaRefs>
    <ds:schemaRef ds:uri="http://schemas.microsoft.com/sharepoint/events"/>
  </ds:schemaRefs>
</ds:datastoreItem>
</file>

<file path=customXml/itemProps795.xml><?xml version="1.0" encoding="utf-8"?>
<ds:datastoreItem xmlns:ds="http://schemas.openxmlformats.org/officeDocument/2006/customXml" ds:itemID="{1A8D378D-CC2A-4DC7-BAF5-AE69267053E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796.xml><?xml version="1.0" encoding="utf-8"?>
<ds:datastoreItem xmlns:ds="http://schemas.openxmlformats.org/officeDocument/2006/customXml" ds:itemID="{48BC2449-C2AF-4B94-B6ED-E895A12BEBDF}">
  <ds:schemaRefs>
    <ds:schemaRef ds:uri="http://schemas.microsoft.com/sharepoint/v3/contenttype/forms"/>
  </ds:schemaRefs>
</ds:datastoreItem>
</file>

<file path=customXml/itemProps797.xml><?xml version="1.0" encoding="utf-8"?>
<ds:datastoreItem xmlns:ds="http://schemas.openxmlformats.org/officeDocument/2006/customXml" ds:itemID="{61BA82E4-A796-4271-BEF7-C4B300FA18B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798.xml><?xml version="1.0" encoding="utf-8"?>
<ds:datastoreItem xmlns:ds="http://schemas.openxmlformats.org/officeDocument/2006/customXml" ds:itemID="{F9D59A0E-B7C4-49DC-AF8D-6BE7788119D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799.xml><?xml version="1.0" encoding="utf-8"?>
<ds:datastoreItem xmlns:ds="http://schemas.openxmlformats.org/officeDocument/2006/customXml" ds:itemID="{293ED97A-9078-4100-BEC5-6176758AF28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.xml><?xml version="1.0" encoding="utf-8"?>
<ds:datastoreItem xmlns:ds="http://schemas.openxmlformats.org/officeDocument/2006/customXml" ds:itemID="{34447D4E-B25F-4639-85AB-A23F15C250E0}">
  <ds:schemaRefs>
    <ds:schemaRef ds:uri="http://schemas.microsoft.com/sharepoint/events"/>
  </ds:schemaRefs>
</ds:datastoreItem>
</file>

<file path=customXml/itemProps80.xml><?xml version="1.0" encoding="utf-8"?>
<ds:datastoreItem xmlns:ds="http://schemas.openxmlformats.org/officeDocument/2006/customXml" ds:itemID="{09B8A4CC-74F1-4E45-AA2E-818CBC5922DC}">
  <ds:schemaRefs>
    <ds:schemaRef ds:uri="http://schemas.microsoft.com/sharepoint/v3/contenttype/forms"/>
  </ds:schemaRefs>
</ds:datastoreItem>
</file>

<file path=customXml/itemProps800.xml><?xml version="1.0" encoding="utf-8"?>
<ds:datastoreItem xmlns:ds="http://schemas.openxmlformats.org/officeDocument/2006/customXml" ds:itemID="{7BBEB03F-C61B-4F8A-9E9C-C8E9D02BD7F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01.xml><?xml version="1.0" encoding="utf-8"?>
<ds:datastoreItem xmlns:ds="http://schemas.openxmlformats.org/officeDocument/2006/customXml" ds:itemID="{22989CD5-3B9A-4820-91C2-D15CB5C8305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02.xml><?xml version="1.0" encoding="utf-8"?>
<ds:datastoreItem xmlns:ds="http://schemas.openxmlformats.org/officeDocument/2006/customXml" ds:itemID="{94AEFB2E-E7DE-4A51-89B0-0E1D03CD226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03.xml><?xml version="1.0" encoding="utf-8"?>
<ds:datastoreItem xmlns:ds="http://schemas.openxmlformats.org/officeDocument/2006/customXml" ds:itemID="{23AE6803-5DAB-4463-A210-4E59B002FD32}">
  <ds:schemaRefs>
    <ds:schemaRef ds:uri="http://schemas.microsoft.com/sharepoint/events"/>
  </ds:schemaRefs>
</ds:datastoreItem>
</file>

<file path=customXml/itemProps804.xml><?xml version="1.0" encoding="utf-8"?>
<ds:datastoreItem xmlns:ds="http://schemas.openxmlformats.org/officeDocument/2006/customXml" ds:itemID="{367EE90A-9E42-4250-8B85-7C5A8637E66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05.xml><?xml version="1.0" encoding="utf-8"?>
<ds:datastoreItem xmlns:ds="http://schemas.openxmlformats.org/officeDocument/2006/customXml" ds:itemID="{CBF9DF25-FB4F-40FA-A090-E2041C5342E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06.xml><?xml version="1.0" encoding="utf-8"?>
<ds:datastoreItem xmlns:ds="http://schemas.openxmlformats.org/officeDocument/2006/customXml" ds:itemID="{40408576-B4C5-4367-BBAF-36244216F7A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07.xml><?xml version="1.0" encoding="utf-8"?>
<ds:datastoreItem xmlns:ds="http://schemas.openxmlformats.org/officeDocument/2006/customXml" ds:itemID="{9083111C-0368-4E82-A97B-CCFC1D46842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08.xml><?xml version="1.0" encoding="utf-8"?>
<ds:datastoreItem xmlns:ds="http://schemas.openxmlformats.org/officeDocument/2006/customXml" ds:itemID="{4C8F2461-7AAB-47F5-AB9D-FC27A209EF0D}">
  <ds:schemaRefs>
    <ds:schemaRef ds:uri="http://schemas.microsoft.com/sharepoint/v3/contenttype/forms"/>
  </ds:schemaRefs>
</ds:datastoreItem>
</file>

<file path=customXml/itemProps809.xml><?xml version="1.0" encoding="utf-8"?>
<ds:datastoreItem xmlns:ds="http://schemas.openxmlformats.org/officeDocument/2006/customXml" ds:itemID="{EAF763EB-2AFE-4850-9F1D-CEEF688FC8CB}">
  <ds:schemaRefs>
    <ds:schemaRef ds:uri="http://schemas.microsoft.com/sharepoint/events"/>
  </ds:schemaRefs>
</ds:datastoreItem>
</file>

<file path=customXml/itemProps81.xml><?xml version="1.0" encoding="utf-8"?>
<ds:datastoreItem xmlns:ds="http://schemas.openxmlformats.org/officeDocument/2006/customXml" ds:itemID="{142E0C71-F379-401A-8D2E-0106501D37F5}">
  <ds:schemaRefs>
    <ds:schemaRef ds:uri="http://schemas.microsoft.com/sharepoint/v3/contenttype/forms"/>
  </ds:schemaRefs>
</ds:datastoreItem>
</file>

<file path=customXml/itemProps810.xml><?xml version="1.0" encoding="utf-8"?>
<ds:datastoreItem xmlns:ds="http://schemas.openxmlformats.org/officeDocument/2006/customXml" ds:itemID="{0570E9E2-36F8-4E78-AB82-A52A055EAC4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11.xml><?xml version="1.0" encoding="utf-8"?>
<ds:datastoreItem xmlns:ds="http://schemas.openxmlformats.org/officeDocument/2006/customXml" ds:itemID="{603D171D-BA32-4CEC-AAD3-E9C81683B30A}">
  <ds:schemaRefs>
    <ds:schemaRef ds:uri="http://schemas.microsoft.com/sharepoint/events"/>
  </ds:schemaRefs>
</ds:datastoreItem>
</file>

<file path=customXml/itemProps812.xml><?xml version="1.0" encoding="utf-8"?>
<ds:datastoreItem xmlns:ds="http://schemas.openxmlformats.org/officeDocument/2006/customXml" ds:itemID="{18A48FCF-C0CF-4EBC-85FC-2F0379078D3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13.xml><?xml version="1.0" encoding="utf-8"?>
<ds:datastoreItem xmlns:ds="http://schemas.openxmlformats.org/officeDocument/2006/customXml" ds:itemID="{ACD4D1A6-E960-49FF-8755-18EDCD51AAF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14.xml><?xml version="1.0" encoding="utf-8"?>
<ds:datastoreItem xmlns:ds="http://schemas.openxmlformats.org/officeDocument/2006/customXml" ds:itemID="{52097FD3-3D93-49FD-8371-F88171EFB14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15.xml><?xml version="1.0" encoding="utf-8"?>
<ds:datastoreItem xmlns:ds="http://schemas.openxmlformats.org/officeDocument/2006/customXml" ds:itemID="{9F6D315E-9CB2-45D4-94CC-1D08F71A18F5}">
  <ds:schemaRefs>
    <ds:schemaRef ds:uri="http://schemas.microsoft.com/sharepoint/v3/contenttype/forms"/>
  </ds:schemaRefs>
</ds:datastoreItem>
</file>

<file path=customXml/itemProps816.xml><?xml version="1.0" encoding="utf-8"?>
<ds:datastoreItem xmlns:ds="http://schemas.openxmlformats.org/officeDocument/2006/customXml" ds:itemID="{F948928A-D736-4F8D-BAE5-16D30CAE039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17.xml><?xml version="1.0" encoding="utf-8"?>
<ds:datastoreItem xmlns:ds="http://schemas.openxmlformats.org/officeDocument/2006/customXml" ds:itemID="{49ABDF38-6A7A-45E1-945B-C4B07EC06D2C}">
  <ds:schemaRefs>
    <ds:schemaRef ds:uri="http://schemas.microsoft.com/sharepoint/v3/contenttype/forms"/>
  </ds:schemaRefs>
</ds:datastoreItem>
</file>

<file path=customXml/itemProps818.xml><?xml version="1.0" encoding="utf-8"?>
<ds:datastoreItem xmlns:ds="http://schemas.openxmlformats.org/officeDocument/2006/customXml" ds:itemID="{E2FE8646-B5B9-4A21-B0CE-E1784B4679F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19.xml><?xml version="1.0" encoding="utf-8"?>
<ds:datastoreItem xmlns:ds="http://schemas.openxmlformats.org/officeDocument/2006/customXml" ds:itemID="{B8F3A5F9-6E78-4876-BE29-066F66D311E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2.xml><?xml version="1.0" encoding="utf-8"?>
<ds:datastoreItem xmlns:ds="http://schemas.openxmlformats.org/officeDocument/2006/customXml" ds:itemID="{3FE6B29F-4E2E-411C-B567-1FFB40BE25D7}">
  <ds:schemaRefs>
    <ds:schemaRef ds:uri="http://schemas.microsoft.com/sharepoint/v3/contenttype/forms"/>
  </ds:schemaRefs>
</ds:datastoreItem>
</file>

<file path=customXml/itemProps820.xml><?xml version="1.0" encoding="utf-8"?>
<ds:datastoreItem xmlns:ds="http://schemas.openxmlformats.org/officeDocument/2006/customXml" ds:itemID="{BAADA32F-8F00-4C42-BA65-A922CC37A0F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21.xml><?xml version="1.0" encoding="utf-8"?>
<ds:datastoreItem xmlns:ds="http://schemas.openxmlformats.org/officeDocument/2006/customXml" ds:itemID="{08CB976A-001D-42A5-B6E7-F37C9E8C3D46}">
  <ds:schemaRefs>
    <ds:schemaRef ds:uri="http://schemas.microsoft.com/sharepoint/events"/>
  </ds:schemaRefs>
</ds:datastoreItem>
</file>

<file path=customXml/itemProps822.xml><?xml version="1.0" encoding="utf-8"?>
<ds:datastoreItem xmlns:ds="http://schemas.openxmlformats.org/officeDocument/2006/customXml" ds:itemID="{4EA3B12C-25B9-4C8D-A537-15550545601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23.xml><?xml version="1.0" encoding="utf-8"?>
<ds:datastoreItem xmlns:ds="http://schemas.openxmlformats.org/officeDocument/2006/customXml" ds:itemID="{70DD63B7-BB52-4535-9DC6-4CA14B2E756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24.xml><?xml version="1.0" encoding="utf-8"?>
<ds:datastoreItem xmlns:ds="http://schemas.openxmlformats.org/officeDocument/2006/customXml" ds:itemID="{BCB70979-0AAF-496E-8B84-90140412ED3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25.xml><?xml version="1.0" encoding="utf-8"?>
<ds:datastoreItem xmlns:ds="http://schemas.openxmlformats.org/officeDocument/2006/customXml" ds:itemID="{49000919-3B87-402D-858F-210068C203C7}">
  <ds:schemaRefs>
    <ds:schemaRef ds:uri="http://schemas.microsoft.com/sharepoint/v3/contenttype/forms"/>
  </ds:schemaRefs>
</ds:datastoreItem>
</file>

<file path=customXml/itemProps826.xml><?xml version="1.0" encoding="utf-8"?>
<ds:datastoreItem xmlns:ds="http://schemas.openxmlformats.org/officeDocument/2006/customXml" ds:itemID="{35140C19-E3FD-4344-A2B0-D74006969E6C}">
  <ds:schemaRefs>
    <ds:schemaRef ds:uri="http://schemas.microsoft.com/sharepoint/v3/contenttype/forms"/>
  </ds:schemaRefs>
</ds:datastoreItem>
</file>

<file path=customXml/itemProps827.xml><?xml version="1.0" encoding="utf-8"?>
<ds:datastoreItem xmlns:ds="http://schemas.openxmlformats.org/officeDocument/2006/customXml" ds:itemID="{76565247-5231-41DF-9BEB-6F6C2D1C276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28.xml><?xml version="1.0" encoding="utf-8"?>
<ds:datastoreItem xmlns:ds="http://schemas.openxmlformats.org/officeDocument/2006/customXml" ds:itemID="{769E6CE6-00B0-410B-982B-DBB9BB7E1291}">
  <ds:schemaRefs>
    <ds:schemaRef ds:uri="http://schemas.microsoft.com/sharepoint/v3/contenttype/forms"/>
  </ds:schemaRefs>
</ds:datastoreItem>
</file>

<file path=customXml/itemProps829.xml><?xml version="1.0" encoding="utf-8"?>
<ds:datastoreItem xmlns:ds="http://schemas.openxmlformats.org/officeDocument/2006/customXml" ds:itemID="{FBE33183-B27D-4CF9-8680-CF9341DBCCDB}">
  <ds:schemaRefs>
    <ds:schemaRef ds:uri="http://schemas.microsoft.com/sharepoint/events"/>
  </ds:schemaRefs>
</ds:datastoreItem>
</file>

<file path=customXml/itemProps83.xml><?xml version="1.0" encoding="utf-8"?>
<ds:datastoreItem xmlns:ds="http://schemas.openxmlformats.org/officeDocument/2006/customXml" ds:itemID="{AF82607B-53AA-46FC-BDBF-6B5D6B865A1E}">
  <ds:schemaRefs>
    <ds:schemaRef ds:uri="http://schemas.microsoft.com/sharepoint/events"/>
  </ds:schemaRefs>
</ds:datastoreItem>
</file>

<file path=customXml/itemProps830.xml><?xml version="1.0" encoding="utf-8"?>
<ds:datastoreItem xmlns:ds="http://schemas.openxmlformats.org/officeDocument/2006/customXml" ds:itemID="{0EF10604-4DF6-4299-A03F-D982B085CDD1}">
  <ds:schemaRefs>
    <ds:schemaRef ds:uri="http://schemas.microsoft.com/sharepoint/v3/contenttype/forms"/>
  </ds:schemaRefs>
</ds:datastoreItem>
</file>

<file path=customXml/itemProps831.xml><?xml version="1.0" encoding="utf-8"?>
<ds:datastoreItem xmlns:ds="http://schemas.openxmlformats.org/officeDocument/2006/customXml" ds:itemID="{1846FD0B-3C92-4DC9-BBEB-FD9590B268A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32.xml><?xml version="1.0" encoding="utf-8"?>
<ds:datastoreItem xmlns:ds="http://schemas.openxmlformats.org/officeDocument/2006/customXml" ds:itemID="{32196309-C97A-40B2-A0ED-10313507B53B}">
  <ds:schemaRefs>
    <ds:schemaRef ds:uri="http://schemas.microsoft.com/sharepoint/v3/contenttype/forms"/>
  </ds:schemaRefs>
</ds:datastoreItem>
</file>

<file path=customXml/itemProps833.xml><?xml version="1.0" encoding="utf-8"?>
<ds:datastoreItem xmlns:ds="http://schemas.openxmlformats.org/officeDocument/2006/customXml" ds:itemID="{5F08094A-EADA-4C4D-9B89-EC5F342445CF}">
  <ds:schemaRefs>
    <ds:schemaRef ds:uri="http://schemas.microsoft.com/sharepoint/events"/>
  </ds:schemaRefs>
</ds:datastoreItem>
</file>

<file path=customXml/itemProps834.xml><?xml version="1.0" encoding="utf-8"?>
<ds:datastoreItem xmlns:ds="http://schemas.openxmlformats.org/officeDocument/2006/customXml" ds:itemID="{E7C1BE83-EFC4-4FBA-8484-D5A961D2A1B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35.xml><?xml version="1.0" encoding="utf-8"?>
<ds:datastoreItem xmlns:ds="http://schemas.openxmlformats.org/officeDocument/2006/customXml" ds:itemID="{1610A491-B0BC-4CF0-BA23-BE2B5FD4756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36.xml><?xml version="1.0" encoding="utf-8"?>
<ds:datastoreItem xmlns:ds="http://schemas.openxmlformats.org/officeDocument/2006/customXml" ds:itemID="{ECD12FC1-4E17-491F-87C3-5DA5636831E3}">
  <ds:schemaRefs>
    <ds:schemaRef ds:uri="http://schemas.microsoft.com/sharepoint/v3/contenttype/forms"/>
  </ds:schemaRefs>
</ds:datastoreItem>
</file>

<file path=customXml/itemProps837.xml><?xml version="1.0" encoding="utf-8"?>
<ds:datastoreItem xmlns:ds="http://schemas.openxmlformats.org/officeDocument/2006/customXml" ds:itemID="{26CADD71-7642-4193-986B-235F54E1D82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38.xml><?xml version="1.0" encoding="utf-8"?>
<ds:datastoreItem xmlns:ds="http://schemas.openxmlformats.org/officeDocument/2006/customXml" ds:itemID="{CE56F724-AAF5-4765-9AE4-5236EDC446B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39.xml><?xml version="1.0" encoding="utf-8"?>
<ds:datastoreItem xmlns:ds="http://schemas.openxmlformats.org/officeDocument/2006/customXml" ds:itemID="{47F2B4C8-2A9E-4CE6-BA60-A39CC2DDF176}">
  <ds:schemaRefs>
    <ds:schemaRef ds:uri="http://schemas.microsoft.com/sharepoint/events"/>
  </ds:schemaRefs>
</ds:datastoreItem>
</file>

<file path=customXml/itemProps84.xml><?xml version="1.0" encoding="utf-8"?>
<ds:datastoreItem xmlns:ds="http://schemas.openxmlformats.org/officeDocument/2006/customXml" ds:itemID="{BBAFE9F9-600E-45F1-B3E8-4E1B96C5C51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40.xml><?xml version="1.0" encoding="utf-8"?>
<ds:datastoreItem xmlns:ds="http://schemas.openxmlformats.org/officeDocument/2006/customXml" ds:itemID="{17ACF6DB-420D-49A0-910F-5F2FA3D829F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41.xml><?xml version="1.0" encoding="utf-8"?>
<ds:datastoreItem xmlns:ds="http://schemas.openxmlformats.org/officeDocument/2006/customXml" ds:itemID="{42BDC84C-CD3D-44E5-9649-EBF449B1740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42.xml><?xml version="1.0" encoding="utf-8"?>
<ds:datastoreItem xmlns:ds="http://schemas.openxmlformats.org/officeDocument/2006/customXml" ds:itemID="{C985C6D4-57D8-458D-8D89-1D4AE74C5F7D}">
  <ds:schemaRefs>
    <ds:schemaRef ds:uri="http://schemas.microsoft.com/sharepoint/events"/>
  </ds:schemaRefs>
</ds:datastoreItem>
</file>

<file path=customXml/itemProps843.xml><?xml version="1.0" encoding="utf-8"?>
<ds:datastoreItem xmlns:ds="http://schemas.openxmlformats.org/officeDocument/2006/customXml" ds:itemID="{944B2350-7C0C-47DD-8149-DDEDA441A47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44.xml><?xml version="1.0" encoding="utf-8"?>
<ds:datastoreItem xmlns:ds="http://schemas.openxmlformats.org/officeDocument/2006/customXml" ds:itemID="{7826871F-8F1B-4C2D-AEF2-D224A09BD2D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45.xml><?xml version="1.0" encoding="utf-8"?>
<ds:datastoreItem xmlns:ds="http://schemas.openxmlformats.org/officeDocument/2006/customXml" ds:itemID="{7AC15FF5-7B57-4CDF-A054-8D0E4807AD6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46.xml><?xml version="1.0" encoding="utf-8"?>
<ds:datastoreItem xmlns:ds="http://schemas.openxmlformats.org/officeDocument/2006/customXml" ds:itemID="{CAC3FC6D-E104-4A9C-823F-6D7D13F3AE4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47.xml><?xml version="1.0" encoding="utf-8"?>
<ds:datastoreItem xmlns:ds="http://schemas.openxmlformats.org/officeDocument/2006/customXml" ds:itemID="{C66D62FD-064D-4CF7-8F51-7E103B12B1D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48.xml><?xml version="1.0" encoding="utf-8"?>
<ds:datastoreItem xmlns:ds="http://schemas.openxmlformats.org/officeDocument/2006/customXml" ds:itemID="{1A5414BD-5084-4FE9-977B-EA1AC54ED86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49.xml><?xml version="1.0" encoding="utf-8"?>
<ds:datastoreItem xmlns:ds="http://schemas.openxmlformats.org/officeDocument/2006/customXml" ds:itemID="{F80F49DD-E821-4F30-9129-946B42F2786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5.xml><?xml version="1.0" encoding="utf-8"?>
<ds:datastoreItem xmlns:ds="http://schemas.openxmlformats.org/officeDocument/2006/customXml" ds:itemID="{8977D828-19C8-42BD-9EB3-1DA3F466D6FB}">
  <ds:schemaRefs>
    <ds:schemaRef ds:uri="http://schemas.microsoft.com/sharepoint/events"/>
  </ds:schemaRefs>
</ds:datastoreItem>
</file>

<file path=customXml/itemProps850.xml><?xml version="1.0" encoding="utf-8"?>
<ds:datastoreItem xmlns:ds="http://schemas.openxmlformats.org/officeDocument/2006/customXml" ds:itemID="{8B4A8001-0F96-4402-BE79-2F686B01E418}">
  <ds:schemaRefs>
    <ds:schemaRef ds:uri="http://schemas.microsoft.com/sharepoint/v3/contenttype/forms"/>
  </ds:schemaRefs>
</ds:datastoreItem>
</file>

<file path=customXml/itemProps851.xml><?xml version="1.0" encoding="utf-8"?>
<ds:datastoreItem xmlns:ds="http://schemas.openxmlformats.org/officeDocument/2006/customXml" ds:itemID="{17E80A98-A0B5-42FD-894A-196B8D8A1171}">
  <ds:schemaRefs>
    <ds:schemaRef ds:uri="http://schemas.microsoft.com/sharepoint/v3/contenttype/forms"/>
  </ds:schemaRefs>
</ds:datastoreItem>
</file>

<file path=customXml/itemProps852.xml><?xml version="1.0" encoding="utf-8"?>
<ds:datastoreItem xmlns:ds="http://schemas.openxmlformats.org/officeDocument/2006/customXml" ds:itemID="{E6C1358C-C3EF-4399-A6F6-0C6DBEBE4AF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53.xml><?xml version="1.0" encoding="utf-8"?>
<ds:datastoreItem xmlns:ds="http://schemas.openxmlformats.org/officeDocument/2006/customXml" ds:itemID="{C5208E97-E52A-4CB0-B18F-97F39845B66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54.xml><?xml version="1.0" encoding="utf-8"?>
<ds:datastoreItem xmlns:ds="http://schemas.openxmlformats.org/officeDocument/2006/customXml" ds:itemID="{0F74D8E6-90D3-4FFF-A965-1B4765356365}">
  <ds:schemaRefs>
    <ds:schemaRef ds:uri="http://schemas.microsoft.com/sharepoint/v3/contenttype/forms"/>
  </ds:schemaRefs>
</ds:datastoreItem>
</file>

<file path=customXml/itemProps855.xml><?xml version="1.0" encoding="utf-8"?>
<ds:datastoreItem xmlns:ds="http://schemas.openxmlformats.org/officeDocument/2006/customXml" ds:itemID="{C30381A7-9297-42A0-8541-BBB8A403463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56.xml><?xml version="1.0" encoding="utf-8"?>
<ds:datastoreItem xmlns:ds="http://schemas.openxmlformats.org/officeDocument/2006/customXml" ds:itemID="{56DB3E91-B687-45F5-B631-E330088AB2B9}">
  <ds:schemaRefs>
    <ds:schemaRef ds:uri="http://schemas.microsoft.com/sharepoint/v3/contenttype/forms"/>
  </ds:schemaRefs>
</ds:datastoreItem>
</file>

<file path=customXml/itemProps857.xml><?xml version="1.0" encoding="utf-8"?>
<ds:datastoreItem xmlns:ds="http://schemas.openxmlformats.org/officeDocument/2006/customXml" ds:itemID="{A6668978-47CF-48FF-B58A-C1819A1083D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58.xml><?xml version="1.0" encoding="utf-8"?>
<ds:datastoreItem xmlns:ds="http://schemas.openxmlformats.org/officeDocument/2006/customXml" ds:itemID="{B47163E2-B987-4531-AEFF-7E8AA76D728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59.xml><?xml version="1.0" encoding="utf-8"?>
<ds:datastoreItem xmlns:ds="http://schemas.openxmlformats.org/officeDocument/2006/customXml" ds:itemID="{1DF3C579-EC1A-4DE8-9944-96F9C28EDDC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6.xml><?xml version="1.0" encoding="utf-8"?>
<ds:datastoreItem xmlns:ds="http://schemas.openxmlformats.org/officeDocument/2006/customXml" ds:itemID="{1C39C219-666B-44E4-97EB-51F3D6CD8A59}">
  <ds:schemaRefs>
    <ds:schemaRef ds:uri="http://schemas.microsoft.com/sharepoint/events"/>
  </ds:schemaRefs>
</ds:datastoreItem>
</file>

<file path=customXml/itemProps860.xml><?xml version="1.0" encoding="utf-8"?>
<ds:datastoreItem xmlns:ds="http://schemas.openxmlformats.org/officeDocument/2006/customXml" ds:itemID="{3F745CFE-74CB-4CB3-AABA-E14A723CA551}">
  <ds:schemaRefs>
    <ds:schemaRef ds:uri="http://schemas.microsoft.com/sharepoint/events"/>
  </ds:schemaRefs>
</ds:datastoreItem>
</file>

<file path=customXml/itemProps861.xml><?xml version="1.0" encoding="utf-8"?>
<ds:datastoreItem xmlns:ds="http://schemas.openxmlformats.org/officeDocument/2006/customXml" ds:itemID="{0F02C5D5-CDA3-42A2-8BBE-668B1E06336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62.xml><?xml version="1.0" encoding="utf-8"?>
<ds:datastoreItem xmlns:ds="http://schemas.openxmlformats.org/officeDocument/2006/customXml" ds:itemID="{D91CEF84-81C4-4E61-A365-7EEC7158F2E1}">
  <ds:schemaRefs>
    <ds:schemaRef ds:uri="http://schemas.microsoft.com/sharepoint/events"/>
  </ds:schemaRefs>
</ds:datastoreItem>
</file>

<file path=customXml/itemProps863.xml><?xml version="1.0" encoding="utf-8"?>
<ds:datastoreItem xmlns:ds="http://schemas.openxmlformats.org/officeDocument/2006/customXml" ds:itemID="{A184BEBB-EBED-4505-97A3-251178B091FB}">
  <ds:schemaRefs>
    <ds:schemaRef ds:uri="http://schemas.microsoft.com/sharepoint/v3/contenttype/forms"/>
  </ds:schemaRefs>
</ds:datastoreItem>
</file>

<file path=customXml/itemProps864.xml><?xml version="1.0" encoding="utf-8"?>
<ds:datastoreItem xmlns:ds="http://schemas.openxmlformats.org/officeDocument/2006/customXml" ds:itemID="{788DBC67-F80C-4CC5-8387-7629216ECCA7}">
  <ds:schemaRefs>
    <ds:schemaRef ds:uri="http://schemas.microsoft.com/sharepoint/events"/>
  </ds:schemaRefs>
</ds:datastoreItem>
</file>

<file path=customXml/itemProps865.xml><?xml version="1.0" encoding="utf-8"?>
<ds:datastoreItem xmlns:ds="http://schemas.openxmlformats.org/officeDocument/2006/customXml" ds:itemID="{99BF2D97-3CC5-47F9-A5E8-4BB27B4A2A7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66.xml><?xml version="1.0" encoding="utf-8"?>
<ds:datastoreItem xmlns:ds="http://schemas.openxmlformats.org/officeDocument/2006/customXml" ds:itemID="{95346D61-B71C-4B9C-87DF-088CA69DD5F8}">
  <ds:schemaRefs>
    <ds:schemaRef ds:uri="http://schemas.microsoft.com/sharepoint/events"/>
  </ds:schemaRefs>
</ds:datastoreItem>
</file>

<file path=customXml/itemProps867.xml><?xml version="1.0" encoding="utf-8"?>
<ds:datastoreItem xmlns:ds="http://schemas.openxmlformats.org/officeDocument/2006/customXml" ds:itemID="{EEF8FFC4-0295-46BE-A730-8E96D7F3B11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68.xml><?xml version="1.0" encoding="utf-8"?>
<ds:datastoreItem xmlns:ds="http://schemas.openxmlformats.org/officeDocument/2006/customXml" ds:itemID="{1FD22153-8E0A-4D19-A653-DD7E521D162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69.xml><?xml version="1.0" encoding="utf-8"?>
<ds:datastoreItem xmlns:ds="http://schemas.openxmlformats.org/officeDocument/2006/customXml" ds:itemID="{C41F859B-7999-4347-8A45-CC100EEF9C84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7.xml><?xml version="1.0" encoding="utf-8"?>
<ds:datastoreItem xmlns:ds="http://schemas.openxmlformats.org/officeDocument/2006/customXml" ds:itemID="{B413F4B4-6681-4D06-830B-18E5FC616B47}">
  <ds:schemaRefs>
    <ds:schemaRef ds:uri="http://schemas.microsoft.com/sharepoint/events"/>
  </ds:schemaRefs>
</ds:datastoreItem>
</file>

<file path=customXml/itemProps870.xml><?xml version="1.0" encoding="utf-8"?>
<ds:datastoreItem xmlns:ds="http://schemas.openxmlformats.org/officeDocument/2006/customXml" ds:itemID="{BF448E6E-5297-40AF-98AA-9ECDF933371E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71.xml><?xml version="1.0" encoding="utf-8"?>
<ds:datastoreItem xmlns:ds="http://schemas.openxmlformats.org/officeDocument/2006/customXml" ds:itemID="{4C41B970-9D48-401B-9EDC-E04441537EC9}">
  <ds:schemaRefs>
    <ds:schemaRef ds:uri="http://schemas.microsoft.com/sharepoint/v3/contenttype/forms"/>
  </ds:schemaRefs>
</ds:datastoreItem>
</file>

<file path=customXml/itemProps872.xml><?xml version="1.0" encoding="utf-8"?>
<ds:datastoreItem xmlns:ds="http://schemas.openxmlformats.org/officeDocument/2006/customXml" ds:itemID="{4D21D0AE-C502-4DE3-ABCA-38190FCFE683}">
  <ds:schemaRefs>
    <ds:schemaRef ds:uri="http://schemas.microsoft.com/sharepoint/events"/>
  </ds:schemaRefs>
</ds:datastoreItem>
</file>

<file path=customXml/itemProps873.xml><?xml version="1.0" encoding="utf-8"?>
<ds:datastoreItem xmlns:ds="http://schemas.openxmlformats.org/officeDocument/2006/customXml" ds:itemID="{26FDB76C-AC3A-4DFB-9EE4-4E5C947E13AD}">
  <ds:schemaRefs>
    <ds:schemaRef ds:uri="http://schemas.microsoft.com/sharepoint/events"/>
  </ds:schemaRefs>
</ds:datastoreItem>
</file>

<file path=customXml/itemProps874.xml><?xml version="1.0" encoding="utf-8"?>
<ds:datastoreItem xmlns:ds="http://schemas.openxmlformats.org/officeDocument/2006/customXml" ds:itemID="{0315E12F-78DD-40B5-ABDB-B81F195E562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75.xml><?xml version="1.0" encoding="utf-8"?>
<ds:datastoreItem xmlns:ds="http://schemas.openxmlformats.org/officeDocument/2006/customXml" ds:itemID="{8CC28627-A0EE-4DD5-8721-A9B58A0E3EA8}">
  <ds:schemaRefs>
    <ds:schemaRef ds:uri="http://schemas.microsoft.com/sharepoint/v3/contenttype/forms"/>
  </ds:schemaRefs>
</ds:datastoreItem>
</file>

<file path=customXml/itemProps876.xml><?xml version="1.0" encoding="utf-8"?>
<ds:datastoreItem xmlns:ds="http://schemas.openxmlformats.org/officeDocument/2006/customXml" ds:itemID="{540901AD-FAE2-4346-9AE2-0D5293BD9D3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77.xml><?xml version="1.0" encoding="utf-8"?>
<ds:datastoreItem xmlns:ds="http://schemas.openxmlformats.org/officeDocument/2006/customXml" ds:itemID="{BDA9C66B-B11B-4DB1-9CAF-56C5980BBDBA}">
  <ds:schemaRefs>
    <ds:schemaRef ds:uri="http://schemas.microsoft.com/sharepoint/v3/contenttype/forms"/>
  </ds:schemaRefs>
</ds:datastoreItem>
</file>

<file path=customXml/itemProps878.xml><?xml version="1.0" encoding="utf-8"?>
<ds:datastoreItem xmlns:ds="http://schemas.openxmlformats.org/officeDocument/2006/customXml" ds:itemID="{40F2326E-21F9-4B9B-A084-2F11833EADE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79.xml><?xml version="1.0" encoding="utf-8"?>
<ds:datastoreItem xmlns:ds="http://schemas.openxmlformats.org/officeDocument/2006/customXml" ds:itemID="{23106EED-53EC-4C7C-A1A2-87C750AE88D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8.xml><?xml version="1.0" encoding="utf-8"?>
<ds:datastoreItem xmlns:ds="http://schemas.openxmlformats.org/officeDocument/2006/customXml" ds:itemID="{F61E0449-789A-4832-B7C8-95A67B21138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80.xml><?xml version="1.0" encoding="utf-8"?>
<ds:datastoreItem xmlns:ds="http://schemas.openxmlformats.org/officeDocument/2006/customXml" ds:itemID="{E04B11B8-BF5C-4051-8258-1479AA0DD15A}">
  <ds:schemaRefs>
    <ds:schemaRef ds:uri="http://schemas.microsoft.com/sharepoint/v3/contenttype/forms"/>
  </ds:schemaRefs>
</ds:datastoreItem>
</file>

<file path=customXml/itemProps881.xml><?xml version="1.0" encoding="utf-8"?>
<ds:datastoreItem xmlns:ds="http://schemas.openxmlformats.org/officeDocument/2006/customXml" ds:itemID="{9606DE8B-EE71-4CD4-B6C5-F37AD5165819}">
  <ds:schemaRefs>
    <ds:schemaRef ds:uri="http://schemas.microsoft.com/sharepoint/v3/contenttype/forms"/>
  </ds:schemaRefs>
</ds:datastoreItem>
</file>

<file path=customXml/itemProps882.xml><?xml version="1.0" encoding="utf-8"?>
<ds:datastoreItem xmlns:ds="http://schemas.openxmlformats.org/officeDocument/2006/customXml" ds:itemID="{175D5EF5-A0EB-44E3-AA6C-71F8431A2782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83.xml><?xml version="1.0" encoding="utf-8"?>
<ds:datastoreItem xmlns:ds="http://schemas.openxmlformats.org/officeDocument/2006/customXml" ds:itemID="{8E912234-1197-4664-9910-97A64E0342EB}">
  <ds:schemaRefs>
    <ds:schemaRef ds:uri="http://schemas.microsoft.com/sharepoint/v3/contenttype/forms"/>
  </ds:schemaRefs>
</ds:datastoreItem>
</file>

<file path=customXml/itemProps884.xml><?xml version="1.0" encoding="utf-8"?>
<ds:datastoreItem xmlns:ds="http://schemas.openxmlformats.org/officeDocument/2006/customXml" ds:itemID="{C3C2FF48-4DD8-45DF-BB15-77E46C9E3971}">
  <ds:schemaRefs>
    <ds:schemaRef ds:uri="http://schemas.microsoft.com/sharepoint/v3/contenttype/forms"/>
  </ds:schemaRefs>
</ds:datastoreItem>
</file>

<file path=customXml/itemProps885.xml><?xml version="1.0" encoding="utf-8"?>
<ds:datastoreItem xmlns:ds="http://schemas.openxmlformats.org/officeDocument/2006/customXml" ds:itemID="{212ED973-11FD-43CD-923A-CCCFB2A83A8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86.xml><?xml version="1.0" encoding="utf-8"?>
<ds:datastoreItem xmlns:ds="http://schemas.openxmlformats.org/officeDocument/2006/customXml" ds:itemID="{89B883F0-69A1-472A-921A-DAF316EABDB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87.xml><?xml version="1.0" encoding="utf-8"?>
<ds:datastoreItem xmlns:ds="http://schemas.openxmlformats.org/officeDocument/2006/customXml" ds:itemID="{DB7D7F42-74F9-4E9B-B3CA-671DDAC3EC66}">
  <ds:schemaRefs>
    <ds:schemaRef ds:uri="http://schemas.microsoft.com/sharepoint/events"/>
  </ds:schemaRefs>
</ds:datastoreItem>
</file>

<file path=customXml/itemProps888.xml><?xml version="1.0" encoding="utf-8"?>
<ds:datastoreItem xmlns:ds="http://schemas.openxmlformats.org/officeDocument/2006/customXml" ds:itemID="{9DF19A56-8651-424C-9806-E7265A8CB6E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89.xml><?xml version="1.0" encoding="utf-8"?>
<ds:datastoreItem xmlns:ds="http://schemas.openxmlformats.org/officeDocument/2006/customXml" ds:itemID="{2DB5A4A5-9B85-4C82-A983-2D1F3C2DDE5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9.xml><?xml version="1.0" encoding="utf-8"?>
<ds:datastoreItem xmlns:ds="http://schemas.openxmlformats.org/officeDocument/2006/customXml" ds:itemID="{3F97E704-6503-497F-979A-F0B43B6A6C3A}">
  <ds:schemaRefs>
    <ds:schemaRef ds:uri="http://schemas.microsoft.com/sharepoint/v3/contenttype/forms"/>
  </ds:schemaRefs>
</ds:datastoreItem>
</file>

<file path=customXml/itemProps890.xml><?xml version="1.0" encoding="utf-8"?>
<ds:datastoreItem xmlns:ds="http://schemas.openxmlformats.org/officeDocument/2006/customXml" ds:itemID="{74678BEF-67D0-4421-8A4D-FC72A61426F8}">
  <ds:schemaRefs>
    <ds:schemaRef ds:uri="http://schemas.microsoft.com/sharepoint/v3/contenttype/forms"/>
  </ds:schemaRefs>
</ds:datastoreItem>
</file>

<file path=customXml/itemProps891.xml><?xml version="1.0" encoding="utf-8"?>
<ds:datastoreItem xmlns:ds="http://schemas.openxmlformats.org/officeDocument/2006/customXml" ds:itemID="{051DADE8-AF55-4B85-94E6-6B51075E22D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92.xml><?xml version="1.0" encoding="utf-8"?>
<ds:datastoreItem xmlns:ds="http://schemas.openxmlformats.org/officeDocument/2006/customXml" ds:itemID="{096E70F0-2B8B-413E-9051-CDAF5360ACC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93.xml><?xml version="1.0" encoding="utf-8"?>
<ds:datastoreItem xmlns:ds="http://schemas.openxmlformats.org/officeDocument/2006/customXml" ds:itemID="{5A657B52-6F63-4625-BABF-90FAF51F2BD9}">
  <ds:schemaRefs>
    <ds:schemaRef ds:uri="http://schemas.microsoft.com/sharepoint/events"/>
  </ds:schemaRefs>
</ds:datastoreItem>
</file>

<file path=customXml/itemProps894.xml><?xml version="1.0" encoding="utf-8"?>
<ds:datastoreItem xmlns:ds="http://schemas.openxmlformats.org/officeDocument/2006/customXml" ds:itemID="{F5A8ECF1-1B40-43EA-942B-F08EE74DAEEA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895.xml><?xml version="1.0" encoding="utf-8"?>
<ds:datastoreItem xmlns:ds="http://schemas.openxmlformats.org/officeDocument/2006/customXml" ds:itemID="{06DE9278-A319-4D00-8346-2A3995E621C1}">
  <ds:schemaRefs>
    <ds:schemaRef ds:uri="http://schemas.microsoft.com/sharepoint/events"/>
  </ds:schemaRefs>
</ds:datastoreItem>
</file>

<file path=customXml/itemProps896.xml><?xml version="1.0" encoding="utf-8"?>
<ds:datastoreItem xmlns:ds="http://schemas.openxmlformats.org/officeDocument/2006/customXml" ds:itemID="{B3A030E8-29CB-4A9C-A180-FEF03D3CD7DB}">
  <ds:schemaRefs>
    <ds:schemaRef ds:uri="http://schemas.microsoft.com/sharepoint/events"/>
  </ds:schemaRefs>
</ds:datastoreItem>
</file>

<file path=customXml/itemProps897.xml><?xml version="1.0" encoding="utf-8"?>
<ds:datastoreItem xmlns:ds="http://schemas.openxmlformats.org/officeDocument/2006/customXml" ds:itemID="{88974B3A-373E-49A1-B767-E548B5CD0AA4}">
  <ds:schemaRefs>
    <ds:schemaRef ds:uri="http://schemas.microsoft.com/sharepoint/v3/contenttype/forms"/>
  </ds:schemaRefs>
</ds:datastoreItem>
</file>

<file path=customXml/itemProps898.xml><?xml version="1.0" encoding="utf-8"?>
<ds:datastoreItem xmlns:ds="http://schemas.openxmlformats.org/officeDocument/2006/customXml" ds:itemID="{B75825B8-00CA-4F98-843D-7E76FF2D406F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899.xml><?xml version="1.0" encoding="utf-8"?>
<ds:datastoreItem xmlns:ds="http://schemas.openxmlformats.org/officeDocument/2006/customXml" ds:itemID="{DCA8C21A-2523-4CC9-986A-AB1DCF94B623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9.xml><?xml version="1.0" encoding="utf-8"?>
<ds:datastoreItem xmlns:ds="http://schemas.openxmlformats.org/officeDocument/2006/customXml" ds:itemID="{7A52C524-F204-485B-82B6-710C205E11F8}">
  <ds:schemaRefs>
    <ds:schemaRef ds:uri="http://schemas.microsoft.com/sharepoint/v3/contenttype/forms"/>
  </ds:schemaRefs>
</ds:datastoreItem>
</file>

<file path=customXml/itemProps90.xml><?xml version="1.0" encoding="utf-8"?>
<ds:datastoreItem xmlns:ds="http://schemas.openxmlformats.org/officeDocument/2006/customXml" ds:itemID="{683A8A80-36BC-48E8-BC5D-E8D8DB46023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900.xml><?xml version="1.0" encoding="utf-8"?>
<ds:datastoreItem xmlns:ds="http://schemas.openxmlformats.org/officeDocument/2006/customXml" ds:itemID="{8411FA0E-528E-4086-9FCB-B747C62798F1}">
  <ds:schemaRefs>
    <ds:schemaRef ds:uri="http://schemas.microsoft.com/sharepoint/v3/contenttype/forms"/>
  </ds:schemaRefs>
</ds:datastoreItem>
</file>

<file path=customXml/itemProps901.xml><?xml version="1.0" encoding="utf-8"?>
<ds:datastoreItem xmlns:ds="http://schemas.openxmlformats.org/officeDocument/2006/customXml" ds:itemID="{4E714BB9-5093-4188-B0E0-0A1A09E4492D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902.xml><?xml version="1.0" encoding="utf-8"?>
<ds:datastoreItem xmlns:ds="http://schemas.openxmlformats.org/officeDocument/2006/customXml" ds:itemID="{DB5E4C4B-2D0E-4D6C-820F-0DA56729127F}">
  <ds:schemaRefs>
    <ds:schemaRef ds:uri="http://schemas.microsoft.com/sharepoint/events"/>
  </ds:schemaRefs>
</ds:datastoreItem>
</file>

<file path=customXml/itemProps903.xml><?xml version="1.0" encoding="utf-8"?>
<ds:datastoreItem xmlns:ds="http://schemas.openxmlformats.org/officeDocument/2006/customXml" ds:itemID="{DA0C827B-5109-4493-B00F-359C70626132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904.xml><?xml version="1.0" encoding="utf-8"?>
<ds:datastoreItem xmlns:ds="http://schemas.openxmlformats.org/officeDocument/2006/customXml" ds:itemID="{055F26BB-CC57-405D-92A8-5F1B58BC22C0}">
  <ds:schemaRefs>
    <ds:schemaRef ds:uri="http://schemas.microsoft.com/sharepoint/events"/>
  </ds:schemaRefs>
</ds:datastoreItem>
</file>

<file path=customXml/itemProps905.xml><?xml version="1.0" encoding="utf-8"?>
<ds:datastoreItem xmlns:ds="http://schemas.openxmlformats.org/officeDocument/2006/customXml" ds:itemID="{0D8A50A4-267C-446A-AC97-379F22242E09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06.xml><?xml version="1.0" encoding="utf-8"?>
<ds:datastoreItem xmlns:ds="http://schemas.openxmlformats.org/officeDocument/2006/customXml" ds:itemID="{DBDB18FF-44B8-490B-835A-0995A257FE10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07.xml><?xml version="1.0" encoding="utf-8"?>
<ds:datastoreItem xmlns:ds="http://schemas.openxmlformats.org/officeDocument/2006/customXml" ds:itemID="{D6BD1113-46E8-4841-837B-98F844A25AE3}">
  <ds:schemaRefs>
    <ds:schemaRef ds:uri="http://schemas.microsoft.com/sharepoint/v3/contenttype/forms"/>
  </ds:schemaRefs>
</ds:datastoreItem>
</file>

<file path=customXml/itemProps908.xml><?xml version="1.0" encoding="utf-8"?>
<ds:datastoreItem xmlns:ds="http://schemas.openxmlformats.org/officeDocument/2006/customXml" ds:itemID="{29CE525A-AE57-4165-B46B-8F90471CC4F6}">
  <ds:schemaRefs>
    <ds:schemaRef ds:uri="http://schemas.microsoft.com/sharepoint/v3/contenttype/forms"/>
  </ds:schemaRefs>
</ds:datastoreItem>
</file>

<file path=customXml/itemProps909.xml><?xml version="1.0" encoding="utf-8"?>
<ds:datastoreItem xmlns:ds="http://schemas.openxmlformats.org/officeDocument/2006/customXml" ds:itemID="{CFBB7E0B-EEFD-4AF0-B774-3F9C215679B4}">
  <ds:schemaRefs>
    <ds:schemaRef ds:uri="http://schemas.microsoft.com/sharepoint/events"/>
  </ds:schemaRefs>
</ds:datastoreItem>
</file>

<file path=customXml/itemProps91.xml><?xml version="1.0" encoding="utf-8"?>
<ds:datastoreItem xmlns:ds="http://schemas.openxmlformats.org/officeDocument/2006/customXml" ds:itemID="{2B670B04-3F3B-4DDF-9420-5A3821D4902E}">
  <ds:schemaRefs>
    <ds:schemaRef ds:uri="http://schemas.microsoft.com/sharepoint/v3/contenttype/forms"/>
  </ds:schemaRefs>
</ds:datastoreItem>
</file>

<file path=customXml/itemProps910.xml><?xml version="1.0" encoding="utf-8"?>
<ds:datastoreItem xmlns:ds="http://schemas.openxmlformats.org/officeDocument/2006/customXml" ds:itemID="{A5B49031-5EB5-4834-869F-AAA282296EDA}">
  <ds:schemaRefs>
    <ds:schemaRef ds:uri="http://schemas.microsoft.com/sharepoint/v3/contenttype/forms"/>
  </ds:schemaRefs>
</ds:datastoreItem>
</file>

<file path=customXml/itemProps911.xml><?xml version="1.0" encoding="utf-8"?>
<ds:datastoreItem xmlns:ds="http://schemas.openxmlformats.org/officeDocument/2006/customXml" ds:itemID="{7C2C57CF-8F90-44C8-88FF-E5B20B4F7B7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912.xml><?xml version="1.0" encoding="utf-8"?>
<ds:datastoreItem xmlns:ds="http://schemas.openxmlformats.org/officeDocument/2006/customXml" ds:itemID="{8F2F787C-0D4D-4EEC-B720-D36E4A7B638F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913.xml><?xml version="1.0" encoding="utf-8"?>
<ds:datastoreItem xmlns:ds="http://schemas.openxmlformats.org/officeDocument/2006/customXml" ds:itemID="{28C6129A-D280-4542-A8B7-94702D0A3C60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914.xml><?xml version="1.0" encoding="utf-8"?>
<ds:datastoreItem xmlns:ds="http://schemas.openxmlformats.org/officeDocument/2006/customXml" ds:itemID="{78D83A60-58C0-4617-B652-B6E4C8E4E9C2}">
  <ds:schemaRefs>
    <ds:schemaRef ds:uri="http://schemas.microsoft.com/sharepoint/v3/contenttype/forms"/>
  </ds:schemaRefs>
</ds:datastoreItem>
</file>

<file path=customXml/itemProps915.xml><?xml version="1.0" encoding="utf-8"?>
<ds:datastoreItem xmlns:ds="http://schemas.openxmlformats.org/officeDocument/2006/customXml" ds:itemID="{A0AAD7CB-A924-4637-8E93-194C745D2572}">
  <ds:schemaRefs>
    <ds:schemaRef ds:uri="http://schemas.microsoft.com/sharepoint/events"/>
  </ds:schemaRefs>
</ds:datastoreItem>
</file>

<file path=customXml/itemProps916.xml><?xml version="1.0" encoding="utf-8"?>
<ds:datastoreItem xmlns:ds="http://schemas.openxmlformats.org/officeDocument/2006/customXml" ds:itemID="{42149B32-59A4-48A9-BE2B-CF51ACBDA9D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917.xml><?xml version="1.0" encoding="utf-8"?>
<ds:datastoreItem xmlns:ds="http://schemas.openxmlformats.org/officeDocument/2006/customXml" ds:itemID="{67A7B8CD-9A84-447A-883B-4B49F55C8268}">
  <ds:schemaRefs>
    <ds:schemaRef ds:uri="http://schemas.microsoft.com/sharepoint/events"/>
  </ds:schemaRefs>
</ds:datastoreItem>
</file>

<file path=customXml/itemProps918.xml><?xml version="1.0" encoding="utf-8"?>
<ds:datastoreItem xmlns:ds="http://schemas.openxmlformats.org/officeDocument/2006/customXml" ds:itemID="{A49617AF-BFCD-42C2-8937-0EF14052C298}">
  <ds:schemaRefs>
    <ds:schemaRef ds:uri="http://schemas.microsoft.com/sharepoint/v3/contenttype/forms"/>
  </ds:schemaRefs>
</ds:datastoreItem>
</file>

<file path=customXml/itemProps919.xml><?xml version="1.0" encoding="utf-8"?>
<ds:datastoreItem xmlns:ds="http://schemas.openxmlformats.org/officeDocument/2006/customXml" ds:itemID="{7CB97A65-B25E-4EF0-B520-BD1D382DB11A}">
  <ds:schemaRefs>
    <ds:schemaRef ds:uri="http://schemas.microsoft.com/sharepoint/events"/>
  </ds:schemaRefs>
</ds:datastoreItem>
</file>

<file path=customXml/itemProps92.xml><?xml version="1.0" encoding="utf-8"?>
<ds:datastoreItem xmlns:ds="http://schemas.openxmlformats.org/officeDocument/2006/customXml" ds:itemID="{F51DEB93-F76F-4281-AF40-573B23710A3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920.xml><?xml version="1.0" encoding="utf-8"?>
<ds:datastoreItem xmlns:ds="http://schemas.openxmlformats.org/officeDocument/2006/customXml" ds:itemID="{F4F57665-72DB-474B-A80D-82395A67D74C}">
  <ds:schemaRefs>
    <ds:schemaRef ds:uri="http://schemas.microsoft.com/sharepoint/events"/>
  </ds:schemaRefs>
</ds:datastoreItem>
</file>

<file path=customXml/itemProps921.xml><?xml version="1.0" encoding="utf-8"?>
<ds:datastoreItem xmlns:ds="http://schemas.openxmlformats.org/officeDocument/2006/customXml" ds:itemID="{1640A847-7D38-49BC-AC8D-A95E849EA1CE}">
  <ds:schemaRefs>
    <ds:schemaRef ds:uri="http://schemas.microsoft.com/sharepoint/events"/>
  </ds:schemaRefs>
</ds:datastoreItem>
</file>

<file path=customXml/itemProps922.xml><?xml version="1.0" encoding="utf-8"?>
<ds:datastoreItem xmlns:ds="http://schemas.openxmlformats.org/officeDocument/2006/customXml" ds:itemID="{1F000B53-47FB-4032-9888-41F9A3C57282}">
  <ds:schemaRefs>
    <ds:schemaRef ds:uri="http://schemas.microsoft.com/sharepoint/v3/contenttype/forms"/>
  </ds:schemaRefs>
</ds:datastoreItem>
</file>

<file path=customXml/itemProps923.xml><?xml version="1.0" encoding="utf-8"?>
<ds:datastoreItem xmlns:ds="http://schemas.openxmlformats.org/officeDocument/2006/customXml" ds:itemID="{22569303-5C59-4750-B78F-87770235CF29}">
  <ds:schemaRefs>
    <ds:schemaRef ds:uri="http://schemas.microsoft.com/sharepoint/events"/>
  </ds:schemaRefs>
</ds:datastoreItem>
</file>

<file path=customXml/itemProps924.xml><?xml version="1.0" encoding="utf-8"?>
<ds:datastoreItem xmlns:ds="http://schemas.openxmlformats.org/officeDocument/2006/customXml" ds:itemID="{C5F2F4A5-B42F-4C08-9804-7BFD5DA3780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925.xml><?xml version="1.0" encoding="utf-8"?>
<ds:datastoreItem xmlns:ds="http://schemas.openxmlformats.org/officeDocument/2006/customXml" ds:itemID="{A6A679D4-9D7E-47BC-8DD4-A440D20E76F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926.xml><?xml version="1.0" encoding="utf-8"?>
<ds:datastoreItem xmlns:ds="http://schemas.openxmlformats.org/officeDocument/2006/customXml" ds:itemID="{F91F0C77-31A4-4A20-9231-CDDC5F042AE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27.xml><?xml version="1.0" encoding="utf-8"?>
<ds:datastoreItem xmlns:ds="http://schemas.openxmlformats.org/officeDocument/2006/customXml" ds:itemID="{3B09AE1F-2BA9-4EB6-BF67-D26F4EE8EC9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28.xml><?xml version="1.0" encoding="utf-8"?>
<ds:datastoreItem xmlns:ds="http://schemas.openxmlformats.org/officeDocument/2006/customXml" ds:itemID="{0CEB764C-EFF2-4BA5-B7DA-25FD2E0C141F}">
  <ds:schemaRefs>
    <ds:schemaRef ds:uri="http://schemas.microsoft.com/sharepoint/events"/>
  </ds:schemaRefs>
</ds:datastoreItem>
</file>

<file path=customXml/itemProps929.xml><?xml version="1.0" encoding="utf-8"?>
<ds:datastoreItem xmlns:ds="http://schemas.openxmlformats.org/officeDocument/2006/customXml" ds:itemID="{48854921-EE49-43FF-B132-2221E518BD6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93.xml><?xml version="1.0" encoding="utf-8"?>
<ds:datastoreItem xmlns:ds="http://schemas.openxmlformats.org/officeDocument/2006/customXml" ds:itemID="{57A66193-72F6-49C6-9710-DF5CF6CBE437}">
  <ds:schemaRefs>
    <ds:schemaRef ds:uri="http://schemas.microsoft.com/sharepoint/events"/>
  </ds:schemaRefs>
</ds:datastoreItem>
</file>

<file path=customXml/itemProps930.xml><?xml version="1.0" encoding="utf-8"?>
<ds:datastoreItem xmlns:ds="http://schemas.openxmlformats.org/officeDocument/2006/customXml" ds:itemID="{800E907A-7F0B-4806-A34B-A5E9B7CC9F0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931.xml><?xml version="1.0" encoding="utf-8"?>
<ds:datastoreItem xmlns:ds="http://schemas.openxmlformats.org/officeDocument/2006/customXml" ds:itemID="{048414D8-BBCB-48E4-A085-693CC033E9AC}">
  <ds:schemaRefs>
    <ds:schemaRef ds:uri="http://schemas.microsoft.com/sharepoint/v3/contenttype/forms"/>
  </ds:schemaRefs>
</ds:datastoreItem>
</file>

<file path=customXml/itemProps932.xml><?xml version="1.0" encoding="utf-8"?>
<ds:datastoreItem xmlns:ds="http://schemas.openxmlformats.org/officeDocument/2006/customXml" ds:itemID="{8536C930-DBDB-4459-9077-C7EE452A5796}">
  <ds:schemaRefs>
    <ds:schemaRef ds:uri="http://schemas.microsoft.com/sharepoint/v3/contenttype/forms"/>
  </ds:schemaRefs>
</ds:datastoreItem>
</file>

<file path=customXml/itemProps933.xml><?xml version="1.0" encoding="utf-8"?>
<ds:datastoreItem xmlns:ds="http://schemas.openxmlformats.org/officeDocument/2006/customXml" ds:itemID="{444A0AFD-F28E-4BCE-8C10-5816B04E37E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34.xml><?xml version="1.0" encoding="utf-8"?>
<ds:datastoreItem xmlns:ds="http://schemas.openxmlformats.org/officeDocument/2006/customXml" ds:itemID="{DEFE7E30-53F7-423C-A4F5-773591ACE29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35.xml><?xml version="1.0" encoding="utf-8"?>
<ds:datastoreItem xmlns:ds="http://schemas.openxmlformats.org/officeDocument/2006/customXml" ds:itemID="{5EA4A032-D9F1-412F-8C31-1D6028D2D59D}">
  <ds:schemaRefs>
    <ds:schemaRef ds:uri="http://schemas.microsoft.com/sharepoint/v3/contenttype/forms"/>
  </ds:schemaRefs>
</ds:datastoreItem>
</file>

<file path=customXml/itemProps936.xml><?xml version="1.0" encoding="utf-8"?>
<ds:datastoreItem xmlns:ds="http://schemas.openxmlformats.org/officeDocument/2006/customXml" ds:itemID="{075EDEED-546F-44AE-8697-CC913FAC33A6}">
  <ds:schemaRefs>
    <ds:schemaRef ds:uri="http://schemas.microsoft.com/sharepoint/events"/>
  </ds:schemaRefs>
</ds:datastoreItem>
</file>

<file path=customXml/itemProps937.xml><?xml version="1.0" encoding="utf-8"?>
<ds:datastoreItem xmlns:ds="http://schemas.openxmlformats.org/officeDocument/2006/customXml" ds:itemID="{DA38FD96-5B97-4AFF-B219-420B58B13AAE}">
  <ds:schemaRefs>
    <ds:schemaRef ds:uri="http://schemas.microsoft.com/sharepoint/events"/>
  </ds:schemaRefs>
</ds:datastoreItem>
</file>

<file path=customXml/itemProps938.xml><?xml version="1.0" encoding="utf-8"?>
<ds:datastoreItem xmlns:ds="http://schemas.openxmlformats.org/officeDocument/2006/customXml" ds:itemID="{B158C173-A5ED-4F0F-93B3-6414137D448C}">
  <ds:schemaRefs>
    <ds:schemaRef ds:uri="http://schemas.microsoft.com/sharepoint/events"/>
  </ds:schemaRefs>
</ds:datastoreItem>
</file>

<file path=customXml/itemProps939.xml><?xml version="1.0" encoding="utf-8"?>
<ds:datastoreItem xmlns:ds="http://schemas.openxmlformats.org/officeDocument/2006/customXml" ds:itemID="{3870DC5D-E976-4D20-986A-C454DC0CC2A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4.xml><?xml version="1.0" encoding="utf-8"?>
<ds:datastoreItem xmlns:ds="http://schemas.openxmlformats.org/officeDocument/2006/customXml" ds:itemID="{D03E77EB-7151-429E-B93F-B9FBD7F9FB1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40.xml><?xml version="1.0" encoding="utf-8"?>
<ds:datastoreItem xmlns:ds="http://schemas.openxmlformats.org/officeDocument/2006/customXml" ds:itemID="{630C1FD0-7B13-4B43-AD44-2CDBD2CD4C67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941.xml><?xml version="1.0" encoding="utf-8"?>
<ds:datastoreItem xmlns:ds="http://schemas.openxmlformats.org/officeDocument/2006/customXml" ds:itemID="{71A2A79F-5FB2-460A-A357-C8BFE915EF73}">
  <ds:schemaRefs>
    <ds:schemaRef ds:uri="http://schemas.microsoft.com/sharepoint/v3/contenttype/forms"/>
  </ds:schemaRefs>
</ds:datastoreItem>
</file>

<file path=customXml/itemProps942.xml><?xml version="1.0" encoding="utf-8"?>
<ds:datastoreItem xmlns:ds="http://schemas.openxmlformats.org/officeDocument/2006/customXml" ds:itemID="{8D12E97E-3AFC-4093-BAC1-BB19AE2468F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943.xml><?xml version="1.0" encoding="utf-8"?>
<ds:datastoreItem xmlns:ds="http://schemas.openxmlformats.org/officeDocument/2006/customXml" ds:itemID="{C28F0D70-1043-40D8-86BA-4B537013734D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44.xml><?xml version="1.0" encoding="utf-8"?>
<ds:datastoreItem xmlns:ds="http://schemas.openxmlformats.org/officeDocument/2006/customXml" ds:itemID="{359D00B9-AC36-4770-8DF7-B592AB5C77D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45.xml><?xml version="1.0" encoding="utf-8"?>
<ds:datastoreItem xmlns:ds="http://schemas.openxmlformats.org/officeDocument/2006/customXml" ds:itemID="{D0698274-7964-4BF7-82D3-8E7C2CE2F117}">
  <ds:schemaRefs>
    <ds:schemaRef ds:uri="http://schemas.microsoft.com/sharepoint/v3/contenttype/forms"/>
  </ds:schemaRefs>
</ds:datastoreItem>
</file>

<file path=customXml/itemProps946.xml><?xml version="1.0" encoding="utf-8"?>
<ds:datastoreItem xmlns:ds="http://schemas.openxmlformats.org/officeDocument/2006/customXml" ds:itemID="{0EC247FB-FF51-4EE5-ADFF-13DB10B3F98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47.xml><?xml version="1.0" encoding="utf-8"?>
<ds:datastoreItem xmlns:ds="http://schemas.openxmlformats.org/officeDocument/2006/customXml" ds:itemID="{2EC967A7-9D67-40A0-843F-75A880DCF61B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48.xml><?xml version="1.0" encoding="utf-8"?>
<ds:datastoreItem xmlns:ds="http://schemas.openxmlformats.org/officeDocument/2006/customXml" ds:itemID="{FBA5DA2D-7105-4676-8C30-7E3FC74C2FD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49.xml><?xml version="1.0" encoding="utf-8"?>
<ds:datastoreItem xmlns:ds="http://schemas.openxmlformats.org/officeDocument/2006/customXml" ds:itemID="{B3D9354E-BAA9-4E65-BD27-A13BAFA5C73E}">
  <ds:schemaRefs>
    <ds:schemaRef ds:uri="http://schemas.microsoft.com/sharepoint/v3/contenttype/forms"/>
  </ds:schemaRefs>
</ds:datastoreItem>
</file>

<file path=customXml/itemProps95.xml><?xml version="1.0" encoding="utf-8"?>
<ds:datastoreItem xmlns:ds="http://schemas.openxmlformats.org/officeDocument/2006/customXml" ds:itemID="{78D2C2F3-5D73-48DA-8520-B925AEA5640D}">
  <ds:schemaRefs>
    <ds:schemaRef ds:uri="http://schemas.microsoft.com/sharepoint/events"/>
  </ds:schemaRefs>
</ds:datastoreItem>
</file>

<file path=customXml/itemProps950.xml><?xml version="1.0" encoding="utf-8"?>
<ds:datastoreItem xmlns:ds="http://schemas.openxmlformats.org/officeDocument/2006/customXml" ds:itemID="{105DB24D-543D-4BD2-93C0-34C7B7053B36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51.xml><?xml version="1.0" encoding="utf-8"?>
<ds:datastoreItem xmlns:ds="http://schemas.openxmlformats.org/officeDocument/2006/customXml" ds:itemID="{7C1BB427-43B0-4C3C-9C9D-D97297D4A036}">
  <ds:schemaRefs>
    <ds:schemaRef ds:uri="http://schemas.microsoft.com/sharepoint/events"/>
  </ds:schemaRefs>
</ds:datastoreItem>
</file>

<file path=customXml/itemProps952.xml><?xml version="1.0" encoding="utf-8"?>
<ds:datastoreItem xmlns:ds="http://schemas.openxmlformats.org/officeDocument/2006/customXml" ds:itemID="{E828263E-D639-4B86-A7B3-AF0D5132D17A}">
  <ds:schemaRefs>
    <ds:schemaRef ds:uri="http://schemas.microsoft.com/sharepoint/events"/>
  </ds:schemaRefs>
</ds:datastoreItem>
</file>

<file path=customXml/itemProps953.xml><?xml version="1.0" encoding="utf-8"?>
<ds:datastoreItem xmlns:ds="http://schemas.openxmlformats.org/officeDocument/2006/customXml" ds:itemID="{C45F17B5-CD2A-4363-AAFB-02B9E192BB84}">
  <ds:schemaRefs>
    <ds:schemaRef ds:uri="http://schemas.microsoft.com/sharepoint/events"/>
  </ds:schemaRefs>
</ds:datastoreItem>
</file>

<file path=customXml/itemProps954.xml><?xml version="1.0" encoding="utf-8"?>
<ds:datastoreItem xmlns:ds="http://schemas.openxmlformats.org/officeDocument/2006/customXml" ds:itemID="{1824EE3C-2980-4B05-8841-7C441B6E07BD}">
  <ds:schemaRefs>
    <ds:schemaRef ds:uri="http://schemas.microsoft.com/sharepoint/events"/>
  </ds:schemaRefs>
</ds:datastoreItem>
</file>

<file path=customXml/itemProps955.xml><?xml version="1.0" encoding="utf-8"?>
<ds:datastoreItem xmlns:ds="http://schemas.openxmlformats.org/officeDocument/2006/customXml" ds:itemID="{340C5481-3C84-4DC1-8FB9-FB83C919C02C}">
  <ds:schemaRefs>
    <ds:schemaRef ds:uri="http://schemas.microsoft.com/sharepoint/v3/contenttype/forms"/>
  </ds:schemaRefs>
</ds:datastoreItem>
</file>

<file path=customXml/itemProps956.xml><?xml version="1.0" encoding="utf-8"?>
<ds:datastoreItem xmlns:ds="http://schemas.openxmlformats.org/officeDocument/2006/customXml" ds:itemID="{CA9F22B5-01F7-41BB-B83C-F990063D876E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57.xml><?xml version="1.0" encoding="utf-8"?>
<ds:datastoreItem xmlns:ds="http://schemas.openxmlformats.org/officeDocument/2006/customXml" ds:itemID="{8C13F690-87ED-4039-BB73-1262F1581B31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58.xml><?xml version="1.0" encoding="utf-8"?>
<ds:datastoreItem xmlns:ds="http://schemas.openxmlformats.org/officeDocument/2006/customXml" ds:itemID="{B8695E07-2627-447B-84F9-80E58694AD03}">
  <ds:schemaRefs>
    <ds:schemaRef ds:uri="http://schemas.microsoft.com/sharepoint/v3/contenttype/forms"/>
  </ds:schemaRefs>
</ds:datastoreItem>
</file>

<file path=customXml/itemProps959.xml><?xml version="1.0" encoding="utf-8"?>
<ds:datastoreItem xmlns:ds="http://schemas.openxmlformats.org/officeDocument/2006/customXml" ds:itemID="{9FA24BE6-7648-4459-AF73-66E591B71F1C}">
  <ds:schemaRefs>
    <ds:schemaRef ds:uri="http://schemas.microsoft.com/sharepoint/v3/contenttype/forms"/>
  </ds:schemaRefs>
</ds:datastoreItem>
</file>

<file path=customXml/itemProps96.xml><?xml version="1.0" encoding="utf-8"?>
<ds:datastoreItem xmlns:ds="http://schemas.openxmlformats.org/officeDocument/2006/customXml" ds:itemID="{2576F187-561E-4049-A1FB-7785743F338C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60.xml><?xml version="1.0" encoding="utf-8"?>
<ds:datastoreItem xmlns:ds="http://schemas.openxmlformats.org/officeDocument/2006/customXml" ds:itemID="{F9E2FA5C-CC77-4D72-A222-BFCA792BFAC8}">
  <ds:schemaRefs>
    <ds:schemaRef ds:uri="http://schemas.microsoft.com/sharepoint/v3/contenttype/forms"/>
  </ds:schemaRefs>
</ds:datastoreItem>
</file>

<file path=customXml/itemProps961.xml><?xml version="1.0" encoding="utf-8"?>
<ds:datastoreItem xmlns:ds="http://schemas.openxmlformats.org/officeDocument/2006/customXml" ds:itemID="{AD6022E3-D7EC-4692-BA3C-907BB8A54942}">
  <ds:schemaRefs>
    <ds:schemaRef ds:uri="http://schemas.microsoft.com/sharepoint/events"/>
  </ds:schemaRefs>
</ds:datastoreItem>
</file>

<file path=customXml/itemProps962.xml><?xml version="1.0" encoding="utf-8"?>
<ds:datastoreItem xmlns:ds="http://schemas.openxmlformats.org/officeDocument/2006/customXml" ds:itemID="{2AB0199A-EB2B-4E7E-A5A7-5DDB9226074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63.xml><?xml version="1.0" encoding="utf-8"?>
<ds:datastoreItem xmlns:ds="http://schemas.openxmlformats.org/officeDocument/2006/customXml" ds:itemID="{1C688F89-1C05-4FD1-B688-CC02D1E9BEFA}">
  <ds:schemaRefs>
    <ds:schemaRef ds:uri="http://schemas.microsoft.com/sharepoint/v3/contenttype/forms"/>
  </ds:schemaRefs>
</ds:datastoreItem>
</file>

<file path=customXml/itemProps964.xml><?xml version="1.0" encoding="utf-8"?>
<ds:datastoreItem xmlns:ds="http://schemas.openxmlformats.org/officeDocument/2006/customXml" ds:itemID="{4D864ECB-051A-4FEF-B7F9-29E7E24C297C}">
  <ds:schemaRefs>
    <ds:schemaRef ds:uri="http://schemas.microsoft.com/sharepoint/v3/contenttype/forms"/>
  </ds:schemaRefs>
</ds:datastoreItem>
</file>

<file path=customXml/itemProps965.xml><?xml version="1.0" encoding="utf-8"?>
<ds:datastoreItem xmlns:ds="http://schemas.openxmlformats.org/officeDocument/2006/customXml" ds:itemID="{4E6E7A05-5EFB-4A61-92DA-D687DF247AA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66.xml><?xml version="1.0" encoding="utf-8"?>
<ds:datastoreItem xmlns:ds="http://schemas.openxmlformats.org/officeDocument/2006/customXml" ds:itemID="{D2D8BDA3-1711-4E06-B139-04F319E26934}">
  <ds:schemaRefs>
    <ds:schemaRef ds:uri="http://schemas.microsoft.com/sharepoint/v3/contenttype/forms"/>
  </ds:schemaRefs>
</ds:datastoreItem>
</file>

<file path=customXml/itemProps967.xml><?xml version="1.0" encoding="utf-8"?>
<ds:datastoreItem xmlns:ds="http://schemas.openxmlformats.org/officeDocument/2006/customXml" ds:itemID="{A17E26B0-EAD0-48C5-950D-8257BF216084}">
  <ds:schemaRefs>
    <ds:schemaRef ds:uri="http://schemas.microsoft.com/sharepoint/events"/>
  </ds:schemaRefs>
</ds:datastoreItem>
</file>

<file path=customXml/itemProps968.xml><?xml version="1.0" encoding="utf-8"?>
<ds:datastoreItem xmlns:ds="http://schemas.openxmlformats.org/officeDocument/2006/customXml" ds:itemID="{4EA4ABDB-36D9-4F24-A0AD-FB608E676772}">
  <ds:schemaRefs>
    <ds:schemaRef ds:uri="http://schemas.microsoft.com/sharepoint/v3/contenttype/forms"/>
  </ds:schemaRefs>
</ds:datastoreItem>
</file>

<file path=customXml/itemProps969.xml><?xml version="1.0" encoding="utf-8"?>
<ds:datastoreItem xmlns:ds="http://schemas.openxmlformats.org/officeDocument/2006/customXml" ds:itemID="{28423F0E-1516-49CB-93E3-D881FBDAF3D3}">
  <ds:schemaRefs>
    <ds:schemaRef ds:uri="http://schemas.microsoft.com/sharepoint/events"/>
  </ds:schemaRefs>
</ds:datastoreItem>
</file>

<file path=customXml/itemProps97.xml><?xml version="1.0" encoding="utf-8"?>
<ds:datastoreItem xmlns:ds="http://schemas.openxmlformats.org/officeDocument/2006/customXml" ds:itemID="{4C0DE66D-8488-450D-B69F-CBFC29509627}">
  <ds:schemaRefs>
    <ds:schemaRef ds:uri="http://schemas.microsoft.com/sharepoint/events"/>
  </ds:schemaRefs>
</ds:datastoreItem>
</file>

<file path=customXml/itemProps970.xml><?xml version="1.0" encoding="utf-8"?>
<ds:datastoreItem xmlns:ds="http://schemas.openxmlformats.org/officeDocument/2006/customXml" ds:itemID="{9EBB7AAC-AF36-4738-AC12-4A821679193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71.xml><?xml version="1.0" encoding="utf-8"?>
<ds:datastoreItem xmlns:ds="http://schemas.openxmlformats.org/officeDocument/2006/customXml" ds:itemID="{EBC80CF9-3EB1-4F4E-87AB-B1DA858F898A}">
  <ds:schemaRefs>
    <ds:schemaRef ds:uri="http://schemas.microsoft.com/sharepoint/v3/contenttype/forms"/>
  </ds:schemaRefs>
</ds:datastoreItem>
</file>

<file path=customXml/itemProps972.xml><?xml version="1.0" encoding="utf-8"?>
<ds:datastoreItem xmlns:ds="http://schemas.openxmlformats.org/officeDocument/2006/customXml" ds:itemID="{1DE0C0C4-9584-423C-84D6-F4A277564C4C}">
  <ds:schemaRefs>
    <ds:schemaRef ds:uri="http://schemas.microsoft.com/sharepoint/v3/contenttype/forms"/>
  </ds:schemaRefs>
</ds:datastoreItem>
</file>

<file path=customXml/itemProps973.xml><?xml version="1.0" encoding="utf-8"?>
<ds:datastoreItem xmlns:ds="http://schemas.openxmlformats.org/officeDocument/2006/customXml" ds:itemID="{6CD75210-D766-4C76-A9E2-453EB977F3C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974.xml><?xml version="1.0" encoding="utf-8"?>
<ds:datastoreItem xmlns:ds="http://schemas.openxmlformats.org/officeDocument/2006/customXml" ds:itemID="{D90E2694-F5DD-4A6D-BBD7-60D10B77EEEC}">
  <ds:schemaRefs>
    <ds:schemaRef ds:uri="http://schemas.microsoft.com/sharepoint/events"/>
  </ds:schemaRefs>
</ds:datastoreItem>
</file>

<file path=customXml/itemProps975.xml><?xml version="1.0" encoding="utf-8"?>
<ds:datastoreItem xmlns:ds="http://schemas.openxmlformats.org/officeDocument/2006/customXml" ds:itemID="{6A7E7525-DDD0-4A54-A1A1-AA749C8C1BA8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976.xml><?xml version="1.0" encoding="utf-8"?>
<ds:datastoreItem xmlns:ds="http://schemas.openxmlformats.org/officeDocument/2006/customXml" ds:itemID="{A5834189-D4F8-454D-A906-6EDE0134EE9B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977.xml><?xml version="1.0" encoding="utf-8"?>
<ds:datastoreItem xmlns:ds="http://schemas.openxmlformats.org/officeDocument/2006/customXml" ds:itemID="{96C3D2BE-ADAA-46B8-9D25-829C78566826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978.xml><?xml version="1.0" encoding="utf-8"?>
<ds:datastoreItem xmlns:ds="http://schemas.openxmlformats.org/officeDocument/2006/customXml" ds:itemID="{ADDC1B08-6C4D-46BB-A2C5-5161E3270F51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979.xml><?xml version="1.0" encoding="utf-8"?>
<ds:datastoreItem xmlns:ds="http://schemas.openxmlformats.org/officeDocument/2006/customXml" ds:itemID="{2F6E6861-D6E6-4C39-B28C-E477E848DFF4}">
  <ds:schemaRefs>
    <ds:schemaRef ds:uri="http://schemas.microsoft.com/sharepoint/events"/>
  </ds:schemaRefs>
</ds:datastoreItem>
</file>

<file path=customXml/itemProps98.xml><?xml version="1.0" encoding="utf-8"?>
<ds:datastoreItem xmlns:ds="http://schemas.openxmlformats.org/officeDocument/2006/customXml" ds:itemID="{98E9082D-C3E8-4112-93FE-F95EA09AAA4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80.xml><?xml version="1.0" encoding="utf-8"?>
<ds:datastoreItem xmlns:ds="http://schemas.openxmlformats.org/officeDocument/2006/customXml" ds:itemID="{B0E48DDA-703F-4D75-94E3-62C4C264DA43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81.xml><?xml version="1.0" encoding="utf-8"?>
<ds:datastoreItem xmlns:ds="http://schemas.openxmlformats.org/officeDocument/2006/customXml" ds:itemID="{1FA95854-7E6E-4BD9-8CA7-78BC819A1586}">
  <ds:schemaRefs>
    <ds:schemaRef ds:uri="http://schemas.microsoft.com/sharepoint/events"/>
  </ds:schemaRefs>
</ds:datastoreItem>
</file>

<file path=customXml/itemProps982.xml><?xml version="1.0" encoding="utf-8"?>
<ds:datastoreItem xmlns:ds="http://schemas.openxmlformats.org/officeDocument/2006/customXml" ds:itemID="{318E4D03-071F-46BA-ACF8-DACF2B093B43}">
  <ds:schemaRefs>
    <ds:schemaRef ds:uri="http://schemas.microsoft.com/sharepoint/events"/>
  </ds:schemaRefs>
</ds:datastoreItem>
</file>

<file path=customXml/itemProps983.xml><?xml version="1.0" encoding="utf-8"?>
<ds:datastoreItem xmlns:ds="http://schemas.openxmlformats.org/officeDocument/2006/customXml" ds:itemID="{DD864FA5-1675-44D9-AAF7-38AC6C810D49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984.xml><?xml version="1.0" encoding="utf-8"?>
<ds:datastoreItem xmlns:ds="http://schemas.openxmlformats.org/officeDocument/2006/customXml" ds:itemID="{B37184D7-856C-465C-9E9E-8471D519DE06}">
  <ds:schemaRefs>
    <ds:schemaRef ds:uri="http://schemas.microsoft.com/sharepoint/v3/contenttype/forms"/>
  </ds:schemaRefs>
</ds:datastoreItem>
</file>

<file path=customXml/itemProps985.xml><?xml version="1.0" encoding="utf-8"?>
<ds:datastoreItem xmlns:ds="http://schemas.openxmlformats.org/officeDocument/2006/customXml" ds:itemID="{A6C984E1-26C1-4FF2-8985-3EF6D2CB9D8F}">
  <ds:schemaRefs>
    <ds:schemaRef ds:uri="http://schemas.microsoft.com/sharepoint/v3/contenttype/forms"/>
  </ds:schemaRefs>
</ds:datastoreItem>
</file>

<file path=customXml/itemProps986.xml><?xml version="1.0" encoding="utf-8"?>
<ds:datastoreItem xmlns:ds="http://schemas.openxmlformats.org/officeDocument/2006/customXml" ds:itemID="{344E99E2-3516-443B-8EA0-C3B72EA54562}">
  <ds:schemaRefs>
    <ds:schemaRef ds:uri="http://schemas.microsoft.com/sharepoint/events"/>
  </ds:schemaRefs>
</ds:datastoreItem>
</file>

<file path=customXml/itemProps987.xml><?xml version="1.0" encoding="utf-8"?>
<ds:datastoreItem xmlns:ds="http://schemas.openxmlformats.org/officeDocument/2006/customXml" ds:itemID="{4F2EDB65-EDC3-4F6B-9B1D-6D6E477C742C}">
  <ds:schemaRefs>
    <ds:schemaRef ds:uri="http://schemas.microsoft.com/sharepoint/events"/>
  </ds:schemaRefs>
</ds:datastoreItem>
</file>

<file path=customXml/itemProps988.xml><?xml version="1.0" encoding="utf-8"?>
<ds:datastoreItem xmlns:ds="http://schemas.openxmlformats.org/officeDocument/2006/customXml" ds:itemID="{108B000B-96DA-4A04-A1D7-1B8884660A93}">
  <ds:schemaRefs>
    <ds:schemaRef ds:uri="http://schemas.microsoft.com/sharepoint/events"/>
  </ds:schemaRefs>
</ds:datastoreItem>
</file>

<file path=customXml/itemProps989.xml><?xml version="1.0" encoding="utf-8"?>
<ds:datastoreItem xmlns:ds="http://schemas.openxmlformats.org/officeDocument/2006/customXml" ds:itemID="{DA2C9388-3862-4E24-99D7-188E89B1836E}">
  <ds:schemaRefs>
    <ds:schemaRef ds:uri="http://schemas.microsoft.com/sharepoint/v3/contenttype/forms"/>
  </ds:schemaRefs>
</ds:datastoreItem>
</file>

<file path=customXml/itemProps99.xml><?xml version="1.0" encoding="utf-8"?>
<ds:datastoreItem xmlns:ds="http://schemas.openxmlformats.org/officeDocument/2006/customXml" ds:itemID="{D7FF436B-0771-4972-B91B-F478B1B30EB8}">
  <ds:schemaRefs>
    <ds:schemaRef ds:uri="http://schemas.microsoft.com/sharepoint/events"/>
  </ds:schemaRefs>
</ds:datastoreItem>
</file>

<file path=customXml/itemProps990.xml><?xml version="1.0" encoding="utf-8"?>
<ds:datastoreItem xmlns:ds="http://schemas.openxmlformats.org/officeDocument/2006/customXml" ds:itemID="{F2640E34-484D-476A-B5A4-C7736283FD8D}">
  <ds:schemaRefs>
    <ds:schemaRef ds:uri="http://schemas.microsoft.com/sharepoint/v3/contenttype/forms"/>
  </ds:schemaRefs>
</ds:datastoreItem>
</file>

<file path=customXml/itemProps991.xml><?xml version="1.0" encoding="utf-8"?>
<ds:datastoreItem xmlns:ds="http://schemas.openxmlformats.org/officeDocument/2006/customXml" ds:itemID="{637E71E3-E696-45FE-B208-E65A043E565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92.xml><?xml version="1.0" encoding="utf-8"?>
<ds:datastoreItem xmlns:ds="http://schemas.openxmlformats.org/officeDocument/2006/customXml" ds:itemID="{B704FC65-776B-4DBF-B2E2-007C6DCFE184}">
  <ds:schemaRefs>
    <ds:schemaRef ds:uri="http://schemas.microsoft.com/sharepoint/v3/contenttype/forms"/>
  </ds:schemaRefs>
</ds:datastoreItem>
</file>

<file path=customXml/itemProps993.xml><?xml version="1.0" encoding="utf-8"?>
<ds:datastoreItem xmlns:ds="http://schemas.openxmlformats.org/officeDocument/2006/customXml" ds:itemID="{C73D55F9-80CB-47B8-9D5F-39BF0EB92B5A}">
  <ds:schemaRefs>
    <ds:schemaRef ds:uri="http://schemas.microsoft.com/sharepoint/v3/contenttype/forms"/>
  </ds:schemaRefs>
</ds:datastoreItem>
</file>

<file path=customXml/itemProps994.xml><?xml version="1.0" encoding="utf-8"?>
<ds:datastoreItem xmlns:ds="http://schemas.openxmlformats.org/officeDocument/2006/customXml" ds:itemID="{28594DEE-0E62-4601-B128-63AA2E994958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95.xml><?xml version="1.0" encoding="utf-8"?>
<ds:datastoreItem xmlns:ds="http://schemas.openxmlformats.org/officeDocument/2006/customXml" ds:itemID="{7B7107C5-5B39-45A6-99FE-42BCAD31AD3C}">
  <ds:schemaRefs>
    <ds:schemaRef ds:uri="5908ebff-5f8e-4240-93d2-61fbc062eddd"/>
    <ds:schemaRef ds:uri="8228d8e9-cc2d-4be2-9152-6eed6b2f37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  <ds:schemaRef ds:uri="http://www.w3.org/2001/XMLSchema-instance"/>
  </ds:schemaRefs>
</ds:datastoreItem>
</file>

<file path=customXml/itemProps996.xml><?xml version="1.0" encoding="utf-8"?>
<ds:datastoreItem xmlns:ds="http://schemas.openxmlformats.org/officeDocument/2006/customXml" ds:itemID="{BDF246A2-2B7B-45BD-A8D0-EDA41B7932DA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97.xml><?xml version="1.0" encoding="utf-8"?>
<ds:datastoreItem xmlns:ds="http://schemas.openxmlformats.org/officeDocument/2006/customXml" ds:itemID="{94F9D22A-0BC6-4538-A001-8DF0F94E5905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98.xml><?xml version="1.0" encoding="utf-8"?>
<ds:datastoreItem xmlns:ds="http://schemas.openxmlformats.org/officeDocument/2006/customXml" ds:itemID="{3819A034-3CA8-4A8F-8CDD-1C5F2C4C6974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customXml/itemProps999.xml><?xml version="1.0" encoding="utf-8"?>
<ds:datastoreItem xmlns:ds="http://schemas.openxmlformats.org/officeDocument/2006/customXml" ds:itemID="{18CECFF9-76BF-4F36-90C7-66588C0B2107}">
  <ds:schemaRefs>
    <ds:schemaRef ds:uri="5908ebff-5f8e-4240-93d2-61fbc062eddd"/>
    <ds:schemaRef ds:uri="8228d8e9-cc2d-4be2-9152-6eed6b2f3705"/>
    <ds:schemaRef ds:uri="caeb1846-cdfb-4597-893b-2ae440ff70d1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www.w3.org/2001/XMLSchema-instance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GN5-1 presentation</Template>
  <TotalTime>24</TotalTime>
  <Words>1200</Words>
  <Application>Microsoft Office PowerPoint</Application>
  <PresentationFormat>Widescreen</PresentationFormat>
  <Paragraphs>282</Paragraphs>
  <Slides>33</Slides>
  <Notes>32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33</vt:i4>
      </vt:variant>
    </vt:vector>
  </HeadingPairs>
  <TitlesOfParts>
    <vt:vector size="42" baseType="lpstr">
      <vt:lpstr>Arial</vt:lpstr>
      <vt:lpstr>Arial,Sans-Serif</vt:lpstr>
      <vt:lpstr>Calibri</vt:lpstr>
      <vt:lpstr>Courier New,monospace</vt:lpstr>
      <vt:lpstr>Cover</vt:lpstr>
      <vt:lpstr>Standard layout</vt:lpstr>
      <vt:lpstr>1_Standard layout</vt:lpstr>
      <vt:lpstr>blank</vt:lpstr>
      <vt:lpstr>End Slide</vt:lpstr>
      <vt:lpstr>Distributed Active Network Monitoring with nmaas Insights from an NREN production deployment</vt:lpstr>
      <vt:lpstr>PowerPoint Presentation</vt:lpstr>
      <vt:lpstr>What is nmaas?</vt:lpstr>
      <vt:lpstr>Introduction to nmaas</vt:lpstr>
      <vt:lpstr>nmaas Flavors and Existing Use-Cases</vt:lpstr>
      <vt:lpstr>nmaas Core Functionalities (1)</vt:lpstr>
      <vt:lpstr>nmaas Core Functionalities (2)</vt:lpstr>
      <vt:lpstr>A Picture is Worth a Thousand Words…</vt:lpstr>
      <vt:lpstr>PowerPoint Presentation</vt:lpstr>
      <vt:lpstr>nmaas Distributed Active Monitoring</vt:lpstr>
      <vt:lpstr>What is Distributed Active Monitoring?</vt:lpstr>
      <vt:lpstr>Distributed Active Monitoring Benefits</vt:lpstr>
      <vt:lpstr>RENATER Experience</vt:lpstr>
      <vt:lpstr>Overall Vision</vt:lpstr>
      <vt:lpstr>Historical Context</vt:lpstr>
      <vt:lpstr>Technological Context</vt:lpstr>
      <vt:lpstr>Wishlist</vt:lpstr>
      <vt:lpstr>Wishlist</vt:lpstr>
      <vt:lpstr>Foundational Sub-Project</vt:lpstr>
      <vt:lpstr>Architecture</vt:lpstr>
      <vt:lpstr>Overall Architecture</vt:lpstr>
      <vt:lpstr>Underlying infrastructure: BMS</vt:lpstr>
      <vt:lpstr>perfSONAR Deployment</vt:lpstr>
      <vt:lpstr>perfSONAR Deployment: Via nmaas</vt:lpstr>
      <vt:lpstr>perfSONAR Deployment: nmaas Webhook Feature</vt:lpstr>
      <vt:lpstr>perfSONAR Deployment: Airflow Script</vt:lpstr>
      <vt:lpstr>perfSONAR Deployment</vt:lpstr>
      <vt:lpstr>perfSONAR Deployment: nmaas Instance Configuration </vt:lpstr>
      <vt:lpstr>perfSONAR Deployment: Complete Workflow</vt:lpstr>
      <vt:lpstr>Conclusion</vt:lpstr>
      <vt:lpstr>RENATER side</vt:lpstr>
      <vt:lpstr>Conclusion and Future Plans</vt:lpstr>
      <vt:lpstr>Thank You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Vojdan Kjorveziroski</dc:creator>
  <cp:keywords>GN5-1</cp:keywords>
  <cp:lastModifiedBy>Vojdan Kjorveziroski</cp:lastModifiedBy>
  <cp:revision>177</cp:revision>
  <dcterms:created xsi:type="dcterms:W3CDTF">2024-10-12T12:21:53Z</dcterms:created>
  <dcterms:modified xsi:type="dcterms:W3CDTF">2026-06-02T12:09:41Z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0x010100C49964085BF03940BF1408810DA7C764</vt:lpwstr>
  </property>
  <property fmtid="{D5CDD505-2E9C-101B-9397-08002B2CF9AE}" pid="3" name="_dlc_DocIdItemGuid">
    <vt:lpwstr>6ae6d963-2624-4731-878b-b3e827956d39</vt:lpwstr>
  </property>
</Properties>
</file>