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1" r:id="rId2"/>
    <p:sldMasterId id="2147483718" r:id="rId3"/>
    <p:sldMasterId id="2147483787" r:id="rId4"/>
    <p:sldMasterId id="2147483794" r:id="rId5"/>
  </p:sldMasterIdLst>
  <p:notesMasterIdLst>
    <p:notesMasterId r:id="rId36"/>
  </p:notesMasterIdLst>
  <p:sldIdLst>
    <p:sldId id="2569" r:id="rId6"/>
    <p:sldId id="258" r:id="rId7"/>
    <p:sldId id="259" r:id="rId8"/>
    <p:sldId id="260" r:id="rId9"/>
    <p:sldId id="261" r:id="rId10"/>
    <p:sldId id="257" r:id="rId11"/>
    <p:sldId id="262" r:id="rId12"/>
    <p:sldId id="263" r:id="rId13"/>
    <p:sldId id="266" r:id="rId14"/>
    <p:sldId id="264" r:id="rId15"/>
    <p:sldId id="289" r:id="rId16"/>
    <p:sldId id="267" r:id="rId17"/>
    <p:sldId id="268" r:id="rId18"/>
    <p:sldId id="269" r:id="rId19"/>
    <p:sldId id="2571" r:id="rId20"/>
    <p:sldId id="2572" r:id="rId21"/>
    <p:sldId id="270" r:id="rId22"/>
    <p:sldId id="271" r:id="rId23"/>
    <p:sldId id="272" r:id="rId24"/>
    <p:sldId id="274" r:id="rId25"/>
    <p:sldId id="290" r:id="rId26"/>
    <p:sldId id="2568" r:id="rId27"/>
    <p:sldId id="275" r:id="rId28"/>
    <p:sldId id="2561" r:id="rId29"/>
    <p:sldId id="278" r:id="rId30"/>
    <p:sldId id="279" r:id="rId31"/>
    <p:sldId id="280" r:id="rId32"/>
    <p:sldId id="288" r:id="rId33"/>
    <p:sldId id="2574" r:id="rId34"/>
    <p:sldId id="330"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jOh4Hr2fIoITr8Qqduy6WNTF3q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A6637-9002-4A9D-BB3A-09A62F3220F7}" v="147" dt="2026-06-03T05:50:33.042"/>
    <p1510:client id="{3A640542-1E72-5247-ACBA-E370A65DF950}" v="323" dt="2026-06-03T12:22:03.231"/>
    <p1510:client id="{94423B09-D38A-C0E0-DB54-EF407794E954}" v="2" dt="2026-06-03T04:07:47.746"/>
  </p1510:revLst>
</p1510:revInfo>
</file>

<file path=ppt/tableStyles.xml><?xml version="1.0" encoding="utf-8"?>
<a:tblStyleLst xmlns:a="http://schemas.openxmlformats.org/drawingml/2006/main" def="{D28AEECA-037B-44E5-9862-31E8F9FBE998}">
  <a:tblStyle styleId="{D28AEECA-037B-44E5-9862-31E8F9FBE99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681"/>
  </p:normalViewPr>
  <p:slideViewPr>
    <p:cSldViewPr snapToGrid="0">
      <p:cViewPr varScale="1">
        <p:scale>
          <a:sx n="150" d="100"/>
          <a:sy n="150" d="100"/>
        </p:scale>
        <p:origin x="2832"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40" Type="http://customschemas.google.com/relationships/presentationmetadata" Target="metadata"/><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4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ald.hockerstedt" userId="S::harald.hockerstedt_csc.fi#ext#@isikt.onmicrosoft.com::cfd1026f-9577-481a-9bef-7b0e1c8756ac" providerId="AD" clId="Web-{083B7B81-B29C-AEC1-36A4-D9BB1E90B5E6}"/>
    <pc:docChg chg="addSld modSld">
      <pc:chgData name="harald.hockerstedt" userId="S::harald.hockerstedt_csc.fi#ext#@isikt.onmicrosoft.com::cfd1026f-9577-481a-9bef-7b0e1c8756ac" providerId="AD" clId="Web-{083B7B81-B29C-AEC1-36A4-D9BB1E90B5E6}" dt="2026-06-02T11:58:37.246" v="34" actId="20577"/>
      <pc:docMkLst>
        <pc:docMk/>
      </pc:docMkLst>
      <pc:sldChg chg="modSp">
        <pc:chgData name="harald.hockerstedt" userId="S::harald.hockerstedt_csc.fi#ext#@isikt.onmicrosoft.com::cfd1026f-9577-481a-9bef-7b0e1c8756ac" providerId="AD" clId="Web-{083B7B81-B29C-AEC1-36A4-D9BB1E90B5E6}" dt="2026-06-02T11:44:00.129" v="3" actId="20577"/>
        <pc:sldMkLst>
          <pc:docMk/>
          <pc:sldMk cId="0" sldId="269"/>
        </pc:sldMkLst>
        <pc:spChg chg="mod">
          <ac:chgData name="harald.hockerstedt" userId="S::harald.hockerstedt_csc.fi#ext#@isikt.onmicrosoft.com::cfd1026f-9577-481a-9bef-7b0e1c8756ac" providerId="AD" clId="Web-{083B7B81-B29C-AEC1-36A4-D9BB1E90B5E6}" dt="2026-06-02T11:44:00.129" v="3" actId="20577"/>
          <ac:spMkLst>
            <pc:docMk/>
            <pc:sldMk cId="0" sldId="269"/>
            <ac:spMk id="731" creationId="{00000000-0000-0000-0000-000000000000}"/>
          </ac:spMkLst>
        </pc:spChg>
      </pc:sldChg>
      <pc:sldChg chg="delSp">
        <pc:chgData name="harald.hockerstedt" userId="S::harald.hockerstedt_csc.fi#ext#@isikt.onmicrosoft.com::cfd1026f-9577-481a-9bef-7b0e1c8756ac" providerId="AD" clId="Web-{083B7B81-B29C-AEC1-36A4-D9BB1E90B5E6}" dt="2026-06-02T11:44:23.145" v="5"/>
        <pc:sldMkLst>
          <pc:docMk/>
          <pc:sldMk cId="0" sldId="270"/>
        </pc:sldMkLst>
        <pc:spChg chg="del">
          <ac:chgData name="harald.hockerstedt" userId="S::harald.hockerstedt_csc.fi#ext#@isikt.onmicrosoft.com::cfd1026f-9577-481a-9bef-7b0e1c8756ac" providerId="AD" clId="Web-{083B7B81-B29C-AEC1-36A4-D9BB1E90B5E6}" dt="2026-06-02T11:44:20.614" v="4"/>
          <ac:spMkLst>
            <pc:docMk/>
            <pc:sldMk cId="0" sldId="270"/>
            <ac:spMk id="742" creationId="{00000000-0000-0000-0000-000000000000}"/>
          </ac:spMkLst>
        </pc:spChg>
        <pc:spChg chg="del">
          <ac:chgData name="harald.hockerstedt" userId="S::harald.hockerstedt_csc.fi#ext#@isikt.onmicrosoft.com::cfd1026f-9577-481a-9bef-7b0e1c8756ac" providerId="AD" clId="Web-{083B7B81-B29C-AEC1-36A4-D9BB1E90B5E6}" dt="2026-06-02T11:44:23.145" v="5"/>
          <ac:spMkLst>
            <pc:docMk/>
            <pc:sldMk cId="0" sldId="270"/>
            <ac:spMk id="743" creationId="{00000000-0000-0000-0000-000000000000}"/>
          </ac:spMkLst>
        </pc:spChg>
      </pc:sldChg>
      <pc:sldChg chg="modSp">
        <pc:chgData name="harald.hockerstedt" userId="S::harald.hockerstedt_csc.fi#ext#@isikt.onmicrosoft.com::cfd1026f-9577-481a-9bef-7b0e1c8756ac" providerId="AD" clId="Web-{083B7B81-B29C-AEC1-36A4-D9BB1E90B5E6}" dt="2026-06-02T11:47:22.975" v="7" actId="20577"/>
        <pc:sldMkLst>
          <pc:docMk/>
          <pc:sldMk cId="0" sldId="271"/>
        </pc:sldMkLst>
        <pc:spChg chg="mod">
          <ac:chgData name="harald.hockerstedt" userId="S::harald.hockerstedt_csc.fi#ext#@isikt.onmicrosoft.com::cfd1026f-9577-481a-9bef-7b0e1c8756ac" providerId="AD" clId="Web-{083B7B81-B29C-AEC1-36A4-D9BB1E90B5E6}" dt="2026-06-02T11:47:22.975" v="7" actId="20577"/>
          <ac:spMkLst>
            <pc:docMk/>
            <pc:sldMk cId="0" sldId="271"/>
            <ac:spMk id="749" creationId="{00000000-0000-0000-0000-000000000000}"/>
          </ac:spMkLst>
        </pc:spChg>
      </pc:sldChg>
      <pc:sldChg chg="modSp">
        <pc:chgData name="harald.hockerstedt" userId="S::harald.hockerstedt_csc.fi#ext#@isikt.onmicrosoft.com::cfd1026f-9577-481a-9bef-7b0e1c8756ac" providerId="AD" clId="Web-{083B7B81-B29C-AEC1-36A4-D9BB1E90B5E6}" dt="2026-06-02T11:54:59.791" v="9" actId="20577"/>
        <pc:sldMkLst>
          <pc:docMk/>
          <pc:sldMk cId="0" sldId="278"/>
        </pc:sldMkLst>
        <pc:spChg chg="mod">
          <ac:chgData name="harald.hockerstedt" userId="S::harald.hockerstedt_csc.fi#ext#@isikt.onmicrosoft.com::cfd1026f-9577-481a-9bef-7b0e1c8756ac" providerId="AD" clId="Web-{083B7B81-B29C-AEC1-36A4-D9BB1E90B5E6}" dt="2026-06-02T11:54:59.791" v="9" actId="20577"/>
          <ac:spMkLst>
            <pc:docMk/>
            <pc:sldMk cId="0" sldId="278"/>
            <ac:spMk id="822" creationId="{00000000-0000-0000-0000-000000000000}"/>
          </ac:spMkLst>
        </pc:spChg>
      </pc:sldChg>
      <pc:sldChg chg="modSp">
        <pc:chgData name="harald.hockerstedt" userId="S::harald.hockerstedt_csc.fi#ext#@isikt.onmicrosoft.com::cfd1026f-9577-481a-9bef-7b0e1c8756ac" providerId="AD" clId="Web-{083B7B81-B29C-AEC1-36A4-D9BB1E90B5E6}" dt="2026-06-02T11:56:36.229" v="18" actId="20577"/>
        <pc:sldMkLst>
          <pc:docMk/>
          <pc:sldMk cId="0" sldId="280"/>
        </pc:sldMkLst>
        <pc:spChg chg="mod">
          <ac:chgData name="harald.hockerstedt" userId="S::harald.hockerstedt_csc.fi#ext#@isikt.onmicrosoft.com::cfd1026f-9577-481a-9bef-7b0e1c8756ac" providerId="AD" clId="Web-{083B7B81-B29C-AEC1-36A4-D9BB1E90B5E6}" dt="2026-06-02T11:56:36.229" v="18" actId="20577"/>
          <ac:spMkLst>
            <pc:docMk/>
            <pc:sldMk cId="0" sldId="280"/>
            <ac:spMk id="845" creationId="{00000000-0000-0000-0000-000000000000}"/>
          </ac:spMkLst>
        </pc:spChg>
      </pc:sldChg>
      <pc:sldChg chg="modSp new">
        <pc:chgData name="harald.hockerstedt" userId="S::harald.hockerstedt_csc.fi#ext#@isikt.onmicrosoft.com::cfd1026f-9577-481a-9bef-7b0e1c8756ac" providerId="AD" clId="Web-{083B7B81-B29C-AEC1-36A4-D9BB1E90B5E6}" dt="2026-06-02T11:58:29.027" v="28" actId="20577"/>
        <pc:sldMkLst>
          <pc:docMk/>
          <pc:sldMk cId="3281829326" sldId="2570"/>
        </pc:sldMkLst>
        <pc:spChg chg="mod">
          <ac:chgData name="harald.hockerstedt" userId="S::harald.hockerstedt_csc.fi#ext#@isikt.onmicrosoft.com::cfd1026f-9577-481a-9bef-7b0e1c8756ac" providerId="AD" clId="Web-{083B7B81-B29C-AEC1-36A4-D9BB1E90B5E6}" dt="2026-06-02T11:58:29.027" v="28" actId="20577"/>
          <ac:spMkLst>
            <pc:docMk/>
            <pc:sldMk cId="3281829326" sldId="2570"/>
            <ac:spMk id="3" creationId="{1C464FA8-EFCB-5CD6-693C-18F9347363B1}"/>
          </ac:spMkLst>
        </pc:spChg>
      </pc:sldChg>
      <pc:sldChg chg="modSp new">
        <pc:chgData name="harald.hockerstedt" userId="S::harald.hockerstedt_csc.fi#ext#@isikt.onmicrosoft.com::cfd1026f-9577-481a-9bef-7b0e1c8756ac" providerId="AD" clId="Web-{083B7B81-B29C-AEC1-36A4-D9BB1E90B5E6}" dt="2026-06-02T11:58:37.246" v="34" actId="20577"/>
        <pc:sldMkLst>
          <pc:docMk/>
          <pc:sldMk cId="658913437" sldId="2571"/>
        </pc:sldMkLst>
        <pc:spChg chg="mod">
          <ac:chgData name="harald.hockerstedt" userId="S::harald.hockerstedt_csc.fi#ext#@isikt.onmicrosoft.com::cfd1026f-9577-481a-9bef-7b0e1c8756ac" providerId="AD" clId="Web-{083B7B81-B29C-AEC1-36A4-D9BB1E90B5E6}" dt="2026-06-02T11:58:37.246" v="34" actId="20577"/>
          <ac:spMkLst>
            <pc:docMk/>
            <pc:sldMk cId="658913437" sldId="2571"/>
            <ac:spMk id="3" creationId="{247BCBFE-0AD5-C81E-0613-E2EAA6222B37}"/>
          </ac:spMkLst>
        </pc:spChg>
      </pc:sldChg>
    </pc:docChg>
  </pc:docChgLst>
  <pc:docChgLst>
    <pc:chgData name="Leif Kristiansen" userId="S::leif.kristiansen@sikt.no::aa9f40c8-435c-41f3-a6ea-ebe139dda34d" providerId="AD" clId="Web-{69BAC30C-E4FE-8292-C730-95D6BCDEFDEE}"/>
    <pc:docChg chg="modSld">
      <pc:chgData name="Leif Kristiansen" userId="S::leif.kristiansen@sikt.no::aa9f40c8-435c-41f3-a6ea-ebe139dda34d" providerId="AD" clId="Web-{69BAC30C-E4FE-8292-C730-95D6BCDEFDEE}" dt="2026-06-02T11:42:42.851" v="90" actId="20577"/>
      <pc:docMkLst>
        <pc:docMk/>
      </pc:docMkLst>
      <pc:sldChg chg="modSp">
        <pc:chgData name="Leif Kristiansen" userId="S::leif.kristiansen@sikt.no::aa9f40c8-435c-41f3-a6ea-ebe139dda34d" providerId="AD" clId="Web-{69BAC30C-E4FE-8292-C730-95D6BCDEFDEE}" dt="2026-06-02T11:41:29.663" v="70" actId="20577"/>
        <pc:sldMkLst>
          <pc:docMk/>
          <pc:sldMk cId="0" sldId="266"/>
        </pc:sldMkLst>
        <pc:spChg chg="mod">
          <ac:chgData name="Leif Kristiansen" userId="S::leif.kristiansen@sikt.no::aa9f40c8-435c-41f3-a6ea-ebe139dda34d" providerId="AD" clId="Web-{69BAC30C-E4FE-8292-C730-95D6BCDEFDEE}" dt="2026-06-02T11:41:29.663" v="70" actId="20577"/>
          <ac:spMkLst>
            <pc:docMk/>
            <pc:sldMk cId="0" sldId="266"/>
            <ac:spMk id="710" creationId="{00000000-0000-0000-0000-000000000000}"/>
          </ac:spMkLst>
        </pc:spChg>
      </pc:sldChg>
      <pc:sldChg chg="modSp">
        <pc:chgData name="Leif Kristiansen" userId="S::leif.kristiansen@sikt.no::aa9f40c8-435c-41f3-a6ea-ebe139dda34d" providerId="AD" clId="Web-{69BAC30C-E4FE-8292-C730-95D6BCDEFDEE}" dt="2026-06-02T11:42:42.851" v="90" actId="20577"/>
        <pc:sldMkLst>
          <pc:docMk/>
          <pc:sldMk cId="0" sldId="267"/>
        </pc:sldMkLst>
        <pc:spChg chg="mod">
          <ac:chgData name="Leif Kristiansen" userId="S::leif.kristiansen@sikt.no::aa9f40c8-435c-41f3-a6ea-ebe139dda34d" providerId="AD" clId="Web-{69BAC30C-E4FE-8292-C730-95D6BCDEFDEE}" dt="2026-06-02T11:42:42.851" v="90" actId="20577"/>
          <ac:spMkLst>
            <pc:docMk/>
            <pc:sldMk cId="0" sldId="267"/>
            <ac:spMk id="717" creationId="{00000000-0000-0000-0000-000000000000}"/>
          </ac:spMkLst>
        </pc:spChg>
      </pc:sldChg>
    </pc:docChg>
  </pc:docChgLst>
  <pc:docChgLst>
    <pc:chgData name="Leif Kristiansen" userId="aa9f40c8-435c-41f3-a6ea-ebe139dda34d" providerId="ADAL" clId="{43AEF97C-5B1C-47B6-B6E2-0C79232392D8}"/>
    <pc:docChg chg="undo custSel addSld modSld">
      <pc:chgData name="Leif Kristiansen" userId="aa9f40c8-435c-41f3-a6ea-ebe139dda34d" providerId="ADAL" clId="{43AEF97C-5B1C-47B6-B6E2-0C79232392D8}" dt="2026-06-03T18:30:38.344" v="754" actId="20577"/>
      <pc:docMkLst>
        <pc:docMk/>
      </pc:docMkLst>
      <pc:sldChg chg="addSp delSp modSp mod">
        <pc:chgData name="Leif Kristiansen" userId="aa9f40c8-435c-41f3-a6ea-ebe139dda34d" providerId="ADAL" clId="{43AEF97C-5B1C-47B6-B6E2-0C79232392D8}" dt="2026-06-03T14:21:52.388" v="663" actId="20577"/>
        <pc:sldMkLst>
          <pc:docMk/>
          <pc:sldMk cId="0" sldId="257"/>
        </pc:sldMkLst>
        <pc:spChg chg="mod">
          <ac:chgData name="Leif Kristiansen" userId="aa9f40c8-435c-41f3-a6ea-ebe139dda34d" providerId="ADAL" clId="{43AEF97C-5B1C-47B6-B6E2-0C79232392D8}" dt="2026-06-03T14:21:52.388" v="663" actId="20577"/>
          <ac:spMkLst>
            <pc:docMk/>
            <pc:sldMk cId="0" sldId="257"/>
            <ac:spMk id="628" creationId="{00000000-0000-0000-0000-000000000000}"/>
          </ac:spMkLst>
        </pc:spChg>
        <pc:picChg chg="add mod">
          <ac:chgData name="Leif Kristiansen" userId="aa9f40c8-435c-41f3-a6ea-ebe139dda34d" providerId="ADAL" clId="{43AEF97C-5B1C-47B6-B6E2-0C79232392D8}" dt="2026-06-03T04:31:46.585" v="5" actId="1076"/>
          <ac:picMkLst>
            <pc:docMk/>
            <pc:sldMk cId="0" sldId="257"/>
            <ac:picMk id="4" creationId="{D81A92EA-A8B2-9D85-83AB-4B393B52797C}"/>
          </ac:picMkLst>
        </pc:picChg>
        <pc:picChg chg="add del mod">
          <ac:chgData name="Leif Kristiansen" userId="aa9f40c8-435c-41f3-a6ea-ebe139dda34d" providerId="ADAL" clId="{43AEF97C-5B1C-47B6-B6E2-0C79232392D8}" dt="2026-06-03T04:40:12.258" v="14" actId="478"/>
          <ac:picMkLst>
            <pc:docMk/>
            <pc:sldMk cId="0" sldId="257"/>
            <ac:picMk id="5" creationId="{07A68699-1842-324F-1A84-A51438BF77EF}"/>
          </ac:picMkLst>
        </pc:picChg>
        <pc:picChg chg="add mod">
          <ac:chgData name="Leif Kristiansen" userId="aa9f40c8-435c-41f3-a6ea-ebe139dda34d" providerId="ADAL" clId="{43AEF97C-5B1C-47B6-B6E2-0C79232392D8}" dt="2026-06-03T04:42:58.261" v="20" actId="1076"/>
          <ac:picMkLst>
            <pc:docMk/>
            <pc:sldMk cId="0" sldId="257"/>
            <ac:picMk id="7" creationId="{CD52FB17-ABE3-F81D-FA63-F507BFC3A356}"/>
          </ac:picMkLst>
        </pc:picChg>
        <pc:picChg chg="mod">
          <ac:chgData name="Leif Kristiansen" userId="aa9f40c8-435c-41f3-a6ea-ebe139dda34d" providerId="ADAL" clId="{43AEF97C-5B1C-47B6-B6E2-0C79232392D8}" dt="2026-06-03T04:42:53.488" v="19" actId="1076"/>
          <ac:picMkLst>
            <pc:docMk/>
            <pc:sldMk cId="0" sldId="257"/>
            <ac:picMk id="1026" creationId="{BD596619-A402-6080-F7BA-43D4100E246C}"/>
          </ac:picMkLst>
        </pc:picChg>
      </pc:sldChg>
      <pc:sldChg chg="modSp mod">
        <pc:chgData name="Leif Kristiansen" userId="aa9f40c8-435c-41f3-a6ea-ebe139dda34d" providerId="ADAL" clId="{43AEF97C-5B1C-47B6-B6E2-0C79232392D8}" dt="2026-06-03T18:30:38.344" v="754" actId="20577"/>
        <pc:sldMkLst>
          <pc:docMk/>
          <pc:sldMk cId="0" sldId="264"/>
        </pc:sldMkLst>
        <pc:spChg chg="mod">
          <ac:chgData name="Leif Kristiansen" userId="aa9f40c8-435c-41f3-a6ea-ebe139dda34d" providerId="ADAL" clId="{43AEF97C-5B1C-47B6-B6E2-0C79232392D8}" dt="2026-06-03T18:30:38.344" v="754" actId="20577"/>
          <ac:spMkLst>
            <pc:docMk/>
            <pc:sldMk cId="0" sldId="264"/>
            <ac:spMk id="694" creationId="{00000000-0000-0000-0000-000000000000}"/>
          </ac:spMkLst>
        </pc:spChg>
      </pc:sldChg>
      <pc:sldChg chg="modSp mod">
        <pc:chgData name="Leif Kristiansen" userId="aa9f40c8-435c-41f3-a6ea-ebe139dda34d" providerId="ADAL" clId="{43AEF97C-5B1C-47B6-B6E2-0C79232392D8}" dt="2026-06-03T18:29:58.582" v="732" actId="20577"/>
        <pc:sldMkLst>
          <pc:docMk/>
          <pc:sldMk cId="0" sldId="266"/>
        </pc:sldMkLst>
        <pc:spChg chg="mod">
          <ac:chgData name="Leif Kristiansen" userId="aa9f40c8-435c-41f3-a6ea-ebe139dda34d" providerId="ADAL" clId="{43AEF97C-5B1C-47B6-B6E2-0C79232392D8}" dt="2026-06-03T18:29:58.582" v="732" actId="20577"/>
          <ac:spMkLst>
            <pc:docMk/>
            <pc:sldMk cId="0" sldId="266"/>
            <ac:spMk id="710" creationId="{00000000-0000-0000-0000-000000000000}"/>
          </ac:spMkLst>
        </pc:spChg>
      </pc:sldChg>
      <pc:sldChg chg="modSp mod">
        <pc:chgData name="Leif Kristiansen" userId="aa9f40c8-435c-41f3-a6ea-ebe139dda34d" providerId="ADAL" clId="{43AEF97C-5B1C-47B6-B6E2-0C79232392D8}" dt="2026-06-03T04:48:23.278" v="180" actId="20577"/>
        <pc:sldMkLst>
          <pc:docMk/>
          <pc:sldMk cId="0" sldId="267"/>
        </pc:sldMkLst>
        <pc:spChg chg="mod">
          <ac:chgData name="Leif Kristiansen" userId="aa9f40c8-435c-41f3-a6ea-ebe139dda34d" providerId="ADAL" clId="{43AEF97C-5B1C-47B6-B6E2-0C79232392D8}" dt="2026-06-03T04:48:23.278" v="180" actId="20577"/>
          <ac:spMkLst>
            <pc:docMk/>
            <pc:sldMk cId="0" sldId="267"/>
            <ac:spMk id="717" creationId="{00000000-0000-0000-0000-000000000000}"/>
          </ac:spMkLst>
        </pc:spChg>
      </pc:sldChg>
      <pc:sldChg chg="modSp mod">
        <pc:chgData name="Leif Kristiansen" userId="aa9f40c8-435c-41f3-a6ea-ebe139dda34d" providerId="ADAL" clId="{43AEF97C-5B1C-47B6-B6E2-0C79232392D8}" dt="2026-06-03T04:51:31.027" v="222" actId="20577"/>
        <pc:sldMkLst>
          <pc:docMk/>
          <pc:sldMk cId="0" sldId="269"/>
        </pc:sldMkLst>
        <pc:spChg chg="mod">
          <ac:chgData name="Leif Kristiansen" userId="aa9f40c8-435c-41f3-a6ea-ebe139dda34d" providerId="ADAL" clId="{43AEF97C-5B1C-47B6-B6E2-0C79232392D8}" dt="2026-06-03T04:51:31.027" v="222" actId="20577"/>
          <ac:spMkLst>
            <pc:docMk/>
            <pc:sldMk cId="0" sldId="269"/>
            <ac:spMk id="731" creationId="{00000000-0000-0000-0000-000000000000}"/>
          </ac:spMkLst>
        </pc:spChg>
      </pc:sldChg>
      <pc:sldChg chg="addSp modSp mod modClrScheme chgLayout">
        <pc:chgData name="Leif Kristiansen" userId="aa9f40c8-435c-41f3-a6ea-ebe139dda34d" providerId="ADAL" clId="{43AEF97C-5B1C-47B6-B6E2-0C79232392D8}" dt="2026-06-03T14:21:37.431" v="661" actId="6549"/>
        <pc:sldMkLst>
          <pc:docMk/>
          <pc:sldMk cId="0" sldId="270"/>
        </pc:sldMkLst>
        <pc:spChg chg="add">
          <ac:chgData name="Leif Kristiansen" userId="aa9f40c8-435c-41f3-a6ea-ebe139dda34d" providerId="ADAL" clId="{43AEF97C-5B1C-47B6-B6E2-0C79232392D8}" dt="2026-06-03T05:36:40.949" v="647"/>
          <ac:spMkLst>
            <pc:docMk/>
            <pc:sldMk cId="0" sldId="270"/>
            <ac:spMk id="2" creationId="{8C3CAC54-2930-62C5-F00D-E01576FC003D}"/>
          </ac:spMkLst>
        </pc:spChg>
        <pc:spChg chg="mod ord">
          <ac:chgData name="Leif Kristiansen" userId="aa9f40c8-435c-41f3-a6ea-ebe139dda34d" providerId="ADAL" clId="{43AEF97C-5B1C-47B6-B6E2-0C79232392D8}" dt="2026-06-03T05:16:27.053" v="334" actId="207"/>
          <ac:spMkLst>
            <pc:docMk/>
            <pc:sldMk cId="0" sldId="270"/>
            <ac:spMk id="738" creationId="{00000000-0000-0000-0000-000000000000}"/>
          </ac:spMkLst>
        </pc:spChg>
        <pc:spChg chg="mod ord">
          <ac:chgData name="Leif Kristiansen" userId="aa9f40c8-435c-41f3-a6ea-ebe139dda34d" providerId="ADAL" clId="{43AEF97C-5B1C-47B6-B6E2-0C79232392D8}" dt="2026-06-03T14:21:37.431" v="661" actId="6549"/>
          <ac:spMkLst>
            <pc:docMk/>
            <pc:sldMk cId="0" sldId="270"/>
            <ac:spMk id="739" creationId="{00000000-0000-0000-0000-000000000000}"/>
          </ac:spMkLst>
        </pc:spChg>
        <pc:spChg chg="mod ord">
          <ac:chgData name="Leif Kristiansen" userId="aa9f40c8-435c-41f3-a6ea-ebe139dda34d" providerId="ADAL" clId="{43AEF97C-5B1C-47B6-B6E2-0C79232392D8}" dt="2026-06-03T05:37:00.101" v="650" actId="20577"/>
          <ac:spMkLst>
            <pc:docMk/>
            <pc:sldMk cId="0" sldId="270"/>
            <ac:spMk id="740" creationId="{00000000-0000-0000-0000-000000000000}"/>
          </ac:spMkLst>
        </pc:spChg>
        <pc:spChg chg="mod ord">
          <ac:chgData name="Leif Kristiansen" userId="aa9f40c8-435c-41f3-a6ea-ebe139dda34d" providerId="ADAL" clId="{43AEF97C-5B1C-47B6-B6E2-0C79232392D8}" dt="2026-06-03T05:15:38.814" v="328" actId="700"/>
          <ac:spMkLst>
            <pc:docMk/>
            <pc:sldMk cId="0" sldId="270"/>
            <ac:spMk id="741" creationId="{00000000-0000-0000-0000-000000000000}"/>
          </ac:spMkLst>
        </pc:spChg>
      </pc:sldChg>
      <pc:sldChg chg="addSp delSp modSp mod">
        <pc:chgData name="Leif Kristiansen" userId="aa9f40c8-435c-41f3-a6ea-ebe139dda34d" providerId="ADAL" clId="{43AEF97C-5B1C-47B6-B6E2-0C79232392D8}" dt="2026-06-03T05:12:51.897" v="265" actId="115"/>
        <pc:sldMkLst>
          <pc:docMk/>
          <pc:sldMk cId="0" sldId="275"/>
        </pc:sldMkLst>
        <pc:spChg chg="mod">
          <ac:chgData name="Leif Kristiansen" userId="aa9f40c8-435c-41f3-a6ea-ebe139dda34d" providerId="ADAL" clId="{43AEF97C-5B1C-47B6-B6E2-0C79232392D8}" dt="2026-06-03T05:12:51.897" v="265" actId="115"/>
          <ac:spMkLst>
            <pc:docMk/>
            <pc:sldMk cId="0" sldId="275"/>
            <ac:spMk id="792" creationId="{00000000-0000-0000-0000-000000000000}"/>
          </ac:spMkLst>
        </pc:spChg>
        <pc:picChg chg="add mod">
          <ac:chgData name="Leif Kristiansen" userId="aa9f40c8-435c-41f3-a6ea-ebe139dda34d" providerId="ADAL" clId="{43AEF97C-5B1C-47B6-B6E2-0C79232392D8}" dt="2026-06-03T05:12:24.135" v="225" actId="1076"/>
          <ac:picMkLst>
            <pc:docMk/>
            <pc:sldMk cId="0" sldId="275"/>
            <ac:picMk id="3" creationId="{FAF403B7-0B2D-3659-822A-14D051567EE8}"/>
          </ac:picMkLst>
        </pc:picChg>
        <pc:picChg chg="del">
          <ac:chgData name="Leif Kristiansen" userId="aa9f40c8-435c-41f3-a6ea-ebe139dda34d" providerId="ADAL" clId="{43AEF97C-5B1C-47B6-B6E2-0C79232392D8}" dt="2026-06-03T04:53:52.563" v="223" actId="21"/>
          <ac:picMkLst>
            <pc:docMk/>
            <pc:sldMk cId="0" sldId="275"/>
            <ac:picMk id="794" creationId="{00000000-0000-0000-0000-000000000000}"/>
          </ac:picMkLst>
        </pc:picChg>
      </pc:sldChg>
      <pc:sldChg chg="modSp mod">
        <pc:chgData name="Leif Kristiansen" userId="aa9f40c8-435c-41f3-a6ea-ebe139dda34d" providerId="ADAL" clId="{43AEF97C-5B1C-47B6-B6E2-0C79232392D8}" dt="2026-06-03T05:50:33.042" v="653"/>
        <pc:sldMkLst>
          <pc:docMk/>
          <pc:sldMk cId="972695095" sldId="289"/>
        </pc:sldMkLst>
        <pc:graphicFrameChg chg="mod modGraphic">
          <ac:chgData name="Leif Kristiansen" userId="aa9f40c8-435c-41f3-a6ea-ebe139dda34d" providerId="ADAL" clId="{43AEF97C-5B1C-47B6-B6E2-0C79232392D8}" dt="2026-06-03T05:50:33.042" v="653"/>
          <ac:graphicFrameMkLst>
            <pc:docMk/>
            <pc:sldMk cId="972695095" sldId="289"/>
            <ac:graphicFrameMk id="2" creationId="{1383D1BC-ACEC-5611-859B-1B2D8A7A8436}"/>
          </ac:graphicFrameMkLst>
        </pc:graphicFrameChg>
      </pc:sldChg>
      <pc:sldChg chg="modSp mod">
        <pc:chgData name="Leif Kristiansen" userId="aa9f40c8-435c-41f3-a6ea-ebe139dda34d" providerId="ADAL" clId="{43AEF97C-5B1C-47B6-B6E2-0C79232392D8}" dt="2026-06-03T05:13:46.298" v="324" actId="20577"/>
        <pc:sldMkLst>
          <pc:docMk/>
          <pc:sldMk cId="569083171" sldId="330"/>
        </pc:sldMkLst>
        <pc:spChg chg="mod">
          <ac:chgData name="Leif Kristiansen" userId="aa9f40c8-435c-41f3-a6ea-ebe139dda34d" providerId="ADAL" clId="{43AEF97C-5B1C-47B6-B6E2-0C79232392D8}" dt="2026-06-03T05:13:46.298" v="324" actId="20577"/>
          <ac:spMkLst>
            <pc:docMk/>
            <pc:sldMk cId="569083171" sldId="330"/>
            <ac:spMk id="3" creationId="{BBD84BB3-0B9A-F7D9-26E7-E5FD2C1D6B3D}"/>
          </ac:spMkLst>
        </pc:spChg>
      </pc:sldChg>
      <pc:sldChg chg="add">
        <pc:chgData name="Leif Kristiansen" userId="aa9f40c8-435c-41f3-a6ea-ebe139dda34d" providerId="ADAL" clId="{43AEF97C-5B1C-47B6-B6E2-0C79232392D8}" dt="2026-06-03T04:50:34.152" v="181"/>
        <pc:sldMkLst>
          <pc:docMk/>
          <pc:sldMk cId="0" sldId="2571"/>
        </pc:sldMkLst>
      </pc:sldChg>
      <pc:sldChg chg="add">
        <pc:chgData name="Leif Kristiansen" userId="aa9f40c8-435c-41f3-a6ea-ebe139dda34d" providerId="ADAL" clId="{43AEF97C-5B1C-47B6-B6E2-0C79232392D8}" dt="2026-06-03T04:50:39.471" v="182"/>
        <pc:sldMkLst>
          <pc:docMk/>
          <pc:sldMk cId="0" sldId="2572"/>
        </pc:sldMkLst>
      </pc:sldChg>
    </pc:docChg>
  </pc:docChgLst>
  <pc:docChgLst>
    <pc:chgData name="Harald Höckerstedt" userId="2225c7c1-10cb-4db9-b361-433e1f40f3ab" providerId="ADAL" clId="{BE1FB279-07A9-5431-B0E6-2630BCC3E1EB}"/>
    <pc:docChg chg="undo custSel addSld delSld modSld">
      <pc:chgData name="Harald Höckerstedt" userId="2225c7c1-10cb-4db9-b361-433e1f40f3ab" providerId="ADAL" clId="{BE1FB279-07A9-5431-B0E6-2630BCC3E1EB}" dt="2026-06-03T12:47:20.747" v="357" actId="26606"/>
      <pc:docMkLst>
        <pc:docMk/>
      </pc:docMkLst>
      <pc:sldChg chg="modSp mod">
        <pc:chgData name="Harald Höckerstedt" userId="2225c7c1-10cb-4db9-b361-433e1f40f3ab" providerId="ADAL" clId="{BE1FB279-07A9-5431-B0E6-2630BCC3E1EB}" dt="2026-06-03T12:01:27.489" v="1" actId="20577"/>
        <pc:sldMkLst>
          <pc:docMk/>
          <pc:sldMk cId="0" sldId="257"/>
        </pc:sldMkLst>
        <pc:spChg chg="mod">
          <ac:chgData name="Harald Höckerstedt" userId="2225c7c1-10cb-4db9-b361-433e1f40f3ab" providerId="ADAL" clId="{BE1FB279-07A9-5431-B0E6-2630BCC3E1EB}" dt="2026-06-03T12:01:27.489" v="1" actId="20577"/>
          <ac:spMkLst>
            <pc:docMk/>
            <pc:sldMk cId="0" sldId="257"/>
            <ac:spMk id="631" creationId="{00000000-0000-0000-0000-000000000000}"/>
          </ac:spMkLst>
        </pc:spChg>
      </pc:sldChg>
      <pc:sldChg chg="modSp mod">
        <pc:chgData name="Harald Höckerstedt" userId="2225c7c1-10cb-4db9-b361-433e1f40f3ab" providerId="ADAL" clId="{BE1FB279-07A9-5431-B0E6-2630BCC3E1EB}" dt="2026-06-03T12:16:50.256" v="264" actId="27636"/>
        <pc:sldMkLst>
          <pc:docMk/>
          <pc:sldMk cId="0" sldId="260"/>
        </pc:sldMkLst>
        <pc:spChg chg="mod">
          <ac:chgData name="Harald Höckerstedt" userId="2225c7c1-10cb-4db9-b361-433e1f40f3ab" providerId="ADAL" clId="{BE1FB279-07A9-5431-B0E6-2630BCC3E1EB}" dt="2026-06-03T12:16:50.256" v="264" actId="27636"/>
          <ac:spMkLst>
            <pc:docMk/>
            <pc:sldMk cId="0" sldId="260"/>
            <ac:spMk id="664" creationId="{00000000-0000-0000-0000-000000000000}"/>
          </ac:spMkLst>
        </pc:spChg>
      </pc:sldChg>
      <pc:sldChg chg="modSp mod">
        <pc:chgData name="Harald Höckerstedt" userId="2225c7c1-10cb-4db9-b361-433e1f40f3ab" providerId="ADAL" clId="{BE1FB279-07A9-5431-B0E6-2630BCC3E1EB}" dt="2026-06-03T12:03:45.399" v="79" actId="20577"/>
        <pc:sldMkLst>
          <pc:docMk/>
          <pc:sldMk cId="0" sldId="271"/>
        </pc:sldMkLst>
        <pc:spChg chg="mod">
          <ac:chgData name="Harald Höckerstedt" userId="2225c7c1-10cb-4db9-b361-433e1f40f3ab" providerId="ADAL" clId="{BE1FB279-07A9-5431-B0E6-2630BCC3E1EB}" dt="2026-06-03T12:03:45.399" v="79" actId="20577"/>
          <ac:spMkLst>
            <pc:docMk/>
            <pc:sldMk cId="0" sldId="271"/>
            <ac:spMk id="749" creationId="{00000000-0000-0000-0000-000000000000}"/>
          </ac:spMkLst>
        </pc:spChg>
      </pc:sldChg>
      <pc:sldChg chg="addSp delSp modSp mod modClrScheme chgLayout">
        <pc:chgData name="Harald Höckerstedt" userId="2225c7c1-10cb-4db9-b361-433e1f40f3ab" providerId="ADAL" clId="{BE1FB279-07A9-5431-B0E6-2630BCC3E1EB}" dt="2026-06-03T12:18:26.591" v="278" actId="14100"/>
        <pc:sldMkLst>
          <pc:docMk/>
          <pc:sldMk cId="0" sldId="272"/>
        </pc:sldMkLst>
        <pc:spChg chg="mod">
          <ac:chgData name="Harald Höckerstedt" userId="2225c7c1-10cb-4db9-b361-433e1f40f3ab" providerId="ADAL" clId="{BE1FB279-07A9-5431-B0E6-2630BCC3E1EB}" dt="2026-06-03T12:18:00.725" v="274" actId="26606"/>
          <ac:spMkLst>
            <pc:docMk/>
            <pc:sldMk cId="0" sldId="272"/>
            <ac:spMk id="759" creationId="{00000000-0000-0000-0000-000000000000}"/>
          </ac:spMkLst>
        </pc:spChg>
        <pc:spChg chg="mod">
          <ac:chgData name="Harald Höckerstedt" userId="2225c7c1-10cb-4db9-b361-433e1f40f3ab" providerId="ADAL" clId="{BE1FB279-07A9-5431-B0E6-2630BCC3E1EB}" dt="2026-06-03T12:18:00.725" v="274" actId="26606"/>
          <ac:spMkLst>
            <pc:docMk/>
            <pc:sldMk cId="0" sldId="272"/>
            <ac:spMk id="760" creationId="{00000000-0000-0000-0000-000000000000}"/>
          </ac:spMkLst>
        </pc:spChg>
        <pc:spChg chg="mod ord modVis">
          <ac:chgData name="Harald Höckerstedt" userId="2225c7c1-10cb-4db9-b361-433e1f40f3ab" providerId="ADAL" clId="{BE1FB279-07A9-5431-B0E6-2630BCC3E1EB}" dt="2026-06-03T12:18:00.725" v="274" actId="26606"/>
          <ac:spMkLst>
            <pc:docMk/>
            <pc:sldMk cId="0" sldId="272"/>
            <ac:spMk id="761" creationId="{00000000-0000-0000-0000-000000000000}"/>
          </ac:spMkLst>
        </pc:spChg>
        <pc:spChg chg="mod">
          <ac:chgData name="Harald Höckerstedt" userId="2225c7c1-10cb-4db9-b361-433e1f40f3ab" providerId="ADAL" clId="{BE1FB279-07A9-5431-B0E6-2630BCC3E1EB}" dt="2026-06-03T12:18:00.725" v="274" actId="26606"/>
          <ac:spMkLst>
            <pc:docMk/>
            <pc:sldMk cId="0" sldId="272"/>
            <ac:spMk id="762" creationId="{00000000-0000-0000-0000-000000000000}"/>
          </ac:spMkLst>
        </pc:spChg>
        <pc:picChg chg="add mod ord">
          <ac:chgData name="Harald Höckerstedt" userId="2225c7c1-10cb-4db9-b361-433e1f40f3ab" providerId="ADAL" clId="{BE1FB279-07A9-5431-B0E6-2630BCC3E1EB}" dt="2026-06-03T12:18:26.591" v="278" actId="14100"/>
          <ac:picMkLst>
            <pc:docMk/>
            <pc:sldMk cId="0" sldId="272"/>
            <ac:picMk id="2" creationId="{D6DF3806-12D1-C86D-2764-E83A4B0FE975}"/>
          </ac:picMkLst>
        </pc:picChg>
        <pc:picChg chg="del mod">
          <ac:chgData name="Harald Höckerstedt" userId="2225c7c1-10cb-4db9-b361-433e1f40f3ab" providerId="ADAL" clId="{BE1FB279-07A9-5431-B0E6-2630BCC3E1EB}" dt="2026-06-03T12:16:37.333" v="255" actId="21"/>
          <ac:picMkLst>
            <pc:docMk/>
            <pc:sldMk cId="0" sldId="272"/>
            <ac:picMk id="763" creationId="{00000000-0000-0000-0000-000000000000}"/>
          </ac:picMkLst>
        </pc:picChg>
      </pc:sldChg>
      <pc:sldChg chg="delSp del mod">
        <pc:chgData name="Harald Höckerstedt" userId="2225c7c1-10cb-4db9-b361-433e1f40f3ab" providerId="ADAL" clId="{BE1FB279-07A9-5431-B0E6-2630BCC3E1EB}" dt="2026-06-03T12:18:46.244" v="279" actId="2696"/>
        <pc:sldMkLst>
          <pc:docMk/>
          <pc:sldMk cId="0" sldId="273"/>
        </pc:sldMkLst>
        <pc:picChg chg="del">
          <ac:chgData name="Harald Höckerstedt" userId="2225c7c1-10cb-4db9-b361-433e1f40f3ab" providerId="ADAL" clId="{BE1FB279-07A9-5431-B0E6-2630BCC3E1EB}" dt="2026-06-03T12:17:15.671" v="267" actId="21"/>
          <ac:picMkLst>
            <pc:docMk/>
            <pc:sldMk cId="0" sldId="273"/>
            <ac:picMk id="3" creationId="{ED995B2A-DD2F-7CA0-8BEC-1802D52CDC64}"/>
          </ac:picMkLst>
        </pc:picChg>
      </pc:sldChg>
      <pc:sldChg chg="modSp mod">
        <pc:chgData name="Harald Höckerstedt" userId="2225c7c1-10cb-4db9-b361-433e1f40f3ab" providerId="ADAL" clId="{BE1FB279-07A9-5431-B0E6-2630BCC3E1EB}" dt="2026-06-03T12:19:37.649" v="305" actId="20577"/>
        <pc:sldMkLst>
          <pc:docMk/>
          <pc:sldMk cId="0" sldId="274"/>
        </pc:sldMkLst>
        <pc:spChg chg="mod">
          <ac:chgData name="Harald Höckerstedt" userId="2225c7c1-10cb-4db9-b361-433e1f40f3ab" providerId="ADAL" clId="{BE1FB279-07A9-5431-B0E6-2630BCC3E1EB}" dt="2026-06-03T12:19:37.649" v="305" actId="20577"/>
          <ac:spMkLst>
            <pc:docMk/>
            <pc:sldMk cId="0" sldId="274"/>
            <ac:spMk id="779" creationId="{00000000-0000-0000-0000-000000000000}"/>
          </ac:spMkLst>
        </pc:spChg>
        <pc:spChg chg="mod">
          <ac:chgData name="Harald Höckerstedt" userId="2225c7c1-10cb-4db9-b361-433e1f40f3ab" providerId="ADAL" clId="{BE1FB279-07A9-5431-B0E6-2630BCC3E1EB}" dt="2026-06-03T12:08:47.821" v="106" actId="20577"/>
          <ac:spMkLst>
            <pc:docMk/>
            <pc:sldMk cId="0" sldId="274"/>
            <ac:spMk id="780" creationId="{00000000-0000-0000-0000-000000000000}"/>
          </ac:spMkLst>
        </pc:spChg>
      </pc:sldChg>
      <pc:sldChg chg="modSp mod">
        <pc:chgData name="Harald Höckerstedt" userId="2225c7c1-10cb-4db9-b361-433e1f40f3ab" providerId="ADAL" clId="{BE1FB279-07A9-5431-B0E6-2630BCC3E1EB}" dt="2026-06-03T12:13:26.120" v="249" actId="20577"/>
        <pc:sldMkLst>
          <pc:docMk/>
          <pc:sldMk cId="0" sldId="279"/>
        </pc:sldMkLst>
        <pc:spChg chg="mod">
          <ac:chgData name="Harald Höckerstedt" userId="2225c7c1-10cb-4db9-b361-433e1f40f3ab" providerId="ADAL" clId="{BE1FB279-07A9-5431-B0E6-2630BCC3E1EB}" dt="2026-06-03T12:13:26.120" v="249" actId="20577"/>
          <ac:spMkLst>
            <pc:docMk/>
            <pc:sldMk cId="0" sldId="279"/>
            <ac:spMk id="833" creationId="{00000000-0000-0000-0000-000000000000}"/>
          </ac:spMkLst>
        </pc:spChg>
      </pc:sldChg>
      <pc:sldChg chg="modSp mod">
        <pc:chgData name="Harald Höckerstedt" userId="2225c7c1-10cb-4db9-b361-433e1f40f3ab" providerId="ADAL" clId="{BE1FB279-07A9-5431-B0E6-2630BCC3E1EB}" dt="2026-06-03T12:22:03.231" v="321" actId="14100"/>
        <pc:sldMkLst>
          <pc:docMk/>
          <pc:sldMk cId="3621421053" sldId="288"/>
        </pc:sldMkLst>
        <pc:spChg chg="mod">
          <ac:chgData name="Harald Höckerstedt" userId="2225c7c1-10cb-4db9-b361-433e1f40f3ab" providerId="ADAL" clId="{BE1FB279-07A9-5431-B0E6-2630BCC3E1EB}" dt="2026-06-03T12:16:50.246" v="263" actId="27636"/>
          <ac:spMkLst>
            <pc:docMk/>
            <pc:sldMk cId="3621421053" sldId="288"/>
            <ac:spMk id="867" creationId="{73475BBA-2D5B-99BB-DE94-0470896F6B0D}"/>
          </ac:spMkLst>
        </pc:spChg>
        <pc:picChg chg="mod">
          <ac:chgData name="Harald Höckerstedt" userId="2225c7c1-10cb-4db9-b361-433e1f40f3ab" providerId="ADAL" clId="{BE1FB279-07A9-5431-B0E6-2630BCC3E1EB}" dt="2026-06-03T12:22:03.231" v="321" actId="14100"/>
          <ac:picMkLst>
            <pc:docMk/>
            <pc:sldMk cId="3621421053" sldId="288"/>
            <ac:picMk id="856" creationId="{4D4E9BD3-8925-48D8-1293-AE948AE14072}"/>
          </ac:picMkLst>
        </pc:picChg>
      </pc:sldChg>
      <pc:sldChg chg="addSp delSp modSp mod modClrScheme chgLayout">
        <pc:chgData name="Harald Höckerstedt" userId="2225c7c1-10cb-4db9-b361-433e1f40f3ab" providerId="ADAL" clId="{BE1FB279-07A9-5431-B0E6-2630BCC3E1EB}" dt="2026-06-03T12:47:12.493" v="348" actId="26606"/>
        <pc:sldMkLst>
          <pc:docMk/>
          <pc:sldMk cId="3820248568" sldId="290"/>
        </pc:sldMkLst>
        <pc:spChg chg="mod">
          <ac:chgData name="Harald Höckerstedt" userId="2225c7c1-10cb-4db9-b361-433e1f40f3ab" providerId="ADAL" clId="{BE1FB279-07A9-5431-B0E6-2630BCC3E1EB}" dt="2026-06-03T12:47:12.493" v="348" actId="26606"/>
          <ac:spMkLst>
            <pc:docMk/>
            <pc:sldMk cId="3820248568" sldId="290"/>
            <ac:spMk id="779" creationId="{60FF427C-460A-95DB-0CF7-2D47D9343E80}"/>
          </ac:spMkLst>
        </pc:spChg>
        <pc:spChg chg="mod">
          <ac:chgData name="Harald Höckerstedt" userId="2225c7c1-10cb-4db9-b361-433e1f40f3ab" providerId="ADAL" clId="{BE1FB279-07A9-5431-B0E6-2630BCC3E1EB}" dt="2026-06-03T12:47:12.493" v="348" actId="26606"/>
          <ac:spMkLst>
            <pc:docMk/>
            <pc:sldMk cId="3820248568" sldId="290"/>
            <ac:spMk id="780" creationId="{62EF9B90-982A-AB33-414E-FFE3E83DBABF}"/>
          </ac:spMkLst>
        </pc:spChg>
        <pc:spChg chg="del">
          <ac:chgData name="Harald Höckerstedt" userId="2225c7c1-10cb-4db9-b361-433e1f40f3ab" providerId="ADAL" clId="{BE1FB279-07A9-5431-B0E6-2630BCC3E1EB}" dt="2026-06-03T12:45:50.703" v="322" actId="478"/>
          <ac:spMkLst>
            <pc:docMk/>
            <pc:sldMk cId="3820248568" sldId="290"/>
            <ac:spMk id="781" creationId="{E811EB02-E3C5-6504-3305-D53B20A5772F}"/>
          </ac:spMkLst>
        </pc:spChg>
        <pc:spChg chg="mod ord modVis">
          <ac:chgData name="Harald Höckerstedt" userId="2225c7c1-10cb-4db9-b361-433e1f40f3ab" providerId="ADAL" clId="{BE1FB279-07A9-5431-B0E6-2630BCC3E1EB}" dt="2026-06-03T12:47:12.493" v="348" actId="26606"/>
          <ac:spMkLst>
            <pc:docMk/>
            <pc:sldMk cId="3820248568" sldId="290"/>
            <ac:spMk id="782" creationId="{5A0675FD-E7AF-55DB-CFCC-3F3D8EE25425}"/>
          </ac:spMkLst>
        </pc:spChg>
        <pc:spChg chg="mod">
          <ac:chgData name="Harald Höckerstedt" userId="2225c7c1-10cb-4db9-b361-433e1f40f3ab" providerId="ADAL" clId="{BE1FB279-07A9-5431-B0E6-2630BCC3E1EB}" dt="2026-06-03T12:47:12.493" v="348" actId="26606"/>
          <ac:spMkLst>
            <pc:docMk/>
            <pc:sldMk cId="3820248568" sldId="290"/>
            <ac:spMk id="783" creationId="{454D3F09-F1E2-2021-8EE2-1C7784459DCA}"/>
          </ac:spMkLst>
        </pc:spChg>
        <pc:spChg chg="del">
          <ac:chgData name="Harald Höckerstedt" userId="2225c7c1-10cb-4db9-b361-433e1f40f3ab" providerId="ADAL" clId="{BE1FB279-07A9-5431-B0E6-2630BCC3E1EB}" dt="2026-06-03T12:45:55.540" v="323" actId="478"/>
          <ac:spMkLst>
            <pc:docMk/>
            <pc:sldMk cId="3820248568" sldId="290"/>
            <ac:spMk id="784" creationId="{DA8B156C-A88A-57F6-B60A-AC1FC2FD3DC6}"/>
          </ac:spMkLst>
        </pc:spChg>
        <pc:spChg chg="del">
          <ac:chgData name="Harald Höckerstedt" userId="2225c7c1-10cb-4db9-b361-433e1f40f3ab" providerId="ADAL" clId="{BE1FB279-07A9-5431-B0E6-2630BCC3E1EB}" dt="2026-06-03T12:45:57.857" v="324" actId="478"/>
          <ac:spMkLst>
            <pc:docMk/>
            <pc:sldMk cId="3820248568" sldId="290"/>
            <ac:spMk id="785" creationId="{E2506917-D846-9CDE-4204-7513DFB2CBD2}"/>
          </ac:spMkLst>
        </pc:spChg>
        <pc:picChg chg="add mod ord">
          <ac:chgData name="Harald Höckerstedt" userId="2225c7c1-10cb-4db9-b361-433e1f40f3ab" providerId="ADAL" clId="{BE1FB279-07A9-5431-B0E6-2630BCC3E1EB}" dt="2026-06-03T12:46:44.433" v="342" actId="26606"/>
          <ac:picMkLst>
            <pc:docMk/>
            <pc:sldMk cId="3820248568" sldId="290"/>
            <ac:picMk id="3" creationId="{93BAB409-CCB0-AC65-C0A8-AB88645631D3}"/>
          </ac:picMkLst>
        </pc:picChg>
      </pc:sldChg>
      <pc:sldChg chg="addSp delSp modSp mod modClrScheme chgLayout">
        <pc:chgData name="Harald Höckerstedt" userId="2225c7c1-10cb-4db9-b361-433e1f40f3ab" providerId="ADAL" clId="{BE1FB279-07A9-5431-B0E6-2630BCC3E1EB}" dt="2026-06-03T12:47:20.747" v="357" actId="26606"/>
        <pc:sldMkLst>
          <pc:docMk/>
          <pc:sldMk cId="3789161560" sldId="2568"/>
        </pc:sldMkLst>
        <pc:spChg chg="mod">
          <ac:chgData name="Harald Höckerstedt" userId="2225c7c1-10cb-4db9-b361-433e1f40f3ab" providerId="ADAL" clId="{BE1FB279-07A9-5431-B0E6-2630BCC3E1EB}" dt="2026-06-03T12:47:20.747" v="357" actId="26606"/>
          <ac:spMkLst>
            <pc:docMk/>
            <pc:sldMk cId="3789161560" sldId="2568"/>
            <ac:spMk id="779" creationId="{FD589388-8668-6114-5084-A429F871930F}"/>
          </ac:spMkLst>
        </pc:spChg>
        <pc:spChg chg="mod ord">
          <ac:chgData name="Harald Höckerstedt" userId="2225c7c1-10cb-4db9-b361-433e1f40f3ab" providerId="ADAL" clId="{BE1FB279-07A9-5431-B0E6-2630BCC3E1EB}" dt="2026-06-03T12:47:20.747" v="357" actId="26606"/>
          <ac:spMkLst>
            <pc:docMk/>
            <pc:sldMk cId="3789161560" sldId="2568"/>
            <ac:spMk id="780" creationId="{FEC2C55B-DA5F-D3C2-727E-3E4CD71B167B}"/>
          </ac:spMkLst>
        </pc:spChg>
        <pc:spChg chg="del">
          <ac:chgData name="Harald Höckerstedt" userId="2225c7c1-10cb-4db9-b361-433e1f40f3ab" providerId="ADAL" clId="{BE1FB279-07A9-5431-B0E6-2630BCC3E1EB}" dt="2026-06-03T12:16:16.679" v="252" actId="478"/>
          <ac:spMkLst>
            <pc:docMk/>
            <pc:sldMk cId="3789161560" sldId="2568"/>
            <ac:spMk id="781" creationId="{CDBA8109-A4B8-3BD9-27E5-6AD615D38FB8}"/>
          </ac:spMkLst>
        </pc:spChg>
        <pc:spChg chg="mod ord modVis">
          <ac:chgData name="Harald Höckerstedt" userId="2225c7c1-10cb-4db9-b361-433e1f40f3ab" providerId="ADAL" clId="{BE1FB279-07A9-5431-B0E6-2630BCC3E1EB}" dt="2026-06-03T12:47:20.747" v="357" actId="26606"/>
          <ac:spMkLst>
            <pc:docMk/>
            <pc:sldMk cId="3789161560" sldId="2568"/>
            <ac:spMk id="782" creationId="{D64C3275-A993-03D2-09D6-C11B72FC8CAA}"/>
          </ac:spMkLst>
        </pc:spChg>
        <pc:spChg chg="mod">
          <ac:chgData name="Harald Höckerstedt" userId="2225c7c1-10cb-4db9-b361-433e1f40f3ab" providerId="ADAL" clId="{BE1FB279-07A9-5431-B0E6-2630BCC3E1EB}" dt="2026-06-03T12:47:20.747" v="357" actId="26606"/>
          <ac:spMkLst>
            <pc:docMk/>
            <pc:sldMk cId="3789161560" sldId="2568"/>
            <ac:spMk id="783" creationId="{68D14054-6837-7A27-B7B6-E1E4A98163AF}"/>
          </ac:spMkLst>
        </pc:spChg>
        <pc:spChg chg="del">
          <ac:chgData name="Harald Höckerstedt" userId="2225c7c1-10cb-4db9-b361-433e1f40f3ab" providerId="ADAL" clId="{BE1FB279-07A9-5431-B0E6-2630BCC3E1EB}" dt="2026-06-03T12:16:12.917" v="250" actId="478"/>
          <ac:spMkLst>
            <pc:docMk/>
            <pc:sldMk cId="3789161560" sldId="2568"/>
            <ac:spMk id="784" creationId="{316AFB50-4783-14A2-21F1-F9C78CAAD350}"/>
          </ac:spMkLst>
        </pc:spChg>
        <pc:spChg chg="del">
          <ac:chgData name="Harald Höckerstedt" userId="2225c7c1-10cb-4db9-b361-433e1f40f3ab" providerId="ADAL" clId="{BE1FB279-07A9-5431-B0E6-2630BCC3E1EB}" dt="2026-06-03T12:16:14.787" v="251" actId="478"/>
          <ac:spMkLst>
            <pc:docMk/>
            <pc:sldMk cId="3789161560" sldId="2568"/>
            <ac:spMk id="785" creationId="{F31B094E-D479-5441-7CE9-D14E33EB8551}"/>
          </ac:spMkLst>
        </pc:spChg>
        <pc:picChg chg="add mod">
          <ac:chgData name="Harald Höckerstedt" userId="2225c7c1-10cb-4db9-b361-433e1f40f3ab" providerId="ADAL" clId="{BE1FB279-07A9-5431-B0E6-2630BCC3E1EB}" dt="2026-06-03T12:16:49.164" v="260" actId="1076"/>
          <ac:picMkLst>
            <pc:docMk/>
            <pc:sldMk cId="3789161560" sldId="2568"/>
            <ac:picMk id="2" creationId="{C1962EE3-2501-0EE8-9D99-90E12F32D654}"/>
          </ac:picMkLst>
        </pc:picChg>
        <pc:picChg chg="add mod ord">
          <ac:chgData name="Harald Höckerstedt" userId="2225c7c1-10cb-4db9-b361-433e1f40f3ab" providerId="ADAL" clId="{BE1FB279-07A9-5431-B0E6-2630BCC3E1EB}" dt="2026-06-03T12:47:20.747" v="357" actId="26606"/>
          <ac:picMkLst>
            <pc:docMk/>
            <pc:sldMk cId="3789161560" sldId="2568"/>
            <ac:picMk id="3" creationId="{16144CD3-B6B7-4D62-88B6-DB1E0606F7EE}"/>
          </ac:picMkLst>
        </pc:picChg>
      </pc:sldChg>
      <pc:sldChg chg="add del">
        <pc:chgData name="Harald Höckerstedt" userId="2225c7c1-10cb-4db9-b361-433e1f40f3ab" providerId="ADAL" clId="{BE1FB279-07A9-5431-B0E6-2630BCC3E1EB}" dt="2026-06-03T12:21:04.200" v="312" actId="2696"/>
        <pc:sldMkLst>
          <pc:docMk/>
          <pc:sldMk cId="3281829326" sldId="2570"/>
        </pc:sldMkLst>
      </pc:sldChg>
      <pc:sldChg chg="add del">
        <pc:chgData name="Harald Höckerstedt" userId="2225c7c1-10cb-4db9-b361-433e1f40f3ab" providerId="ADAL" clId="{BE1FB279-07A9-5431-B0E6-2630BCC3E1EB}" dt="2026-06-03T12:21:05.628" v="313" actId="2696"/>
        <pc:sldMkLst>
          <pc:docMk/>
          <pc:sldMk cId="3640637409" sldId="2573"/>
        </pc:sldMkLst>
      </pc:sldChg>
      <pc:sldChg chg="addSp delSp modSp add mod delAnim">
        <pc:chgData name="Harald Höckerstedt" userId="2225c7c1-10cb-4db9-b361-433e1f40f3ab" providerId="ADAL" clId="{BE1FB279-07A9-5431-B0E6-2630BCC3E1EB}" dt="2026-06-03T12:21:20.689" v="315" actId="478"/>
        <pc:sldMkLst>
          <pc:docMk/>
          <pc:sldMk cId="3737003625" sldId="2574"/>
        </pc:sldMkLst>
        <pc:spChg chg="del">
          <ac:chgData name="Harald Höckerstedt" userId="2225c7c1-10cb-4db9-b361-433e1f40f3ab" providerId="ADAL" clId="{BE1FB279-07A9-5431-B0E6-2630BCC3E1EB}" dt="2026-06-03T12:21:15.459" v="314" actId="478"/>
          <ac:spMkLst>
            <pc:docMk/>
            <pc:sldMk cId="3737003625" sldId="2574"/>
            <ac:spMk id="2" creationId="{228A4FBC-D242-BA43-6F03-1B49F4DF5A05}"/>
          </ac:spMkLst>
        </pc:spChg>
        <pc:spChg chg="add del mod">
          <ac:chgData name="Harald Höckerstedt" userId="2225c7c1-10cb-4db9-b361-433e1f40f3ab" providerId="ADAL" clId="{BE1FB279-07A9-5431-B0E6-2630BCC3E1EB}" dt="2026-06-03T12:21:20.689" v="315" actId="478"/>
          <ac:spMkLst>
            <pc:docMk/>
            <pc:sldMk cId="3737003625" sldId="2574"/>
            <ac:spMk id="6" creationId="{9FDE8D2E-AFC8-5B6F-3B8B-166DF5B6B94F}"/>
          </ac:spMkLst>
        </pc:spChg>
      </pc:sldChg>
      <pc:sldChg chg="add del">
        <pc:chgData name="Harald Höckerstedt" userId="2225c7c1-10cb-4db9-b361-433e1f40f3ab" providerId="ADAL" clId="{BE1FB279-07A9-5431-B0E6-2630BCC3E1EB}" dt="2026-06-03T12:21:01.315" v="310"/>
        <pc:sldMkLst>
          <pc:docMk/>
          <pc:sldMk cId="4105344406" sldId="2574"/>
        </pc:sldMkLst>
      </pc:sldChg>
    </pc:docChg>
  </pc:docChgLst>
  <pc:docChgLst>
    <pc:chgData name="Leif Kristiansen" userId="S::leif.kristiansen@sikt.no::aa9f40c8-435c-41f3-a6ea-ebe139dda34d" providerId="AD" clId="Web-{94423B09-D38A-C0E0-DB54-EF407794E954}"/>
    <pc:docChg chg="modSld">
      <pc:chgData name="Leif Kristiansen" userId="S::leif.kristiansen@sikt.no::aa9f40c8-435c-41f3-a6ea-ebe139dda34d" providerId="AD" clId="Web-{94423B09-D38A-C0E0-DB54-EF407794E954}" dt="2026-06-03T04:07:47.746" v="1" actId="20577"/>
      <pc:docMkLst>
        <pc:docMk/>
      </pc:docMkLst>
      <pc:sldChg chg="modSp">
        <pc:chgData name="Leif Kristiansen" userId="S::leif.kristiansen@sikt.no::aa9f40c8-435c-41f3-a6ea-ebe139dda34d" providerId="AD" clId="Web-{94423B09-D38A-C0E0-DB54-EF407794E954}" dt="2026-06-03T04:07:47.746" v="1" actId="20577"/>
        <pc:sldMkLst>
          <pc:docMk/>
          <pc:sldMk cId="0" sldId="257"/>
        </pc:sldMkLst>
        <pc:spChg chg="mod">
          <ac:chgData name="Leif Kristiansen" userId="S::leif.kristiansen@sikt.no::aa9f40c8-435c-41f3-a6ea-ebe139dda34d" providerId="AD" clId="Web-{94423B09-D38A-C0E0-DB54-EF407794E954}" dt="2026-06-03T04:07:47.746" v="1" actId="20577"/>
          <ac:spMkLst>
            <pc:docMk/>
            <pc:sldMk cId="0" sldId="257"/>
            <ac:spMk id="628" creationId="{00000000-0000-0000-0000-000000000000}"/>
          </ac:spMkLst>
        </pc:spChg>
      </pc:sldChg>
    </pc:docChg>
  </pc:docChgLst>
  <pc:docChgLst>
    <pc:chgData name="harald.hockerstedt" userId="S::harald.hockerstedt_csc.fi#ext#@isikt.onmicrosoft.com::cfd1026f-9577-481a-9bef-7b0e1c8756ac" providerId="AD" clId="Web-{33049786-7639-0960-D592-948115DDE10E}"/>
    <pc:docChg chg="addSld delSld modSld">
      <pc:chgData name="harald.hockerstedt" userId="S::harald.hockerstedt_csc.fi#ext#@isikt.onmicrosoft.com::cfd1026f-9577-481a-9bef-7b0e1c8756ac" providerId="AD" clId="Web-{33049786-7639-0960-D592-948115DDE10E}" dt="2026-06-02T12:01:54.964" v="40"/>
      <pc:docMkLst>
        <pc:docMk/>
      </pc:docMkLst>
      <pc:sldChg chg="modSp add">
        <pc:chgData name="harald.hockerstedt" userId="S::harald.hockerstedt_csc.fi#ext#@isikt.onmicrosoft.com::cfd1026f-9577-481a-9bef-7b0e1c8756ac" providerId="AD" clId="Web-{33049786-7639-0960-D592-948115DDE10E}" dt="2026-06-02T12:01:48.527" v="38" actId="20577"/>
        <pc:sldMkLst>
          <pc:docMk/>
          <pc:sldMk cId="569083171" sldId="330"/>
        </pc:sldMkLst>
        <pc:spChg chg="mod">
          <ac:chgData name="harald.hockerstedt" userId="S::harald.hockerstedt_csc.fi#ext#@isikt.onmicrosoft.com::cfd1026f-9577-481a-9bef-7b0e1c8756ac" providerId="AD" clId="Web-{33049786-7639-0960-D592-948115DDE10E}" dt="2026-06-02T12:01:41.730" v="34" actId="20577"/>
          <ac:spMkLst>
            <pc:docMk/>
            <pc:sldMk cId="569083171" sldId="330"/>
            <ac:spMk id="2" creationId="{3237DA29-EE2A-A56B-91CB-2A1208ED9DC3}"/>
          </ac:spMkLst>
        </pc:spChg>
        <pc:spChg chg="mod">
          <ac:chgData name="harald.hockerstedt" userId="S::harald.hockerstedt_csc.fi#ext#@isikt.onmicrosoft.com::cfd1026f-9577-481a-9bef-7b0e1c8756ac" providerId="AD" clId="Web-{33049786-7639-0960-D592-948115DDE10E}" dt="2026-06-02T12:01:48.527" v="38" actId="20577"/>
          <ac:spMkLst>
            <pc:docMk/>
            <pc:sldMk cId="569083171" sldId="330"/>
            <ac:spMk id="3" creationId="{BBD84BB3-0B9A-F7D9-26E7-E5FD2C1D6B3D}"/>
          </ac:spMkLst>
        </pc:spChg>
      </pc:sldChg>
      <pc:sldChg chg="del">
        <pc:chgData name="harald.hockerstedt" userId="S::harald.hockerstedt_csc.fi#ext#@isikt.onmicrosoft.com::cfd1026f-9577-481a-9bef-7b0e1c8756ac" providerId="AD" clId="Web-{33049786-7639-0960-D592-948115DDE10E}" dt="2026-06-02T12:01:54.964" v="40"/>
        <pc:sldMkLst>
          <pc:docMk/>
          <pc:sldMk cId="658913437" sldId="2571"/>
        </pc:sldMkLst>
      </pc:sldChg>
      <pc:sldChg chg="new del">
        <pc:chgData name="harald.hockerstedt" userId="S::harald.hockerstedt_csc.fi#ext#@isikt.onmicrosoft.com::cfd1026f-9577-481a-9bef-7b0e1c8756ac" providerId="AD" clId="Web-{33049786-7639-0960-D592-948115DDE10E}" dt="2026-06-02T12:01:52.980" v="39"/>
        <pc:sldMkLst>
          <pc:docMk/>
          <pc:sldMk cId="3753965271" sldId="25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venir"/>
                <a:ea typeface="Avenir"/>
                <a:cs typeface="Avenir"/>
                <a:sym typeface="Avenir"/>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venir"/>
                <a:ea typeface="Avenir"/>
                <a:cs typeface="Avenir"/>
                <a:sym typeface="Avenir"/>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venir"/>
                <a:ea typeface="Avenir"/>
                <a:cs typeface="Avenir"/>
                <a:sym typeface="Avenir"/>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venir"/>
                <a:ea typeface="Avenir"/>
                <a:cs typeface="Avenir"/>
                <a:sym typeface="Avenir"/>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venir"/>
                <a:ea typeface="Avenir"/>
                <a:cs typeface="Avenir"/>
                <a:sym typeface="Avenir"/>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venir"/>
                <a:ea typeface="Avenir"/>
                <a:cs typeface="Avenir"/>
                <a:sym typeface="Avenir"/>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venir"/>
                <a:ea typeface="Avenir"/>
                <a:cs typeface="Avenir"/>
                <a:sym typeface="Avenir"/>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venir"/>
                <a:ea typeface="Avenir"/>
                <a:cs typeface="Avenir"/>
                <a:sym typeface="Avenir"/>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venir"/>
                <a:ea typeface="Avenir"/>
                <a:cs typeface="Avenir"/>
                <a:sym typeface="Avenir"/>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fi-FI" sz="800" b="0" i="0" u="none" strike="noStrike" cap="none">
                <a:solidFill>
                  <a:schemeClr val="dk1"/>
                </a:solidFill>
                <a:latin typeface="Avenir"/>
                <a:ea typeface="Avenir"/>
                <a:cs typeface="Avenir"/>
                <a:sym typeface="Avenir"/>
              </a:rPr>
              <a:t>‹#›</a:t>
            </a:fld>
            <a:endParaRPr sz="800" b="0" i="0" u="none" strike="noStrike" cap="none">
              <a:solidFill>
                <a:schemeClr val="dk1"/>
              </a:solidFill>
              <a:latin typeface="Avenir"/>
              <a:ea typeface="Avenir"/>
              <a:cs typeface="Avenir"/>
              <a:sym typeface="Avenir"/>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e4042d4b6a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g3e4042d4b6a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a:extLst>
            <a:ext uri="{FF2B5EF4-FFF2-40B4-BE49-F238E27FC236}">
              <a16:creationId xmlns:a16="http://schemas.microsoft.com/office/drawing/2014/main" id="{872F9DA2-FED5-D5BC-9313-7DB0FFA2E8A1}"/>
            </a:ext>
          </a:extLst>
        </p:cNvPr>
        <p:cNvGrpSpPr/>
        <p:nvPr/>
      </p:nvGrpSpPr>
      <p:grpSpPr>
        <a:xfrm>
          <a:off x="0" y="0"/>
          <a:ext cx="0" cy="0"/>
          <a:chOff x="0" y="0"/>
          <a:chExt cx="0" cy="0"/>
        </a:xfrm>
      </p:grpSpPr>
      <p:sp>
        <p:nvSpPr>
          <p:cNvPr id="697" name="Google Shape;697;g3e11ff423da_2_0:notes">
            <a:extLst>
              <a:ext uri="{FF2B5EF4-FFF2-40B4-BE49-F238E27FC236}">
                <a16:creationId xmlns:a16="http://schemas.microsoft.com/office/drawing/2014/main" id="{95803552-F28C-6946-5794-DBF24F08B1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3e11ff423da_2_0:notes">
            <a:extLst>
              <a:ext uri="{FF2B5EF4-FFF2-40B4-BE49-F238E27FC236}">
                <a16:creationId xmlns:a16="http://schemas.microsoft.com/office/drawing/2014/main" id="{8E0465A3-B0EE-C112-C4E7-59B6A87BEA0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9" name="Google Shape;699;g3e11ff423da_2_0:notes">
            <a:extLst>
              <a:ext uri="{FF2B5EF4-FFF2-40B4-BE49-F238E27FC236}">
                <a16:creationId xmlns:a16="http://schemas.microsoft.com/office/drawing/2014/main" id="{0E760C10-D08D-ADF3-4D5E-D8E5235E8B4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i-FI"/>
              <a:t>11</a:t>
            </a:fld>
            <a:endParaRPr/>
          </a:p>
        </p:txBody>
      </p:sp>
    </p:spTree>
    <p:extLst>
      <p:ext uri="{BB962C8B-B14F-4D97-AF65-F5344CB8AC3E}">
        <p14:creationId xmlns:p14="http://schemas.microsoft.com/office/powerpoint/2010/main" val="3682887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e4042d4b6a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e4042d4b6a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g3e4042d4b6a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i-FI"/>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3e11ff423da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3e11ff423da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g3e11ff423da_2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i-FI"/>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7" name="Google Shape;7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7" name="Google Shape;7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a:extLst>
            <a:ext uri="{FF2B5EF4-FFF2-40B4-BE49-F238E27FC236}">
              <a16:creationId xmlns:a16="http://schemas.microsoft.com/office/drawing/2014/main" id="{DA9A2487-D74A-B24A-4391-5E416F03F1E4}"/>
            </a:ext>
          </a:extLst>
        </p:cNvPr>
        <p:cNvGrpSpPr/>
        <p:nvPr/>
      </p:nvGrpSpPr>
      <p:grpSpPr>
        <a:xfrm>
          <a:off x="0" y="0"/>
          <a:ext cx="0" cy="0"/>
          <a:chOff x="0" y="0"/>
          <a:chExt cx="0" cy="0"/>
        </a:xfrm>
      </p:grpSpPr>
      <p:sp>
        <p:nvSpPr>
          <p:cNvPr id="776" name="Google Shape;776;p13:notes">
            <a:extLst>
              <a:ext uri="{FF2B5EF4-FFF2-40B4-BE49-F238E27FC236}">
                <a16:creationId xmlns:a16="http://schemas.microsoft.com/office/drawing/2014/main" id="{6C907D3E-4B3E-B6BA-56FB-330CD1DCC1B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7" name="Google Shape;777;p13:notes">
            <a:extLst>
              <a:ext uri="{FF2B5EF4-FFF2-40B4-BE49-F238E27FC236}">
                <a16:creationId xmlns:a16="http://schemas.microsoft.com/office/drawing/2014/main" id="{2E86A83B-0535-800D-FEEC-1455036A77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9353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a:extLst>
            <a:ext uri="{FF2B5EF4-FFF2-40B4-BE49-F238E27FC236}">
              <a16:creationId xmlns:a16="http://schemas.microsoft.com/office/drawing/2014/main" id="{ADD88588-0517-0589-E443-C389E8AC2C67}"/>
            </a:ext>
          </a:extLst>
        </p:cNvPr>
        <p:cNvGrpSpPr/>
        <p:nvPr/>
      </p:nvGrpSpPr>
      <p:grpSpPr>
        <a:xfrm>
          <a:off x="0" y="0"/>
          <a:ext cx="0" cy="0"/>
          <a:chOff x="0" y="0"/>
          <a:chExt cx="0" cy="0"/>
        </a:xfrm>
      </p:grpSpPr>
      <p:sp>
        <p:nvSpPr>
          <p:cNvPr id="776" name="Google Shape;776;p13:notes">
            <a:extLst>
              <a:ext uri="{FF2B5EF4-FFF2-40B4-BE49-F238E27FC236}">
                <a16:creationId xmlns:a16="http://schemas.microsoft.com/office/drawing/2014/main" id="{7CFB53A6-00EA-8D5B-29F3-A95987C77F5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7" name="Google Shape;777;p13:notes">
            <a:extLst>
              <a:ext uri="{FF2B5EF4-FFF2-40B4-BE49-F238E27FC236}">
                <a16:creationId xmlns:a16="http://schemas.microsoft.com/office/drawing/2014/main" id="{1FDD01E8-1A9D-77DD-55B5-CBB74FA7D3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29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3e11ff423da_2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g3e11ff423da_2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9" name="Google Shape;789;g3e11ff423da_2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i-FI"/>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AI-genererat innehåll kan vara felaktigt.
---
</a:t>
            </a:r>
          </a:p>
        </p:txBody>
      </p:sp>
      <p:sp>
        <p:nvSpPr>
          <p:cNvPr id="4" name="Slide Number Placeholder 3"/>
          <p:cNvSpPr>
            <a:spLocks noGrp="1"/>
          </p:cNvSpPr>
          <p:nvPr>
            <p:ph type="sldNum" sz="quarter" idx="5"/>
          </p:nvPr>
        </p:nvSpPr>
        <p:spPr/>
        <p:txBody>
          <a:bodyPr/>
          <a:lstStyle/>
          <a:p>
            <a:fld id="{44459DF5-CFE6-4723-8992-4301D120A3B8}" type="slidenum">
              <a:t>24</a:t>
            </a:fld>
            <a:endParaRPr lang="en-US"/>
          </a:p>
        </p:txBody>
      </p:sp>
    </p:spTree>
    <p:extLst>
      <p:ext uri="{BB962C8B-B14F-4D97-AF65-F5344CB8AC3E}">
        <p14:creationId xmlns:p14="http://schemas.microsoft.com/office/powerpoint/2010/main" val="3592930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9" name="Google Shape;8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3e4042d4b6a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3e4042d4b6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g3e4042d4b6a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fi-FI"/>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a:extLst>
            <a:ext uri="{FF2B5EF4-FFF2-40B4-BE49-F238E27FC236}">
              <a16:creationId xmlns:a16="http://schemas.microsoft.com/office/drawing/2014/main" id="{15EBA630-DAFD-77AC-F766-1F9BCB05D4AE}"/>
            </a:ext>
          </a:extLst>
        </p:cNvPr>
        <p:cNvGrpSpPr/>
        <p:nvPr/>
      </p:nvGrpSpPr>
      <p:grpSpPr>
        <a:xfrm>
          <a:off x="0" y="0"/>
          <a:ext cx="0" cy="0"/>
          <a:chOff x="0" y="0"/>
          <a:chExt cx="0" cy="0"/>
        </a:xfrm>
      </p:grpSpPr>
      <p:sp>
        <p:nvSpPr>
          <p:cNvPr id="851" name="Google Shape;851;g3e11ff423da_2_30:notes">
            <a:extLst>
              <a:ext uri="{FF2B5EF4-FFF2-40B4-BE49-F238E27FC236}">
                <a16:creationId xmlns:a16="http://schemas.microsoft.com/office/drawing/2014/main" id="{C2073D00-088A-7301-EBB2-E6B666169D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3e11ff423da_2_30:notes">
            <a:extLst>
              <a:ext uri="{FF2B5EF4-FFF2-40B4-BE49-F238E27FC236}">
                <a16:creationId xmlns:a16="http://schemas.microsoft.com/office/drawing/2014/main" id="{18B8FA59-1E5A-4FA7-3E0B-BD797A4AFD5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3" name="Google Shape;853;g3e11ff423da_2_30:notes">
            <a:extLst>
              <a:ext uri="{FF2B5EF4-FFF2-40B4-BE49-F238E27FC236}">
                <a16:creationId xmlns:a16="http://schemas.microsoft.com/office/drawing/2014/main" id="{7BC1DFE6-28A1-2885-CDD2-80FF5B9164A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i-FI"/>
              <a:t>28</a:t>
            </a:fld>
            <a:endParaRPr/>
          </a:p>
        </p:txBody>
      </p:sp>
    </p:spTree>
    <p:extLst>
      <p:ext uri="{BB962C8B-B14F-4D97-AF65-F5344CB8AC3E}">
        <p14:creationId xmlns:p14="http://schemas.microsoft.com/office/powerpoint/2010/main" val="4274916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AI-genererat innehåll kan vara felaktigt.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CDA42-0A99-464D-B31B-3FBDDD84A49F}"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451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sz="1200" b="0" i="0" u="none" strike="noStrike">
                <a:solidFill>
                  <a:schemeClr val="dk1"/>
                </a:solidFill>
                <a:latin typeface="Avenir"/>
                <a:ea typeface="Avenir"/>
                <a:cs typeface="Avenir"/>
                <a:sym typeface="Avenir"/>
              </a:rPr>
              <a:t>Finnish state owns 70% of CSC and Finnish higher education institutions own 30%. Companies entrusted with special state assignments are companies owned either partly or completely by the state, and in which the state has special interests regarding regulation or official duties; the company on its behalf has an assignment defined by the state. As part of national research system </a:t>
            </a:r>
            <a:r>
              <a:rPr lang="fi-FI" sz="1200" b="1" i="0" u="none" strike="noStrike">
                <a:solidFill>
                  <a:schemeClr val="dk1"/>
                </a:solidFill>
                <a:latin typeface="Avenir"/>
                <a:ea typeface="Avenir"/>
                <a:cs typeface="Avenir"/>
                <a:sym typeface="Avenir"/>
              </a:rPr>
              <a:t>CSC develops, integrates and provides high-quality information technology services and ensures that Finland remains at the forefront of development.</a:t>
            </a:r>
            <a:r>
              <a:rPr lang="fi-FI" sz="1200" b="0" i="0">
                <a:solidFill>
                  <a:schemeClr val="dk1"/>
                </a:solidFill>
                <a:latin typeface="Avenir"/>
                <a:ea typeface="Avenir"/>
                <a:cs typeface="Avenir"/>
                <a:sym typeface="Avenir"/>
              </a:rPr>
              <a:t>​</a:t>
            </a:r>
            <a:endParaRPr b="0" i="0"/>
          </a:p>
          <a:p>
            <a:pPr marL="0" lvl="0" indent="0" algn="l" rtl="0">
              <a:lnSpc>
                <a:spcPct val="100000"/>
              </a:lnSpc>
              <a:spcBef>
                <a:spcPts val="0"/>
              </a:spcBef>
              <a:spcAft>
                <a:spcPts val="0"/>
              </a:spcAft>
              <a:buSzPts val="1400"/>
              <a:buNone/>
            </a:pPr>
            <a:r>
              <a:rPr lang="fi-FI" sz="1200" b="0" i="0">
                <a:solidFill>
                  <a:schemeClr val="dk1"/>
                </a:solidFill>
                <a:latin typeface="Avenir"/>
                <a:ea typeface="Avenir"/>
                <a:cs typeface="Avenir"/>
                <a:sym typeface="Avenir"/>
              </a:rPr>
              <a:t>​</a:t>
            </a:r>
            <a:endParaRPr b="0" i="0"/>
          </a:p>
          <a:p>
            <a:pPr marL="0" lvl="0" indent="0" algn="l" rtl="0">
              <a:lnSpc>
                <a:spcPct val="100000"/>
              </a:lnSpc>
              <a:spcBef>
                <a:spcPts val="0"/>
              </a:spcBef>
              <a:spcAft>
                <a:spcPts val="0"/>
              </a:spcAft>
              <a:buSzPts val="1400"/>
              <a:buNone/>
            </a:pPr>
            <a:r>
              <a:rPr lang="fi-FI" sz="1200" b="0" i="0" u="none" strike="noStrike">
                <a:solidFill>
                  <a:schemeClr val="dk1"/>
                </a:solidFill>
                <a:latin typeface="Avenir"/>
                <a:ea typeface="Avenir"/>
                <a:cs typeface="Avenir"/>
                <a:sym typeface="Avenir"/>
              </a:rPr>
              <a:t>As a non-profit state enterprise with special tasks, the foundation for our existence is to create value for our customers. We catalyze our customers’ success by helping them to compute, preserve, transfer, analyze, and utilize information. Our owners determine the purpose of the enterprise and a majority of our services are aimed at meeting our owners' needs. </a:t>
            </a:r>
            <a:r>
              <a:rPr lang="fi-FI" sz="1200" b="0" i="0">
                <a:solidFill>
                  <a:schemeClr val="dk1"/>
                </a:solidFill>
                <a:latin typeface="Avenir"/>
                <a:ea typeface="Avenir"/>
                <a:cs typeface="Avenir"/>
                <a:sym typeface="Avenir"/>
              </a:rPr>
              <a:t>​</a:t>
            </a:r>
            <a:endParaRPr b="0" i="0"/>
          </a:p>
          <a:p>
            <a:pPr marL="0" lvl="0" indent="0" algn="l" rtl="0">
              <a:lnSpc>
                <a:spcPct val="100000"/>
              </a:lnSpc>
              <a:spcBef>
                <a:spcPts val="0"/>
              </a:spcBef>
              <a:spcAft>
                <a:spcPts val="0"/>
              </a:spcAft>
              <a:buSzPts val="1400"/>
              <a:buNone/>
            </a:pPr>
            <a:r>
              <a:rPr lang="fi-FI" sz="1200" b="0" i="0">
                <a:solidFill>
                  <a:schemeClr val="dk1"/>
                </a:solidFill>
                <a:latin typeface="Avenir"/>
                <a:ea typeface="Avenir"/>
                <a:cs typeface="Avenir"/>
                <a:sym typeface="Avenir"/>
              </a:rPr>
              <a:t>​</a:t>
            </a:r>
            <a:endParaRPr b="0" i="0"/>
          </a:p>
          <a:p>
            <a:pPr marL="0" lvl="0" indent="0" algn="l" rtl="0">
              <a:lnSpc>
                <a:spcPct val="100000"/>
              </a:lnSpc>
              <a:spcBef>
                <a:spcPts val="0"/>
              </a:spcBef>
              <a:spcAft>
                <a:spcPts val="0"/>
              </a:spcAft>
              <a:buSzPts val="1400"/>
              <a:buNone/>
            </a:pPr>
            <a:r>
              <a:rPr lang="fi-FI" sz="1200" b="0" i="0" u="none" strike="noStrike">
                <a:solidFill>
                  <a:schemeClr val="dk1"/>
                </a:solidFill>
                <a:latin typeface="Avenir"/>
                <a:ea typeface="Avenir"/>
                <a:cs typeface="Avenir"/>
                <a:sym typeface="Avenir"/>
              </a:rPr>
              <a:t>Our primary customers are the Ministry of Education and Culture and organizations in the field, higher education institutions (universities and universities of applied sciences), research institutes and public administration. Our owners are able to purchase our services without bidding and we provide services to our owners for no profit. As a non-profit enterprise we do not seek financial profit, and our success is measured in terms of how much value it generates for our owners and customers.</a:t>
            </a:r>
            <a:r>
              <a:rPr lang="fi-FI" sz="1200" b="0" i="0">
                <a:solidFill>
                  <a:schemeClr val="dk1"/>
                </a:solidFill>
                <a:latin typeface="Avenir"/>
                <a:ea typeface="Avenir"/>
                <a:cs typeface="Avenir"/>
                <a:sym typeface="Avenir"/>
              </a:rPr>
              <a:t>​</a:t>
            </a:r>
            <a:endParaRPr b="0" i="0"/>
          </a:p>
          <a:p>
            <a:pPr marL="0" lvl="0" indent="0" algn="l" rtl="0">
              <a:lnSpc>
                <a:spcPct val="100000"/>
              </a:lnSpc>
              <a:spcBef>
                <a:spcPts val="0"/>
              </a:spcBef>
              <a:spcAft>
                <a:spcPts val="0"/>
              </a:spcAft>
              <a:buSzPts val="1400"/>
              <a:buNone/>
            </a:pPr>
            <a:r>
              <a:rPr lang="fi-FI" sz="1200" b="0" i="0">
                <a:solidFill>
                  <a:schemeClr val="dk1"/>
                </a:solidFill>
                <a:latin typeface="Avenir"/>
                <a:ea typeface="Avenir"/>
                <a:cs typeface="Avenir"/>
                <a:sym typeface="Avenir"/>
              </a:rPr>
              <a:t>​</a:t>
            </a:r>
            <a:endParaRPr b="0" i="0"/>
          </a:p>
          <a:p>
            <a:pPr marL="0" lvl="0" indent="0" algn="l" rtl="0">
              <a:lnSpc>
                <a:spcPct val="100000"/>
              </a:lnSpc>
              <a:spcBef>
                <a:spcPts val="0"/>
              </a:spcBef>
              <a:spcAft>
                <a:spcPts val="0"/>
              </a:spcAft>
              <a:buSzPts val="1400"/>
              <a:buNone/>
            </a:pPr>
            <a:r>
              <a:rPr lang="fi-FI" sz="1200" b="0" i="0" u="none" strike="noStrike">
                <a:solidFill>
                  <a:schemeClr val="dk1"/>
                </a:solidFill>
                <a:latin typeface="Avenir"/>
                <a:ea typeface="Avenir"/>
                <a:cs typeface="Avenir"/>
                <a:sym typeface="Avenir"/>
              </a:rPr>
              <a:t>We provide internationally high-quality ICT services for our customers, such as:</a:t>
            </a:r>
            <a:r>
              <a:rPr lang="fi-FI" sz="1200" b="0" i="0">
                <a:solidFill>
                  <a:schemeClr val="dk1"/>
                </a:solidFill>
                <a:latin typeface="Avenir"/>
                <a:ea typeface="Avenir"/>
                <a:cs typeface="Avenir"/>
                <a:sym typeface="Avenir"/>
              </a:rPr>
              <a:t>​</a:t>
            </a:r>
            <a:endParaRPr b="0" i="0"/>
          </a:p>
          <a:p>
            <a:pPr marL="0" lvl="0" indent="0" algn="l" rtl="0">
              <a:lnSpc>
                <a:spcPct val="100000"/>
              </a:lnSpc>
              <a:spcBef>
                <a:spcPts val="0"/>
              </a:spcBef>
              <a:spcAft>
                <a:spcPts val="0"/>
              </a:spcAft>
              <a:buSzPts val="1400"/>
              <a:buNone/>
            </a:pPr>
            <a:r>
              <a:rPr lang="fi-FI" sz="1200" b="0" i="0" u="none" strike="noStrike">
                <a:solidFill>
                  <a:schemeClr val="dk1"/>
                </a:solidFill>
                <a:latin typeface="Avenir"/>
                <a:ea typeface="Avenir"/>
                <a:cs typeface="Avenir"/>
                <a:sym typeface="Avenir"/>
              </a:rPr>
              <a:t>Computing and data management services for researchers</a:t>
            </a:r>
            <a:r>
              <a:rPr lang="fi-FI" sz="1200" b="0" i="0">
                <a:solidFill>
                  <a:schemeClr val="dk1"/>
                </a:solidFill>
                <a:latin typeface="Avenir"/>
                <a:ea typeface="Avenir"/>
                <a:cs typeface="Avenir"/>
                <a:sym typeface="Avenir"/>
              </a:rPr>
              <a:t>​</a:t>
            </a:r>
            <a:endParaRPr/>
          </a:p>
          <a:p>
            <a:pPr marL="0" lvl="0" indent="0" algn="l" rtl="0">
              <a:lnSpc>
                <a:spcPct val="100000"/>
              </a:lnSpc>
              <a:spcBef>
                <a:spcPts val="0"/>
              </a:spcBef>
              <a:spcAft>
                <a:spcPts val="0"/>
              </a:spcAft>
              <a:buSzPts val="1400"/>
              <a:buNone/>
            </a:pPr>
            <a:r>
              <a:rPr lang="fi-FI" sz="1200" b="0" i="0" u="none" strike="noStrike">
                <a:solidFill>
                  <a:schemeClr val="dk1"/>
                </a:solidFill>
                <a:latin typeface="Avenir"/>
                <a:ea typeface="Avenir"/>
                <a:cs typeface="Avenir"/>
                <a:sym typeface="Avenir"/>
              </a:rPr>
              <a:t>Digital learning and education services for education organizations</a:t>
            </a:r>
            <a:r>
              <a:rPr lang="fi-FI" sz="1200" b="0" i="0">
                <a:solidFill>
                  <a:schemeClr val="dk1"/>
                </a:solidFill>
                <a:latin typeface="Avenir"/>
                <a:ea typeface="Avenir"/>
                <a:cs typeface="Avenir"/>
                <a:sym typeface="Avenir"/>
              </a:rPr>
              <a:t>​</a:t>
            </a:r>
            <a:endParaRPr/>
          </a:p>
          <a:p>
            <a:pPr marL="0" lvl="0" indent="0" algn="l" rtl="0">
              <a:lnSpc>
                <a:spcPct val="100000"/>
              </a:lnSpc>
              <a:spcBef>
                <a:spcPts val="0"/>
              </a:spcBef>
              <a:spcAft>
                <a:spcPts val="0"/>
              </a:spcAft>
              <a:buSzPts val="1400"/>
              <a:buNone/>
            </a:pPr>
            <a:r>
              <a:rPr lang="fi-FI" sz="1200" b="0" i="0" u="none" strike="noStrike">
                <a:solidFill>
                  <a:schemeClr val="dk1"/>
                </a:solidFill>
                <a:latin typeface="Avenir"/>
                <a:ea typeface="Avenir"/>
                <a:cs typeface="Avenir"/>
                <a:sym typeface="Avenir"/>
              </a:rPr>
              <a:t>Common platforms, identity management services and network for public administration and culture.</a:t>
            </a:r>
            <a:r>
              <a:rPr lang="fi-FI" sz="1200" b="0" i="0">
                <a:solidFill>
                  <a:schemeClr val="dk1"/>
                </a:solidFill>
                <a:latin typeface="Avenir"/>
                <a:ea typeface="Avenir"/>
                <a:cs typeface="Avenir"/>
                <a:sym typeface="Avenir"/>
              </a:rPr>
              <a:t>​</a:t>
            </a:r>
            <a:endParaRPr/>
          </a:p>
          <a:p>
            <a:pPr marL="0" lvl="0" indent="0" algn="l" rtl="0">
              <a:lnSpc>
                <a:spcPct val="100000"/>
              </a:lnSpc>
              <a:spcBef>
                <a:spcPts val="0"/>
              </a:spcBef>
              <a:spcAft>
                <a:spcPts val="0"/>
              </a:spcAft>
              <a:buSzPts val="1400"/>
              <a:buNone/>
            </a:pPr>
            <a:r>
              <a:rPr lang="fi-FI" sz="1200" b="0" i="0">
                <a:solidFill>
                  <a:schemeClr val="dk1"/>
                </a:solidFill>
                <a:latin typeface="Avenir"/>
                <a:ea typeface="Avenir"/>
                <a:cs typeface="Avenir"/>
                <a:sym typeface="Avenir"/>
              </a:rPr>
              <a:t>​</a:t>
            </a:r>
            <a:endParaRPr b="0" i="0"/>
          </a:p>
          <a:p>
            <a:pPr marL="0" lvl="0" indent="0" algn="l" rtl="0">
              <a:lnSpc>
                <a:spcPct val="100000"/>
              </a:lnSpc>
              <a:spcBef>
                <a:spcPts val="0"/>
              </a:spcBef>
              <a:spcAft>
                <a:spcPts val="0"/>
              </a:spcAft>
              <a:buSzPts val="1400"/>
              <a:buNone/>
            </a:pPr>
            <a:r>
              <a:rPr lang="fi-FI" sz="1200" b="0" i="0" u="none" strike="noStrike">
                <a:solidFill>
                  <a:schemeClr val="dk1"/>
                </a:solidFill>
                <a:latin typeface="Avenir"/>
                <a:ea typeface="Avenir"/>
                <a:cs typeface="Avenir"/>
                <a:sym typeface="Avenir"/>
              </a:rPr>
              <a:t>CSC´s datacenter has operated in Kajaani since 2012. Our data center ecosystem includes Finland’s national computing resources Puhti and Mahti supercomputers and Allas, which is a data management system. In addition, EuroHPC’s, that is, EU’s supercomputing joint undertaking’s LUMI, which is one of the world’s fastest and ecofriendliest supercomputers, is also located in our Kajaani data center. The data center’s carbon footprint is minimized: for instance Kajaani’s geographical location provides excellent conditions for cooling down servers with outdoor air. LUMI’s excess heat is also reused in Kajaani district heating. </a:t>
            </a:r>
            <a:r>
              <a:rPr lang="fi-FI" sz="1200" b="0" i="0">
                <a:solidFill>
                  <a:schemeClr val="dk1"/>
                </a:solidFill>
                <a:latin typeface="Avenir"/>
                <a:ea typeface="Avenir"/>
                <a:cs typeface="Avenir"/>
                <a:sym typeface="Avenir"/>
              </a:rPr>
              <a:t>​</a:t>
            </a:r>
            <a:endParaRPr b="0" i="0"/>
          </a:p>
          <a:p>
            <a:pPr marL="0" lvl="0" indent="0" algn="l" rtl="0">
              <a:lnSpc>
                <a:spcPct val="100000"/>
              </a:lnSpc>
              <a:spcBef>
                <a:spcPts val="0"/>
              </a:spcBef>
              <a:spcAft>
                <a:spcPts val="0"/>
              </a:spcAft>
              <a:buSzPts val="1400"/>
              <a:buNone/>
            </a:pPr>
            <a:endParaRPr/>
          </a:p>
        </p:txBody>
      </p:sp>
      <p:sp>
        <p:nvSpPr>
          <p:cNvPr id="657" name="Google Shape;65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e4042d4b6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g3e4042d4b6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7" name="Google Shape;70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instagram.com/cscfi/" TargetMode="External"/><Relationship Id="rId2" Type="http://schemas.openxmlformats.org/officeDocument/2006/relationships/hyperlink" Target="https://www.linkedin.com/company/csc---it-center-for-science/" TargetMode="External"/><Relationship Id="rId1" Type="http://schemas.openxmlformats.org/officeDocument/2006/relationships/slideMaster" Target="../slideMasters/slideMaster1.xml"/><Relationship Id="rId6" Type="http://schemas.openxmlformats.org/officeDocument/2006/relationships/hyperlink" Target="http://csc.fi/" TargetMode="External"/><Relationship Id="rId5" Type="http://schemas.openxmlformats.org/officeDocument/2006/relationships/hyperlink" Target="https://www.youtube.com/@CscFi" TargetMode="External"/><Relationship Id="rId4" Type="http://schemas.openxmlformats.org/officeDocument/2006/relationships/hyperlink" Target="https://www.facebook.com/CSCfi"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and callouts">
  <p:cSld name="Two content and callouts">
    <p:spTree>
      <p:nvGrpSpPr>
        <p:cNvPr id="1" name="Shape 31"/>
        <p:cNvGrpSpPr/>
        <p:nvPr/>
      </p:nvGrpSpPr>
      <p:grpSpPr>
        <a:xfrm>
          <a:off x="0" y="0"/>
          <a:ext cx="0" cy="0"/>
          <a:chOff x="0" y="0"/>
          <a:chExt cx="0" cy="0"/>
        </a:xfrm>
      </p:grpSpPr>
      <p:sp>
        <p:nvSpPr>
          <p:cNvPr id="32" name="Google Shape;32;p75"/>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5"/>
          <p:cNvSpPr txBox="1">
            <a:spLocks noGrp="1"/>
          </p:cNvSpPr>
          <p:nvPr>
            <p:ph type="body" idx="1"/>
          </p:nvPr>
        </p:nvSpPr>
        <p:spPr>
          <a:xfrm>
            <a:off x="550864" y="1700213"/>
            <a:ext cx="5257800"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34" name="Google Shape;34;p75"/>
          <p:cNvSpPr txBox="1">
            <a:spLocks noGrp="1"/>
          </p:cNvSpPr>
          <p:nvPr>
            <p:ph type="body" idx="2"/>
          </p:nvPr>
        </p:nvSpPr>
        <p:spPr>
          <a:xfrm>
            <a:off x="6383338" y="1700213"/>
            <a:ext cx="5257800" cy="144078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228600" algn="l">
              <a:lnSpc>
                <a:spcPct val="100000"/>
              </a:lnSpc>
              <a:spcBef>
                <a:spcPts val="600"/>
              </a:spcBef>
              <a:spcAft>
                <a:spcPts val="0"/>
              </a:spcAft>
              <a:buClr>
                <a:schemeClr val="dk1"/>
              </a:buClr>
              <a:buSzPts val="1600"/>
              <a:buNone/>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35" name="Google Shape;35;p75"/>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5"/>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5"/>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38" name="Google Shape;38;p75"/>
          <p:cNvSpPr txBox="1">
            <a:spLocks noGrp="1"/>
          </p:cNvSpPr>
          <p:nvPr>
            <p:ph type="body" idx="3"/>
          </p:nvPr>
        </p:nvSpPr>
        <p:spPr>
          <a:xfrm>
            <a:off x="6383338" y="3429000"/>
            <a:ext cx="2448662" cy="2879725"/>
          </a:xfrm>
          <a:prstGeom prst="rect">
            <a:avLst/>
          </a:prstGeom>
          <a:solidFill>
            <a:schemeClr val="accent1"/>
          </a:solidFill>
          <a:ln>
            <a:noFill/>
          </a:ln>
        </p:spPr>
        <p:txBody>
          <a:bodyPr spcFirstLastPara="1" wrap="square" lIns="180000" tIns="216000" rIns="180000" bIns="216000" anchor="ctr" anchorCtr="0">
            <a:normAutofit/>
          </a:bodyPr>
          <a:lstStyle>
            <a:lvl1pPr marL="457200" lvl="0" indent="-228600" algn="ctr">
              <a:lnSpc>
                <a:spcPct val="100000"/>
              </a:lnSpc>
              <a:spcBef>
                <a:spcPts val="600"/>
              </a:spcBef>
              <a:spcAft>
                <a:spcPts val="0"/>
              </a:spcAft>
              <a:buClr>
                <a:schemeClr val="lt1"/>
              </a:buClr>
              <a:buSzPts val="1800"/>
              <a:buFont typeface="Avenir"/>
              <a:buNone/>
              <a:defRPr sz="1800">
                <a:solidFill>
                  <a:schemeClr val="lt1"/>
                </a:solidFill>
                <a:latin typeface="Avenir"/>
                <a:ea typeface="Avenir"/>
                <a:cs typeface="Avenir"/>
                <a:sym typeface="Avenir"/>
              </a:defRPr>
            </a:lvl1pPr>
            <a:lvl2pPr marL="914400" lvl="1"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2pPr>
            <a:lvl3pPr marL="1371600" lvl="2"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3pPr>
            <a:lvl4pPr marL="1828800" lvl="3"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4pPr>
            <a:lvl5pPr marL="2286000" lvl="4"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5pPr>
            <a:lvl6pPr marL="2743200" lvl="5"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6pPr>
            <a:lvl7pPr marL="3200400" lvl="6"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7pPr>
            <a:lvl8pPr marL="3657600" lvl="7"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8pPr>
            <a:lvl9pPr marL="4114800" lvl="8"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9pPr>
          </a:lstStyle>
          <a:p>
            <a:endParaRPr/>
          </a:p>
        </p:txBody>
      </p:sp>
      <p:sp>
        <p:nvSpPr>
          <p:cNvPr id="39" name="Google Shape;39;p75"/>
          <p:cNvSpPr txBox="1">
            <a:spLocks noGrp="1"/>
          </p:cNvSpPr>
          <p:nvPr>
            <p:ph type="body" idx="4"/>
          </p:nvPr>
        </p:nvSpPr>
        <p:spPr>
          <a:xfrm>
            <a:off x="9192000" y="3429000"/>
            <a:ext cx="2449138" cy="2879725"/>
          </a:xfrm>
          <a:prstGeom prst="rect">
            <a:avLst/>
          </a:prstGeom>
          <a:solidFill>
            <a:srgbClr val="FFEEE5"/>
          </a:solidFill>
          <a:ln>
            <a:noFill/>
          </a:ln>
        </p:spPr>
        <p:txBody>
          <a:bodyPr spcFirstLastPara="1" wrap="square" lIns="180000" tIns="216000" rIns="180000" bIns="216000" anchor="ctr" anchorCtr="0">
            <a:normAutofit/>
          </a:bodyPr>
          <a:lstStyle>
            <a:lvl1pPr marL="457200" lvl="0" indent="-228600" algn="ctr">
              <a:lnSpc>
                <a:spcPct val="100000"/>
              </a:lnSpc>
              <a:spcBef>
                <a:spcPts val="600"/>
              </a:spcBef>
              <a:spcAft>
                <a:spcPts val="0"/>
              </a:spcAft>
              <a:buClr>
                <a:schemeClr val="dk1"/>
              </a:buClr>
              <a:buSzPts val="1800"/>
              <a:buFont typeface="Avenir"/>
              <a:buNone/>
              <a:defRPr sz="1800">
                <a:latin typeface="Avenir"/>
                <a:ea typeface="Avenir"/>
                <a:cs typeface="Avenir"/>
                <a:sym typeface="Avenir"/>
              </a:defRPr>
            </a:lvl1pPr>
            <a:lvl2pPr marL="914400" lvl="1"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2pPr>
            <a:lvl3pPr marL="1371600" lvl="2"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3pPr>
            <a:lvl4pPr marL="1828800" lvl="3"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4pPr>
            <a:lvl5pPr marL="2286000" lvl="4"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5pPr>
            <a:lvl6pPr marL="2743200" lvl="5"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6pPr>
            <a:lvl7pPr marL="3200400" lvl="6"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7pPr>
            <a:lvl8pPr marL="3657600" lvl="7"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8pPr>
            <a:lvl9pPr marL="4114800" lvl="8"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ntent and photo">
  <p:cSld name="Content and photo">
    <p:spTree>
      <p:nvGrpSpPr>
        <p:cNvPr id="1" name="Shape 132"/>
        <p:cNvGrpSpPr/>
        <p:nvPr/>
      </p:nvGrpSpPr>
      <p:grpSpPr>
        <a:xfrm>
          <a:off x="0" y="0"/>
          <a:ext cx="0" cy="0"/>
          <a:chOff x="0" y="0"/>
          <a:chExt cx="0" cy="0"/>
        </a:xfrm>
      </p:grpSpPr>
      <p:sp>
        <p:nvSpPr>
          <p:cNvPr id="133" name="Google Shape;133;p84"/>
          <p:cNvSpPr>
            <a:spLocks noGrp="1"/>
          </p:cNvSpPr>
          <p:nvPr>
            <p:ph type="pic" idx="2"/>
          </p:nvPr>
        </p:nvSpPr>
        <p:spPr>
          <a:xfrm>
            <a:off x="6383337" y="1"/>
            <a:ext cx="5808663" cy="6858000"/>
          </a:xfrm>
          <a:prstGeom prst="rect">
            <a:avLst/>
          </a:prstGeom>
          <a:solidFill>
            <a:srgbClr val="F2F2F2"/>
          </a:solidFill>
          <a:ln>
            <a:noFill/>
          </a:ln>
        </p:spPr>
        <p:txBody>
          <a:bodyPr/>
          <a:lstStyle/>
          <a:p>
            <a:endParaRPr lang="en-FI"/>
          </a:p>
        </p:txBody>
      </p:sp>
      <p:sp>
        <p:nvSpPr>
          <p:cNvPr id="134" name="Google Shape;134;p84"/>
          <p:cNvSpPr txBox="1">
            <a:spLocks noGrp="1"/>
          </p:cNvSpPr>
          <p:nvPr>
            <p:ph type="title"/>
          </p:nvPr>
        </p:nvSpPr>
        <p:spPr>
          <a:xfrm>
            <a:off x="550864" y="332657"/>
            <a:ext cx="5257800"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84"/>
          <p:cNvSpPr txBox="1">
            <a:spLocks noGrp="1"/>
          </p:cNvSpPr>
          <p:nvPr>
            <p:ph type="body" idx="1"/>
          </p:nvPr>
        </p:nvSpPr>
        <p:spPr>
          <a:xfrm>
            <a:off x="550864" y="1700213"/>
            <a:ext cx="5257800"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136" name="Google Shape;136;p84"/>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84"/>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84"/>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Innehåll foto 9">
    <p:bg>
      <p:bgPr>
        <a:solidFill>
          <a:schemeClr val="accent2"/>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4" name="Platshållare för sidfot 4">
            <a:extLst>
              <a:ext uri="{FF2B5EF4-FFF2-40B4-BE49-F238E27FC236}">
                <a16:creationId xmlns:a16="http://schemas.microsoft.com/office/drawing/2014/main" id="{CEF10E61-E592-2CB4-1F82-F4BAEA3676B7}"/>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5" name="Platshållare för bildnummer 5">
            <a:extLst>
              <a:ext uri="{FF2B5EF4-FFF2-40B4-BE49-F238E27FC236}">
                <a16:creationId xmlns:a16="http://schemas.microsoft.com/office/drawing/2014/main" id="{8A095BDB-AE5C-E003-A7CD-BA7443F6DFA7}"/>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rtlCol="0" anchor="b">
            <a:normAutofit/>
          </a:bodyPr>
          <a:lstStyle>
            <a:lvl1pPr>
              <a:defRPr sz="3200"/>
            </a:lvl1pPr>
          </a:lstStyle>
          <a:p>
            <a:pPr rtl="0"/>
            <a:r>
              <a:rPr lang="sv-se"/>
              <a:t>Klicka här för att ändra format</a:t>
            </a:r>
          </a:p>
        </p:txBody>
      </p:sp>
    </p:spTree>
    <p:extLst>
      <p:ext uri="{BB962C8B-B14F-4D97-AF65-F5344CB8AC3E}">
        <p14:creationId xmlns:p14="http://schemas.microsoft.com/office/powerpoint/2010/main" val="5688141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Content Photo 10">
    <p:bg>
      <p:bgPr>
        <a:solidFill>
          <a:schemeClr val="accent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3" name="Platshållare för datum 3">
            <a:extLst>
              <a:ext uri="{FF2B5EF4-FFF2-40B4-BE49-F238E27FC236}">
                <a16:creationId xmlns:a16="http://schemas.microsoft.com/office/drawing/2014/main" id="{8910CE7B-5960-7013-636D-49FD41B6BCC0}"/>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8" name="Platshållare för innehåll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rtlCol="0" anchor="b">
            <a:normAutofit/>
          </a:bodyPr>
          <a:lstStyle>
            <a:lvl1pPr>
              <a:defRPr sz="3200"/>
            </a:lvl1pPr>
          </a:lstStyle>
          <a:p>
            <a:pPr rtl="0"/>
            <a:r>
              <a:rPr lang="sv-se"/>
              <a:t>Klicka här för att ändra format</a:t>
            </a:r>
            <a:endParaRPr lang="en-US"/>
          </a:p>
        </p:txBody>
      </p:sp>
    </p:spTree>
    <p:extLst>
      <p:ext uri="{BB962C8B-B14F-4D97-AF65-F5344CB8AC3E}">
        <p14:creationId xmlns:p14="http://schemas.microsoft.com/office/powerpoint/2010/main" val="25567057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Innehåll foto 11">
    <p:bg>
      <p:bgPr>
        <a:solidFill>
          <a:schemeClr val="accent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3" name="Platshållare för datum 3">
            <a:extLst>
              <a:ext uri="{FF2B5EF4-FFF2-40B4-BE49-F238E27FC236}">
                <a16:creationId xmlns:a16="http://schemas.microsoft.com/office/drawing/2014/main" id="{6D3F58D5-5D81-8C1B-BE88-B4F861BB45C4}"/>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14" name="Platshållare för sidfot 4">
            <a:extLst>
              <a:ext uri="{FF2B5EF4-FFF2-40B4-BE49-F238E27FC236}">
                <a16:creationId xmlns:a16="http://schemas.microsoft.com/office/drawing/2014/main" id="{F270A83D-C14F-A6B8-ABDC-290FF3106379}"/>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5" name="Platshållare för bildnummer 5">
            <a:extLst>
              <a:ext uri="{FF2B5EF4-FFF2-40B4-BE49-F238E27FC236}">
                <a16:creationId xmlns:a16="http://schemas.microsoft.com/office/drawing/2014/main" id="{C1085BD5-4C00-5A81-A60D-479D24293537}"/>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rtlCol="0" anchor="b"/>
          <a:lstStyle/>
          <a:p>
            <a:pPr rtl="0"/>
            <a:r>
              <a:rPr lang="sv-se"/>
              <a:t>Klicka här för att ändra format</a:t>
            </a:r>
          </a:p>
        </p:txBody>
      </p:sp>
    </p:spTree>
    <p:extLst>
      <p:ext uri="{BB962C8B-B14F-4D97-AF65-F5344CB8AC3E}">
        <p14:creationId xmlns:p14="http://schemas.microsoft.com/office/powerpoint/2010/main" val="1322498831"/>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nnehåll foto 12">
    <p:bg>
      <p:bgPr>
        <a:solidFill>
          <a:schemeClr val="accent2"/>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5" name="Platshållare för datum 3">
            <a:extLst>
              <a:ext uri="{FF2B5EF4-FFF2-40B4-BE49-F238E27FC236}">
                <a16:creationId xmlns:a16="http://schemas.microsoft.com/office/drawing/2014/main" id="{37255060-3706-ED3E-72EE-B06981BCE051}"/>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16" name="Platshållare för sidfot 4">
            <a:extLst>
              <a:ext uri="{FF2B5EF4-FFF2-40B4-BE49-F238E27FC236}">
                <a16:creationId xmlns:a16="http://schemas.microsoft.com/office/drawing/2014/main" id="{67916FD5-B769-56C8-85F9-70492D991EA3}"/>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7" name="Platshållare för bildnummer 5">
            <a:extLst>
              <a:ext uri="{FF2B5EF4-FFF2-40B4-BE49-F238E27FC236}">
                <a16:creationId xmlns:a16="http://schemas.microsoft.com/office/drawing/2014/main" id="{ABC4D466-0BDE-5029-DAAE-AAE34A608004}"/>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vert="horz" lIns="91440" tIns="45720" rIns="91440" bIns="45720" rtlCol="0">
            <a:normAutofit/>
          </a:bodyPr>
          <a:lstStyle>
            <a:lvl1pPr>
              <a:defRPr lang="en-US" sz="1600"/>
            </a:lvl1pPr>
            <a:lvl2pPr>
              <a:defRPr lang="en-US" sz="1400"/>
            </a:lvl2pPr>
            <a:lvl3pPr>
              <a:defRPr lang="en-US" sz="1200"/>
            </a:lvl3pPr>
            <a:lvl4pPr>
              <a:defRPr lang="en-US" sz="1100"/>
            </a:lvl4pPr>
            <a:lvl5pPr>
              <a:defRPr lang="en-US" sz="1050"/>
            </a:lvl5pPr>
          </a:lstStyle>
          <a:p>
            <a:pPr marL="0" lvl="0" indent="0" rtl="0">
              <a:buNone/>
            </a:pPr>
            <a:r>
              <a:rPr lang="sv-se"/>
              <a:t>Redigera format för bakgrundstext</a:t>
            </a:r>
          </a:p>
          <a:p>
            <a:pPr marL="0" lvl="1" indent="0" rtl="0">
              <a:buNone/>
            </a:pPr>
            <a:r>
              <a:rPr lang="sv-se"/>
              <a:t>Nivå två</a:t>
            </a:r>
          </a:p>
          <a:p>
            <a:pPr marL="0" lvl="2" indent="0" rtl="0">
              <a:buNone/>
            </a:pPr>
            <a:r>
              <a:rPr lang="sv-se"/>
              <a:t>Nivå tre</a:t>
            </a:r>
          </a:p>
          <a:p>
            <a:pPr marL="0" lvl="3" indent="0" rtl="0">
              <a:buNone/>
            </a:pPr>
            <a:r>
              <a:rPr lang="sv-se"/>
              <a:t>Nivå fyra</a:t>
            </a:r>
          </a:p>
          <a:p>
            <a:pPr marL="0" lvl="4" indent="0" rtl="0">
              <a:buNone/>
            </a:pPr>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rtlCol="0" anchor="t">
            <a:normAutofit/>
          </a:bodyPr>
          <a:lstStyle>
            <a:lvl1pPr>
              <a:defRPr sz="3200"/>
            </a:lvl1pPr>
          </a:lstStyle>
          <a:p>
            <a:pPr rtl="0"/>
            <a:r>
              <a:rPr lang="sv-se"/>
              <a:t>Klicka här för att ändra format</a:t>
            </a:r>
          </a:p>
        </p:txBody>
      </p:sp>
    </p:spTree>
    <p:extLst>
      <p:ext uri="{BB962C8B-B14F-4D97-AF65-F5344CB8AC3E}">
        <p14:creationId xmlns:p14="http://schemas.microsoft.com/office/powerpoint/2010/main" val="40623729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Innehåll foto 13">
    <p:bg>
      <p:bgPr>
        <a:solidFill>
          <a:schemeClr val="accent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3" name="Platshållare för datum 3">
            <a:extLst>
              <a:ext uri="{FF2B5EF4-FFF2-40B4-BE49-F238E27FC236}">
                <a16:creationId xmlns:a16="http://schemas.microsoft.com/office/drawing/2014/main" id="{55D98176-F4DE-C922-8F4C-3023B1F42482}"/>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14" name="Platshållare för sidfot 4">
            <a:extLst>
              <a:ext uri="{FF2B5EF4-FFF2-40B4-BE49-F238E27FC236}">
                <a16:creationId xmlns:a16="http://schemas.microsoft.com/office/drawing/2014/main" id="{82ABBC49-F3BA-C751-16CD-1C457A98CF1A}"/>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5" name="Platshållare för bildnummer 5">
            <a:extLst>
              <a:ext uri="{FF2B5EF4-FFF2-40B4-BE49-F238E27FC236}">
                <a16:creationId xmlns:a16="http://schemas.microsoft.com/office/drawing/2014/main" id="{DFB1C52A-EABA-4BA6-CA0C-982E23D0889B}"/>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C3D15418-1E32-0501-0E66-54FC2DD08E39}"/>
              </a:ext>
            </a:extLst>
          </p:cNvPr>
          <p:cNvSpPr>
            <a:spLocks noGrp="1"/>
          </p:cNvSpPr>
          <p:nvPr>
            <p:ph sz="quarter" idx="14"/>
          </p:nvPr>
        </p:nvSpPr>
        <p:spPr>
          <a:xfrm>
            <a:off x="3955868" y="4162318"/>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rtlCol="0" anchor="t">
            <a:normAutofit/>
          </a:bodyPr>
          <a:lstStyle>
            <a:lvl1pPr>
              <a:defRPr sz="3200"/>
            </a:lvl1pPr>
          </a:lstStyle>
          <a:p>
            <a:pPr rtl="0"/>
            <a:r>
              <a:rPr lang="sv-se"/>
              <a:t>Klicka här för att ändra format</a:t>
            </a:r>
          </a:p>
        </p:txBody>
      </p:sp>
    </p:spTree>
    <p:extLst>
      <p:ext uri="{BB962C8B-B14F-4D97-AF65-F5344CB8AC3E}">
        <p14:creationId xmlns:p14="http://schemas.microsoft.com/office/powerpoint/2010/main" val="3098246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Innehåll foto 14">
    <p:bg>
      <p:bgPr>
        <a:solidFill>
          <a:schemeClr val="accent2"/>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5" name="Platshållare för datum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a:prstGeom prst="rect">
            <a:avLst/>
          </a:prstGeom>
        </p:spPr>
        <p:txBody>
          <a:bodyPr rtlCol="0"/>
          <a:lstStyle/>
          <a:p>
            <a:pPr rtl="0"/>
            <a:endParaRPr lang="en-US"/>
          </a:p>
        </p:txBody>
      </p:sp>
      <p:sp>
        <p:nvSpPr>
          <p:cNvPr id="6" name="Platshållare för sidfot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a:prstGeom prst="rect">
            <a:avLst/>
          </a:prstGeom>
        </p:spPr>
        <p:txBody>
          <a:bodyPr rtlCol="0"/>
          <a:lstStyle/>
          <a:p>
            <a:pPr rtl="0"/>
            <a:endParaRPr lang="en-US"/>
          </a:p>
        </p:txBody>
      </p:sp>
      <p:sp>
        <p:nvSpPr>
          <p:cNvPr id="7" name="Platshållare för bild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a:prstGeom prst="rect">
            <a:avLst/>
          </a:prstGeom>
        </p:spPr>
        <p:txBody>
          <a:bodyPr rtlCol="0"/>
          <a:lstStyle/>
          <a:p>
            <a:pPr rtl="0"/>
            <a:fld id="{CC057153-B650-4DEB-B370-79DDCFDCE934}" type="slidenum">
              <a:rPr lang="en-US" smtClean="0"/>
              <a:t>‹#›</a:t>
            </a:fld>
            <a:endParaRPr lang="en-US"/>
          </a:p>
        </p:txBody>
      </p:sp>
      <p:sp>
        <p:nvSpPr>
          <p:cNvPr id="8" name="Platshållare för innehåll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rtlCol="0" anchor="t">
            <a:normAutofit/>
          </a:bodyPr>
          <a:lstStyle>
            <a:lvl1pPr>
              <a:defRPr sz="3200"/>
            </a:lvl1pPr>
          </a:lstStyle>
          <a:p>
            <a:pPr rtl="0"/>
            <a:r>
              <a:rPr lang="sv-se"/>
              <a:t>Klicka här för att ändra format</a:t>
            </a:r>
          </a:p>
        </p:txBody>
      </p:sp>
    </p:spTree>
    <p:extLst>
      <p:ext uri="{BB962C8B-B14F-4D97-AF65-F5344CB8AC3E}">
        <p14:creationId xmlns:p14="http://schemas.microsoft.com/office/powerpoint/2010/main" val="25138095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Innehåll foto 15">
    <p:bg>
      <p:bgPr>
        <a:solidFill>
          <a:schemeClr val="accent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446520" cy="4425696"/>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3" name="Platshållare för datum 3">
            <a:extLst>
              <a:ext uri="{FF2B5EF4-FFF2-40B4-BE49-F238E27FC236}">
                <a16:creationId xmlns:a16="http://schemas.microsoft.com/office/drawing/2014/main" id="{7EEB96C8-7F03-38E4-4664-59F2DA5727CE}"/>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14" name="Platshållare för sidfot 4">
            <a:extLst>
              <a:ext uri="{FF2B5EF4-FFF2-40B4-BE49-F238E27FC236}">
                <a16:creationId xmlns:a16="http://schemas.microsoft.com/office/drawing/2014/main" id="{6707565B-859D-D15D-1AC5-0AF3413AA0C6}"/>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5" name="Platshållare för bildnummer 5">
            <a:extLst>
              <a:ext uri="{FF2B5EF4-FFF2-40B4-BE49-F238E27FC236}">
                <a16:creationId xmlns:a16="http://schemas.microsoft.com/office/drawing/2014/main" id="{FC4BB45A-89E4-90E3-D23C-CA862A158D8A}"/>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C1897688-419F-6EB2-5CC1-DC14924E5FC3}"/>
              </a:ext>
            </a:extLst>
          </p:cNvPr>
          <p:cNvSpPr>
            <a:spLocks noGrp="1"/>
          </p:cNvSpPr>
          <p:nvPr>
            <p:ph sz="quarter" idx="14"/>
          </p:nvPr>
        </p:nvSpPr>
        <p:spPr>
          <a:xfrm>
            <a:off x="7562088" y="1828800"/>
            <a:ext cx="4023360" cy="4428871"/>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rtlCol="0" anchor="ctr"/>
          <a:lstStyle/>
          <a:p>
            <a:pPr rtl="0"/>
            <a:r>
              <a:rPr lang="sv-se"/>
              <a:t>Klicka här för att ändra format</a:t>
            </a:r>
          </a:p>
        </p:txBody>
      </p:sp>
    </p:spTree>
    <p:extLst>
      <p:ext uri="{BB962C8B-B14F-4D97-AF65-F5344CB8AC3E}">
        <p14:creationId xmlns:p14="http://schemas.microsoft.com/office/powerpoint/2010/main" val="2196332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Innehåll foto 16">
    <p:bg>
      <p:bgPr>
        <a:solidFill>
          <a:schemeClr val="accent2"/>
        </a:solidFill>
        <a:effectLst/>
      </p:bgPr>
    </p:bg>
    <p:spTree>
      <p:nvGrpSpPr>
        <p:cNvPr id="1" name=""/>
        <p:cNvGrpSpPr/>
        <p:nvPr/>
      </p:nvGrpSpPr>
      <p:grpSpPr>
        <a:xfrm>
          <a:off x="0" y="0"/>
          <a:ext cx="0" cy="0"/>
          <a:chOff x="0" y="0"/>
          <a:chExt cx="0" cy="0"/>
        </a:xfrm>
      </p:grpSpPr>
      <p:sp>
        <p:nvSpPr>
          <p:cNvPr id="3" name="Figur">
            <a:extLst>
              <a:ext uri="{FF2B5EF4-FFF2-40B4-BE49-F238E27FC236}">
                <a16:creationId xmlns:a16="http://schemas.microsoft.com/office/drawing/2014/main" id="{44E393A7-A86F-93C8-1753-D8EF833DE353}"/>
              </a:ext>
            </a:extLst>
          </p:cNvPr>
          <p:cNvSpPr/>
          <p:nvPr userDrawn="1"/>
        </p:nvSpPr>
        <p:spPr>
          <a:xfrm>
            <a:off x="719253" y="2479468"/>
            <a:ext cx="3851157" cy="3851157"/>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Figur">
            <a:extLst>
              <a:ext uri="{FF2B5EF4-FFF2-40B4-BE49-F238E27FC236}">
                <a16:creationId xmlns:a16="http://schemas.microsoft.com/office/drawing/2014/main" id="{349C3C48-AC20-0078-E373-5290E9C2AC4F}"/>
              </a:ext>
            </a:extLst>
          </p:cNvPr>
          <p:cNvSpPr/>
          <p:nvPr/>
        </p:nvSpPr>
        <p:spPr>
          <a:xfrm>
            <a:off x="719253" y="2479468"/>
            <a:ext cx="3851157" cy="3851157"/>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Platshållare för bild 9">
            <a:extLst>
              <a:ext uri="{FF2B5EF4-FFF2-40B4-BE49-F238E27FC236}">
                <a16:creationId xmlns:a16="http://schemas.microsoft.com/office/drawing/2014/main" id="{94132971-65DC-DC47-89E3-296CBBAADCAD}"/>
              </a:ext>
            </a:extLst>
          </p:cNvPr>
          <p:cNvSpPr>
            <a:spLocks noGrp="1" noChangeAspect="1"/>
          </p:cNvSpPr>
          <p:nvPr>
            <p:ph type="pic" sz="quarter" idx="10" hasCustomPrompt="1"/>
          </p:nvPr>
        </p:nvSpPr>
        <p:spPr>
          <a:xfrm>
            <a:off x="612648" y="2290890"/>
            <a:ext cx="3817620" cy="381762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dirty="0"/>
            </a:lvl1pPr>
          </a:lstStyle>
          <a:p>
            <a:pPr marL="0" lvl="0" indent="0" rtl="0">
              <a:lnSpc>
                <a:spcPct val="150000"/>
              </a:lnSpc>
              <a:buFontTx/>
              <a:buNone/>
            </a:pPr>
            <a:r>
              <a:rPr lang="sv-se" noProof="0"/>
              <a:t>Klicka på ikonen för att lägga till bild                                    </a:t>
            </a:r>
          </a:p>
        </p:txBody>
      </p:sp>
      <p:sp>
        <p:nvSpPr>
          <p:cNvPr id="16" name="Platshållare för datum 3">
            <a:extLst>
              <a:ext uri="{FF2B5EF4-FFF2-40B4-BE49-F238E27FC236}">
                <a16:creationId xmlns:a16="http://schemas.microsoft.com/office/drawing/2014/main" id="{0B3F21E5-2FDA-9D04-BD45-AC60954C2BF8}"/>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17" name="Platshållare för sidfot 4">
            <a:extLst>
              <a:ext uri="{FF2B5EF4-FFF2-40B4-BE49-F238E27FC236}">
                <a16:creationId xmlns:a16="http://schemas.microsoft.com/office/drawing/2014/main" id="{0B7BB866-907F-2B60-D51F-29FF9AAAFEF6}"/>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8" name="Platshållare för bildnummer 5">
            <a:extLst>
              <a:ext uri="{FF2B5EF4-FFF2-40B4-BE49-F238E27FC236}">
                <a16:creationId xmlns:a16="http://schemas.microsoft.com/office/drawing/2014/main" id="{CE56813F-8698-E2D7-C5A8-92BFA166377E}"/>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rtlCol="0">
            <a:normAutofit/>
          </a:bodyPr>
          <a:lstStyle>
            <a:lvl1pPr>
              <a:defRPr sz="3600"/>
            </a:lvl1pPr>
          </a:lstStyle>
          <a:p>
            <a:pPr rtl="0"/>
            <a:r>
              <a:rPr lang="sv-se"/>
              <a:t>Klicka här för att ändra format</a:t>
            </a:r>
          </a:p>
        </p:txBody>
      </p:sp>
    </p:spTree>
    <p:extLst>
      <p:ext uri="{BB962C8B-B14F-4D97-AF65-F5344CB8AC3E}">
        <p14:creationId xmlns:p14="http://schemas.microsoft.com/office/powerpoint/2010/main" val="25114486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Innehåll foto 17">
    <p:bg>
      <p:bgPr>
        <a:solidFill>
          <a:schemeClr val="accent1"/>
        </a:solidFill>
        <a:effectLst/>
      </p:bgPr>
    </p:bg>
    <p:spTree>
      <p:nvGrpSpPr>
        <p:cNvPr id="1" name=""/>
        <p:cNvGrpSpPr/>
        <p:nvPr/>
      </p:nvGrpSpPr>
      <p:grpSpPr>
        <a:xfrm>
          <a:off x="0" y="0"/>
          <a:ext cx="0" cy="0"/>
          <a:chOff x="0" y="0"/>
          <a:chExt cx="0" cy="0"/>
        </a:xfrm>
      </p:grpSpPr>
      <p:sp>
        <p:nvSpPr>
          <p:cNvPr id="3" name="Figur">
            <a:extLst>
              <a:ext uri="{FF2B5EF4-FFF2-40B4-BE49-F238E27FC236}">
                <a16:creationId xmlns:a16="http://schemas.microsoft.com/office/drawing/2014/main" id="{54A554AB-0E36-E9A9-8863-3E43418AB077}"/>
              </a:ext>
            </a:extLst>
          </p:cNvPr>
          <p:cNvSpPr/>
          <p:nvPr userDrawn="1"/>
        </p:nvSpPr>
        <p:spPr>
          <a:xfrm>
            <a:off x="831994" y="2708045"/>
            <a:ext cx="3371528" cy="337152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Figur">
            <a:extLst>
              <a:ext uri="{FF2B5EF4-FFF2-40B4-BE49-F238E27FC236}">
                <a16:creationId xmlns:a16="http://schemas.microsoft.com/office/drawing/2014/main" id="{9E4EAC90-E4E5-04A2-1118-EC2FBEB9EA9C}"/>
              </a:ext>
            </a:extLst>
          </p:cNvPr>
          <p:cNvSpPr/>
          <p:nvPr/>
        </p:nvSpPr>
        <p:spPr>
          <a:xfrm>
            <a:off x="831994" y="2708045"/>
            <a:ext cx="3371528" cy="3371528"/>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Platshållare för bild 9">
            <a:extLst>
              <a:ext uri="{FF2B5EF4-FFF2-40B4-BE49-F238E27FC236}">
                <a16:creationId xmlns:a16="http://schemas.microsoft.com/office/drawing/2014/main" id="{45302256-50E1-63D4-DF8F-E894A8CF602C}"/>
              </a:ext>
            </a:extLst>
          </p:cNvPr>
          <p:cNvSpPr>
            <a:spLocks noGrp="1" noChangeAspect="1"/>
          </p:cNvSpPr>
          <p:nvPr>
            <p:ph type="pic" sz="quarter" idx="10"/>
          </p:nvPr>
        </p:nvSpPr>
        <p:spPr>
          <a:xfrm>
            <a:off x="731521" y="2509157"/>
            <a:ext cx="3342168" cy="3342168"/>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rtl="0">
              <a:lnSpc>
                <a:spcPct val="150000"/>
              </a:lnSpc>
              <a:buFontTx/>
              <a:buNone/>
            </a:pPr>
            <a:r>
              <a:rPr lang="sv-se" noProof="0"/>
              <a:t>Klicka på ikonen för att lägga till bild</a:t>
            </a:r>
          </a:p>
        </p:txBody>
      </p:sp>
      <p:sp>
        <p:nvSpPr>
          <p:cNvPr id="15" name="Platshållare för datum 3">
            <a:extLst>
              <a:ext uri="{FF2B5EF4-FFF2-40B4-BE49-F238E27FC236}">
                <a16:creationId xmlns:a16="http://schemas.microsoft.com/office/drawing/2014/main" id="{DAD413C4-D035-DD62-FD45-4405788FA19D}"/>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16" name="Platshållare för sidfot 4">
            <a:extLst>
              <a:ext uri="{FF2B5EF4-FFF2-40B4-BE49-F238E27FC236}">
                <a16:creationId xmlns:a16="http://schemas.microsoft.com/office/drawing/2014/main" id="{9BEDF69E-EA10-1E0F-F9E5-910C4A0B8246}"/>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7" name="Platshållare för bildnummer 5">
            <a:extLst>
              <a:ext uri="{FF2B5EF4-FFF2-40B4-BE49-F238E27FC236}">
                <a16:creationId xmlns:a16="http://schemas.microsoft.com/office/drawing/2014/main" id="{DCB35B61-0AD3-6A51-E110-CE7FA57D4F8A}"/>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rtlCol="0" anchor="t">
            <a:normAutofit/>
          </a:bodyPr>
          <a:lstStyle>
            <a:lvl1pPr>
              <a:defRPr sz="3200"/>
            </a:lvl1pPr>
          </a:lstStyle>
          <a:p>
            <a:pPr rtl="0"/>
            <a:r>
              <a:rPr lang="sv-se"/>
              <a:t>Klicka här för att ändra format</a:t>
            </a:r>
          </a:p>
        </p:txBody>
      </p:sp>
    </p:spTree>
    <p:extLst>
      <p:ext uri="{BB962C8B-B14F-4D97-AF65-F5344CB8AC3E}">
        <p14:creationId xmlns:p14="http://schemas.microsoft.com/office/powerpoint/2010/main" val="30186170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Stort tal 1">
    <p:bg>
      <p:bgPr>
        <a:solidFill>
          <a:schemeClr val="accent2"/>
        </a:solidFill>
        <a:effectLst/>
      </p:bgPr>
    </p:bg>
    <p:spTree>
      <p:nvGrpSpPr>
        <p:cNvPr id="1" name=""/>
        <p:cNvGrpSpPr/>
        <p:nvPr/>
      </p:nvGrpSpPr>
      <p:grpSpPr>
        <a:xfrm>
          <a:off x="0" y="0"/>
          <a:ext cx="0" cy="0"/>
          <a:chOff x="0" y="0"/>
          <a:chExt cx="0" cy="0"/>
        </a:xfrm>
      </p:grpSpPr>
      <p:grpSp>
        <p:nvGrpSpPr>
          <p:cNvPr id="15" name="Grupp 14">
            <a:extLst>
              <a:ext uri="{FF2B5EF4-FFF2-40B4-BE49-F238E27FC236}">
                <a16:creationId xmlns:a16="http://schemas.microsoft.com/office/drawing/2014/main" id="{51B2BB27-593B-A70C-746E-96E4FCA30AFE}"/>
              </a:ext>
            </a:extLst>
          </p:cNvPr>
          <p:cNvGrpSpPr/>
          <p:nvPr/>
        </p:nvGrpSpPr>
        <p:grpSpPr>
          <a:xfrm>
            <a:off x="452064" y="432504"/>
            <a:ext cx="11287872" cy="4726236"/>
            <a:chOff x="521208" y="647905"/>
            <a:chExt cx="11365969" cy="5565740"/>
          </a:xfrm>
        </p:grpSpPr>
        <p:sp>
          <p:nvSpPr>
            <p:cNvPr id="16" name="Figur">
              <a:extLst>
                <a:ext uri="{FF2B5EF4-FFF2-40B4-BE49-F238E27FC236}">
                  <a16:creationId xmlns:a16="http://schemas.microsoft.com/office/drawing/2014/main" id="{D6BB408E-BAF2-FC5E-2437-A3A07CE32246}"/>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7" name="Figur">
              <a:extLst>
                <a:ext uri="{FF2B5EF4-FFF2-40B4-BE49-F238E27FC236}">
                  <a16:creationId xmlns:a16="http://schemas.microsoft.com/office/drawing/2014/main" id="{50ED3D8C-1A1A-675D-535E-A38D8522E40E}"/>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22" name="Platshållare för datum 3">
            <a:extLst>
              <a:ext uri="{FF2B5EF4-FFF2-40B4-BE49-F238E27FC236}">
                <a16:creationId xmlns:a16="http://schemas.microsoft.com/office/drawing/2014/main" id="{22A66431-0131-0F5F-979C-9731039E7009}"/>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23" name="Platshållare för sidfot 4">
            <a:extLst>
              <a:ext uri="{FF2B5EF4-FFF2-40B4-BE49-F238E27FC236}">
                <a16:creationId xmlns:a16="http://schemas.microsoft.com/office/drawing/2014/main" id="{00B915C9-DB12-0F97-B23A-E36FDC59AD74}"/>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24" name="Platshållare för bildnummer 5">
            <a:extLst>
              <a:ext uri="{FF2B5EF4-FFF2-40B4-BE49-F238E27FC236}">
                <a16:creationId xmlns:a16="http://schemas.microsoft.com/office/drawing/2014/main" id="{2CAB59AD-2A8C-2C75-0DA6-82ACDFC40A80}"/>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2846197" y="5416242"/>
            <a:ext cx="6499606" cy="1036760"/>
          </a:xfrm>
        </p:spPr>
        <p:txBody>
          <a:bodyPr rtlCol="0" anchor="ctr">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94944" y="655532"/>
            <a:ext cx="10583560" cy="4114800"/>
          </a:xfrm>
        </p:spPr>
        <p:txBody>
          <a:bodyPr tIns="182880" bIns="0" rtlCol="0" anchor="ctr">
            <a:normAutofit/>
          </a:bodyPr>
          <a:lstStyle>
            <a:lvl1pPr algn="ctr">
              <a:defRPr sz="23200">
                <a:solidFill>
                  <a:schemeClr val="tx1"/>
                </a:solidFill>
              </a:defRPr>
            </a:lvl1pPr>
          </a:lstStyle>
          <a:p>
            <a:pPr rtl="0"/>
            <a:r>
              <a:rPr lang="sv-se"/>
              <a:t>##%</a:t>
            </a:r>
          </a:p>
        </p:txBody>
      </p:sp>
    </p:spTree>
    <p:extLst>
      <p:ext uri="{BB962C8B-B14F-4D97-AF65-F5344CB8AC3E}">
        <p14:creationId xmlns:p14="http://schemas.microsoft.com/office/powerpoint/2010/main" val="211227423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llout and picture">
  <p:cSld name="Callout and picture">
    <p:spTree>
      <p:nvGrpSpPr>
        <p:cNvPr id="1" name="Shape 139"/>
        <p:cNvGrpSpPr/>
        <p:nvPr/>
      </p:nvGrpSpPr>
      <p:grpSpPr>
        <a:xfrm>
          <a:off x="0" y="0"/>
          <a:ext cx="0" cy="0"/>
          <a:chOff x="0" y="0"/>
          <a:chExt cx="0" cy="0"/>
        </a:xfrm>
      </p:grpSpPr>
      <p:sp>
        <p:nvSpPr>
          <p:cNvPr id="140" name="Google Shape;140;p85"/>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85"/>
          <p:cNvSpPr txBox="1">
            <a:spLocks noGrp="1"/>
          </p:cNvSpPr>
          <p:nvPr>
            <p:ph type="body" idx="1"/>
          </p:nvPr>
        </p:nvSpPr>
        <p:spPr>
          <a:xfrm>
            <a:off x="550864" y="1700213"/>
            <a:ext cx="3457574" cy="4608512"/>
          </a:xfrm>
          <a:prstGeom prst="rect">
            <a:avLst/>
          </a:prstGeom>
          <a:solidFill>
            <a:srgbClr val="FFEEE5"/>
          </a:solidFill>
          <a:ln>
            <a:noFill/>
          </a:ln>
        </p:spPr>
        <p:txBody>
          <a:bodyPr spcFirstLastPara="1" wrap="square" lIns="180000" tIns="216000" rIns="180000" bIns="21600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30200" algn="l">
              <a:lnSpc>
                <a:spcPct val="100000"/>
              </a:lnSpc>
              <a:spcBef>
                <a:spcPts val="600"/>
              </a:spcBef>
              <a:spcAft>
                <a:spcPts val="0"/>
              </a:spcAft>
              <a:buClr>
                <a:schemeClr val="dk1"/>
              </a:buClr>
              <a:buSzPts val="1600"/>
              <a:buChar char="•"/>
              <a:defRPr sz="1600"/>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142" name="Google Shape;142;p85"/>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85"/>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85"/>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145" name="Google Shape;145;p85"/>
          <p:cNvSpPr>
            <a:spLocks noGrp="1"/>
          </p:cNvSpPr>
          <p:nvPr>
            <p:ph type="pic" idx="2"/>
          </p:nvPr>
        </p:nvSpPr>
        <p:spPr>
          <a:xfrm>
            <a:off x="4367213" y="1700213"/>
            <a:ext cx="7273925" cy="4608512"/>
          </a:xfrm>
          <a:prstGeom prst="rect">
            <a:avLst/>
          </a:prstGeom>
          <a:solidFill>
            <a:srgbClr val="F2F2F2"/>
          </a:solidFill>
          <a:ln>
            <a:noFill/>
          </a:ln>
        </p:spPr>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1_Big Number 1">
    <p:bg>
      <p:bgPr>
        <a:solidFill>
          <a:schemeClr val="accent3"/>
        </a:solidFill>
        <a:effectLst/>
      </p:bgPr>
    </p:bg>
    <p:spTree>
      <p:nvGrpSpPr>
        <p:cNvPr id="1" name=""/>
        <p:cNvGrpSpPr/>
        <p:nvPr/>
      </p:nvGrpSpPr>
      <p:grpSpPr>
        <a:xfrm>
          <a:off x="0" y="0"/>
          <a:ext cx="0" cy="0"/>
          <a:chOff x="0" y="0"/>
          <a:chExt cx="0" cy="0"/>
        </a:xfrm>
      </p:grpSpPr>
      <p:grpSp>
        <p:nvGrpSpPr>
          <p:cNvPr id="15" name="Grupp 14">
            <a:extLst>
              <a:ext uri="{FF2B5EF4-FFF2-40B4-BE49-F238E27FC236}">
                <a16:creationId xmlns:a16="http://schemas.microsoft.com/office/drawing/2014/main" id="{51B2BB27-593B-A70C-746E-96E4FCA30AFE}"/>
              </a:ext>
            </a:extLst>
          </p:cNvPr>
          <p:cNvGrpSpPr/>
          <p:nvPr/>
        </p:nvGrpSpPr>
        <p:grpSpPr>
          <a:xfrm>
            <a:off x="452064" y="1726766"/>
            <a:ext cx="11287872" cy="4726236"/>
            <a:chOff x="521208" y="647905"/>
            <a:chExt cx="11365969" cy="5565740"/>
          </a:xfrm>
        </p:grpSpPr>
        <p:sp>
          <p:nvSpPr>
            <p:cNvPr id="16" name="Figur">
              <a:extLst>
                <a:ext uri="{FF2B5EF4-FFF2-40B4-BE49-F238E27FC236}">
                  <a16:creationId xmlns:a16="http://schemas.microsoft.com/office/drawing/2014/main" id="{D6BB408E-BAF2-FC5E-2437-A3A07CE32246}"/>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7" name="Figur">
              <a:extLst>
                <a:ext uri="{FF2B5EF4-FFF2-40B4-BE49-F238E27FC236}">
                  <a16:creationId xmlns:a16="http://schemas.microsoft.com/office/drawing/2014/main" id="{50ED3D8C-1A1A-675D-535E-A38D8522E40E}"/>
                </a:ext>
              </a:extLst>
            </p:cNvPr>
            <p:cNvSpPr/>
            <p:nvPr/>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4" name="Platshållare för datum 3">
            <a:extLst>
              <a:ext uri="{FF2B5EF4-FFF2-40B4-BE49-F238E27FC236}">
                <a16:creationId xmlns:a16="http://schemas.microsoft.com/office/drawing/2014/main" id="{F067C9E2-F7EA-DD57-F153-DC5F049B05EC}"/>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5" name="Platshållare för sidfot 4">
            <a:extLst>
              <a:ext uri="{FF2B5EF4-FFF2-40B4-BE49-F238E27FC236}">
                <a16:creationId xmlns:a16="http://schemas.microsoft.com/office/drawing/2014/main" id="{C6C186D5-A44A-55E5-9D8F-E0D1A439218D}"/>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6" name="Platshållare för bildnummer 5">
            <a:extLst>
              <a:ext uri="{FF2B5EF4-FFF2-40B4-BE49-F238E27FC236}">
                <a16:creationId xmlns:a16="http://schemas.microsoft.com/office/drawing/2014/main" id="{561804B9-1E9E-00E8-EABC-8027DFF3EAED}"/>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2846197" y="404998"/>
            <a:ext cx="6499606" cy="1036760"/>
          </a:xfrm>
        </p:spPr>
        <p:txBody>
          <a:bodyPr rtlCol="0" anchor="ctr">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94944" y="1949794"/>
            <a:ext cx="10583560" cy="4114800"/>
          </a:xfrm>
        </p:spPr>
        <p:txBody>
          <a:bodyPr tIns="182880" bIns="0" rtlCol="0" anchor="ctr">
            <a:normAutofit/>
          </a:bodyPr>
          <a:lstStyle>
            <a:lvl1pPr algn="ctr">
              <a:defRPr sz="23200">
                <a:solidFill>
                  <a:schemeClr val="tx1"/>
                </a:solidFill>
              </a:defRPr>
            </a:lvl1pPr>
          </a:lstStyle>
          <a:p>
            <a:pPr rtl="0"/>
            <a:r>
              <a:rPr lang="sv-se"/>
              <a:t>##%</a:t>
            </a:r>
          </a:p>
        </p:txBody>
      </p:sp>
    </p:spTree>
    <p:extLst>
      <p:ext uri="{BB962C8B-B14F-4D97-AF65-F5344CB8AC3E}">
        <p14:creationId xmlns:p14="http://schemas.microsoft.com/office/powerpoint/2010/main" val="160640118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Stort tal 3">
    <p:bg>
      <p:bgPr>
        <a:solidFill>
          <a:schemeClr val="tx2"/>
        </a:solidFill>
        <a:effectLst/>
      </p:bgPr>
    </p:bg>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A180E54B-9B48-0C0F-0610-C04073FB653D}"/>
              </a:ext>
            </a:extLst>
          </p:cNvPr>
          <p:cNvGrpSpPr/>
          <p:nvPr/>
        </p:nvGrpSpPr>
        <p:grpSpPr>
          <a:xfrm>
            <a:off x="452064" y="492893"/>
            <a:ext cx="11287872" cy="5876422"/>
            <a:chOff x="521208" y="647905"/>
            <a:chExt cx="11365969" cy="5565740"/>
          </a:xfrm>
        </p:grpSpPr>
        <p:sp>
          <p:nvSpPr>
            <p:cNvPr id="13" name="Figur">
              <a:extLst>
                <a:ext uri="{FF2B5EF4-FFF2-40B4-BE49-F238E27FC236}">
                  <a16:creationId xmlns:a16="http://schemas.microsoft.com/office/drawing/2014/main" id="{6C86CAED-F5F2-5E4A-1988-46AA4868C1FA}"/>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Figur">
              <a:extLst>
                <a:ext uri="{FF2B5EF4-FFF2-40B4-BE49-F238E27FC236}">
                  <a16:creationId xmlns:a16="http://schemas.microsoft.com/office/drawing/2014/main" id="{62AE8BDC-EA76-AF91-E344-4442668F1ED3}"/>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4" name="Platshållare för datum 3">
            <a:extLst>
              <a:ext uri="{FF2B5EF4-FFF2-40B4-BE49-F238E27FC236}">
                <a16:creationId xmlns:a16="http://schemas.microsoft.com/office/drawing/2014/main" id="{9196C478-3E07-E17E-6682-073C905064D0}"/>
              </a:ext>
            </a:extLst>
          </p:cNvPr>
          <p:cNvSpPr>
            <a:spLocks noGrp="1"/>
          </p:cNvSpPr>
          <p:nvPr>
            <p:ph type="dt" sz="half" idx="2"/>
          </p:nvPr>
        </p:nvSpPr>
        <p:spPr>
          <a:xfrm>
            <a:off x="612647" y="6453002"/>
            <a:ext cx="3494314" cy="365125"/>
          </a:xfrm>
          <a:prstGeom prst="rect">
            <a:avLst/>
          </a:prstGeom>
        </p:spPr>
        <p:txBody>
          <a:bodyPr rtlCol="0"/>
          <a:lstStyle>
            <a:lvl1pPr>
              <a:defRPr sz="1200">
                <a:solidFill>
                  <a:schemeClr val="bg1"/>
                </a:solidFill>
              </a:defRPr>
            </a:lvl1pPr>
          </a:lstStyle>
          <a:p>
            <a:pPr rtl="0"/>
            <a:endParaRPr lang="en-US"/>
          </a:p>
        </p:txBody>
      </p:sp>
      <p:sp>
        <p:nvSpPr>
          <p:cNvPr id="5" name="Platshållare för sidfot 4">
            <a:extLst>
              <a:ext uri="{FF2B5EF4-FFF2-40B4-BE49-F238E27FC236}">
                <a16:creationId xmlns:a16="http://schemas.microsoft.com/office/drawing/2014/main" id="{C733079C-2CBD-BF26-F5E1-B889FFAFFE9C}"/>
              </a:ext>
            </a:extLst>
          </p:cNvPr>
          <p:cNvSpPr>
            <a:spLocks noGrp="1"/>
          </p:cNvSpPr>
          <p:nvPr>
            <p:ph type="ftr" sz="quarter" idx="3"/>
          </p:nvPr>
        </p:nvSpPr>
        <p:spPr>
          <a:xfrm>
            <a:off x="8394504" y="6453002"/>
            <a:ext cx="2805405" cy="365125"/>
          </a:xfrm>
          <a:prstGeom prst="rect">
            <a:avLst/>
          </a:prstGeom>
        </p:spPr>
        <p:txBody>
          <a:bodyPr rtlCol="0"/>
          <a:lstStyle>
            <a:lvl1pPr>
              <a:defRPr sz="1200">
                <a:solidFill>
                  <a:schemeClr val="bg1"/>
                </a:solidFill>
              </a:defRPr>
            </a:lvl1pPr>
          </a:lstStyle>
          <a:p>
            <a:pPr rtl="0"/>
            <a:endParaRPr lang="en-US"/>
          </a:p>
        </p:txBody>
      </p:sp>
      <p:sp>
        <p:nvSpPr>
          <p:cNvPr id="6" name="Platshållare för bildnummer 5">
            <a:extLst>
              <a:ext uri="{FF2B5EF4-FFF2-40B4-BE49-F238E27FC236}">
                <a16:creationId xmlns:a16="http://schemas.microsoft.com/office/drawing/2014/main" id="{B623B30F-648B-1E4D-A274-7D367D1D86F3}"/>
              </a:ext>
            </a:extLst>
          </p:cNvPr>
          <p:cNvSpPr>
            <a:spLocks noGrp="1"/>
          </p:cNvSpPr>
          <p:nvPr>
            <p:ph type="sldNum" sz="quarter" idx="4"/>
          </p:nvPr>
        </p:nvSpPr>
        <p:spPr>
          <a:xfrm>
            <a:off x="11150145" y="6453002"/>
            <a:ext cx="429207" cy="365125"/>
          </a:xfrm>
          <a:prstGeom prst="rect">
            <a:avLst/>
          </a:prstGeom>
        </p:spPr>
        <p:txBody>
          <a:bodyPr rtlCol="0"/>
          <a:lstStyle>
            <a:lvl1pPr>
              <a:defRPr sz="1200">
                <a:solidFill>
                  <a:schemeClr val="bg1"/>
                </a:solidFill>
              </a:defRPr>
            </a:lvl1pPr>
          </a:lstStyle>
          <a:p>
            <a:pPr rtl="0"/>
            <a:fld id="{CC057153-B650-4DEB-B370-79DDCFDCE934}" type="slidenum">
              <a:rPr lang="en-US" smtClean="0"/>
              <a:pPr rtl="0"/>
              <a:t>‹#›</a:t>
            </a:fld>
            <a:endParaRPr lang="en-US"/>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1806646" y="4809744"/>
            <a:ext cx="8385556" cy="1102530"/>
          </a:xfrm>
        </p:spPr>
        <p:txBody>
          <a:bodyPr rtlCol="0"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708096" y="731564"/>
            <a:ext cx="10582656" cy="4078179"/>
          </a:xfrm>
        </p:spPr>
        <p:txBody>
          <a:bodyPr rtlCol="0" anchor="b">
            <a:normAutofit/>
          </a:bodyPr>
          <a:lstStyle>
            <a:lvl1pPr algn="ctr">
              <a:defRPr sz="23200">
                <a:solidFill>
                  <a:schemeClr val="tx1"/>
                </a:solidFill>
              </a:defRPr>
            </a:lvl1pPr>
          </a:lstStyle>
          <a:p>
            <a:pPr rtl="0"/>
            <a:r>
              <a:rPr lang="sv-se"/>
              <a:t>##%</a:t>
            </a:r>
          </a:p>
        </p:txBody>
      </p:sp>
    </p:spTree>
    <p:extLst>
      <p:ext uri="{BB962C8B-B14F-4D97-AF65-F5344CB8AC3E}">
        <p14:creationId xmlns:p14="http://schemas.microsoft.com/office/powerpoint/2010/main" val="361353266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Nyhet 3">
    <p:bg>
      <p:bgPr>
        <a:solidFill>
          <a:schemeClr val="accent2"/>
        </a:solidFill>
        <a:effectLst/>
      </p:bgPr>
    </p:bg>
    <p:spTree>
      <p:nvGrpSpPr>
        <p:cNvPr id="1" name=""/>
        <p:cNvGrpSpPr/>
        <p:nvPr/>
      </p:nvGrpSpPr>
      <p:grpSpPr>
        <a:xfrm>
          <a:off x="0" y="0"/>
          <a:ext cx="0" cy="0"/>
          <a:chOff x="0" y="0"/>
          <a:chExt cx="0" cy="0"/>
        </a:xfrm>
      </p:grpSpPr>
      <p:grpSp>
        <p:nvGrpSpPr>
          <p:cNvPr id="15" name="Grupp 14">
            <a:extLst>
              <a:ext uri="{FF2B5EF4-FFF2-40B4-BE49-F238E27FC236}">
                <a16:creationId xmlns:a16="http://schemas.microsoft.com/office/drawing/2014/main" id="{0E96BD4A-30B6-426D-A22A-01982B0B9488}"/>
              </a:ext>
            </a:extLst>
          </p:cNvPr>
          <p:cNvGrpSpPr/>
          <p:nvPr/>
        </p:nvGrpSpPr>
        <p:grpSpPr>
          <a:xfrm>
            <a:off x="10366671" y="307663"/>
            <a:ext cx="3650657" cy="3700457"/>
            <a:chOff x="9335008" y="164592"/>
            <a:chExt cx="6042545" cy="6124973"/>
          </a:xfrm>
        </p:grpSpPr>
        <p:sp>
          <p:nvSpPr>
            <p:cNvPr id="16" name="Figur">
              <a:extLst>
                <a:ext uri="{FF2B5EF4-FFF2-40B4-BE49-F238E27FC236}">
                  <a16:creationId xmlns:a16="http://schemas.microsoft.com/office/drawing/2014/main" id="{297F870D-0C8E-33D9-2D6B-A1B73B45EA58}"/>
                </a:ext>
              </a:extLst>
            </p:cNvPr>
            <p:cNvSpPr/>
            <p:nvPr/>
          </p:nvSpPr>
          <p:spPr>
            <a:xfrm>
              <a:off x="9427861" y="339873"/>
              <a:ext cx="5949692" cy="5949692"/>
            </a:xfrm>
            <a:prstGeom prst="ellipse">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Figur">
              <a:extLst>
                <a:ext uri="{FF2B5EF4-FFF2-40B4-BE49-F238E27FC236}">
                  <a16:creationId xmlns:a16="http://schemas.microsoft.com/office/drawing/2014/main" id="{4861B871-11E1-DDAA-C8F7-84D7843C6FC4}"/>
                </a:ext>
              </a:extLst>
            </p:cNvPr>
            <p:cNvSpPr/>
            <p:nvPr/>
          </p:nvSpPr>
          <p:spPr>
            <a:xfrm>
              <a:off x="9335008" y="164592"/>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18" name="Grupp 17">
            <a:extLst>
              <a:ext uri="{FF2B5EF4-FFF2-40B4-BE49-F238E27FC236}">
                <a16:creationId xmlns:a16="http://schemas.microsoft.com/office/drawing/2014/main" id="{0D9CC75D-5D63-418A-1CD4-40137AFEDAB5}"/>
              </a:ext>
            </a:extLst>
          </p:cNvPr>
          <p:cNvGrpSpPr/>
          <p:nvPr/>
        </p:nvGrpSpPr>
        <p:grpSpPr>
          <a:xfrm>
            <a:off x="8876520" y="3790309"/>
            <a:ext cx="2626859" cy="2662693"/>
            <a:chOff x="9335008" y="164592"/>
            <a:chExt cx="6042545" cy="6124973"/>
          </a:xfrm>
        </p:grpSpPr>
        <p:sp>
          <p:nvSpPr>
            <p:cNvPr id="19" name="Figur">
              <a:extLst>
                <a:ext uri="{FF2B5EF4-FFF2-40B4-BE49-F238E27FC236}">
                  <a16:creationId xmlns:a16="http://schemas.microsoft.com/office/drawing/2014/main" id="{116BCE64-A52C-55ED-C7E0-F372ED78B8A2}"/>
                </a:ext>
              </a:extLst>
            </p:cNvPr>
            <p:cNvSpPr/>
            <p:nvPr/>
          </p:nvSpPr>
          <p:spPr>
            <a:xfrm>
              <a:off x="9427861" y="339873"/>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0" name="Figur">
              <a:extLst>
                <a:ext uri="{FF2B5EF4-FFF2-40B4-BE49-F238E27FC236}">
                  <a16:creationId xmlns:a16="http://schemas.microsoft.com/office/drawing/2014/main" id="{9E1F72A0-2935-D727-C9E9-054343EB3956}"/>
                </a:ext>
              </a:extLst>
            </p:cNvPr>
            <p:cNvSpPr/>
            <p:nvPr/>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grpSp>
      <p:sp>
        <p:nvSpPr>
          <p:cNvPr id="21" name="Platshållare för datum 3">
            <a:extLst>
              <a:ext uri="{FF2B5EF4-FFF2-40B4-BE49-F238E27FC236}">
                <a16:creationId xmlns:a16="http://schemas.microsoft.com/office/drawing/2014/main" id="{6FE09960-AF5A-FFC4-7EB1-110AD7369588}"/>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22" name="Platshållare för sidfot 4">
            <a:extLst>
              <a:ext uri="{FF2B5EF4-FFF2-40B4-BE49-F238E27FC236}">
                <a16:creationId xmlns:a16="http://schemas.microsoft.com/office/drawing/2014/main" id="{D1EE90CD-A94E-4650-AD6C-C1844E571410}"/>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23" name="Platshållare för bildnummer 5">
            <a:extLst>
              <a:ext uri="{FF2B5EF4-FFF2-40B4-BE49-F238E27FC236}">
                <a16:creationId xmlns:a16="http://schemas.microsoft.com/office/drawing/2014/main" id="{38D5ADA7-D66D-F634-A234-DDBED0450A21}"/>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7" name="Platshållare för innehåll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rtlCol="0"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rtl="0"/>
            <a:r>
              <a:rPr lang="sv-se"/>
              <a:t>Klicka för att redigera instruktion</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p>
            <a:pPr rtl="0"/>
            <a:r>
              <a:rPr lang="sv-se"/>
              <a:t>Klicka här för att ändra format</a:t>
            </a:r>
          </a:p>
        </p:txBody>
      </p:sp>
    </p:spTree>
    <p:extLst>
      <p:ext uri="{BB962C8B-B14F-4D97-AF65-F5344CB8AC3E}">
        <p14:creationId xmlns:p14="http://schemas.microsoft.com/office/powerpoint/2010/main" val="31416498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itat 1">
    <p:bg>
      <p:bgPr>
        <a:solidFill>
          <a:schemeClr val="accent4"/>
        </a:solidFill>
        <a:effectLst/>
      </p:bgPr>
    </p:bg>
    <p:spTree>
      <p:nvGrpSpPr>
        <p:cNvPr id="1" name=""/>
        <p:cNvGrpSpPr/>
        <p:nvPr/>
      </p:nvGrpSpPr>
      <p:grpSpPr>
        <a:xfrm>
          <a:off x="0" y="0"/>
          <a:ext cx="0" cy="0"/>
          <a:chOff x="0" y="0"/>
          <a:chExt cx="0" cy="0"/>
        </a:xfrm>
      </p:grpSpPr>
      <p:sp>
        <p:nvSpPr>
          <p:cNvPr id="12" name="Figur">
            <a:extLst>
              <a:ext uri="{FF2B5EF4-FFF2-40B4-BE49-F238E27FC236}">
                <a16:creationId xmlns:a16="http://schemas.microsoft.com/office/drawing/2014/main" id="{2DE75237-C959-D427-59CB-754609076995}"/>
              </a:ext>
            </a:extLst>
          </p:cNvPr>
          <p:cNvSpPr/>
          <p:nvPr/>
        </p:nvSpPr>
        <p:spPr>
          <a:xfrm>
            <a:off x="680973" y="1199512"/>
            <a:ext cx="11058961"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3" name="Figur">
            <a:extLst>
              <a:ext uri="{FF2B5EF4-FFF2-40B4-BE49-F238E27FC236}">
                <a16:creationId xmlns:a16="http://schemas.microsoft.com/office/drawing/2014/main" id="{2E7456C8-E832-7DE1-2809-F37CD2039059}"/>
              </a:ext>
            </a:extLst>
          </p:cNvPr>
          <p:cNvSpPr/>
          <p:nvPr/>
        </p:nvSpPr>
        <p:spPr>
          <a:xfrm>
            <a:off x="452064" y="838200"/>
            <a:ext cx="11058961"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9" name="Platshållare för datum 3">
            <a:extLst>
              <a:ext uri="{FF2B5EF4-FFF2-40B4-BE49-F238E27FC236}">
                <a16:creationId xmlns:a16="http://schemas.microsoft.com/office/drawing/2014/main" id="{6747F2BC-6307-5ABC-01C9-D7659D49EC12}"/>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20" name="Platshållare för sidfot 4">
            <a:extLst>
              <a:ext uri="{FF2B5EF4-FFF2-40B4-BE49-F238E27FC236}">
                <a16:creationId xmlns:a16="http://schemas.microsoft.com/office/drawing/2014/main" id="{891ED11D-81DC-3B7D-AC6B-6CB6AD463E4D}"/>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21" name="Platshållare för bildnummer 5">
            <a:extLst>
              <a:ext uri="{FF2B5EF4-FFF2-40B4-BE49-F238E27FC236}">
                <a16:creationId xmlns:a16="http://schemas.microsoft.com/office/drawing/2014/main" id="{C43A627B-02A8-E416-6290-953D4C4CA531}"/>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15" name="Underrubrik 2">
            <a:extLst>
              <a:ext uri="{FF2B5EF4-FFF2-40B4-BE49-F238E27FC236}">
                <a16:creationId xmlns:a16="http://schemas.microsoft.com/office/drawing/2014/main" id="{0D7F77E3-B731-29B5-3739-D5FDBEC0DD11}"/>
              </a:ext>
            </a:extLst>
          </p:cNvPr>
          <p:cNvSpPr>
            <a:spLocks noGrp="1"/>
          </p:cNvSpPr>
          <p:nvPr>
            <p:ph type="subTitle" idx="1" hasCustomPrompt="1"/>
          </p:nvPr>
        </p:nvSpPr>
        <p:spPr>
          <a:xfrm>
            <a:off x="800100" y="4935583"/>
            <a:ext cx="9427773" cy="466344"/>
          </a:xfrm>
        </p:spPr>
        <p:txBody>
          <a:bodyPr rtlCol="0" anchor="ctr">
            <a:normAutofit/>
          </a:bodyPr>
          <a:lstStyle>
            <a:lvl1pPr marL="0" indent="0" algn="r">
              <a:buNone/>
              <a:defRPr sz="22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Citatförfattare</a:t>
            </a:r>
          </a:p>
        </p:txBody>
      </p:sp>
      <p:sp>
        <p:nvSpPr>
          <p:cNvPr id="14" name="Rubrik 1">
            <a:extLst>
              <a:ext uri="{FF2B5EF4-FFF2-40B4-BE49-F238E27FC236}">
                <a16:creationId xmlns:a16="http://schemas.microsoft.com/office/drawing/2014/main" id="{6D8508EB-1675-E44B-9E7C-696E92F6CC57}"/>
              </a:ext>
            </a:extLst>
          </p:cNvPr>
          <p:cNvSpPr>
            <a:spLocks noGrp="1"/>
          </p:cNvSpPr>
          <p:nvPr>
            <p:ph type="ctrTitle" hasCustomPrompt="1"/>
          </p:nvPr>
        </p:nvSpPr>
        <p:spPr>
          <a:xfrm>
            <a:off x="800100" y="1382268"/>
            <a:ext cx="9898381" cy="3291840"/>
          </a:xfrm>
        </p:spPr>
        <p:txBody>
          <a:bodyPr rtlCol="0" anchor="ctr">
            <a:normAutofit/>
          </a:bodyPr>
          <a:lstStyle>
            <a:lvl1pPr marL="457200" indent="-274320" algn="r">
              <a:lnSpc>
                <a:spcPct val="100000"/>
              </a:lnSpc>
              <a:defRPr sz="4000" b="0">
                <a:solidFill>
                  <a:schemeClr val="tx1"/>
                </a:solidFill>
              </a:defRPr>
            </a:lvl1pPr>
          </a:lstStyle>
          <a:p>
            <a:pPr rtl="0"/>
            <a:r>
              <a:rPr lang="sv-se"/>
              <a:t>Klicka för att redigera offert</a:t>
            </a:r>
          </a:p>
        </p:txBody>
      </p:sp>
    </p:spTree>
    <p:extLst>
      <p:ext uri="{BB962C8B-B14F-4D97-AF65-F5344CB8AC3E}">
        <p14:creationId xmlns:p14="http://schemas.microsoft.com/office/powerpoint/2010/main" val="185224176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itat 3">
    <p:bg>
      <p:bgPr>
        <a:solidFill>
          <a:schemeClr val="tx2"/>
        </a:solidFill>
        <a:effectLst/>
      </p:bgPr>
    </p:bg>
    <p:spTree>
      <p:nvGrpSpPr>
        <p:cNvPr id="1" name=""/>
        <p:cNvGrpSpPr/>
        <p:nvPr/>
      </p:nvGrpSpPr>
      <p:grpSpPr>
        <a:xfrm>
          <a:off x="0" y="0"/>
          <a:ext cx="0" cy="0"/>
          <a:chOff x="0" y="0"/>
          <a:chExt cx="0" cy="0"/>
        </a:xfrm>
      </p:grpSpPr>
      <p:sp>
        <p:nvSpPr>
          <p:cNvPr id="12" name="Figur">
            <a:extLst>
              <a:ext uri="{FF2B5EF4-FFF2-40B4-BE49-F238E27FC236}">
                <a16:creationId xmlns:a16="http://schemas.microsoft.com/office/drawing/2014/main" id="{BD613F34-5DFD-346A-B434-B68F0BF195F8}"/>
              </a:ext>
            </a:extLst>
          </p:cNvPr>
          <p:cNvSpPr/>
          <p:nvPr/>
        </p:nvSpPr>
        <p:spPr>
          <a:xfrm>
            <a:off x="680973" y="1199512"/>
            <a:ext cx="11058961" cy="483174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3" name="Figur">
            <a:extLst>
              <a:ext uri="{FF2B5EF4-FFF2-40B4-BE49-F238E27FC236}">
                <a16:creationId xmlns:a16="http://schemas.microsoft.com/office/drawing/2014/main" id="{E2E7610D-0C35-9164-A2CD-56A0D8B35C4D}"/>
              </a:ext>
            </a:extLst>
          </p:cNvPr>
          <p:cNvSpPr/>
          <p:nvPr/>
        </p:nvSpPr>
        <p:spPr>
          <a:xfrm>
            <a:off x="452064" y="838200"/>
            <a:ext cx="11058961"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0" name="Platshållare för datum 3">
            <a:extLst>
              <a:ext uri="{FF2B5EF4-FFF2-40B4-BE49-F238E27FC236}">
                <a16:creationId xmlns:a16="http://schemas.microsoft.com/office/drawing/2014/main" id="{D813D795-4A7B-7266-8A31-C3ADC7FDF5BF}"/>
              </a:ext>
            </a:extLst>
          </p:cNvPr>
          <p:cNvSpPr>
            <a:spLocks noGrp="1"/>
          </p:cNvSpPr>
          <p:nvPr>
            <p:ph type="dt" sz="half" idx="2"/>
          </p:nvPr>
        </p:nvSpPr>
        <p:spPr>
          <a:xfrm>
            <a:off x="612647" y="6453002"/>
            <a:ext cx="3494314" cy="365125"/>
          </a:xfrm>
          <a:prstGeom prst="rect">
            <a:avLst/>
          </a:prstGeom>
        </p:spPr>
        <p:txBody>
          <a:bodyPr rtlCol="0"/>
          <a:lstStyle>
            <a:lvl1pPr>
              <a:defRPr sz="1200">
                <a:solidFill>
                  <a:schemeClr val="bg1"/>
                </a:solidFill>
              </a:defRPr>
            </a:lvl1pPr>
          </a:lstStyle>
          <a:p>
            <a:pPr rtl="0"/>
            <a:endParaRPr lang="en-US"/>
          </a:p>
        </p:txBody>
      </p:sp>
      <p:sp>
        <p:nvSpPr>
          <p:cNvPr id="21" name="Platshållare för sidfot 4">
            <a:extLst>
              <a:ext uri="{FF2B5EF4-FFF2-40B4-BE49-F238E27FC236}">
                <a16:creationId xmlns:a16="http://schemas.microsoft.com/office/drawing/2014/main" id="{856F17BF-0437-40F4-68DE-F86AAC2BA351}"/>
              </a:ext>
            </a:extLst>
          </p:cNvPr>
          <p:cNvSpPr>
            <a:spLocks noGrp="1"/>
          </p:cNvSpPr>
          <p:nvPr>
            <p:ph type="ftr" sz="quarter" idx="3"/>
          </p:nvPr>
        </p:nvSpPr>
        <p:spPr>
          <a:xfrm>
            <a:off x="8394504" y="6453002"/>
            <a:ext cx="2805405" cy="365125"/>
          </a:xfrm>
          <a:prstGeom prst="rect">
            <a:avLst/>
          </a:prstGeom>
        </p:spPr>
        <p:txBody>
          <a:bodyPr rtlCol="0"/>
          <a:lstStyle>
            <a:lvl1pPr>
              <a:defRPr sz="1200">
                <a:solidFill>
                  <a:schemeClr val="bg1"/>
                </a:solidFill>
              </a:defRPr>
            </a:lvl1pPr>
          </a:lstStyle>
          <a:p>
            <a:pPr rtl="0"/>
            <a:endParaRPr lang="en-US"/>
          </a:p>
        </p:txBody>
      </p:sp>
      <p:sp>
        <p:nvSpPr>
          <p:cNvPr id="22" name="Platshållare för bildnummer 5">
            <a:extLst>
              <a:ext uri="{FF2B5EF4-FFF2-40B4-BE49-F238E27FC236}">
                <a16:creationId xmlns:a16="http://schemas.microsoft.com/office/drawing/2014/main" id="{6D1A3F8C-FE9F-AAC1-0035-162EFD246D7B}"/>
              </a:ext>
            </a:extLst>
          </p:cNvPr>
          <p:cNvSpPr>
            <a:spLocks noGrp="1"/>
          </p:cNvSpPr>
          <p:nvPr>
            <p:ph type="sldNum" sz="quarter" idx="4"/>
          </p:nvPr>
        </p:nvSpPr>
        <p:spPr>
          <a:xfrm>
            <a:off x="11150145" y="6453002"/>
            <a:ext cx="429207" cy="365125"/>
          </a:xfrm>
          <a:prstGeom prst="rect">
            <a:avLst/>
          </a:prstGeom>
        </p:spPr>
        <p:txBody>
          <a:bodyPr rtlCol="0"/>
          <a:lstStyle>
            <a:lvl1pPr>
              <a:defRPr sz="1200">
                <a:solidFill>
                  <a:schemeClr val="bg1"/>
                </a:solidFill>
              </a:defRPr>
            </a:lvl1pPr>
          </a:lstStyle>
          <a:p>
            <a:pPr rtl="0"/>
            <a:fld id="{CC057153-B650-4DEB-B370-79DDCFDCE934}" type="slidenum">
              <a:rPr lang="en-US" smtClean="0"/>
              <a:pPr rtl="0"/>
              <a:t>‹#›</a:t>
            </a:fld>
            <a:endParaRPr lang="en-US"/>
          </a:p>
        </p:txBody>
      </p:sp>
      <p:sp>
        <p:nvSpPr>
          <p:cNvPr id="15" name="Underrubrik 2">
            <a:extLst>
              <a:ext uri="{FF2B5EF4-FFF2-40B4-BE49-F238E27FC236}">
                <a16:creationId xmlns:a16="http://schemas.microsoft.com/office/drawing/2014/main" id="{108297F2-3A5A-1ADF-E7E7-F51A9C46D015}"/>
              </a:ext>
            </a:extLst>
          </p:cNvPr>
          <p:cNvSpPr>
            <a:spLocks noGrp="1"/>
          </p:cNvSpPr>
          <p:nvPr>
            <p:ph type="subTitle" idx="1" hasCustomPrompt="1"/>
          </p:nvPr>
        </p:nvSpPr>
        <p:spPr>
          <a:xfrm>
            <a:off x="1274164" y="4935583"/>
            <a:ext cx="9427773" cy="466344"/>
          </a:xfrm>
        </p:spPr>
        <p:txBody>
          <a:bodyPr rtlCol="0" anchor="ctr">
            <a:normAutofit/>
          </a:bodyPr>
          <a:lstStyle>
            <a:lvl1pPr marL="0" indent="0" algn="ctr">
              <a:buNone/>
              <a:defRPr sz="22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Citatförfattare</a:t>
            </a:r>
          </a:p>
        </p:txBody>
      </p:sp>
      <p:sp>
        <p:nvSpPr>
          <p:cNvPr id="14" name="Rubrik 1">
            <a:extLst>
              <a:ext uri="{FF2B5EF4-FFF2-40B4-BE49-F238E27FC236}">
                <a16:creationId xmlns:a16="http://schemas.microsoft.com/office/drawing/2014/main" id="{EDEE95F0-B147-572B-3FC2-FC493E0325EC}"/>
              </a:ext>
            </a:extLst>
          </p:cNvPr>
          <p:cNvSpPr>
            <a:spLocks noGrp="1"/>
          </p:cNvSpPr>
          <p:nvPr>
            <p:ph type="ctrTitle" hasCustomPrompt="1"/>
          </p:nvPr>
        </p:nvSpPr>
        <p:spPr>
          <a:xfrm>
            <a:off x="1038860" y="1382268"/>
            <a:ext cx="9898381" cy="3291840"/>
          </a:xfrm>
        </p:spPr>
        <p:txBody>
          <a:bodyPr rtlCol="0" anchor="ctr">
            <a:normAutofit/>
          </a:bodyPr>
          <a:lstStyle>
            <a:lvl1pPr marL="0" indent="0" algn="ctr">
              <a:lnSpc>
                <a:spcPct val="100000"/>
              </a:lnSpc>
              <a:defRPr sz="4400" b="0">
                <a:solidFill>
                  <a:schemeClr val="tx1"/>
                </a:solidFill>
              </a:defRPr>
            </a:lvl1pPr>
          </a:lstStyle>
          <a:p>
            <a:pPr rtl="0"/>
            <a:r>
              <a:rPr lang="sv-se"/>
              <a:t>Klicka för att redigera offert</a:t>
            </a:r>
          </a:p>
        </p:txBody>
      </p:sp>
    </p:spTree>
    <p:extLst>
      <p:ext uri="{BB962C8B-B14F-4D97-AF65-F5344CB8AC3E}">
        <p14:creationId xmlns:p14="http://schemas.microsoft.com/office/powerpoint/2010/main" val="405781986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vå innehåll">
    <p:bg>
      <p:bgPr>
        <a:solidFill>
          <a:schemeClr val="accent1"/>
        </a:solidFill>
        <a:effectLst/>
      </p:bgPr>
    </p:bg>
    <p:spTree>
      <p:nvGrpSpPr>
        <p:cNvPr id="1" name=""/>
        <p:cNvGrpSpPr/>
        <p:nvPr/>
      </p:nvGrpSpPr>
      <p:grpSpPr>
        <a:xfrm>
          <a:off x="0" y="0"/>
          <a:ext cx="0" cy="0"/>
          <a:chOff x="0" y="0"/>
          <a:chExt cx="0" cy="0"/>
        </a:xfrm>
      </p:grpSpPr>
      <p:sp>
        <p:nvSpPr>
          <p:cNvPr id="28" name="Platshållare för datum 3">
            <a:extLst>
              <a:ext uri="{FF2B5EF4-FFF2-40B4-BE49-F238E27FC236}">
                <a16:creationId xmlns:a16="http://schemas.microsoft.com/office/drawing/2014/main" id="{090565E4-1AE7-522E-342A-4EC4535FE05D}"/>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29" name="Platshållare för sidfot 4">
            <a:extLst>
              <a:ext uri="{FF2B5EF4-FFF2-40B4-BE49-F238E27FC236}">
                <a16:creationId xmlns:a16="http://schemas.microsoft.com/office/drawing/2014/main" id="{B0F50133-2A72-8DB0-DB9B-6F8F22469058}"/>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30" name="Platshållare för bildnummer 5">
            <a:extLst>
              <a:ext uri="{FF2B5EF4-FFF2-40B4-BE49-F238E27FC236}">
                <a16:creationId xmlns:a16="http://schemas.microsoft.com/office/drawing/2014/main" id="{144320EE-6058-6AB4-A8E0-B1FCC05A1741}"/>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11" name="Platshållare för text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9" name="Platshållare för text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rtlCol="0"/>
          <a:lstStyle/>
          <a:p>
            <a:pPr rtl="0"/>
            <a:r>
              <a:rPr lang="sv-se"/>
              <a:t>Klicka här för att ändra format</a:t>
            </a:r>
          </a:p>
        </p:txBody>
      </p:sp>
    </p:spTree>
    <p:extLst>
      <p:ext uri="{BB962C8B-B14F-4D97-AF65-F5344CB8AC3E}">
        <p14:creationId xmlns:p14="http://schemas.microsoft.com/office/powerpoint/2010/main" val="36993317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Jämförelse">
    <p:bg>
      <p:bgPr>
        <a:solidFill>
          <a:schemeClr val="accent1"/>
        </a:solidFill>
        <a:effectLst/>
      </p:bgPr>
    </p:bg>
    <p:spTree>
      <p:nvGrpSpPr>
        <p:cNvPr id="1" name=""/>
        <p:cNvGrpSpPr/>
        <p:nvPr/>
      </p:nvGrpSpPr>
      <p:grpSpPr>
        <a:xfrm>
          <a:off x="0" y="0"/>
          <a:ext cx="0" cy="0"/>
          <a:chOff x="0" y="0"/>
          <a:chExt cx="0" cy="0"/>
        </a:xfrm>
      </p:grpSpPr>
      <p:sp>
        <p:nvSpPr>
          <p:cNvPr id="24" name="Platshållare för datum 3">
            <a:extLst>
              <a:ext uri="{FF2B5EF4-FFF2-40B4-BE49-F238E27FC236}">
                <a16:creationId xmlns:a16="http://schemas.microsoft.com/office/drawing/2014/main" id="{D42C441C-5A31-6784-AFC1-E6D5E0E1FBC6}"/>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25" name="Platshållare för sidfot 4">
            <a:extLst>
              <a:ext uri="{FF2B5EF4-FFF2-40B4-BE49-F238E27FC236}">
                <a16:creationId xmlns:a16="http://schemas.microsoft.com/office/drawing/2014/main" id="{93B79E5E-62B5-2466-F4A6-19C0FC8B2171}"/>
              </a:ext>
            </a:extLst>
          </p:cNvPr>
          <p:cNvSpPr>
            <a:spLocks noGrp="1"/>
          </p:cNvSpPr>
          <p:nvPr>
            <p:ph type="ftr" sz="quarter" idx="15"/>
          </p:nvPr>
        </p:nvSpPr>
        <p:spPr>
          <a:xfrm>
            <a:off x="8394504" y="6453002"/>
            <a:ext cx="2805405" cy="365125"/>
          </a:xfrm>
          <a:prstGeom prst="rect">
            <a:avLst/>
          </a:prstGeom>
        </p:spPr>
        <p:txBody>
          <a:bodyPr rtlCol="0"/>
          <a:lstStyle>
            <a:lvl1pPr>
              <a:defRPr sz="1200"/>
            </a:lvl1pPr>
          </a:lstStyle>
          <a:p>
            <a:pPr rtl="0"/>
            <a:endParaRPr lang="en-US"/>
          </a:p>
        </p:txBody>
      </p:sp>
      <p:sp>
        <p:nvSpPr>
          <p:cNvPr id="26" name="Platshållare för bildnummer 5">
            <a:extLst>
              <a:ext uri="{FF2B5EF4-FFF2-40B4-BE49-F238E27FC236}">
                <a16:creationId xmlns:a16="http://schemas.microsoft.com/office/drawing/2014/main" id="{D3C15047-F321-B7D3-5D26-82E124CAE8DB}"/>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13" name="Platshållare för text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5" name="Platshållare för text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se"/>
              <a:t>Redigera format för bakgrundstext</a:t>
            </a:r>
          </a:p>
        </p:txBody>
      </p:sp>
      <p:sp>
        <p:nvSpPr>
          <p:cNvPr id="11" name="Platshållare för text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a:p>
        </p:txBody>
      </p:sp>
      <p:sp>
        <p:nvSpPr>
          <p:cNvPr id="3" name="Platshållare för text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se"/>
              <a:t>Redigera format för bakgrundstext</a:t>
            </a:r>
          </a:p>
        </p:txBody>
      </p:sp>
      <p:sp>
        <p:nvSpPr>
          <p:cNvPr id="2" name="Rubrik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rtlCol="0"/>
          <a:lstStyle/>
          <a:p>
            <a:pPr rtl="0"/>
            <a:r>
              <a:rPr lang="sv-se"/>
              <a:t>Klicka här för att ändra format</a:t>
            </a:r>
          </a:p>
        </p:txBody>
      </p:sp>
    </p:spTree>
    <p:extLst>
      <p:ext uri="{BB962C8B-B14F-4D97-AF65-F5344CB8AC3E}">
        <p14:creationId xmlns:p14="http://schemas.microsoft.com/office/powerpoint/2010/main" val="40419350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chemeClr val="accent1"/>
        </a:solidFill>
        <a:effectLst/>
      </p:bgPr>
    </p:bg>
    <p:spTree>
      <p:nvGrpSpPr>
        <p:cNvPr id="1" name=""/>
        <p:cNvGrpSpPr/>
        <p:nvPr/>
      </p:nvGrpSpPr>
      <p:grpSpPr>
        <a:xfrm>
          <a:off x="0" y="0"/>
          <a:ext cx="0" cy="0"/>
          <a:chOff x="0" y="0"/>
          <a:chExt cx="0" cy="0"/>
        </a:xfrm>
      </p:grpSpPr>
      <p:sp>
        <p:nvSpPr>
          <p:cNvPr id="17" name="Platshållare för datum 3">
            <a:extLst>
              <a:ext uri="{FF2B5EF4-FFF2-40B4-BE49-F238E27FC236}">
                <a16:creationId xmlns:a16="http://schemas.microsoft.com/office/drawing/2014/main" id="{D457F4AB-2AC3-3EC3-4FDF-6240055CA4C2}"/>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18" name="Platshållare för sidfot 4">
            <a:extLst>
              <a:ext uri="{FF2B5EF4-FFF2-40B4-BE49-F238E27FC236}">
                <a16:creationId xmlns:a16="http://schemas.microsoft.com/office/drawing/2014/main" id="{BE0B57B6-9F88-B690-5D15-05970D4F6929}"/>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9" name="Platshållare för bildnummer 5">
            <a:extLst>
              <a:ext uri="{FF2B5EF4-FFF2-40B4-BE49-F238E27FC236}">
                <a16:creationId xmlns:a16="http://schemas.microsoft.com/office/drawing/2014/main" id="{DFFD3016-AF00-5EC0-6EA6-1D664B798F5E}"/>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2" name="Rubrik 1">
            <a:extLst>
              <a:ext uri="{FF2B5EF4-FFF2-40B4-BE49-F238E27FC236}">
                <a16:creationId xmlns:a16="http://schemas.microsoft.com/office/drawing/2014/main" id="{666A9F42-7FF7-F803-C075-BC4968D35E34}"/>
              </a:ext>
            </a:extLst>
          </p:cNvPr>
          <p:cNvSpPr>
            <a:spLocks noGrp="1"/>
          </p:cNvSpPr>
          <p:nvPr>
            <p:ph type="title"/>
          </p:nvPr>
        </p:nvSpPr>
        <p:spPr/>
        <p:txBody>
          <a:bodyPr rtlCol="0"/>
          <a:lstStyle/>
          <a:p>
            <a:pPr rtl="0"/>
            <a:r>
              <a:rPr lang="sv-se"/>
              <a:t>Klicka här för att ändra format</a:t>
            </a:r>
          </a:p>
        </p:txBody>
      </p:sp>
    </p:spTree>
    <p:extLst>
      <p:ext uri="{BB962C8B-B14F-4D97-AF65-F5344CB8AC3E}">
        <p14:creationId xmlns:p14="http://schemas.microsoft.com/office/powerpoint/2010/main" val="31733834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2"/>
        </a:solidFill>
        <a:effectLst/>
      </p:bgPr>
    </p:bg>
    <p:spTree>
      <p:nvGrpSpPr>
        <p:cNvPr id="1" name=""/>
        <p:cNvGrpSpPr/>
        <p:nvPr/>
      </p:nvGrpSpPr>
      <p:grpSpPr>
        <a:xfrm>
          <a:off x="0" y="0"/>
          <a:ext cx="0" cy="0"/>
          <a:chOff x="0" y="0"/>
          <a:chExt cx="0" cy="0"/>
        </a:xfrm>
      </p:grpSpPr>
      <p:grpSp>
        <p:nvGrpSpPr>
          <p:cNvPr id="10" name="Grupp 9">
            <a:extLst>
              <a:ext uri="{FF2B5EF4-FFF2-40B4-BE49-F238E27FC236}">
                <a16:creationId xmlns:a16="http://schemas.microsoft.com/office/drawing/2014/main" id="{8A6B9D93-9B64-1CD3-A833-FFDD8C5DBA7C}"/>
              </a:ext>
            </a:extLst>
          </p:cNvPr>
          <p:cNvGrpSpPr/>
          <p:nvPr userDrawn="1"/>
        </p:nvGrpSpPr>
        <p:grpSpPr>
          <a:xfrm>
            <a:off x="452064" y="492893"/>
            <a:ext cx="11287872" cy="5876422"/>
            <a:chOff x="521208" y="647905"/>
            <a:chExt cx="11365969" cy="5565740"/>
          </a:xfrm>
        </p:grpSpPr>
        <p:sp>
          <p:nvSpPr>
            <p:cNvPr id="11" name="Figur">
              <a:extLst>
                <a:ext uri="{FF2B5EF4-FFF2-40B4-BE49-F238E27FC236}">
                  <a16:creationId xmlns:a16="http://schemas.microsoft.com/office/drawing/2014/main" id="{37BFBC61-3CC2-D636-FC54-55E9720C4A08}"/>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Figur">
              <a:extLst>
                <a:ext uri="{FF2B5EF4-FFF2-40B4-BE49-F238E27FC236}">
                  <a16:creationId xmlns:a16="http://schemas.microsoft.com/office/drawing/2014/main" id="{9D0D17A4-DEA9-4B44-C0FE-1238BACA12F7}"/>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13" name="Platshållare för datum 3">
            <a:extLst>
              <a:ext uri="{FF2B5EF4-FFF2-40B4-BE49-F238E27FC236}">
                <a16:creationId xmlns:a16="http://schemas.microsoft.com/office/drawing/2014/main" id="{76783022-C93C-4316-9345-68E31F03FF1F}"/>
              </a:ext>
            </a:extLst>
          </p:cNvPr>
          <p:cNvSpPr>
            <a:spLocks noGrp="1"/>
          </p:cNvSpPr>
          <p:nvPr>
            <p:ph type="dt" sz="half" idx="2"/>
          </p:nvPr>
        </p:nvSpPr>
        <p:spPr>
          <a:xfrm>
            <a:off x="612647" y="6453002"/>
            <a:ext cx="3494314" cy="365125"/>
          </a:xfrm>
          <a:prstGeom prst="rect">
            <a:avLst/>
          </a:prstGeom>
        </p:spPr>
        <p:txBody>
          <a:bodyPr rtlCol="0"/>
          <a:lstStyle>
            <a:lvl1pPr>
              <a:defRPr sz="1200">
                <a:solidFill>
                  <a:schemeClr val="bg1"/>
                </a:solidFill>
              </a:defRPr>
            </a:lvl1pPr>
          </a:lstStyle>
          <a:p>
            <a:pPr rtl="0"/>
            <a:endParaRPr lang="en-US"/>
          </a:p>
        </p:txBody>
      </p:sp>
      <p:sp>
        <p:nvSpPr>
          <p:cNvPr id="14" name="Platshållare för sidfot 4">
            <a:extLst>
              <a:ext uri="{FF2B5EF4-FFF2-40B4-BE49-F238E27FC236}">
                <a16:creationId xmlns:a16="http://schemas.microsoft.com/office/drawing/2014/main" id="{64BCF982-AEE8-401C-A329-B8AC7A6C5A51}"/>
              </a:ext>
            </a:extLst>
          </p:cNvPr>
          <p:cNvSpPr>
            <a:spLocks noGrp="1"/>
          </p:cNvSpPr>
          <p:nvPr>
            <p:ph type="ftr" sz="quarter" idx="3"/>
          </p:nvPr>
        </p:nvSpPr>
        <p:spPr>
          <a:xfrm>
            <a:off x="8394504" y="6453002"/>
            <a:ext cx="2805405" cy="365125"/>
          </a:xfrm>
          <a:prstGeom prst="rect">
            <a:avLst/>
          </a:prstGeom>
        </p:spPr>
        <p:txBody>
          <a:bodyPr rtlCol="0"/>
          <a:lstStyle>
            <a:lvl1pPr>
              <a:defRPr sz="1200">
                <a:solidFill>
                  <a:schemeClr val="bg1"/>
                </a:solidFill>
              </a:defRPr>
            </a:lvl1pPr>
          </a:lstStyle>
          <a:p>
            <a:pPr rtl="0"/>
            <a:endParaRPr lang="en-US"/>
          </a:p>
        </p:txBody>
      </p:sp>
      <p:sp>
        <p:nvSpPr>
          <p:cNvPr id="15" name="Platshållare för bildnummer 5">
            <a:extLst>
              <a:ext uri="{FF2B5EF4-FFF2-40B4-BE49-F238E27FC236}">
                <a16:creationId xmlns:a16="http://schemas.microsoft.com/office/drawing/2014/main" id="{C977DC49-F332-35CC-C9FB-E3F75844BBE1}"/>
              </a:ext>
            </a:extLst>
          </p:cNvPr>
          <p:cNvSpPr>
            <a:spLocks noGrp="1"/>
          </p:cNvSpPr>
          <p:nvPr>
            <p:ph type="sldNum" sz="quarter" idx="4"/>
          </p:nvPr>
        </p:nvSpPr>
        <p:spPr>
          <a:xfrm>
            <a:off x="11150145" y="6453002"/>
            <a:ext cx="429207" cy="365125"/>
          </a:xfrm>
          <a:prstGeom prst="rect">
            <a:avLst/>
          </a:prstGeom>
        </p:spPr>
        <p:txBody>
          <a:bodyPr rtlCol="0"/>
          <a:lstStyle>
            <a:lvl1pPr>
              <a:defRPr sz="1200">
                <a:solidFill>
                  <a:schemeClr val="bg1"/>
                </a:solidFill>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27221191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Innehåll med bildtext">
    <p:bg>
      <p:bgPr>
        <a:solidFill>
          <a:schemeClr val="accent1"/>
        </a:solidFill>
        <a:effectLst/>
      </p:bgPr>
    </p:bg>
    <p:spTree>
      <p:nvGrpSpPr>
        <p:cNvPr id="1" name=""/>
        <p:cNvGrpSpPr/>
        <p:nvPr/>
      </p:nvGrpSpPr>
      <p:grpSpPr>
        <a:xfrm>
          <a:off x="0" y="0"/>
          <a:ext cx="0" cy="0"/>
          <a:chOff x="0" y="0"/>
          <a:chExt cx="0" cy="0"/>
        </a:xfrm>
      </p:grpSpPr>
      <p:sp>
        <p:nvSpPr>
          <p:cNvPr id="22" name="Platshållare för datum 3">
            <a:extLst>
              <a:ext uri="{FF2B5EF4-FFF2-40B4-BE49-F238E27FC236}">
                <a16:creationId xmlns:a16="http://schemas.microsoft.com/office/drawing/2014/main" id="{DCFEAAAE-5C0C-C9B3-198D-56142A72FCB4}"/>
              </a:ext>
            </a:extLst>
          </p:cNvPr>
          <p:cNvSpPr>
            <a:spLocks noGrp="1"/>
          </p:cNvSpPr>
          <p:nvPr>
            <p:ph type="dt" sz="half" idx="10"/>
          </p:nvPr>
        </p:nvSpPr>
        <p:spPr>
          <a:xfrm>
            <a:off x="612647" y="6453002"/>
            <a:ext cx="3494314" cy="365125"/>
          </a:xfrm>
          <a:prstGeom prst="rect">
            <a:avLst/>
          </a:prstGeom>
        </p:spPr>
        <p:txBody>
          <a:bodyPr rtlCol="0"/>
          <a:lstStyle>
            <a:lvl1pPr>
              <a:defRPr sz="1200"/>
            </a:lvl1pPr>
          </a:lstStyle>
          <a:p>
            <a:pPr rtl="0"/>
            <a:endParaRPr lang="en-US"/>
          </a:p>
        </p:txBody>
      </p:sp>
      <p:sp>
        <p:nvSpPr>
          <p:cNvPr id="23" name="Platshållare för sidfot 4">
            <a:extLst>
              <a:ext uri="{FF2B5EF4-FFF2-40B4-BE49-F238E27FC236}">
                <a16:creationId xmlns:a16="http://schemas.microsoft.com/office/drawing/2014/main" id="{62D1164F-87C4-002A-2591-82E368CC1F59}"/>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24" name="Platshållare för bildnummer 5">
            <a:extLst>
              <a:ext uri="{FF2B5EF4-FFF2-40B4-BE49-F238E27FC236}">
                <a16:creationId xmlns:a16="http://schemas.microsoft.com/office/drawing/2014/main" id="{0C4A4256-2379-B42B-3C9F-535F8876A488}"/>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4" name="Platshållare för text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993263"/>
          </a:xfrm>
        </p:spPr>
        <p:txBody>
          <a:bodyPr rtlCol="0"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Redigera format för bakgrundstext</a:t>
            </a:r>
          </a:p>
        </p:txBody>
      </p:sp>
      <p:sp>
        <p:nvSpPr>
          <p:cNvPr id="3" name="Platshållare för innehåll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rtlCol="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rtlCol="0" anchor="t">
            <a:normAutofit/>
          </a:bodyPr>
          <a:lstStyle>
            <a:lvl1pPr>
              <a:defRPr sz="2800"/>
            </a:lvl1pPr>
          </a:lstStyle>
          <a:p>
            <a:pPr rtl="0"/>
            <a:r>
              <a:rPr lang="sv-se"/>
              <a:t>Klicka här för att ändra format</a:t>
            </a:r>
          </a:p>
        </p:txBody>
      </p:sp>
    </p:spTree>
    <p:extLst>
      <p:ext uri="{BB962C8B-B14F-4D97-AF65-F5344CB8AC3E}">
        <p14:creationId xmlns:p14="http://schemas.microsoft.com/office/powerpoint/2010/main" val="119229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rgbClr val="FFEEE5"/>
        </a:solidFill>
        <a:effectLst/>
      </p:bgPr>
    </p:bg>
    <p:spTree>
      <p:nvGrpSpPr>
        <p:cNvPr id="1" name="Shape 146"/>
        <p:cNvGrpSpPr/>
        <p:nvPr/>
      </p:nvGrpSpPr>
      <p:grpSpPr>
        <a:xfrm>
          <a:off x="0" y="0"/>
          <a:ext cx="0" cy="0"/>
          <a:chOff x="0" y="0"/>
          <a:chExt cx="0" cy="0"/>
        </a:xfrm>
      </p:grpSpPr>
      <p:sp>
        <p:nvSpPr>
          <p:cNvPr id="147" name="Google Shape;147;p86"/>
          <p:cNvSpPr/>
          <p:nvPr/>
        </p:nvSpPr>
        <p:spPr>
          <a:xfrm>
            <a:off x="0" y="3357000"/>
            <a:ext cx="6383338" cy="3501000"/>
          </a:xfrm>
          <a:prstGeom prst="rect">
            <a:avLst/>
          </a:prstGeom>
          <a:solidFill>
            <a:schemeClr val="lt1"/>
          </a:solidFill>
          <a:ln>
            <a:noFill/>
          </a:ln>
        </p:spPr>
        <p:txBody>
          <a:bodyPr spcFirstLastPara="1" wrap="square" lIns="180000" tIns="216000" rIns="180000" bIns="2160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venir"/>
              <a:ea typeface="Avenir"/>
              <a:cs typeface="Avenir"/>
              <a:sym typeface="Avenir"/>
            </a:endParaRPr>
          </a:p>
        </p:txBody>
      </p:sp>
      <p:sp>
        <p:nvSpPr>
          <p:cNvPr id="148" name="Google Shape;148;p86"/>
          <p:cNvSpPr>
            <a:spLocks noGrp="1"/>
          </p:cNvSpPr>
          <p:nvPr>
            <p:ph type="pic" idx="2"/>
          </p:nvPr>
        </p:nvSpPr>
        <p:spPr>
          <a:xfrm>
            <a:off x="6383337" y="1"/>
            <a:ext cx="5808663" cy="6858000"/>
          </a:xfrm>
          <a:prstGeom prst="rect">
            <a:avLst/>
          </a:prstGeom>
          <a:solidFill>
            <a:srgbClr val="F2F2F2"/>
          </a:solidFill>
          <a:ln>
            <a:noFill/>
          </a:ln>
        </p:spPr>
        <p:txBody>
          <a:bodyPr/>
          <a:lstStyle/>
          <a:p>
            <a:endParaRPr lang="en-FI"/>
          </a:p>
        </p:txBody>
      </p:sp>
      <p:sp>
        <p:nvSpPr>
          <p:cNvPr id="149" name="Google Shape;149;p86"/>
          <p:cNvSpPr txBox="1">
            <a:spLocks noGrp="1"/>
          </p:cNvSpPr>
          <p:nvPr>
            <p:ph type="title"/>
          </p:nvPr>
        </p:nvSpPr>
        <p:spPr>
          <a:xfrm>
            <a:off x="550864" y="1341438"/>
            <a:ext cx="5257800" cy="1871562"/>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500"/>
              <a:buFont typeface="Avenir"/>
              <a:buNone/>
              <a:defRPr sz="3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86"/>
          <p:cNvSpPr txBox="1">
            <a:spLocks noGrp="1"/>
          </p:cNvSpPr>
          <p:nvPr>
            <p:ph type="body" idx="1"/>
          </p:nvPr>
        </p:nvSpPr>
        <p:spPr>
          <a:xfrm>
            <a:off x="550864" y="3429000"/>
            <a:ext cx="5257800" cy="28077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2400"/>
              <a:buNone/>
              <a:defRPr sz="2400">
                <a:solidFill>
                  <a:schemeClr val="dk1"/>
                </a:solidFill>
              </a:defRPr>
            </a:lvl1pPr>
            <a:lvl2pPr marL="914400" lvl="1" indent="-228600" algn="l">
              <a:lnSpc>
                <a:spcPct val="100000"/>
              </a:lnSpc>
              <a:spcBef>
                <a:spcPts val="600"/>
              </a:spcBef>
              <a:spcAft>
                <a:spcPts val="0"/>
              </a:spcAft>
              <a:buClr>
                <a:srgbClr val="75797B"/>
              </a:buClr>
              <a:buSzPts val="2000"/>
              <a:buNone/>
              <a:defRPr sz="2000">
                <a:solidFill>
                  <a:srgbClr val="75797B"/>
                </a:solidFill>
              </a:defRPr>
            </a:lvl2pPr>
            <a:lvl3pPr marL="1371600" lvl="2" indent="-228600" algn="l">
              <a:lnSpc>
                <a:spcPct val="100000"/>
              </a:lnSpc>
              <a:spcBef>
                <a:spcPts val="600"/>
              </a:spcBef>
              <a:spcAft>
                <a:spcPts val="0"/>
              </a:spcAft>
              <a:buClr>
                <a:srgbClr val="75797B"/>
              </a:buClr>
              <a:buSzPts val="1800"/>
              <a:buNone/>
              <a:defRPr sz="1800">
                <a:solidFill>
                  <a:srgbClr val="75797B"/>
                </a:solidFill>
              </a:defRPr>
            </a:lvl3pPr>
            <a:lvl4pPr marL="1828800" lvl="3" indent="-228600" algn="l">
              <a:lnSpc>
                <a:spcPct val="100000"/>
              </a:lnSpc>
              <a:spcBef>
                <a:spcPts val="600"/>
              </a:spcBef>
              <a:spcAft>
                <a:spcPts val="0"/>
              </a:spcAft>
              <a:buClr>
                <a:srgbClr val="75797B"/>
              </a:buClr>
              <a:buSzPts val="1600"/>
              <a:buNone/>
              <a:defRPr sz="1600">
                <a:solidFill>
                  <a:srgbClr val="75797B"/>
                </a:solidFill>
              </a:defRPr>
            </a:lvl4pPr>
            <a:lvl5pPr marL="2286000" lvl="4" indent="-228600" algn="l">
              <a:lnSpc>
                <a:spcPct val="100000"/>
              </a:lnSpc>
              <a:spcBef>
                <a:spcPts val="600"/>
              </a:spcBef>
              <a:spcAft>
                <a:spcPts val="0"/>
              </a:spcAft>
              <a:buClr>
                <a:srgbClr val="75797B"/>
              </a:buClr>
              <a:buSzPts val="1600"/>
              <a:buNone/>
              <a:defRPr sz="1600">
                <a:solidFill>
                  <a:srgbClr val="75797B"/>
                </a:solidFill>
              </a:defRPr>
            </a:lvl5pPr>
            <a:lvl6pPr marL="2743200" lvl="5" indent="-228600" algn="l">
              <a:lnSpc>
                <a:spcPct val="100000"/>
              </a:lnSpc>
              <a:spcBef>
                <a:spcPts val="600"/>
              </a:spcBef>
              <a:spcAft>
                <a:spcPts val="0"/>
              </a:spcAft>
              <a:buClr>
                <a:srgbClr val="75797B"/>
              </a:buClr>
              <a:buSzPts val="1600"/>
              <a:buNone/>
              <a:defRPr sz="1600">
                <a:solidFill>
                  <a:srgbClr val="75797B"/>
                </a:solidFill>
              </a:defRPr>
            </a:lvl6pPr>
            <a:lvl7pPr marL="3200400" lvl="6" indent="-228600" algn="l">
              <a:lnSpc>
                <a:spcPct val="100000"/>
              </a:lnSpc>
              <a:spcBef>
                <a:spcPts val="600"/>
              </a:spcBef>
              <a:spcAft>
                <a:spcPts val="0"/>
              </a:spcAft>
              <a:buClr>
                <a:srgbClr val="75797B"/>
              </a:buClr>
              <a:buSzPts val="1600"/>
              <a:buNone/>
              <a:defRPr sz="1600">
                <a:solidFill>
                  <a:srgbClr val="75797B"/>
                </a:solidFill>
              </a:defRPr>
            </a:lvl7pPr>
            <a:lvl8pPr marL="3657600" lvl="7" indent="-228600" algn="l">
              <a:lnSpc>
                <a:spcPct val="100000"/>
              </a:lnSpc>
              <a:spcBef>
                <a:spcPts val="600"/>
              </a:spcBef>
              <a:spcAft>
                <a:spcPts val="0"/>
              </a:spcAft>
              <a:buClr>
                <a:srgbClr val="75797B"/>
              </a:buClr>
              <a:buSzPts val="1600"/>
              <a:buNone/>
              <a:defRPr sz="1600">
                <a:solidFill>
                  <a:srgbClr val="75797B"/>
                </a:solidFill>
              </a:defRPr>
            </a:lvl8pPr>
            <a:lvl9pPr marL="4114800" lvl="8" indent="-228600" algn="l">
              <a:lnSpc>
                <a:spcPct val="100000"/>
              </a:lnSpc>
              <a:spcBef>
                <a:spcPts val="600"/>
              </a:spcBef>
              <a:spcAft>
                <a:spcPts val="0"/>
              </a:spcAft>
              <a:buClr>
                <a:srgbClr val="75797B"/>
              </a:buClr>
              <a:buSzPts val="1600"/>
              <a:buNone/>
              <a:defRPr sz="1600">
                <a:solidFill>
                  <a:srgbClr val="75797B"/>
                </a:solidFill>
              </a:defRPr>
            </a:lvl9pPr>
          </a:lstStyle>
          <a:p>
            <a:endParaRPr/>
          </a:p>
        </p:txBody>
      </p:sp>
      <p:sp>
        <p:nvSpPr>
          <p:cNvPr id="151" name="Google Shape;151;p86"/>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6"/>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86"/>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ild med bildtext">
    <p:bg>
      <p:bgPr>
        <a:solidFill>
          <a:schemeClr val="accent4"/>
        </a:solidFill>
        <a:effectLst/>
      </p:bgPr>
    </p:bg>
    <p:spTree>
      <p:nvGrpSpPr>
        <p:cNvPr id="1" name=""/>
        <p:cNvGrpSpPr/>
        <p:nvPr/>
      </p:nvGrpSpPr>
      <p:grpSpPr>
        <a:xfrm>
          <a:off x="0" y="0"/>
          <a:ext cx="0" cy="0"/>
          <a:chOff x="0" y="0"/>
          <a:chExt cx="0" cy="0"/>
        </a:xfrm>
      </p:grpSpPr>
      <p:sp>
        <p:nvSpPr>
          <p:cNvPr id="26" name="Figur">
            <a:extLst>
              <a:ext uri="{FF2B5EF4-FFF2-40B4-BE49-F238E27FC236}">
                <a16:creationId xmlns:a16="http://schemas.microsoft.com/office/drawing/2014/main" id="{A018B933-3AF9-74DD-5AC7-3933E9A2BEB4}"/>
              </a:ext>
            </a:extLst>
          </p:cNvPr>
          <p:cNvSpPr/>
          <p:nvPr/>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Platshållare för bild 9">
            <a:extLst>
              <a:ext uri="{FF2B5EF4-FFF2-40B4-BE49-F238E27FC236}">
                <a16:creationId xmlns:a16="http://schemas.microsoft.com/office/drawing/2014/main" id="{5F9D5C94-AFE4-02B8-C41F-CB98A532B6AA}"/>
              </a:ext>
            </a:extLst>
          </p:cNvPr>
          <p:cNvSpPr>
            <a:spLocks noGrp="1" noChangeAspect="1"/>
          </p:cNvSpPr>
          <p:nvPr>
            <p:ph type="pic" sz="quarter" idx="11"/>
          </p:nvPr>
        </p:nvSpPr>
        <p:spPr>
          <a:xfrm>
            <a:off x="5547868"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rtl="0">
              <a:lnSpc>
                <a:spcPct val="150000"/>
              </a:lnSpc>
              <a:buFontTx/>
              <a:buNone/>
            </a:pPr>
            <a:r>
              <a:rPr lang="sv-se" noProof="0"/>
              <a:t>Klicka på ikonen för att lägga till bild</a:t>
            </a:r>
          </a:p>
        </p:txBody>
      </p:sp>
      <p:sp>
        <p:nvSpPr>
          <p:cNvPr id="28" name="Platshållare för datum 3">
            <a:extLst>
              <a:ext uri="{FF2B5EF4-FFF2-40B4-BE49-F238E27FC236}">
                <a16:creationId xmlns:a16="http://schemas.microsoft.com/office/drawing/2014/main" id="{5D492C5C-17BE-7819-EA48-DD0FC991EE55}"/>
              </a:ext>
            </a:extLst>
          </p:cNvPr>
          <p:cNvSpPr>
            <a:spLocks noGrp="1"/>
          </p:cNvSpPr>
          <p:nvPr>
            <p:ph type="dt" sz="half" idx="12"/>
          </p:nvPr>
        </p:nvSpPr>
        <p:spPr>
          <a:xfrm>
            <a:off x="612647" y="6453002"/>
            <a:ext cx="3494314" cy="365125"/>
          </a:xfrm>
          <a:prstGeom prst="rect">
            <a:avLst/>
          </a:prstGeom>
        </p:spPr>
        <p:txBody>
          <a:bodyPr rtlCol="0"/>
          <a:lstStyle>
            <a:lvl1pPr>
              <a:defRPr sz="1200"/>
            </a:lvl1pPr>
          </a:lstStyle>
          <a:p>
            <a:pPr rtl="0"/>
            <a:endParaRPr lang="en-US"/>
          </a:p>
        </p:txBody>
      </p:sp>
      <p:sp>
        <p:nvSpPr>
          <p:cNvPr id="30" name="Platshållare för bildnummer 5">
            <a:extLst>
              <a:ext uri="{FF2B5EF4-FFF2-40B4-BE49-F238E27FC236}">
                <a16:creationId xmlns:a16="http://schemas.microsoft.com/office/drawing/2014/main" id="{0C4E0F36-FE5F-2A52-67FE-8EAA49A2457F}"/>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4" name="Platshållare för text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rtlCol="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Redigera format för bakgrundstext</a:t>
            </a:r>
          </a:p>
        </p:txBody>
      </p:sp>
      <p:sp>
        <p:nvSpPr>
          <p:cNvPr id="2" name="Rubrik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rtlCol="0" anchor="t">
            <a:normAutofit/>
          </a:bodyPr>
          <a:lstStyle>
            <a:lvl1pPr>
              <a:defRPr sz="2800"/>
            </a:lvl1pPr>
          </a:lstStyle>
          <a:p>
            <a:pPr rtl="0"/>
            <a:r>
              <a:rPr lang="sv-se"/>
              <a:t>Klicka här för att ändra format</a:t>
            </a:r>
          </a:p>
        </p:txBody>
      </p:sp>
    </p:spTree>
    <p:extLst>
      <p:ext uri="{BB962C8B-B14F-4D97-AF65-F5344CB8AC3E}">
        <p14:creationId xmlns:p14="http://schemas.microsoft.com/office/powerpoint/2010/main" val="21908949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lutsats">
    <p:bg>
      <p:bgRef idx="1001">
        <a:schemeClr val="bg1"/>
      </p:bgRef>
    </p:bg>
    <p:spTree>
      <p:nvGrpSpPr>
        <p:cNvPr id="1" name=""/>
        <p:cNvGrpSpPr/>
        <p:nvPr/>
      </p:nvGrpSpPr>
      <p:grpSpPr>
        <a:xfrm>
          <a:off x="0" y="0"/>
          <a:ext cx="0" cy="0"/>
          <a:chOff x="0" y="0"/>
          <a:chExt cx="0" cy="0"/>
        </a:xfrm>
      </p:grpSpPr>
      <p:sp>
        <p:nvSpPr>
          <p:cNvPr id="4" name="Rektangulär 3">
            <a:extLst>
              <a:ext uri="{FF2B5EF4-FFF2-40B4-BE49-F238E27FC236}">
                <a16:creationId xmlns:a16="http://schemas.microsoft.com/office/drawing/2014/main" id="{C6CB8BD6-864A-8E8A-C10E-B3BCF2CDFF71}"/>
              </a:ext>
            </a:extLst>
          </p:cNvPr>
          <p:cNvSpPr/>
          <p:nvPr userDrawn="1"/>
        </p:nvSpPr>
        <p:spPr>
          <a:xfrm>
            <a:off x="1" y="1"/>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7" name="Platshållare för datum 3">
            <a:extLst>
              <a:ext uri="{FF2B5EF4-FFF2-40B4-BE49-F238E27FC236}">
                <a16:creationId xmlns:a16="http://schemas.microsoft.com/office/drawing/2014/main" id="{26464492-F8D1-E4F7-681A-A72DB1D6AC2B}"/>
              </a:ext>
            </a:extLst>
          </p:cNvPr>
          <p:cNvSpPr>
            <a:spLocks noGrp="1"/>
          </p:cNvSpPr>
          <p:nvPr>
            <p:ph type="dt" sz="half" idx="2"/>
          </p:nvPr>
        </p:nvSpPr>
        <p:spPr>
          <a:xfrm>
            <a:off x="612647" y="6453002"/>
            <a:ext cx="3494314" cy="365125"/>
          </a:xfrm>
          <a:prstGeom prst="rect">
            <a:avLst/>
          </a:prstGeom>
        </p:spPr>
        <p:txBody>
          <a:bodyPr rtlCol="0"/>
          <a:lstStyle>
            <a:lvl1pPr>
              <a:defRPr sz="1200">
                <a:solidFill>
                  <a:schemeClr val="tx1"/>
                </a:solidFill>
              </a:defRPr>
            </a:lvl1pPr>
          </a:lstStyle>
          <a:p>
            <a:pPr rtl="0"/>
            <a:endParaRPr lang="en-US"/>
          </a:p>
        </p:txBody>
      </p:sp>
      <p:sp>
        <p:nvSpPr>
          <p:cNvPr id="28" name="Platshållare för sidfot 4">
            <a:extLst>
              <a:ext uri="{FF2B5EF4-FFF2-40B4-BE49-F238E27FC236}">
                <a16:creationId xmlns:a16="http://schemas.microsoft.com/office/drawing/2014/main" id="{D4EFD8BC-7AA2-F587-9B5B-4C15E4A96990}"/>
              </a:ext>
            </a:extLst>
          </p:cNvPr>
          <p:cNvSpPr>
            <a:spLocks noGrp="1"/>
          </p:cNvSpPr>
          <p:nvPr>
            <p:ph type="ftr" sz="quarter" idx="3"/>
          </p:nvPr>
        </p:nvSpPr>
        <p:spPr>
          <a:xfrm>
            <a:off x="8394504" y="6453002"/>
            <a:ext cx="2805405" cy="365125"/>
          </a:xfrm>
          <a:prstGeom prst="rect">
            <a:avLst/>
          </a:prstGeom>
        </p:spPr>
        <p:txBody>
          <a:bodyPr rtlCol="0"/>
          <a:lstStyle>
            <a:lvl1pPr>
              <a:defRPr sz="1200">
                <a:solidFill>
                  <a:schemeClr val="tx1"/>
                </a:solidFill>
              </a:defRPr>
            </a:lvl1pPr>
          </a:lstStyle>
          <a:p>
            <a:pPr rtl="0"/>
            <a:endParaRPr lang="en-US"/>
          </a:p>
        </p:txBody>
      </p:sp>
      <p:sp>
        <p:nvSpPr>
          <p:cNvPr id="29" name="Platshållare för bildnummer 5">
            <a:extLst>
              <a:ext uri="{FF2B5EF4-FFF2-40B4-BE49-F238E27FC236}">
                <a16:creationId xmlns:a16="http://schemas.microsoft.com/office/drawing/2014/main" id="{DD173918-C16D-7E10-E183-03DD08E6E343}"/>
              </a:ext>
            </a:extLst>
          </p:cNvPr>
          <p:cNvSpPr>
            <a:spLocks noGrp="1"/>
          </p:cNvSpPr>
          <p:nvPr>
            <p:ph type="sldNum" sz="quarter" idx="4"/>
          </p:nvPr>
        </p:nvSpPr>
        <p:spPr>
          <a:xfrm>
            <a:off x="11150145" y="6453002"/>
            <a:ext cx="429207" cy="365125"/>
          </a:xfrm>
          <a:prstGeom prst="rect">
            <a:avLst/>
          </a:prstGeom>
        </p:spPr>
        <p:txBody>
          <a:bodyPr rtlCol="0"/>
          <a:lstStyle>
            <a:lvl1pPr>
              <a:defRPr sz="1200">
                <a:solidFill>
                  <a:schemeClr val="tx1"/>
                </a:solidFill>
              </a:defRPr>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C7E1FCC9-2D1D-9C6B-8C9A-E3D0A77DBEF0}"/>
              </a:ext>
            </a:extLst>
          </p:cNvPr>
          <p:cNvSpPr>
            <a:spLocks noGrp="1"/>
          </p:cNvSpPr>
          <p:nvPr>
            <p:ph sz="quarter" idx="13"/>
          </p:nvPr>
        </p:nvSpPr>
        <p:spPr>
          <a:xfrm>
            <a:off x="614676" y="3198297"/>
            <a:ext cx="10962648" cy="2760588"/>
          </a:xfrm>
        </p:spPr>
        <p:txBody>
          <a:bodyPr rtlCol="0"/>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a:p>
        </p:txBody>
      </p:sp>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614676" y="1571632"/>
            <a:ext cx="7342307" cy="1133856"/>
          </a:xfrm>
        </p:spPr>
        <p:txBody>
          <a:bodyPr rtlCol="0" anchor="b">
            <a:noAutofit/>
          </a:bodyPr>
          <a:lstStyle>
            <a:lvl1pPr>
              <a:defRPr sz="6000">
                <a:solidFill>
                  <a:schemeClr val="tx1"/>
                </a:solidFill>
              </a:defRPr>
            </a:lvl1pPr>
          </a:lstStyle>
          <a:p>
            <a:pPr rtl="0"/>
            <a:r>
              <a:rPr lang="sv-se"/>
              <a:t>Klicka här för att ändra format</a:t>
            </a:r>
            <a:endParaRPr lang="en-US"/>
          </a:p>
        </p:txBody>
      </p:sp>
    </p:spTree>
    <p:extLst>
      <p:ext uri="{BB962C8B-B14F-4D97-AF65-F5344CB8AC3E}">
        <p14:creationId xmlns:p14="http://schemas.microsoft.com/office/powerpoint/2010/main" val="294997198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lutsats 2">
    <p:bg>
      <p:bgPr>
        <a:solidFill>
          <a:schemeClr val="bg2"/>
        </a:solidFill>
        <a:effectLst/>
      </p:bgPr>
    </p:bg>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1D64518D-B498-F749-86AC-B71DC75BDA82}"/>
              </a:ext>
            </a:extLst>
          </p:cNvPr>
          <p:cNvGrpSpPr/>
          <p:nvPr/>
        </p:nvGrpSpPr>
        <p:grpSpPr>
          <a:xfrm>
            <a:off x="9783028" y="1443872"/>
            <a:ext cx="4817943" cy="4883666"/>
            <a:chOff x="9335008" y="164592"/>
            <a:chExt cx="6042545" cy="6124973"/>
          </a:xfrm>
        </p:grpSpPr>
        <p:sp>
          <p:nvSpPr>
            <p:cNvPr id="13" name="Figur">
              <a:extLst>
                <a:ext uri="{FF2B5EF4-FFF2-40B4-BE49-F238E27FC236}">
                  <a16:creationId xmlns:a16="http://schemas.microsoft.com/office/drawing/2014/main" id="{1D5C0714-085F-8F2A-0DCD-03E934730CFD}"/>
                </a:ext>
              </a:extLst>
            </p:cNvPr>
            <p:cNvSpPr/>
            <p:nvPr/>
          </p:nvSpPr>
          <p:spPr>
            <a:xfrm>
              <a:off x="9427861" y="339873"/>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Figur">
              <a:extLst>
                <a:ext uri="{FF2B5EF4-FFF2-40B4-BE49-F238E27FC236}">
                  <a16:creationId xmlns:a16="http://schemas.microsoft.com/office/drawing/2014/main" id="{9FFB22FE-367D-BE52-E701-106BD9FC1865}"/>
                </a:ext>
              </a:extLst>
            </p:cNvPr>
            <p:cNvSpPr/>
            <p:nvPr/>
          </p:nvSpPr>
          <p:spPr>
            <a:xfrm>
              <a:off x="9335008" y="164592"/>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15" name="Grupp 14">
            <a:extLst>
              <a:ext uri="{FF2B5EF4-FFF2-40B4-BE49-F238E27FC236}">
                <a16:creationId xmlns:a16="http://schemas.microsoft.com/office/drawing/2014/main" id="{00F4F02E-42A4-1386-9D41-A0B8785B365E}"/>
              </a:ext>
            </a:extLst>
          </p:cNvPr>
          <p:cNvGrpSpPr/>
          <p:nvPr/>
        </p:nvGrpSpPr>
        <p:grpSpPr>
          <a:xfrm>
            <a:off x="8970244" y="-1326835"/>
            <a:ext cx="2617957" cy="2653669"/>
            <a:chOff x="9335008" y="164592"/>
            <a:chExt cx="6042545" cy="6124973"/>
          </a:xfrm>
        </p:grpSpPr>
        <p:sp>
          <p:nvSpPr>
            <p:cNvPr id="16" name="Figur">
              <a:extLst>
                <a:ext uri="{FF2B5EF4-FFF2-40B4-BE49-F238E27FC236}">
                  <a16:creationId xmlns:a16="http://schemas.microsoft.com/office/drawing/2014/main" id="{19FB58C7-6EF6-5621-984F-AB7A8F56EE3E}"/>
                </a:ext>
              </a:extLst>
            </p:cNvPr>
            <p:cNvSpPr/>
            <p:nvPr/>
          </p:nvSpPr>
          <p:spPr>
            <a:xfrm>
              <a:off x="9427861" y="339873"/>
              <a:ext cx="5949692" cy="5949692"/>
            </a:xfrm>
            <a:prstGeom prst="ellipse">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Figur">
              <a:extLst>
                <a:ext uri="{FF2B5EF4-FFF2-40B4-BE49-F238E27FC236}">
                  <a16:creationId xmlns:a16="http://schemas.microsoft.com/office/drawing/2014/main" id="{35CC6680-B40A-E096-6320-8C5B44F6EDB6}"/>
                </a:ext>
              </a:extLst>
            </p:cNvPr>
            <p:cNvSpPr/>
            <p:nvPr/>
          </p:nvSpPr>
          <p:spPr>
            <a:xfrm>
              <a:off x="9335008" y="164592"/>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grpSp>
      <p:sp>
        <p:nvSpPr>
          <p:cNvPr id="18" name="Platshållare för datum 3">
            <a:extLst>
              <a:ext uri="{FF2B5EF4-FFF2-40B4-BE49-F238E27FC236}">
                <a16:creationId xmlns:a16="http://schemas.microsoft.com/office/drawing/2014/main" id="{C5CCB3A4-D575-0B44-2CD3-C0CEEDF43890}"/>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19" name="Platshållare för sidfot 4">
            <a:extLst>
              <a:ext uri="{FF2B5EF4-FFF2-40B4-BE49-F238E27FC236}">
                <a16:creationId xmlns:a16="http://schemas.microsoft.com/office/drawing/2014/main" id="{EA380647-9208-7BF5-8666-64D0179AEF9B}"/>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20" name="Platshållare för bildnummer 5">
            <a:extLst>
              <a:ext uri="{FF2B5EF4-FFF2-40B4-BE49-F238E27FC236}">
                <a16:creationId xmlns:a16="http://schemas.microsoft.com/office/drawing/2014/main" id="{B92239D4-40F1-CD60-049A-FCE6E1C7100A}"/>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7" name="Platshållare för innehåll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rtlCol="0">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rtlCol="0" anchor="b">
            <a:noAutofit/>
          </a:bodyPr>
          <a:lstStyle>
            <a:lvl1pPr>
              <a:defRPr sz="6000"/>
            </a:lvl1pPr>
          </a:lstStyle>
          <a:p>
            <a:pPr rtl="0"/>
            <a:r>
              <a:rPr lang="sv-se"/>
              <a:t>Klicka här för att ändra format</a:t>
            </a:r>
          </a:p>
        </p:txBody>
      </p:sp>
    </p:spTree>
    <p:extLst>
      <p:ext uri="{BB962C8B-B14F-4D97-AF65-F5344CB8AC3E}">
        <p14:creationId xmlns:p14="http://schemas.microsoft.com/office/powerpoint/2010/main" val="3541267760"/>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Rubrikbild med bildlayout">
    <p:bg>
      <p:bgPr>
        <a:solidFill>
          <a:schemeClr val="accent2"/>
        </a:solidFill>
        <a:effectLst/>
      </p:bgPr>
    </p:bg>
    <p:spTree>
      <p:nvGrpSpPr>
        <p:cNvPr id="1" name=""/>
        <p:cNvGrpSpPr/>
        <p:nvPr/>
      </p:nvGrpSpPr>
      <p:grpSpPr>
        <a:xfrm>
          <a:off x="0" y="0"/>
          <a:ext cx="0" cy="0"/>
          <a:chOff x="0" y="0"/>
          <a:chExt cx="0" cy="0"/>
        </a:xfrm>
      </p:grpSpPr>
      <p:sp>
        <p:nvSpPr>
          <p:cNvPr id="8" name="Figur">
            <a:extLst>
              <a:ext uri="{FF2B5EF4-FFF2-40B4-BE49-F238E27FC236}">
                <a16:creationId xmlns:a16="http://schemas.microsoft.com/office/drawing/2014/main" id="{E09AA4F6-9CBF-53A8-8FE8-0BAB0E7DC989}"/>
              </a:ext>
            </a:extLst>
          </p:cNvPr>
          <p:cNvSpPr/>
          <p:nvPr/>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Figur">
            <a:extLst>
              <a:ext uri="{FF2B5EF4-FFF2-40B4-BE49-F238E27FC236}">
                <a16:creationId xmlns:a16="http://schemas.microsoft.com/office/drawing/2014/main" id="{CBE4E0BD-29C0-46EA-4A2D-401DD12AEC12}"/>
              </a:ext>
            </a:extLst>
          </p:cNvPr>
          <p:cNvSpPr/>
          <p:nvPr/>
        </p:nvSpPr>
        <p:spPr>
          <a:xfrm>
            <a:off x="858371"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5" name="Platshållare för bild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00099"/>
            <a:ext cx="3834628" cy="4953001"/>
          </a:xfrm>
          <a:blipFill dpi="0" rotWithShape="1">
            <a:blip r:embed="rId2">
              <a:alphaModFix amt="70000"/>
            </a:blip>
            <a:srcRect/>
            <a:stretch>
              <a:fillRect/>
            </a:stretch>
          </a:blipFill>
          <a:ln w="25400">
            <a:solidFill>
              <a:schemeClr val="tx1"/>
            </a:solidFill>
          </a:ln>
        </p:spPr>
        <p:txBody>
          <a:bodyPr vert="horz" lIns="91440" tIns="0" rIns="0" bIns="0" rtlCol="0">
            <a:noAutofit/>
          </a:bodyPr>
          <a:lstStyle>
            <a:lvl1pPr>
              <a:defRPr lang="en-US" sz="2400" b="0" i="0" noProof="0">
                <a:solidFill>
                  <a:schemeClr val="tx1"/>
                </a:solidFill>
              </a:defRPr>
            </a:lvl1pPr>
          </a:lstStyle>
          <a:p>
            <a:pPr marL="0" lvl="0" indent="0" rtl="0">
              <a:lnSpc>
                <a:spcPct val="150000"/>
              </a:lnSpc>
              <a:buFontTx/>
              <a:buNone/>
            </a:pPr>
            <a:r>
              <a:rPr lang="sv-se" noProof="0"/>
              <a:t>Klicka på ikonen för att lägga till bild</a:t>
            </a:r>
          </a:p>
        </p:txBody>
      </p:sp>
      <p:sp>
        <p:nvSpPr>
          <p:cNvPr id="3" name="Underrubrik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rtlCol="0">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noProof="0"/>
              <a:t>Klicka om du vill redigera mall för underrubrikformat</a:t>
            </a:r>
          </a:p>
        </p:txBody>
      </p:sp>
      <p:sp>
        <p:nvSpPr>
          <p:cNvPr id="2" name="Rubrik 1">
            <a:extLst>
              <a:ext uri="{FF2B5EF4-FFF2-40B4-BE49-F238E27FC236}">
                <a16:creationId xmlns:a16="http://schemas.microsoft.com/office/drawing/2014/main" id="{D27EDEC9-86BE-FDB1-3BAE-F5FF0934CA0A}"/>
              </a:ext>
            </a:extLst>
          </p:cNvPr>
          <p:cNvSpPr>
            <a:spLocks noGrp="1"/>
          </p:cNvSpPr>
          <p:nvPr>
            <p:ph type="ctrTitle"/>
          </p:nvPr>
        </p:nvSpPr>
        <p:spPr>
          <a:xfrm>
            <a:off x="1463040" y="1280160"/>
            <a:ext cx="4873752" cy="2670048"/>
          </a:xfrm>
        </p:spPr>
        <p:txBody>
          <a:bodyPr rtlCol="0" anchor="b">
            <a:noAutofit/>
          </a:bodyPr>
          <a:lstStyle>
            <a:lvl1pPr marL="0" indent="0" algn="l">
              <a:lnSpc>
                <a:spcPct val="90000"/>
              </a:lnSpc>
              <a:defRPr sz="6000"/>
            </a:lvl1pPr>
          </a:lstStyle>
          <a:p>
            <a:pPr rtl="0"/>
            <a:r>
              <a:rPr lang="sv-se" noProof="0"/>
              <a:t>Klicka här för att ändra format</a:t>
            </a:r>
            <a:endParaRPr lang="en-US" noProof="0"/>
          </a:p>
        </p:txBody>
      </p:sp>
    </p:spTree>
    <p:extLst>
      <p:ext uri="{BB962C8B-B14F-4D97-AF65-F5344CB8AC3E}">
        <p14:creationId xmlns:p14="http://schemas.microsoft.com/office/powerpoint/2010/main" val="33622700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ubbelnummerlayout">
    <p:bg>
      <p:bgPr>
        <a:solidFill>
          <a:schemeClr val="accent1"/>
        </a:solidFill>
        <a:effectLst/>
      </p:bgPr>
    </p:bg>
    <p:spTree>
      <p:nvGrpSpPr>
        <p:cNvPr id="1" name=""/>
        <p:cNvGrpSpPr/>
        <p:nvPr/>
      </p:nvGrpSpPr>
      <p:grpSpPr>
        <a:xfrm>
          <a:off x="0" y="0"/>
          <a:ext cx="0" cy="0"/>
          <a:chOff x="0" y="0"/>
          <a:chExt cx="0" cy="0"/>
        </a:xfrm>
      </p:grpSpPr>
      <p:sp>
        <p:nvSpPr>
          <p:cNvPr id="3" name="Platshållare för datum 3">
            <a:extLst>
              <a:ext uri="{FF2B5EF4-FFF2-40B4-BE49-F238E27FC236}">
                <a16:creationId xmlns:a16="http://schemas.microsoft.com/office/drawing/2014/main" id="{CE038D76-C98B-C544-C8F5-98AA9AC6A8FD}"/>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4" name="Platshållare för sidfot 4">
            <a:extLst>
              <a:ext uri="{FF2B5EF4-FFF2-40B4-BE49-F238E27FC236}">
                <a16:creationId xmlns:a16="http://schemas.microsoft.com/office/drawing/2014/main" id="{829F6992-15C0-D5E2-DF06-F2FB7C922107}"/>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7" name="Platshållare för bildnummer 5">
            <a:extLst>
              <a:ext uri="{FF2B5EF4-FFF2-40B4-BE49-F238E27FC236}">
                <a16:creationId xmlns:a16="http://schemas.microsoft.com/office/drawing/2014/main" id="{93F7E5B6-B257-640D-0A25-27F9507E69B6}"/>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Figur">
            <a:extLst>
              <a:ext uri="{FF2B5EF4-FFF2-40B4-BE49-F238E27FC236}">
                <a16:creationId xmlns:a16="http://schemas.microsoft.com/office/drawing/2014/main" id="{5BDBB369-4213-AA70-D2DD-33F4E9E1F195}"/>
              </a:ext>
            </a:extLst>
          </p:cNvPr>
          <p:cNvSpPr/>
          <p:nvPr/>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Figur">
            <a:extLst>
              <a:ext uri="{FF2B5EF4-FFF2-40B4-BE49-F238E27FC236}">
                <a16:creationId xmlns:a16="http://schemas.microsoft.com/office/drawing/2014/main" id="{3BF27898-0ACC-24EB-589A-96F29C94157A}"/>
              </a:ext>
            </a:extLst>
          </p:cNvPr>
          <p:cNvSpPr/>
          <p:nvPr/>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Figur">
            <a:extLst>
              <a:ext uri="{FF2B5EF4-FFF2-40B4-BE49-F238E27FC236}">
                <a16:creationId xmlns:a16="http://schemas.microsoft.com/office/drawing/2014/main" id="{62CA34BE-87A5-8F47-C395-886E6870CF67}"/>
              </a:ext>
            </a:extLst>
          </p:cNvPr>
          <p:cNvSpPr/>
          <p:nvPr/>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Figur">
            <a:extLst>
              <a:ext uri="{FF2B5EF4-FFF2-40B4-BE49-F238E27FC236}">
                <a16:creationId xmlns:a16="http://schemas.microsoft.com/office/drawing/2014/main" id="{E432D5F8-7F62-B5A0-F3AC-814BFBEEB0ED}"/>
              </a:ext>
            </a:extLst>
          </p:cNvPr>
          <p:cNvSpPr/>
          <p:nvPr/>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Figur">
            <a:extLst>
              <a:ext uri="{FF2B5EF4-FFF2-40B4-BE49-F238E27FC236}">
                <a16:creationId xmlns:a16="http://schemas.microsoft.com/office/drawing/2014/main" id="{FBCE3915-CF40-BF29-2DBB-D9F447CC7555}"/>
              </a:ext>
            </a:extLst>
          </p:cNvPr>
          <p:cNvSpPr/>
          <p:nvPr/>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Platshållare för text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rtlCol="0" anchor="ctr"/>
          <a:lstStyle>
            <a:lvl1pPr marL="0" indent="0" algn="ctr">
              <a:buNone/>
              <a:defRPr sz="5400">
                <a:solidFill>
                  <a:schemeClr val="bg1"/>
                </a:solidFill>
                <a:latin typeface="+mj-lt"/>
              </a:defRPr>
            </a:lvl1pPr>
          </a:lstStyle>
          <a:p>
            <a:pPr lvl="0" rtl="0"/>
            <a:r>
              <a:rPr lang="sv-se" noProof="0"/>
              <a:t>0</a:t>
            </a:r>
          </a:p>
        </p:txBody>
      </p:sp>
      <p:sp>
        <p:nvSpPr>
          <p:cNvPr id="22" name="Platshållare för text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rtlCol="0" anchor="ctr"/>
          <a:lstStyle>
            <a:lvl1pPr marL="0" indent="0" algn="ctr">
              <a:buNone/>
              <a:defRPr sz="5400">
                <a:solidFill>
                  <a:schemeClr val="bg1"/>
                </a:solidFill>
                <a:latin typeface="+mj-lt"/>
              </a:defRPr>
            </a:lvl1pPr>
          </a:lstStyle>
          <a:p>
            <a:pPr lvl="0" rtl="0"/>
            <a:r>
              <a:rPr lang="sv-se" noProof="0"/>
              <a:t>0</a:t>
            </a:r>
          </a:p>
        </p:txBody>
      </p:sp>
      <p:sp>
        <p:nvSpPr>
          <p:cNvPr id="23" name="Platshållare för text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rtlCol="0" anchor="ctr"/>
          <a:lstStyle>
            <a:lvl1pPr marL="0" indent="0" algn="ctr">
              <a:buNone/>
              <a:defRPr sz="5400">
                <a:solidFill>
                  <a:schemeClr val="bg1"/>
                </a:solidFill>
                <a:latin typeface="+mj-lt"/>
              </a:defRPr>
            </a:lvl1pPr>
          </a:lstStyle>
          <a:p>
            <a:pPr lvl="0" rtl="0"/>
            <a:r>
              <a:rPr lang="sv-se" noProof="0"/>
              <a:t>0</a:t>
            </a:r>
          </a:p>
        </p:txBody>
      </p:sp>
      <p:sp>
        <p:nvSpPr>
          <p:cNvPr id="24" name="Platshållare för text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rtlCol="0" anchor="ctr"/>
          <a:lstStyle>
            <a:lvl1pPr marL="0" indent="0" algn="ctr">
              <a:buNone/>
              <a:defRPr sz="5400">
                <a:solidFill>
                  <a:schemeClr val="bg1"/>
                </a:solidFill>
                <a:latin typeface="+mj-lt"/>
              </a:defRPr>
            </a:lvl1pPr>
          </a:lstStyle>
          <a:p>
            <a:pPr lvl="0" rtl="0"/>
            <a:r>
              <a:rPr lang="sv-se" noProof="0"/>
              <a:t>0</a:t>
            </a:r>
          </a:p>
        </p:txBody>
      </p:sp>
      <p:sp>
        <p:nvSpPr>
          <p:cNvPr id="25" name="Platshållare för text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rtlCol="0" anchor="ctr"/>
          <a:lstStyle>
            <a:lvl1pPr marL="0" indent="0" algn="ctr">
              <a:buNone/>
              <a:defRPr sz="5400">
                <a:solidFill>
                  <a:schemeClr val="bg1"/>
                </a:solidFill>
                <a:latin typeface="+mj-lt"/>
              </a:defRPr>
            </a:lvl1pPr>
          </a:lstStyle>
          <a:p>
            <a:pPr lvl="0" rtl="0"/>
            <a:r>
              <a:rPr lang="sv-se" noProof="0"/>
              <a:t>0</a:t>
            </a:r>
          </a:p>
        </p:txBody>
      </p:sp>
      <p:sp>
        <p:nvSpPr>
          <p:cNvPr id="27" name="Platshållare för text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rtlCol="0"/>
          <a:lstStyle>
            <a:lvl1pPr marL="0" indent="0" algn="ctr">
              <a:lnSpc>
                <a:spcPct val="120000"/>
              </a:lnSpc>
              <a:spcBef>
                <a:spcPts val="0"/>
              </a:spcBef>
              <a:buNone/>
              <a:defRPr sz="2000">
                <a:latin typeface="+mj-lt"/>
              </a:defRPr>
            </a:lvl1pPr>
          </a:lstStyle>
          <a:p>
            <a:pPr lvl="0" rtl="0"/>
            <a:r>
              <a:rPr lang="sv-se" noProof="0"/>
              <a:t>Redigera format för bakgrundstext</a:t>
            </a:r>
          </a:p>
        </p:txBody>
      </p:sp>
      <p:sp>
        <p:nvSpPr>
          <p:cNvPr id="28" name="Platshållare för text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rtlCol="0"/>
          <a:lstStyle>
            <a:lvl1pPr marL="0" indent="0" algn="ctr">
              <a:lnSpc>
                <a:spcPct val="120000"/>
              </a:lnSpc>
              <a:spcBef>
                <a:spcPts val="0"/>
              </a:spcBef>
              <a:buNone/>
              <a:defRPr sz="2000">
                <a:latin typeface="+mj-lt"/>
              </a:defRPr>
            </a:lvl1pPr>
          </a:lstStyle>
          <a:p>
            <a:pPr lvl="0" rtl="0"/>
            <a:r>
              <a:rPr lang="sv-se" noProof="0"/>
              <a:t>Redigera format för bakgrundstext</a:t>
            </a:r>
          </a:p>
        </p:txBody>
      </p:sp>
      <p:sp>
        <p:nvSpPr>
          <p:cNvPr id="29" name="Platshållare för text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rtlCol="0"/>
          <a:lstStyle>
            <a:lvl1pPr marL="0" indent="0" algn="ctr">
              <a:lnSpc>
                <a:spcPct val="120000"/>
              </a:lnSpc>
              <a:spcBef>
                <a:spcPts val="0"/>
              </a:spcBef>
              <a:buNone/>
              <a:defRPr sz="2000">
                <a:latin typeface="+mj-lt"/>
              </a:defRPr>
            </a:lvl1pPr>
          </a:lstStyle>
          <a:p>
            <a:pPr lvl="0" rtl="0"/>
            <a:r>
              <a:rPr lang="sv-se" noProof="0"/>
              <a:t>Redigera format för bakgrundstext</a:t>
            </a:r>
          </a:p>
        </p:txBody>
      </p:sp>
      <p:sp>
        <p:nvSpPr>
          <p:cNvPr id="30" name="Platshållare för text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rtlCol="0"/>
          <a:lstStyle>
            <a:lvl1pPr marL="0" indent="0" algn="ctr">
              <a:lnSpc>
                <a:spcPct val="120000"/>
              </a:lnSpc>
              <a:spcBef>
                <a:spcPts val="0"/>
              </a:spcBef>
              <a:buNone/>
              <a:defRPr sz="2000">
                <a:latin typeface="+mj-lt"/>
              </a:defRPr>
            </a:lvl1pPr>
          </a:lstStyle>
          <a:p>
            <a:pPr lvl="0" rtl="0"/>
            <a:r>
              <a:rPr lang="sv-se" noProof="0"/>
              <a:t>Redigera format för bakgrundstext</a:t>
            </a:r>
          </a:p>
        </p:txBody>
      </p:sp>
      <p:sp>
        <p:nvSpPr>
          <p:cNvPr id="31" name="Platshållare för text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rtlCol="0"/>
          <a:lstStyle>
            <a:lvl1pPr marL="0" indent="0" algn="ctr">
              <a:lnSpc>
                <a:spcPct val="120000"/>
              </a:lnSpc>
              <a:spcBef>
                <a:spcPts val="0"/>
              </a:spcBef>
              <a:buNone/>
              <a:defRPr sz="2000">
                <a:latin typeface="+mj-lt"/>
              </a:defRPr>
            </a:lvl1pPr>
          </a:lstStyle>
          <a:p>
            <a:pPr lvl="0" rtl="0"/>
            <a:r>
              <a:rPr lang="sv-se" noProof="0"/>
              <a:t>Redigera format för bakgrundstext</a:t>
            </a:r>
          </a:p>
        </p:txBody>
      </p:sp>
      <p:sp>
        <p:nvSpPr>
          <p:cNvPr id="2" name="Rubrik 1">
            <a:extLst>
              <a:ext uri="{FF2B5EF4-FFF2-40B4-BE49-F238E27FC236}">
                <a16:creationId xmlns:a16="http://schemas.microsoft.com/office/drawing/2014/main" id="{BF01426A-0740-2EB9-FC34-9C043459357E}"/>
              </a:ext>
            </a:extLst>
          </p:cNvPr>
          <p:cNvSpPr>
            <a:spLocks noGrp="1"/>
          </p:cNvSpPr>
          <p:nvPr>
            <p:ph type="title"/>
          </p:nvPr>
        </p:nvSpPr>
        <p:spPr/>
        <p:txBody>
          <a:bodyPr rtlCol="0"/>
          <a:lstStyle/>
          <a:p>
            <a:pPr rtl="0"/>
            <a:r>
              <a:rPr lang="sv-se" noProof="0"/>
              <a:t>Klicka här för att ändra format</a:t>
            </a:r>
          </a:p>
        </p:txBody>
      </p:sp>
    </p:spTree>
    <p:extLst>
      <p:ext uri="{BB962C8B-B14F-4D97-AF65-F5344CB8AC3E}">
        <p14:creationId xmlns:p14="http://schemas.microsoft.com/office/powerpoint/2010/main" val="12336221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Högerjusterad fotolayout">
    <p:bg>
      <p:bgPr>
        <a:solidFill>
          <a:schemeClr val="tx2"/>
        </a:solidFill>
        <a:effectLst/>
      </p:bgPr>
    </p:bg>
    <p:spTree>
      <p:nvGrpSpPr>
        <p:cNvPr id="1" name=""/>
        <p:cNvGrpSpPr/>
        <p:nvPr/>
      </p:nvGrpSpPr>
      <p:grpSpPr>
        <a:xfrm>
          <a:off x="0" y="0"/>
          <a:ext cx="0" cy="0"/>
          <a:chOff x="0" y="0"/>
          <a:chExt cx="0" cy="0"/>
        </a:xfrm>
      </p:grpSpPr>
      <p:sp>
        <p:nvSpPr>
          <p:cNvPr id="8" name="Figur">
            <a:extLst>
              <a:ext uri="{FF2B5EF4-FFF2-40B4-BE49-F238E27FC236}">
                <a16:creationId xmlns:a16="http://schemas.microsoft.com/office/drawing/2014/main" id="{F51DD675-2DC4-A4BE-C624-3048A2E666B7}"/>
              </a:ext>
            </a:extLst>
          </p:cNvPr>
          <p:cNvSpPr/>
          <p:nvPr/>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Figur">
            <a:extLst>
              <a:ext uri="{FF2B5EF4-FFF2-40B4-BE49-F238E27FC236}">
                <a16:creationId xmlns:a16="http://schemas.microsoft.com/office/drawing/2014/main" id="{A0952ED0-9FCB-B6D2-E806-E2663B8961D0}"/>
              </a:ext>
            </a:extLst>
          </p:cNvPr>
          <p:cNvSpPr/>
          <p:nvPr/>
        </p:nvSpPr>
        <p:spPr>
          <a:xfrm>
            <a:off x="600338" y="782757"/>
            <a:ext cx="6957749" cy="5061732"/>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Platshållare för bild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blipFill dpi="0" rotWithShape="1">
            <a:blip r:embed="rId2">
              <a:alphaModFix amt="70000"/>
            </a:blip>
            <a:srcRect/>
            <a:stretch>
              <a:fillRect/>
            </a:stretch>
          </a:blipFill>
        </p:spPr>
        <p:txBody>
          <a:bodyPr vert="horz" lIns="91440" tIns="0" rIns="0" bIns="0" rtlCol="0">
            <a:noAutofit/>
          </a:bodyPr>
          <a:lstStyle>
            <a:lvl1pPr>
              <a:defRPr lang="en-US" sz="2400" b="0" i="0" noProof="0"/>
            </a:lvl1pPr>
          </a:lstStyle>
          <a:p>
            <a:pPr marL="0" lvl="0" indent="0" rtl="0">
              <a:lnSpc>
                <a:spcPct val="150000"/>
              </a:lnSpc>
              <a:buFontTx/>
              <a:buNone/>
            </a:pPr>
            <a:r>
              <a:rPr lang="sv-se" noProof="0"/>
              <a:t>Klicka på ikonen för att lägga till bild</a:t>
            </a:r>
          </a:p>
        </p:txBody>
      </p:sp>
      <p:sp>
        <p:nvSpPr>
          <p:cNvPr id="3" name="Platshållare för innehåll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rtlCol="0"/>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rtl="0"/>
            <a:r>
              <a:rPr lang="sv-se" noProof="0"/>
              <a:t>Redigera format för bakgrundstext</a:t>
            </a:r>
          </a:p>
        </p:txBody>
      </p:sp>
      <p:sp>
        <p:nvSpPr>
          <p:cNvPr id="2" name="Rubrik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163828"/>
          </a:xfrm>
        </p:spPr>
        <p:txBody>
          <a:bodyPr rtlCol="0"/>
          <a:lstStyle>
            <a:lvl1pPr algn="l">
              <a:lnSpc>
                <a:spcPct val="90000"/>
              </a:lnSpc>
              <a:defRPr/>
            </a:lvl1pPr>
          </a:lstStyle>
          <a:p>
            <a:pPr rtl="0"/>
            <a:r>
              <a:rPr lang="sv-se" noProof="0"/>
              <a:t>Klicka här för att ändra format</a:t>
            </a:r>
            <a:endParaRPr lang="en-US" noProof="0"/>
          </a:p>
        </p:txBody>
      </p:sp>
    </p:spTree>
    <p:extLst>
      <p:ext uri="{BB962C8B-B14F-4D97-AF65-F5344CB8AC3E}">
        <p14:creationId xmlns:p14="http://schemas.microsoft.com/office/powerpoint/2010/main" val="17200508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Bubbelfotolayout">
    <p:bg>
      <p:bgPr>
        <a:solidFill>
          <a:schemeClr val="accent4"/>
        </a:solidFill>
        <a:effectLst/>
      </p:bgPr>
    </p:bg>
    <p:spTree>
      <p:nvGrpSpPr>
        <p:cNvPr id="1" name=""/>
        <p:cNvGrpSpPr/>
        <p:nvPr/>
      </p:nvGrpSpPr>
      <p:grpSpPr>
        <a:xfrm>
          <a:off x="0" y="0"/>
          <a:ext cx="0" cy="0"/>
          <a:chOff x="0" y="0"/>
          <a:chExt cx="0" cy="0"/>
        </a:xfrm>
      </p:grpSpPr>
      <p:sp>
        <p:nvSpPr>
          <p:cNvPr id="6" name="Figur">
            <a:extLst>
              <a:ext uri="{FF2B5EF4-FFF2-40B4-BE49-F238E27FC236}">
                <a16:creationId xmlns:a16="http://schemas.microsoft.com/office/drawing/2014/main" id="{59728BD5-0C25-387C-A8D3-1645AD8D2F7C}"/>
              </a:ext>
            </a:extLst>
          </p:cNvPr>
          <p:cNvSpPr/>
          <p:nvPr userDrawn="1"/>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5" name="Platshållare för bild 9">
            <a:extLst>
              <a:ext uri="{FF2B5EF4-FFF2-40B4-BE49-F238E27FC236}">
                <a16:creationId xmlns:a16="http://schemas.microsoft.com/office/drawing/2014/main" id="{9A7884F3-D430-A6C2-51B2-E1B6E85D9419}"/>
              </a:ext>
            </a:extLst>
          </p:cNvPr>
          <p:cNvSpPr>
            <a:spLocks noGrp="1" noChangeAspect="1"/>
          </p:cNvSpPr>
          <p:nvPr>
            <p:ph type="pic" sz="quarter" idx="11"/>
          </p:nvPr>
        </p:nvSpPr>
        <p:spPr>
          <a:xfrm>
            <a:off x="5547868"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rtl="0">
              <a:lnSpc>
                <a:spcPct val="150000"/>
              </a:lnSpc>
              <a:buFontTx/>
              <a:buNone/>
            </a:pPr>
            <a:r>
              <a:rPr lang="sv-se" noProof="0"/>
              <a:t>Klicka på ikonen för att lägga till bild</a:t>
            </a:r>
          </a:p>
        </p:txBody>
      </p:sp>
      <p:sp>
        <p:nvSpPr>
          <p:cNvPr id="3" name="Platshållare för text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rtlCol="0"/>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sv-se" noProof="0"/>
              <a:t>Redigera format för bakgrundstext</a:t>
            </a:r>
          </a:p>
        </p:txBody>
      </p:sp>
      <p:sp>
        <p:nvSpPr>
          <p:cNvPr id="2" name="Rubrik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rtlCol="0" anchor="t"/>
          <a:lstStyle>
            <a:lvl1pPr algn="l">
              <a:defRPr sz="6000"/>
            </a:lvl1pPr>
          </a:lstStyle>
          <a:p>
            <a:pPr rtl="0"/>
            <a:r>
              <a:rPr lang="sv-se" noProof="0"/>
              <a:t>Klicka här för att ändra format</a:t>
            </a:r>
          </a:p>
        </p:txBody>
      </p:sp>
    </p:spTree>
    <p:extLst>
      <p:ext uri="{BB962C8B-B14F-4D97-AF65-F5344CB8AC3E}">
        <p14:creationId xmlns:p14="http://schemas.microsoft.com/office/powerpoint/2010/main" val="1024235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eam x4">
    <p:bg>
      <p:bgPr>
        <a:solidFill>
          <a:schemeClr val="tx2"/>
        </a:solidFill>
        <a:effectLst/>
      </p:bgPr>
    </p:bg>
    <p:spTree>
      <p:nvGrpSpPr>
        <p:cNvPr id="1" name=""/>
        <p:cNvGrpSpPr/>
        <p:nvPr/>
      </p:nvGrpSpPr>
      <p:grpSpPr>
        <a:xfrm>
          <a:off x="0" y="0"/>
          <a:ext cx="0" cy="0"/>
          <a:chOff x="0" y="0"/>
          <a:chExt cx="0" cy="0"/>
        </a:xfrm>
      </p:grpSpPr>
      <p:sp>
        <p:nvSpPr>
          <p:cNvPr id="7" name="Figur">
            <a:extLst>
              <a:ext uri="{FF2B5EF4-FFF2-40B4-BE49-F238E27FC236}">
                <a16:creationId xmlns:a16="http://schemas.microsoft.com/office/drawing/2014/main" id="{E21113D2-FC9F-27EC-7A45-E8F7695D1407}"/>
              </a:ext>
            </a:extLst>
          </p:cNvPr>
          <p:cNvSpPr/>
          <p:nvPr/>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Figur">
            <a:extLst>
              <a:ext uri="{FF2B5EF4-FFF2-40B4-BE49-F238E27FC236}">
                <a16:creationId xmlns:a16="http://schemas.microsoft.com/office/drawing/2014/main" id="{AD0B836B-7152-D6F5-7044-4B3B321454F5}"/>
              </a:ext>
            </a:extLst>
          </p:cNvPr>
          <p:cNvSpPr/>
          <p:nvPr/>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Figur">
            <a:extLst>
              <a:ext uri="{FF2B5EF4-FFF2-40B4-BE49-F238E27FC236}">
                <a16:creationId xmlns:a16="http://schemas.microsoft.com/office/drawing/2014/main" id="{65518B88-F549-D8C7-0CD2-91E7CABE5E13}"/>
              </a:ext>
            </a:extLst>
          </p:cNvPr>
          <p:cNvSpPr/>
          <p:nvPr/>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Figur">
            <a:extLst>
              <a:ext uri="{FF2B5EF4-FFF2-40B4-BE49-F238E27FC236}">
                <a16:creationId xmlns:a16="http://schemas.microsoft.com/office/drawing/2014/main" id="{EF098B7F-7320-E28C-D4A0-9C0D6072BDA7}"/>
              </a:ext>
            </a:extLst>
          </p:cNvPr>
          <p:cNvSpPr/>
          <p:nvPr/>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6" name="Platshållare för datum 3">
            <a:extLst>
              <a:ext uri="{FF2B5EF4-FFF2-40B4-BE49-F238E27FC236}">
                <a16:creationId xmlns:a16="http://schemas.microsoft.com/office/drawing/2014/main" id="{D3F14087-C251-E7D5-3CEB-B94352D84E6F}"/>
              </a:ext>
            </a:extLst>
          </p:cNvPr>
          <p:cNvSpPr>
            <a:spLocks noGrp="1"/>
          </p:cNvSpPr>
          <p:nvPr>
            <p:ph type="dt" sz="half" idx="2"/>
          </p:nvPr>
        </p:nvSpPr>
        <p:spPr>
          <a:xfrm>
            <a:off x="612647" y="6453002"/>
            <a:ext cx="3494314" cy="365125"/>
          </a:xfrm>
          <a:prstGeom prst="rect">
            <a:avLst/>
          </a:prstGeom>
        </p:spPr>
        <p:txBody>
          <a:bodyPr rtlCol="0"/>
          <a:lstStyle>
            <a:lvl1pPr>
              <a:defRPr sz="1200">
                <a:solidFill>
                  <a:schemeClr val="bg1"/>
                </a:solidFill>
              </a:defRPr>
            </a:lvl1pPr>
          </a:lstStyle>
          <a:p>
            <a:pPr rtl="0"/>
            <a:endParaRPr lang="en-US"/>
          </a:p>
        </p:txBody>
      </p:sp>
      <p:sp>
        <p:nvSpPr>
          <p:cNvPr id="8" name="Platshållare för sidfot 4">
            <a:extLst>
              <a:ext uri="{FF2B5EF4-FFF2-40B4-BE49-F238E27FC236}">
                <a16:creationId xmlns:a16="http://schemas.microsoft.com/office/drawing/2014/main" id="{F4B2518B-6182-8D2D-813F-AFC9F68ADA64}"/>
              </a:ext>
            </a:extLst>
          </p:cNvPr>
          <p:cNvSpPr>
            <a:spLocks noGrp="1"/>
          </p:cNvSpPr>
          <p:nvPr>
            <p:ph type="ftr" sz="quarter" idx="3"/>
          </p:nvPr>
        </p:nvSpPr>
        <p:spPr>
          <a:xfrm>
            <a:off x="8394504" y="6453002"/>
            <a:ext cx="2805405" cy="365125"/>
          </a:xfrm>
          <a:prstGeom prst="rect">
            <a:avLst/>
          </a:prstGeom>
        </p:spPr>
        <p:txBody>
          <a:bodyPr rtlCol="0"/>
          <a:lstStyle>
            <a:lvl1pPr>
              <a:defRPr sz="1200">
                <a:solidFill>
                  <a:schemeClr val="bg1"/>
                </a:solidFill>
              </a:defRPr>
            </a:lvl1pPr>
          </a:lstStyle>
          <a:p>
            <a:pPr rtl="0"/>
            <a:endParaRPr lang="en-US"/>
          </a:p>
        </p:txBody>
      </p:sp>
      <p:sp>
        <p:nvSpPr>
          <p:cNvPr id="10" name="Platshållare för bildnummer 5">
            <a:extLst>
              <a:ext uri="{FF2B5EF4-FFF2-40B4-BE49-F238E27FC236}">
                <a16:creationId xmlns:a16="http://schemas.microsoft.com/office/drawing/2014/main" id="{36D224B4-8A41-A69B-813F-9ADC38AF0061}"/>
              </a:ext>
            </a:extLst>
          </p:cNvPr>
          <p:cNvSpPr>
            <a:spLocks noGrp="1"/>
          </p:cNvSpPr>
          <p:nvPr>
            <p:ph type="sldNum" sz="quarter" idx="4"/>
          </p:nvPr>
        </p:nvSpPr>
        <p:spPr>
          <a:xfrm>
            <a:off x="11150145" y="6453002"/>
            <a:ext cx="429207" cy="365125"/>
          </a:xfrm>
          <a:prstGeom prst="rect">
            <a:avLst/>
          </a:prstGeom>
        </p:spPr>
        <p:txBody>
          <a:bodyPr rtlCol="0"/>
          <a:lstStyle>
            <a:lvl1pPr>
              <a:defRPr sz="1200">
                <a:solidFill>
                  <a:schemeClr val="bg1"/>
                </a:solidFill>
              </a:defRPr>
            </a:lvl1pPr>
          </a:lstStyle>
          <a:p>
            <a:pPr rtl="0"/>
            <a:fld id="{CC057153-B650-4DEB-B370-79DDCFDCE934}" type="slidenum">
              <a:rPr lang="en-US" smtClean="0"/>
              <a:pPr rtl="0"/>
              <a:t>‹#›</a:t>
            </a:fld>
            <a:endParaRPr lang="en-US"/>
          </a:p>
        </p:txBody>
      </p:sp>
      <p:sp>
        <p:nvSpPr>
          <p:cNvPr id="25" name="Platshållare för text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1"/>
          </a:solidFill>
          <a:ln w="25400">
            <a:solidFill>
              <a:schemeClr val="dk1"/>
            </a:solidFill>
          </a:ln>
        </p:spPr>
        <p:txBody>
          <a:bodyPr tIns="2377440" rtlCol="0"/>
          <a:lstStyle>
            <a:lvl1pPr marL="0" indent="0" algn="ctr">
              <a:buFont typeface="Arial" panose="020B0604020202020204" pitchFamily="34" charset="0"/>
              <a:buNone/>
              <a:defRPr sz="2000">
                <a:latin typeface="+mj-lt"/>
              </a:defRPr>
            </a:lvl1pPr>
          </a:lstStyle>
          <a:p>
            <a:pPr lvl="0" rtl="0"/>
            <a:r>
              <a:rPr lang="sv-se" noProof="0"/>
              <a:t>Redigera format för bakgrundstext</a:t>
            </a:r>
          </a:p>
        </p:txBody>
      </p:sp>
      <p:sp>
        <p:nvSpPr>
          <p:cNvPr id="23" name="Platshållare för bild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blipFill>
            <a:blip r:embed="rId2">
              <a:alphaModFix amt="70000"/>
            </a:blip>
            <a:stretch>
              <a:fillRect/>
            </a:stretch>
          </a:blipFill>
          <a:ln w="25400">
            <a:solidFill>
              <a:schemeClr val="tx1">
                <a:alpha val="70000"/>
              </a:schemeClr>
            </a:solidFill>
          </a:ln>
        </p:spPr>
        <p:txBody>
          <a:bodyPr rtlCol="0" anchor="ctr"/>
          <a:lstStyle>
            <a:lvl1pPr marL="0" indent="0" algn="ctr">
              <a:buNone/>
              <a:defRPr sz="1600"/>
            </a:lvl1pPr>
          </a:lstStyle>
          <a:p>
            <a:pPr rtl="0"/>
            <a:r>
              <a:rPr lang="sv-se" noProof="0"/>
              <a:t>Klicka på ikonen för att lägga till bild</a:t>
            </a:r>
          </a:p>
        </p:txBody>
      </p:sp>
      <p:sp>
        <p:nvSpPr>
          <p:cNvPr id="28" name="Platshållare för text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89897"/>
            <a:ext cx="2514600" cy="338328"/>
          </a:xfrm>
        </p:spPr>
        <p:txBody>
          <a:bodyPr rtlCol="0">
            <a:normAutofit/>
          </a:bodyPr>
          <a:lstStyle>
            <a:lvl1pPr marL="0" indent="0" algn="ctr">
              <a:lnSpc>
                <a:spcPct val="100000"/>
              </a:lnSpc>
              <a:spcBef>
                <a:spcPts val="0"/>
              </a:spcBef>
              <a:buNone/>
              <a:defRPr sz="1400"/>
            </a:lvl1pPr>
          </a:lstStyle>
          <a:p>
            <a:pPr lvl="0" rtl="0"/>
            <a:r>
              <a:rPr lang="sv-se" noProof="0"/>
              <a:t>Redigera format för bakgrundstext</a:t>
            </a:r>
          </a:p>
        </p:txBody>
      </p:sp>
      <p:sp>
        <p:nvSpPr>
          <p:cNvPr id="29" name="Platshållare för text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1"/>
          </a:solidFill>
          <a:ln w="25400">
            <a:solidFill>
              <a:schemeClr val="dk1"/>
            </a:solidFill>
          </a:ln>
        </p:spPr>
        <p:txBody>
          <a:bodyPr tIns="2377440" rtlCol="0"/>
          <a:lstStyle>
            <a:lvl1pPr marL="0" indent="0" algn="ctr">
              <a:buFont typeface="Arial" panose="020B0604020202020204" pitchFamily="34" charset="0"/>
              <a:buNone/>
              <a:defRPr sz="2000">
                <a:latin typeface="+mj-lt"/>
              </a:defRPr>
            </a:lvl1pPr>
          </a:lstStyle>
          <a:p>
            <a:pPr lvl="0" rtl="0"/>
            <a:r>
              <a:rPr lang="sv-se" noProof="0"/>
              <a:t>Redigera format för bakgrundstext</a:t>
            </a:r>
          </a:p>
        </p:txBody>
      </p:sp>
      <p:sp>
        <p:nvSpPr>
          <p:cNvPr id="30" name="Platshållare för bild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0" anchor="ctr">
            <a:normAutofit/>
          </a:bodyPr>
          <a:lstStyle>
            <a:lvl1pPr>
              <a:defRPr lang="en-US" sz="1600" noProof="0" dirty="0"/>
            </a:lvl1pPr>
          </a:lstStyle>
          <a:p>
            <a:pPr marL="0" lvl="0" indent="0" algn="ctr" rtl="0">
              <a:buNone/>
            </a:pPr>
            <a:r>
              <a:rPr lang="sv-se" noProof="0"/>
              <a:t>Klicka på ikonen för att lägga till bild</a:t>
            </a:r>
          </a:p>
        </p:txBody>
      </p:sp>
      <p:sp>
        <p:nvSpPr>
          <p:cNvPr id="31" name="Platshållare för text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89897"/>
            <a:ext cx="2514600" cy="338328"/>
          </a:xfrm>
        </p:spPr>
        <p:txBody>
          <a:bodyPr rtlCol="0">
            <a:normAutofit/>
          </a:bodyPr>
          <a:lstStyle>
            <a:lvl1pPr marL="0" indent="0" algn="ctr">
              <a:lnSpc>
                <a:spcPct val="100000"/>
              </a:lnSpc>
              <a:spcBef>
                <a:spcPts val="0"/>
              </a:spcBef>
              <a:buNone/>
              <a:defRPr sz="1400"/>
            </a:lvl1pPr>
          </a:lstStyle>
          <a:p>
            <a:pPr lvl="0" rtl="0"/>
            <a:r>
              <a:rPr lang="sv-se" noProof="0"/>
              <a:t>Redigera format för bakgrundstext</a:t>
            </a:r>
          </a:p>
        </p:txBody>
      </p:sp>
      <p:sp>
        <p:nvSpPr>
          <p:cNvPr id="32" name="Platshållare för text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1"/>
          </a:solidFill>
          <a:ln w="25400">
            <a:solidFill>
              <a:schemeClr val="dk1"/>
            </a:solidFill>
          </a:ln>
        </p:spPr>
        <p:txBody>
          <a:bodyPr tIns="2377440" rtlCol="0"/>
          <a:lstStyle>
            <a:lvl1pPr marL="0" indent="0" algn="ctr">
              <a:buFont typeface="Arial" panose="020B0604020202020204" pitchFamily="34" charset="0"/>
              <a:buNone/>
              <a:defRPr sz="2000">
                <a:latin typeface="+mj-lt"/>
              </a:defRPr>
            </a:lvl1pPr>
          </a:lstStyle>
          <a:p>
            <a:pPr lvl="0" rtl="0"/>
            <a:r>
              <a:rPr lang="sv-se" noProof="0"/>
              <a:t>Redigera format för bakgrundstext</a:t>
            </a:r>
          </a:p>
        </p:txBody>
      </p:sp>
      <p:sp>
        <p:nvSpPr>
          <p:cNvPr id="33" name="Platshållare för bild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0" anchor="ctr">
            <a:normAutofit/>
          </a:bodyPr>
          <a:lstStyle>
            <a:lvl1pPr>
              <a:defRPr lang="en-US" sz="1600" noProof="0" dirty="0"/>
            </a:lvl1pPr>
          </a:lstStyle>
          <a:p>
            <a:pPr marL="0" lvl="0" indent="0" algn="ctr" rtl="0">
              <a:buNone/>
            </a:pPr>
            <a:r>
              <a:rPr lang="sv-se" noProof="0"/>
              <a:t>Klicka på ikonen för att lägga till bild</a:t>
            </a:r>
          </a:p>
        </p:txBody>
      </p:sp>
      <p:sp>
        <p:nvSpPr>
          <p:cNvPr id="34" name="Platshållare för text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89897"/>
            <a:ext cx="2514600" cy="338328"/>
          </a:xfrm>
        </p:spPr>
        <p:txBody>
          <a:bodyPr rtlCol="0">
            <a:normAutofit/>
          </a:bodyPr>
          <a:lstStyle>
            <a:lvl1pPr marL="0" indent="0" algn="ctr">
              <a:lnSpc>
                <a:spcPct val="100000"/>
              </a:lnSpc>
              <a:spcBef>
                <a:spcPts val="0"/>
              </a:spcBef>
              <a:buNone/>
              <a:defRPr sz="1400"/>
            </a:lvl1pPr>
          </a:lstStyle>
          <a:p>
            <a:pPr lvl="0" rtl="0"/>
            <a:r>
              <a:rPr lang="sv-se" noProof="0"/>
              <a:t>Redigera format för bakgrundstext</a:t>
            </a:r>
          </a:p>
        </p:txBody>
      </p:sp>
      <p:sp>
        <p:nvSpPr>
          <p:cNvPr id="35" name="Platshållare för text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1"/>
          </a:solidFill>
          <a:ln w="25400">
            <a:solidFill>
              <a:schemeClr val="dk1"/>
            </a:solidFill>
          </a:ln>
        </p:spPr>
        <p:txBody>
          <a:bodyPr tIns="2377440" rtlCol="0"/>
          <a:lstStyle>
            <a:lvl1pPr marL="0" indent="0" algn="ctr">
              <a:buFont typeface="Arial" panose="020B0604020202020204" pitchFamily="34" charset="0"/>
              <a:buNone/>
              <a:defRPr sz="2000">
                <a:latin typeface="+mj-lt"/>
              </a:defRPr>
            </a:lvl1pPr>
          </a:lstStyle>
          <a:p>
            <a:pPr lvl="0" rtl="0"/>
            <a:r>
              <a:rPr lang="sv-se" noProof="0"/>
              <a:t>Redigera format för bakgrundstext</a:t>
            </a:r>
          </a:p>
        </p:txBody>
      </p:sp>
      <p:sp>
        <p:nvSpPr>
          <p:cNvPr id="36" name="Platshållare för bild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blipFill>
            <a:blip r:embed="rId2">
              <a:alphaModFix amt="70000"/>
            </a:blip>
            <a:stretch>
              <a:fillRect/>
            </a:stretch>
          </a:blipFill>
          <a:ln w="25400">
            <a:solidFill>
              <a:schemeClr val="tx1">
                <a:alpha val="70000"/>
              </a:schemeClr>
            </a:solidFill>
          </a:ln>
        </p:spPr>
        <p:txBody>
          <a:bodyPr vert="horz" lIns="91440" tIns="45720" rIns="91440" bIns="45720" rtlCol="0" anchor="ctr">
            <a:normAutofit/>
          </a:bodyPr>
          <a:lstStyle>
            <a:lvl1pPr>
              <a:defRPr lang="en-US" sz="1600" noProof="0"/>
            </a:lvl1pPr>
          </a:lstStyle>
          <a:p>
            <a:pPr marL="0" lvl="0" indent="0" algn="ctr" rtl="0">
              <a:buNone/>
            </a:pPr>
            <a:r>
              <a:rPr lang="sv-se" noProof="0"/>
              <a:t>Klicka på ikonen för att lägga till bild</a:t>
            </a:r>
          </a:p>
        </p:txBody>
      </p:sp>
      <p:sp>
        <p:nvSpPr>
          <p:cNvPr id="37" name="Platshållare för text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89897"/>
            <a:ext cx="2514600" cy="338328"/>
          </a:xfrm>
        </p:spPr>
        <p:txBody>
          <a:bodyPr rtlCol="0">
            <a:normAutofit/>
          </a:bodyPr>
          <a:lstStyle>
            <a:lvl1pPr marL="0" indent="0" algn="ctr">
              <a:lnSpc>
                <a:spcPct val="100000"/>
              </a:lnSpc>
              <a:spcBef>
                <a:spcPts val="0"/>
              </a:spcBef>
              <a:buNone/>
              <a:defRPr sz="1400"/>
            </a:lvl1pPr>
          </a:lstStyle>
          <a:p>
            <a:pPr lvl="0" rtl="0"/>
            <a:r>
              <a:rPr lang="sv-se" noProof="0"/>
              <a:t>Redigera format för bakgrundstext</a:t>
            </a:r>
          </a:p>
        </p:txBody>
      </p:sp>
      <p:sp>
        <p:nvSpPr>
          <p:cNvPr id="3" name="Rubrik 1">
            <a:extLst>
              <a:ext uri="{FF2B5EF4-FFF2-40B4-BE49-F238E27FC236}">
                <a16:creationId xmlns:a16="http://schemas.microsoft.com/office/drawing/2014/main" id="{3734335C-F51C-31D5-364F-1D05EDE82E6E}"/>
              </a:ext>
            </a:extLst>
          </p:cNvPr>
          <p:cNvSpPr>
            <a:spLocks noGrp="1"/>
          </p:cNvSpPr>
          <p:nvPr>
            <p:ph type="title"/>
          </p:nvPr>
        </p:nvSpPr>
        <p:spPr>
          <a:xfrm>
            <a:off x="609600" y="547396"/>
            <a:ext cx="10745788" cy="1143292"/>
          </a:xfrm>
        </p:spPr>
        <p:txBody>
          <a:bodyPr rtlCol="0"/>
          <a:lstStyle>
            <a:lvl1pPr>
              <a:defRPr>
                <a:solidFill>
                  <a:schemeClr val="bg1"/>
                </a:solidFill>
              </a:defRPr>
            </a:lvl1pPr>
          </a:lstStyle>
          <a:p>
            <a:pPr rtl="0"/>
            <a:r>
              <a:rPr lang="sv-se"/>
              <a:t>Klicka här för att ändra format</a:t>
            </a:r>
          </a:p>
        </p:txBody>
      </p:sp>
    </p:spTree>
    <p:extLst>
      <p:ext uri="{BB962C8B-B14F-4D97-AF65-F5344CB8AC3E}">
        <p14:creationId xmlns:p14="http://schemas.microsoft.com/office/powerpoint/2010/main" val="7870781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eam x8">
    <p:bg>
      <p:bgPr>
        <a:solidFill>
          <a:schemeClr val="accent2"/>
        </a:solidFill>
        <a:effectLst/>
      </p:bgPr>
    </p:bg>
    <p:spTree>
      <p:nvGrpSpPr>
        <p:cNvPr id="1" name=""/>
        <p:cNvGrpSpPr/>
        <p:nvPr/>
      </p:nvGrpSpPr>
      <p:grpSpPr>
        <a:xfrm>
          <a:off x="0" y="0"/>
          <a:ext cx="0" cy="0"/>
          <a:chOff x="0" y="0"/>
          <a:chExt cx="0" cy="0"/>
        </a:xfrm>
      </p:grpSpPr>
      <p:sp>
        <p:nvSpPr>
          <p:cNvPr id="8" name="Figur">
            <a:extLst>
              <a:ext uri="{FF2B5EF4-FFF2-40B4-BE49-F238E27FC236}">
                <a16:creationId xmlns:a16="http://schemas.microsoft.com/office/drawing/2014/main" id="{559D8666-7371-3C57-AFFE-49810709BDDB}"/>
              </a:ext>
            </a:extLst>
          </p:cNvPr>
          <p:cNvSpPr/>
          <p:nvPr/>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Figur">
            <a:extLst>
              <a:ext uri="{FF2B5EF4-FFF2-40B4-BE49-F238E27FC236}">
                <a16:creationId xmlns:a16="http://schemas.microsoft.com/office/drawing/2014/main" id="{434B564B-DE03-74A6-773C-0FD4632658D1}"/>
              </a:ext>
            </a:extLst>
          </p:cNvPr>
          <p:cNvSpPr/>
          <p:nvPr/>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5" name="Figur">
            <a:extLst>
              <a:ext uri="{FF2B5EF4-FFF2-40B4-BE49-F238E27FC236}">
                <a16:creationId xmlns:a16="http://schemas.microsoft.com/office/drawing/2014/main" id="{A98F51D8-7768-BB9C-DEFD-FE6F101B538B}"/>
              </a:ext>
            </a:extLst>
          </p:cNvPr>
          <p:cNvSpPr/>
          <p:nvPr/>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Figur">
            <a:extLst>
              <a:ext uri="{FF2B5EF4-FFF2-40B4-BE49-F238E27FC236}">
                <a16:creationId xmlns:a16="http://schemas.microsoft.com/office/drawing/2014/main" id="{824DDB7E-F583-BE45-8440-04134133EF5E}"/>
              </a:ext>
            </a:extLst>
          </p:cNvPr>
          <p:cNvSpPr/>
          <p:nvPr/>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Figur">
            <a:extLst>
              <a:ext uri="{FF2B5EF4-FFF2-40B4-BE49-F238E27FC236}">
                <a16:creationId xmlns:a16="http://schemas.microsoft.com/office/drawing/2014/main" id="{3AB34327-1213-C6F7-069A-661286889411}"/>
              </a:ext>
            </a:extLst>
          </p:cNvPr>
          <p:cNvSpPr/>
          <p:nvPr/>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Figur">
            <a:extLst>
              <a:ext uri="{FF2B5EF4-FFF2-40B4-BE49-F238E27FC236}">
                <a16:creationId xmlns:a16="http://schemas.microsoft.com/office/drawing/2014/main" id="{B6BF1339-971D-E8EC-9A92-C646A04A9796}"/>
              </a:ext>
            </a:extLst>
          </p:cNvPr>
          <p:cNvSpPr/>
          <p:nvPr/>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4" name="Figur">
            <a:extLst>
              <a:ext uri="{FF2B5EF4-FFF2-40B4-BE49-F238E27FC236}">
                <a16:creationId xmlns:a16="http://schemas.microsoft.com/office/drawing/2014/main" id="{2C16FE32-0722-CA1D-92A1-77B7780BDE81}"/>
              </a:ext>
            </a:extLst>
          </p:cNvPr>
          <p:cNvSpPr/>
          <p:nvPr/>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Figur">
            <a:extLst>
              <a:ext uri="{FF2B5EF4-FFF2-40B4-BE49-F238E27FC236}">
                <a16:creationId xmlns:a16="http://schemas.microsoft.com/office/drawing/2014/main" id="{A3D368EA-D182-9937-D248-E4051379E257}"/>
              </a:ext>
            </a:extLst>
          </p:cNvPr>
          <p:cNvSpPr/>
          <p:nvPr/>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Platshållare för text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1"/>
          </a:solidFill>
          <a:ln w="25400">
            <a:solidFill>
              <a:schemeClr val="dk1"/>
            </a:solidFill>
          </a:ln>
        </p:spPr>
        <p:txBody>
          <a:bodyPr tIns="1490472" rtlCol="0"/>
          <a:lstStyle>
            <a:lvl1pPr marL="0" indent="0" algn="ctr">
              <a:buFont typeface="Arial" panose="020B0604020202020204" pitchFamily="34" charset="0"/>
              <a:buNone/>
              <a:defRPr sz="1600">
                <a:latin typeface="+mj-lt"/>
              </a:defRPr>
            </a:lvl1pPr>
          </a:lstStyle>
          <a:p>
            <a:pPr lvl="0" rtl="0"/>
            <a:r>
              <a:rPr lang="sv-se" noProof="0"/>
              <a:t>Redigera format för bakgrundstext</a:t>
            </a:r>
          </a:p>
        </p:txBody>
      </p:sp>
      <p:sp>
        <p:nvSpPr>
          <p:cNvPr id="23" name="Platshållare för bild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blipFill>
            <a:blip r:embed="rId2">
              <a:alphaModFix amt="70000"/>
            </a:blip>
            <a:stretch>
              <a:fillRect/>
            </a:stretch>
          </a:blipFill>
          <a:ln w="25400">
            <a:solidFill>
              <a:schemeClr val="tx1"/>
            </a:solidFill>
          </a:ln>
        </p:spPr>
        <p:txBody>
          <a:bodyPr rtlCol="0" anchor="ctr"/>
          <a:lstStyle>
            <a:lvl1pPr marL="0" indent="0" algn="ctr">
              <a:buNone/>
              <a:defRPr sz="1600"/>
            </a:lvl1pPr>
          </a:lstStyle>
          <a:p>
            <a:pPr rtl="0"/>
            <a:r>
              <a:rPr lang="sv-se" noProof="0"/>
              <a:t>Klicka på ikonen för att lägga till bild</a:t>
            </a:r>
          </a:p>
        </p:txBody>
      </p:sp>
      <p:sp>
        <p:nvSpPr>
          <p:cNvPr id="28" name="Platshållare för text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rtlCol="0"/>
          <a:lstStyle>
            <a:lvl1pPr marL="0" indent="0" algn="ctr">
              <a:buNone/>
              <a:defRPr sz="1200"/>
            </a:lvl1pPr>
          </a:lstStyle>
          <a:p>
            <a:pPr lvl="0" rtl="0"/>
            <a:r>
              <a:rPr lang="sv-se" noProof="0"/>
              <a:t>Redigera format för bakgrundstext</a:t>
            </a:r>
          </a:p>
        </p:txBody>
      </p:sp>
      <p:sp>
        <p:nvSpPr>
          <p:cNvPr id="46" name="Platshållare för text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1"/>
          </a:solidFill>
          <a:ln w="25400">
            <a:solidFill>
              <a:schemeClr val="dk1"/>
            </a:solidFill>
          </a:ln>
        </p:spPr>
        <p:txBody>
          <a:bodyPr tIns="1490472" rtlCol="0"/>
          <a:lstStyle>
            <a:lvl1pPr marL="0" indent="0" algn="ctr">
              <a:buFont typeface="Arial" panose="020B0604020202020204" pitchFamily="34" charset="0"/>
              <a:buNone/>
              <a:defRPr sz="1600">
                <a:latin typeface="+mj-lt"/>
              </a:defRPr>
            </a:lvl1pPr>
          </a:lstStyle>
          <a:p>
            <a:pPr lvl="0" rtl="0"/>
            <a:r>
              <a:rPr lang="sv-se" noProof="0"/>
              <a:t>Redigera format för bakgrundstext</a:t>
            </a:r>
          </a:p>
        </p:txBody>
      </p:sp>
      <p:sp>
        <p:nvSpPr>
          <p:cNvPr id="57" name="Platshållare för bild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blipFill>
            <a:blip r:embed="rId2">
              <a:alphaModFix amt="70000"/>
            </a:blip>
            <a:stretch>
              <a:fillRect/>
            </a:stretch>
          </a:blipFill>
          <a:ln w="25400">
            <a:solidFill>
              <a:schemeClr val="tx1"/>
            </a:solidFill>
          </a:ln>
        </p:spPr>
        <p:txBody>
          <a:bodyPr rtlCol="0" anchor="ctr"/>
          <a:lstStyle>
            <a:lvl1pPr marL="0" indent="0" algn="ctr">
              <a:buNone/>
              <a:defRPr sz="1600"/>
            </a:lvl1pPr>
          </a:lstStyle>
          <a:p>
            <a:pPr rtl="0"/>
            <a:r>
              <a:rPr lang="sv-se" noProof="0"/>
              <a:t>Klicka på ikonen för att lägga till bild</a:t>
            </a:r>
          </a:p>
        </p:txBody>
      </p:sp>
      <p:sp>
        <p:nvSpPr>
          <p:cNvPr id="47" name="Platshållare för text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rtlCol="0"/>
          <a:lstStyle>
            <a:lvl1pPr marL="0" indent="0" algn="ctr">
              <a:buNone/>
              <a:defRPr sz="1200"/>
            </a:lvl1pPr>
          </a:lstStyle>
          <a:p>
            <a:pPr lvl="0" rtl="0"/>
            <a:r>
              <a:rPr lang="sv-se" noProof="0"/>
              <a:t>Redigera format för bakgrundstext</a:t>
            </a:r>
          </a:p>
        </p:txBody>
      </p:sp>
      <p:sp>
        <p:nvSpPr>
          <p:cNvPr id="29" name="Platshållare för text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1"/>
          </a:solidFill>
          <a:ln w="25400">
            <a:solidFill>
              <a:schemeClr val="dk1"/>
            </a:solidFill>
          </a:ln>
        </p:spPr>
        <p:txBody>
          <a:bodyPr tIns="1490472" rtlCol="0"/>
          <a:lstStyle>
            <a:lvl1pPr marL="0" indent="0" algn="ctr">
              <a:buFont typeface="Arial" panose="020B0604020202020204" pitchFamily="34" charset="0"/>
              <a:buNone/>
              <a:defRPr sz="1600">
                <a:latin typeface="+mj-lt"/>
              </a:defRPr>
            </a:lvl1pPr>
          </a:lstStyle>
          <a:p>
            <a:pPr lvl="0" rtl="0"/>
            <a:r>
              <a:rPr lang="sv-se" noProof="0"/>
              <a:t>Redigera format för bakgrundstext</a:t>
            </a:r>
          </a:p>
        </p:txBody>
      </p:sp>
      <p:sp>
        <p:nvSpPr>
          <p:cNvPr id="30" name="Platshållare för bild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blipFill>
            <a:blip r:embed="rId2">
              <a:alphaModFix amt="70000"/>
            </a:blip>
            <a:stretch>
              <a:fillRect/>
            </a:stretch>
          </a:blipFill>
          <a:ln w="25400">
            <a:solidFill>
              <a:schemeClr val="tx1"/>
            </a:solidFill>
          </a:ln>
        </p:spPr>
        <p:txBody>
          <a:bodyPr rtlCol="0" anchor="ctr"/>
          <a:lstStyle>
            <a:lvl1pPr marL="0" indent="0" algn="ctr">
              <a:buNone/>
              <a:defRPr sz="1600"/>
            </a:lvl1pPr>
          </a:lstStyle>
          <a:p>
            <a:pPr rtl="0"/>
            <a:r>
              <a:rPr lang="sv-se" noProof="0"/>
              <a:t>Klicka på ikonen för att lägga till bild</a:t>
            </a:r>
          </a:p>
        </p:txBody>
      </p:sp>
      <p:sp>
        <p:nvSpPr>
          <p:cNvPr id="31" name="Platshållare för text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rtlCol="0"/>
          <a:lstStyle>
            <a:lvl1pPr marL="0" indent="0" algn="ctr">
              <a:buNone/>
              <a:defRPr sz="1200"/>
            </a:lvl1pPr>
          </a:lstStyle>
          <a:p>
            <a:pPr lvl="0" rtl="0"/>
            <a:r>
              <a:rPr lang="sv-se" noProof="0"/>
              <a:t>Redigera format för bakgrundstext</a:t>
            </a:r>
          </a:p>
        </p:txBody>
      </p:sp>
      <p:sp>
        <p:nvSpPr>
          <p:cNvPr id="48" name="Platshållare för text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1"/>
          </a:solidFill>
          <a:ln w="25400">
            <a:solidFill>
              <a:schemeClr val="dk1"/>
            </a:solidFill>
          </a:ln>
        </p:spPr>
        <p:txBody>
          <a:bodyPr tIns="1490472" rtlCol="0"/>
          <a:lstStyle>
            <a:lvl1pPr marL="0" indent="0" algn="ctr">
              <a:buFont typeface="Arial" panose="020B0604020202020204" pitchFamily="34" charset="0"/>
              <a:buNone/>
              <a:defRPr sz="1600">
                <a:latin typeface="+mj-lt"/>
              </a:defRPr>
            </a:lvl1pPr>
          </a:lstStyle>
          <a:p>
            <a:pPr lvl="0" rtl="0"/>
            <a:r>
              <a:rPr lang="sv-se" noProof="0"/>
              <a:t>Redigera format för bakgrundstext</a:t>
            </a:r>
          </a:p>
        </p:txBody>
      </p:sp>
      <p:sp>
        <p:nvSpPr>
          <p:cNvPr id="49" name="Platshållare för bild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blipFill>
            <a:blip r:embed="rId2">
              <a:alphaModFix amt="70000"/>
            </a:blip>
            <a:stretch>
              <a:fillRect/>
            </a:stretch>
          </a:blipFill>
          <a:ln w="25400">
            <a:solidFill>
              <a:schemeClr val="tx1"/>
            </a:solidFill>
          </a:ln>
        </p:spPr>
        <p:txBody>
          <a:bodyPr rtlCol="0" anchor="ctr"/>
          <a:lstStyle>
            <a:lvl1pPr marL="0" indent="0" algn="ctr">
              <a:buNone/>
              <a:defRPr sz="1600"/>
            </a:lvl1pPr>
          </a:lstStyle>
          <a:p>
            <a:pPr rtl="0"/>
            <a:r>
              <a:rPr lang="sv-se" noProof="0"/>
              <a:t>Klicka på ikonen för att lägga till bild</a:t>
            </a:r>
          </a:p>
        </p:txBody>
      </p:sp>
      <p:sp>
        <p:nvSpPr>
          <p:cNvPr id="50" name="Platshållare för text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rtlCol="0"/>
          <a:lstStyle>
            <a:lvl1pPr marL="0" indent="0" algn="ctr">
              <a:buNone/>
              <a:defRPr sz="1200"/>
            </a:lvl1pPr>
          </a:lstStyle>
          <a:p>
            <a:pPr lvl="0" rtl="0"/>
            <a:r>
              <a:rPr lang="sv-se" noProof="0"/>
              <a:t>Redigera format för bakgrundstext</a:t>
            </a:r>
          </a:p>
        </p:txBody>
      </p:sp>
      <p:sp>
        <p:nvSpPr>
          <p:cNvPr id="32" name="Platshållare för text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1"/>
          </a:solidFill>
          <a:ln w="25400">
            <a:solidFill>
              <a:schemeClr val="dk1"/>
            </a:solidFill>
          </a:ln>
        </p:spPr>
        <p:txBody>
          <a:bodyPr tIns="1490472" rtlCol="0"/>
          <a:lstStyle>
            <a:lvl1pPr marL="0" indent="0" algn="ctr">
              <a:buFont typeface="Arial" panose="020B0604020202020204" pitchFamily="34" charset="0"/>
              <a:buNone/>
              <a:defRPr sz="1600">
                <a:latin typeface="+mj-lt"/>
              </a:defRPr>
            </a:lvl1pPr>
          </a:lstStyle>
          <a:p>
            <a:pPr lvl="0" rtl="0"/>
            <a:r>
              <a:rPr lang="sv-se" noProof="0"/>
              <a:t>Redigera format för bakgrundstext</a:t>
            </a:r>
          </a:p>
        </p:txBody>
      </p:sp>
      <p:sp>
        <p:nvSpPr>
          <p:cNvPr id="33" name="Platshållare för bild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blipFill>
            <a:blip r:embed="rId2">
              <a:alphaModFix amt="70000"/>
            </a:blip>
            <a:stretch>
              <a:fillRect/>
            </a:stretch>
          </a:blipFill>
          <a:ln w="25400">
            <a:solidFill>
              <a:schemeClr val="tx1"/>
            </a:solidFill>
          </a:ln>
        </p:spPr>
        <p:txBody>
          <a:bodyPr rtlCol="0" anchor="ctr"/>
          <a:lstStyle>
            <a:lvl1pPr marL="0" indent="0" algn="ctr">
              <a:buNone/>
              <a:defRPr sz="1600"/>
            </a:lvl1pPr>
          </a:lstStyle>
          <a:p>
            <a:pPr rtl="0"/>
            <a:r>
              <a:rPr lang="sv-se" noProof="0"/>
              <a:t>Klicka på ikonen för att lägga till bild</a:t>
            </a:r>
          </a:p>
        </p:txBody>
      </p:sp>
      <p:sp>
        <p:nvSpPr>
          <p:cNvPr id="34" name="Platshållare för text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rtlCol="0"/>
          <a:lstStyle>
            <a:lvl1pPr marL="0" indent="0" algn="ctr">
              <a:buNone/>
              <a:defRPr sz="1200"/>
            </a:lvl1pPr>
          </a:lstStyle>
          <a:p>
            <a:pPr lvl="0" rtl="0"/>
            <a:r>
              <a:rPr lang="sv-se" noProof="0"/>
              <a:t>Redigera format för bakgrundstext</a:t>
            </a:r>
          </a:p>
        </p:txBody>
      </p:sp>
      <p:sp>
        <p:nvSpPr>
          <p:cNvPr id="51" name="Platshållare för text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1"/>
          </a:solidFill>
          <a:ln w="25400">
            <a:solidFill>
              <a:schemeClr val="dk1"/>
            </a:solidFill>
          </a:ln>
        </p:spPr>
        <p:txBody>
          <a:bodyPr tIns="1490472" rtlCol="0"/>
          <a:lstStyle>
            <a:lvl1pPr marL="0" indent="0" algn="ctr">
              <a:buFont typeface="Arial" panose="020B0604020202020204" pitchFamily="34" charset="0"/>
              <a:buNone/>
              <a:defRPr sz="1600">
                <a:latin typeface="+mj-lt"/>
              </a:defRPr>
            </a:lvl1pPr>
          </a:lstStyle>
          <a:p>
            <a:pPr lvl="0" rtl="0"/>
            <a:r>
              <a:rPr lang="sv-se" noProof="0"/>
              <a:t>Redigera format för bakgrundstext</a:t>
            </a:r>
          </a:p>
        </p:txBody>
      </p:sp>
      <p:sp>
        <p:nvSpPr>
          <p:cNvPr id="52" name="Platshållare för bild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blipFill>
            <a:blip r:embed="rId2">
              <a:alphaModFix amt="70000"/>
            </a:blip>
            <a:stretch>
              <a:fillRect/>
            </a:stretch>
          </a:blipFill>
          <a:ln w="25400">
            <a:solidFill>
              <a:schemeClr val="tx1"/>
            </a:solidFill>
          </a:ln>
        </p:spPr>
        <p:txBody>
          <a:bodyPr rtlCol="0" anchor="ctr"/>
          <a:lstStyle>
            <a:lvl1pPr marL="0" indent="0" algn="ctr">
              <a:buNone/>
              <a:defRPr sz="1600"/>
            </a:lvl1pPr>
          </a:lstStyle>
          <a:p>
            <a:pPr rtl="0"/>
            <a:r>
              <a:rPr lang="sv-se" noProof="0"/>
              <a:t>Klicka på ikonen för att lägga till bild</a:t>
            </a:r>
          </a:p>
        </p:txBody>
      </p:sp>
      <p:sp>
        <p:nvSpPr>
          <p:cNvPr id="53" name="Platshållare för text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rtlCol="0"/>
          <a:lstStyle>
            <a:lvl1pPr marL="0" indent="0" algn="ctr">
              <a:buNone/>
              <a:defRPr sz="1200"/>
            </a:lvl1pPr>
          </a:lstStyle>
          <a:p>
            <a:pPr lvl="0" rtl="0"/>
            <a:r>
              <a:rPr lang="sv-se" noProof="0"/>
              <a:t>Redigera format för bakgrundstext</a:t>
            </a:r>
          </a:p>
        </p:txBody>
      </p:sp>
      <p:sp>
        <p:nvSpPr>
          <p:cNvPr id="35" name="Platshållare för text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1"/>
          </a:solidFill>
          <a:ln w="25400">
            <a:solidFill>
              <a:schemeClr val="dk1"/>
            </a:solidFill>
          </a:ln>
        </p:spPr>
        <p:txBody>
          <a:bodyPr tIns="1490472" rtlCol="0"/>
          <a:lstStyle>
            <a:lvl1pPr marL="0" indent="0" algn="ctr">
              <a:buFont typeface="Arial" panose="020B0604020202020204" pitchFamily="34" charset="0"/>
              <a:buNone/>
              <a:defRPr sz="1600">
                <a:latin typeface="+mj-lt"/>
              </a:defRPr>
            </a:lvl1pPr>
          </a:lstStyle>
          <a:p>
            <a:pPr lvl="0" rtl="0"/>
            <a:r>
              <a:rPr lang="sv-se" noProof="0"/>
              <a:t>Redigera format för bakgrundstext</a:t>
            </a:r>
          </a:p>
        </p:txBody>
      </p:sp>
      <p:sp>
        <p:nvSpPr>
          <p:cNvPr id="36" name="Platshållare för bild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blipFill>
            <a:blip r:embed="rId2">
              <a:alphaModFix amt="70000"/>
            </a:blip>
            <a:stretch>
              <a:fillRect/>
            </a:stretch>
          </a:blipFill>
          <a:ln w="25400">
            <a:solidFill>
              <a:schemeClr val="tx1"/>
            </a:solidFill>
          </a:ln>
        </p:spPr>
        <p:txBody>
          <a:bodyPr rtlCol="0" anchor="ctr"/>
          <a:lstStyle>
            <a:lvl1pPr marL="0" indent="0" algn="ctr">
              <a:buNone/>
              <a:defRPr sz="1600"/>
            </a:lvl1pPr>
          </a:lstStyle>
          <a:p>
            <a:pPr rtl="0"/>
            <a:r>
              <a:rPr lang="sv-se" noProof="0"/>
              <a:t>Klicka på ikonen för att lägga till bild</a:t>
            </a:r>
          </a:p>
        </p:txBody>
      </p:sp>
      <p:sp>
        <p:nvSpPr>
          <p:cNvPr id="37" name="Platshållare för text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rtlCol="0"/>
          <a:lstStyle>
            <a:lvl1pPr marL="0" indent="0" algn="ctr">
              <a:buNone/>
              <a:defRPr sz="1200"/>
            </a:lvl1pPr>
          </a:lstStyle>
          <a:p>
            <a:pPr lvl="0" rtl="0"/>
            <a:r>
              <a:rPr lang="sv-se" noProof="0"/>
              <a:t>Redigera format för bakgrundstext</a:t>
            </a:r>
          </a:p>
        </p:txBody>
      </p:sp>
      <p:sp>
        <p:nvSpPr>
          <p:cNvPr id="54" name="Platshållare för text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1"/>
          </a:solidFill>
          <a:ln w="25400">
            <a:solidFill>
              <a:schemeClr val="dk1"/>
            </a:solidFill>
          </a:ln>
        </p:spPr>
        <p:txBody>
          <a:bodyPr tIns="1490472" rtlCol="0"/>
          <a:lstStyle>
            <a:lvl1pPr marL="0" indent="0" algn="ctr">
              <a:buFont typeface="Arial" panose="020B0604020202020204" pitchFamily="34" charset="0"/>
              <a:buNone/>
              <a:defRPr sz="1600">
                <a:latin typeface="+mj-lt"/>
              </a:defRPr>
            </a:lvl1pPr>
          </a:lstStyle>
          <a:p>
            <a:pPr lvl="0" rtl="0"/>
            <a:r>
              <a:rPr lang="sv-se" noProof="0"/>
              <a:t>Redigera format för bakgrundstext</a:t>
            </a:r>
          </a:p>
        </p:txBody>
      </p:sp>
      <p:sp>
        <p:nvSpPr>
          <p:cNvPr id="55" name="Platshållare för bild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blipFill>
            <a:blip r:embed="rId2">
              <a:alphaModFix amt="70000"/>
            </a:blip>
            <a:stretch>
              <a:fillRect/>
            </a:stretch>
          </a:blipFill>
          <a:ln w="25400">
            <a:solidFill>
              <a:schemeClr val="tx1"/>
            </a:solidFill>
          </a:ln>
        </p:spPr>
        <p:txBody>
          <a:bodyPr rtlCol="0" anchor="ctr"/>
          <a:lstStyle>
            <a:lvl1pPr marL="0" indent="0" algn="ctr">
              <a:buNone/>
              <a:defRPr sz="1600"/>
            </a:lvl1pPr>
          </a:lstStyle>
          <a:p>
            <a:pPr rtl="0"/>
            <a:r>
              <a:rPr lang="sv-se" noProof="0"/>
              <a:t>Klicka på ikonen för att lägga till bild</a:t>
            </a:r>
          </a:p>
        </p:txBody>
      </p:sp>
      <p:sp>
        <p:nvSpPr>
          <p:cNvPr id="56" name="Platshållare för text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rtlCol="0"/>
          <a:lstStyle>
            <a:lvl1pPr marL="0" indent="0" algn="ctr">
              <a:buNone/>
              <a:defRPr sz="1200"/>
            </a:lvl1pPr>
          </a:lstStyle>
          <a:p>
            <a:pPr lvl="0" rtl="0"/>
            <a:r>
              <a:rPr lang="sv-se" noProof="0"/>
              <a:t>Redigera format för bakgrundstext</a:t>
            </a:r>
          </a:p>
        </p:txBody>
      </p:sp>
      <p:sp>
        <p:nvSpPr>
          <p:cNvPr id="2" name="Rubrik 1">
            <a:extLst>
              <a:ext uri="{FF2B5EF4-FFF2-40B4-BE49-F238E27FC236}">
                <a16:creationId xmlns:a16="http://schemas.microsoft.com/office/drawing/2014/main" id="{ED7FDA4E-49F9-223C-DA55-A79802EE1883}"/>
              </a:ext>
            </a:extLst>
          </p:cNvPr>
          <p:cNvSpPr>
            <a:spLocks noGrp="1"/>
          </p:cNvSpPr>
          <p:nvPr>
            <p:ph type="title"/>
          </p:nvPr>
        </p:nvSpPr>
        <p:spPr/>
        <p:txBody>
          <a:bodyPr rtlCol="0"/>
          <a:lstStyle>
            <a:lvl1pPr>
              <a:defRPr>
                <a:solidFill>
                  <a:schemeClr val="tx1"/>
                </a:solidFill>
              </a:defRPr>
            </a:lvl1pPr>
          </a:lstStyle>
          <a:p>
            <a:pPr rtl="0"/>
            <a:r>
              <a:rPr lang="sv-se" noProof="0"/>
              <a:t>Klicka här för att ändra format</a:t>
            </a:r>
          </a:p>
        </p:txBody>
      </p:sp>
    </p:spTree>
    <p:extLst>
      <p:ext uri="{BB962C8B-B14F-4D97-AF65-F5344CB8AC3E}">
        <p14:creationId xmlns:p14="http://schemas.microsoft.com/office/powerpoint/2010/main" val="213010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Lista">
    <p:bg>
      <p:bgPr>
        <a:solidFill>
          <a:schemeClr val="accent4"/>
        </a:solidFill>
        <a:effectLst/>
      </p:bgPr>
    </p:bg>
    <p:spTree>
      <p:nvGrpSpPr>
        <p:cNvPr id="1" name=""/>
        <p:cNvGrpSpPr/>
        <p:nvPr/>
      </p:nvGrpSpPr>
      <p:grpSpPr>
        <a:xfrm>
          <a:off x="0" y="0"/>
          <a:ext cx="0" cy="0"/>
          <a:chOff x="0" y="0"/>
          <a:chExt cx="0" cy="0"/>
        </a:xfrm>
      </p:grpSpPr>
      <p:sp>
        <p:nvSpPr>
          <p:cNvPr id="7" name="Figur">
            <a:extLst>
              <a:ext uri="{FF2B5EF4-FFF2-40B4-BE49-F238E27FC236}">
                <a16:creationId xmlns:a16="http://schemas.microsoft.com/office/drawing/2014/main" id="{1A52F175-2E39-E9BE-B4DF-67098DB248AA}"/>
              </a:ext>
            </a:extLst>
          </p:cNvPr>
          <p:cNvSpPr/>
          <p:nvPr/>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accent2"/>
              </a:solidFill>
              <a:latin typeface="+mj-lt"/>
              <a:ea typeface="Karla"/>
              <a:cs typeface="Karla"/>
              <a:sym typeface="Karla"/>
            </a:endParaRPr>
          </a:p>
        </p:txBody>
      </p:sp>
      <p:sp>
        <p:nvSpPr>
          <p:cNvPr id="9" name="Figur">
            <a:extLst>
              <a:ext uri="{FF2B5EF4-FFF2-40B4-BE49-F238E27FC236}">
                <a16:creationId xmlns:a16="http://schemas.microsoft.com/office/drawing/2014/main" id="{CE3B3000-733D-1995-D39A-E659E5A429CC}"/>
              </a:ext>
            </a:extLst>
          </p:cNvPr>
          <p:cNvSpPr/>
          <p:nvPr/>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1" name="Figur">
            <a:extLst>
              <a:ext uri="{FF2B5EF4-FFF2-40B4-BE49-F238E27FC236}">
                <a16:creationId xmlns:a16="http://schemas.microsoft.com/office/drawing/2014/main" id="{F1BC0AB2-17DA-D97E-3052-DA48D80F7428}"/>
              </a:ext>
            </a:extLst>
          </p:cNvPr>
          <p:cNvSpPr/>
          <p:nvPr/>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3" name="Figur">
            <a:extLst>
              <a:ext uri="{FF2B5EF4-FFF2-40B4-BE49-F238E27FC236}">
                <a16:creationId xmlns:a16="http://schemas.microsoft.com/office/drawing/2014/main" id="{C860490F-E3DB-3E9F-0AC6-F04949DC59C3}"/>
              </a:ext>
            </a:extLst>
          </p:cNvPr>
          <p:cNvSpPr/>
          <p:nvPr/>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5" name="Figur">
            <a:extLst>
              <a:ext uri="{FF2B5EF4-FFF2-40B4-BE49-F238E27FC236}">
                <a16:creationId xmlns:a16="http://schemas.microsoft.com/office/drawing/2014/main" id="{522E5778-EA03-EFC4-08AA-ECB1C07ED56E}"/>
              </a:ext>
            </a:extLst>
          </p:cNvPr>
          <p:cNvSpPr/>
          <p:nvPr/>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7" name="Figur">
            <a:extLst>
              <a:ext uri="{FF2B5EF4-FFF2-40B4-BE49-F238E27FC236}">
                <a16:creationId xmlns:a16="http://schemas.microsoft.com/office/drawing/2014/main" id="{EEA0BE49-92E1-A1A3-40E0-DDAA5511F637}"/>
              </a:ext>
            </a:extLst>
          </p:cNvPr>
          <p:cNvSpPr/>
          <p:nvPr/>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Figur">
            <a:extLst>
              <a:ext uri="{FF2B5EF4-FFF2-40B4-BE49-F238E27FC236}">
                <a16:creationId xmlns:a16="http://schemas.microsoft.com/office/drawing/2014/main" id="{DF15F1EC-1D2B-FF49-7785-26BC7083A07C}"/>
              </a:ext>
            </a:extLst>
          </p:cNvPr>
          <p:cNvSpPr/>
          <p:nvPr/>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Figur">
            <a:extLst>
              <a:ext uri="{FF2B5EF4-FFF2-40B4-BE49-F238E27FC236}">
                <a16:creationId xmlns:a16="http://schemas.microsoft.com/office/drawing/2014/main" id="{BE3FDD69-3D60-CF6B-97A3-7B2C1AE3100A}"/>
              </a:ext>
            </a:extLst>
          </p:cNvPr>
          <p:cNvSpPr/>
          <p:nvPr/>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Figur">
            <a:extLst>
              <a:ext uri="{FF2B5EF4-FFF2-40B4-BE49-F238E27FC236}">
                <a16:creationId xmlns:a16="http://schemas.microsoft.com/office/drawing/2014/main" id="{E3BB1E5B-DA10-B332-D4B8-D551C3053C53}"/>
              </a:ext>
            </a:extLst>
          </p:cNvPr>
          <p:cNvSpPr/>
          <p:nvPr/>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Figur">
            <a:extLst>
              <a:ext uri="{FF2B5EF4-FFF2-40B4-BE49-F238E27FC236}">
                <a16:creationId xmlns:a16="http://schemas.microsoft.com/office/drawing/2014/main" id="{8D887B7F-9EBA-E7B8-64CE-5EAB1DF08E19}"/>
              </a:ext>
            </a:extLst>
          </p:cNvPr>
          <p:cNvSpPr/>
          <p:nvPr/>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Figur">
            <a:extLst>
              <a:ext uri="{FF2B5EF4-FFF2-40B4-BE49-F238E27FC236}">
                <a16:creationId xmlns:a16="http://schemas.microsoft.com/office/drawing/2014/main" id="{5AC86C31-7E67-B4EC-1AE0-291ED77F2214}"/>
              </a:ext>
            </a:extLst>
          </p:cNvPr>
          <p:cNvSpPr/>
          <p:nvPr/>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29" name="Figur">
            <a:extLst>
              <a:ext uri="{FF2B5EF4-FFF2-40B4-BE49-F238E27FC236}">
                <a16:creationId xmlns:a16="http://schemas.microsoft.com/office/drawing/2014/main" id="{A7BF8E2B-5184-B584-D484-7D82C9DA6C41}"/>
              </a:ext>
            </a:extLst>
          </p:cNvPr>
          <p:cNvSpPr/>
          <p:nvPr/>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1" name="Figur">
            <a:extLst>
              <a:ext uri="{FF2B5EF4-FFF2-40B4-BE49-F238E27FC236}">
                <a16:creationId xmlns:a16="http://schemas.microsoft.com/office/drawing/2014/main" id="{9E808B73-94D7-57E7-3837-3DA718162E5B}"/>
              </a:ext>
            </a:extLst>
          </p:cNvPr>
          <p:cNvSpPr/>
          <p:nvPr/>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3" name="Figur">
            <a:extLst>
              <a:ext uri="{FF2B5EF4-FFF2-40B4-BE49-F238E27FC236}">
                <a16:creationId xmlns:a16="http://schemas.microsoft.com/office/drawing/2014/main" id="{F340E0DF-98FD-EA55-7B4B-8E58FC5CFCDA}"/>
              </a:ext>
            </a:extLst>
          </p:cNvPr>
          <p:cNvSpPr/>
          <p:nvPr/>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5" name="Figur">
            <a:extLst>
              <a:ext uri="{FF2B5EF4-FFF2-40B4-BE49-F238E27FC236}">
                <a16:creationId xmlns:a16="http://schemas.microsoft.com/office/drawing/2014/main" id="{1F52D7F5-AD34-C5B1-EEA2-F711AD3A8C3F}"/>
              </a:ext>
            </a:extLst>
          </p:cNvPr>
          <p:cNvSpPr/>
          <p:nvPr/>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7" name="Figur">
            <a:extLst>
              <a:ext uri="{FF2B5EF4-FFF2-40B4-BE49-F238E27FC236}">
                <a16:creationId xmlns:a16="http://schemas.microsoft.com/office/drawing/2014/main" id="{A4889AFC-C17E-6AF6-25D9-F977ACD04A9D}"/>
              </a:ext>
            </a:extLst>
          </p:cNvPr>
          <p:cNvSpPr/>
          <p:nvPr/>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9" name="Figur">
            <a:extLst>
              <a:ext uri="{FF2B5EF4-FFF2-40B4-BE49-F238E27FC236}">
                <a16:creationId xmlns:a16="http://schemas.microsoft.com/office/drawing/2014/main" id="{5E0F6889-9671-EA56-B88B-DBA6C149062C}"/>
              </a:ext>
            </a:extLst>
          </p:cNvPr>
          <p:cNvSpPr/>
          <p:nvPr/>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1" name="Figur">
            <a:extLst>
              <a:ext uri="{FF2B5EF4-FFF2-40B4-BE49-F238E27FC236}">
                <a16:creationId xmlns:a16="http://schemas.microsoft.com/office/drawing/2014/main" id="{44CB8F8B-1D14-EA9D-117E-79BB0DB776E9}"/>
              </a:ext>
            </a:extLst>
          </p:cNvPr>
          <p:cNvSpPr/>
          <p:nvPr/>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3" name="Figur">
            <a:extLst>
              <a:ext uri="{FF2B5EF4-FFF2-40B4-BE49-F238E27FC236}">
                <a16:creationId xmlns:a16="http://schemas.microsoft.com/office/drawing/2014/main" id="{9D8D9DEA-F6DA-EFDC-5DDF-946728969392}"/>
              </a:ext>
            </a:extLst>
          </p:cNvPr>
          <p:cNvSpPr/>
          <p:nvPr/>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5" name="Figur">
            <a:extLst>
              <a:ext uri="{FF2B5EF4-FFF2-40B4-BE49-F238E27FC236}">
                <a16:creationId xmlns:a16="http://schemas.microsoft.com/office/drawing/2014/main" id="{5B83F600-A2A8-FC3E-235C-F63589027CEC}"/>
              </a:ext>
            </a:extLst>
          </p:cNvPr>
          <p:cNvSpPr/>
          <p:nvPr/>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7" name="Platshållare för bild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rtlCol="0" anchor="ctr"/>
          <a:lstStyle>
            <a:lvl1pPr marL="0" indent="0" algn="ctr">
              <a:buNone/>
              <a:defRPr sz="900"/>
            </a:lvl1pPr>
          </a:lstStyle>
          <a:p>
            <a:pPr rtl="0"/>
            <a:r>
              <a:rPr lang="sv-se" noProof="0"/>
              <a:t>Klicka på ikonen för att lägga till bild</a:t>
            </a:r>
          </a:p>
        </p:txBody>
      </p:sp>
      <p:sp>
        <p:nvSpPr>
          <p:cNvPr id="53" name="Platshållare för text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rtlCol="0"/>
          <a:lstStyle>
            <a:lvl1pPr marL="0" indent="0">
              <a:buNone/>
              <a:defRPr sz="2000">
                <a:latin typeface="+mj-lt"/>
              </a:defRPr>
            </a:lvl1pPr>
          </a:lstStyle>
          <a:p>
            <a:pPr lvl="0" rtl="0"/>
            <a:r>
              <a:rPr lang="sv-se" noProof="0"/>
              <a:t>Redigera format för bakgrundstext</a:t>
            </a:r>
          </a:p>
        </p:txBody>
      </p:sp>
      <p:sp>
        <p:nvSpPr>
          <p:cNvPr id="58" name="Platshållare för text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rtlCol="0"/>
          <a:lstStyle>
            <a:lvl1pPr marL="0" indent="0">
              <a:buNone/>
              <a:defRPr sz="1600">
                <a:latin typeface="+mn-lt"/>
              </a:defRPr>
            </a:lvl1pPr>
          </a:lstStyle>
          <a:p>
            <a:pPr lvl="0" rtl="0"/>
            <a:r>
              <a:rPr lang="sv-se" noProof="0"/>
              <a:t>Redigera format för bakgrundstext</a:t>
            </a:r>
          </a:p>
        </p:txBody>
      </p:sp>
      <p:sp>
        <p:nvSpPr>
          <p:cNvPr id="48" name="Platshållare för bild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rtlCol="0" anchor="ctr"/>
          <a:lstStyle>
            <a:lvl1pPr marL="0" indent="0" algn="ctr">
              <a:buNone/>
              <a:defRPr sz="900"/>
            </a:lvl1pPr>
          </a:lstStyle>
          <a:p>
            <a:pPr rtl="0"/>
            <a:r>
              <a:rPr lang="sv-se" noProof="0"/>
              <a:t>Klicka på ikonen för att lägga till bild</a:t>
            </a:r>
          </a:p>
        </p:txBody>
      </p:sp>
      <p:sp>
        <p:nvSpPr>
          <p:cNvPr id="54" name="Platshållare för text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rtlCol="0"/>
          <a:lstStyle>
            <a:lvl1pPr marL="0" indent="0">
              <a:buNone/>
              <a:defRPr sz="2000">
                <a:latin typeface="+mj-lt"/>
              </a:defRPr>
            </a:lvl1pPr>
          </a:lstStyle>
          <a:p>
            <a:pPr lvl="0" rtl="0"/>
            <a:r>
              <a:rPr lang="sv-se" noProof="0"/>
              <a:t>Redigera format för bakgrundstext</a:t>
            </a:r>
          </a:p>
        </p:txBody>
      </p:sp>
      <p:sp>
        <p:nvSpPr>
          <p:cNvPr id="59" name="Platshållare för text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rtlCol="0"/>
          <a:lstStyle>
            <a:lvl1pPr marL="0" indent="0">
              <a:buNone/>
              <a:defRPr sz="1600">
                <a:latin typeface="+mn-lt"/>
              </a:defRPr>
            </a:lvl1pPr>
          </a:lstStyle>
          <a:p>
            <a:pPr lvl="0" rtl="0"/>
            <a:r>
              <a:rPr lang="sv-se" noProof="0"/>
              <a:t>Redigera format för bakgrundstext</a:t>
            </a:r>
          </a:p>
        </p:txBody>
      </p:sp>
      <p:sp>
        <p:nvSpPr>
          <p:cNvPr id="49" name="Platshållare för bild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rtlCol="0" anchor="ctr"/>
          <a:lstStyle>
            <a:lvl1pPr marL="0" indent="0" algn="ctr">
              <a:buNone/>
              <a:defRPr sz="900"/>
            </a:lvl1pPr>
          </a:lstStyle>
          <a:p>
            <a:pPr rtl="0"/>
            <a:r>
              <a:rPr lang="sv-se" noProof="0"/>
              <a:t>Klicka på ikonen för att lägga till bild</a:t>
            </a:r>
          </a:p>
        </p:txBody>
      </p:sp>
      <p:sp>
        <p:nvSpPr>
          <p:cNvPr id="55" name="Platshållare för text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rtlCol="0"/>
          <a:lstStyle>
            <a:lvl1pPr marL="0" indent="0">
              <a:buNone/>
              <a:defRPr sz="2000">
                <a:latin typeface="+mj-lt"/>
              </a:defRPr>
            </a:lvl1pPr>
          </a:lstStyle>
          <a:p>
            <a:pPr lvl="0" rtl="0"/>
            <a:r>
              <a:rPr lang="sv-se" noProof="0"/>
              <a:t>Redigera format för bakgrundstext</a:t>
            </a:r>
          </a:p>
        </p:txBody>
      </p:sp>
      <p:sp>
        <p:nvSpPr>
          <p:cNvPr id="60" name="Platshållare för text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rtlCol="0"/>
          <a:lstStyle>
            <a:lvl1pPr marL="0" indent="0">
              <a:buNone/>
              <a:defRPr sz="1600">
                <a:latin typeface="+mn-lt"/>
              </a:defRPr>
            </a:lvl1pPr>
          </a:lstStyle>
          <a:p>
            <a:pPr lvl="0" rtl="0"/>
            <a:r>
              <a:rPr lang="sv-se" noProof="0"/>
              <a:t>Redigera format för bakgrundstext</a:t>
            </a:r>
          </a:p>
        </p:txBody>
      </p:sp>
      <p:sp>
        <p:nvSpPr>
          <p:cNvPr id="50" name="Platshållare för bild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rtlCol="0" anchor="ctr"/>
          <a:lstStyle>
            <a:lvl1pPr marL="0" indent="0" algn="ctr">
              <a:buNone/>
              <a:defRPr sz="900"/>
            </a:lvl1pPr>
          </a:lstStyle>
          <a:p>
            <a:pPr rtl="0"/>
            <a:r>
              <a:rPr lang="sv-se" noProof="0"/>
              <a:t>Klicka på ikonen för att lägga till bild</a:t>
            </a:r>
          </a:p>
        </p:txBody>
      </p:sp>
      <p:sp>
        <p:nvSpPr>
          <p:cNvPr id="56" name="Platshållare för text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rtlCol="0"/>
          <a:lstStyle>
            <a:lvl1pPr marL="0" indent="0">
              <a:buNone/>
              <a:defRPr sz="2000">
                <a:latin typeface="+mj-lt"/>
              </a:defRPr>
            </a:lvl1pPr>
          </a:lstStyle>
          <a:p>
            <a:pPr lvl="0" rtl="0"/>
            <a:r>
              <a:rPr lang="sv-se" noProof="0"/>
              <a:t>Redigera format för bakgrundstext</a:t>
            </a:r>
          </a:p>
        </p:txBody>
      </p:sp>
      <p:sp>
        <p:nvSpPr>
          <p:cNvPr id="61" name="Platshållare för text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rtlCol="0"/>
          <a:lstStyle>
            <a:lvl1pPr marL="0" indent="0">
              <a:buNone/>
              <a:defRPr sz="1600">
                <a:latin typeface="+mn-lt"/>
              </a:defRPr>
            </a:lvl1pPr>
          </a:lstStyle>
          <a:p>
            <a:pPr lvl="0" rtl="0"/>
            <a:r>
              <a:rPr lang="sv-se" noProof="0"/>
              <a:t>Redigera format för bakgrundstext</a:t>
            </a:r>
          </a:p>
        </p:txBody>
      </p:sp>
      <p:sp>
        <p:nvSpPr>
          <p:cNvPr id="51" name="Platshållare för bild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rtlCol="0" anchor="ctr"/>
          <a:lstStyle>
            <a:lvl1pPr marL="0" indent="0" algn="ctr">
              <a:buNone/>
              <a:defRPr sz="900"/>
            </a:lvl1pPr>
          </a:lstStyle>
          <a:p>
            <a:pPr rtl="0"/>
            <a:r>
              <a:rPr lang="sv-se" noProof="0"/>
              <a:t>Klicka på ikonen för att lägga till bild</a:t>
            </a:r>
          </a:p>
        </p:txBody>
      </p:sp>
      <p:sp>
        <p:nvSpPr>
          <p:cNvPr id="57" name="Platshållare för text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rtlCol="0"/>
          <a:lstStyle>
            <a:lvl1pPr marL="0" indent="0">
              <a:buNone/>
              <a:defRPr sz="2000">
                <a:latin typeface="+mj-lt"/>
              </a:defRPr>
            </a:lvl1pPr>
          </a:lstStyle>
          <a:p>
            <a:pPr lvl="0" rtl="0"/>
            <a:r>
              <a:rPr lang="sv-se" noProof="0"/>
              <a:t>Redigera format för bakgrundstext</a:t>
            </a:r>
          </a:p>
        </p:txBody>
      </p:sp>
      <p:sp>
        <p:nvSpPr>
          <p:cNvPr id="62" name="Platshållare för text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rtlCol="0"/>
          <a:lstStyle>
            <a:lvl1pPr marL="0" indent="0">
              <a:buNone/>
              <a:defRPr sz="1600">
                <a:latin typeface="+mn-lt"/>
              </a:defRPr>
            </a:lvl1pPr>
          </a:lstStyle>
          <a:p>
            <a:pPr lvl="0" rtl="0"/>
            <a:r>
              <a:rPr lang="sv-se" noProof="0"/>
              <a:t>Redigera format för bakgrundstext</a:t>
            </a:r>
          </a:p>
        </p:txBody>
      </p:sp>
      <p:sp>
        <p:nvSpPr>
          <p:cNvPr id="2" name="Rubrik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rtlCol="0" anchor="ctr"/>
          <a:lstStyle>
            <a:lvl1pPr algn="l">
              <a:defRPr/>
            </a:lvl1pPr>
          </a:lstStyle>
          <a:p>
            <a:pPr rtl="0"/>
            <a:r>
              <a:rPr lang="sv-se" noProof="0"/>
              <a:t>Klicka här för att ändra format</a:t>
            </a:r>
          </a:p>
        </p:txBody>
      </p:sp>
    </p:spTree>
    <p:extLst>
      <p:ext uri="{BB962C8B-B14F-4D97-AF65-F5344CB8AC3E}">
        <p14:creationId xmlns:p14="http://schemas.microsoft.com/office/powerpoint/2010/main" val="3148837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and callouts">
  <p:cSld name="Picture and callouts">
    <p:spTree>
      <p:nvGrpSpPr>
        <p:cNvPr id="1" name="Shape 154"/>
        <p:cNvGrpSpPr/>
        <p:nvPr/>
      </p:nvGrpSpPr>
      <p:grpSpPr>
        <a:xfrm>
          <a:off x="0" y="0"/>
          <a:ext cx="0" cy="0"/>
          <a:chOff x="0" y="0"/>
          <a:chExt cx="0" cy="0"/>
        </a:xfrm>
      </p:grpSpPr>
      <p:sp>
        <p:nvSpPr>
          <p:cNvPr id="155" name="Google Shape;155;p87"/>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87"/>
          <p:cNvSpPr txBox="1">
            <a:spLocks noGrp="1"/>
          </p:cNvSpPr>
          <p:nvPr>
            <p:ph type="body" idx="1"/>
          </p:nvPr>
        </p:nvSpPr>
        <p:spPr>
          <a:xfrm>
            <a:off x="550864" y="1700213"/>
            <a:ext cx="3457574" cy="4608512"/>
          </a:xfrm>
          <a:prstGeom prst="rect">
            <a:avLst/>
          </a:prstGeom>
          <a:solidFill>
            <a:srgbClr val="FFEEE5"/>
          </a:solidFill>
          <a:ln>
            <a:noFill/>
          </a:ln>
        </p:spPr>
        <p:txBody>
          <a:bodyPr spcFirstLastPara="1" wrap="square" lIns="180000" tIns="216000" rIns="180000" bIns="21600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30200" algn="l">
              <a:lnSpc>
                <a:spcPct val="100000"/>
              </a:lnSpc>
              <a:spcBef>
                <a:spcPts val="600"/>
              </a:spcBef>
              <a:spcAft>
                <a:spcPts val="0"/>
              </a:spcAft>
              <a:buClr>
                <a:schemeClr val="dk1"/>
              </a:buClr>
              <a:buSzPts val="1600"/>
              <a:buChar char="•"/>
              <a:defRPr sz="1600"/>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157" name="Google Shape;157;p87"/>
          <p:cNvSpPr txBox="1">
            <a:spLocks noGrp="1"/>
          </p:cNvSpPr>
          <p:nvPr>
            <p:ph type="body" idx="2"/>
          </p:nvPr>
        </p:nvSpPr>
        <p:spPr>
          <a:xfrm>
            <a:off x="8184104" y="1700213"/>
            <a:ext cx="3457575" cy="4608512"/>
          </a:xfrm>
          <a:prstGeom prst="rect">
            <a:avLst/>
          </a:prstGeom>
          <a:solidFill>
            <a:srgbClr val="FFEEE5"/>
          </a:solidFill>
          <a:ln>
            <a:noFill/>
          </a:ln>
        </p:spPr>
        <p:txBody>
          <a:bodyPr spcFirstLastPara="1" wrap="square" lIns="180000" tIns="216000" rIns="180000" bIns="21600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30200" algn="l">
              <a:lnSpc>
                <a:spcPct val="100000"/>
              </a:lnSpc>
              <a:spcBef>
                <a:spcPts val="600"/>
              </a:spcBef>
              <a:spcAft>
                <a:spcPts val="0"/>
              </a:spcAft>
              <a:buClr>
                <a:schemeClr val="dk1"/>
              </a:buClr>
              <a:buSzPts val="1600"/>
              <a:buChar char="•"/>
              <a:defRPr sz="1600"/>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158" name="Google Shape;158;p87"/>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87"/>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87"/>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161" name="Google Shape;161;p87"/>
          <p:cNvSpPr>
            <a:spLocks noGrp="1"/>
          </p:cNvSpPr>
          <p:nvPr>
            <p:ph type="pic" idx="3"/>
          </p:nvPr>
        </p:nvSpPr>
        <p:spPr>
          <a:xfrm>
            <a:off x="4367213" y="1700213"/>
            <a:ext cx="3457575" cy="4608512"/>
          </a:xfrm>
          <a:prstGeom prst="rect">
            <a:avLst/>
          </a:prstGeom>
          <a:solidFill>
            <a:srgbClr val="F2F2F2"/>
          </a:solidFill>
          <a:ln>
            <a:noFill/>
          </a:ln>
        </p:spPr>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idslinje">
    <p:bg>
      <p:bgPr>
        <a:solidFill>
          <a:schemeClr val="accent3"/>
        </a:solidFill>
        <a:effectLst/>
      </p:bgPr>
    </p:bg>
    <p:spTree>
      <p:nvGrpSpPr>
        <p:cNvPr id="1" name=""/>
        <p:cNvGrpSpPr/>
        <p:nvPr/>
      </p:nvGrpSpPr>
      <p:grpSpPr>
        <a:xfrm>
          <a:off x="0" y="0"/>
          <a:ext cx="0" cy="0"/>
          <a:chOff x="0" y="0"/>
          <a:chExt cx="0" cy="0"/>
        </a:xfrm>
      </p:grpSpPr>
      <p:sp>
        <p:nvSpPr>
          <p:cNvPr id="8" name="Figur">
            <a:extLst>
              <a:ext uri="{FF2B5EF4-FFF2-40B4-BE49-F238E27FC236}">
                <a16:creationId xmlns:a16="http://schemas.microsoft.com/office/drawing/2014/main" id="{5240ABBF-9F6E-51C2-3600-798F3A8C4868}"/>
              </a:ext>
            </a:extLst>
          </p:cNvPr>
          <p:cNvSpPr/>
          <p:nvPr/>
        </p:nvSpPr>
        <p:spPr>
          <a:xfrm>
            <a:off x="547230"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Figur">
            <a:extLst>
              <a:ext uri="{FF2B5EF4-FFF2-40B4-BE49-F238E27FC236}">
                <a16:creationId xmlns:a16="http://schemas.microsoft.com/office/drawing/2014/main" id="{724FD7F3-2232-7463-6613-3EF2344BD063}"/>
              </a:ext>
            </a:extLst>
          </p:cNvPr>
          <p:cNvSpPr/>
          <p:nvPr/>
        </p:nvSpPr>
        <p:spPr>
          <a:xfrm>
            <a:off x="4922989"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Figur">
            <a:extLst>
              <a:ext uri="{FF2B5EF4-FFF2-40B4-BE49-F238E27FC236}">
                <a16:creationId xmlns:a16="http://schemas.microsoft.com/office/drawing/2014/main" id="{234E24BE-6EC9-C62B-1B5F-EBE5C279EF38}"/>
              </a:ext>
            </a:extLst>
          </p:cNvPr>
          <p:cNvSpPr/>
          <p:nvPr/>
        </p:nvSpPr>
        <p:spPr>
          <a:xfrm>
            <a:off x="9225456"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Figur">
            <a:extLst>
              <a:ext uri="{FF2B5EF4-FFF2-40B4-BE49-F238E27FC236}">
                <a16:creationId xmlns:a16="http://schemas.microsoft.com/office/drawing/2014/main" id="{F4987345-5BC3-6B09-35D1-118625B93B26}"/>
              </a:ext>
            </a:extLst>
          </p:cNvPr>
          <p:cNvSpPr/>
          <p:nvPr/>
        </p:nvSpPr>
        <p:spPr>
          <a:xfrm>
            <a:off x="2798649"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Figur">
            <a:extLst>
              <a:ext uri="{FF2B5EF4-FFF2-40B4-BE49-F238E27FC236}">
                <a16:creationId xmlns:a16="http://schemas.microsoft.com/office/drawing/2014/main" id="{D24F97D8-E25C-583D-72FF-A9AD2A77A71F}"/>
              </a:ext>
            </a:extLst>
          </p:cNvPr>
          <p:cNvSpPr/>
          <p:nvPr/>
        </p:nvSpPr>
        <p:spPr>
          <a:xfrm>
            <a:off x="7156227"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6" name="Platshållare för text 35">
            <a:extLst>
              <a:ext uri="{FF2B5EF4-FFF2-40B4-BE49-F238E27FC236}">
                <a16:creationId xmlns:a16="http://schemas.microsoft.com/office/drawing/2014/main"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2"/>
            </a:solidFill>
          </a:ln>
        </p:spPr>
        <p:txBody>
          <a:bodyPr tIns="274320" rtlCol="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rtl="0"/>
            <a:r>
              <a:rPr lang="sv-se" noProof="0"/>
              <a:t>Redigera format för bakgrundstext</a:t>
            </a:r>
          </a:p>
          <a:p>
            <a:pPr lvl="1" rtl="0"/>
            <a:r>
              <a:rPr lang="sv-se" noProof="0"/>
              <a:t>Nivå två</a:t>
            </a:r>
          </a:p>
        </p:txBody>
      </p:sp>
      <p:sp>
        <p:nvSpPr>
          <p:cNvPr id="40" name="Platshållare för text 35">
            <a:extLst>
              <a:ext uri="{FF2B5EF4-FFF2-40B4-BE49-F238E27FC236}">
                <a16:creationId xmlns:a16="http://schemas.microsoft.com/office/drawing/2014/main"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2"/>
            </a:solidFill>
          </a:ln>
        </p:spPr>
        <p:txBody>
          <a:bodyPr tIns="274320" rtlCol="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rtl="0"/>
            <a:r>
              <a:rPr lang="sv-se" noProof="0"/>
              <a:t>Redigera format för bakgrundstext</a:t>
            </a:r>
          </a:p>
          <a:p>
            <a:pPr lvl="1" rtl="0"/>
            <a:r>
              <a:rPr lang="sv-se" noProof="0"/>
              <a:t>Nivå två</a:t>
            </a:r>
          </a:p>
        </p:txBody>
      </p:sp>
      <p:sp>
        <p:nvSpPr>
          <p:cNvPr id="43" name="Platshållare för text 35">
            <a:extLst>
              <a:ext uri="{FF2B5EF4-FFF2-40B4-BE49-F238E27FC236}">
                <a16:creationId xmlns:a16="http://schemas.microsoft.com/office/drawing/2014/main"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rtlCol="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rtl="0"/>
            <a:r>
              <a:rPr lang="sv-se" noProof="0"/>
              <a:t>Redigera format för bakgrundstext</a:t>
            </a:r>
          </a:p>
          <a:p>
            <a:pPr lvl="1" rtl="0"/>
            <a:r>
              <a:rPr lang="sv-se" noProof="0"/>
              <a:t>Nivå två</a:t>
            </a:r>
          </a:p>
        </p:txBody>
      </p:sp>
      <p:sp>
        <p:nvSpPr>
          <p:cNvPr id="39" name="Platshållare för text 35">
            <a:extLst>
              <a:ext uri="{FF2B5EF4-FFF2-40B4-BE49-F238E27FC236}">
                <a16:creationId xmlns:a16="http://schemas.microsoft.com/office/drawing/2014/main"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2"/>
            </a:solidFill>
          </a:ln>
        </p:spPr>
        <p:txBody>
          <a:bodyPr tIns="274320" rtlCol="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rtl="0"/>
            <a:r>
              <a:rPr lang="sv-se" noProof="0"/>
              <a:t>Redigera format för bakgrundstext</a:t>
            </a:r>
          </a:p>
          <a:p>
            <a:pPr lvl="1" rtl="0"/>
            <a:r>
              <a:rPr lang="sv-se" noProof="0"/>
              <a:t>Nivå två</a:t>
            </a:r>
          </a:p>
        </p:txBody>
      </p:sp>
      <p:sp>
        <p:nvSpPr>
          <p:cNvPr id="41" name="Platshållare för text 35">
            <a:extLst>
              <a:ext uri="{FF2B5EF4-FFF2-40B4-BE49-F238E27FC236}">
                <a16:creationId xmlns:a16="http://schemas.microsoft.com/office/drawing/2014/main"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2"/>
            </a:solidFill>
          </a:ln>
        </p:spPr>
        <p:txBody>
          <a:bodyPr tIns="274320" rtlCol="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rtl="0"/>
            <a:r>
              <a:rPr lang="sv-se" noProof="0"/>
              <a:t>Redigera format för bakgrundstext</a:t>
            </a:r>
          </a:p>
          <a:p>
            <a:pPr lvl="1" rtl="0"/>
            <a:r>
              <a:rPr lang="sv-se" noProof="0"/>
              <a:t>Nivå två</a:t>
            </a:r>
          </a:p>
        </p:txBody>
      </p:sp>
      <p:sp>
        <p:nvSpPr>
          <p:cNvPr id="2" name="Rubrik 1">
            <a:extLst>
              <a:ext uri="{FF2B5EF4-FFF2-40B4-BE49-F238E27FC236}">
                <a16:creationId xmlns:a16="http://schemas.microsoft.com/office/drawing/2014/main" id="{BF01426A-0740-2EB9-FC34-9C043459357E}"/>
              </a:ext>
            </a:extLst>
          </p:cNvPr>
          <p:cNvSpPr>
            <a:spLocks noGrp="1"/>
          </p:cNvSpPr>
          <p:nvPr>
            <p:ph type="title"/>
          </p:nvPr>
        </p:nvSpPr>
        <p:spPr/>
        <p:txBody>
          <a:bodyPr rtlCol="0"/>
          <a:lstStyle>
            <a:lvl1pPr>
              <a:defRPr>
                <a:solidFill>
                  <a:schemeClr val="bg1"/>
                </a:solidFill>
              </a:defRPr>
            </a:lvl1pPr>
          </a:lstStyle>
          <a:p>
            <a:pPr rtl="0"/>
            <a:r>
              <a:rPr lang="sv-se" noProof="0"/>
              <a:t>Klicka här för att ändra format</a:t>
            </a:r>
          </a:p>
        </p:txBody>
      </p:sp>
    </p:spTree>
    <p:extLst>
      <p:ext uri="{BB962C8B-B14F-4D97-AF65-F5344CB8AC3E}">
        <p14:creationId xmlns:p14="http://schemas.microsoft.com/office/powerpoint/2010/main" val="10860283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vå innehållslayouter">
    <p:bg>
      <p:bgPr>
        <a:solidFill>
          <a:schemeClr val="accent4"/>
        </a:solidFill>
        <a:effectLst/>
      </p:bgPr>
    </p:bg>
    <p:spTree>
      <p:nvGrpSpPr>
        <p:cNvPr id="1" name=""/>
        <p:cNvGrpSpPr/>
        <p:nvPr/>
      </p:nvGrpSpPr>
      <p:grpSpPr>
        <a:xfrm>
          <a:off x="0" y="0"/>
          <a:ext cx="0" cy="0"/>
          <a:chOff x="0" y="0"/>
          <a:chExt cx="0" cy="0"/>
        </a:xfrm>
      </p:grpSpPr>
      <p:sp>
        <p:nvSpPr>
          <p:cNvPr id="7" name="Figur">
            <a:extLst>
              <a:ext uri="{FF2B5EF4-FFF2-40B4-BE49-F238E27FC236}">
                <a16:creationId xmlns:a16="http://schemas.microsoft.com/office/drawing/2014/main" id="{D76333E0-FAE0-3B63-28EE-BA834131593C}"/>
              </a:ext>
            </a:extLst>
          </p:cNvPr>
          <p:cNvSpPr/>
          <p:nvPr/>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Figur">
            <a:extLst>
              <a:ext uri="{FF2B5EF4-FFF2-40B4-BE49-F238E27FC236}">
                <a16:creationId xmlns:a16="http://schemas.microsoft.com/office/drawing/2014/main" id="{B21F23CA-8996-2ED3-865E-9CBB7B3DEF01}"/>
              </a:ext>
            </a:extLst>
          </p:cNvPr>
          <p:cNvSpPr/>
          <p:nvPr/>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Platshållare för text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1"/>
          </a:solidFill>
          <a:ln w="25400">
            <a:solidFill>
              <a:schemeClr val="dk1"/>
            </a:solidFill>
          </a:ln>
        </p:spPr>
        <p:txBody>
          <a:bodyPr lIns="320040" tIns="502920" rtlCol="0"/>
          <a:lstStyle>
            <a:lvl1pPr marL="0" indent="0" algn="l">
              <a:buFont typeface="Arial" panose="020B0604020202020204" pitchFamily="34" charset="0"/>
              <a:buNone/>
              <a:defRPr sz="2000">
                <a:latin typeface="+mj-lt"/>
              </a:defRPr>
            </a:lvl1pPr>
          </a:lstStyle>
          <a:p>
            <a:pPr lvl="0" rtl="0"/>
            <a:r>
              <a:rPr lang="sv-se" noProof="0"/>
              <a:t>Redigera format för bakgrundstext</a:t>
            </a:r>
          </a:p>
        </p:txBody>
      </p:sp>
      <p:sp>
        <p:nvSpPr>
          <p:cNvPr id="21" name="Platshållare för innehåll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rtlCol="0"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rtl="0"/>
            <a:r>
              <a:rPr lang="sv-se" noProof="0"/>
              <a:t>Redigera format för bakgrundstext</a:t>
            </a:r>
          </a:p>
          <a:p>
            <a:pPr lvl="1" rtl="0"/>
            <a:r>
              <a:rPr lang="sv-se" noProof="0"/>
              <a:t>Nivå två</a:t>
            </a:r>
          </a:p>
          <a:p>
            <a:pPr lvl="2" rtl="0"/>
            <a:r>
              <a:rPr lang="sv-se" noProof="0"/>
              <a:t>Nivå tre</a:t>
            </a:r>
          </a:p>
          <a:p>
            <a:pPr lvl="3" rtl="0"/>
            <a:r>
              <a:rPr lang="sv-se" noProof="0"/>
              <a:t>Nivå fyra</a:t>
            </a:r>
          </a:p>
        </p:txBody>
      </p:sp>
      <p:sp>
        <p:nvSpPr>
          <p:cNvPr id="20" name="Platshållare för text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1"/>
          </a:solidFill>
          <a:ln w="25400">
            <a:solidFill>
              <a:schemeClr val="dk1"/>
            </a:solidFill>
          </a:ln>
        </p:spPr>
        <p:txBody>
          <a:bodyPr lIns="320040" tIns="502920" rtlCol="0"/>
          <a:lstStyle>
            <a:lvl1pPr marL="0" indent="0" algn="l">
              <a:buFont typeface="Arial" panose="020B0604020202020204" pitchFamily="34" charset="0"/>
              <a:buNone/>
              <a:defRPr sz="2000">
                <a:latin typeface="+mj-lt"/>
              </a:defRPr>
            </a:lvl1pPr>
          </a:lstStyle>
          <a:p>
            <a:pPr lvl="0" rtl="0"/>
            <a:r>
              <a:rPr lang="sv-se" noProof="0"/>
              <a:t>Redigera format för bakgrundstext</a:t>
            </a:r>
          </a:p>
        </p:txBody>
      </p:sp>
      <p:sp>
        <p:nvSpPr>
          <p:cNvPr id="23" name="Platshållare för innehåll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rtlCol="0"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rtl="0"/>
            <a:r>
              <a:rPr lang="sv-se" noProof="0"/>
              <a:t>Redigera format för bakgrundstext</a:t>
            </a:r>
          </a:p>
          <a:p>
            <a:pPr lvl="1" rtl="0"/>
            <a:r>
              <a:rPr lang="sv-se" noProof="0"/>
              <a:t>Nivå två</a:t>
            </a:r>
          </a:p>
          <a:p>
            <a:pPr lvl="2" rtl="0"/>
            <a:r>
              <a:rPr lang="sv-se" noProof="0"/>
              <a:t>Nivå tre</a:t>
            </a:r>
          </a:p>
          <a:p>
            <a:pPr lvl="3" rtl="0"/>
            <a:r>
              <a:rPr lang="sv-se" noProof="0"/>
              <a:t>Nivå fyra</a:t>
            </a:r>
          </a:p>
        </p:txBody>
      </p:sp>
      <p:sp>
        <p:nvSpPr>
          <p:cNvPr id="3" name="Platshållare för datum 3">
            <a:extLst>
              <a:ext uri="{FF2B5EF4-FFF2-40B4-BE49-F238E27FC236}">
                <a16:creationId xmlns:a16="http://schemas.microsoft.com/office/drawing/2014/main" id="{9DA50BB5-0CDF-8326-B539-116EEDE9A821}"/>
              </a:ext>
            </a:extLst>
          </p:cNvPr>
          <p:cNvSpPr>
            <a:spLocks noGrp="1"/>
          </p:cNvSpPr>
          <p:nvPr>
            <p:ph type="dt" sz="half" idx="21"/>
          </p:nvPr>
        </p:nvSpPr>
        <p:spPr>
          <a:xfrm>
            <a:off x="612647" y="6453002"/>
            <a:ext cx="3494314" cy="365125"/>
          </a:xfrm>
          <a:prstGeom prst="rect">
            <a:avLst/>
          </a:prstGeom>
        </p:spPr>
        <p:txBody>
          <a:bodyPr rtlCol="0"/>
          <a:lstStyle>
            <a:lvl1pPr>
              <a:defRPr sz="1200"/>
            </a:lvl1pPr>
          </a:lstStyle>
          <a:p>
            <a:pPr rtl="0"/>
            <a:endParaRPr lang="en-US"/>
          </a:p>
        </p:txBody>
      </p:sp>
      <p:sp>
        <p:nvSpPr>
          <p:cNvPr id="6" name="Platshållare för sidfot 4">
            <a:extLst>
              <a:ext uri="{FF2B5EF4-FFF2-40B4-BE49-F238E27FC236}">
                <a16:creationId xmlns:a16="http://schemas.microsoft.com/office/drawing/2014/main" id="{0ED2B6BE-7306-4450-4F60-585913F449E7}"/>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8" name="Platshållare för bildnummer 5">
            <a:extLst>
              <a:ext uri="{FF2B5EF4-FFF2-40B4-BE49-F238E27FC236}">
                <a16:creationId xmlns:a16="http://schemas.microsoft.com/office/drawing/2014/main" id="{FE738144-732E-DED6-70A4-61C7A10E3A64}"/>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2" name="Rubrik 1">
            <a:extLst>
              <a:ext uri="{FF2B5EF4-FFF2-40B4-BE49-F238E27FC236}">
                <a16:creationId xmlns:a16="http://schemas.microsoft.com/office/drawing/2014/main" id="{394CB1F4-E4E2-E27F-87D0-6DFE6637592C}"/>
              </a:ext>
            </a:extLst>
          </p:cNvPr>
          <p:cNvSpPr>
            <a:spLocks noGrp="1"/>
          </p:cNvSpPr>
          <p:nvPr>
            <p:ph type="title"/>
          </p:nvPr>
        </p:nvSpPr>
        <p:spPr/>
        <p:txBody>
          <a:bodyPr rtlCol="0"/>
          <a:lstStyle/>
          <a:p>
            <a:pPr rtl="0"/>
            <a:r>
              <a:rPr lang="sv-se" noProof="0"/>
              <a:t>Klicka här för att ändra format</a:t>
            </a:r>
          </a:p>
        </p:txBody>
      </p:sp>
    </p:spTree>
    <p:extLst>
      <p:ext uri="{BB962C8B-B14F-4D97-AF65-F5344CB8AC3E}">
        <p14:creationId xmlns:p14="http://schemas.microsoft.com/office/powerpoint/2010/main" val="21913514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re innehållslayouter">
    <p:bg>
      <p:bgPr>
        <a:solidFill>
          <a:schemeClr val="accent4"/>
        </a:solidFill>
        <a:effectLst/>
      </p:bgPr>
    </p:bg>
    <p:spTree>
      <p:nvGrpSpPr>
        <p:cNvPr id="1" name=""/>
        <p:cNvGrpSpPr/>
        <p:nvPr/>
      </p:nvGrpSpPr>
      <p:grpSpPr>
        <a:xfrm>
          <a:off x="0" y="0"/>
          <a:ext cx="0" cy="0"/>
          <a:chOff x="0" y="0"/>
          <a:chExt cx="0" cy="0"/>
        </a:xfrm>
      </p:grpSpPr>
      <p:sp>
        <p:nvSpPr>
          <p:cNvPr id="7" name="Figur">
            <a:extLst>
              <a:ext uri="{FF2B5EF4-FFF2-40B4-BE49-F238E27FC236}">
                <a16:creationId xmlns:a16="http://schemas.microsoft.com/office/drawing/2014/main" id="{D76333E0-FAE0-3B63-28EE-BA834131593C}"/>
              </a:ext>
            </a:extLst>
          </p:cNvPr>
          <p:cNvSpPr/>
          <p:nvPr/>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Figur">
            <a:extLst>
              <a:ext uri="{FF2B5EF4-FFF2-40B4-BE49-F238E27FC236}">
                <a16:creationId xmlns:a16="http://schemas.microsoft.com/office/drawing/2014/main" id="{1BF10461-2A6D-BD12-B1D7-5A73DDD367A8}"/>
              </a:ext>
            </a:extLst>
          </p:cNvPr>
          <p:cNvSpPr/>
          <p:nvPr/>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Figur">
            <a:extLst>
              <a:ext uri="{FF2B5EF4-FFF2-40B4-BE49-F238E27FC236}">
                <a16:creationId xmlns:a16="http://schemas.microsoft.com/office/drawing/2014/main" id="{B21F23CA-8996-2ED3-865E-9CBB7B3DEF01}"/>
              </a:ext>
            </a:extLst>
          </p:cNvPr>
          <p:cNvSpPr/>
          <p:nvPr/>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 name="Platshållare för datum 3">
            <a:extLst>
              <a:ext uri="{FF2B5EF4-FFF2-40B4-BE49-F238E27FC236}">
                <a16:creationId xmlns:a16="http://schemas.microsoft.com/office/drawing/2014/main" id="{48D80B0B-C3CA-649C-CED8-1D2B3319B519}"/>
              </a:ext>
            </a:extLst>
          </p:cNvPr>
          <p:cNvSpPr>
            <a:spLocks noGrp="1"/>
          </p:cNvSpPr>
          <p:nvPr>
            <p:ph type="dt" sz="half" idx="21"/>
          </p:nvPr>
        </p:nvSpPr>
        <p:spPr>
          <a:xfrm>
            <a:off x="612647" y="6453002"/>
            <a:ext cx="3494314" cy="365125"/>
          </a:xfrm>
          <a:prstGeom prst="rect">
            <a:avLst/>
          </a:prstGeom>
        </p:spPr>
        <p:txBody>
          <a:bodyPr rtlCol="0"/>
          <a:lstStyle>
            <a:lvl1pPr>
              <a:defRPr sz="1200"/>
            </a:lvl1pPr>
          </a:lstStyle>
          <a:p>
            <a:pPr rtl="0"/>
            <a:endParaRPr lang="en-US"/>
          </a:p>
        </p:txBody>
      </p:sp>
      <p:sp>
        <p:nvSpPr>
          <p:cNvPr id="6" name="Platshållare för sidfot 4">
            <a:extLst>
              <a:ext uri="{FF2B5EF4-FFF2-40B4-BE49-F238E27FC236}">
                <a16:creationId xmlns:a16="http://schemas.microsoft.com/office/drawing/2014/main" id="{AB028C86-DA98-C5EF-E7CB-3821E07C197F}"/>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8" name="Platshållare för bildnummer 5">
            <a:extLst>
              <a:ext uri="{FF2B5EF4-FFF2-40B4-BE49-F238E27FC236}">
                <a16:creationId xmlns:a16="http://schemas.microsoft.com/office/drawing/2014/main" id="{0374C076-46DF-FAD4-EF64-7DD74A58A64A}"/>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18" name="Platshållare för text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1"/>
          </a:solidFill>
          <a:ln w="25400">
            <a:solidFill>
              <a:schemeClr val="dk1"/>
            </a:solidFill>
          </a:ln>
        </p:spPr>
        <p:txBody>
          <a:bodyPr lIns="320040" tIns="502920" rtlCol="0"/>
          <a:lstStyle>
            <a:lvl1pPr marL="0" indent="0" algn="l">
              <a:buFont typeface="Arial" panose="020B0604020202020204" pitchFamily="34" charset="0"/>
              <a:buNone/>
              <a:defRPr sz="2000">
                <a:latin typeface="+mj-lt"/>
              </a:defRPr>
            </a:lvl1pPr>
          </a:lstStyle>
          <a:p>
            <a:pPr lvl="0" rtl="0"/>
            <a:r>
              <a:rPr lang="sv-se" noProof="0"/>
              <a:t>Redigera format för bakgrundstext</a:t>
            </a:r>
          </a:p>
        </p:txBody>
      </p:sp>
      <p:sp>
        <p:nvSpPr>
          <p:cNvPr id="19" name="Platshållare för text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1"/>
          </a:solidFill>
          <a:ln w="25400">
            <a:solidFill>
              <a:schemeClr val="dk1"/>
            </a:solidFill>
          </a:ln>
        </p:spPr>
        <p:txBody>
          <a:bodyPr lIns="320040" tIns="502920" rtlCol="0"/>
          <a:lstStyle>
            <a:lvl1pPr marL="0" indent="0" algn="l">
              <a:buFont typeface="Arial" panose="020B0604020202020204" pitchFamily="34" charset="0"/>
              <a:buNone/>
              <a:defRPr sz="2000">
                <a:latin typeface="+mj-lt"/>
              </a:defRPr>
            </a:lvl1pPr>
          </a:lstStyle>
          <a:p>
            <a:pPr lvl="0" rtl="0"/>
            <a:r>
              <a:rPr lang="sv-se" noProof="0"/>
              <a:t>Redigera format för bakgrundstext</a:t>
            </a:r>
          </a:p>
        </p:txBody>
      </p:sp>
      <p:sp>
        <p:nvSpPr>
          <p:cNvPr id="20" name="Platshållare för text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1"/>
          </a:solidFill>
          <a:ln w="25400">
            <a:solidFill>
              <a:schemeClr val="dk1"/>
            </a:solidFill>
          </a:ln>
        </p:spPr>
        <p:txBody>
          <a:bodyPr lIns="320040" tIns="502920" rtlCol="0"/>
          <a:lstStyle>
            <a:lvl1pPr marL="0" indent="0" algn="l">
              <a:buFont typeface="Arial" panose="020B0604020202020204" pitchFamily="34" charset="0"/>
              <a:buNone/>
              <a:defRPr sz="2000">
                <a:latin typeface="+mj-lt"/>
              </a:defRPr>
            </a:lvl1pPr>
          </a:lstStyle>
          <a:p>
            <a:pPr lvl="0" rtl="0"/>
            <a:r>
              <a:rPr lang="sv-se" noProof="0"/>
              <a:t>Redigera format för bakgrundstext</a:t>
            </a:r>
          </a:p>
        </p:txBody>
      </p:sp>
      <p:sp>
        <p:nvSpPr>
          <p:cNvPr id="21" name="Platshållare för innehåll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rtlCol="0"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rtl="0"/>
            <a:r>
              <a:rPr lang="sv-se" noProof="0"/>
              <a:t>Redigera format för bakgrundstext</a:t>
            </a:r>
          </a:p>
          <a:p>
            <a:pPr lvl="1" rtl="0"/>
            <a:r>
              <a:rPr lang="sv-se" noProof="0"/>
              <a:t>Nivå två</a:t>
            </a:r>
          </a:p>
          <a:p>
            <a:pPr lvl="2" rtl="0"/>
            <a:r>
              <a:rPr lang="sv-se" noProof="0"/>
              <a:t>Nivå tre</a:t>
            </a:r>
          </a:p>
          <a:p>
            <a:pPr lvl="3" rtl="0"/>
            <a:r>
              <a:rPr lang="sv-se" noProof="0"/>
              <a:t>Nivå fyra</a:t>
            </a:r>
          </a:p>
        </p:txBody>
      </p:sp>
      <p:sp>
        <p:nvSpPr>
          <p:cNvPr id="23" name="Platshållare för innehåll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rtlCol="0"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rtl="0"/>
            <a:r>
              <a:rPr lang="sv-se" noProof="0"/>
              <a:t>Redigera format för bakgrundstext</a:t>
            </a:r>
          </a:p>
          <a:p>
            <a:pPr lvl="1" rtl="0"/>
            <a:r>
              <a:rPr lang="sv-se" noProof="0"/>
              <a:t>Nivå två</a:t>
            </a:r>
          </a:p>
          <a:p>
            <a:pPr lvl="2" rtl="0"/>
            <a:r>
              <a:rPr lang="sv-se" noProof="0"/>
              <a:t>Nivå tre</a:t>
            </a:r>
          </a:p>
          <a:p>
            <a:pPr lvl="3" rtl="0"/>
            <a:r>
              <a:rPr lang="sv-se" noProof="0"/>
              <a:t>Nivå fyra</a:t>
            </a:r>
          </a:p>
        </p:txBody>
      </p:sp>
      <p:sp>
        <p:nvSpPr>
          <p:cNvPr id="22" name="Platshållare för innehåll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rtlCol="0"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rtl="0"/>
            <a:r>
              <a:rPr lang="sv-se" noProof="0"/>
              <a:t>Redigera format för bakgrundstext</a:t>
            </a:r>
          </a:p>
          <a:p>
            <a:pPr lvl="1" rtl="0"/>
            <a:r>
              <a:rPr lang="sv-se" noProof="0"/>
              <a:t>Nivå två</a:t>
            </a:r>
          </a:p>
          <a:p>
            <a:pPr lvl="2" rtl="0"/>
            <a:r>
              <a:rPr lang="sv-se" noProof="0"/>
              <a:t>Nivå tre</a:t>
            </a:r>
          </a:p>
          <a:p>
            <a:pPr lvl="3" rtl="0"/>
            <a:r>
              <a:rPr lang="sv-se" noProof="0"/>
              <a:t>Nivå fyra</a:t>
            </a:r>
          </a:p>
        </p:txBody>
      </p:sp>
      <p:sp>
        <p:nvSpPr>
          <p:cNvPr id="2" name="Rubrik 1">
            <a:extLst>
              <a:ext uri="{FF2B5EF4-FFF2-40B4-BE49-F238E27FC236}">
                <a16:creationId xmlns:a16="http://schemas.microsoft.com/office/drawing/2014/main" id="{394CB1F4-E4E2-E27F-87D0-6DFE6637592C}"/>
              </a:ext>
            </a:extLst>
          </p:cNvPr>
          <p:cNvSpPr>
            <a:spLocks noGrp="1"/>
          </p:cNvSpPr>
          <p:nvPr>
            <p:ph type="title"/>
          </p:nvPr>
        </p:nvSpPr>
        <p:spPr/>
        <p:txBody>
          <a:bodyPr rtlCol="0"/>
          <a:lstStyle/>
          <a:p>
            <a:pPr rtl="0"/>
            <a:r>
              <a:rPr lang="sv-se" noProof="0"/>
              <a:t>Klicka här för att ändra format</a:t>
            </a:r>
          </a:p>
        </p:txBody>
      </p:sp>
    </p:spTree>
    <p:extLst>
      <p:ext uri="{BB962C8B-B14F-4D97-AF65-F5344CB8AC3E}">
        <p14:creationId xmlns:p14="http://schemas.microsoft.com/office/powerpoint/2010/main" val="19824557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Vänsterjusterad fotolayout">
    <p:bg>
      <p:bgPr>
        <a:solidFill>
          <a:schemeClr val="accent2"/>
        </a:solidFill>
        <a:effectLst/>
      </p:bgPr>
    </p:bg>
    <p:spTree>
      <p:nvGrpSpPr>
        <p:cNvPr id="1" name=""/>
        <p:cNvGrpSpPr/>
        <p:nvPr/>
      </p:nvGrpSpPr>
      <p:grpSpPr>
        <a:xfrm>
          <a:off x="0" y="0"/>
          <a:ext cx="0" cy="0"/>
          <a:chOff x="0" y="0"/>
          <a:chExt cx="0" cy="0"/>
        </a:xfrm>
      </p:grpSpPr>
      <p:sp>
        <p:nvSpPr>
          <p:cNvPr id="7" name="Figur">
            <a:extLst>
              <a:ext uri="{FF2B5EF4-FFF2-40B4-BE49-F238E27FC236}">
                <a16:creationId xmlns:a16="http://schemas.microsoft.com/office/drawing/2014/main" id="{E7EB222B-6CF5-9486-E495-4BBCFBA5DEE9}"/>
              </a:ext>
            </a:extLst>
          </p:cNvPr>
          <p:cNvSpPr/>
          <p:nvPr/>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Figur">
            <a:extLst>
              <a:ext uri="{FF2B5EF4-FFF2-40B4-BE49-F238E27FC236}">
                <a16:creationId xmlns:a16="http://schemas.microsoft.com/office/drawing/2014/main" id="{1FEBC754-F0A8-F9F6-F804-7081E078D8F5}"/>
              </a:ext>
            </a:extLst>
          </p:cNvPr>
          <p:cNvSpPr/>
          <p:nvPr/>
        </p:nvSpPr>
        <p:spPr>
          <a:xfrm>
            <a:off x="5196524" y="838200"/>
            <a:ext cx="6114430" cy="49149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9" name="Platshållare för bild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blipFill>
            <a:blip r:embed="rId2">
              <a:alphaModFix amt="70000"/>
            </a:blip>
            <a:stretch>
              <a:fillRect/>
            </a:stretch>
          </a:blipFill>
        </p:spPr>
        <p:txBody>
          <a:bodyPr rtlCol="0" anchor="ctr"/>
          <a:lstStyle>
            <a:lvl1pPr marL="0" indent="0" algn="ctr">
              <a:buNone/>
              <a:defRPr/>
            </a:lvl1pPr>
          </a:lstStyle>
          <a:p>
            <a:pPr rtl="0"/>
            <a:r>
              <a:rPr lang="sv-se" noProof="0"/>
              <a:t>Klicka på ikonen för att lägga till bild</a:t>
            </a:r>
          </a:p>
        </p:txBody>
      </p:sp>
      <p:sp>
        <p:nvSpPr>
          <p:cNvPr id="15" name="Platshållare för innehåll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rtlCol="0"/>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rtl="0"/>
            <a:r>
              <a:rPr lang="sv-se" noProof="0"/>
              <a:t>Redigera format för bakgrundstext</a:t>
            </a:r>
          </a:p>
        </p:txBody>
      </p:sp>
      <p:sp>
        <p:nvSpPr>
          <p:cNvPr id="14" name="Rubrik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rtlCol="0"/>
          <a:lstStyle>
            <a:lvl1pPr algn="l">
              <a:lnSpc>
                <a:spcPct val="90000"/>
              </a:lnSpc>
              <a:defRPr/>
            </a:lvl1pPr>
          </a:lstStyle>
          <a:p>
            <a:pPr rtl="0"/>
            <a:r>
              <a:rPr lang="sv-se" noProof="0"/>
              <a:t>Klicka här för att ändra format</a:t>
            </a:r>
          </a:p>
        </p:txBody>
      </p:sp>
    </p:spTree>
    <p:extLst>
      <p:ext uri="{BB962C8B-B14F-4D97-AF65-F5344CB8AC3E}">
        <p14:creationId xmlns:p14="http://schemas.microsoft.com/office/powerpoint/2010/main" val="22080952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ack">
    <p:bg>
      <p:bgPr>
        <a:solidFill>
          <a:schemeClr val="tx2"/>
        </a:solidFill>
        <a:effectLst/>
      </p:bgPr>
    </p:bg>
    <p:spTree>
      <p:nvGrpSpPr>
        <p:cNvPr id="1" name=""/>
        <p:cNvGrpSpPr/>
        <p:nvPr/>
      </p:nvGrpSpPr>
      <p:grpSpPr>
        <a:xfrm>
          <a:off x="0" y="0"/>
          <a:ext cx="0" cy="0"/>
          <a:chOff x="0" y="0"/>
          <a:chExt cx="0" cy="0"/>
        </a:xfrm>
      </p:grpSpPr>
      <p:sp>
        <p:nvSpPr>
          <p:cNvPr id="8" name="Figur">
            <a:extLst>
              <a:ext uri="{FF2B5EF4-FFF2-40B4-BE49-F238E27FC236}">
                <a16:creationId xmlns:a16="http://schemas.microsoft.com/office/drawing/2014/main" id="{E09AA4F6-9CBF-53A8-8FE8-0BAB0E7DC989}"/>
              </a:ext>
            </a:extLst>
          </p:cNvPr>
          <p:cNvSpPr/>
          <p:nvPr/>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Figur">
            <a:extLst>
              <a:ext uri="{FF2B5EF4-FFF2-40B4-BE49-F238E27FC236}">
                <a16:creationId xmlns:a16="http://schemas.microsoft.com/office/drawing/2014/main" id="{CBE4E0BD-29C0-46EA-4A2D-401DD12AEC12}"/>
              </a:ext>
            </a:extLst>
          </p:cNvPr>
          <p:cNvSpPr/>
          <p:nvPr/>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5" name="Platshållare för bild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blipFill dpi="0" rotWithShape="1">
            <a:blip r:embed="rId2">
              <a:alphaModFix amt="70000"/>
            </a:blip>
            <a:srcRect/>
            <a:stretch>
              <a:fillRect/>
            </a:stretch>
          </a:blipFill>
          <a:ln w="25400">
            <a:solidFill>
              <a:schemeClr val="tx1"/>
            </a:solidFill>
          </a:ln>
        </p:spPr>
        <p:txBody>
          <a:bodyPr vert="horz" lIns="91440" tIns="0" rIns="0" bIns="0" rtlCol="0">
            <a:noAutofit/>
          </a:bodyPr>
          <a:lstStyle>
            <a:lvl1pPr>
              <a:defRPr lang="en-US" sz="2400" b="0" i="0" noProof="0">
                <a:solidFill>
                  <a:schemeClr val="tx1"/>
                </a:solidFill>
              </a:defRPr>
            </a:lvl1pPr>
          </a:lstStyle>
          <a:p>
            <a:pPr marL="0" lvl="0" indent="0" rtl="0">
              <a:lnSpc>
                <a:spcPct val="150000"/>
              </a:lnSpc>
              <a:buFontTx/>
              <a:buNone/>
            </a:pPr>
            <a:r>
              <a:rPr lang="sv-se" noProof="0"/>
              <a:t>Klicka på ikonen för att lägga till bild</a:t>
            </a:r>
          </a:p>
        </p:txBody>
      </p:sp>
      <p:sp>
        <p:nvSpPr>
          <p:cNvPr id="3" name="Underrubrik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rtlCol="0">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noProof="0"/>
              <a:t>Klicka om du vill redigera mall för underrubrikformat</a:t>
            </a:r>
            <a:endParaRPr lang="en-US" noProof="0"/>
          </a:p>
        </p:txBody>
      </p:sp>
      <p:sp>
        <p:nvSpPr>
          <p:cNvPr id="2" name="Rubrik 1">
            <a:extLst>
              <a:ext uri="{FF2B5EF4-FFF2-40B4-BE49-F238E27FC236}">
                <a16:creationId xmlns:a16="http://schemas.microsoft.com/office/drawing/2014/main" id="{D27EDEC9-86BE-FDB1-3BAE-F5FF0934CA0A}"/>
              </a:ext>
            </a:extLst>
          </p:cNvPr>
          <p:cNvSpPr>
            <a:spLocks noGrp="1"/>
          </p:cNvSpPr>
          <p:nvPr>
            <p:ph type="ctrTitle"/>
          </p:nvPr>
        </p:nvSpPr>
        <p:spPr>
          <a:xfrm>
            <a:off x="1527048" y="1301750"/>
            <a:ext cx="4289552" cy="1567157"/>
          </a:xfrm>
        </p:spPr>
        <p:txBody>
          <a:bodyPr rtlCol="0" anchor="b">
            <a:noAutofit/>
          </a:bodyPr>
          <a:lstStyle>
            <a:lvl1pPr marL="0" indent="0" algn="l">
              <a:lnSpc>
                <a:spcPct val="90000"/>
              </a:lnSpc>
              <a:defRPr sz="6000"/>
            </a:lvl1pPr>
          </a:lstStyle>
          <a:p>
            <a:pPr rtl="0"/>
            <a:r>
              <a:rPr lang="sv-se" noProof="0"/>
              <a:t>Klicka här för att ändra format</a:t>
            </a:r>
            <a:endParaRPr lang="en-US" noProof="0"/>
          </a:p>
        </p:txBody>
      </p:sp>
    </p:spTree>
    <p:extLst>
      <p:ext uri="{BB962C8B-B14F-4D97-AF65-F5344CB8AC3E}">
        <p14:creationId xmlns:p14="http://schemas.microsoft.com/office/powerpoint/2010/main" val="2208726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mparison ">
  <p:cSld name="Two comparison ">
    <p:spTree>
      <p:nvGrpSpPr>
        <p:cNvPr id="1" name="Shape 162"/>
        <p:cNvGrpSpPr/>
        <p:nvPr/>
      </p:nvGrpSpPr>
      <p:grpSpPr>
        <a:xfrm>
          <a:off x="0" y="0"/>
          <a:ext cx="0" cy="0"/>
          <a:chOff x="0" y="0"/>
          <a:chExt cx="0" cy="0"/>
        </a:xfrm>
      </p:grpSpPr>
      <p:sp>
        <p:nvSpPr>
          <p:cNvPr id="163" name="Google Shape;163;p88"/>
          <p:cNvSpPr txBox="1">
            <a:spLocks noGrp="1"/>
          </p:cNvSpPr>
          <p:nvPr>
            <p:ph type="body" idx="1"/>
          </p:nvPr>
        </p:nvSpPr>
        <p:spPr>
          <a:xfrm>
            <a:off x="550864" y="1700213"/>
            <a:ext cx="5257799" cy="64878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600"/>
              </a:spcBef>
              <a:spcAft>
                <a:spcPts val="0"/>
              </a:spcAft>
              <a:buClr>
                <a:schemeClr val="dk1"/>
              </a:buClr>
              <a:buSzPts val="2300"/>
              <a:buNone/>
              <a:defRPr sz="2300" b="0">
                <a:latin typeface="Avenir"/>
                <a:ea typeface="Avenir"/>
                <a:cs typeface="Avenir"/>
                <a:sym typeface="Avenir"/>
              </a:defRPr>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600"/>
              </a:spcBef>
              <a:spcAft>
                <a:spcPts val="0"/>
              </a:spcAft>
              <a:buClr>
                <a:schemeClr val="dk1"/>
              </a:buClr>
              <a:buSzPts val="1600"/>
              <a:buNone/>
              <a:defRPr sz="1600" b="1"/>
            </a:lvl4pPr>
            <a:lvl5pPr marL="2286000" lvl="4" indent="-228600" algn="l">
              <a:lnSpc>
                <a:spcPct val="100000"/>
              </a:lnSpc>
              <a:spcBef>
                <a:spcPts val="600"/>
              </a:spcBef>
              <a:spcAft>
                <a:spcPts val="0"/>
              </a:spcAft>
              <a:buClr>
                <a:schemeClr val="dk1"/>
              </a:buClr>
              <a:buSzPts val="1600"/>
              <a:buNone/>
              <a:defRPr sz="1600" b="1"/>
            </a:lvl5pPr>
            <a:lvl6pPr marL="2743200" lvl="5" indent="-228600" algn="l">
              <a:lnSpc>
                <a:spcPct val="100000"/>
              </a:lnSpc>
              <a:spcBef>
                <a:spcPts val="600"/>
              </a:spcBef>
              <a:spcAft>
                <a:spcPts val="0"/>
              </a:spcAft>
              <a:buClr>
                <a:schemeClr val="dk1"/>
              </a:buClr>
              <a:buSzPts val="1600"/>
              <a:buNone/>
              <a:defRPr sz="1600" b="1"/>
            </a:lvl6pPr>
            <a:lvl7pPr marL="3200400" lvl="6" indent="-228600" algn="l">
              <a:lnSpc>
                <a:spcPct val="100000"/>
              </a:lnSpc>
              <a:spcBef>
                <a:spcPts val="600"/>
              </a:spcBef>
              <a:spcAft>
                <a:spcPts val="0"/>
              </a:spcAft>
              <a:buClr>
                <a:schemeClr val="dk1"/>
              </a:buClr>
              <a:buSzPts val="1600"/>
              <a:buNone/>
              <a:defRPr sz="1600" b="1"/>
            </a:lvl7pPr>
            <a:lvl8pPr marL="3657600" lvl="7" indent="-228600" algn="l">
              <a:lnSpc>
                <a:spcPct val="100000"/>
              </a:lnSpc>
              <a:spcBef>
                <a:spcPts val="600"/>
              </a:spcBef>
              <a:spcAft>
                <a:spcPts val="0"/>
              </a:spcAft>
              <a:buClr>
                <a:schemeClr val="dk1"/>
              </a:buClr>
              <a:buSzPts val="1600"/>
              <a:buNone/>
              <a:defRPr sz="1600" b="1"/>
            </a:lvl8pPr>
            <a:lvl9pPr marL="4114800" lvl="8" indent="-228600" algn="l">
              <a:lnSpc>
                <a:spcPct val="100000"/>
              </a:lnSpc>
              <a:spcBef>
                <a:spcPts val="600"/>
              </a:spcBef>
              <a:spcAft>
                <a:spcPts val="0"/>
              </a:spcAft>
              <a:buClr>
                <a:schemeClr val="dk1"/>
              </a:buClr>
              <a:buSzPts val="1600"/>
              <a:buNone/>
              <a:defRPr sz="1600" b="1"/>
            </a:lvl9pPr>
          </a:lstStyle>
          <a:p>
            <a:endParaRPr/>
          </a:p>
        </p:txBody>
      </p:sp>
      <p:sp>
        <p:nvSpPr>
          <p:cNvPr id="164" name="Google Shape;164;p88"/>
          <p:cNvSpPr txBox="1">
            <a:spLocks noGrp="1"/>
          </p:cNvSpPr>
          <p:nvPr>
            <p:ph type="body" idx="2"/>
          </p:nvPr>
        </p:nvSpPr>
        <p:spPr>
          <a:xfrm>
            <a:off x="550864" y="2493000"/>
            <a:ext cx="5257799" cy="3815725"/>
          </a:xfrm>
          <a:prstGeom prst="rect">
            <a:avLst/>
          </a:prstGeom>
          <a:solidFill>
            <a:srgbClr val="FFEEE5"/>
          </a:solidFill>
          <a:ln>
            <a:noFill/>
          </a:ln>
        </p:spPr>
        <p:txBody>
          <a:bodyPr spcFirstLastPara="1" wrap="square" lIns="180000" tIns="216000" rIns="180000" bIns="21600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30200" algn="l">
              <a:lnSpc>
                <a:spcPct val="100000"/>
              </a:lnSpc>
              <a:spcBef>
                <a:spcPts val="600"/>
              </a:spcBef>
              <a:spcAft>
                <a:spcPts val="0"/>
              </a:spcAft>
              <a:buClr>
                <a:schemeClr val="dk1"/>
              </a:buClr>
              <a:buSzPts val="1600"/>
              <a:buChar char="•"/>
              <a:defRPr sz="1600"/>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165" name="Google Shape;165;p88"/>
          <p:cNvSpPr txBox="1">
            <a:spLocks noGrp="1"/>
          </p:cNvSpPr>
          <p:nvPr>
            <p:ph type="body" idx="3"/>
          </p:nvPr>
        </p:nvSpPr>
        <p:spPr>
          <a:xfrm>
            <a:off x="6383338" y="1700213"/>
            <a:ext cx="5257800" cy="64878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600"/>
              </a:spcBef>
              <a:spcAft>
                <a:spcPts val="0"/>
              </a:spcAft>
              <a:buClr>
                <a:schemeClr val="dk1"/>
              </a:buClr>
              <a:buSzPts val="2300"/>
              <a:buNone/>
              <a:defRPr sz="2300" b="0">
                <a:latin typeface="Avenir"/>
                <a:ea typeface="Avenir"/>
                <a:cs typeface="Avenir"/>
                <a:sym typeface="Avenir"/>
              </a:defRPr>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600"/>
              </a:spcBef>
              <a:spcAft>
                <a:spcPts val="0"/>
              </a:spcAft>
              <a:buClr>
                <a:schemeClr val="dk1"/>
              </a:buClr>
              <a:buSzPts val="1600"/>
              <a:buNone/>
              <a:defRPr sz="1600" b="1"/>
            </a:lvl4pPr>
            <a:lvl5pPr marL="2286000" lvl="4" indent="-228600" algn="l">
              <a:lnSpc>
                <a:spcPct val="100000"/>
              </a:lnSpc>
              <a:spcBef>
                <a:spcPts val="600"/>
              </a:spcBef>
              <a:spcAft>
                <a:spcPts val="0"/>
              </a:spcAft>
              <a:buClr>
                <a:schemeClr val="dk1"/>
              </a:buClr>
              <a:buSzPts val="1600"/>
              <a:buNone/>
              <a:defRPr sz="1600" b="1"/>
            </a:lvl5pPr>
            <a:lvl6pPr marL="2743200" lvl="5" indent="-228600" algn="l">
              <a:lnSpc>
                <a:spcPct val="100000"/>
              </a:lnSpc>
              <a:spcBef>
                <a:spcPts val="600"/>
              </a:spcBef>
              <a:spcAft>
                <a:spcPts val="0"/>
              </a:spcAft>
              <a:buClr>
                <a:schemeClr val="dk1"/>
              </a:buClr>
              <a:buSzPts val="1600"/>
              <a:buNone/>
              <a:defRPr sz="1600" b="1"/>
            </a:lvl6pPr>
            <a:lvl7pPr marL="3200400" lvl="6" indent="-228600" algn="l">
              <a:lnSpc>
                <a:spcPct val="100000"/>
              </a:lnSpc>
              <a:spcBef>
                <a:spcPts val="600"/>
              </a:spcBef>
              <a:spcAft>
                <a:spcPts val="0"/>
              </a:spcAft>
              <a:buClr>
                <a:schemeClr val="dk1"/>
              </a:buClr>
              <a:buSzPts val="1600"/>
              <a:buNone/>
              <a:defRPr sz="1600" b="1"/>
            </a:lvl7pPr>
            <a:lvl8pPr marL="3657600" lvl="7" indent="-228600" algn="l">
              <a:lnSpc>
                <a:spcPct val="100000"/>
              </a:lnSpc>
              <a:spcBef>
                <a:spcPts val="600"/>
              </a:spcBef>
              <a:spcAft>
                <a:spcPts val="0"/>
              </a:spcAft>
              <a:buClr>
                <a:schemeClr val="dk1"/>
              </a:buClr>
              <a:buSzPts val="1600"/>
              <a:buNone/>
              <a:defRPr sz="1600" b="1"/>
            </a:lvl8pPr>
            <a:lvl9pPr marL="4114800" lvl="8" indent="-228600" algn="l">
              <a:lnSpc>
                <a:spcPct val="100000"/>
              </a:lnSpc>
              <a:spcBef>
                <a:spcPts val="600"/>
              </a:spcBef>
              <a:spcAft>
                <a:spcPts val="0"/>
              </a:spcAft>
              <a:buClr>
                <a:schemeClr val="dk1"/>
              </a:buClr>
              <a:buSzPts val="1600"/>
              <a:buNone/>
              <a:defRPr sz="1600" b="1"/>
            </a:lvl9pPr>
          </a:lstStyle>
          <a:p>
            <a:endParaRPr/>
          </a:p>
        </p:txBody>
      </p:sp>
      <p:sp>
        <p:nvSpPr>
          <p:cNvPr id="166" name="Google Shape;166;p88"/>
          <p:cNvSpPr txBox="1">
            <a:spLocks noGrp="1"/>
          </p:cNvSpPr>
          <p:nvPr>
            <p:ph type="body" idx="4"/>
          </p:nvPr>
        </p:nvSpPr>
        <p:spPr>
          <a:xfrm>
            <a:off x="6383338" y="2493000"/>
            <a:ext cx="5257800" cy="3815725"/>
          </a:xfrm>
          <a:prstGeom prst="rect">
            <a:avLst/>
          </a:prstGeom>
          <a:solidFill>
            <a:srgbClr val="FFEEE5"/>
          </a:solidFill>
          <a:ln>
            <a:noFill/>
          </a:ln>
        </p:spPr>
        <p:txBody>
          <a:bodyPr spcFirstLastPara="1" wrap="square" lIns="180000" tIns="216000" rIns="180000" bIns="21600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30200" algn="l">
              <a:lnSpc>
                <a:spcPct val="100000"/>
              </a:lnSpc>
              <a:spcBef>
                <a:spcPts val="600"/>
              </a:spcBef>
              <a:spcAft>
                <a:spcPts val="0"/>
              </a:spcAft>
              <a:buClr>
                <a:schemeClr val="dk1"/>
              </a:buClr>
              <a:buSzPts val="1600"/>
              <a:buChar char="•"/>
              <a:defRPr sz="1600"/>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167" name="Google Shape;167;p88"/>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88"/>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88"/>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170" name="Google Shape;170;p88"/>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for long titles">
  <p:cSld name="Title Slide for long titles">
    <p:bg>
      <p:bgPr>
        <a:solidFill>
          <a:srgbClr val="FFEEE5"/>
        </a:solidFill>
        <a:effectLst/>
      </p:bgPr>
    </p:bg>
    <p:spTree>
      <p:nvGrpSpPr>
        <p:cNvPr id="1" name="Shape 171"/>
        <p:cNvGrpSpPr/>
        <p:nvPr/>
      </p:nvGrpSpPr>
      <p:grpSpPr>
        <a:xfrm>
          <a:off x="0" y="0"/>
          <a:ext cx="0" cy="0"/>
          <a:chOff x="0" y="0"/>
          <a:chExt cx="0" cy="0"/>
        </a:xfrm>
      </p:grpSpPr>
      <p:sp>
        <p:nvSpPr>
          <p:cNvPr id="172" name="Google Shape;172;p91"/>
          <p:cNvSpPr>
            <a:spLocks noGrp="1"/>
          </p:cNvSpPr>
          <p:nvPr>
            <p:ph type="pic" idx="2"/>
          </p:nvPr>
        </p:nvSpPr>
        <p:spPr>
          <a:xfrm>
            <a:off x="4008439" y="1"/>
            <a:ext cx="8183562" cy="6858000"/>
          </a:xfrm>
          <a:prstGeom prst="rect">
            <a:avLst/>
          </a:prstGeom>
          <a:solidFill>
            <a:srgbClr val="F2F2F2"/>
          </a:solidFill>
          <a:ln>
            <a:noFill/>
          </a:ln>
        </p:spPr>
      </p:sp>
      <p:sp>
        <p:nvSpPr>
          <p:cNvPr id="173" name="Google Shape;173;p91"/>
          <p:cNvSpPr txBox="1">
            <a:spLocks noGrp="1"/>
          </p:cNvSpPr>
          <p:nvPr>
            <p:ph type="ctrTitle"/>
          </p:nvPr>
        </p:nvSpPr>
        <p:spPr>
          <a:xfrm>
            <a:off x="1019436" y="2348880"/>
            <a:ext cx="10188564" cy="2880000"/>
          </a:xfrm>
          <a:prstGeom prst="rect">
            <a:avLst/>
          </a:prstGeom>
          <a:solidFill>
            <a:schemeClr val="lt1"/>
          </a:solidFill>
          <a:ln>
            <a:noFill/>
          </a:ln>
        </p:spPr>
        <p:txBody>
          <a:bodyPr spcFirstLastPara="1" wrap="square" lIns="360000" tIns="216000" rIns="360000" bIns="1080000" anchor="b" anchorCtr="0">
            <a:normAutofit/>
          </a:bodyPr>
          <a:lstStyle>
            <a:lvl1pPr lvl="0" algn="l">
              <a:lnSpc>
                <a:spcPct val="100000"/>
              </a:lnSpc>
              <a:spcBef>
                <a:spcPts val="0"/>
              </a:spcBef>
              <a:spcAft>
                <a:spcPts val="0"/>
              </a:spcAft>
              <a:buClr>
                <a:schemeClr val="dk1"/>
              </a:buClr>
              <a:buSzPts val="3500"/>
              <a:buFont typeface="Avenir"/>
              <a:buNone/>
              <a:defRPr sz="3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91"/>
          <p:cNvSpPr txBox="1">
            <a:spLocks noGrp="1"/>
          </p:cNvSpPr>
          <p:nvPr>
            <p:ph type="subTitle" idx="1"/>
          </p:nvPr>
        </p:nvSpPr>
        <p:spPr>
          <a:xfrm>
            <a:off x="1416000" y="4293000"/>
            <a:ext cx="9432000" cy="720080"/>
          </a:xfrm>
          <a:prstGeom prst="rect">
            <a:avLst/>
          </a:prstGeom>
          <a:noFill/>
          <a:ln>
            <a:noFill/>
          </a:ln>
        </p:spPr>
        <p:txBody>
          <a:bodyPr spcFirstLastPara="1" wrap="square" lIns="0" tIns="0" rIns="0" bIns="0" anchor="t" anchorCtr="0">
            <a:normAutofit/>
          </a:bodyPr>
          <a:lstStyle>
            <a:lvl1pPr lvl="0" algn="l">
              <a:lnSpc>
                <a:spcPct val="100000"/>
              </a:lnSpc>
              <a:spcBef>
                <a:spcPts val="600"/>
              </a:spcBef>
              <a:spcAft>
                <a:spcPts val="0"/>
              </a:spcAft>
              <a:buClr>
                <a:schemeClr val="dk1"/>
              </a:buClr>
              <a:buSzPts val="2400"/>
              <a:buNone/>
              <a:defRPr sz="2400">
                <a:solidFill>
                  <a:schemeClr val="dk1"/>
                </a:solidFill>
              </a:defRPr>
            </a:lvl1pPr>
            <a:lvl2pPr lvl="1" algn="ctr">
              <a:lnSpc>
                <a:spcPct val="100000"/>
              </a:lnSpc>
              <a:spcBef>
                <a:spcPts val="600"/>
              </a:spcBef>
              <a:spcAft>
                <a:spcPts val="0"/>
              </a:spcAft>
              <a:buClr>
                <a:schemeClr val="dk1"/>
              </a:buClr>
              <a:buSzPts val="2000"/>
              <a:buNone/>
              <a:defRPr sz="2000"/>
            </a:lvl2pPr>
            <a:lvl3pPr lvl="2" algn="ctr">
              <a:lnSpc>
                <a:spcPct val="100000"/>
              </a:lnSpc>
              <a:spcBef>
                <a:spcPts val="600"/>
              </a:spcBef>
              <a:spcAft>
                <a:spcPts val="0"/>
              </a:spcAft>
              <a:buClr>
                <a:schemeClr val="dk1"/>
              </a:buClr>
              <a:buSzPts val="1800"/>
              <a:buNone/>
              <a:defRPr sz="1800"/>
            </a:lvl3pPr>
            <a:lvl4pPr lvl="3" algn="ctr">
              <a:lnSpc>
                <a:spcPct val="100000"/>
              </a:lnSpc>
              <a:spcBef>
                <a:spcPts val="600"/>
              </a:spcBef>
              <a:spcAft>
                <a:spcPts val="0"/>
              </a:spcAft>
              <a:buClr>
                <a:schemeClr val="dk1"/>
              </a:buClr>
              <a:buSzPts val="1600"/>
              <a:buNone/>
              <a:defRPr sz="1600"/>
            </a:lvl4pPr>
            <a:lvl5pPr lvl="4" algn="ctr">
              <a:lnSpc>
                <a:spcPct val="100000"/>
              </a:lnSpc>
              <a:spcBef>
                <a:spcPts val="600"/>
              </a:spcBef>
              <a:spcAft>
                <a:spcPts val="0"/>
              </a:spcAft>
              <a:buClr>
                <a:schemeClr val="dk1"/>
              </a:buClr>
              <a:buSzPts val="1600"/>
              <a:buNone/>
              <a:defRPr sz="1600"/>
            </a:lvl5pPr>
            <a:lvl6pPr lvl="5" algn="ctr">
              <a:lnSpc>
                <a:spcPct val="100000"/>
              </a:lnSpc>
              <a:spcBef>
                <a:spcPts val="600"/>
              </a:spcBef>
              <a:spcAft>
                <a:spcPts val="0"/>
              </a:spcAft>
              <a:buClr>
                <a:schemeClr val="dk1"/>
              </a:buClr>
              <a:buSzPts val="1600"/>
              <a:buNone/>
              <a:defRPr sz="1600"/>
            </a:lvl6pPr>
            <a:lvl7pPr lvl="6" algn="ctr">
              <a:lnSpc>
                <a:spcPct val="100000"/>
              </a:lnSpc>
              <a:spcBef>
                <a:spcPts val="600"/>
              </a:spcBef>
              <a:spcAft>
                <a:spcPts val="0"/>
              </a:spcAft>
              <a:buClr>
                <a:schemeClr val="dk1"/>
              </a:buClr>
              <a:buSzPts val="1600"/>
              <a:buNone/>
              <a:defRPr sz="1600"/>
            </a:lvl7pPr>
            <a:lvl8pPr lvl="7" algn="ctr">
              <a:lnSpc>
                <a:spcPct val="100000"/>
              </a:lnSpc>
              <a:spcBef>
                <a:spcPts val="600"/>
              </a:spcBef>
              <a:spcAft>
                <a:spcPts val="0"/>
              </a:spcAft>
              <a:buClr>
                <a:schemeClr val="dk1"/>
              </a:buClr>
              <a:buSzPts val="1600"/>
              <a:buNone/>
              <a:defRPr sz="1600"/>
            </a:lvl8pPr>
            <a:lvl9pPr lvl="8" algn="ctr">
              <a:lnSpc>
                <a:spcPct val="100000"/>
              </a:lnSpc>
              <a:spcBef>
                <a:spcPts val="600"/>
              </a:spcBef>
              <a:spcAft>
                <a:spcPts val="0"/>
              </a:spcAft>
              <a:buClr>
                <a:schemeClr val="dk1"/>
              </a:buClr>
              <a:buSzPts val="1600"/>
              <a:buNone/>
              <a:defRPr sz="1600"/>
            </a:lvl9pPr>
          </a:lstStyle>
          <a:p>
            <a:endParaRPr/>
          </a:p>
        </p:txBody>
      </p:sp>
      <p:sp>
        <p:nvSpPr>
          <p:cNvPr id="175" name="Google Shape;175;p91"/>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91"/>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91"/>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178" name="Google Shape;178;p91"/>
          <p:cNvSpPr/>
          <p:nvPr/>
        </p:nvSpPr>
        <p:spPr>
          <a:xfrm>
            <a:off x="983432" y="2348880"/>
            <a:ext cx="36000" cy="2880000"/>
          </a:xfrm>
          <a:prstGeom prst="rect">
            <a:avLst/>
          </a:prstGeom>
          <a:solidFill>
            <a:schemeClr val="dk2"/>
          </a:solidFill>
          <a:ln>
            <a:noFill/>
          </a:ln>
        </p:spPr>
        <p:txBody>
          <a:bodyPr spcFirstLastPara="1" wrap="square" lIns="180000" tIns="216000" rIns="180000" bIns="2160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venir"/>
              <a:ea typeface="Avenir"/>
              <a:cs typeface="Avenir"/>
              <a:sym typeface="Avenir"/>
            </a:endParaRPr>
          </a:p>
        </p:txBody>
      </p:sp>
      <p:grpSp>
        <p:nvGrpSpPr>
          <p:cNvPr id="179" name="Google Shape;179;p91"/>
          <p:cNvGrpSpPr/>
          <p:nvPr/>
        </p:nvGrpSpPr>
        <p:grpSpPr>
          <a:xfrm>
            <a:off x="430911" y="890894"/>
            <a:ext cx="1584176" cy="1007542"/>
            <a:chOff x="8352653" y="226741"/>
            <a:chExt cx="540002" cy="343443"/>
          </a:xfrm>
        </p:grpSpPr>
        <p:sp>
          <p:nvSpPr>
            <p:cNvPr id="180" name="Google Shape;180;p91"/>
            <p:cNvSpPr/>
            <p:nvPr/>
          </p:nvSpPr>
          <p:spPr>
            <a:xfrm>
              <a:off x="8541219" y="522951"/>
              <a:ext cx="160917" cy="47233"/>
            </a:xfrm>
            <a:custGeom>
              <a:avLst/>
              <a:gdLst/>
              <a:ahLst/>
              <a:cxnLst/>
              <a:rect l="l" t="t" r="r" b="b"/>
              <a:pathLst>
                <a:path w="548838" h="161095" extrusionOk="0">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54"/>
                <a:buFont typeface="Arial"/>
                <a:buNone/>
              </a:pPr>
              <a:endParaRPr sz="2454" b="0" i="0" u="none" strike="noStrike" cap="none">
                <a:solidFill>
                  <a:schemeClr val="dk1"/>
                </a:solidFill>
                <a:latin typeface="Avenir"/>
                <a:ea typeface="Avenir"/>
                <a:cs typeface="Avenir"/>
                <a:sym typeface="Avenir"/>
              </a:endParaRPr>
            </a:p>
          </p:txBody>
        </p:sp>
        <p:sp>
          <p:nvSpPr>
            <p:cNvPr id="181" name="Google Shape;181;p91"/>
            <p:cNvSpPr/>
            <p:nvPr/>
          </p:nvSpPr>
          <p:spPr>
            <a:xfrm>
              <a:off x="8352653" y="362355"/>
              <a:ext cx="270002" cy="135627"/>
            </a:xfrm>
            <a:custGeom>
              <a:avLst/>
              <a:gdLst/>
              <a:ahLst/>
              <a:cxnLst/>
              <a:rect l="l" t="t" r="r" b="b"/>
              <a:pathLst>
                <a:path w="920891" h="462580" extrusionOk="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54"/>
                <a:buFont typeface="Arial"/>
                <a:buNone/>
              </a:pPr>
              <a:endParaRPr sz="2454" b="0" i="0" u="none" strike="noStrike" cap="none">
                <a:solidFill>
                  <a:schemeClr val="dk1"/>
                </a:solidFill>
                <a:latin typeface="Avenir"/>
                <a:ea typeface="Avenir"/>
                <a:cs typeface="Avenir"/>
                <a:sym typeface="Avenir"/>
              </a:endParaRPr>
            </a:p>
          </p:txBody>
        </p:sp>
        <p:sp>
          <p:nvSpPr>
            <p:cNvPr id="182" name="Google Shape;182;p91"/>
            <p:cNvSpPr/>
            <p:nvPr/>
          </p:nvSpPr>
          <p:spPr>
            <a:xfrm>
              <a:off x="8622657" y="226741"/>
              <a:ext cx="269998" cy="135627"/>
            </a:xfrm>
            <a:custGeom>
              <a:avLst/>
              <a:gdLst/>
              <a:ahLst/>
              <a:cxnLst/>
              <a:rect l="l" t="t" r="r" b="b"/>
              <a:pathLst>
                <a:path w="920878" h="462580" extrusionOk="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54"/>
                <a:buFont typeface="Arial"/>
                <a:buNone/>
              </a:pPr>
              <a:endParaRPr sz="2454" b="0" i="0" u="none" strike="noStrike" cap="none">
                <a:solidFill>
                  <a:schemeClr val="dk1"/>
                </a:solidFill>
                <a:latin typeface="Avenir"/>
                <a:ea typeface="Avenir"/>
                <a:cs typeface="Avenir"/>
                <a:sym typeface="Avenir"/>
              </a:endParaRPr>
            </a:p>
          </p:txBody>
        </p:sp>
      </p:gr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bg>
      <p:bgPr>
        <a:solidFill>
          <a:srgbClr val="FFEEE5"/>
        </a:solidFill>
        <a:effectLst/>
      </p:bgPr>
    </p:bg>
    <p:spTree>
      <p:nvGrpSpPr>
        <p:cNvPr id="1" name="Shape 183"/>
        <p:cNvGrpSpPr/>
        <p:nvPr/>
      </p:nvGrpSpPr>
      <p:grpSpPr>
        <a:xfrm>
          <a:off x="0" y="0"/>
          <a:ext cx="0" cy="0"/>
          <a:chOff x="0" y="0"/>
          <a:chExt cx="0" cy="0"/>
        </a:xfrm>
      </p:grpSpPr>
      <p:sp>
        <p:nvSpPr>
          <p:cNvPr id="184" name="Google Shape;184;p92"/>
          <p:cNvSpPr>
            <a:spLocks noGrp="1"/>
          </p:cNvSpPr>
          <p:nvPr>
            <p:ph type="pic" idx="2"/>
          </p:nvPr>
        </p:nvSpPr>
        <p:spPr>
          <a:xfrm>
            <a:off x="6383337" y="1"/>
            <a:ext cx="5808663" cy="6858000"/>
          </a:xfrm>
          <a:prstGeom prst="rect">
            <a:avLst/>
          </a:prstGeom>
          <a:solidFill>
            <a:srgbClr val="F2F2F2"/>
          </a:solidFill>
          <a:ln>
            <a:noFill/>
          </a:ln>
        </p:spPr>
      </p:sp>
      <p:sp>
        <p:nvSpPr>
          <p:cNvPr id="185" name="Google Shape;185;p92"/>
          <p:cNvSpPr txBox="1">
            <a:spLocks noGrp="1"/>
          </p:cNvSpPr>
          <p:nvPr>
            <p:ph type="title"/>
          </p:nvPr>
        </p:nvSpPr>
        <p:spPr>
          <a:xfrm>
            <a:off x="550864" y="1341438"/>
            <a:ext cx="5257800" cy="1871562"/>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500"/>
              <a:buFont typeface="Avenir"/>
              <a:buNone/>
              <a:defRPr sz="3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92"/>
          <p:cNvSpPr txBox="1">
            <a:spLocks noGrp="1"/>
          </p:cNvSpPr>
          <p:nvPr>
            <p:ph type="body" idx="1"/>
          </p:nvPr>
        </p:nvSpPr>
        <p:spPr>
          <a:xfrm>
            <a:off x="550864" y="3429000"/>
            <a:ext cx="5257800" cy="28077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2400"/>
              <a:buNone/>
              <a:defRPr sz="2400">
                <a:solidFill>
                  <a:schemeClr val="dk1"/>
                </a:solidFill>
              </a:defRPr>
            </a:lvl1pPr>
            <a:lvl2pPr marL="914400" lvl="1" indent="-228600" algn="l">
              <a:lnSpc>
                <a:spcPct val="100000"/>
              </a:lnSpc>
              <a:spcBef>
                <a:spcPts val="600"/>
              </a:spcBef>
              <a:spcAft>
                <a:spcPts val="0"/>
              </a:spcAft>
              <a:buClr>
                <a:srgbClr val="75797B"/>
              </a:buClr>
              <a:buSzPts val="2000"/>
              <a:buNone/>
              <a:defRPr sz="2000">
                <a:solidFill>
                  <a:srgbClr val="75797B"/>
                </a:solidFill>
              </a:defRPr>
            </a:lvl2pPr>
            <a:lvl3pPr marL="1371600" lvl="2" indent="-228600" algn="l">
              <a:lnSpc>
                <a:spcPct val="100000"/>
              </a:lnSpc>
              <a:spcBef>
                <a:spcPts val="600"/>
              </a:spcBef>
              <a:spcAft>
                <a:spcPts val="0"/>
              </a:spcAft>
              <a:buClr>
                <a:srgbClr val="75797B"/>
              </a:buClr>
              <a:buSzPts val="1800"/>
              <a:buNone/>
              <a:defRPr sz="1800">
                <a:solidFill>
                  <a:srgbClr val="75797B"/>
                </a:solidFill>
              </a:defRPr>
            </a:lvl3pPr>
            <a:lvl4pPr marL="1828800" lvl="3" indent="-228600" algn="l">
              <a:lnSpc>
                <a:spcPct val="100000"/>
              </a:lnSpc>
              <a:spcBef>
                <a:spcPts val="600"/>
              </a:spcBef>
              <a:spcAft>
                <a:spcPts val="0"/>
              </a:spcAft>
              <a:buClr>
                <a:srgbClr val="75797B"/>
              </a:buClr>
              <a:buSzPts val="1600"/>
              <a:buNone/>
              <a:defRPr sz="1600">
                <a:solidFill>
                  <a:srgbClr val="75797B"/>
                </a:solidFill>
              </a:defRPr>
            </a:lvl4pPr>
            <a:lvl5pPr marL="2286000" lvl="4" indent="-228600" algn="l">
              <a:lnSpc>
                <a:spcPct val="100000"/>
              </a:lnSpc>
              <a:spcBef>
                <a:spcPts val="600"/>
              </a:spcBef>
              <a:spcAft>
                <a:spcPts val="0"/>
              </a:spcAft>
              <a:buClr>
                <a:srgbClr val="75797B"/>
              </a:buClr>
              <a:buSzPts val="1600"/>
              <a:buNone/>
              <a:defRPr sz="1600">
                <a:solidFill>
                  <a:srgbClr val="75797B"/>
                </a:solidFill>
              </a:defRPr>
            </a:lvl5pPr>
            <a:lvl6pPr marL="2743200" lvl="5" indent="-228600" algn="l">
              <a:lnSpc>
                <a:spcPct val="100000"/>
              </a:lnSpc>
              <a:spcBef>
                <a:spcPts val="600"/>
              </a:spcBef>
              <a:spcAft>
                <a:spcPts val="0"/>
              </a:spcAft>
              <a:buClr>
                <a:srgbClr val="75797B"/>
              </a:buClr>
              <a:buSzPts val="1600"/>
              <a:buNone/>
              <a:defRPr sz="1600">
                <a:solidFill>
                  <a:srgbClr val="75797B"/>
                </a:solidFill>
              </a:defRPr>
            </a:lvl6pPr>
            <a:lvl7pPr marL="3200400" lvl="6" indent="-228600" algn="l">
              <a:lnSpc>
                <a:spcPct val="100000"/>
              </a:lnSpc>
              <a:spcBef>
                <a:spcPts val="600"/>
              </a:spcBef>
              <a:spcAft>
                <a:spcPts val="0"/>
              </a:spcAft>
              <a:buClr>
                <a:srgbClr val="75797B"/>
              </a:buClr>
              <a:buSzPts val="1600"/>
              <a:buNone/>
              <a:defRPr sz="1600">
                <a:solidFill>
                  <a:srgbClr val="75797B"/>
                </a:solidFill>
              </a:defRPr>
            </a:lvl7pPr>
            <a:lvl8pPr marL="3657600" lvl="7" indent="-228600" algn="l">
              <a:lnSpc>
                <a:spcPct val="100000"/>
              </a:lnSpc>
              <a:spcBef>
                <a:spcPts val="600"/>
              </a:spcBef>
              <a:spcAft>
                <a:spcPts val="0"/>
              </a:spcAft>
              <a:buClr>
                <a:srgbClr val="75797B"/>
              </a:buClr>
              <a:buSzPts val="1600"/>
              <a:buNone/>
              <a:defRPr sz="1600">
                <a:solidFill>
                  <a:srgbClr val="75797B"/>
                </a:solidFill>
              </a:defRPr>
            </a:lvl8pPr>
            <a:lvl9pPr marL="4114800" lvl="8" indent="-228600" algn="l">
              <a:lnSpc>
                <a:spcPct val="100000"/>
              </a:lnSpc>
              <a:spcBef>
                <a:spcPts val="600"/>
              </a:spcBef>
              <a:spcAft>
                <a:spcPts val="0"/>
              </a:spcAft>
              <a:buClr>
                <a:srgbClr val="75797B"/>
              </a:buClr>
              <a:buSzPts val="1600"/>
              <a:buNone/>
              <a:defRPr sz="1600">
                <a:solidFill>
                  <a:srgbClr val="75797B"/>
                </a:solidFill>
              </a:defRPr>
            </a:lvl9pPr>
          </a:lstStyle>
          <a:p>
            <a:endParaRPr/>
          </a:p>
        </p:txBody>
      </p:sp>
      <p:sp>
        <p:nvSpPr>
          <p:cNvPr id="187" name="Google Shape;187;p92"/>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92"/>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92"/>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section header">
  <p:cSld name="Sub-section header">
    <p:bg>
      <p:bgPr>
        <a:solidFill>
          <a:srgbClr val="FFEEE5"/>
        </a:solidFill>
        <a:effectLst/>
      </p:bgPr>
    </p:bg>
    <p:spTree>
      <p:nvGrpSpPr>
        <p:cNvPr id="1" name="Shape 190"/>
        <p:cNvGrpSpPr/>
        <p:nvPr/>
      </p:nvGrpSpPr>
      <p:grpSpPr>
        <a:xfrm>
          <a:off x="0" y="0"/>
          <a:ext cx="0" cy="0"/>
          <a:chOff x="0" y="0"/>
          <a:chExt cx="0" cy="0"/>
        </a:xfrm>
      </p:grpSpPr>
      <p:sp>
        <p:nvSpPr>
          <p:cNvPr id="191" name="Google Shape;191;p93"/>
          <p:cNvSpPr txBox="1">
            <a:spLocks noGrp="1"/>
          </p:cNvSpPr>
          <p:nvPr>
            <p:ph type="title"/>
          </p:nvPr>
        </p:nvSpPr>
        <p:spPr>
          <a:xfrm>
            <a:off x="550864" y="1341438"/>
            <a:ext cx="11090274" cy="1871562"/>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3500"/>
              <a:buFont typeface="Avenir"/>
              <a:buNone/>
              <a:defRPr sz="3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93"/>
          <p:cNvSpPr txBox="1">
            <a:spLocks noGrp="1"/>
          </p:cNvSpPr>
          <p:nvPr>
            <p:ph type="body" idx="1"/>
          </p:nvPr>
        </p:nvSpPr>
        <p:spPr>
          <a:xfrm>
            <a:off x="550864" y="3429000"/>
            <a:ext cx="11090274" cy="28077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2400"/>
              <a:buNone/>
              <a:defRPr sz="2400">
                <a:solidFill>
                  <a:schemeClr val="dk1"/>
                </a:solidFill>
              </a:defRPr>
            </a:lvl1pPr>
            <a:lvl2pPr marL="914400" lvl="1" indent="-228600" algn="l">
              <a:lnSpc>
                <a:spcPct val="100000"/>
              </a:lnSpc>
              <a:spcBef>
                <a:spcPts val="600"/>
              </a:spcBef>
              <a:spcAft>
                <a:spcPts val="0"/>
              </a:spcAft>
              <a:buClr>
                <a:srgbClr val="75797B"/>
              </a:buClr>
              <a:buSzPts val="2000"/>
              <a:buNone/>
              <a:defRPr sz="2000">
                <a:solidFill>
                  <a:srgbClr val="75797B"/>
                </a:solidFill>
              </a:defRPr>
            </a:lvl2pPr>
            <a:lvl3pPr marL="1371600" lvl="2" indent="-228600" algn="l">
              <a:lnSpc>
                <a:spcPct val="100000"/>
              </a:lnSpc>
              <a:spcBef>
                <a:spcPts val="600"/>
              </a:spcBef>
              <a:spcAft>
                <a:spcPts val="0"/>
              </a:spcAft>
              <a:buClr>
                <a:srgbClr val="75797B"/>
              </a:buClr>
              <a:buSzPts val="1800"/>
              <a:buNone/>
              <a:defRPr sz="1800">
                <a:solidFill>
                  <a:srgbClr val="75797B"/>
                </a:solidFill>
              </a:defRPr>
            </a:lvl3pPr>
            <a:lvl4pPr marL="1828800" lvl="3" indent="-228600" algn="l">
              <a:lnSpc>
                <a:spcPct val="100000"/>
              </a:lnSpc>
              <a:spcBef>
                <a:spcPts val="600"/>
              </a:spcBef>
              <a:spcAft>
                <a:spcPts val="0"/>
              </a:spcAft>
              <a:buClr>
                <a:srgbClr val="75797B"/>
              </a:buClr>
              <a:buSzPts val="1600"/>
              <a:buNone/>
              <a:defRPr sz="1600">
                <a:solidFill>
                  <a:srgbClr val="75797B"/>
                </a:solidFill>
              </a:defRPr>
            </a:lvl4pPr>
            <a:lvl5pPr marL="2286000" lvl="4" indent="-228600" algn="l">
              <a:lnSpc>
                <a:spcPct val="100000"/>
              </a:lnSpc>
              <a:spcBef>
                <a:spcPts val="600"/>
              </a:spcBef>
              <a:spcAft>
                <a:spcPts val="0"/>
              </a:spcAft>
              <a:buClr>
                <a:srgbClr val="75797B"/>
              </a:buClr>
              <a:buSzPts val="1600"/>
              <a:buNone/>
              <a:defRPr sz="1600">
                <a:solidFill>
                  <a:srgbClr val="75797B"/>
                </a:solidFill>
              </a:defRPr>
            </a:lvl5pPr>
            <a:lvl6pPr marL="2743200" lvl="5" indent="-228600" algn="l">
              <a:lnSpc>
                <a:spcPct val="100000"/>
              </a:lnSpc>
              <a:spcBef>
                <a:spcPts val="600"/>
              </a:spcBef>
              <a:spcAft>
                <a:spcPts val="0"/>
              </a:spcAft>
              <a:buClr>
                <a:srgbClr val="75797B"/>
              </a:buClr>
              <a:buSzPts val="1600"/>
              <a:buNone/>
              <a:defRPr sz="1600">
                <a:solidFill>
                  <a:srgbClr val="75797B"/>
                </a:solidFill>
              </a:defRPr>
            </a:lvl6pPr>
            <a:lvl7pPr marL="3200400" lvl="6" indent="-228600" algn="l">
              <a:lnSpc>
                <a:spcPct val="100000"/>
              </a:lnSpc>
              <a:spcBef>
                <a:spcPts val="600"/>
              </a:spcBef>
              <a:spcAft>
                <a:spcPts val="0"/>
              </a:spcAft>
              <a:buClr>
                <a:srgbClr val="75797B"/>
              </a:buClr>
              <a:buSzPts val="1600"/>
              <a:buNone/>
              <a:defRPr sz="1600">
                <a:solidFill>
                  <a:srgbClr val="75797B"/>
                </a:solidFill>
              </a:defRPr>
            </a:lvl7pPr>
            <a:lvl8pPr marL="3657600" lvl="7" indent="-228600" algn="l">
              <a:lnSpc>
                <a:spcPct val="100000"/>
              </a:lnSpc>
              <a:spcBef>
                <a:spcPts val="600"/>
              </a:spcBef>
              <a:spcAft>
                <a:spcPts val="0"/>
              </a:spcAft>
              <a:buClr>
                <a:srgbClr val="75797B"/>
              </a:buClr>
              <a:buSzPts val="1600"/>
              <a:buNone/>
              <a:defRPr sz="1600">
                <a:solidFill>
                  <a:srgbClr val="75797B"/>
                </a:solidFill>
              </a:defRPr>
            </a:lvl8pPr>
            <a:lvl9pPr marL="4114800" lvl="8" indent="-228600" algn="l">
              <a:lnSpc>
                <a:spcPct val="100000"/>
              </a:lnSpc>
              <a:spcBef>
                <a:spcPts val="600"/>
              </a:spcBef>
              <a:spcAft>
                <a:spcPts val="0"/>
              </a:spcAft>
              <a:buClr>
                <a:srgbClr val="75797B"/>
              </a:buClr>
              <a:buSzPts val="1600"/>
              <a:buNone/>
              <a:defRPr sz="1600">
                <a:solidFill>
                  <a:srgbClr val="75797B"/>
                </a:solidFill>
              </a:defRPr>
            </a:lvl9pPr>
          </a:lstStyle>
          <a:p>
            <a:endParaRPr/>
          </a:p>
        </p:txBody>
      </p:sp>
      <p:sp>
        <p:nvSpPr>
          <p:cNvPr id="193" name="Google Shape;193;p93"/>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93"/>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93"/>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on solid background">
  <p:cSld name="Quote on solid background">
    <p:bg>
      <p:bgPr>
        <a:solidFill>
          <a:srgbClr val="FFEEE5"/>
        </a:solidFill>
        <a:effectLst/>
      </p:bgPr>
    </p:bg>
    <p:spTree>
      <p:nvGrpSpPr>
        <p:cNvPr id="1" name="Shape 196"/>
        <p:cNvGrpSpPr/>
        <p:nvPr/>
      </p:nvGrpSpPr>
      <p:grpSpPr>
        <a:xfrm>
          <a:off x="0" y="0"/>
          <a:ext cx="0" cy="0"/>
          <a:chOff x="0" y="0"/>
          <a:chExt cx="0" cy="0"/>
        </a:xfrm>
      </p:grpSpPr>
      <p:sp>
        <p:nvSpPr>
          <p:cNvPr id="197" name="Google Shape;197;p94"/>
          <p:cNvSpPr txBox="1">
            <a:spLocks noGrp="1"/>
          </p:cNvSpPr>
          <p:nvPr>
            <p:ph type="title"/>
          </p:nvPr>
        </p:nvSpPr>
        <p:spPr>
          <a:xfrm>
            <a:off x="2280000" y="2349000"/>
            <a:ext cx="7632000" cy="2160000"/>
          </a:xfrm>
          <a:prstGeom prst="rect">
            <a:avLst/>
          </a:prstGeom>
          <a:solidFill>
            <a:schemeClr val="lt1"/>
          </a:solidFill>
          <a:ln>
            <a:noFill/>
          </a:ln>
        </p:spPr>
        <p:txBody>
          <a:bodyPr spcFirstLastPara="1" wrap="square" lIns="360000" tIns="216000" rIns="360000" bIns="216000" anchor="ctr" anchorCtr="0">
            <a:normAutofit/>
          </a:bodyPr>
          <a:lstStyle>
            <a:lvl1pPr lvl="0" algn="ctr">
              <a:lnSpc>
                <a:spcPct val="100000"/>
              </a:lnSpc>
              <a:spcBef>
                <a:spcPts val="0"/>
              </a:spcBef>
              <a:spcAft>
                <a:spcPts val="0"/>
              </a:spcAft>
              <a:buClr>
                <a:schemeClr val="dk1"/>
              </a:buClr>
              <a:buSzPts val="3100"/>
              <a:buFont typeface="Avenir"/>
              <a:buNone/>
              <a:defRPr sz="3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94"/>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94"/>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94"/>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Quote on dark picture">
  <p:cSld name="Quote on dark picture">
    <p:spTree>
      <p:nvGrpSpPr>
        <p:cNvPr id="1" name="Shape 201"/>
        <p:cNvGrpSpPr/>
        <p:nvPr/>
      </p:nvGrpSpPr>
      <p:grpSpPr>
        <a:xfrm>
          <a:off x="0" y="0"/>
          <a:ext cx="0" cy="0"/>
          <a:chOff x="0" y="0"/>
          <a:chExt cx="0" cy="0"/>
        </a:xfrm>
      </p:grpSpPr>
      <p:sp>
        <p:nvSpPr>
          <p:cNvPr id="202" name="Google Shape;202;p95"/>
          <p:cNvSpPr>
            <a:spLocks noGrp="1"/>
          </p:cNvSpPr>
          <p:nvPr>
            <p:ph type="pic" idx="2"/>
          </p:nvPr>
        </p:nvSpPr>
        <p:spPr>
          <a:xfrm>
            <a:off x="0" y="1"/>
            <a:ext cx="12192001" cy="6858000"/>
          </a:xfrm>
          <a:prstGeom prst="rect">
            <a:avLst/>
          </a:prstGeom>
          <a:solidFill>
            <a:srgbClr val="BFBFBF"/>
          </a:solidFill>
          <a:ln>
            <a:noFill/>
          </a:ln>
        </p:spPr>
      </p:sp>
      <p:sp>
        <p:nvSpPr>
          <p:cNvPr id="203" name="Google Shape;203;p95"/>
          <p:cNvSpPr txBox="1">
            <a:spLocks noGrp="1"/>
          </p:cNvSpPr>
          <p:nvPr>
            <p:ph type="title"/>
          </p:nvPr>
        </p:nvSpPr>
        <p:spPr>
          <a:xfrm>
            <a:off x="2280000" y="2349000"/>
            <a:ext cx="7632000" cy="2160000"/>
          </a:xfrm>
          <a:prstGeom prst="rect">
            <a:avLst/>
          </a:prstGeom>
          <a:solidFill>
            <a:schemeClr val="lt1"/>
          </a:solidFill>
          <a:ln>
            <a:noFill/>
          </a:ln>
        </p:spPr>
        <p:txBody>
          <a:bodyPr spcFirstLastPara="1" wrap="square" lIns="360000" tIns="216000" rIns="360000" bIns="216000" anchor="ctr" anchorCtr="0">
            <a:normAutofit/>
          </a:bodyPr>
          <a:lstStyle>
            <a:lvl1pPr lvl="0" algn="ctr">
              <a:lnSpc>
                <a:spcPct val="100000"/>
              </a:lnSpc>
              <a:spcBef>
                <a:spcPts val="0"/>
              </a:spcBef>
              <a:spcAft>
                <a:spcPts val="0"/>
              </a:spcAft>
              <a:buClr>
                <a:schemeClr val="dk1"/>
              </a:buClr>
              <a:buSzPts val="3100"/>
              <a:buFont typeface="Avenir"/>
              <a:buNone/>
              <a:defRPr sz="3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95"/>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95"/>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95"/>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rge caption and content" type="twoObj">
  <p:cSld name="TWO_OBJECTS">
    <p:spTree>
      <p:nvGrpSpPr>
        <p:cNvPr id="1" name="Shape 40"/>
        <p:cNvGrpSpPr/>
        <p:nvPr/>
      </p:nvGrpSpPr>
      <p:grpSpPr>
        <a:xfrm>
          <a:off x="0" y="0"/>
          <a:ext cx="0" cy="0"/>
          <a:chOff x="0" y="0"/>
          <a:chExt cx="0" cy="0"/>
        </a:xfrm>
      </p:grpSpPr>
      <p:sp>
        <p:nvSpPr>
          <p:cNvPr id="41" name="Google Shape;41;p73"/>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3"/>
          <p:cNvSpPr txBox="1">
            <a:spLocks noGrp="1"/>
          </p:cNvSpPr>
          <p:nvPr>
            <p:ph type="body" idx="1"/>
          </p:nvPr>
        </p:nvSpPr>
        <p:spPr>
          <a:xfrm>
            <a:off x="550864" y="1700213"/>
            <a:ext cx="6913136"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43" name="Google Shape;43;p73"/>
          <p:cNvSpPr txBox="1">
            <a:spLocks noGrp="1"/>
          </p:cNvSpPr>
          <p:nvPr>
            <p:ph type="body" idx="2"/>
          </p:nvPr>
        </p:nvSpPr>
        <p:spPr>
          <a:xfrm>
            <a:off x="8183562" y="1700213"/>
            <a:ext cx="3457575" cy="4608512"/>
          </a:xfrm>
          <a:prstGeom prst="rect">
            <a:avLst/>
          </a:prstGeom>
          <a:solidFill>
            <a:srgbClr val="F2F2F2"/>
          </a:solid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44" name="Google Shape;44;p73"/>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3"/>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3"/>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47" name="Google Shape;47;p73"/>
          <p:cNvSpPr/>
          <p:nvPr/>
        </p:nvSpPr>
        <p:spPr>
          <a:xfrm>
            <a:off x="7806788" y="1700213"/>
            <a:ext cx="36000" cy="4608000"/>
          </a:xfrm>
          <a:prstGeom prst="rect">
            <a:avLst/>
          </a:prstGeom>
          <a:solidFill>
            <a:schemeClr val="dk2"/>
          </a:solidFill>
          <a:ln>
            <a:noFill/>
          </a:ln>
        </p:spPr>
        <p:txBody>
          <a:bodyPr spcFirstLastPara="1" wrap="square" lIns="180000" tIns="216000" rIns="180000" bIns="2160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venir"/>
              <a:ea typeface="Avenir"/>
              <a:cs typeface="Avenir"/>
              <a:sym typeface="Aveni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Quote on light picture">
  <p:cSld name="Quote on light picture">
    <p:spTree>
      <p:nvGrpSpPr>
        <p:cNvPr id="1" name="Shape 207"/>
        <p:cNvGrpSpPr/>
        <p:nvPr/>
      </p:nvGrpSpPr>
      <p:grpSpPr>
        <a:xfrm>
          <a:off x="0" y="0"/>
          <a:ext cx="0" cy="0"/>
          <a:chOff x="0" y="0"/>
          <a:chExt cx="0" cy="0"/>
        </a:xfrm>
      </p:grpSpPr>
      <p:sp>
        <p:nvSpPr>
          <p:cNvPr id="208" name="Google Shape;208;p96"/>
          <p:cNvSpPr>
            <a:spLocks noGrp="1"/>
          </p:cNvSpPr>
          <p:nvPr>
            <p:ph type="pic" idx="2"/>
          </p:nvPr>
        </p:nvSpPr>
        <p:spPr>
          <a:xfrm>
            <a:off x="0" y="1"/>
            <a:ext cx="12192001" cy="6858000"/>
          </a:xfrm>
          <a:prstGeom prst="rect">
            <a:avLst/>
          </a:prstGeom>
          <a:solidFill>
            <a:srgbClr val="F2F2F2"/>
          </a:solidFill>
          <a:ln>
            <a:noFill/>
          </a:ln>
        </p:spPr>
        <p:txBody>
          <a:bodyPr/>
          <a:lstStyle/>
          <a:p>
            <a:endParaRPr lang="nb-NO"/>
          </a:p>
        </p:txBody>
      </p:sp>
      <p:sp>
        <p:nvSpPr>
          <p:cNvPr id="209" name="Google Shape;209;p96"/>
          <p:cNvSpPr txBox="1">
            <a:spLocks noGrp="1"/>
          </p:cNvSpPr>
          <p:nvPr>
            <p:ph type="title"/>
          </p:nvPr>
        </p:nvSpPr>
        <p:spPr>
          <a:xfrm>
            <a:off x="2280000" y="2349000"/>
            <a:ext cx="7632000" cy="2160000"/>
          </a:xfrm>
          <a:prstGeom prst="rect">
            <a:avLst/>
          </a:prstGeom>
          <a:solidFill>
            <a:schemeClr val="accent1"/>
          </a:solidFill>
          <a:ln>
            <a:noFill/>
          </a:ln>
        </p:spPr>
        <p:txBody>
          <a:bodyPr spcFirstLastPara="1" wrap="square" lIns="360000" tIns="216000" rIns="360000" bIns="216000" anchor="ctr" anchorCtr="0">
            <a:normAutofit/>
          </a:bodyPr>
          <a:lstStyle>
            <a:lvl1pPr lvl="0" algn="ctr">
              <a:lnSpc>
                <a:spcPct val="100000"/>
              </a:lnSpc>
              <a:spcBef>
                <a:spcPts val="0"/>
              </a:spcBef>
              <a:spcAft>
                <a:spcPts val="0"/>
              </a:spcAft>
              <a:buClr>
                <a:schemeClr val="lt1"/>
              </a:buClr>
              <a:buSzPts val="3100"/>
              <a:buFont typeface="Avenir"/>
              <a:buNone/>
              <a:defRPr sz="31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96"/>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96"/>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96"/>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and Table">
  <p:cSld name="Content and Table">
    <p:spTree>
      <p:nvGrpSpPr>
        <p:cNvPr id="1" name="Shape 213"/>
        <p:cNvGrpSpPr/>
        <p:nvPr/>
      </p:nvGrpSpPr>
      <p:grpSpPr>
        <a:xfrm>
          <a:off x="0" y="0"/>
          <a:ext cx="0" cy="0"/>
          <a:chOff x="0" y="0"/>
          <a:chExt cx="0" cy="0"/>
        </a:xfrm>
      </p:grpSpPr>
      <p:sp>
        <p:nvSpPr>
          <p:cNvPr id="214" name="Google Shape;214;p97"/>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97"/>
          <p:cNvSpPr txBox="1">
            <a:spLocks noGrp="1"/>
          </p:cNvSpPr>
          <p:nvPr>
            <p:ph type="body" idx="1"/>
          </p:nvPr>
        </p:nvSpPr>
        <p:spPr>
          <a:xfrm>
            <a:off x="550864" y="1700213"/>
            <a:ext cx="5257800"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16" name="Google Shape;216;p97"/>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97"/>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97"/>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and table">
  <p:cSld name="Two content and table">
    <p:spTree>
      <p:nvGrpSpPr>
        <p:cNvPr id="1" name="Shape 219"/>
        <p:cNvGrpSpPr/>
        <p:nvPr/>
      </p:nvGrpSpPr>
      <p:grpSpPr>
        <a:xfrm>
          <a:off x="0" y="0"/>
          <a:ext cx="0" cy="0"/>
          <a:chOff x="0" y="0"/>
          <a:chExt cx="0" cy="0"/>
        </a:xfrm>
      </p:grpSpPr>
      <p:sp>
        <p:nvSpPr>
          <p:cNvPr id="220" name="Google Shape;220;p98"/>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98"/>
          <p:cNvSpPr txBox="1">
            <a:spLocks noGrp="1"/>
          </p:cNvSpPr>
          <p:nvPr>
            <p:ph type="body" idx="1"/>
          </p:nvPr>
        </p:nvSpPr>
        <p:spPr>
          <a:xfrm>
            <a:off x="550864" y="1700213"/>
            <a:ext cx="5257800" cy="172878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22" name="Google Shape;222;p98"/>
          <p:cNvSpPr txBox="1">
            <a:spLocks noGrp="1"/>
          </p:cNvSpPr>
          <p:nvPr>
            <p:ph type="body" idx="2"/>
          </p:nvPr>
        </p:nvSpPr>
        <p:spPr>
          <a:xfrm>
            <a:off x="6383338" y="1700213"/>
            <a:ext cx="5257800" cy="172878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23" name="Google Shape;223;p98"/>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98"/>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98"/>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
  <p:cSld name="Table ">
    <p:spTree>
      <p:nvGrpSpPr>
        <p:cNvPr id="1" name="Shape 226"/>
        <p:cNvGrpSpPr/>
        <p:nvPr/>
      </p:nvGrpSpPr>
      <p:grpSpPr>
        <a:xfrm>
          <a:off x="0" y="0"/>
          <a:ext cx="0" cy="0"/>
          <a:chOff x="0" y="0"/>
          <a:chExt cx="0" cy="0"/>
        </a:xfrm>
      </p:grpSpPr>
      <p:sp>
        <p:nvSpPr>
          <p:cNvPr id="227" name="Google Shape;227;p99"/>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99"/>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99"/>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99"/>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231"/>
        <p:cNvGrpSpPr/>
        <p:nvPr/>
      </p:nvGrpSpPr>
      <p:grpSpPr>
        <a:xfrm>
          <a:off x="0" y="0"/>
          <a:ext cx="0" cy="0"/>
          <a:chOff x="0" y="0"/>
          <a:chExt cx="0" cy="0"/>
        </a:xfrm>
      </p:grpSpPr>
      <p:sp>
        <p:nvSpPr>
          <p:cNvPr id="232" name="Google Shape;232;p100"/>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100"/>
          <p:cNvSpPr txBox="1">
            <a:spLocks noGrp="1"/>
          </p:cNvSpPr>
          <p:nvPr>
            <p:ph type="body" idx="1"/>
          </p:nvPr>
        </p:nvSpPr>
        <p:spPr>
          <a:xfrm>
            <a:off x="550864" y="1700213"/>
            <a:ext cx="3457574"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34" name="Google Shape;234;p100"/>
          <p:cNvSpPr txBox="1">
            <a:spLocks noGrp="1"/>
          </p:cNvSpPr>
          <p:nvPr>
            <p:ph type="body" idx="2"/>
          </p:nvPr>
        </p:nvSpPr>
        <p:spPr>
          <a:xfrm>
            <a:off x="4367213" y="1700213"/>
            <a:ext cx="3457575"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35" name="Google Shape;235;p100"/>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100"/>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100"/>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238" name="Google Shape;238;p100"/>
          <p:cNvSpPr txBox="1">
            <a:spLocks noGrp="1"/>
          </p:cNvSpPr>
          <p:nvPr>
            <p:ph type="body" idx="3"/>
          </p:nvPr>
        </p:nvSpPr>
        <p:spPr>
          <a:xfrm>
            <a:off x="8183563" y="1700213"/>
            <a:ext cx="3457575"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content and callouts">
  <p:cSld name="Three content and callouts">
    <p:spTree>
      <p:nvGrpSpPr>
        <p:cNvPr id="1" name="Shape 239"/>
        <p:cNvGrpSpPr/>
        <p:nvPr/>
      </p:nvGrpSpPr>
      <p:grpSpPr>
        <a:xfrm>
          <a:off x="0" y="0"/>
          <a:ext cx="0" cy="0"/>
          <a:chOff x="0" y="0"/>
          <a:chExt cx="0" cy="0"/>
        </a:xfrm>
      </p:grpSpPr>
      <p:sp>
        <p:nvSpPr>
          <p:cNvPr id="240" name="Google Shape;240;p101"/>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101"/>
          <p:cNvSpPr txBox="1">
            <a:spLocks noGrp="1"/>
          </p:cNvSpPr>
          <p:nvPr>
            <p:ph type="body" idx="1"/>
          </p:nvPr>
        </p:nvSpPr>
        <p:spPr>
          <a:xfrm>
            <a:off x="550864" y="1700213"/>
            <a:ext cx="3457574"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42" name="Google Shape;242;p101"/>
          <p:cNvSpPr txBox="1">
            <a:spLocks noGrp="1"/>
          </p:cNvSpPr>
          <p:nvPr>
            <p:ph type="body" idx="2"/>
          </p:nvPr>
        </p:nvSpPr>
        <p:spPr>
          <a:xfrm>
            <a:off x="4367213" y="1700213"/>
            <a:ext cx="3457575"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43" name="Google Shape;243;p101"/>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101"/>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101"/>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246" name="Google Shape;246;p101"/>
          <p:cNvSpPr txBox="1">
            <a:spLocks noGrp="1"/>
          </p:cNvSpPr>
          <p:nvPr>
            <p:ph type="body" idx="3"/>
          </p:nvPr>
        </p:nvSpPr>
        <p:spPr>
          <a:xfrm>
            <a:off x="8183563" y="1700213"/>
            <a:ext cx="3457575" cy="108078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47" name="Google Shape;247;p101"/>
          <p:cNvSpPr txBox="1">
            <a:spLocks noGrp="1"/>
          </p:cNvSpPr>
          <p:nvPr>
            <p:ph type="body" idx="4"/>
          </p:nvPr>
        </p:nvSpPr>
        <p:spPr>
          <a:xfrm>
            <a:off x="8183562" y="2997000"/>
            <a:ext cx="3457575" cy="1584000"/>
          </a:xfrm>
          <a:prstGeom prst="rect">
            <a:avLst/>
          </a:prstGeom>
          <a:solidFill>
            <a:schemeClr val="accent1"/>
          </a:solidFill>
          <a:ln>
            <a:noFill/>
          </a:ln>
        </p:spPr>
        <p:txBody>
          <a:bodyPr spcFirstLastPara="1" wrap="square" lIns="180000" tIns="216000" rIns="180000" bIns="216000" anchor="ctr" anchorCtr="0">
            <a:normAutofit/>
          </a:bodyPr>
          <a:lstStyle>
            <a:lvl1pPr marL="457200" lvl="0" indent="-228600" algn="ctr">
              <a:lnSpc>
                <a:spcPct val="100000"/>
              </a:lnSpc>
              <a:spcBef>
                <a:spcPts val="600"/>
              </a:spcBef>
              <a:spcAft>
                <a:spcPts val="0"/>
              </a:spcAft>
              <a:buClr>
                <a:schemeClr val="lt1"/>
              </a:buClr>
              <a:buSzPts val="1800"/>
              <a:buFont typeface="Avenir"/>
              <a:buNone/>
              <a:defRPr sz="1800">
                <a:solidFill>
                  <a:schemeClr val="lt1"/>
                </a:solidFill>
                <a:latin typeface="Avenir"/>
                <a:ea typeface="Avenir"/>
                <a:cs typeface="Avenir"/>
                <a:sym typeface="Avenir"/>
              </a:defRPr>
            </a:lvl1pPr>
            <a:lvl2pPr marL="914400" lvl="1"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2pPr>
            <a:lvl3pPr marL="1371600" lvl="2"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3pPr>
            <a:lvl4pPr marL="1828800" lvl="3"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4pPr>
            <a:lvl5pPr marL="2286000" lvl="4"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5pPr>
            <a:lvl6pPr marL="2743200" lvl="5"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6pPr>
            <a:lvl7pPr marL="3200400" lvl="6"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7pPr>
            <a:lvl8pPr marL="3657600" lvl="7"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8pPr>
            <a:lvl9pPr marL="4114800" lvl="8"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9pPr>
          </a:lstStyle>
          <a:p>
            <a:endParaRPr/>
          </a:p>
        </p:txBody>
      </p:sp>
      <p:sp>
        <p:nvSpPr>
          <p:cNvPr id="248" name="Google Shape;248;p101"/>
          <p:cNvSpPr txBox="1">
            <a:spLocks noGrp="1"/>
          </p:cNvSpPr>
          <p:nvPr>
            <p:ph type="body" idx="5"/>
          </p:nvPr>
        </p:nvSpPr>
        <p:spPr>
          <a:xfrm>
            <a:off x="8197644" y="4786478"/>
            <a:ext cx="3443494" cy="1511725"/>
          </a:xfrm>
          <a:prstGeom prst="rect">
            <a:avLst/>
          </a:prstGeom>
          <a:solidFill>
            <a:srgbClr val="FFEEE5"/>
          </a:solidFill>
          <a:ln>
            <a:noFill/>
          </a:ln>
        </p:spPr>
        <p:txBody>
          <a:bodyPr spcFirstLastPara="1" wrap="square" lIns="180000" tIns="216000" rIns="180000" bIns="216000" anchor="ctr" anchorCtr="0">
            <a:normAutofit/>
          </a:bodyPr>
          <a:lstStyle>
            <a:lvl1pPr marL="457200" lvl="0" indent="-228600" algn="ctr">
              <a:lnSpc>
                <a:spcPct val="100000"/>
              </a:lnSpc>
              <a:spcBef>
                <a:spcPts val="600"/>
              </a:spcBef>
              <a:spcAft>
                <a:spcPts val="0"/>
              </a:spcAft>
              <a:buClr>
                <a:schemeClr val="dk1"/>
              </a:buClr>
              <a:buSzPts val="1800"/>
              <a:buFont typeface="Avenir"/>
              <a:buNone/>
              <a:defRPr sz="1800">
                <a:latin typeface="Avenir"/>
                <a:ea typeface="Avenir"/>
                <a:cs typeface="Avenir"/>
                <a:sym typeface="Avenir"/>
              </a:defRPr>
            </a:lvl1pPr>
            <a:lvl2pPr marL="914400" lvl="1"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2pPr>
            <a:lvl3pPr marL="1371600" lvl="2"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3pPr>
            <a:lvl4pPr marL="1828800" lvl="3"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4pPr>
            <a:lvl5pPr marL="2286000" lvl="4"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5pPr>
            <a:lvl6pPr marL="2743200" lvl="5"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6pPr>
            <a:lvl7pPr marL="3200400" lvl="6"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7pPr>
            <a:lvl8pPr marL="3657600" lvl="7"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8pPr>
            <a:lvl9pPr marL="4114800" lvl="8" indent="-228600" algn="ctr">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mparison no colour ">
  <p:cSld name="Two comparison no colour ">
    <p:spTree>
      <p:nvGrpSpPr>
        <p:cNvPr id="1" name="Shape 249"/>
        <p:cNvGrpSpPr/>
        <p:nvPr/>
      </p:nvGrpSpPr>
      <p:grpSpPr>
        <a:xfrm>
          <a:off x="0" y="0"/>
          <a:ext cx="0" cy="0"/>
          <a:chOff x="0" y="0"/>
          <a:chExt cx="0" cy="0"/>
        </a:xfrm>
      </p:grpSpPr>
      <p:sp>
        <p:nvSpPr>
          <p:cNvPr id="250" name="Google Shape;250;p102"/>
          <p:cNvSpPr txBox="1">
            <a:spLocks noGrp="1"/>
          </p:cNvSpPr>
          <p:nvPr>
            <p:ph type="body" idx="1"/>
          </p:nvPr>
        </p:nvSpPr>
        <p:spPr>
          <a:xfrm>
            <a:off x="550864" y="1700213"/>
            <a:ext cx="5257799" cy="64878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600"/>
              </a:spcBef>
              <a:spcAft>
                <a:spcPts val="0"/>
              </a:spcAft>
              <a:buClr>
                <a:schemeClr val="dk1"/>
              </a:buClr>
              <a:buSzPts val="2300"/>
              <a:buNone/>
              <a:defRPr sz="2300" b="0">
                <a:latin typeface="Avenir"/>
                <a:ea typeface="Avenir"/>
                <a:cs typeface="Avenir"/>
                <a:sym typeface="Avenir"/>
              </a:defRPr>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600"/>
              </a:spcBef>
              <a:spcAft>
                <a:spcPts val="0"/>
              </a:spcAft>
              <a:buClr>
                <a:schemeClr val="dk1"/>
              </a:buClr>
              <a:buSzPts val="1600"/>
              <a:buNone/>
              <a:defRPr sz="1600" b="1"/>
            </a:lvl4pPr>
            <a:lvl5pPr marL="2286000" lvl="4" indent="-228600" algn="l">
              <a:lnSpc>
                <a:spcPct val="100000"/>
              </a:lnSpc>
              <a:spcBef>
                <a:spcPts val="600"/>
              </a:spcBef>
              <a:spcAft>
                <a:spcPts val="0"/>
              </a:spcAft>
              <a:buClr>
                <a:schemeClr val="dk1"/>
              </a:buClr>
              <a:buSzPts val="1600"/>
              <a:buNone/>
              <a:defRPr sz="1600" b="1"/>
            </a:lvl5pPr>
            <a:lvl6pPr marL="2743200" lvl="5" indent="-228600" algn="l">
              <a:lnSpc>
                <a:spcPct val="100000"/>
              </a:lnSpc>
              <a:spcBef>
                <a:spcPts val="600"/>
              </a:spcBef>
              <a:spcAft>
                <a:spcPts val="0"/>
              </a:spcAft>
              <a:buClr>
                <a:schemeClr val="dk1"/>
              </a:buClr>
              <a:buSzPts val="1600"/>
              <a:buNone/>
              <a:defRPr sz="1600" b="1"/>
            </a:lvl6pPr>
            <a:lvl7pPr marL="3200400" lvl="6" indent="-228600" algn="l">
              <a:lnSpc>
                <a:spcPct val="100000"/>
              </a:lnSpc>
              <a:spcBef>
                <a:spcPts val="600"/>
              </a:spcBef>
              <a:spcAft>
                <a:spcPts val="0"/>
              </a:spcAft>
              <a:buClr>
                <a:schemeClr val="dk1"/>
              </a:buClr>
              <a:buSzPts val="1600"/>
              <a:buNone/>
              <a:defRPr sz="1600" b="1"/>
            </a:lvl7pPr>
            <a:lvl8pPr marL="3657600" lvl="7" indent="-228600" algn="l">
              <a:lnSpc>
                <a:spcPct val="100000"/>
              </a:lnSpc>
              <a:spcBef>
                <a:spcPts val="600"/>
              </a:spcBef>
              <a:spcAft>
                <a:spcPts val="0"/>
              </a:spcAft>
              <a:buClr>
                <a:schemeClr val="dk1"/>
              </a:buClr>
              <a:buSzPts val="1600"/>
              <a:buNone/>
              <a:defRPr sz="1600" b="1"/>
            </a:lvl8pPr>
            <a:lvl9pPr marL="4114800" lvl="8" indent="-228600" algn="l">
              <a:lnSpc>
                <a:spcPct val="100000"/>
              </a:lnSpc>
              <a:spcBef>
                <a:spcPts val="600"/>
              </a:spcBef>
              <a:spcAft>
                <a:spcPts val="0"/>
              </a:spcAft>
              <a:buClr>
                <a:schemeClr val="dk1"/>
              </a:buClr>
              <a:buSzPts val="1600"/>
              <a:buNone/>
              <a:defRPr sz="1600" b="1"/>
            </a:lvl9pPr>
          </a:lstStyle>
          <a:p>
            <a:endParaRPr/>
          </a:p>
        </p:txBody>
      </p:sp>
      <p:sp>
        <p:nvSpPr>
          <p:cNvPr id="251" name="Google Shape;251;p102"/>
          <p:cNvSpPr txBox="1">
            <a:spLocks noGrp="1"/>
          </p:cNvSpPr>
          <p:nvPr>
            <p:ph type="body" idx="2"/>
          </p:nvPr>
        </p:nvSpPr>
        <p:spPr>
          <a:xfrm>
            <a:off x="550864" y="2493001"/>
            <a:ext cx="5257799" cy="381572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52" name="Google Shape;252;p102"/>
          <p:cNvSpPr txBox="1">
            <a:spLocks noGrp="1"/>
          </p:cNvSpPr>
          <p:nvPr>
            <p:ph type="body" idx="3"/>
          </p:nvPr>
        </p:nvSpPr>
        <p:spPr>
          <a:xfrm>
            <a:off x="6383338" y="1700213"/>
            <a:ext cx="5257800" cy="648787"/>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600"/>
              </a:spcBef>
              <a:spcAft>
                <a:spcPts val="0"/>
              </a:spcAft>
              <a:buClr>
                <a:schemeClr val="dk1"/>
              </a:buClr>
              <a:buSzPts val="2300"/>
              <a:buNone/>
              <a:defRPr sz="2300" b="0">
                <a:latin typeface="Avenir"/>
                <a:ea typeface="Avenir"/>
                <a:cs typeface="Avenir"/>
                <a:sym typeface="Avenir"/>
              </a:defRPr>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600"/>
              </a:spcBef>
              <a:spcAft>
                <a:spcPts val="0"/>
              </a:spcAft>
              <a:buClr>
                <a:schemeClr val="dk1"/>
              </a:buClr>
              <a:buSzPts val="1600"/>
              <a:buNone/>
              <a:defRPr sz="1600" b="1"/>
            </a:lvl4pPr>
            <a:lvl5pPr marL="2286000" lvl="4" indent="-228600" algn="l">
              <a:lnSpc>
                <a:spcPct val="100000"/>
              </a:lnSpc>
              <a:spcBef>
                <a:spcPts val="600"/>
              </a:spcBef>
              <a:spcAft>
                <a:spcPts val="0"/>
              </a:spcAft>
              <a:buClr>
                <a:schemeClr val="dk1"/>
              </a:buClr>
              <a:buSzPts val="1600"/>
              <a:buNone/>
              <a:defRPr sz="1600" b="1"/>
            </a:lvl5pPr>
            <a:lvl6pPr marL="2743200" lvl="5" indent="-228600" algn="l">
              <a:lnSpc>
                <a:spcPct val="100000"/>
              </a:lnSpc>
              <a:spcBef>
                <a:spcPts val="600"/>
              </a:spcBef>
              <a:spcAft>
                <a:spcPts val="0"/>
              </a:spcAft>
              <a:buClr>
                <a:schemeClr val="dk1"/>
              </a:buClr>
              <a:buSzPts val="1600"/>
              <a:buNone/>
              <a:defRPr sz="1600" b="1"/>
            </a:lvl6pPr>
            <a:lvl7pPr marL="3200400" lvl="6" indent="-228600" algn="l">
              <a:lnSpc>
                <a:spcPct val="100000"/>
              </a:lnSpc>
              <a:spcBef>
                <a:spcPts val="600"/>
              </a:spcBef>
              <a:spcAft>
                <a:spcPts val="0"/>
              </a:spcAft>
              <a:buClr>
                <a:schemeClr val="dk1"/>
              </a:buClr>
              <a:buSzPts val="1600"/>
              <a:buNone/>
              <a:defRPr sz="1600" b="1"/>
            </a:lvl7pPr>
            <a:lvl8pPr marL="3657600" lvl="7" indent="-228600" algn="l">
              <a:lnSpc>
                <a:spcPct val="100000"/>
              </a:lnSpc>
              <a:spcBef>
                <a:spcPts val="600"/>
              </a:spcBef>
              <a:spcAft>
                <a:spcPts val="0"/>
              </a:spcAft>
              <a:buClr>
                <a:schemeClr val="dk1"/>
              </a:buClr>
              <a:buSzPts val="1600"/>
              <a:buNone/>
              <a:defRPr sz="1600" b="1"/>
            </a:lvl8pPr>
            <a:lvl9pPr marL="4114800" lvl="8" indent="-228600" algn="l">
              <a:lnSpc>
                <a:spcPct val="100000"/>
              </a:lnSpc>
              <a:spcBef>
                <a:spcPts val="600"/>
              </a:spcBef>
              <a:spcAft>
                <a:spcPts val="0"/>
              </a:spcAft>
              <a:buClr>
                <a:schemeClr val="dk1"/>
              </a:buClr>
              <a:buSzPts val="1600"/>
              <a:buNone/>
              <a:defRPr sz="1600" b="1"/>
            </a:lvl9pPr>
          </a:lstStyle>
          <a:p>
            <a:endParaRPr/>
          </a:p>
        </p:txBody>
      </p:sp>
      <p:sp>
        <p:nvSpPr>
          <p:cNvPr id="253" name="Google Shape;253;p102"/>
          <p:cNvSpPr txBox="1">
            <a:spLocks noGrp="1"/>
          </p:cNvSpPr>
          <p:nvPr>
            <p:ph type="body" idx="4"/>
          </p:nvPr>
        </p:nvSpPr>
        <p:spPr>
          <a:xfrm>
            <a:off x="6383338" y="2493000"/>
            <a:ext cx="5257800" cy="381572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54" name="Google Shape;254;p102"/>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102"/>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102"/>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257" name="Google Shape;257;p102"/>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comparison no colour">
  <p:cSld name="Three comparison no colour">
    <p:spTree>
      <p:nvGrpSpPr>
        <p:cNvPr id="1" name="Shape 258"/>
        <p:cNvGrpSpPr/>
        <p:nvPr/>
      </p:nvGrpSpPr>
      <p:grpSpPr>
        <a:xfrm>
          <a:off x="0" y="0"/>
          <a:ext cx="0" cy="0"/>
          <a:chOff x="0" y="0"/>
          <a:chExt cx="0" cy="0"/>
        </a:xfrm>
      </p:grpSpPr>
      <p:sp>
        <p:nvSpPr>
          <p:cNvPr id="259" name="Google Shape;259;p103"/>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p103"/>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103"/>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103"/>
          <p:cNvSpPr txBox="1">
            <a:spLocks noGrp="1"/>
          </p:cNvSpPr>
          <p:nvPr>
            <p:ph type="body" idx="1"/>
          </p:nvPr>
        </p:nvSpPr>
        <p:spPr>
          <a:xfrm>
            <a:off x="550864" y="2492999"/>
            <a:ext cx="3457574" cy="381572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63" name="Google Shape;263;p103"/>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264" name="Google Shape;264;p103"/>
          <p:cNvSpPr txBox="1">
            <a:spLocks noGrp="1"/>
          </p:cNvSpPr>
          <p:nvPr>
            <p:ph type="body" idx="2"/>
          </p:nvPr>
        </p:nvSpPr>
        <p:spPr>
          <a:xfrm>
            <a:off x="4367213" y="2492999"/>
            <a:ext cx="3457575" cy="381572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65" name="Google Shape;265;p103"/>
          <p:cNvSpPr txBox="1">
            <a:spLocks noGrp="1"/>
          </p:cNvSpPr>
          <p:nvPr>
            <p:ph type="body" idx="3"/>
          </p:nvPr>
        </p:nvSpPr>
        <p:spPr>
          <a:xfrm>
            <a:off x="8183563" y="2492999"/>
            <a:ext cx="3457575" cy="381572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266" name="Google Shape;266;p103"/>
          <p:cNvSpPr txBox="1">
            <a:spLocks noGrp="1"/>
          </p:cNvSpPr>
          <p:nvPr>
            <p:ph type="body" idx="4"/>
          </p:nvPr>
        </p:nvSpPr>
        <p:spPr>
          <a:xfrm>
            <a:off x="550865" y="1700213"/>
            <a:ext cx="3457574" cy="6487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Clr>
                <a:schemeClr val="dk1"/>
              </a:buClr>
              <a:buSzPts val="2300"/>
              <a:buNone/>
              <a:defRPr sz="2300" b="0">
                <a:latin typeface="Avenir"/>
                <a:ea typeface="Avenir"/>
                <a:cs typeface="Avenir"/>
                <a:sym typeface="Avenir"/>
              </a:defRPr>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600"/>
              </a:spcBef>
              <a:spcAft>
                <a:spcPts val="0"/>
              </a:spcAft>
              <a:buClr>
                <a:schemeClr val="dk1"/>
              </a:buClr>
              <a:buSzPts val="1600"/>
              <a:buNone/>
              <a:defRPr sz="1600" b="1"/>
            </a:lvl4pPr>
            <a:lvl5pPr marL="2286000" lvl="4" indent="-228600" algn="l">
              <a:lnSpc>
                <a:spcPct val="100000"/>
              </a:lnSpc>
              <a:spcBef>
                <a:spcPts val="600"/>
              </a:spcBef>
              <a:spcAft>
                <a:spcPts val="0"/>
              </a:spcAft>
              <a:buClr>
                <a:schemeClr val="dk1"/>
              </a:buClr>
              <a:buSzPts val="1600"/>
              <a:buNone/>
              <a:defRPr sz="1600" b="1"/>
            </a:lvl5pPr>
            <a:lvl6pPr marL="2743200" lvl="5" indent="-228600" algn="l">
              <a:lnSpc>
                <a:spcPct val="100000"/>
              </a:lnSpc>
              <a:spcBef>
                <a:spcPts val="600"/>
              </a:spcBef>
              <a:spcAft>
                <a:spcPts val="0"/>
              </a:spcAft>
              <a:buClr>
                <a:schemeClr val="dk1"/>
              </a:buClr>
              <a:buSzPts val="1600"/>
              <a:buNone/>
              <a:defRPr sz="1600" b="1"/>
            </a:lvl6pPr>
            <a:lvl7pPr marL="3200400" lvl="6" indent="-228600" algn="l">
              <a:lnSpc>
                <a:spcPct val="100000"/>
              </a:lnSpc>
              <a:spcBef>
                <a:spcPts val="600"/>
              </a:spcBef>
              <a:spcAft>
                <a:spcPts val="0"/>
              </a:spcAft>
              <a:buClr>
                <a:schemeClr val="dk1"/>
              </a:buClr>
              <a:buSzPts val="1600"/>
              <a:buNone/>
              <a:defRPr sz="1600" b="1"/>
            </a:lvl7pPr>
            <a:lvl8pPr marL="3657600" lvl="7" indent="-228600" algn="l">
              <a:lnSpc>
                <a:spcPct val="100000"/>
              </a:lnSpc>
              <a:spcBef>
                <a:spcPts val="600"/>
              </a:spcBef>
              <a:spcAft>
                <a:spcPts val="0"/>
              </a:spcAft>
              <a:buClr>
                <a:schemeClr val="dk1"/>
              </a:buClr>
              <a:buSzPts val="1600"/>
              <a:buNone/>
              <a:defRPr sz="1600" b="1"/>
            </a:lvl8pPr>
            <a:lvl9pPr marL="4114800" lvl="8" indent="-228600" algn="l">
              <a:lnSpc>
                <a:spcPct val="100000"/>
              </a:lnSpc>
              <a:spcBef>
                <a:spcPts val="600"/>
              </a:spcBef>
              <a:spcAft>
                <a:spcPts val="0"/>
              </a:spcAft>
              <a:buClr>
                <a:schemeClr val="dk1"/>
              </a:buClr>
              <a:buSzPts val="1600"/>
              <a:buNone/>
              <a:defRPr sz="1600" b="1"/>
            </a:lvl9pPr>
          </a:lstStyle>
          <a:p>
            <a:endParaRPr/>
          </a:p>
        </p:txBody>
      </p:sp>
      <p:sp>
        <p:nvSpPr>
          <p:cNvPr id="267" name="Google Shape;267;p103"/>
          <p:cNvSpPr txBox="1">
            <a:spLocks noGrp="1"/>
          </p:cNvSpPr>
          <p:nvPr>
            <p:ph type="body" idx="5"/>
          </p:nvPr>
        </p:nvSpPr>
        <p:spPr>
          <a:xfrm>
            <a:off x="4367213" y="1700213"/>
            <a:ext cx="3457575" cy="6487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Clr>
                <a:schemeClr val="dk1"/>
              </a:buClr>
              <a:buSzPts val="2300"/>
              <a:buNone/>
              <a:defRPr sz="2300" b="0">
                <a:latin typeface="Avenir"/>
                <a:ea typeface="Avenir"/>
                <a:cs typeface="Avenir"/>
                <a:sym typeface="Avenir"/>
              </a:defRPr>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600"/>
              </a:spcBef>
              <a:spcAft>
                <a:spcPts val="0"/>
              </a:spcAft>
              <a:buClr>
                <a:schemeClr val="dk1"/>
              </a:buClr>
              <a:buSzPts val="1600"/>
              <a:buNone/>
              <a:defRPr sz="1600" b="1"/>
            </a:lvl4pPr>
            <a:lvl5pPr marL="2286000" lvl="4" indent="-228600" algn="l">
              <a:lnSpc>
                <a:spcPct val="100000"/>
              </a:lnSpc>
              <a:spcBef>
                <a:spcPts val="600"/>
              </a:spcBef>
              <a:spcAft>
                <a:spcPts val="0"/>
              </a:spcAft>
              <a:buClr>
                <a:schemeClr val="dk1"/>
              </a:buClr>
              <a:buSzPts val="1600"/>
              <a:buNone/>
              <a:defRPr sz="1600" b="1"/>
            </a:lvl5pPr>
            <a:lvl6pPr marL="2743200" lvl="5" indent="-228600" algn="l">
              <a:lnSpc>
                <a:spcPct val="100000"/>
              </a:lnSpc>
              <a:spcBef>
                <a:spcPts val="600"/>
              </a:spcBef>
              <a:spcAft>
                <a:spcPts val="0"/>
              </a:spcAft>
              <a:buClr>
                <a:schemeClr val="dk1"/>
              </a:buClr>
              <a:buSzPts val="1600"/>
              <a:buNone/>
              <a:defRPr sz="1600" b="1"/>
            </a:lvl6pPr>
            <a:lvl7pPr marL="3200400" lvl="6" indent="-228600" algn="l">
              <a:lnSpc>
                <a:spcPct val="100000"/>
              </a:lnSpc>
              <a:spcBef>
                <a:spcPts val="600"/>
              </a:spcBef>
              <a:spcAft>
                <a:spcPts val="0"/>
              </a:spcAft>
              <a:buClr>
                <a:schemeClr val="dk1"/>
              </a:buClr>
              <a:buSzPts val="1600"/>
              <a:buNone/>
              <a:defRPr sz="1600" b="1"/>
            </a:lvl7pPr>
            <a:lvl8pPr marL="3657600" lvl="7" indent="-228600" algn="l">
              <a:lnSpc>
                <a:spcPct val="100000"/>
              </a:lnSpc>
              <a:spcBef>
                <a:spcPts val="600"/>
              </a:spcBef>
              <a:spcAft>
                <a:spcPts val="0"/>
              </a:spcAft>
              <a:buClr>
                <a:schemeClr val="dk1"/>
              </a:buClr>
              <a:buSzPts val="1600"/>
              <a:buNone/>
              <a:defRPr sz="1600" b="1"/>
            </a:lvl8pPr>
            <a:lvl9pPr marL="4114800" lvl="8" indent="-228600" algn="l">
              <a:lnSpc>
                <a:spcPct val="100000"/>
              </a:lnSpc>
              <a:spcBef>
                <a:spcPts val="600"/>
              </a:spcBef>
              <a:spcAft>
                <a:spcPts val="0"/>
              </a:spcAft>
              <a:buClr>
                <a:schemeClr val="dk1"/>
              </a:buClr>
              <a:buSzPts val="1600"/>
              <a:buNone/>
              <a:defRPr sz="1600" b="1"/>
            </a:lvl9pPr>
          </a:lstStyle>
          <a:p>
            <a:endParaRPr/>
          </a:p>
        </p:txBody>
      </p:sp>
      <p:sp>
        <p:nvSpPr>
          <p:cNvPr id="268" name="Google Shape;268;p103"/>
          <p:cNvSpPr txBox="1">
            <a:spLocks noGrp="1"/>
          </p:cNvSpPr>
          <p:nvPr>
            <p:ph type="body" idx="6"/>
          </p:nvPr>
        </p:nvSpPr>
        <p:spPr>
          <a:xfrm>
            <a:off x="8183563" y="1700213"/>
            <a:ext cx="3457575" cy="6487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Clr>
                <a:schemeClr val="dk1"/>
              </a:buClr>
              <a:buSzPts val="2300"/>
              <a:buNone/>
              <a:defRPr sz="2300" b="0">
                <a:latin typeface="Avenir"/>
                <a:ea typeface="Avenir"/>
                <a:cs typeface="Avenir"/>
                <a:sym typeface="Avenir"/>
              </a:defRPr>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600"/>
              </a:spcBef>
              <a:spcAft>
                <a:spcPts val="0"/>
              </a:spcAft>
              <a:buClr>
                <a:schemeClr val="dk1"/>
              </a:buClr>
              <a:buSzPts val="1600"/>
              <a:buNone/>
              <a:defRPr sz="1600" b="1"/>
            </a:lvl4pPr>
            <a:lvl5pPr marL="2286000" lvl="4" indent="-228600" algn="l">
              <a:lnSpc>
                <a:spcPct val="100000"/>
              </a:lnSpc>
              <a:spcBef>
                <a:spcPts val="600"/>
              </a:spcBef>
              <a:spcAft>
                <a:spcPts val="0"/>
              </a:spcAft>
              <a:buClr>
                <a:schemeClr val="dk1"/>
              </a:buClr>
              <a:buSzPts val="1600"/>
              <a:buNone/>
              <a:defRPr sz="1600" b="1"/>
            </a:lvl5pPr>
            <a:lvl6pPr marL="2743200" lvl="5" indent="-228600" algn="l">
              <a:lnSpc>
                <a:spcPct val="100000"/>
              </a:lnSpc>
              <a:spcBef>
                <a:spcPts val="600"/>
              </a:spcBef>
              <a:spcAft>
                <a:spcPts val="0"/>
              </a:spcAft>
              <a:buClr>
                <a:schemeClr val="dk1"/>
              </a:buClr>
              <a:buSzPts val="1600"/>
              <a:buNone/>
              <a:defRPr sz="1600" b="1"/>
            </a:lvl6pPr>
            <a:lvl7pPr marL="3200400" lvl="6" indent="-228600" algn="l">
              <a:lnSpc>
                <a:spcPct val="100000"/>
              </a:lnSpc>
              <a:spcBef>
                <a:spcPts val="600"/>
              </a:spcBef>
              <a:spcAft>
                <a:spcPts val="0"/>
              </a:spcAft>
              <a:buClr>
                <a:schemeClr val="dk1"/>
              </a:buClr>
              <a:buSzPts val="1600"/>
              <a:buNone/>
              <a:defRPr sz="1600" b="1"/>
            </a:lvl7pPr>
            <a:lvl8pPr marL="3657600" lvl="7" indent="-228600" algn="l">
              <a:lnSpc>
                <a:spcPct val="100000"/>
              </a:lnSpc>
              <a:spcBef>
                <a:spcPts val="600"/>
              </a:spcBef>
              <a:spcAft>
                <a:spcPts val="0"/>
              </a:spcAft>
              <a:buClr>
                <a:schemeClr val="dk1"/>
              </a:buClr>
              <a:buSzPts val="1600"/>
              <a:buNone/>
              <a:defRPr sz="1600" b="1"/>
            </a:lvl8pPr>
            <a:lvl9pPr marL="4114800" lvl="8" indent="-228600" algn="l">
              <a:lnSpc>
                <a:spcPct val="100000"/>
              </a:lnSpc>
              <a:spcBef>
                <a:spcPts val="600"/>
              </a:spcBef>
              <a:spcAft>
                <a:spcPts val="0"/>
              </a:spcAft>
              <a:buClr>
                <a:schemeClr val="dk1"/>
              </a:buClr>
              <a:buSzPts val="1600"/>
              <a:buNone/>
              <a:defRPr sz="1600" b="1"/>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 type="blank">
  <p:cSld name="BLANK">
    <p:spTree>
      <p:nvGrpSpPr>
        <p:cNvPr id="1" name="Shape 269"/>
        <p:cNvGrpSpPr/>
        <p:nvPr/>
      </p:nvGrpSpPr>
      <p:grpSpPr>
        <a:xfrm>
          <a:off x="0" y="0"/>
          <a:ext cx="0" cy="0"/>
          <a:chOff x="0" y="0"/>
          <a:chExt cx="0" cy="0"/>
        </a:xfrm>
      </p:grpSpPr>
      <p:sp>
        <p:nvSpPr>
          <p:cNvPr id="270" name="Google Shape;270;p104"/>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104"/>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104"/>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am of five">
  <p:cSld name="Team of five">
    <p:spTree>
      <p:nvGrpSpPr>
        <p:cNvPr id="1" name="Shape 273"/>
        <p:cNvGrpSpPr/>
        <p:nvPr/>
      </p:nvGrpSpPr>
      <p:grpSpPr>
        <a:xfrm>
          <a:off x="0" y="0"/>
          <a:ext cx="0" cy="0"/>
          <a:chOff x="0" y="0"/>
          <a:chExt cx="0" cy="0"/>
        </a:xfrm>
      </p:grpSpPr>
      <p:sp>
        <p:nvSpPr>
          <p:cNvPr id="274" name="Google Shape;274;p105"/>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105"/>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105"/>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105"/>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278" name="Google Shape;278;p105"/>
          <p:cNvSpPr txBox="1">
            <a:spLocks noGrp="1"/>
          </p:cNvSpPr>
          <p:nvPr>
            <p:ph type="body" idx="1"/>
          </p:nvPr>
        </p:nvSpPr>
        <p:spPr>
          <a:xfrm>
            <a:off x="550862" y="3861276"/>
            <a:ext cx="1801138" cy="24474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900"/>
              <a:buFont typeface="Avenir"/>
              <a:buNone/>
              <a:defRPr sz="19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900"/>
              <a:buFont typeface="Avenir"/>
              <a:buNone/>
              <a:defRPr sz="19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279" name="Google Shape;279;p105"/>
          <p:cNvSpPr txBox="1">
            <a:spLocks noGrp="1"/>
          </p:cNvSpPr>
          <p:nvPr>
            <p:ph type="body" idx="2"/>
          </p:nvPr>
        </p:nvSpPr>
        <p:spPr>
          <a:xfrm>
            <a:off x="2856000" y="3861276"/>
            <a:ext cx="1801138" cy="24474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900"/>
              <a:buFont typeface="Avenir"/>
              <a:buNone/>
              <a:defRPr sz="19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900"/>
              <a:buFont typeface="Avenir"/>
              <a:buNone/>
              <a:defRPr sz="19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280" name="Google Shape;280;p105"/>
          <p:cNvSpPr txBox="1">
            <a:spLocks noGrp="1"/>
          </p:cNvSpPr>
          <p:nvPr>
            <p:ph type="body" idx="3"/>
          </p:nvPr>
        </p:nvSpPr>
        <p:spPr>
          <a:xfrm>
            <a:off x="5196000" y="3861276"/>
            <a:ext cx="1800000" cy="24474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900"/>
              <a:buFont typeface="Avenir"/>
              <a:buNone/>
              <a:defRPr sz="19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900"/>
              <a:buFont typeface="Avenir"/>
              <a:buNone/>
              <a:defRPr sz="19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281" name="Google Shape;281;p105"/>
          <p:cNvSpPr txBox="1">
            <a:spLocks noGrp="1"/>
          </p:cNvSpPr>
          <p:nvPr>
            <p:ph type="body" idx="4"/>
          </p:nvPr>
        </p:nvSpPr>
        <p:spPr>
          <a:xfrm>
            <a:off x="7536000" y="3861276"/>
            <a:ext cx="1801138" cy="24474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900"/>
              <a:buFont typeface="Avenir"/>
              <a:buNone/>
              <a:defRPr sz="19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900"/>
              <a:buFont typeface="Avenir"/>
              <a:buNone/>
              <a:defRPr sz="19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282" name="Google Shape;282;p105"/>
          <p:cNvSpPr txBox="1">
            <a:spLocks noGrp="1"/>
          </p:cNvSpPr>
          <p:nvPr>
            <p:ph type="body" idx="5"/>
          </p:nvPr>
        </p:nvSpPr>
        <p:spPr>
          <a:xfrm>
            <a:off x="9840000" y="3861276"/>
            <a:ext cx="1801138" cy="24474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900"/>
              <a:buFont typeface="Avenir"/>
              <a:buNone/>
              <a:defRPr sz="19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900"/>
              <a:buFont typeface="Avenir"/>
              <a:buNone/>
              <a:defRPr sz="19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283" name="Google Shape;283;p105"/>
          <p:cNvSpPr>
            <a:spLocks noGrp="1"/>
          </p:cNvSpPr>
          <p:nvPr>
            <p:ph type="pic" idx="6"/>
          </p:nvPr>
        </p:nvSpPr>
        <p:spPr>
          <a:xfrm>
            <a:off x="552000" y="1701717"/>
            <a:ext cx="1800000" cy="1799283"/>
          </a:xfrm>
          <a:prstGeom prst="rect">
            <a:avLst/>
          </a:prstGeom>
          <a:noFill/>
          <a:ln>
            <a:noFill/>
          </a:ln>
        </p:spPr>
      </p:sp>
      <p:sp>
        <p:nvSpPr>
          <p:cNvPr id="284" name="Google Shape;284;p105"/>
          <p:cNvSpPr>
            <a:spLocks noGrp="1"/>
          </p:cNvSpPr>
          <p:nvPr>
            <p:ph type="pic" idx="7"/>
          </p:nvPr>
        </p:nvSpPr>
        <p:spPr>
          <a:xfrm>
            <a:off x="2856000" y="1701717"/>
            <a:ext cx="1800000" cy="1799283"/>
          </a:xfrm>
          <a:prstGeom prst="rect">
            <a:avLst/>
          </a:prstGeom>
          <a:noFill/>
          <a:ln>
            <a:noFill/>
          </a:ln>
        </p:spPr>
      </p:sp>
      <p:sp>
        <p:nvSpPr>
          <p:cNvPr id="285" name="Google Shape;285;p105"/>
          <p:cNvSpPr>
            <a:spLocks noGrp="1"/>
          </p:cNvSpPr>
          <p:nvPr>
            <p:ph type="pic" idx="8"/>
          </p:nvPr>
        </p:nvSpPr>
        <p:spPr>
          <a:xfrm>
            <a:off x="5196000" y="1701717"/>
            <a:ext cx="1800000" cy="1799283"/>
          </a:xfrm>
          <a:prstGeom prst="rect">
            <a:avLst/>
          </a:prstGeom>
          <a:noFill/>
          <a:ln>
            <a:noFill/>
          </a:ln>
        </p:spPr>
      </p:sp>
      <p:sp>
        <p:nvSpPr>
          <p:cNvPr id="286" name="Google Shape;286;p105"/>
          <p:cNvSpPr>
            <a:spLocks noGrp="1"/>
          </p:cNvSpPr>
          <p:nvPr>
            <p:ph type="pic" idx="9"/>
          </p:nvPr>
        </p:nvSpPr>
        <p:spPr>
          <a:xfrm>
            <a:off x="7535999" y="1701717"/>
            <a:ext cx="1800000" cy="1799283"/>
          </a:xfrm>
          <a:prstGeom prst="rect">
            <a:avLst/>
          </a:prstGeom>
          <a:noFill/>
          <a:ln>
            <a:noFill/>
          </a:ln>
        </p:spPr>
      </p:sp>
      <p:sp>
        <p:nvSpPr>
          <p:cNvPr id="287" name="Google Shape;287;p105"/>
          <p:cNvSpPr>
            <a:spLocks noGrp="1"/>
          </p:cNvSpPr>
          <p:nvPr>
            <p:ph type="pic" idx="13"/>
          </p:nvPr>
        </p:nvSpPr>
        <p:spPr>
          <a:xfrm>
            <a:off x="9840000" y="1701717"/>
            <a:ext cx="1800000" cy="1799283"/>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48"/>
        <p:cNvGrpSpPr/>
        <p:nvPr/>
      </p:nvGrpSpPr>
      <p:grpSpPr>
        <a:xfrm>
          <a:off x="0" y="0"/>
          <a:ext cx="0" cy="0"/>
          <a:chOff x="0" y="0"/>
          <a:chExt cx="0" cy="0"/>
        </a:xfrm>
      </p:grpSpPr>
      <p:sp>
        <p:nvSpPr>
          <p:cNvPr id="49" name="Google Shape;49;p76"/>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6"/>
          <p:cNvSpPr txBox="1">
            <a:spLocks noGrp="1"/>
          </p:cNvSpPr>
          <p:nvPr>
            <p:ph type="body" idx="1"/>
          </p:nvPr>
        </p:nvSpPr>
        <p:spPr>
          <a:xfrm>
            <a:off x="550863" y="1700808"/>
            <a:ext cx="11090275" cy="460791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51" name="Google Shape;51;p76"/>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6"/>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6"/>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End slide">
  <p:cSld name="End slide">
    <p:bg>
      <p:bgPr>
        <a:solidFill>
          <a:srgbClr val="FFEEE5"/>
        </a:solidFill>
        <a:effectLst/>
      </p:bgPr>
    </p:bg>
    <p:spTree>
      <p:nvGrpSpPr>
        <p:cNvPr id="1" name="Shape 288"/>
        <p:cNvGrpSpPr/>
        <p:nvPr/>
      </p:nvGrpSpPr>
      <p:grpSpPr>
        <a:xfrm>
          <a:off x="0" y="0"/>
          <a:ext cx="0" cy="0"/>
          <a:chOff x="0" y="0"/>
          <a:chExt cx="0" cy="0"/>
        </a:xfrm>
      </p:grpSpPr>
      <p:sp>
        <p:nvSpPr>
          <p:cNvPr id="289" name="Google Shape;289;p106"/>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106"/>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p106"/>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grpSp>
        <p:nvGrpSpPr>
          <p:cNvPr id="292" name="Google Shape;292;p106"/>
          <p:cNvGrpSpPr/>
          <p:nvPr/>
        </p:nvGrpSpPr>
        <p:grpSpPr>
          <a:xfrm>
            <a:off x="5077140" y="837000"/>
            <a:ext cx="2037720" cy="1296000"/>
            <a:chOff x="8352653" y="226741"/>
            <a:chExt cx="540002" cy="343443"/>
          </a:xfrm>
        </p:grpSpPr>
        <p:sp>
          <p:nvSpPr>
            <p:cNvPr id="293" name="Google Shape;293;p106"/>
            <p:cNvSpPr/>
            <p:nvPr/>
          </p:nvSpPr>
          <p:spPr>
            <a:xfrm>
              <a:off x="8541219" y="522951"/>
              <a:ext cx="160917" cy="47233"/>
            </a:xfrm>
            <a:custGeom>
              <a:avLst/>
              <a:gdLst/>
              <a:ahLst/>
              <a:cxnLst/>
              <a:rect l="l" t="t" r="r" b="b"/>
              <a:pathLst>
                <a:path w="548838" h="161095" extrusionOk="0">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54"/>
                <a:buFont typeface="Arial"/>
                <a:buNone/>
              </a:pPr>
              <a:endParaRPr sz="2454" b="0" i="0" u="none" strike="noStrike" cap="none">
                <a:solidFill>
                  <a:schemeClr val="dk1"/>
                </a:solidFill>
                <a:latin typeface="Avenir"/>
                <a:ea typeface="Avenir"/>
                <a:cs typeface="Avenir"/>
                <a:sym typeface="Avenir"/>
              </a:endParaRPr>
            </a:p>
          </p:txBody>
        </p:sp>
        <p:sp>
          <p:nvSpPr>
            <p:cNvPr id="294" name="Google Shape;294;p106"/>
            <p:cNvSpPr/>
            <p:nvPr/>
          </p:nvSpPr>
          <p:spPr>
            <a:xfrm>
              <a:off x="8352653" y="362355"/>
              <a:ext cx="270002" cy="135627"/>
            </a:xfrm>
            <a:custGeom>
              <a:avLst/>
              <a:gdLst/>
              <a:ahLst/>
              <a:cxnLst/>
              <a:rect l="l" t="t" r="r" b="b"/>
              <a:pathLst>
                <a:path w="920891" h="462580" extrusionOk="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54"/>
                <a:buFont typeface="Arial"/>
                <a:buNone/>
              </a:pPr>
              <a:endParaRPr sz="2454" b="0" i="0" u="none" strike="noStrike" cap="none">
                <a:solidFill>
                  <a:schemeClr val="dk1"/>
                </a:solidFill>
                <a:latin typeface="Avenir"/>
                <a:ea typeface="Avenir"/>
                <a:cs typeface="Avenir"/>
                <a:sym typeface="Avenir"/>
              </a:endParaRPr>
            </a:p>
          </p:txBody>
        </p:sp>
        <p:sp>
          <p:nvSpPr>
            <p:cNvPr id="295" name="Google Shape;295;p106"/>
            <p:cNvSpPr/>
            <p:nvPr/>
          </p:nvSpPr>
          <p:spPr>
            <a:xfrm>
              <a:off x="8622657" y="226741"/>
              <a:ext cx="269998" cy="135627"/>
            </a:xfrm>
            <a:custGeom>
              <a:avLst/>
              <a:gdLst/>
              <a:ahLst/>
              <a:cxnLst/>
              <a:rect l="l" t="t" r="r" b="b"/>
              <a:pathLst>
                <a:path w="920878" h="462580" extrusionOk="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54"/>
                <a:buFont typeface="Arial"/>
                <a:buNone/>
              </a:pPr>
              <a:endParaRPr sz="2454" b="0" i="0" u="none" strike="noStrike" cap="none">
                <a:solidFill>
                  <a:schemeClr val="dk1"/>
                </a:solidFill>
                <a:latin typeface="Avenir"/>
                <a:ea typeface="Avenir"/>
                <a:cs typeface="Avenir"/>
                <a:sym typeface="Avenir"/>
              </a:endParaRPr>
            </a:p>
          </p:txBody>
        </p:sp>
      </p:grpSp>
      <p:sp>
        <p:nvSpPr>
          <p:cNvPr id="296" name="Google Shape;296;p106"/>
          <p:cNvSpPr txBox="1">
            <a:spLocks noGrp="1"/>
          </p:cNvSpPr>
          <p:nvPr>
            <p:ph type="title"/>
          </p:nvPr>
        </p:nvSpPr>
        <p:spPr>
          <a:xfrm>
            <a:off x="2352000" y="2493000"/>
            <a:ext cx="9289138" cy="792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3600"/>
              <a:buFont typeface="Avenir"/>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106"/>
          <p:cNvSpPr/>
          <p:nvPr/>
        </p:nvSpPr>
        <p:spPr>
          <a:xfrm>
            <a:off x="2352000" y="3573000"/>
            <a:ext cx="36000" cy="2088000"/>
          </a:xfrm>
          <a:prstGeom prst="rect">
            <a:avLst/>
          </a:prstGeom>
          <a:solidFill>
            <a:schemeClr val="dk2"/>
          </a:solidFill>
          <a:ln>
            <a:noFill/>
          </a:ln>
        </p:spPr>
        <p:txBody>
          <a:bodyPr spcFirstLastPara="1" wrap="square" lIns="180000" tIns="216000" rIns="180000" bIns="2160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venir"/>
              <a:ea typeface="Avenir"/>
              <a:cs typeface="Avenir"/>
              <a:sym typeface="Avenir"/>
            </a:endParaRPr>
          </a:p>
        </p:txBody>
      </p:sp>
      <p:sp>
        <p:nvSpPr>
          <p:cNvPr id="298" name="Google Shape;298;p106"/>
          <p:cNvSpPr>
            <a:spLocks noGrp="1"/>
          </p:cNvSpPr>
          <p:nvPr>
            <p:ph type="pic" idx="2"/>
          </p:nvPr>
        </p:nvSpPr>
        <p:spPr>
          <a:xfrm>
            <a:off x="2388000" y="3573000"/>
            <a:ext cx="2052000" cy="2088000"/>
          </a:xfrm>
          <a:prstGeom prst="rect">
            <a:avLst/>
          </a:prstGeom>
          <a:solidFill>
            <a:schemeClr val="lt1"/>
          </a:solidFill>
          <a:ln>
            <a:noFill/>
          </a:ln>
        </p:spPr>
      </p:sp>
      <p:sp>
        <p:nvSpPr>
          <p:cNvPr id="299" name="Google Shape;299;p106"/>
          <p:cNvSpPr txBox="1">
            <a:spLocks noGrp="1"/>
          </p:cNvSpPr>
          <p:nvPr>
            <p:ph type="body" idx="1"/>
          </p:nvPr>
        </p:nvSpPr>
        <p:spPr>
          <a:xfrm>
            <a:off x="4656000" y="3573000"/>
            <a:ext cx="3168787" cy="576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600"/>
              <a:buFont typeface="Avenir"/>
              <a:buNone/>
              <a:defRPr sz="16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300" name="Google Shape;300;p106"/>
          <p:cNvSpPr txBox="1">
            <a:spLocks noGrp="1"/>
          </p:cNvSpPr>
          <p:nvPr>
            <p:ph type="body" idx="3"/>
          </p:nvPr>
        </p:nvSpPr>
        <p:spPr>
          <a:xfrm>
            <a:off x="4655999" y="4293000"/>
            <a:ext cx="3168789" cy="1368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600"/>
              <a:buFont typeface="Avenir"/>
              <a:buNone/>
              <a:defRPr sz="16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600"/>
              <a:buFont typeface="Avenir"/>
              <a:buNone/>
              <a:defRPr sz="16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301" name="Google Shape;301;p106"/>
          <p:cNvSpPr txBox="1"/>
          <p:nvPr/>
        </p:nvSpPr>
        <p:spPr>
          <a:xfrm>
            <a:off x="8184000" y="3438525"/>
            <a:ext cx="3457138" cy="221599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chemeClr val="dk1"/>
              </a:buClr>
              <a:buSzPts val="1600"/>
              <a:buFont typeface="Avenir"/>
              <a:buNone/>
            </a:pPr>
            <a:r>
              <a:rPr lang="fi-FI" sz="1600" b="0" i="0" u="none" strike="noStrike" cap="none">
                <a:solidFill>
                  <a:schemeClr val="dk1"/>
                </a:solidFill>
                <a:latin typeface="Avenir"/>
                <a:ea typeface="Avenir"/>
                <a:cs typeface="Avenir"/>
                <a:sym typeface="Avenir"/>
              </a:rPr>
              <a:t>Follow us</a:t>
            </a:r>
            <a:endParaRPr sz="1600" b="0" i="0" u="sng" strike="noStrike" cap="none">
              <a:solidFill>
                <a:schemeClr val="dk1"/>
              </a:solidFill>
              <a:latin typeface="Avenir"/>
              <a:ea typeface="Avenir"/>
              <a:cs typeface="Avenir"/>
              <a:sym typeface="Avenir"/>
              <a:hlinkClick r:id="rId2">
                <a:extLst>
                  <a:ext uri="{A12FA001-AC4F-418D-AE19-62706E023703}">
                    <ahyp:hlinkClr xmlns:ahyp="http://schemas.microsoft.com/office/drawing/2018/hyperlinkcolor" val="tx"/>
                  </a:ext>
                </a:extLst>
              </a:hlinkClick>
            </a:endParaRPr>
          </a:p>
          <a:p>
            <a:pPr marL="0" marR="0" lvl="0" indent="0" algn="l" rtl="0">
              <a:lnSpc>
                <a:spcPct val="150000"/>
              </a:lnSpc>
              <a:spcBef>
                <a:spcPts val="0"/>
              </a:spcBef>
              <a:spcAft>
                <a:spcPts val="0"/>
              </a:spcAft>
              <a:buClr>
                <a:schemeClr val="dk1"/>
              </a:buClr>
              <a:buSzPts val="1600"/>
              <a:buFont typeface="Avenir"/>
              <a:buNone/>
            </a:pPr>
            <a:r>
              <a:rPr lang="fi-FI" sz="1600" b="0" i="0" u="sng" strike="noStrike" cap="none">
                <a:solidFill>
                  <a:schemeClr val="dk1"/>
                </a:solidFill>
                <a:latin typeface="Avenir"/>
                <a:ea typeface="Avenir"/>
                <a:cs typeface="Avenir"/>
                <a:sym typeface="Avenir"/>
                <a:hlinkClick r:id="rId2">
                  <a:extLst>
                    <a:ext uri="{A12FA001-AC4F-418D-AE19-62706E023703}">
                      <ahyp:hlinkClr xmlns:ahyp="http://schemas.microsoft.com/office/drawing/2018/hyperlinkcolor" val="tx"/>
                    </a:ext>
                  </a:extLst>
                </a:hlinkClick>
              </a:rPr>
              <a:t>LinkedIn</a:t>
            </a:r>
            <a:endParaRPr sz="1600" b="0" i="0" u="none" strike="noStrike" cap="none">
              <a:solidFill>
                <a:schemeClr val="dk1"/>
              </a:solidFill>
              <a:latin typeface="Avenir"/>
              <a:ea typeface="Avenir"/>
              <a:cs typeface="Avenir"/>
              <a:sym typeface="Avenir"/>
            </a:endParaRPr>
          </a:p>
          <a:p>
            <a:pPr marL="0" marR="0" lvl="0" indent="0" algn="l" rtl="0">
              <a:lnSpc>
                <a:spcPct val="150000"/>
              </a:lnSpc>
              <a:spcBef>
                <a:spcPts val="0"/>
              </a:spcBef>
              <a:spcAft>
                <a:spcPts val="0"/>
              </a:spcAft>
              <a:buClr>
                <a:schemeClr val="dk1"/>
              </a:buClr>
              <a:buSzPts val="1600"/>
              <a:buFont typeface="Avenir"/>
              <a:buNone/>
            </a:pPr>
            <a:r>
              <a:rPr lang="fi-FI" sz="1600" b="0" i="0" u="sng" strike="noStrike" cap="none">
                <a:solidFill>
                  <a:schemeClr val="dk1"/>
                </a:solidFill>
                <a:latin typeface="Avenir"/>
                <a:ea typeface="Avenir"/>
                <a:cs typeface="Avenir"/>
                <a:sym typeface="Avenir"/>
                <a:hlinkClick r:id="rId3">
                  <a:extLst>
                    <a:ext uri="{A12FA001-AC4F-418D-AE19-62706E023703}">
                      <ahyp:hlinkClr xmlns:ahyp="http://schemas.microsoft.com/office/drawing/2018/hyperlinkcolor" val="tx"/>
                    </a:ext>
                  </a:extLst>
                </a:hlinkClick>
              </a:rPr>
              <a:t>Instagram</a:t>
            </a:r>
            <a:endParaRPr sz="1600" b="0" i="0" u="none" strike="noStrike" cap="none">
              <a:solidFill>
                <a:schemeClr val="dk1"/>
              </a:solidFill>
              <a:latin typeface="Avenir"/>
              <a:ea typeface="Avenir"/>
              <a:cs typeface="Avenir"/>
              <a:sym typeface="Avenir"/>
            </a:endParaRPr>
          </a:p>
          <a:p>
            <a:pPr marL="0" marR="0" lvl="0" indent="0" algn="l" rtl="0">
              <a:lnSpc>
                <a:spcPct val="150000"/>
              </a:lnSpc>
              <a:spcBef>
                <a:spcPts val="0"/>
              </a:spcBef>
              <a:spcAft>
                <a:spcPts val="0"/>
              </a:spcAft>
              <a:buClr>
                <a:schemeClr val="dk1"/>
              </a:buClr>
              <a:buSzPts val="1600"/>
              <a:buFont typeface="Avenir"/>
              <a:buNone/>
            </a:pPr>
            <a:r>
              <a:rPr lang="fi-FI" sz="1600" b="0" i="0" u="sng" strike="noStrike" cap="none">
                <a:solidFill>
                  <a:schemeClr val="dk1"/>
                </a:solidFill>
                <a:latin typeface="Avenir"/>
                <a:ea typeface="Avenir"/>
                <a:cs typeface="Avenir"/>
                <a:sym typeface="Avenir"/>
                <a:hlinkClick r:id="rId4">
                  <a:extLst>
                    <a:ext uri="{A12FA001-AC4F-418D-AE19-62706E023703}">
                      <ahyp:hlinkClr xmlns:ahyp="http://schemas.microsoft.com/office/drawing/2018/hyperlinkcolor" val="tx"/>
                    </a:ext>
                  </a:extLst>
                </a:hlinkClick>
              </a:rPr>
              <a:t>Facebook</a:t>
            </a:r>
            <a:endParaRPr sz="1600" b="0" i="0" u="none" strike="noStrike" cap="none">
              <a:solidFill>
                <a:schemeClr val="dk1"/>
              </a:solidFill>
              <a:latin typeface="Avenir"/>
              <a:ea typeface="Avenir"/>
              <a:cs typeface="Avenir"/>
              <a:sym typeface="Avenir"/>
            </a:endParaRPr>
          </a:p>
          <a:p>
            <a:pPr marL="0" marR="0" lvl="0" indent="0" algn="l" rtl="0">
              <a:lnSpc>
                <a:spcPct val="150000"/>
              </a:lnSpc>
              <a:spcBef>
                <a:spcPts val="0"/>
              </a:spcBef>
              <a:spcAft>
                <a:spcPts val="0"/>
              </a:spcAft>
              <a:buClr>
                <a:srgbClr val="000000"/>
              </a:buClr>
              <a:buSzPts val="1600"/>
              <a:buFont typeface="Arial"/>
              <a:buNone/>
            </a:pPr>
            <a:r>
              <a:rPr lang="fi-FI" sz="16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YouTube</a:t>
            </a:r>
            <a:endParaRPr sz="1600" b="0" i="0" u="none" strike="noStrike" cap="none">
              <a:solidFill>
                <a:schemeClr val="dk1"/>
              </a:solidFill>
              <a:latin typeface="Avenir"/>
              <a:ea typeface="Avenir"/>
              <a:cs typeface="Avenir"/>
              <a:sym typeface="Avenir"/>
            </a:endParaRPr>
          </a:p>
          <a:p>
            <a:pPr marL="0" marR="0" lvl="0" indent="0" algn="l" rtl="0">
              <a:lnSpc>
                <a:spcPct val="150000"/>
              </a:lnSpc>
              <a:spcBef>
                <a:spcPts val="0"/>
              </a:spcBef>
              <a:spcAft>
                <a:spcPts val="0"/>
              </a:spcAft>
              <a:buClr>
                <a:srgbClr val="000000"/>
              </a:buClr>
              <a:buSzPts val="1600"/>
              <a:buFont typeface="Arial"/>
              <a:buNone/>
            </a:pPr>
            <a:r>
              <a:rPr lang="fi-FI" sz="1600" b="0" i="0" u="sng" strike="noStrike" cap="none">
                <a:solidFill>
                  <a:schemeClr val="dk1"/>
                </a:solidFill>
                <a:latin typeface="Avenir"/>
                <a:ea typeface="Avenir"/>
                <a:cs typeface="Avenir"/>
                <a:sym typeface="Avenir"/>
                <a:hlinkClick r:id="rId6">
                  <a:extLst>
                    <a:ext uri="{A12FA001-AC4F-418D-AE19-62706E023703}">
                      <ahyp:hlinkClr xmlns:ahyp="http://schemas.microsoft.com/office/drawing/2018/hyperlinkcolor" val="tx"/>
                    </a:ext>
                  </a:extLst>
                </a:hlinkClick>
              </a:rPr>
              <a:t>csc.fi</a:t>
            </a:r>
            <a:endParaRPr sz="1600" b="0" i="0" u="none" strike="noStrike" cap="none">
              <a:solidFill>
                <a:schemeClr val="dk1"/>
              </a:solidFill>
              <a:latin typeface="Avenir"/>
              <a:ea typeface="Avenir"/>
              <a:cs typeface="Avenir"/>
              <a:sym typeface="Aveni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Rubrik med bild 3">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509CE9-F18C-5020-CF43-5960AFE654F6}"/>
              </a:ext>
            </a:extLst>
          </p:cNvPr>
          <p:cNvSpPr>
            <a:spLocks noGrp="1"/>
          </p:cNvSpPr>
          <p:nvPr>
            <p:ph type="ctrTitle"/>
          </p:nvPr>
        </p:nvSpPr>
        <p:spPr>
          <a:xfrm>
            <a:off x="7772445" y="1480212"/>
            <a:ext cx="3849131" cy="2871351"/>
          </a:xfrm>
        </p:spPr>
        <p:txBody>
          <a:bodyPr rtlCol="0" anchor="ctr">
            <a:normAutofit/>
          </a:bodyPr>
          <a:lstStyle>
            <a:lvl1pPr algn="ctr">
              <a:defRPr sz="3600">
                <a:solidFill>
                  <a:schemeClr val="tx2">
                    <a:alpha val="90000"/>
                  </a:schemeClr>
                </a:solidFill>
              </a:defRPr>
            </a:lvl1pPr>
          </a:lstStyle>
          <a:p>
            <a:pPr rtl="0"/>
            <a:r>
              <a:rPr lang="sv-se"/>
              <a:t>Klicka här för att ändra format</a:t>
            </a:r>
            <a:endParaRPr lang="en-US"/>
          </a:p>
        </p:txBody>
      </p:sp>
      <p:sp>
        <p:nvSpPr>
          <p:cNvPr id="3" name="Underrubrik 2">
            <a:extLst>
              <a:ext uri="{FF2B5EF4-FFF2-40B4-BE49-F238E27FC236}">
                <a16:creationId xmlns:a16="http://schemas.microsoft.com/office/drawing/2014/main" id="{A16B3AA5-F8D6-AB69-241F-6F8F1DD41E55}"/>
              </a:ext>
            </a:extLst>
          </p:cNvPr>
          <p:cNvSpPr>
            <a:spLocks noGrp="1"/>
          </p:cNvSpPr>
          <p:nvPr>
            <p:ph type="subTitle" idx="1"/>
          </p:nvPr>
        </p:nvSpPr>
        <p:spPr>
          <a:xfrm>
            <a:off x="7772446" y="5410440"/>
            <a:ext cx="3849128" cy="1068207"/>
          </a:xfrm>
        </p:spPr>
        <p:txBody>
          <a:bodyPr rtlCol="0"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16" name="Platshållare för bild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0" y="0"/>
            <a:ext cx="7204414" cy="6859634"/>
          </a:xfrm>
          <a:blipFill dpi="0" rotWithShape="1">
            <a:blip r:embed="rId2">
              <a:alphaModFix amt="80000"/>
            </a:blip>
            <a:srcRect/>
            <a:stretch>
              <a:fillRect/>
            </a:stretch>
          </a:blipFill>
        </p:spPr>
        <p:txBody>
          <a:bodyPr rtlCol="0"/>
          <a:lstStyle>
            <a:lvl1pPr marL="0" indent="0">
              <a:buNone/>
              <a:defRPr/>
            </a:lvl1pPr>
          </a:lstStyle>
          <a:p>
            <a:pPr rtl="0"/>
            <a:r>
              <a:rPr lang="sv-se"/>
              <a:t> </a:t>
            </a:r>
          </a:p>
        </p:txBody>
      </p:sp>
      <p:sp>
        <p:nvSpPr>
          <p:cNvPr id="5" name="Platshållare för sidfot 4">
            <a:extLst>
              <a:ext uri="{FF2B5EF4-FFF2-40B4-BE49-F238E27FC236}">
                <a16:creationId xmlns:a16="http://schemas.microsoft.com/office/drawing/2014/main" id="{7AE78127-77D8-DF99-4AE0-F322800B057B}"/>
              </a:ext>
            </a:extLst>
          </p:cNvPr>
          <p:cNvSpPr>
            <a:spLocks noGrp="1"/>
          </p:cNvSpPr>
          <p:nvPr>
            <p:ph type="ftr" sz="quarter" idx="11"/>
          </p:nvPr>
        </p:nvSpPr>
        <p:spPr>
          <a:xfrm>
            <a:off x="7429501" y="6445997"/>
            <a:ext cx="2955465" cy="365125"/>
          </a:xfrm>
        </p:spPr>
        <p:txBody>
          <a:bodyPr rtlCol="0"/>
          <a:lstStyle>
            <a:lvl1pPr>
              <a:defRPr>
                <a:solidFill>
                  <a:schemeClr val="tx2"/>
                </a:solidFill>
              </a:defRPr>
            </a:lvl1pPr>
          </a:lstStyle>
          <a:p>
            <a:pPr rtl="0"/>
            <a:r>
              <a:rPr lang="sv-se"/>
              <a:t>Exempel på sidfotstext</a:t>
            </a:r>
          </a:p>
        </p:txBody>
      </p:sp>
      <p:sp>
        <p:nvSpPr>
          <p:cNvPr id="4" name="Platshållare för datum 3">
            <a:extLst>
              <a:ext uri="{FF2B5EF4-FFF2-40B4-BE49-F238E27FC236}">
                <a16:creationId xmlns:a16="http://schemas.microsoft.com/office/drawing/2014/main" id="{D2D04168-7304-004B-C2F6-42E38FDC5908}"/>
              </a:ext>
            </a:extLst>
          </p:cNvPr>
          <p:cNvSpPr>
            <a:spLocks noGrp="1"/>
          </p:cNvSpPr>
          <p:nvPr>
            <p:ph type="dt" sz="half" idx="10"/>
          </p:nvPr>
        </p:nvSpPr>
        <p:spPr>
          <a:xfrm>
            <a:off x="10226650" y="6445997"/>
            <a:ext cx="1353059" cy="365125"/>
          </a:xfrm>
        </p:spPr>
        <p:txBody>
          <a:bodyPr rtlCol="0"/>
          <a:lstStyle>
            <a:lvl1pPr>
              <a:defRPr>
                <a:solidFill>
                  <a:schemeClr val="tx2"/>
                </a:solidFill>
              </a:defRPr>
            </a:lvl1pPr>
          </a:lstStyle>
          <a:p>
            <a:pPr rtl="0"/>
            <a:r>
              <a:rPr lang="en-US"/>
              <a:t>8/11/2025</a:t>
            </a:r>
          </a:p>
        </p:txBody>
      </p:sp>
      <p:sp>
        <p:nvSpPr>
          <p:cNvPr id="6" name="Platshållare för bildnumm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rtlCol="0"/>
          <a:lstStyle>
            <a:lvl1pPr>
              <a:defRPr>
                <a:solidFill>
                  <a:schemeClr val="tx2"/>
                </a:solidFill>
              </a:defRPr>
            </a:lvl1pPr>
          </a:lstStyle>
          <a:p>
            <a:pPr rtl="0"/>
            <a:fld id="{DDF60B60-82CA-4BB9-BA6E-A62FADF2374B}" type="slidenum">
              <a:rPr lang="en-US" smtClean="0"/>
              <a:t>‹#›</a:t>
            </a:fld>
            <a:endParaRPr lang="en-US"/>
          </a:p>
        </p:txBody>
      </p:sp>
      <p:cxnSp>
        <p:nvCxnSpPr>
          <p:cNvPr id="7" name="Rak 6">
            <a:extLst>
              <a:ext uri="{FF2B5EF4-FFF2-40B4-BE49-F238E27FC236}">
                <a16:creationId xmlns:a16="http://schemas.microsoft.com/office/drawing/2014/main" id="{88BE003B-9AA9-5AAB-16A3-CC8CD5997AAA}"/>
              </a:ext>
            </a:extLst>
          </p:cNvPr>
          <p:cNvCxnSpPr>
            <a:cxnSpLocks/>
          </p:cNvCxnSpPr>
          <p:nvPr/>
        </p:nvCxnSpPr>
        <p:spPr>
          <a:xfrm flipH="1">
            <a:off x="7206802" y="5031087"/>
            <a:ext cx="4985198"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Rak 7">
            <a:extLst>
              <a:ext uri="{FF2B5EF4-FFF2-40B4-BE49-F238E27FC236}">
                <a16:creationId xmlns:a16="http://schemas.microsoft.com/office/drawing/2014/main" id="{50CBC2A1-BC50-27CD-C764-435FA7A59ABD}"/>
              </a:ext>
            </a:extLst>
          </p:cNvPr>
          <p:cNvCxnSpPr>
            <a:cxnSpLocks/>
          </p:cNvCxnSpPr>
          <p:nvPr/>
        </p:nvCxnSpPr>
        <p:spPr>
          <a:xfrm>
            <a:off x="720680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02929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 (Primary logo)">
  <p:cSld name="Title A (Primary logo)">
    <p:bg>
      <p:bgPr>
        <a:solidFill>
          <a:schemeClr val="dk2"/>
        </a:solidFill>
        <a:effectLst/>
      </p:bgPr>
    </p:bg>
    <p:spTree>
      <p:nvGrpSpPr>
        <p:cNvPr id="1" name="Shape 307"/>
        <p:cNvGrpSpPr/>
        <p:nvPr/>
      </p:nvGrpSpPr>
      <p:grpSpPr>
        <a:xfrm>
          <a:off x="0" y="0"/>
          <a:ext cx="0" cy="0"/>
          <a:chOff x="0" y="0"/>
          <a:chExt cx="0" cy="0"/>
        </a:xfrm>
      </p:grpSpPr>
      <p:sp>
        <p:nvSpPr>
          <p:cNvPr id="308" name="Google Shape;308;p39"/>
          <p:cNvSpPr/>
          <p:nvPr/>
        </p:nvSpPr>
        <p:spPr>
          <a:xfrm>
            <a:off x="0" y="0"/>
            <a:ext cx="12193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309" name="Google Shape;309;p39"/>
          <p:cNvSpPr txBox="1">
            <a:spLocks noGrp="1"/>
          </p:cNvSpPr>
          <p:nvPr>
            <p:ph type="ctrTitle"/>
          </p:nvPr>
        </p:nvSpPr>
        <p:spPr>
          <a:xfrm>
            <a:off x="1774825" y="719139"/>
            <a:ext cx="8640764" cy="250926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0" name="Google Shape;310;p39"/>
          <p:cNvSpPr txBox="1">
            <a:spLocks noGrp="1"/>
          </p:cNvSpPr>
          <p:nvPr>
            <p:ph type="subTitle" idx="1"/>
          </p:nvPr>
        </p:nvSpPr>
        <p:spPr>
          <a:xfrm>
            <a:off x="1774825" y="3429000"/>
            <a:ext cx="8624048" cy="165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Font typeface="Arial"/>
              <a:buNone/>
              <a:defRPr sz="2000">
                <a:solidFill>
                  <a:schemeClr val="lt1"/>
                </a:solidFill>
                <a:latin typeface="Arial"/>
                <a:ea typeface="Arial"/>
                <a:cs typeface="Arial"/>
                <a:sym typeface="Arial"/>
              </a:defRPr>
            </a:lvl1pPr>
            <a:lvl2pPr lvl="1"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2pPr>
            <a:lvl3pPr lvl="2"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3pPr>
            <a:lvl4pPr lvl="3" algn="l">
              <a:lnSpc>
                <a:spcPct val="9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4pPr>
            <a:lvl5pPr lvl="4"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5pPr>
            <a:lvl6pPr lvl="5"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6pPr>
            <a:lvl7pPr lvl="6"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7pPr>
            <a:lvl8pPr lvl="7"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8pPr>
            <a:lvl9pPr lvl="8" algn="l">
              <a:lnSpc>
                <a:spcPct val="90000"/>
              </a:lnSpc>
              <a:spcBef>
                <a:spcPts val="600"/>
              </a:spcBef>
              <a:spcAft>
                <a:spcPts val="600"/>
              </a:spcAft>
              <a:buClr>
                <a:schemeClr val="lt1"/>
              </a:buClr>
              <a:buSzPts val="2000"/>
              <a:buFont typeface="Arial"/>
              <a:buNone/>
              <a:defRPr sz="2000" b="0">
                <a:solidFill>
                  <a:schemeClr val="lt1"/>
                </a:solidFill>
                <a:latin typeface="Arial"/>
                <a:ea typeface="Arial"/>
                <a:cs typeface="Arial"/>
                <a:sym typeface="Arial"/>
              </a:defRPr>
            </a:lvl9pPr>
          </a:lstStyle>
          <a:p>
            <a:endParaRPr/>
          </a:p>
        </p:txBody>
      </p:sp>
      <p:grpSp>
        <p:nvGrpSpPr>
          <p:cNvPr id="311" name="Google Shape;311;p39"/>
          <p:cNvGrpSpPr/>
          <p:nvPr/>
        </p:nvGrpSpPr>
        <p:grpSpPr>
          <a:xfrm>
            <a:off x="1" y="2910422"/>
            <a:ext cx="10738285" cy="3947579"/>
            <a:chOff x="1" y="2910422"/>
            <a:chExt cx="10738285" cy="3947579"/>
          </a:xfrm>
        </p:grpSpPr>
        <p:sp>
          <p:nvSpPr>
            <p:cNvPr id="312" name="Google Shape;312;p39"/>
            <p:cNvSpPr/>
            <p:nvPr/>
          </p:nvSpPr>
          <p:spPr>
            <a:xfrm>
              <a:off x="1" y="2910422"/>
              <a:ext cx="1186625" cy="3657014"/>
            </a:xfrm>
            <a:custGeom>
              <a:avLst/>
              <a:gdLst/>
              <a:ahLst/>
              <a:cxnLst/>
              <a:rect l="l" t="t" r="r" b="b"/>
              <a:pathLst>
                <a:path w="1186625" h="3657014" extrusionOk="0">
                  <a:moveTo>
                    <a:pt x="0" y="0"/>
                  </a:moveTo>
                  <a:lnTo>
                    <a:pt x="7885" y="9444"/>
                  </a:lnTo>
                  <a:cubicBezTo>
                    <a:pt x="692333" y="868805"/>
                    <a:pt x="1123009" y="1939276"/>
                    <a:pt x="1186495" y="3107440"/>
                  </a:cubicBezTo>
                  <a:lnTo>
                    <a:pt x="1186625" y="3107566"/>
                  </a:lnTo>
                  <a:cubicBezTo>
                    <a:pt x="851732" y="3237642"/>
                    <a:pt x="524904" y="3383874"/>
                    <a:pt x="207097" y="3545305"/>
                  </a:cubicBezTo>
                  <a:lnTo>
                    <a:pt x="0" y="365701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39"/>
            <p:cNvSpPr/>
            <p:nvPr/>
          </p:nvSpPr>
          <p:spPr>
            <a:xfrm>
              <a:off x="1168335" y="5285597"/>
              <a:ext cx="9569951" cy="1572404"/>
            </a:xfrm>
            <a:custGeom>
              <a:avLst/>
              <a:gdLst/>
              <a:ahLst/>
              <a:cxnLst/>
              <a:rect l="l" t="t" r="r" b="b"/>
              <a:pathLst>
                <a:path w="9569951" h="1572404" extrusionOk="0">
                  <a:moveTo>
                    <a:pt x="3943198" y="0"/>
                  </a:moveTo>
                  <a:cubicBezTo>
                    <a:pt x="6001831" y="0"/>
                    <a:pt x="7926483" y="573673"/>
                    <a:pt x="9566009" y="1569876"/>
                  </a:cubicBezTo>
                  <a:lnTo>
                    <a:pt x="9569951" y="1572404"/>
                  </a:lnTo>
                  <a:lnTo>
                    <a:pt x="0" y="1572404"/>
                  </a:lnTo>
                  <a:lnTo>
                    <a:pt x="19625" y="1314313"/>
                  </a:lnTo>
                  <a:cubicBezTo>
                    <a:pt x="24342" y="1221250"/>
                    <a:pt x="26729" y="1127572"/>
                    <a:pt x="26729" y="1033336"/>
                  </a:cubicBezTo>
                  <a:cubicBezTo>
                    <a:pt x="26729" y="932299"/>
                    <a:pt x="23920" y="831899"/>
                    <a:pt x="18436" y="732266"/>
                  </a:cubicBezTo>
                  <a:cubicBezTo>
                    <a:pt x="1235603" y="259484"/>
                    <a:pt x="2559036" y="0"/>
                    <a:pt x="3943198" y="0"/>
                  </a:cubicBezTo>
                  <a:close/>
                </a:path>
              </a:pathLst>
            </a:custGeom>
            <a:solidFill>
              <a:srgbClr val="6F4D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sp>
        <p:nvSpPr>
          <p:cNvPr id="314" name="Google Shape;314;p39"/>
          <p:cNvSpPr txBox="1">
            <a:spLocks noGrp="1"/>
          </p:cNvSpPr>
          <p:nvPr>
            <p:ph type="dt" idx="10"/>
          </p:nvPr>
        </p:nvSpPr>
        <p:spPr>
          <a:xfrm>
            <a:off x="1774825" y="6206950"/>
            <a:ext cx="2840039" cy="23653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600" b="0" i="0" u="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39"/>
          <p:cNvSpPr/>
          <p:nvPr/>
        </p:nvSpPr>
        <p:spPr>
          <a:xfrm>
            <a:off x="10770281" y="6188400"/>
            <a:ext cx="954994" cy="255089"/>
          </a:xfrm>
          <a:custGeom>
            <a:avLst/>
            <a:gdLst/>
            <a:ahLst/>
            <a:cxnLst/>
            <a:rect l="l" t="t" r="r" b="b"/>
            <a:pathLst>
              <a:path w="708018" h="189119" extrusionOk="0">
                <a:moveTo>
                  <a:pt x="490086" y="61174"/>
                </a:moveTo>
                <a:lnTo>
                  <a:pt x="509231" y="61174"/>
                </a:lnTo>
                <a:lnTo>
                  <a:pt x="509231" y="173474"/>
                </a:lnTo>
                <a:lnTo>
                  <a:pt x="490086" y="173474"/>
                </a:lnTo>
                <a:close/>
                <a:moveTo>
                  <a:pt x="659916" y="32694"/>
                </a:moveTo>
                <a:lnTo>
                  <a:pt x="678871" y="32694"/>
                </a:lnTo>
                <a:lnTo>
                  <a:pt x="678871" y="61174"/>
                </a:lnTo>
                <a:lnTo>
                  <a:pt x="707351" y="61174"/>
                </a:lnTo>
                <a:lnTo>
                  <a:pt x="707351" y="76985"/>
                </a:lnTo>
                <a:lnTo>
                  <a:pt x="678871" y="76985"/>
                </a:lnTo>
                <a:lnTo>
                  <a:pt x="678871" y="138707"/>
                </a:lnTo>
                <a:cubicBezTo>
                  <a:pt x="678871" y="151852"/>
                  <a:pt x="685539" y="158329"/>
                  <a:pt x="695349" y="158329"/>
                </a:cubicBezTo>
                <a:cubicBezTo>
                  <a:pt x="699636" y="158329"/>
                  <a:pt x="704303" y="157472"/>
                  <a:pt x="708018" y="156138"/>
                </a:cubicBezTo>
                <a:lnTo>
                  <a:pt x="708018" y="172426"/>
                </a:lnTo>
                <a:cubicBezTo>
                  <a:pt x="703731" y="174426"/>
                  <a:pt x="698207" y="175283"/>
                  <a:pt x="693063" y="175283"/>
                </a:cubicBezTo>
                <a:cubicBezTo>
                  <a:pt x="673918" y="175283"/>
                  <a:pt x="659821" y="163282"/>
                  <a:pt x="659821" y="140327"/>
                </a:cubicBezTo>
                <a:lnTo>
                  <a:pt x="659916" y="140231"/>
                </a:lnTo>
                <a:lnTo>
                  <a:pt x="659916" y="76985"/>
                </a:lnTo>
                <a:lnTo>
                  <a:pt x="640771" y="76985"/>
                </a:lnTo>
                <a:lnTo>
                  <a:pt x="640771" y="61174"/>
                </a:lnTo>
                <a:lnTo>
                  <a:pt x="659916" y="61174"/>
                </a:lnTo>
                <a:close/>
                <a:moveTo>
                  <a:pt x="539139" y="15740"/>
                </a:moveTo>
                <a:lnTo>
                  <a:pt x="558284" y="15740"/>
                </a:lnTo>
                <a:lnTo>
                  <a:pt x="558284" y="107561"/>
                </a:lnTo>
                <a:lnTo>
                  <a:pt x="610672" y="61174"/>
                </a:lnTo>
                <a:lnTo>
                  <a:pt x="636294" y="61174"/>
                </a:lnTo>
                <a:lnTo>
                  <a:pt x="589050" y="104132"/>
                </a:lnTo>
                <a:lnTo>
                  <a:pt x="640295" y="173474"/>
                </a:lnTo>
                <a:lnTo>
                  <a:pt x="617339" y="173474"/>
                </a:lnTo>
                <a:lnTo>
                  <a:pt x="574763" y="117086"/>
                </a:lnTo>
                <a:lnTo>
                  <a:pt x="558284" y="132231"/>
                </a:lnTo>
                <a:lnTo>
                  <a:pt x="558284" y="173474"/>
                </a:lnTo>
                <a:lnTo>
                  <a:pt x="539139" y="173474"/>
                </a:lnTo>
                <a:close/>
                <a:moveTo>
                  <a:pt x="408742" y="15740"/>
                </a:moveTo>
                <a:cubicBezTo>
                  <a:pt x="440555" y="15740"/>
                  <a:pt x="460653" y="32409"/>
                  <a:pt x="464463" y="60317"/>
                </a:cubicBezTo>
                <a:lnTo>
                  <a:pt x="444365" y="60317"/>
                </a:lnTo>
                <a:cubicBezTo>
                  <a:pt x="441222" y="43172"/>
                  <a:pt x="427887" y="33361"/>
                  <a:pt x="408742" y="33361"/>
                </a:cubicBezTo>
                <a:cubicBezTo>
                  <a:pt x="389596" y="33361"/>
                  <a:pt x="377976" y="42315"/>
                  <a:pt x="377976" y="56316"/>
                </a:cubicBezTo>
                <a:cubicBezTo>
                  <a:pt x="377976" y="92416"/>
                  <a:pt x="467130" y="70604"/>
                  <a:pt x="467130" y="130993"/>
                </a:cubicBezTo>
                <a:cubicBezTo>
                  <a:pt x="467130" y="157758"/>
                  <a:pt x="444365" y="175379"/>
                  <a:pt x="412742" y="175379"/>
                </a:cubicBezTo>
                <a:cubicBezTo>
                  <a:pt x="381119" y="175379"/>
                  <a:pt x="355497" y="156901"/>
                  <a:pt x="352830" y="121849"/>
                </a:cubicBezTo>
                <a:lnTo>
                  <a:pt x="352830" y="121753"/>
                </a:lnTo>
                <a:lnTo>
                  <a:pt x="372642" y="121753"/>
                </a:lnTo>
                <a:cubicBezTo>
                  <a:pt x="374833" y="145852"/>
                  <a:pt x="391406" y="157663"/>
                  <a:pt x="412742" y="157663"/>
                </a:cubicBezTo>
                <a:cubicBezTo>
                  <a:pt x="432554" y="157663"/>
                  <a:pt x="446651" y="147376"/>
                  <a:pt x="446651" y="132040"/>
                </a:cubicBezTo>
                <a:cubicBezTo>
                  <a:pt x="446651" y="90130"/>
                  <a:pt x="357497" y="112419"/>
                  <a:pt x="357497" y="56983"/>
                </a:cubicBezTo>
                <a:cubicBezTo>
                  <a:pt x="357497" y="32028"/>
                  <a:pt x="379119" y="15740"/>
                  <a:pt x="408742" y="15740"/>
                </a:cubicBezTo>
                <a:close/>
                <a:moveTo>
                  <a:pt x="499420" y="13930"/>
                </a:moveTo>
                <a:cubicBezTo>
                  <a:pt x="507040" y="13930"/>
                  <a:pt x="512564" y="19264"/>
                  <a:pt x="512564" y="26598"/>
                </a:cubicBezTo>
                <a:cubicBezTo>
                  <a:pt x="512564" y="33933"/>
                  <a:pt x="506945" y="39266"/>
                  <a:pt x="499420" y="39266"/>
                </a:cubicBezTo>
                <a:cubicBezTo>
                  <a:pt x="491895" y="39266"/>
                  <a:pt x="486466" y="33933"/>
                  <a:pt x="486466" y="26598"/>
                </a:cubicBezTo>
                <a:cubicBezTo>
                  <a:pt x="486466" y="19264"/>
                  <a:pt x="492086" y="13930"/>
                  <a:pt x="499420" y="13930"/>
                </a:cubicBezTo>
                <a:close/>
                <a:moveTo>
                  <a:pt x="94512" y="0"/>
                </a:moveTo>
                <a:cubicBezTo>
                  <a:pt x="101918" y="0"/>
                  <a:pt x="109323" y="2833"/>
                  <a:pt x="114991" y="8501"/>
                </a:cubicBezTo>
                <a:lnTo>
                  <a:pt x="141184" y="34695"/>
                </a:lnTo>
                <a:cubicBezTo>
                  <a:pt x="126706" y="50411"/>
                  <a:pt x="117753" y="71366"/>
                  <a:pt x="117753" y="94512"/>
                </a:cubicBezTo>
                <a:lnTo>
                  <a:pt x="117848" y="94607"/>
                </a:lnTo>
                <a:cubicBezTo>
                  <a:pt x="117848" y="106133"/>
                  <a:pt x="120062" y="117158"/>
                  <a:pt x="124099" y="127266"/>
                </a:cubicBezTo>
                <a:lnTo>
                  <a:pt x="141206" y="154307"/>
                </a:lnTo>
                <a:lnTo>
                  <a:pt x="180523" y="114990"/>
                </a:lnTo>
                <a:cubicBezTo>
                  <a:pt x="191858" y="103655"/>
                  <a:pt x="191858" y="85367"/>
                  <a:pt x="180523" y="74033"/>
                </a:cubicBezTo>
                <a:lnTo>
                  <a:pt x="141185" y="34694"/>
                </a:lnTo>
                <a:cubicBezTo>
                  <a:pt x="157282" y="17264"/>
                  <a:pt x="180333" y="6405"/>
                  <a:pt x="205860" y="6405"/>
                </a:cubicBezTo>
                <a:cubicBezTo>
                  <a:pt x="254533" y="6405"/>
                  <a:pt x="293966" y="45839"/>
                  <a:pt x="293966" y="94511"/>
                </a:cubicBezTo>
                <a:cubicBezTo>
                  <a:pt x="293966" y="143184"/>
                  <a:pt x="254533" y="182617"/>
                  <a:pt x="205860" y="182617"/>
                </a:cubicBezTo>
                <a:cubicBezTo>
                  <a:pt x="193049" y="182617"/>
                  <a:pt x="180905" y="179879"/>
                  <a:pt x="169951" y="174974"/>
                </a:cubicBezTo>
                <a:lnTo>
                  <a:pt x="141248" y="154373"/>
                </a:lnTo>
                <a:lnTo>
                  <a:pt x="141280" y="154424"/>
                </a:lnTo>
                <a:lnTo>
                  <a:pt x="115086" y="180618"/>
                </a:lnTo>
                <a:cubicBezTo>
                  <a:pt x="103751" y="191953"/>
                  <a:pt x="85463" y="191953"/>
                  <a:pt x="74128" y="180618"/>
                </a:cubicBezTo>
                <a:lnTo>
                  <a:pt x="8501" y="115086"/>
                </a:lnTo>
                <a:cubicBezTo>
                  <a:pt x="-2834" y="103751"/>
                  <a:pt x="-2834" y="85463"/>
                  <a:pt x="8501" y="74128"/>
                </a:cubicBezTo>
                <a:lnTo>
                  <a:pt x="74033" y="8501"/>
                </a:lnTo>
                <a:cubicBezTo>
                  <a:pt x="79700" y="2833"/>
                  <a:pt x="87106" y="0"/>
                  <a:pt x="9451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and picture (White)">
  <p:cSld name="Text and picture (White)">
    <p:spTree>
      <p:nvGrpSpPr>
        <p:cNvPr id="1" name="Shape 316"/>
        <p:cNvGrpSpPr/>
        <p:nvPr/>
      </p:nvGrpSpPr>
      <p:grpSpPr>
        <a:xfrm>
          <a:off x="0" y="0"/>
          <a:ext cx="0" cy="0"/>
          <a:chOff x="0" y="0"/>
          <a:chExt cx="0" cy="0"/>
        </a:xfrm>
      </p:grpSpPr>
      <p:sp>
        <p:nvSpPr>
          <p:cNvPr id="317" name="Google Shape;317;p40"/>
          <p:cNvSpPr>
            <a:spLocks noGrp="1"/>
          </p:cNvSpPr>
          <p:nvPr>
            <p:ph type="pic" idx="2"/>
          </p:nvPr>
        </p:nvSpPr>
        <p:spPr>
          <a:xfrm>
            <a:off x="827088" y="887730"/>
            <a:ext cx="5078412" cy="5082540"/>
          </a:xfrm>
          <a:prstGeom prst="roundRect">
            <a:avLst>
              <a:gd name="adj" fmla="val 2778"/>
            </a:avLst>
          </a:prstGeom>
          <a:solidFill>
            <a:srgbClr val="F2F2F2"/>
          </a:solidFill>
          <a:ln>
            <a:noFill/>
          </a:ln>
        </p:spPr>
        <p:txBody>
          <a:bodyPr/>
          <a:lstStyle/>
          <a:p>
            <a:endParaRPr lang="en-FI"/>
          </a:p>
        </p:txBody>
      </p:sp>
      <p:sp>
        <p:nvSpPr>
          <p:cNvPr id="318" name="Google Shape;318;p40"/>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0E0035"/>
              </a:buClr>
              <a:buSzPts val="2200"/>
              <a:buFont typeface="Arial"/>
              <a:buNone/>
              <a:defRPr sz="2200" b="0" i="0" u="none" strike="noStrike">
                <a:solidFill>
                  <a:srgbClr val="0E003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40"/>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600"/>
              </a:spcBef>
              <a:spcAft>
                <a:spcPts val="0"/>
              </a:spcAft>
              <a:buClr>
                <a:schemeClr val="dk2"/>
              </a:buClr>
              <a:buSzPts val="1600"/>
              <a:buChar char="●"/>
              <a:defRPr/>
            </a:lvl2pPr>
            <a:lvl3pPr marL="1371600" lvl="2" indent="-330200" algn="l">
              <a:lnSpc>
                <a:spcPct val="100000"/>
              </a:lnSpc>
              <a:spcBef>
                <a:spcPts val="600"/>
              </a:spcBef>
              <a:spcAft>
                <a:spcPts val="0"/>
              </a:spcAft>
              <a:buClr>
                <a:schemeClr val="dk2"/>
              </a:buClr>
              <a:buSzPts val="1600"/>
              <a:buChar char="●"/>
              <a:defRPr/>
            </a:lvl3pPr>
            <a:lvl4pPr marL="1828800" lvl="3" indent="-368300" algn="l">
              <a:lnSpc>
                <a:spcPct val="90000"/>
              </a:lnSpc>
              <a:spcBef>
                <a:spcPts val="600"/>
              </a:spcBef>
              <a:spcAft>
                <a:spcPts val="0"/>
              </a:spcAft>
              <a:buClr>
                <a:schemeClr val="dk2"/>
              </a:buClr>
              <a:buSzPts val="22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04800" algn="l">
              <a:lnSpc>
                <a:spcPct val="100000"/>
              </a:lnSpc>
              <a:spcBef>
                <a:spcPts val="600"/>
              </a:spcBef>
              <a:spcAft>
                <a:spcPts val="0"/>
              </a:spcAft>
              <a:buClr>
                <a:schemeClr val="dk2"/>
              </a:buClr>
              <a:buSzPts val="1200"/>
              <a:buChar char="●"/>
              <a:defRPr/>
            </a:lvl6pPr>
            <a:lvl7pPr marL="3200400" lvl="6" indent="-304800" algn="l">
              <a:lnSpc>
                <a:spcPct val="100000"/>
              </a:lnSpc>
              <a:spcBef>
                <a:spcPts val="600"/>
              </a:spcBef>
              <a:spcAft>
                <a:spcPts val="0"/>
              </a:spcAft>
              <a:buClr>
                <a:schemeClr val="dk2"/>
              </a:buClr>
              <a:buSzPts val="1200"/>
              <a:buChar char="​"/>
              <a:defRPr/>
            </a:lvl7pPr>
            <a:lvl8pPr marL="3657600" lvl="7" indent="-304800" algn="l">
              <a:lnSpc>
                <a:spcPct val="100000"/>
              </a:lnSpc>
              <a:spcBef>
                <a:spcPts val="1200"/>
              </a:spcBef>
              <a:spcAft>
                <a:spcPts val="0"/>
              </a:spcAft>
              <a:buClr>
                <a:schemeClr val="dk2"/>
              </a:buClr>
              <a:buSzPts val="1200"/>
              <a:buChar char="​"/>
              <a:defRPr/>
            </a:lvl8pPr>
            <a:lvl9pPr marL="4114800" lvl="8" indent="-558800" algn="l">
              <a:lnSpc>
                <a:spcPct val="90000"/>
              </a:lnSpc>
              <a:spcBef>
                <a:spcPts val="600"/>
              </a:spcBef>
              <a:spcAft>
                <a:spcPts val="0"/>
              </a:spcAft>
              <a:buClr>
                <a:schemeClr val="dk2"/>
              </a:buClr>
              <a:buSzPts val="5200"/>
              <a:buChar char="​"/>
              <a:defRPr/>
            </a:lvl9pPr>
          </a:lstStyle>
          <a:p>
            <a:endParaRPr/>
          </a:p>
        </p:txBody>
      </p:sp>
      <p:sp>
        <p:nvSpPr>
          <p:cNvPr id="320" name="Google Shape;320;p40"/>
          <p:cNvSpPr txBox="1">
            <a:spLocks noGrp="1"/>
          </p:cNvSpPr>
          <p:nvPr>
            <p:ph type="dt" idx="10"/>
          </p:nvPr>
        </p:nvSpPr>
        <p:spPr>
          <a:xfrm>
            <a:off x="540000" y="6433200"/>
            <a:ext cx="27432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40"/>
          <p:cNvSpPr txBox="1">
            <a:spLocks noGrp="1"/>
          </p:cNvSpPr>
          <p:nvPr>
            <p:ph type="ftr" idx="11"/>
          </p:nvPr>
        </p:nvSpPr>
        <p:spPr>
          <a:xfrm>
            <a:off x="4038600" y="6433200"/>
            <a:ext cx="4114800" cy="18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40"/>
          <p:cNvSpPr txBox="1">
            <a:spLocks noGrp="1"/>
          </p:cNvSpPr>
          <p:nvPr>
            <p:ph type="sldNum" idx="12"/>
          </p:nvPr>
        </p:nvSpPr>
        <p:spPr>
          <a:xfrm>
            <a:off x="11313553" y="6433200"/>
            <a:ext cx="335521" cy="18000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and picture (Lila)">
  <p:cSld name="Text and picture (Lila)">
    <p:spTree>
      <p:nvGrpSpPr>
        <p:cNvPr id="1" name="Shape 323"/>
        <p:cNvGrpSpPr/>
        <p:nvPr/>
      </p:nvGrpSpPr>
      <p:grpSpPr>
        <a:xfrm>
          <a:off x="0" y="0"/>
          <a:ext cx="0" cy="0"/>
          <a:chOff x="0" y="0"/>
          <a:chExt cx="0" cy="0"/>
        </a:xfrm>
      </p:grpSpPr>
      <p:sp>
        <p:nvSpPr>
          <p:cNvPr id="324" name="Google Shape;324;p44"/>
          <p:cNvSpPr/>
          <p:nvPr/>
        </p:nvSpPr>
        <p:spPr>
          <a:xfrm>
            <a:off x="0" y="0"/>
            <a:ext cx="12193200" cy="6858000"/>
          </a:xfrm>
          <a:prstGeom prst="rect">
            <a:avLst/>
          </a:prstGeom>
          <a:solidFill>
            <a:srgbClr val="F3F1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325" name="Google Shape;325;p44"/>
          <p:cNvSpPr>
            <a:spLocks noGrp="1"/>
          </p:cNvSpPr>
          <p:nvPr>
            <p:ph type="pic" idx="2"/>
          </p:nvPr>
        </p:nvSpPr>
        <p:spPr>
          <a:xfrm>
            <a:off x="827088" y="887730"/>
            <a:ext cx="5078412" cy="5082540"/>
          </a:xfrm>
          <a:prstGeom prst="roundRect">
            <a:avLst>
              <a:gd name="adj" fmla="val 2778"/>
            </a:avLst>
          </a:prstGeom>
          <a:solidFill>
            <a:srgbClr val="F2F2F2"/>
          </a:solidFill>
          <a:ln>
            <a:noFill/>
          </a:ln>
        </p:spPr>
        <p:txBody>
          <a:bodyPr/>
          <a:lstStyle/>
          <a:p>
            <a:endParaRPr lang="en-FI"/>
          </a:p>
        </p:txBody>
      </p:sp>
      <p:sp>
        <p:nvSpPr>
          <p:cNvPr id="326" name="Google Shape;326;p44"/>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0E0035"/>
              </a:buClr>
              <a:buSzPts val="2200"/>
              <a:buFont typeface="Arial"/>
              <a:buNone/>
              <a:defRPr sz="2200" b="0" i="0" u="none" strike="noStrike">
                <a:solidFill>
                  <a:srgbClr val="0E003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44"/>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600"/>
              </a:spcBef>
              <a:spcAft>
                <a:spcPts val="0"/>
              </a:spcAft>
              <a:buClr>
                <a:schemeClr val="dk2"/>
              </a:buClr>
              <a:buSzPts val="1600"/>
              <a:buChar char="●"/>
              <a:defRPr/>
            </a:lvl2pPr>
            <a:lvl3pPr marL="1371600" lvl="2" indent="-330200" algn="l">
              <a:lnSpc>
                <a:spcPct val="100000"/>
              </a:lnSpc>
              <a:spcBef>
                <a:spcPts val="600"/>
              </a:spcBef>
              <a:spcAft>
                <a:spcPts val="0"/>
              </a:spcAft>
              <a:buClr>
                <a:schemeClr val="dk2"/>
              </a:buClr>
              <a:buSzPts val="1600"/>
              <a:buChar char="●"/>
              <a:defRPr/>
            </a:lvl3pPr>
            <a:lvl4pPr marL="1828800" lvl="3" indent="-368300" algn="l">
              <a:lnSpc>
                <a:spcPct val="90000"/>
              </a:lnSpc>
              <a:spcBef>
                <a:spcPts val="600"/>
              </a:spcBef>
              <a:spcAft>
                <a:spcPts val="0"/>
              </a:spcAft>
              <a:buClr>
                <a:schemeClr val="dk2"/>
              </a:buClr>
              <a:buSzPts val="22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04800" algn="l">
              <a:lnSpc>
                <a:spcPct val="100000"/>
              </a:lnSpc>
              <a:spcBef>
                <a:spcPts val="600"/>
              </a:spcBef>
              <a:spcAft>
                <a:spcPts val="0"/>
              </a:spcAft>
              <a:buClr>
                <a:schemeClr val="dk2"/>
              </a:buClr>
              <a:buSzPts val="1200"/>
              <a:buChar char="●"/>
              <a:defRPr/>
            </a:lvl6pPr>
            <a:lvl7pPr marL="3200400" lvl="6" indent="-304800" algn="l">
              <a:lnSpc>
                <a:spcPct val="100000"/>
              </a:lnSpc>
              <a:spcBef>
                <a:spcPts val="600"/>
              </a:spcBef>
              <a:spcAft>
                <a:spcPts val="0"/>
              </a:spcAft>
              <a:buClr>
                <a:schemeClr val="dk2"/>
              </a:buClr>
              <a:buSzPts val="1200"/>
              <a:buChar char="​"/>
              <a:defRPr/>
            </a:lvl7pPr>
            <a:lvl8pPr marL="3657600" lvl="7" indent="-304800" algn="l">
              <a:lnSpc>
                <a:spcPct val="100000"/>
              </a:lnSpc>
              <a:spcBef>
                <a:spcPts val="1200"/>
              </a:spcBef>
              <a:spcAft>
                <a:spcPts val="0"/>
              </a:spcAft>
              <a:buClr>
                <a:schemeClr val="dk2"/>
              </a:buClr>
              <a:buSzPts val="1200"/>
              <a:buChar char="​"/>
              <a:defRPr/>
            </a:lvl8pPr>
            <a:lvl9pPr marL="4114800" lvl="8" indent="-558800" algn="l">
              <a:lnSpc>
                <a:spcPct val="90000"/>
              </a:lnSpc>
              <a:spcBef>
                <a:spcPts val="600"/>
              </a:spcBef>
              <a:spcAft>
                <a:spcPts val="0"/>
              </a:spcAft>
              <a:buClr>
                <a:schemeClr val="dk2"/>
              </a:buClr>
              <a:buSzPts val="5200"/>
              <a:buChar char="​"/>
              <a:defRPr/>
            </a:lvl9pPr>
          </a:lstStyle>
          <a:p>
            <a:endParaRPr/>
          </a:p>
        </p:txBody>
      </p:sp>
      <p:sp>
        <p:nvSpPr>
          <p:cNvPr id="328" name="Google Shape;328;p44"/>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44"/>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44"/>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331" name="Google Shape;331;p44"/>
          <p:cNvSpPr/>
          <p:nvPr/>
        </p:nvSpPr>
        <p:spPr>
          <a:xfrm>
            <a:off x="0" y="6858000"/>
            <a:ext cx="0" cy="0"/>
          </a:xfrm>
          <a:custGeom>
            <a:avLst/>
            <a:gdLst/>
            <a:ahLst/>
            <a:cxnLst/>
            <a:rect l="l" t="t" r="r" b="b"/>
            <a:pathLst>
              <a:path w="294347" h="189119" extrusionOk="0">
                <a:moveTo>
                  <a:pt x="0" y="0"/>
                </a:moveTo>
                <a:cubicBezTo>
                  <a:pt x="0" y="0"/>
                  <a:pt x="0" y="0"/>
                  <a:pt x="0" y="0"/>
                </a:cubicBezTo>
                <a:cubicBezTo>
                  <a:pt x="0" y="0"/>
                  <a:pt x="0" y="0"/>
                  <a:pt x="0" y="0"/>
                </a:cubicBezTo>
                <a:cubicBezTo>
                  <a:pt x="0" y="0"/>
                  <a:pt x="0" y="0"/>
                  <a:pt x="0" y="0"/>
                </a:cubicBezTo>
                <a:lnTo>
                  <a:pt x="0" y="0"/>
                </a:lnTo>
                <a:cubicBezTo>
                  <a:pt x="0" y="0"/>
                  <a:pt x="0" y="0"/>
                  <a:pt x="0" y="0"/>
                </a:cubicBezTo>
                <a:lnTo>
                  <a:pt x="0" y="0"/>
                </a:lnTo>
                <a:cubicBezTo>
                  <a:pt x="0" y="0"/>
                  <a:pt x="0" y="0"/>
                  <a:pt x="0" y="0"/>
                </a:cubicBezTo>
                <a:close/>
                <a:moveTo>
                  <a:pt x="0" y="0"/>
                </a:moveTo>
                <a:cubicBezTo>
                  <a:pt x="0" y="0"/>
                  <a:pt x="0" y="0"/>
                  <a:pt x="0" y="0"/>
                </a:cubicBezTo>
                <a:lnTo>
                  <a:pt x="0" y="0"/>
                </a:lnTo>
                <a:cubicBezTo>
                  <a:pt x="0" y="0"/>
                  <a:pt x="0" y="0"/>
                  <a:pt x="0" y="0"/>
                </a:cubicBezTo>
                <a:lnTo>
                  <a:pt x="0" y="0"/>
                </a:lnTo>
                <a:cubicBezTo>
                  <a:pt x="0" y="0"/>
                  <a:pt x="0" y="0"/>
                  <a:pt x="0" y="0"/>
                </a:cubicBezTo>
                <a:lnTo>
                  <a:pt x="0" y="0"/>
                </a:lnTo>
                <a:cubicBezTo>
                  <a:pt x="0" y="0"/>
                  <a:pt x="0" y="0"/>
                  <a:pt x="0" y="0"/>
                </a:cubicBezTo>
                <a:lnTo>
                  <a:pt x="0" y="0"/>
                </a:lnTo>
                <a:cubicBezTo>
                  <a:pt x="0" y="0"/>
                  <a:pt x="0" y="0"/>
                  <a:pt x="0" y="0"/>
                </a:cubicBezTo>
                <a:lnTo>
                  <a:pt x="0" y="0"/>
                </a:lnTo>
                <a:cubicBezTo>
                  <a:pt x="0" y="0"/>
                  <a:pt x="0" y="0"/>
                  <a:pt x="0" y="0"/>
                </a:cubicBezTo>
                <a:close/>
              </a:path>
            </a:pathLst>
          </a:cu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B (Primary logo)">
  <p:cSld name="Title B (Primary logo)">
    <p:bg>
      <p:bgPr>
        <a:solidFill>
          <a:schemeClr val="dk2"/>
        </a:solidFill>
        <a:effectLst/>
      </p:bgPr>
    </p:bg>
    <p:spTree>
      <p:nvGrpSpPr>
        <p:cNvPr id="1" name="Shape 332"/>
        <p:cNvGrpSpPr/>
        <p:nvPr/>
      </p:nvGrpSpPr>
      <p:grpSpPr>
        <a:xfrm>
          <a:off x="0" y="0"/>
          <a:ext cx="0" cy="0"/>
          <a:chOff x="0" y="0"/>
          <a:chExt cx="0" cy="0"/>
        </a:xfrm>
      </p:grpSpPr>
      <p:sp>
        <p:nvSpPr>
          <p:cNvPr id="333" name="Google Shape;333;p48"/>
          <p:cNvSpPr/>
          <p:nvPr/>
        </p:nvSpPr>
        <p:spPr>
          <a:xfrm>
            <a:off x="0" y="0"/>
            <a:ext cx="12193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334" name="Google Shape;334;p48"/>
          <p:cNvSpPr txBox="1">
            <a:spLocks noGrp="1"/>
          </p:cNvSpPr>
          <p:nvPr>
            <p:ph type="ctrTitle"/>
          </p:nvPr>
        </p:nvSpPr>
        <p:spPr>
          <a:xfrm>
            <a:off x="1774825" y="719138"/>
            <a:ext cx="8640764" cy="3062287"/>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48"/>
          <p:cNvSpPr txBox="1">
            <a:spLocks noGrp="1"/>
          </p:cNvSpPr>
          <p:nvPr>
            <p:ph type="subTitle" idx="1"/>
          </p:nvPr>
        </p:nvSpPr>
        <p:spPr>
          <a:xfrm>
            <a:off x="1774825" y="3976688"/>
            <a:ext cx="8640764" cy="11083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Font typeface="Arial"/>
              <a:buNone/>
              <a:defRPr sz="2000">
                <a:solidFill>
                  <a:schemeClr val="lt1"/>
                </a:solidFill>
                <a:latin typeface="Arial"/>
                <a:ea typeface="Arial"/>
                <a:cs typeface="Arial"/>
                <a:sym typeface="Arial"/>
              </a:defRPr>
            </a:lvl1pPr>
            <a:lvl2pPr lvl="1"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2pPr>
            <a:lvl3pPr lvl="2"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3pPr>
            <a:lvl4pPr lvl="3" algn="l">
              <a:lnSpc>
                <a:spcPct val="9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4pPr>
            <a:lvl5pPr lvl="4"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5pPr>
            <a:lvl6pPr lvl="5"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6pPr>
            <a:lvl7pPr lvl="6"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7pPr>
            <a:lvl8pPr lvl="7"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8pPr>
            <a:lvl9pPr lvl="8" algn="l">
              <a:lnSpc>
                <a:spcPct val="90000"/>
              </a:lnSpc>
              <a:spcBef>
                <a:spcPts val="600"/>
              </a:spcBef>
              <a:spcAft>
                <a:spcPts val="600"/>
              </a:spcAft>
              <a:buClr>
                <a:schemeClr val="lt1"/>
              </a:buClr>
              <a:buSzPts val="2000"/>
              <a:buFont typeface="Arial"/>
              <a:buNone/>
              <a:defRPr sz="2000" b="0">
                <a:solidFill>
                  <a:schemeClr val="lt1"/>
                </a:solidFill>
                <a:latin typeface="Arial"/>
                <a:ea typeface="Arial"/>
                <a:cs typeface="Arial"/>
                <a:sym typeface="Arial"/>
              </a:defRPr>
            </a:lvl9pPr>
          </a:lstStyle>
          <a:p>
            <a:endParaRPr/>
          </a:p>
        </p:txBody>
      </p:sp>
      <p:grpSp>
        <p:nvGrpSpPr>
          <p:cNvPr id="336" name="Google Shape;336;p48"/>
          <p:cNvGrpSpPr/>
          <p:nvPr/>
        </p:nvGrpSpPr>
        <p:grpSpPr>
          <a:xfrm>
            <a:off x="1" y="2910422"/>
            <a:ext cx="10738285" cy="3947579"/>
            <a:chOff x="1" y="2910422"/>
            <a:chExt cx="10738285" cy="3947579"/>
          </a:xfrm>
        </p:grpSpPr>
        <p:sp>
          <p:nvSpPr>
            <p:cNvPr id="337" name="Google Shape;337;p48"/>
            <p:cNvSpPr/>
            <p:nvPr/>
          </p:nvSpPr>
          <p:spPr>
            <a:xfrm>
              <a:off x="1" y="2910422"/>
              <a:ext cx="1186625" cy="3657014"/>
            </a:xfrm>
            <a:custGeom>
              <a:avLst/>
              <a:gdLst/>
              <a:ahLst/>
              <a:cxnLst/>
              <a:rect l="l" t="t" r="r" b="b"/>
              <a:pathLst>
                <a:path w="1186625" h="3657014" extrusionOk="0">
                  <a:moveTo>
                    <a:pt x="0" y="0"/>
                  </a:moveTo>
                  <a:lnTo>
                    <a:pt x="7885" y="9444"/>
                  </a:lnTo>
                  <a:cubicBezTo>
                    <a:pt x="692333" y="868805"/>
                    <a:pt x="1123009" y="1939276"/>
                    <a:pt x="1186495" y="3107440"/>
                  </a:cubicBezTo>
                  <a:lnTo>
                    <a:pt x="1186625" y="3107566"/>
                  </a:lnTo>
                  <a:cubicBezTo>
                    <a:pt x="851732" y="3237642"/>
                    <a:pt x="524904" y="3383874"/>
                    <a:pt x="207097" y="3545305"/>
                  </a:cubicBezTo>
                  <a:lnTo>
                    <a:pt x="0" y="365701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48"/>
            <p:cNvSpPr/>
            <p:nvPr/>
          </p:nvSpPr>
          <p:spPr>
            <a:xfrm>
              <a:off x="1168335" y="5285597"/>
              <a:ext cx="9569951" cy="1572404"/>
            </a:xfrm>
            <a:custGeom>
              <a:avLst/>
              <a:gdLst/>
              <a:ahLst/>
              <a:cxnLst/>
              <a:rect l="l" t="t" r="r" b="b"/>
              <a:pathLst>
                <a:path w="9569951" h="1572404" extrusionOk="0">
                  <a:moveTo>
                    <a:pt x="3943198" y="0"/>
                  </a:moveTo>
                  <a:cubicBezTo>
                    <a:pt x="6001831" y="0"/>
                    <a:pt x="7926483" y="573673"/>
                    <a:pt x="9566009" y="1569876"/>
                  </a:cubicBezTo>
                  <a:lnTo>
                    <a:pt x="9569951" y="1572404"/>
                  </a:lnTo>
                  <a:lnTo>
                    <a:pt x="0" y="1572404"/>
                  </a:lnTo>
                  <a:lnTo>
                    <a:pt x="19625" y="1314313"/>
                  </a:lnTo>
                  <a:cubicBezTo>
                    <a:pt x="24342" y="1221250"/>
                    <a:pt x="26729" y="1127572"/>
                    <a:pt x="26729" y="1033336"/>
                  </a:cubicBezTo>
                  <a:cubicBezTo>
                    <a:pt x="26729" y="932299"/>
                    <a:pt x="23920" y="831899"/>
                    <a:pt x="18436" y="732266"/>
                  </a:cubicBezTo>
                  <a:cubicBezTo>
                    <a:pt x="1235603" y="259484"/>
                    <a:pt x="2559036" y="0"/>
                    <a:pt x="3943198" y="0"/>
                  </a:cubicBezTo>
                  <a:close/>
                </a:path>
              </a:pathLst>
            </a:custGeom>
            <a:solidFill>
              <a:srgbClr val="6F4D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sp>
        <p:nvSpPr>
          <p:cNvPr id="339" name="Google Shape;339;p48"/>
          <p:cNvSpPr txBox="1">
            <a:spLocks noGrp="1"/>
          </p:cNvSpPr>
          <p:nvPr>
            <p:ph type="dt" idx="10"/>
          </p:nvPr>
        </p:nvSpPr>
        <p:spPr>
          <a:xfrm>
            <a:off x="1774825" y="6206950"/>
            <a:ext cx="2840039" cy="23653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600" b="0" i="0" u="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48"/>
          <p:cNvSpPr/>
          <p:nvPr/>
        </p:nvSpPr>
        <p:spPr>
          <a:xfrm>
            <a:off x="10770281" y="6188400"/>
            <a:ext cx="954994" cy="255089"/>
          </a:xfrm>
          <a:custGeom>
            <a:avLst/>
            <a:gdLst/>
            <a:ahLst/>
            <a:cxnLst/>
            <a:rect l="l" t="t" r="r" b="b"/>
            <a:pathLst>
              <a:path w="708018" h="189119" extrusionOk="0">
                <a:moveTo>
                  <a:pt x="490086" y="61174"/>
                </a:moveTo>
                <a:lnTo>
                  <a:pt x="509231" y="61174"/>
                </a:lnTo>
                <a:lnTo>
                  <a:pt x="509231" y="173474"/>
                </a:lnTo>
                <a:lnTo>
                  <a:pt x="490086" y="173474"/>
                </a:lnTo>
                <a:close/>
                <a:moveTo>
                  <a:pt x="659916" y="32694"/>
                </a:moveTo>
                <a:lnTo>
                  <a:pt x="678871" y="32694"/>
                </a:lnTo>
                <a:lnTo>
                  <a:pt x="678871" y="61174"/>
                </a:lnTo>
                <a:lnTo>
                  <a:pt x="707351" y="61174"/>
                </a:lnTo>
                <a:lnTo>
                  <a:pt x="707351" y="76985"/>
                </a:lnTo>
                <a:lnTo>
                  <a:pt x="678871" y="76985"/>
                </a:lnTo>
                <a:lnTo>
                  <a:pt x="678871" y="138707"/>
                </a:lnTo>
                <a:cubicBezTo>
                  <a:pt x="678871" y="151852"/>
                  <a:pt x="685539" y="158329"/>
                  <a:pt x="695349" y="158329"/>
                </a:cubicBezTo>
                <a:cubicBezTo>
                  <a:pt x="699636" y="158329"/>
                  <a:pt x="704303" y="157472"/>
                  <a:pt x="708018" y="156138"/>
                </a:cubicBezTo>
                <a:lnTo>
                  <a:pt x="708018" y="172426"/>
                </a:lnTo>
                <a:cubicBezTo>
                  <a:pt x="703731" y="174426"/>
                  <a:pt x="698207" y="175283"/>
                  <a:pt x="693063" y="175283"/>
                </a:cubicBezTo>
                <a:cubicBezTo>
                  <a:pt x="673918" y="175283"/>
                  <a:pt x="659821" y="163282"/>
                  <a:pt x="659821" y="140327"/>
                </a:cubicBezTo>
                <a:lnTo>
                  <a:pt x="659916" y="140231"/>
                </a:lnTo>
                <a:lnTo>
                  <a:pt x="659916" y="76985"/>
                </a:lnTo>
                <a:lnTo>
                  <a:pt x="640771" y="76985"/>
                </a:lnTo>
                <a:lnTo>
                  <a:pt x="640771" y="61174"/>
                </a:lnTo>
                <a:lnTo>
                  <a:pt x="659916" y="61174"/>
                </a:lnTo>
                <a:close/>
                <a:moveTo>
                  <a:pt x="539139" y="15740"/>
                </a:moveTo>
                <a:lnTo>
                  <a:pt x="558284" y="15740"/>
                </a:lnTo>
                <a:lnTo>
                  <a:pt x="558284" y="107561"/>
                </a:lnTo>
                <a:lnTo>
                  <a:pt x="610672" y="61174"/>
                </a:lnTo>
                <a:lnTo>
                  <a:pt x="636294" y="61174"/>
                </a:lnTo>
                <a:lnTo>
                  <a:pt x="589050" y="104132"/>
                </a:lnTo>
                <a:lnTo>
                  <a:pt x="640295" y="173474"/>
                </a:lnTo>
                <a:lnTo>
                  <a:pt x="617339" y="173474"/>
                </a:lnTo>
                <a:lnTo>
                  <a:pt x="574763" y="117086"/>
                </a:lnTo>
                <a:lnTo>
                  <a:pt x="558284" y="132231"/>
                </a:lnTo>
                <a:lnTo>
                  <a:pt x="558284" y="173474"/>
                </a:lnTo>
                <a:lnTo>
                  <a:pt x="539139" y="173474"/>
                </a:lnTo>
                <a:close/>
                <a:moveTo>
                  <a:pt x="408742" y="15740"/>
                </a:moveTo>
                <a:cubicBezTo>
                  <a:pt x="440555" y="15740"/>
                  <a:pt x="460653" y="32409"/>
                  <a:pt x="464463" y="60317"/>
                </a:cubicBezTo>
                <a:lnTo>
                  <a:pt x="444365" y="60317"/>
                </a:lnTo>
                <a:cubicBezTo>
                  <a:pt x="441222" y="43172"/>
                  <a:pt x="427887" y="33361"/>
                  <a:pt x="408742" y="33361"/>
                </a:cubicBezTo>
                <a:cubicBezTo>
                  <a:pt x="389596" y="33361"/>
                  <a:pt x="377976" y="42315"/>
                  <a:pt x="377976" y="56316"/>
                </a:cubicBezTo>
                <a:cubicBezTo>
                  <a:pt x="377976" y="92416"/>
                  <a:pt x="467130" y="70604"/>
                  <a:pt x="467130" y="130993"/>
                </a:cubicBezTo>
                <a:cubicBezTo>
                  <a:pt x="467130" y="157758"/>
                  <a:pt x="444365" y="175379"/>
                  <a:pt x="412742" y="175379"/>
                </a:cubicBezTo>
                <a:cubicBezTo>
                  <a:pt x="381119" y="175379"/>
                  <a:pt x="355497" y="156901"/>
                  <a:pt x="352830" y="121849"/>
                </a:cubicBezTo>
                <a:lnTo>
                  <a:pt x="352830" y="121753"/>
                </a:lnTo>
                <a:lnTo>
                  <a:pt x="372642" y="121753"/>
                </a:lnTo>
                <a:cubicBezTo>
                  <a:pt x="374833" y="145852"/>
                  <a:pt x="391406" y="157663"/>
                  <a:pt x="412742" y="157663"/>
                </a:cubicBezTo>
                <a:cubicBezTo>
                  <a:pt x="432554" y="157663"/>
                  <a:pt x="446651" y="147376"/>
                  <a:pt x="446651" y="132040"/>
                </a:cubicBezTo>
                <a:cubicBezTo>
                  <a:pt x="446651" y="90130"/>
                  <a:pt x="357497" y="112419"/>
                  <a:pt x="357497" y="56983"/>
                </a:cubicBezTo>
                <a:cubicBezTo>
                  <a:pt x="357497" y="32028"/>
                  <a:pt x="379119" y="15740"/>
                  <a:pt x="408742" y="15740"/>
                </a:cubicBezTo>
                <a:close/>
                <a:moveTo>
                  <a:pt x="499420" y="13930"/>
                </a:moveTo>
                <a:cubicBezTo>
                  <a:pt x="507040" y="13930"/>
                  <a:pt x="512564" y="19264"/>
                  <a:pt x="512564" y="26598"/>
                </a:cubicBezTo>
                <a:cubicBezTo>
                  <a:pt x="512564" y="33933"/>
                  <a:pt x="506945" y="39266"/>
                  <a:pt x="499420" y="39266"/>
                </a:cubicBezTo>
                <a:cubicBezTo>
                  <a:pt x="491895" y="39266"/>
                  <a:pt x="486466" y="33933"/>
                  <a:pt x="486466" y="26598"/>
                </a:cubicBezTo>
                <a:cubicBezTo>
                  <a:pt x="486466" y="19264"/>
                  <a:pt x="492086" y="13930"/>
                  <a:pt x="499420" y="13930"/>
                </a:cubicBezTo>
                <a:close/>
                <a:moveTo>
                  <a:pt x="94512" y="0"/>
                </a:moveTo>
                <a:cubicBezTo>
                  <a:pt x="101918" y="0"/>
                  <a:pt x="109323" y="2833"/>
                  <a:pt x="114991" y="8501"/>
                </a:cubicBezTo>
                <a:lnTo>
                  <a:pt x="141184" y="34695"/>
                </a:lnTo>
                <a:cubicBezTo>
                  <a:pt x="126706" y="50411"/>
                  <a:pt x="117753" y="71366"/>
                  <a:pt x="117753" y="94512"/>
                </a:cubicBezTo>
                <a:lnTo>
                  <a:pt x="117848" y="94607"/>
                </a:lnTo>
                <a:cubicBezTo>
                  <a:pt x="117848" y="106133"/>
                  <a:pt x="120062" y="117158"/>
                  <a:pt x="124099" y="127266"/>
                </a:cubicBezTo>
                <a:lnTo>
                  <a:pt x="141206" y="154307"/>
                </a:lnTo>
                <a:lnTo>
                  <a:pt x="180523" y="114990"/>
                </a:lnTo>
                <a:cubicBezTo>
                  <a:pt x="191858" y="103655"/>
                  <a:pt x="191858" y="85367"/>
                  <a:pt x="180523" y="74033"/>
                </a:cubicBezTo>
                <a:lnTo>
                  <a:pt x="141185" y="34694"/>
                </a:lnTo>
                <a:cubicBezTo>
                  <a:pt x="157282" y="17264"/>
                  <a:pt x="180333" y="6405"/>
                  <a:pt x="205860" y="6405"/>
                </a:cubicBezTo>
                <a:cubicBezTo>
                  <a:pt x="254533" y="6405"/>
                  <a:pt x="293966" y="45839"/>
                  <a:pt x="293966" y="94511"/>
                </a:cubicBezTo>
                <a:cubicBezTo>
                  <a:pt x="293966" y="143184"/>
                  <a:pt x="254533" y="182617"/>
                  <a:pt x="205860" y="182617"/>
                </a:cubicBezTo>
                <a:cubicBezTo>
                  <a:pt x="193049" y="182617"/>
                  <a:pt x="180905" y="179879"/>
                  <a:pt x="169951" y="174974"/>
                </a:cubicBezTo>
                <a:lnTo>
                  <a:pt x="141248" y="154373"/>
                </a:lnTo>
                <a:lnTo>
                  <a:pt x="141280" y="154424"/>
                </a:lnTo>
                <a:lnTo>
                  <a:pt x="115086" y="180618"/>
                </a:lnTo>
                <a:cubicBezTo>
                  <a:pt x="103751" y="191953"/>
                  <a:pt x="85463" y="191953"/>
                  <a:pt x="74128" y="180618"/>
                </a:cubicBezTo>
                <a:lnTo>
                  <a:pt x="8501" y="115086"/>
                </a:lnTo>
                <a:cubicBezTo>
                  <a:pt x="-2834" y="103751"/>
                  <a:pt x="-2834" y="85463"/>
                  <a:pt x="8501" y="74128"/>
                </a:cubicBezTo>
                <a:lnTo>
                  <a:pt x="74033" y="8501"/>
                </a:lnTo>
                <a:cubicBezTo>
                  <a:pt x="79700" y="2833"/>
                  <a:pt x="87106" y="0"/>
                  <a:pt x="9451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 (Secondary logo)">
  <p:cSld name="Title A (Secondary logo)">
    <p:bg>
      <p:bgPr>
        <a:solidFill>
          <a:schemeClr val="dk2"/>
        </a:solidFill>
        <a:effectLst/>
      </p:bgPr>
    </p:bg>
    <p:spTree>
      <p:nvGrpSpPr>
        <p:cNvPr id="1" name="Shape 341"/>
        <p:cNvGrpSpPr/>
        <p:nvPr/>
      </p:nvGrpSpPr>
      <p:grpSpPr>
        <a:xfrm>
          <a:off x="0" y="0"/>
          <a:ext cx="0" cy="0"/>
          <a:chOff x="0" y="0"/>
          <a:chExt cx="0" cy="0"/>
        </a:xfrm>
      </p:grpSpPr>
      <p:sp>
        <p:nvSpPr>
          <p:cNvPr id="342" name="Google Shape;342;p49"/>
          <p:cNvSpPr/>
          <p:nvPr/>
        </p:nvSpPr>
        <p:spPr>
          <a:xfrm>
            <a:off x="0" y="0"/>
            <a:ext cx="12193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343" name="Google Shape;343;p49"/>
          <p:cNvSpPr txBox="1">
            <a:spLocks noGrp="1"/>
          </p:cNvSpPr>
          <p:nvPr>
            <p:ph type="ctrTitle"/>
          </p:nvPr>
        </p:nvSpPr>
        <p:spPr>
          <a:xfrm>
            <a:off x="1774825" y="719139"/>
            <a:ext cx="8640764" cy="250926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 name="Google Shape;344;p49"/>
          <p:cNvSpPr txBox="1">
            <a:spLocks noGrp="1"/>
          </p:cNvSpPr>
          <p:nvPr>
            <p:ph type="subTitle" idx="1"/>
          </p:nvPr>
        </p:nvSpPr>
        <p:spPr>
          <a:xfrm>
            <a:off x="1774825" y="3429000"/>
            <a:ext cx="8640764" cy="165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Font typeface="Arial"/>
              <a:buNone/>
              <a:defRPr sz="2000">
                <a:solidFill>
                  <a:schemeClr val="lt1"/>
                </a:solidFill>
                <a:latin typeface="Arial"/>
                <a:ea typeface="Arial"/>
                <a:cs typeface="Arial"/>
                <a:sym typeface="Arial"/>
              </a:defRPr>
            </a:lvl1pPr>
            <a:lvl2pPr lvl="1"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2pPr>
            <a:lvl3pPr lvl="2"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3pPr>
            <a:lvl4pPr lvl="3" algn="l">
              <a:lnSpc>
                <a:spcPct val="9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4pPr>
            <a:lvl5pPr lvl="4"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5pPr>
            <a:lvl6pPr lvl="5"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6pPr>
            <a:lvl7pPr lvl="6"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7pPr>
            <a:lvl8pPr lvl="7"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8pPr>
            <a:lvl9pPr lvl="8" algn="l">
              <a:lnSpc>
                <a:spcPct val="90000"/>
              </a:lnSpc>
              <a:spcBef>
                <a:spcPts val="600"/>
              </a:spcBef>
              <a:spcAft>
                <a:spcPts val="600"/>
              </a:spcAft>
              <a:buClr>
                <a:schemeClr val="lt1"/>
              </a:buClr>
              <a:buSzPts val="2000"/>
              <a:buFont typeface="Arial"/>
              <a:buNone/>
              <a:defRPr sz="2000" b="0">
                <a:solidFill>
                  <a:schemeClr val="lt1"/>
                </a:solidFill>
                <a:latin typeface="Arial"/>
                <a:ea typeface="Arial"/>
                <a:cs typeface="Arial"/>
                <a:sym typeface="Arial"/>
              </a:defRPr>
            </a:lvl9pPr>
          </a:lstStyle>
          <a:p>
            <a:endParaRPr/>
          </a:p>
        </p:txBody>
      </p:sp>
      <p:grpSp>
        <p:nvGrpSpPr>
          <p:cNvPr id="345" name="Google Shape;345;p49"/>
          <p:cNvGrpSpPr/>
          <p:nvPr/>
        </p:nvGrpSpPr>
        <p:grpSpPr>
          <a:xfrm>
            <a:off x="1" y="2910422"/>
            <a:ext cx="10738285" cy="3947579"/>
            <a:chOff x="1" y="2910422"/>
            <a:chExt cx="10738285" cy="3947579"/>
          </a:xfrm>
        </p:grpSpPr>
        <p:sp>
          <p:nvSpPr>
            <p:cNvPr id="346" name="Google Shape;346;p49"/>
            <p:cNvSpPr/>
            <p:nvPr/>
          </p:nvSpPr>
          <p:spPr>
            <a:xfrm>
              <a:off x="1" y="2910422"/>
              <a:ext cx="1186625" cy="3657014"/>
            </a:xfrm>
            <a:custGeom>
              <a:avLst/>
              <a:gdLst/>
              <a:ahLst/>
              <a:cxnLst/>
              <a:rect l="l" t="t" r="r" b="b"/>
              <a:pathLst>
                <a:path w="1186625" h="3657014" extrusionOk="0">
                  <a:moveTo>
                    <a:pt x="0" y="0"/>
                  </a:moveTo>
                  <a:lnTo>
                    <a:pt x="7885" y="9444"/>
                  </a:lnTo>
                  <a:cubicBezTo>
                    <a:pt x="692333" y="868805"/>
                    <a:pt x="1123009" y="1939276"/>
                    <a:pt x="1186495" y="3107440"/>
                  </a:cubicBezTo>
                  <a:lnTo>
                    <a:pt x="1186625" y="3107566"/>
                  </a:lnTo>
                  <a:cubicBezTo>
                    <a:pt x="851732" y="3237642"/>
                    <a:pt x="524904" y="3383874"/>
                    <a:pt x="207097" y="3545305"/>
                  </a:cubicBezTo>
                  <a:lnTo>
                    <a:pt x="0" y="365701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49"/>
            <p:cNvSpPr/>
            <p:nvPr/>
          </p:nvSpPr>
          <p:spPr>
            <a:xfrm>
              <a:off x="1168335" y="5285597"/>
              <a:ext cx="9569951" cy="1572404"/>
            </a:xfrm>
            <a:custGeom>
              <a:avLst/>
              <a:gdLst/>
              <a:ahLst/>
              <a:cxnLst/>
              <a:rect l="l" t="t" r="r" b="b"/>
              <a:pathLst>
                <a:path w="9569951" h="1572404" extrusionOk="0">
                  <a:moveTo>
                    <a:pt x="3943198" y="0"/>
                  </a:moveTo>
                  <a:cubicBezTo>
                    <a:pt x="6001831" y="0"/>
                    <a:pt x="7926483" y="573673"/>
                    <a:pt x="9566009" y="1569876"/>
                  </a:cubicBezTo>
                  <a:lnTo>
                    <a:pt x="9569951" y="1572404"/>
                  </a:lnTo>
                  <a:lnTo>
                    <a:pt x="0" y="1572404"/>
                  </a:lnTo>
                  <a:lnTo>
                    <a:pt x="19625" y="1314313"/>
                  </a:lnTo>
                  <a:cubicBezTo>
                    <a:pt x="24342" y="1221250"/>
                    <a:pt x="26729" y="1127572"/>
                    <a:pt x="26729" y="1033336"/>
                  </a:cubicBezTo>
                  <a:cubicBezTo>
                    <a:pt x="26729" y="932299"/>
                    <a:pt x="23920" y="831899"/>
                    <a:pt x="18436" y="732266"/>
                  </a:cubicBezTo>
                  <a:cubicBezTo>
                    <a:pt x="1235603" y="259484"/>
                    <a:pt x="2559036" y="0"/>
                    <a:pt x="3943198" y="0"/>
                  </a:cubicBezTo>
                  <a:close/>
                </a:path>
              </a:pathLst>
            </a:custGeom>
            <a:solidFill>
              <a:srgbClr val="6F4D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sp>
        <p:nvSpPr>
          <p:cNvPr id="348" name="Google Shape;348;p49"/>
          <p:cNvSpPr txBox="1">
            <a:spLocks noGrp="1"/>
          </p:cNvSpPr>
          <p:nvPr>
            <p:ph type="dt" idx="10"/>
          </p:nvPr>
        </p:nvSpPr>
        <p:spPr>
          <a:xfrm>
            <a:off x="1774825" y="6206950"/>
            <a:ext cx="2840039" cy="23653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600" b="0" i="0" u="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49"/>
          <p:cNvSpPr/>
          <p:nvPr/>
        </p:nvSpPr>
        <p:spPr>
          <a:xfrm>
            <a:off x="10770281" y="6187902"/>
            <a:ext cx="1290749" cy="264260"/>
          </a:xfrm>
          <a:custGeom>
            <a:avLst/>
            <a:gdLst/>
            <a:ahLst/>
            <a:cxnLst/>
            <a:rect l="l" t="t" r="r" b="b"/>
            <a:pathLst>
              <a:path w="6233614" h="1276231" extrusionOk="0">
                <a:moveTo>
                  <a:pt x="5490854" y="1193268"/>
                </a:moveTo>
                <a:lnTo>
                  <a:pt x="5491002" y="1193399"/>
                </a:lnTo>
                <a:lnTo>
                  <a:pt x="5490950" y="1193459"/>
                </a:lnTo>
                <a:close/>
                <a:moveTo>
                  <a:pt x="4894399" y="1091446"/>
                </a:moveTo>
                <a:lnTo>
                  <a:pt x="4850298" y="1096590"/>
                </a:lnTo>
                <a:cubicBezTo>
                  <a:pt x="4827438" y="1099162"/>
                  <a:pt x="4811055" y="1103638"/>
                  <a:pt x="4801245" y="1109925"/>
                </a:cubicBezTo>
                <a:cubicBezTo>
                  <a:pt x="4791339" y="1116211"/>
                  <a:pt x="4786481" y="1125736"/>
                  <a:pt x="4786481" y="1138595"/>
                </a:cubicBezTo>
                <a:cubicBezTo>
                  <a:pt x="4786481" y="1148311"/>
                  <a:pt x="4790291" y="1156026"/>
                  <a:pt x="4797816" y="1161741"/>
                </a:cubicBezTo>
                <a:cubicBezTo>
                  <a:pt x="4805340" y="1167456"/>
                  <a:pt x="4815723" y="1170313"/>
                  <a:pt x="4828867" y="1170313"/>
                </a:cubicBezTo>
                <a:cubicBezTo>
                  <a:pt x="4842012" y="1170313"/>
                  <a:pt x="4852680" y="1167265"/>
                  <a:pt x="4862681" y="1161074"/>
                </a:cubicBezTo>
                <a:cubicBezTo>
                  <a:pt x="4872682" y="1154978"/>
                  <a:pt x="4880493" y="1146691"/>
                  <a:pt x="4886017" y="1136214"/>
                </a:cubicBezTo>
                <a:cubicBezTo>
                  <a:pt x="4891542" y="1125736"/>
                  <a:pt x="4894399" y="1114306"/>
                  <a:pt x="4894399" y="1101733"/>
                </a:cubicBezTo>
                <a:close/>
                <a:moveTo>
                  <a:pt x="5653351" y="1040392"/>
                </a:moveTo>
                <a:lnTo>
                  <a:pt x="5553910" y="1156502"/>
                </a:lnTo>
                <a:cubicBezTo>
                  <a:pt x="5566197" y="1165074"/>
                  <a:pt x="5580009" y="1169361"/>
                  <a:pt x="5595439" y="1169361"/>
                </a:cubicBezTo>
                <a:lnTo>
                  <a:pt x="5595439" y="1169456"/>
                </a:lnTo>
                <a:cubicBezTo>
                  <a:pt x="5609155" y="1169456"/>
                  <a:pt x="5621537" y="1166122"/>
                  <a:pt x="5632491" y="1159360"/>
                </a:cubicBezTo>
                <a:cubicBezTo>
                  <a:pt x="5643445" y="1152692"/>
                  <a:pt x="5652018" y="1143262"/>
                  <a:pt x="5658208" y="1131261"/>
                </a:cubicBezTo>
                <a:cubicBezTo>
                  <a:pt x="5664305" y="1119259"/>
                  <a:pt x="5667448" y="1105543"/>
                  <a:pt x="5667448" y="1090113"/>
                </a:cubicBezTo>
                <a:cubicBezTo>
                  <a:pt x="5667448" y="1070968"/>
                  <a:pt x="5662781" y="1054394"/>
                  <a:pt x="5653351" y="1040392"/>
                </a:cubicBezTo>
                <a:close/>
                <a:moveTo>
                  <a:pt x="5595439" y="1010579"/>
                </a:moveTo>
                <a:cubicBezTo>
                  <a:pt x="5581437" y="1010579"/>
                  <a:pt x="5569055" y="1013913"/>
                  <a:pt x="5558196" y="1020676"/>
                </a:cubicBezTo>
                <a:cubicBezTo>
                  <a:pt x="5547338" y="1027438"/>
                  <a:pt x="5538861" y="1036773"/>
                  <a:pt x="5532669" y="1048965"/>
                </a:cubicBezTo>
                <a:cubicBezTo>
                  <a:pt x="5526478" y="1061157"/>
                  <a:pt x="5523430" y="1074873"/>
                  <a:pt x="5523430" y="1090303"/>
                </a:cubicBezTo>
                <a:cubicBezTo>
                  <a:pt x="5523430" y="1109163"/>
                  <a:pt x="5528002" y="1125451"/>
                  <a:pt x="5537146" y="1139166"/>
                </a:cubicBezTo>
                <a:lnTo>
                  <a:pt x="5537146" y="1139071"/>
                </a:lnTo>
                <a:lnTo>
                  <a:pt x="5636587" y="1022962"/>
                </a:lnTo>
                <a:cubicBezTo>
                  <a:pt x="5624300" y="1014675"/>
                  <a:pt x="5610583" y="1010579"/>
                  <a:pt x="5595439" y="1010579"/>
                </a:cubicBezTo>
                <a:close/>
                <a:moveTo>
                  <a:pt x="5331025" y="1010484"/>
                </a:moveTo>
                <a:cubicBezTo>
                  <a:pt x="5317023" y="1010484"/>
                  <a:pt x="5304926" y="1013818"/>
                  <a:pt x="5293972" y="1020581"/>
                </a:cubicBezTo>
                <a:cubicBezTo>
                  <a:pt x="5283019" y="1027343"/>
                  <a:pt x="5274351" y="1036678"/>
                  <a:pt x="5268065" y="1048870"/>
                </a:cubicBezTo>
                <a:cubicBezTo>
                  <a:pt x="5261778" y="1061062"/>
                  <a:pt x="5258635" y="1074778"/>
                  <a:pt x="5258635" y="1090208"/>
                </a:cubicBezTo>
                <a:cubicBezTo>
                  <a:pt x="5258635" y="1105639"/>
                  <a:pt x="5261778" y="1119450"/>
                  <a:pt x="5268065" y="1131547"/>
                </a:cubicBezTo>
                <a:cubicBezTo>
                  <a:pt x="5274351" y="1143644"/>
                  <a:pt x="5283019" y="1153073"/>
                  <a:pt x="5293972" y="1159836"/>
                </a:cubicBezTo>
                <a:cubicBezTo>
                  <a:pt x="5304926" y="1166599"/>
                  <a:pt x="5317309" y="1169933"/>
                  <a:pt x="5331025" y="1169933"/>
                </a:cubicBezTo>
                <a:cubicBezTo>
                  <a:pt x="5344741" y="1169933"/>
                  <a:pt x="5357504" y="1166599"/>
                  <a:pt x="5368553" y="1159836"/>
                </a:cubicBezTo>
                <a:cubicBezTo>
                  <a:pt x="5379507" y="1153169"/>
                  <a:pt x="5388080" y="1143739"/>
                  <a:pt x="5394271" y="1131547"/>
                </a:cubicBezTo>
                <a:cubicBezTo>
                  <a:pt x="5400367" y="1119450"/>
                  <a:pt x="5403510" y="1105639"/>
                  <a:pt x="5403510" y="1090208"/>
                </a:cubicBezTo>
                <a:cubicBezTo>
                  <a:pt x="5403510" y="1074778"/>
                  <a:pt x="5400462" y="1060966"/>
                  <a:pt x="5394271" y="1048870"/>
                </a:cubicBezTo>
                <a:cubicBezTo>
                  <a:pt x="5388080" y="1036773"/>
                  <a:pt x="5379602" y="1027343"/>
                  <a:pt x="5368553" y="1020581"/>
                </a:cubicBezTo>
                <a:cubicBezTo>
                  <a:pt x="5357504" y="1013913"/>
                  <a:pt x="5345026" y="1010484"/>
                  <a:pt x="5331025" y="1010484"/>
                </a:cubicBezTo>
                <a:close/>
                <a:moveTo>
                  <a:pt x="4459964" y="1010008"/>
                </a:moveTo>
                <a:cubicBezTo>
                  <a:pt x="4441676" y="1010008"/>
                  <a:pt x="4427674" y="1014770"/>
                  <a:pt x="4416244" y="1024391"/>
                </a:cubicBezTo>
                <a:cubicBezTo>
                  <a:pt x="4404814" y="1034011"/>
                  <a:pt x="4397194" y="1047727"/>
                  <a:pt x="4393574" y="1065729"/>
                </a:cubicBezTo>
                <a:lnTo>
                  <a:pt x="4521686" y="1065729"/>
                </a:lnTo>
                <a:cubicBezTo>
                  <a:pt x="4521686" y="1048870"/>
                  <a:pt x="4515971" y="1035344"/>
                  <a:pt x="4504541" y="1025248"/>
                </a:cubicBezTo>
                <a:cubicBezTo>
                  <a:pt x="4493111" y="1015151"/>
                  <a:pt x="4478252" y="1010008"/>
                  <a:pt x="4459964" y="1010008"/>
                </a:cubicBezTo>
                <a:close/>
                <a:moveTo>
                  <a:pt x="4019051" y="1010008"/>
                </a:moveTo>
                <a:cubicBezTo>
                  <a:pt x="4000763" y="1010008"/>
                  <a:pt x="3986761" y="1014770"/>
                  <a:pt x="3975331" y="1024391"/>
                </a:cubicBezTo>
                <a:cubicBezTo>
                  <a:pt x="3963901" y="1034011"/>
                  <a:pt x="3956281" y="1047727"/>
                  <a:pt x="3952662" y="1065729"/>
                </a:cubicBezTo>
                <a:lnTo>
                  <a:pt x="4080773" y="1065729"/>
                </a:lnTo>
                <a:cubicBezTo>
                  <a:pt x="4080773" y="1048870"/>
                  <a:pt x="4075058" y="1035344"/>
                  <a:pt x="4063628" y="1025248"/>
                </a:cubicBezTo>
                <a:cubicBezTo>
                  <a:pt x="4052198" y="1015151"/>
                  <a:pt x="4037339" y="1010008"/>
                  <a:pt x="4019051" y="1010008"/>
                </a:cubicBezTo>
                <a:close/>
                <a:moveTo>
                  <a:pt x="3687867" y="1010008"/>
                </a:moveTo>
                <a:cubicBezTo>
                  <a:pt x="3669579" y="1010008"/>
                  <a:pt x="3655577" y="1014770"/>
                  <a:pt x="3644147" y="1024391"/>
                </a:cubicBezTo>
                <a:cubicBezTo>
                  <a:pt x="3632717" y="1034011"/>
                  <a:pt x="3625097" y="1047727"/>
                  <a:pt x="3621478" y="1065729"/>
                </a:cubicBezTo>
                <a:lnTo>
                  <a:pt x="3749589" y="1065729"/>
                </a:lnTo>
                <a:cubicBezTo>
                  <a:pt x="3749589" y="1048870"/>
                  <a:pt x="3743874" y="1035344"/>
                  <a:pt x="3732444" y="1025248"/>
                </a:cubicBezTo>
                <a:cubicBezTo>
                  <a:pt x="3721014" y="1015151"/>
                  <a:pt x="3706155" y="1010008"/>
                  <a:pt x="3687867" y="1010008"/>
                </a:cubicBezTo>
                <a:close/>
                <a:moveTo>
                  <a:pt x="3122654" y="1010008"/>
                </a:moveTo>
                <a:cubicBezTo>
                  <a:pt x="3104366" y="1010008"/>
                  <a:pt x="3090364" y="1014770"/>
                  <a:pt x="3078934" y="1024391"/>
                </a:cubicBezTo>
                <a:cubicBezTo>
                  <a:pt x="3067504" y="1034011"/>
                  <a:pt x="3059884" y="1047727"/>
                  <a:pt x="3056264" y="1065729"/>
                </a:cubicBezTo>
                <a:lnTo>
                  <a:pt x="3184376" y="1065729"/>
                </a:lnTo>
                <a:cubicBezTo>
                  <a:pt x="3184376" y="1048870"/>
                  <a:pt x="3178661" y="1035344"/>
                  <a:pt x="3167231" y="1025248"/>
                </a:cubicBezTo>
                <a:cubicBezTo>
                  <a:pt x="3155801" y="1015151"/>
                  <a:pt x="3140942" y="1010008"/>
                  <a:pt x="3122654" y="1010008"/>
                </a:cubicBezTo>
                <a:close/>
                <a:moveTo>
                  <a:pt x="2636783" y="1010008"/>
                </a:moveTo>
                <a:cubicBezTo>
                  <a:pt x="2618495" y="1010008"/>
                  <a:pt x="2604493" y="1014770"/>
                  <a:pt x="2593063" y="1024391"/>
                </a:cubicBezTo>
                <a:cubicBezTo>
                  <a:pt x="2581633" y="1034011"/>
                  <a:pt x="2574013" y="1047727"/>
                  <a:pt x="2570394" y="1065729"/>
                </a:cubicBezTo>
                <a:lnTo>
                  <a:pt x="2698505" y="1065729"/>
                </a:lnTo>
                <a:cubicBezTo>
                  <a:pt x="2698505" y="1048870"/>
                  <a:pt x="2692790" y="1035344"/>
                  <a:pt x="2681360" y="1025248"/>
                </a:cubicBezTo>
                <a:cubicBezTo>
                  <a:pt x="2669930" y="1015151"/>
                  <a:pt x="2655071" y="1010008"/>
                  <a:pt x="2636783" y="1010008"/>
                </a:cubicBezTo>
                <a:close/>
                <a:moveTo>
                  <a:pt x="2449903" y="982290"/>
                </a:moveTo>
                <a:lnTo>
                  <a:pt x="2486765" y="982290"/>
                </a:lnTo>
                <a:lnTo>
                  <a:pt x="2486765" y="1210223"/>
                </a:lnTo>
                <a:cubicBezTo>
                  <a:pt x="2486765" y="1231083"/>
                  <a:pt x="2481240" y="1247275"/>
                  <a:pt x="2470287" y="1258896"/>
                </a:cubicBezTo>
                <a:cubicBezTo>
                  <a:pt x="2459238" y="1270421"/>
                  <a:pt x="2444379" y="1276231"/>
                  <a:pt x="2425519" y="1276231"/>
                </a:cubicBezTo>
                <a:cubicBezTo>
                  <a:pt x="2420947" y="1276231"/>
                  <a:pt x="2417137" y="1275945"/>
                  <a:pt x="2413994" y="1275374"/>
                </a:cubicBezTo>
                <a:lnTo>
                  <a:pt x="2413994" y="1275279"/>
                </a:lnTo>
                <a:lnTo>
                  <a:pt x="2413994" y="1244037"/>
                </a:lnTo>
                <a:lnTo>
                  <a:pt x="2422090" y="1244037"/>
                </a:lnTo>
                <a:cubicBezTo>
                  <a:pt x="2431234" y="1244037"/>
                  <a:pt x="2438187" y="1240798"/>
                  <a:pt x="2442855" y="1234416"/>
                </a:cubicBezTo>
                <a:cubicBezTo>
                  <a:pt x="2447617" y="1228034"/>
                  <a:pt x="2449903" y="1218510"/>
                  <a:pt x="2449903" y="1205937"/>
                </a:cubicBezTo>
                <a:close/>
                <a:moveTo>
                  <a:pt x="4133828" y="982195"/>
                </a:moveTo>
                <a:lnTo>
                  <a:pt x="4133923" y="982195"/>
                </a:lnTo>
                <a:lnTo>
                  <a:pt x="4173738" y="982195"/>
                </a:lnTo>
                <a:lnTo>
                  <a:pt x="4237555" y="1150978"/>
                </a:lnTo>
                <a:lnTo>
                  <a:pt x="4301849" y="982195"/>
                </a:lnTo>
                <a:lnTo>
                  <a:pt x="4339949" y="982195"/>
                </a:lnTo>
                <a:lnTo>
                  <a:pt x="4255081" y="1198127"/>
                </a:lnTo>
                <a:lnTo>
                  <a:pt x="4218696" y="1198127"/>
                </a:lnTo>
                <a:close/>
                <a:moveTo>
                  <a:pt x="3330775" y="978956"/>
                </a:moveTo>
                <a:cubicBezTo>
                  <a:pt x="3354492" y="978956"/>
                  <a:pt x="3373542" y="984481"/>
                  <a:pt x="3388020" y="995625"/>
                </a:cubicBezTo>
                <a:cubicBezTo>
                  <a:pt x="3402402" y="1006769"/>
                  <a:pt x="3411070" y="1022771"/>
                  <a:pt x="3413928" y="1043631"/>
                </a:cubicBezTo>
                <a:lnTo>
                  <a:pt x="3377066" y="1043631"/>
                </a:lnTo>
                <a:cubicBezTo>
                  <a:pt x="3375637" y="1033058"/>
                  <a:pt x="3370684" y="1024866"/>
                  <a:pt x="3362302" y="1018961"/>
                </a:cubicBezTo>
                <a:cubicBezTo>
                  <a:pt x="3353920" y="1013151"/>
                  <a:pt x="3343348" y="1010198"/>
                  <a:pt x="3330775" y="1010198"/>
                </a:cubicBezTo>
                <a:cubicBezTo>
                  <a:pt x="3319916" y="1010198"/>
                  <a:pt x="3310962" y="1012389"/>
                  <a:pt x="3304009" y="1016866"/>
                </a:cubicBezTo>
                <a:cubicBezTo>
                  <a:pt x="3296961" y="1021342"/>
                  <a:pt x="3293532" y="1027629"/>
                  <a:pt x="3293532" y="1035916"/>
                </a:cubicBezTo>
                <a:cubicBezTo>
                  <a:pt x="3293532" y="1042488"/>
                  <a:pt x="3295627" y="1047822"/>
                  <a:pt x="3299723" y="1051822"/>
                </a:cubicBezTo>
                <a:cubicBezTo>
                  <a:pt x="3303819" y="1055823"/>
                  <a:pt x="3309058" y="1058871"/>
                  <a:pt x="3315344" y="1061062"/>
                </a:cubicBezTo>
                <a:cubicBezTo>
                  <a:pt x="3321631" y="1063157"/>
                  <a:pt x="3330584" y="1065729"/>
                  <a:pt x="3342300" y="1068586"/>
                </a:cubicBezTo>
                <a:cubicBezTo>
                  <a:pt x="3358302" y="1072301"/>
                  <a:pt x="3371256" y="1076111"/>
                  <a:pt x="3381257" y="1080112"/>
                </a:cubicBezTo>
                <a:cubicBezTo>
                  <a:pt x="3391258" y="1084112"/>
                  <a:pt x="3399831" y="1090494"/>
                  <a:pt x="3406975" y="1099352"/>
                </a:cubicBezTo>
                <a:cubicBezTo>
                  <a:pt x="3414118" y="1108210"/>
                  <a:pt x="3417643" y="1120307"/>
                  <a:pt x="3417643" y="1135737"/>
                </a:cubicBezTo>
                <a:cubicBezTo>
                  <a:pt x="3417643" y="1148596"/>
                  <a:pt x="3414214" y="1160026"/>
                  <a:pt x="3407356" y="1170027"/>
                </a:cubicBezTo>
                <a:cubicBezTo>
                  <a:pt x="3400498" y="1180029"/>
                  <a:pt x="3390973" y="1187839"/>
                  <a:pt x="3378876" y="1193364"/>
                </a:cubicBezTo>
                <a:cubicBezTo>
                  <a:pt x="3366684" y="1198888"/>
                  <a:pt x="3352968" y="1201746"/>
                  <a:pt x="3337537" y="1201746"/>
                </a:cubicBezTo>
                <a:cubicBezTo>
                  <a:pt x="3319821" y="1201746"/>
                  <a:pt x="3304581" y="1198222"/>
                  <a:pt x="3291912" y="1191268"/>
                </a:cubicBezTo>
                <a:lnTo>
                  <a:pt x="3292198" y="1191078"/>
                </a:lnTo>
                <a:cubicBezTo>
                  <a:pt x="3279530" y="1184125"/>
                  <a:pt x="3269815" y="1174981"/>
                  <a:pt x="3263242" y="1163646"/>
                </a:cubicBezTo>
                <a:cubicBezTo>
                  <a:pt x="3256670" y="1152406"/>
                  <a:pt x="3252955" y="1140310"/>
                  <a:pt x="3252098" y="1127451"/>
                </a:cubicBezTo>
                <a:lnTo>
                  <a:pt x="3288960" y="1127451"/>
                </a:lnTo>
                <a:cubicBezTo>
                  <a:pt x="3290389" y="1141167"/>
                  <a:pt x="3295342" y="1151740"/>
                  <a:pt x="3303914" y="1159169"/>
                </a:cubicBezTo>
                <a:cubicBezTo>
                  <a:pt x="3312486" y="1166599"/>
                  <a:pt x="3323726" y="1170313"/>
                  <a:pt x="3337728" y="1170313"/>
                </a:cubicBezTo>
                <a:cubicBezTo>
                  <a:pt x="3351730" y="1170313"/>
                  <a:pt x="3361731" y="1167360"/>
                  <a:pt x="3369446" y="1161550"/>
                </a:cubicBezTo>
                <a:cubicBezTo>
                  <a:pt x="3377161" y="1155740"/>
                  <a:pt x="3380971" y="1147358"/>
                  <a:pt x="3380971" y="1136500"/>
                </a:cubicBezTo>
                <a:cubicBezTo>
                  <a:pt x="3380971" y="1129070"/>
                  <a:pt x="3378685" y="1122974"/>
                  <a:pt x="3374113" y="1118307"/>
                </a:cubicBezTo>
                <a:cubicBezTo>
                  <a:pt x="3369541" y="1113544"/>
                  <a:pt x="3363826" y="1109925"/>
                  <a:pt x="3356968" y="1107353"/>
                </a:cubicBezTo>
                <a:cubicBezTo>
                  <a:pt x="3350110" y="1104781"/>
                  <a:pt x="3340681" y="1102114"/>
                  <a:pt x="3328679" y="1099257"/>
                </a:cubicBezTo>
                <a:cubicBezTo>
                  <a:pt x="3313534" y="1095542"/>
                  <a:pt x="3301247" y="1091732"/>
                  <a:pt x="3291817" y="1087731"/>
                </a:cubicBezTo>
                <a:cubicBezTo>
                  <a:pt x="3282387" y="1083731"/>
                  <a:pt x="3274291" y="1077635"/>
                  <a:pt x="3267624" y="1069539"/>
                </a:cubicBezTo>
                <a:cubicBezTo>
                  <a:pt x="3260956" y="1061443"/>
                  <a:pt x="3257527" y="1050584"/>
                  <a:pt x="3257527" y="1037154"/>
                </a:cubicBezTo>
                <a:cubicBezTo>
                  <a:pt x="3257527" y="1026295"/>
                  <a:pt x="3260575" y="1016485"/>
                  <a:pt x="3266767" y="1007626"/>
                </a:cubicBezTo>
                <a:cubicBezTo>
                  <a:pt x="3272958" y="998768"/>
                  <a:pt x="3281530" y="991720"/>
                  <a:pt x="3292675" y="986671"/>
                </a:cubicBezTo>
                <a:cubicBezTo>
                  <a:pt x="3303819" y="981528"/>
                  <a:pt x="3316487" y="978956"/>
                  <a:pt x="3330775" y="978956"/>
                </a:cubicBezTo>
                <a:close/>
                <a:moveTo>
                  <a:pt x="5854233" y="978766"/>
                </a:moveTo>
                <a:cubicBezTo>
                  <a:pt x="5864234" y="978766"/>
                  <a:pt x="5872331" y="980385"/>
                  <a:pt x="5878617" y="983529"/>
                </a:cubicBezTo>
                <a:lnTo>
                  <a:pt x="5878617" y="1018676"/>
                </a:lnTo>
                <a:cubicBezTo>
                  <a:pt x="5869759" y="1014961"/>
                  <a:pt x="5860234" y="1013151"/>
                  <a:pt x="5849947" y="1013151"/>
                </a:cubicBezTo>
                <a:cubicBezTo>
                  <a:pt x="5837945" y="1013151"/>
                  <a:pt x="5827087" y="1016961"/>
                  <a:pt x="5817371" y="1024676"/>
                </a:cubicBezTo>
                <a:cubicBezTo>
                  <a:pt x="5807656" y="1032392"/>
                  <a:pt x="5800036" y="1043726"/>
                  <a:pt x="5794702" y="1058490"/>
                </a:cubicBezTo>
                <a:cubicBezTo>
                  <a:pt x="5789368" y="1073254"/>
                  <a:pt x="5786606" y="1091066"/>
                  <a:pt x="5786606" y="1111640"/>
                </a:cubicBezTo>
                <a:lnTo>
                  <a:pt x="5786606" y="1198222"/>
                </a:lnTo>
                <a:lnTo>
                  <a:pt x="5750220" y="1198222"/>
                </a:lnTo>
                <a:lnTo>
                  <a:pt x="5750220" y="982290"/>
                </a:lnTo>
                <a:lnTo>
                  <a:pt x="5750125" y="982195"/>
                </a:lnTo>
                <a:lnTo>
                  <a:pt x="5786511" y="982195"/>
                </a:lnTo>
                <a:lnTo>
                  <a:pt x="5786511" y="1020295"/>
                </a:lnTo>
                <a:cubicBezTo>
                  <a:pt x="5792511" y="1007722"/>
                  <a:pt x="5801750" y="997625"/>
                  <a:pt x="5814133" y="990101"/>
                </a:cubicBezTo>
                <a:cubicBezTo>
                  <a:pt x="5826516" y="982576"/>
                  <a:pt x="5839946" y="978766"/>
                  <a:pt x="5854233" y="978766"/>
                </a:cubicBezTo>
                <a:close/>
                <a:moveTo>
                  <a:pt x="5099186" y="978766"/>
                </a:moveTo>
                <a:cubicBezTo>
                  <a:pt x="5122618" y="978766"/>
                  <a:pt x="5141858" y="985719"/>
                  <a:pt x="5156813" y="999531"/>
                </a:cubicBezTo>
                <a:cubicBezTo>
                  <a:pt x="5171767" y="1013437"/>
                  <a:pt x="5179292" y="1032487"/>
                  <a:pt x="5179292" y="1056681"/>
                </a:cubicBezTo>
                <a:lnTo>
                  <a:pt x="5179292" y="1198127"/>
                </a:lnTo>
                <a:lnTo>
                  <a:pt x="5142430" y="1198127"/>
                </a:lnTo>
                <a:lnTo>
                  <a:pt x="5142430" y="1064872"/>
                </a:lnTo>
                <a:cubicBezTo>
                  <a:pt x="5142430" y="1047727"/>
                  <a:pt x="5137953" y="1034487"/>
                  <a:pt x="5128904" y="1025058"/>
                </a:cubicBezTo>
                <a:cubicBezTo>
                  <a:pt x="5119951" y="1015628"/>
                  <a:pt x="5107568" y="1010865"/>
                  <a:pt x="5091852" y="1010865"/>
                </a:cubicBezTo>
                <a:cubicBezTo>
                  <a:pt x="5070706" y="1010865"/>
                  <a:pt x="5053848" y="1019438"/>
                  <a:pt x="5041274" y="1036583"/>
                </a:cubicBezTo>
                <a:cubicBezTo>
                  <a:pt x="5028701" y="1053728"/>
                  <a:pt x="5022415" y="1076683"/>
                  <a:pt x="5022415" y="1105544"/>
                </a:cubicBezTo>
                <a:lnTo>
                  <a:pt x="5022415" y="1198127"/>
                </a:lnTo>
                <a:lnTo>
                  <a:pt x="4986029" y="1198127"/>
                </a:lnTo>
                <a:lnTo>
                  <a:pt x="4986029" y="982195"/>
                </a:lnTo>
                <a:lnTo>
                  <a:pt x="4986124" y="982195"/>
                </a:lnTo>
                <a:lnTo>
                  <a:pt x="5022510" y="982195"/>
                </a:lnTo>
                <a:lnTo>
                  <a:pt x="5022510" y="1019438"/>
                </a:lnTo>
                <a:cubicBezTo>
                  <a:pt x="5029654" y="1007436"/>
                  <a:pt x="5039941" y="997625"/>
                  <a:pt x="5053371" y="990101"/>
                </a:cubicBezTo>
                <a:cubicBezTo>
                  <a:pt x="5066801" y="982576"/>
                  <a:pt x="5082041" y="978766"/>
                  <a:pt x="5099186" y="978766"/>
                </a:cubicBezTo>
                <a:close/>
                <a:moveTo>
                  <a:pt x="4708947" y="978766"/>
                </a:moveTo>
                <a:cubicBezTo>
                  <a:pt x="4718948" y="978766"/>
                  <a:pt x="4727045" y="980385"/>
                  <a:pt x="4733331" y="983529"/>
                </a:cubicBezTo>
                <a:lnTo>
                  <a:pt x="4733331" y="1018676"/>
                </a:lnTo>
                <a:cubicBezTo>
                  <a:pt x="4724473" y="1014961"/>
                  <a:pt x="4714948" y="1013151"/>
                  <a:pt x="4704661" y="1013151"/>
                </a:cubicBezTo>
                <a:cubicBezTo>
                  <a:pt x="4692660" y="1013151"/>
                  <a:pt x="4681801" y="1016961"/>
                  <a:pt x="4672085" y="1024676"/>
                </a:cubicBezTo>
                <a:cubicBezTo>
                  <a:pt x="4662370" y="1032392"/>
                  <a:pt x="4654750" y="1043726"/>
                  <a:pt x="4649416" y="1058490"/>
                </a:cubicBezTo>
                <a:cubicBezTo>
                  <a:pt x="4644082" y="1073254"/>
                  <a:pt x="4641320" y="1091066"/>
                  <a:pt x="4641320" y="1111640"/>
                </a:cubicBezTo>
                <a:lnTo>
                  <a:pt x="4641320" y="1198222"/>
                </a:lnTo>
                <a:lnTo>
                  <a:pt x="4604934" y="1198222"/>
                </a:lnTo>
                <a:lnTo>
                  <a:pt x="4604934" y="982290"/>
                </a:lnTo>
                <a:lnTo>
                  <a:pt x="4604839" y="982195"/>
                </a:lnTo>
                <a:lnTo>
                  <a:pt x="4641224" y="982195"/>
                </a:lnTo>
                <a:lnTo>
                  <a:pt x="4641224" y="1020295"/>
                </a:lnTo>
                <a:cubicBezTo>
                  <a:pt x="4647225" y="1007722"/>
                  <a:pt x="4656464" y="997625"/>
                  <a:pt x="4668847" y="990101"/>
                </a:cubicBezTo>
                <a:cubicBezTo>
                  <a:pt x="4681229" y="982576"/>
                  <a:pt x="4694660" y="978766"/>
                  <a:pt x="4708947" y="978766"/>
                </a:cubicBezTo>
                <a:close/>
                <a:moveTo>
                  <a:pt x="4459964" y="978766"/>
                </a:moveTo>
                <a:cubicBezTo>
                  <a:pt x="4480252" y="978766"/>
                  <a:pt x="4497111" y="983147"/>
                  <a:pt x="4512256" y="991815"/>
                </a:cubicBezTo>
                <a:cubicBezTo>
                  <a:pt x="4527401" y="1000578"/>
                  <a:pt x="4539116" y="1012485"/>
                  <a:pt x="4547403" y="1027629"/>
                </a:cubicBezTo>
                <a:cubicBezTo>
                  <a:pt x="4555690" y="1042774"/>
                  <a:pt x="4559786" y="1059729"/>
                  <a:pt x="4559786" y="1078588"/>
                </a:cubicBezTo>
                <a:cubicBezTo>
                  <a:pt x="4559786" y="1085732"/>
                  <a:pt x="4559500" y="1091161"/>
                  <a:pt x="4558929" y="1094876"/>
                </a:cubicBezTo>
                <a:lnTo>
                  <a:pt x="4391384" y="1094876"/>
                </a:lnTo>
                <a:cubicBezTo>
                  <a:pt x="4392241" y="1117736"/>
                  <a:pt x="4399004" y="1135929"/>
                  <a:pt x="4411767" y="1149549"/>
                </a:cubicBezTo>
                <a:cubicBezTo>
                  <a:pt x="4424436" y="1163075"/>
                  <a:pt x="4441009" y="1169933"/>
                  <a:pt x="4461297" y="1169933"/>
                </a:cubicBezTo>
                <a:cubicBezTo>
                  <a:pt x="4476728" y="1169933"/>
                  <a:pt x="4489491" y="1166313"/>
                  <a:pt x="4499683" y="1158979"/>
                </a:cubicBezTo>
                <a:cubicBezTo>
                  <a:pt x="4509779" y="1151740"/>
                  <a:pt x="4516637" y="1141739"/>
                  <a:pt x="4520066" y="1129166"/>
                </a:cubicBezTo>
                <a:lnTo>
                  <a:pt x="4556928" y="1129166"/>
                </a:lnTo>
                <a:cubicBezTo>
                  <a:pt x="4552928" y="1150597"/>
                  <a:pt x="4542355" y="1168028"/>
                  <a:pt x="4525210" y="1181458"/>
                </a:cubicBezTo>
                <a:cubicBezTo>
                  <a:pt x="4508065" y="1194888"/>
                  <a:pt x="4487205" y="1201651"/>
                  <a:pt x="4462631" y="1201651"/>
                </a:cubicBezTo>
                <a:cubicBezTo>
                  <a:pt x="4441485" y="1201651"/>
                  <a:pt x="4422721" y="1196889"/>
                  <a:pt x="4406243" y="1187459"/>
                </a:cubicBezTo>
                <a:cubicBezTo>
                  <a:pt x="4389860" y="1178029"/>
                  <a:pt x="4377001" y="1164789"/>
                  <a:pt x="4367857" y="1147835"/>
                </a:cubicBezTo>
                <a:cubicBezTo>
                  <a:pt x="4358713" y="1130880"/>
                  <a:pt x="4354141" y="1111640"/>
                  <a:pt x="4354141" y="1090208"/>
                </a:cubicBezTo>
                <a:cubicBezTo>
                  <a:pt x="4354141" y="1068777"/>
                  <a:pt x="4358713" y="1049632"/>
                  <a:pt x="4367857" y="1032773"/>
                </a:cubicBezTo>
                <a:cubicBezTo>
                  <a:pt x="4377001" y="1015914"/>
                  <a:pt x="4389574" y="1002674"/>
                  <a:pt x="4405576" y="993149"/>
                </a:cubicBezTo>
                <a:cubicBezTo>
                  <a:pt x="4421578" y="983624"/>
                  <a:pt x="4439675" y="978766"/>
                  <a:pt x="4459964" y="978766"/>
                </a:cubicBezTo>
                <a:close/>
                <a:moveTo>
                  <a:pt x="4019051" y="978766"/>
                </a:moveTo>
                <a:cubicBezTo>
                  <a:pt x="4039339" y="978766"/>
                  <a:pt x="4056198" y="983147"/>
                  <a:pt x="4071343" y="991815"/>
                </a:cubicBezTo>
                <a:cubicBezTo>
                  <a:pt x="4086488" y="1000578"/>
                  <a:pt x="4098204" y="1012485"/>
                  <a:pt x="4106490" y="1027629"/>
                </a:cubicBezTo>
                <a:cubicBezTo>
                  <a:pt x="4114777" y="1042774"/>
                  <a:pt x="4118873" y="1059729"/>
                  <a:pt x="4118873" y="1078588"/>
                </a:cubicBezTo>
                <a:cubicBezTo>
                  <a:pt x="4118873" y="1085732"/>
                  <a:pt x="4118587" y="1091161"/>
                  <a:pt x="4118016" y="1094876"/>
                </a:cubicBezTo>
                <a:lnTo>
                  <a:pt x="3950471" y="1094876"/>
                </a:lnTo>
                <a:cubicBezTo>
                  <a:pt x="3951328" y="1117736"/>
                  <a:pt x="3958091" y="1135929"/>
                  <a:pt x="3970854" y="1149549"/>
                </a:cubicBezTo>
                <a:cubicBezTo>
                  <a:pt x="3983523" y="1163075"/>
                  <a:pt x="4000096" y="1169933"/>
                  <a:pt x="4020384" y="1169933"/>
                </a:cubicBezTo>
                <a:cubicBezTo>
                  <a:pt x="4035815" y="1169933"/>
                  <a:pt x="4048578" y="1166313"/>
                  <a:pt x="4058770" y="1158979"/>
                </a:cubicBezTo>
                <a:cubicBezTo>
                  <a:pt x="4068866" y="1151740"/>
                  <a:pt x="4075724" y="1141739"/>
                  <a:pt x="4079154" y="1129166"/>
                </a:cubicBezTo>
                <a:lnTo>
                  <a:pt x="4116015" y="1129166"/>
                </a:lnTo>
                <a:cubicBezTo>
                  <a:pt x="4112015" y="1150597"/>
                  <a:pt x="4101442" y="1168028"/>
                  <a:pt x="4084297" y="1181458"/>
                </a:cubicBezTo>
                <a:cubicBezTo>
                  <a:pt x="4067152" y="1194888"/>
                  <a:pt x="4046292" y="1201651"/>
                  <a:pt x="4021718" y="1201651"/>
                </a:cubicBezTo>
                <a:cubicBezTo>
                  <a:pt x="4000572" y="1201651"/>
                  <a:pt x="3981808" y="1196889"/>
                  <a:pt x="3965330" y="1187459"/>
                </a:cubicBezTo>
                <a:cubicBezTo>
                  <a:pt x="3948947" y="1178029"/>
                  <a:pt x="3936088" y="1164789"/>
                  <a:pt x="3926944" y="1147835"/>
                </a:cubicBezTo>
                <a:cubicBezTo>
                  <a:pt x="3917800" y="1130880"/>
                  <a:pt x="3913228" y="1111640"/>
                  <a:pt x="3913228" y="1090208"/>
                </a:cubicBezTo>
                <a:cubicBezTo>
                  <a:pt x="3913228" y="1068777"/>
                  <a:pt x="3917800" y="1049632"/>
                  <a:pt x="3926944" y="1032773"/>
                </a:cubicBezTo>
                <a:cubicBezTo>
                  <a:pt x="3936088" y="1015914"/>
                  <a:pt x="3948661" y="1002674"/>
                  <a:pt x="3964663" y="993149"/>
                </a:cubicBezTo>
                <a:cubicBezTo>
                  <a:pt x="3980665" y="983624"/>
                  <a:pt x="3998763" y="978766"/>
                  <a:pt x="4019051" y="978766"/>
                </a:cubicBezTo>
                <a:close/>
                <a:moveTo>
                  <a:pt x="3687772" y="978766"/>
                </a:moveTo>
                <a:cubicBezTo>
                  <a:pt x="3708060" y="978766"/>
                  <a:pt x="3724919" y="983147"/>
                  <a:pt x="3740064" y="991815"/>
                </a:cubicBezTo>
                <a:cubicBezTo>
                  <a:pt x="3755209" y="1000578"/>
                  <a:pt x="3766925" y="1012485"/>
                  <a:pt x="3775211" y="1027629"/>
                </a:cubicBezTo>
                <a:cubicBezTo>
                  <a:pt x="3783498" y="1042774"/>
                  <a:pt x="3787594" y="1059729"/>
                  <a:pt x="3787594" y="1078588"/>
                </a:cubicBezTo>
                <a:cubicBezTo>
                  <a:pt x="3787594" y="1085732"/>
                  <a:pt x="3787308" y="1091161"/>
                  <a:pt x="3786737" y="1094876"/>
                </a:cubicBezTo>
                <a:lnTo>
                  <a:pt x="3619192" y="1094876"/>
                </a:lnTo>
                <a:cubicBezTo>
                  <a:pt x="3620049" y="1117736"/>
                  <a:pt x="3626812" y="1135929"/>
                  <a:pt x="3639575" y="1149549"/>
                </a:cubicBezTo>
                <a:cubicBezTo>
                  <a:pt x="3652244" y="1163075"/>
                  <a:pt x="3668817" y="1169933"/>
                  <a:pt x="3689105" y="1169933"/>
                </a:cubicBezTo>
                <a:cubicBezTo>
                  <a:pt x="3704536" y="1169933"/>
                  <a:pt x="3717299" y="1166313"/>
                  <a:pt x="3727491" y="1158979"/>
                </a:cubicBezTo>
                <a:cubicBezTo>
                  <a:pt x="3737587" y="1151740"/>
                  <a:pt x="3744445" y="1141739"/>
                  <a:pt x="3747875" y="1129166"/>
                </a:cubicBezTo>
                <a:lnTo>
                  <a:pt x="3784736" y="1129166"/>
                </a:lnTo>
                <a:cubicBezTo>
                  <a:pt x="3780736" y="1150597"/>
                  <a:pt x="3770163" y="1168028"/>
                  <a:pt x="3753018" y="1181458"/>
                </a:cubicBezTo>
                <a:cubicBezTo>
                  <a:pt x="3735873" y="1194888"/>
                  <a:pt x="3715013" y="1201651"/>
                  <a:pt x="3690439" y="1201651"/>
                </a:cubicBezTo>
                <a:cubicBezTo>
                  <a:pt x="3669293" y="1201651"/>
                  <a:pt x="3650529" y="1196889"/>
                  <a:pt x="3634051" y="1187459"/>
                </a:cubicBezTo>
                <a:cubicBezTo>
                  <a:pt x="3617668" y="1178029"/>
                  <a:pt x="3604809" y="1164789"/>
                  <a:pt x="3595665" y="1147835"/>
                </a:cubicBezTo>
                <a:cubicBezTo>
                  <a:pt x="3586521" y="1130880"/>
                  <a:pt x="3581949" y="1111640"/>
                  <a:pt x="3581949" y="1090208"/>
                </a:cubicBezTo>
                <a:cubicBezTo>
                  <a:pt x="3581949" y="1068777"/>
                  <a:pt x="3586521" y="1049632"/>
                  <a:pt x="3595665" y="1032773"/>
                </a:cubicBezTo>
                <a:cubicBezTo>
                  <a:pt x="3604809" y="1015914"/>
                  <a:pt x="3617382" y="1002674"/>
                  <a:pt x="3633384" y="993149"/>
                </a:cubicBezTo>
                <a:cubicBezTo>
                  <a:pt x="3649386" y="983624"/>
                  <a:pt x="3667484" y="978766"/>
                  <a:pt x="3687772" y="978766"/>
                </a:cubicBezTo>
                <a:close/>
                <a:moveTo>
                  <a:pt x="3122654" y="978766"/>
                </a:moveTo>
                <a:cubicBezTo>
                  <a:pt x="3142942" y="978766"/>
                  <a:pt x="3159801" y="983147"/>
                  <a:pt x="3174946" y="991815"/>
                </a:cubicBezTo>
                <a:cubicBezTo>
                  <a:pt x="3190091" y="1000578"/>
                  <a:pt x="3201806" y="1012485"/>
                  <a:pt x="3210093" y="1027629"/>
                </a:cubicBezTo>
                <a:cubicBezTo>
                  <a:pt x="3218380" y="1042774"/>
                  <a:pt x="3222476" y="1059729"/>
                  <a:pt x="3222476" y="1078588"/>
                </a:cubicBezTo>
                <a:cubicBezTo>
                  <a:pt x="3222476" y="1085732"/>
                  <a:pt x="3222190" y="1091161"/>
                  <a:pt x="3221619" y="1094876"/>
                </a:cubicBezTo>
                <a:lnTo>
                  <a:pt x="3054074" y="1094876"/>
                </a:lnTo>
                <a:cubicBezTo>
                  <a:pt x="3054931" y="1117736"/>
                  <a:pt x="3061694" y="1135929"/>
                  <a:pt x="3074457" y="1149549"/>
                </a:cubicBezTo>
                <a:cubicBezTo>
                  <a:pt x="3087125" y="1163075"/>
                  <a:pt x="3103699" y="1169933"/>
                  <a:pt x="3123987" y="1169933"/>
                </a:cubicBezTo>
                <a:cubicBezTo>
                  <a:pt x="3139418" y="1169933"/>
                  <a:pt x="3152181" y="1166313"/>
                  <a:pt x="3162373" y="1158979"/>
                </a:cubicBezTo>
                <a:cubicBezTo>
                  <a:pt x="3172469" y="1151740"/>
                  <a:pt x="3179327" y="1141739"/>
                  <a:pt x="3182756" y="1129166"/>
                </a:cubicBezTo>
                <a:lnTo>
                  <a:pt x="3219618" y="1129166"/>
                </a:lnTo>
                <a:cubicBezTo>
                  <a:pt x="3215618" y="1150597"/>
                  <a:pt x="3205045" y="1168028"/>
                  <a:pt x="3187900" y="1181458"/>
                </a:cubicBezTo>
                <a:cubicBezTo>
                  <a:pt x="3170755" y="1194888"/>
                  <a:pt x="3149895" y="1201651"/>
                  <a:pt x="3125321" y="1201651"/>
                </a:cubicBezTo>
                <a:cubicBezTo>
                  <a:pt x="3104175" y="1201651"/>
                  <a:pt x="3085411" y="1196889"/>
                  <a:pt x="3068933" y="1187459"/>
                </a:cubicBezTo>
                <a:cubicBezTo>
                  <a:pt x="3052550" y="1178029"/>
                  <a:pt x="3039691" y="1164789"/>
                  <a:pt x="3030547" y="1147835"/>
                </a:cubicBezTo>
                <a:cubicBezTo>
                  <a:pt x="3021403" y="1130880"/>
                  <a:pt x="3016831" y="1111640"/>
                  <a:pt x="3016831" y="1090208"/>
                </a:cubicBezTo>
                <a:cubicBezTo>
                  <a:pt x="3016831" y="1068777"/>
                  <a:pt x="3021403" y="1049632"/>
                  <a:pt x="3030547" y="1032773"/>
                </a:cubicBezTo>
                <a:cubicBezTo>
                  <a:pt x="3039691" y="1015914"/>
                  <a:pt x="3052264" y="1002674"/>
                  <a:pt x="3068266" y="993149"/>
                </a:cubicBezTo>
                <a:cubicBezTo>
                  <a:pt x="3084268" y="983624"/>
                  <a:pt x="3102365" y="978766"/>
                  <a:pt x="3122654" y="978766"/>
                </a:cubicBezTo>
                <a:close/>
                <a:moveTo>
                  <a:pt x="2894625" y="978766"/>
                </a:moveTo>
                <a:cubicBezTo>
                  <a:pt x="2918056" y="978766"/>
                  <a:pt x="2937297" y="985719"/>
                  <a:pt x="2952251" y="999531"/>
                </a:cubicBezTo>
                <a:cubicBezTo>
                  <a:pt x="2967206" y="1013437"/>
                  <a:pt x="2974730" y="1032487"/>
                  <a:pt x="2974730" y="1056681"/>
                </a:cubicBezTo>
                <a:lnTo>
                  <a:pt x="2974730" y="1198127"/>
                </a:lnTo>
                <a:lnTo>
                  <a:pt x="2937869" y="1198127"/>
                </a:lnTo>
                <a:lnTo>
                  <a:pt x="2937869" y="1064872"/>
                </a:lnTo>
                <a:cubicBezTo>
                  <a:pt x="2937869" y="1047727"/>
                  <a:pt x="2933392" y="1034487"/>
                  <a:pt x="2924343" y="1025058"/>
                </a:cubicBezTo>
                <a:cubicBezTo>
                  <a:pt x="2915389" y="1015628"/>
                  <a:pt x="2903007" y="1010865"/>
                  <a:pt x="2887291" y="1010865"/>
                </a:cubicBezTo>
                <a:cubicBezTo>
                  <a:pt x="2866145" y="1010865"/>
                  <a:pt x="2849286" y="1019438"/>
                  <a:pt x="2836713" y="1036583"/>
                </a:cubicBezTo>
                <a:cubicBezTo>
                  <a:pt x="2824140" y="1053728"/>
                  <a:pt x="2817854" y="1076683"/>
                  <a:pt x="2817854" y="1105544"/>
                </a:cubicBezTo>
                <a:lnTo>
                  <a:pt x="2817854" y="1198127"/>
                </a:lnTo>
                <a:lnTo>
                  <a:pt x="2781468" y="1198127"/>
                </a:lnTo>
                <a:lnTo>
                  <a:pt x="2781468" y="982195"/>
                </a:lnTo>
                <a:lnTo>
                  <a:pt x="2781563" y="982195"/>
                </a:lnTo>
                <a:lnTo>
                  <a:pt x="2817949" y="982195"/>
                </a:lnTo>
                <a:lnTo>
                  <a:pt x="2817949" y="1019438"/>
                </a:lnTo>
                <a:cubicBezTo>
                  <a:pt x="2825093" y="1007436"/>
                  <a:pt x="2835380" y="997625"/>
                  <a:pt x="2848810" y="990101"/>
                </a:cubicBezTo>
                <a:cubicBezTo>
                  <a:pt x="2862240" y="982576"/>
                  <a:pt x="2877480" y="978766"/>
                  <a:pt x="2894625" y="978766"/>
                </a:cubicBezTo>
                <a:close/>
                <a:moveTo>
                  <a:pt x="2636688" y="978766"/>
                </a:moveTo>
                <a:cubicBezTo>
                  <a:pt x="2656976" y="978766"/>
                  <a:pt x="2673835" y="983147"/>
                  <a:pt x="2688980" y="991815"/>
                </a:cubicBezTo>
                <a:cubicBezTo>
                  <a:pt x="2704125" y="1000578"/>
                  <a:pt x="2715841" y="1012485"/>
                  <a:pt x="2724127" y="1027629"/>
                </a:cubicBezTo>
                <a:cubicBezTo>
                  <a:pt x="2732414" y="1042774"/>
                  <a:pt x="2736510" y="1059729"/>
                  <a:pt x="2736510" y="1078588"/>
                </a:cubicBezTo>
                <a:cubicBezTo>
                  <a:pt x="2736510" y="1085732"/>
                  <a:pt x="2736224" y="1091161"/>
                  <a:pt x="2735653" y="1094876"/>
                </a:cubicBezTo>
                <a:lnTo>
                  <a:pt x="2568108" y="1094876"/>
                </a:lnTo>
                <a:cubicBezTo>
                  <a:pt x="2568965" y="1117736"/>
                  <a:pt x="2575728" y="1135929"/>
                  <a:pt x="2588491" y="1149549"/>
                </a:cubicBezTo>
                <a:cubicBezTo>
                  <a:pt x="2601160" y="1163075"/>
                  <a:pt x="2617733" y="1169933"/>
                  <a:pt x="2638021" y="1169933"/>
                </a:cubicBezTo>
                <a:cubicBezTo>
                  <a:pt x="2653452" y="1169933"/>
                  <a:pt x="2666215" y="1166313"/>
                  <a:pt x="2676407" y="1158979"/>
                </a:cubicBezTo>
                <a:cubicBezTo>
                  <a:pt x="2686503" y="1151740"/>
                  <a:pt x="2693361" y="1141739"/>
                  <a:pt x="2696791" y="1129166"/>
                </a:cubicBezTo>
                <a:lnTo>
                  <a:pt x="2733652" y="1129166"/>
                </a:lnTo>
                <a:cubicBezTo>
                  <a:pt x="2729652" y="1150597"/>
                  <a:pt x="2719079" y="1168028"/>
                  <a:pt x="2701934" y="1181458"/>
                </a:cubicBezTo>
                <a:cubicBezTo>
                  <a:pt x="2684789" y="1194888"/>
                  <a:pt x="2663929" y="1201651"/>
                  <a:pt x="2639355" y="1201651"/>
                </a:cubicBezTo>
                <a:cubicBezTo>
                  <a:pt x="2618209" y="1201651"/>
                  <a:pt x="2599445" y="1196889"/>
                  <a:pt x="2582967" y="1187459"/>
                </a:cubicBezTo>
                <a:cubicBezTo>
                  <a:pt x="2566584" y="1178029"/>
                  <a:pt x="2553725" y="1164789"/>
                  <a:pt x="2544581" y="1147835"/>
                </a:cubicBezTo>
                <a:cubicBezTo>
                  <a:pt x="2535437" y="1130880"/>
                  <a:pt x="2530865" y="1111640"/>
                  <a:pt x="2530865" y="1090208"/>
                </a:cubicBezTo>
                <a:cubicBezTo>
                  <a:pt x="2530865" y="1068777"/>
                  <a:pt x="2535437" y="1049632"/>
                  <a:pt x="2544581" y="1032773"/>
                </a:cubicBezTo>
                <a:cubicBezTo>
                  <a:pt x="2553725" y="1015914"/>
                  <a:pt x="2566298" y="1002674"/>
                  <a:pt x="2582300" y="993149"/>
                </a:cubicBezTo>
                <a:cubicBezTo>
                  <a:pt x="2598302" y="983624"/>
                  <a:pt x="2616400" y="978766"/>
                  <a:pt x="2636688" y="978766"/>
                </a:cubicBezTo>
                <a:close/>
                <a:moveTo>
                  <a:pt x="4842202" y="978575"/>
                </a:moveTo>
                <a:cubicBezTo>
                  <a:pt x="4867634" y="978575"/>
                  <a:pt x="4889922" y="985909"/>
                  <a:pt x="4906496" y="1000387"/>
                </a:cubicBezTo>
                <a:cubicBezTo>
                  <a:pt x="4923069" y="1014960"/>
                  <a:pt x="4931356" y="1034487"/>
                  <a:pt x="4931356" y="1059061"/>
                </a:cubicBezTo>
                <a:lnTo>
                  <a:pt x="4931356" y="1197936"/>
                </a:lnTo>
                <a:lnTo>
                  <a:pt x="4894494" y="1197936"/>
                </a:lnTo>
                <a:lnTo>
                  <a:pt x="4894494" y="1161931"/>
                </a:lnTo>
                <a:cubicBezTo>
                  <a:pt x="4889922" y="1172504"/>
                  <a:pt x="4881064" y="1181743"/>
                  <a:pt x="4867920" y="1189554"/>
                </a:cubicBezTo>
                <a:cubicBezTo>
                  <a:pt x="4854775" y="1197460"/>
                  <a:pt x="4840678" y="1201365"/>
                  <a:pt x="4825533" y="1201365"/>
                </a:cubicBezTo>
                <a:cubicBezTo>
                  <a:pt x="4802102" y="1201365"/>
                  <a:pt x="4783528" y="1195840"/>
                  <a:pt x="4769812" y="1184696"/>
                </a:cubicBezTo>
                <a:lnTo>
                  <a:pt x="4769812" y="1184887"/>
                </a:lnTo>
                <a:cubicBezTo>
                  <a:pt x="4756096" y="1173742"/>
                  <a:pt x="4749238" y="1158788"/>
                  <a:pt x="4749238" y="1139929"/>
                </a:cubicBezTo>
                <a:cubicBezTo>
                  <a:pt x="4749238" y="1118212"/>
                  <a:pt x="4757144" y="1101638"/>
                  <a:pt x="4773051" y="1090208"/>
                </a:cubicBezTo>
                <a:cubicBezTo>
                  <a:pt x="4788862" y="1078778"/>
                  <a:pt x="4814008" y="1071349"/>
                  <a:pt x="4848203" y="1067920"/>
                </a:cubicBezTo>
                <a:lnTo>
                  <a:pt x="4894494" y="1063157"/>
                </a:lnTo>
                <a:lnTo>
                  <a:pt x="4894494" y="1055442"/>
                </a:lnTo>
                <a:cubicBezTo>
                  <a:pt x="4894494" y="1041154"/>
                  <a:pt x="4889732" y="1030010"/>
                  <a:pt x="4880397" y="1022009"/>
                </a:cubicBezTo>
                <a:cubicBezTo>
                  <a:pt x="4870968" y="1014008"/>
                  <a:pt x="4858299" y="1010008"/>
                  <a:pt x="4842297" y="1010008"/>
                </a:cubicBezTo>
                <a:cubicBezTo>
                  <a:pt x="4827153" y="1010008"/>
                  <a:pt x="4814865" y="1013913"/>
                  <a:pt x="4805436" y="1021533"/>
                </a:cubicBezTo>
                <a:cubicBezTo>
                  <a:pt x="4796006" y="1029248"/>
                  <a:pt x="4790291" y="1040583"/>
                  <a:pt x="4788291" y="1055347"/>
                </a:cubicBezTo>
                <a:lnTo>
                  <a:pt x="4751429" y="1055347"/>
                </a:lnTo>
                <a:cubicBezTo>
                  <a:pt x="4754572" y="1033629"/>
                  <a:pt x="4764097" y="1015437"/>
                  <a:pt x="4780099" y="1000673"/>
                </a:cubicBezTo>
                <a:cubicBezTo>
                  <a:pt x="4796101" y="986004"/>
                  <a:pt x="4816771" y="978575"/>
                  <a:pt x="4842202" y="978575"/>
                </a:cubicBezTo>
                <a:close/>
                <a:moveTo>
                  <a:pt x="5680973" y="970574"/>
                </a:moveTo>
                <a:lnTo>
                  <a:pt x="5698976" y="986862"/>
                </a:lnTo>
                <a:lnTo>
                  <a:pt x="5676687" y="1012960"/>
                </a:lnTo>
                <a:cubicBezTo>
                  <a:pt x="5685545" y="1022962"/>
                  <a:pt x="5692403" y="1034487"/>
                  <a:pt x="5697261" y="1047631"/>
                </a:cubicBezTo>
                <a:cubicBezTo>
                  <a:pt x="5702119" y="1060776"/>
                  <a:pt x="5704500" y="1074873"/>
                  <a:pt x="5704500" y="1090018"/>
                </a:cubicBezTo>
                <a:cubicBezTo>
                  <a:pt x="5704500" y="1111449"/>
                  <a:pt x="5699738" y="1130594"/>
                  <a:pt x="5690403" y="1147453"/>
                </a:cubicBezTo>
                <a:cubicBezTo>
                  <a:pt x="5680973" y="1164312"/>
                  <a:pt x="5668020" y="1177552"/>
                  <a:pt x="5651446" y="1187077"/>
                </a:cubicBezTo>
                <a:cubicBezTo>
                  <a:pt x="5634873" y="1196697"/>
                  <a:pt x="5616203" y="1201460"/>
                  <a:pt x="5595344" y="1201460"/>
                </a:cubicBezTo>
                <a:cubicBezTo>
                  <a:pt x="5571055" y="1201460"/>
                  <a:pt x="5549814" y="1195174"/>
                  <a:pt x="5531526" y="1182601"/>
                </a:cubicBezTo>
                <a:lnTo>
                  <a:pt x="5508857" y="1209175"/>
                </a:lnTo>
                <a:lnTo>
                  <a:pt x="5491002" y="1193399"/>
                </a:lnTo>
                <a:lnTo>
                  <a:pt x="5513619" y="1166884"/>
                </a:lnTo>
                <a:cubicBezTo>
                  <a:pt x="5495331" y="1145739"/>
                  <a:pt x="5486187" y="1120212"/>
                  <a:pt x="5486187" y="1090208"/>
                </a:cubicBezTo>
                <a:cubicBezTo>
                  <a:pt x="5486187" y="1068777"/>
                  <a:pt x="5490854" y="1049631"/>
                  <a:pt x="5500284" y="1032772"/>
                </a:cubicBezTo>
                <a:cubicBezTo>
                  <a:pt x="5509714" y="1015913"/>
                  <a:pt x="5522668" y="1002673"/>
                  <a:pt x="5539241" y="993148"/>
                </a:cubicBezTo>
                <a:cubicBezTo>
                  <a:pt x="5555815" y="983623"/>
                  <a:pt x="5574484" y="978766"/>
                  <a:pt x="5595344" y="978766"/>
                </a:cubicBezTo>
                <a:cubicBezTo>
                  <a:pt x="5618775" y="978766"/>
                  <a:pt x="5639730" y="984957"/>
                  <a:pt x="5658304" y="997149"/>
                </a:cubicBezTo>
                <a:close/>
                <a:moveTo>
                  <a:pt x="3471078" y="927331"/>
                </a:moveTo>
                <a:lnTo>
                  <a:pt x="3507463" y="927331"/>
                </a:lnTo>
                <a:lnTo>
                  <a:pt x="3507463" y="982195"/>
                </a:lnTo>
                <a:lnTo>
                  <a:pt x="3562327" y="982195"/>
                </a:lnTo>
                <a:lnTo>
                  <a:pt x="3562327" y="1012580"/>
                </a:lnTo>
                <a:lnTo>
                  <a:pt x="3507463" y="1012580"/>
                </a:lnTo>
                <a:lnTo>
                  <a:pt x="3507463" y="1131261"/>
                </a:lnTo>
                <a:cubicBezTo>
                  <a:pt x="3507463" y="1143548"/>
                  <a:pt x="3510321" y="1152883"/>
                  <a:pt x="3516036" y="1159360"/>
                </a:cubicBezTo>
                <a:cubicBezTo>
                  <a:pt x="3521751" y="1165742"/>
                  <a:pt x="3529466" y="1168980"/>
                  <a:pt x="3539182" y="1168980"/>
                </a:cubicBezTo>
                <a:cubicBezTo>
                  <a:pt x="3547468" y="1168980"/>
                  <a:pt x="3555565" y="1167552"/>
                  <a:pt x="3563566" y="1164694"/>
                </a:cubicBezTo>
                <a:lnTo>
                  <a:pt x="3563566" y="1195936"/>
                </a:lnTo>
                <a:cubicBezTo>
                  <a:pt x="3555850" y="1199651"/>
                  <a:pt x="3546325" y="1201461"/>
                  <a:pt x="3534895" y="1201461"/>
                </a:cubicBezTo>
                <a:cubicBezTo>
                  <a:pt x="3515750" y="1201461"/>
                  <a:pt x="3500320" y="1195555"/>
                  <a:pt x="3488604" y="1183935"/>
                </a:cubicBezTo>
                <a:lnTo>
                  <a:pt x="3488604" y="1184030"/>
                </a:lnTo>
                <a:cubicBezTo>
                  <a:pt x="3476888" y="1172314"/>
                  <a:pt x="3471078" y="1155740"/>
                  <a:pt x="3471078" y="1134309"/>
                </a:cubicBezTo>
                <a:lnTo>
                  <a:pt x="3471078" y="1012580"/>
                </a:lnTo>
                <a:lnTo>
                  <a:pt x="3434216" y="1012580"/>
                </a:lnTo>
                <a:lnTo>
                  <a:pt x="3434216" y="982195"/>
                </a:lnTo>
                <a:lnTo>
                  <a:pt x="3471078" y="982195"/>
                </a:lnTo>
                <a:close/>
                <a:moveTo>
                  <a:pt x="2321030" y="927331"/>
                </a:moveTo>
                <a:lnTo>
                  <a:pt x="2357415" y="927331"/>
                </a:lnTo>
                <a:lnTo>
                  <a:pt x="2357415" y="982195"/>
                </a:lnTo>
                <a:lnTo>
                  <a:pt x="2412279" y="982195"/>
                </a:lnTo>
                <a:lnTo>
                  <a:pt x="2412279" y="1012580"/>
                </a:lnTo>
                <a:lnTo>
                  <a:pt x="2357415" y="1012580"/>
                </a:lnTo>
                <a:lnTo>
                  <a:pt x="2357415" y="1131261"/>
                </a:lnTo>
                <a:cubicBezTo>
                  <a:pt x="2357415" y="1143548"/>
                  <a:pt x="2360273" y="1152883"/>
                  <a:pt x="2365988" y="1159360"/>
                </a:cubicBezTo>
                <a:cubicBezTo>
                  <a:pt x="2371703" y="1165742"/>
                  <a:pt x="2379418" y="1168980"/>
                  <a:pt x="2389134" y="1168980"/>
                </a:cubicBezTo>
                <a:cubicBezTo>
                  <a:pt x="2397420" y="1168980"/>
                  <a:pt x="2405517" y="1167552"/>
                  <a:pt x="2413518" y="1164694"/>
                </a:cubicBezTo>
                <a:lnTo>
                  <a:pt x="2413518" y="1195936"/>
                </a:lnTo>
                <a:cubicBezTo>
                  <a:pt x="2405802" y="1199651"/>
                  <a:pt x="2396277" y="1201461"/>
                  <a:pt x="2384847" y="1201461"/>
                </a:cubicBezTo>
                <a:cubicBezTo>
                  <a:pt x="2365702" y="1201461"/>
                  <a:pt x="2350272" y="1195555"/>
                  <a:pt x="2338556" y="1183935"/>
                </a:cubicBezTo>
                <a:lnTo>
                  <a:pt x="2338556" y="1184030"/>
                </a:lnTo>
                <a:cubicBezTo>
                  <a:pt x="2326840" y="1172314"/>
                  <a:pt x="2321030" y="1155740"/>
                  <a:pt x="2321030" y="1134309"/>
                </a:cubicBezTo>
                <a:lnTo>
                  <a:pt x="2321030" y="1012580"/>
                </a:lnTo>
                <a:lnTo>
                  <a:pt x="2284168" y="1012580"/>
                </a:lnTo>
                <a:lnTo>
                  <a:pt x="2284168" y="982195"/>
                </a:lnTo>
                <a:lnTo>
                  <a:pt x="2321030" y="982195"/>
                </a:lnTo>
                <a:close/>
                <a:moveTo>
                  <a:pt x="3832266" y="894755"/>
                </a:moveTo>
                <a:lnTo>
                  <a:pt x="3869128" y="894755"/>
                </a:lnTo>
                <a:lnTo>
                  <a:pt x="3869128" y="1198126"/>
                </a:lnTo>
                <a:lnTo>
                  <a:pt x="3832266" y="1198126"/>
                </a:lnTo>
                <a:close/>
                <a:moveTo>
                  <a:pt x="5403510" y="894660"/>
                </a:moveTo>
                <a:lnTo>
                  <a:pt x="5440372" y="894660"/>
                </a:lnTo>
                <a:lnTo>
                  <a:pt x="5440372" y="1198031"/>
                </a:lnTo>
                <a:lnTo>
                  <a:pt x="5403510" y="1198031"/>
                </a:lnTo>
                <a:lnTo>
                  <a:pt x="5403510" y="1162503"/>
                </a:lnTo>
                <a:cubicBezTo>
                  <a:pt x="5397224" y="1174219"/>
                  <a:pt x="5387223" y="1183648"/>
                  <a:pt x="5373507" y="1190792"/>
                </a:cubicBezTo>
                <a:cubicBezTo>
                  <a:pt x="5359791" y="1197936"/>
                  <a:pt x="5344932" y="1201460"/>
                  <a:pt x="5328929" y="1201460"/>
                </a:cubicBezTo>
                <a:cubicBezTo>
                  <a:pt x="5307498" y="1201460"/>
                  <a:pt x="5288638" y="1196793"/>
                  <a:pt x="5272351" y="1187554"/>
                </a:cubicBezTo>
                <a:lnTo>
                  <a:pt x="5272351" y="1187649"/>
                </a:lnTo>
                <a:cubicBezTo>
                  <a:pt x="5256063" y="1178410"/>
                  <a:pt x="5243490" y="1165265"/>
                  <a:pt x="5234632" y="1148406"/>
                </a:cubicBezTo>
                <a:cubicBezTo>
                  <a:pt x="5225774" y="1131547"/>
                  <a:pt x="5221392" y="1112116"/>
                  <a:pt x="5221392" y="1090113"/>
                </a:cubicBezTo>
                <a:cubicBezTo>
                  <a:pt x="5221392" y="1068110"/>
                  <a:pt x="5225774" y="1048679"/>
                  <a:pt x="5234632" y="1031820"/>
                </a:cubicBezTo>
                <a:cubicBezTo>
                  <a:pt x="5243490" y="1014961"/>
                  <a:pt x="5256063" y="1001912"/>
                  <a:pt x="5272351" y="992577"/>
                </a:cubicBezTo>
                <a:cubicBezTo>
                  <a:pt x="5288638" y="983338"/>
                  <a:pt x="5307498" y="978671"/>
                  <a:pt x="5328929" y="978671"/>
                </a:cubicBezTo>
                <a:cubicBezTo>
                  <a:pt x="5344932" y="978671"/>
                  <a:pt x="5359791" y="982195"/>
                  <a:pt x="5373507" y="989148"/>
                </a:cubicBezTo>
                <a:cubicBezTo>
                  <a:pt x="5387223" y="996196"/>
                  <a:pt x="5397224" y="1005531"/>
                  <a:pt x="5403510" y="1017247"/>
                </a:cubicBezTo>
                <a:close/>
                <a:moveTo>
                  <a:pt x="2467524" y="891421"/>
                </a:moveTo>
                <a:cubicBezTo>
                  <a:pt x="2474668" y="891421"/>
                  <a:pt x="2481050" y="893707"/>
                  <a:pt x="2485717" y="898279"/>
                </a:cubicBezTo>
                <a:cubicBezTo>
                  <a:pt x="2490480" y="902851"/>
                  <a:pt x="2492766" y="908757"/>
                  <a:pt x="2492766" y="915805"/>
                </a:cubicBezTo>
                <a:cubicBezTo>
                  <a:pt x="2492766" y="922854"/>
                  <a:pt x="2490384" y="928854"/>
                  <a:pt x="2485717" y="933331"/>
                </a:cubicBezTo>
                <a:cubicBezTo>
                  <a:pt x="2481050" y="937808"/>
                  <a:pt x="2474954" y="940189"/>
                  <a:pt x="2467524" y="940189"/>
                </a:cubicBezTo>
                <a:cubicBezTo>
                  <a:pt x="2460095" y="940189"/>
                  <a:pt x="2454475" y="937903"/>
                  <a:pt x="2449713" y="933331"/>
                </a:cubicBezTo>
                <a:cubicBezTo>
                  <a:pt x="2445046" y="928759"/>
                  <a:pt x="2442664" y="922949"/>
                  <a:pt x="2442664" y="915805"/>
                </a:cubicBezTo>
                <a:cubicBezTo>
                  <a:pt x="2442664" y="908661"/>
                  <a:pt x="2445046" y="902851"/>
                  <a:pt x="2449713" y="898279"/>
                </a:cubicBezTo>
                <a:cubicBezTo>
                  <a:pt x="2454475" y="893707"/>
                  <a:pt x="2460381" y="891421"/>
                  <a:pt x="2467524" y="891421"/>
                </a:cubicBezTo>
                <a:close/>
                <a:moveTo>
                  <a:pt x="3858746" y="655678"/>
                </a:moveTo>
                <a:lnTo>
                  <a:pt x="3814645" y="660821"/>
                </a:lnTo>
                <a:cubicBezTo>
                  <a:pt x="3791785" y="663393"/>
                  <a:pt x="3775402" y="667870"/>
                  <a:pt x="3765591" y="674061"/>
                </a:cubicBezTo>
                <a:cubicBezTo>
                  <a:pt x="3755685" y="680348"/>
                  <a:pt x="3750828" y="689873"/>
                  <a:pt x="3750828" y="702731"/>
                </a:cubicBezTo>
                <a:cubicBezTo>
                  <a:pt x="3750828" y="712447"/>
                  <a:pt x="3754638" y="720162"/>
                  <a:pt x="3762163" y="725877"/>
                </a:cubicBezTo>
                <a:lnTo>
                  <a:pt x="3762163" y="725973"/>
                </a:lnTo>
                <a:cubicBezTo>
                  <a:pt x="3769687" y="731688"/>
                  <a:pt x="3780069" y="734545"/>
                  <a:pt x="3793214" y="734545"/>
                </a:cubicBezTo>
                <a:cubicBezTo>
                  <a:pt x="3806358" y="734545"/>
                  <a:pt x="3817026" y="731497"/>
                  <a:pt x="3827028" y="725306"/>
                </a:cubicBezTo>
                <a:cubicBezTo>
                  <a:pt x="3837029" y="719210"/>
                  <a:pt x="3844839" y="710923"/>
                  <a:pt x="3850364" y="700446"/>
                </a:cubicBezTo>
                <a:cubicBezTo>
                  <a:pt x="3855889" y="690063"/>
                  <a:pt x="3858746" y="678538"/>
                  <a:pt x="3858746" y="665965"/>
                </a:cubicBezTo>
                <a:close/>
                <a:moveTo>
                  <a:pt x="4059818" y="574715"/>
                </a:moveTo>
                <a:cubicBezTo>
                  <a:pt x="4046102" y="574715"/>
                  <a:pt x="4033339" y="578049"/>
                  <a:pt x="4022290" y="584812"/>
                </a:cubicBezTo>
                <a:cubicBezTo>
                  <a:pt x="4011336" y="591575"/>
                  <a:pt x="4002763" y="600909"/>
                  <a:pt x="3996572" y="613101"/>
                </a:cubicBezTo>
                <a:cubicBezTo>
                  <a:pt x="3990476" y="625293"/>
                  <a:pt x="3987333" y="639009"/>
                  <a:pt x="3987333" y="654440"/>
                </a:cubicBezTo>
                <a:cubicBezTo>
                  <a:pt x="3987333" y="669870"/>
                  <a:pt x="3990381" y="683681"/>
                  <a:pt x="3996572" y="695778"/>
                </a:cubicBezTo>
                <a:cubicBezTo>
                  <a:pt x="4002763" y="707875"/>
                  <a:pt x="4011241" y="717305"/>
                  <a:pt x="4022290" y="724067"/>
                </a:cubicBezTo>
                <a:cubicBezTo>
                  <a:pt x="4033243" y="730830"/>
                  <a:pt x="4045816" y="734164"/>
                  <a:pt x="4059818" y="734164"/>
                </a:cubicBezTo>
                <a:cubicBezTo>
                  <a:pt x="4073820" y="734164"/>
                  <a:pt x="4085917" y="730830"/>
                  <a:pt x="4096870" y="724067"/>
                </a:cubicBezTo>
                <a:cubicBezTo>
                  <a:pt x="4107824" y="717400"/>
                  <a:pt x="4116492" y="707970"/>
                  <a:pt x="4122778" y="695778"/>
                </a:cubicBezTo>
                <a:cubicBezTo>
                  <a:pt x="4129065" y="683681"/>
                  <a:pt x="4132208" y="669870"/>
                  <a:pt x="4132208" y="654440"/>
                </a:cubicBezTo>
                <a:cubicBezTo>
                  <a:pt x="4132208" y="639009"/>
                  <a:pt x="4129065" y="625198"/>
                  <a:pt x="4122778" y="613101"/>
                </a:cubicBezTo>
                <a:cubicBezTo>
                  <a:pt x="4116492" y="601004"/>
                  <a:pt x="4107824" y="591575"/>
                  <a:pt x="4096870" y="584812"/>
                </a:cubicBezTo>
                <a:cubicBezTo>
                  <a:pt x="4085821" y="578144"/>
                  <a:pt x="4073534" y="574715"/>
                  <a:pt x="4059818" y="574715"/>
                </a:cubicBezTo>
                <a:close/>
                <a:moveTo>
                  <a:pt x="5291687" y="574620"/>
                </a:moveTo>
                <a:cubicBezTo>
                  <a:pt x="5277780" y="574620"/>
                  <a:pt x="5265302" y="577954"/>
                  <a:pt x="5254444" y="584717"/>
                </a:cubicBezTo>
                <a:cubicBezTo>
                  <a:pt x="5243586" y="591479"/>
                  <a:pt x="5235108" y="600814"/>
                  <a:pt x="5228917" y="613006"/>
                </a:cubicBezTo>
                <a:cubicBezTo>
                  <a:pt x="5222821" y="625198"/>
                  <a:pt x="5219678" y="638914"/>
                  <a:pt x="5219678" y="654344"/>
                </a:cubicBezTo>
                <a:cubicBezTo>
                  <a:pt x="5219678" y="669775"/>
                  <a:pt x="5222726" y="683491"/>
                  <a:pt x="5228917" y="695492"/>
                </a:cubicBezTo>
                <a:cubicBezTo>
                  <a:pt x="5235013" y="707494"/>
                  <a:pt x="5243586" y="716828"/>
                  <a:pt x="5254634" y="723591"/>
                </a:cubicBezTo>
                <a:cubicBezTo>
                  <a:pt x="5265588" y="730354"/>
                  <a:pt x="5277971" y="733688"/>
                  <a:pt x="5291687" y="733688"/>
                </a:cubicBezTo>
                <a:cubicBezTo>
                  <a:pt x="5305403" y="733688"/>
                  <a:pt x="5317785" y="730354"/>
                  <a:pt x="5328739" y="723591"/>
                </a:cubicBezTo>
                <a:cubicBezTo>
                  <a:pt x="5339693" y="716923"/>
                  <a:pt x="5348265" y="707494"/>
                  <a:pt x="5354457" y="695492"/>
                </a:cubicBezTo>
                <a:cubicBezTo>
                  <a:pt x="5360552" y="683491"/>
                  <a:pt x="5363696" y="669775"/>
                  <a:pt x="5363696" y="654344"/>
                </a:cubicBezTo>
                <a:cubicBezTo>
                  <a:pt x="5363696" y="638914"/>
                  <a:pt x="5360648" y="625102"/>
                  <a:pt x="5354457" y="613006"/>
                </a:cubicBezTo>
                <a:cubicBezTo>
                  <a:pt x="5348265" y="600909"/>
                  <a:pt x="5339788" y="591479"/>
                  <a:pt x="5328929" y="584717"/>
                </a:cubicBezTo>
                <a:cubicBezTo>
                  <a:pt x="5318071" y="578049"/>
                  <a:pt x="5305594" y="574620"/>
                  <a:pt x="5291687" y="574620"/>
                </a:cubicBezTo>
                <a:close/>
                <a:moveTo>
                  <a:pt x="5689736" y="574239"/>
                </a:moveTo>
                <a:cubicBezTo>
                  <a:pt x="5671448" y="574239"/>
                  <a:pt x="5657447" y="579002"/>
                  <a:pt x="5646017" y="588622"/>
                </a:cubicBezTo>
                <a:cubicBezTo>
                  <a:pt x="5634586" y="598147"/>
                  <a:pt x="5626967" y="611958"/>
                  <a:pt x="5623347" y="629960"/>
                </a:cubicBezTo>
                <a:lnTo>
                  <a:pt x="5751458" y="629960"/>
                </a:lnTo>
                <a:cubicBezTo>
                  <a:pt x="5751458" y="613101"/>
                  <a:pt x="5745743" y="599576"/>
                  <a:pt x="5734313" y="589479"/>
                </a:cubicBezTo>
                <a:cubicBezTo>
                  <a:pt x="5722883" y="579383"/>
                  <a:pt x="5708024" y="574239"/>
                  <a:pt x="5689736" y="574239"/>
                </a:cubicBezTo>
                <a:close/>
                <a:moveTo>
                  <a:pt x="4694374" y="574239"/>
                </a:moveTo>
                <a:cubicBezTo>
                  <a:pt x="4676086" y="574239"/>
                  <a:pt x="4662084" y="579002"/>
                  <a:pt x="4650654" y="588622"/>
                </a:cubicBezTo>
                <a:cubicBezTo>
                  <a:pt x="4639224" y="598147"/>
                  <a:pt x="4631604" y="611958"/>
                  <a:pt x="4627985" y="629960"/>
                </a:cubicBezTo>
                <a:lnTo>
                  <a:pt x="4756096" y="629960"/>
                </a:lnTo>
                <a:cubicBezTo>
                  <a:pt x="4756096" y="613101"/>
                  <a:pt x="4750381" y="599576"/>
                  <a:pt x="4738951" y="589479"/>
                </a:cubicBezTo>
                <a:cubicBezTo>
                  <a:pt x="4727521" y="579383"/>
                  <a:pt x="4712662" y="574239"/>
                  <a:pt x="4694374" y="574239"/>
                </a:cubicBezTo>
                <a:close/>
                <a:moveTo>
                  <a:pt x="2722508" y="546235"/>
                </a:moveTo>
                <a:lnTo>
                  <a:pt x="2759370" y="546235"/>
                </a:lnTo>
                <a:lnTo>
                  <a:pt x="2759370" y="762167"/>
                </a:lnTo>
                <a:lnTo>
                  <a:pt x="2722508" y="762167"/>
                </a:lnTo>
                <a:lnTo>
                  <a:pt x="2722508" y="723210"/>
                </a:lnTo>
                <a:cubicBezTo>
                  <a:pt x="2715365" y="736068"/>
                  <a:pt x="2705173" y="746355"/>
                  <a:pt x="2691838" y="754071"/>
                </a:cubicBezTo>
                <a:cubicBezTo>
                  <a:pt x="2678598" y="761786"/>
                  <a:pt x="2663358" y="765596"/>
                  <a:pt x="2646213" y="765596"/>
                </a:cubicBezTo>
                <a:cubicBezTo>
                  <a:pt x="2622781" y="765596"/>
                  <a:pt x="2603636" y="758452"/>
                  <a:pt x="2588777" y="744164"/>
                </a:cubicBezTo>
                <a:lnTo>
                  <a:pt x="2588777" y="744355"/>
                </a:lnTo>
                <a:cubicBezTo>
                  <a:pt x="2573918" y="730068"/>
                  <a:pt x="2566489" y="709970"/>
                  <a:pt x="2566489" y="683966"/>
                </a:cubicBezTo>
                <a:lnTo>
                  <a:pt x="2566489" y="546426"/>
                </a:lnTo>
                <a:lnTo>
                  <a:pt x="2602874" y="546426"/>
                </a:lnTo>
                <a:lnTo>
                  <a:pt x="2602874" y="679680"/>
                </a:lnTo>
                <a:cubicBezTo>
                  <a:pt x="2602874" y="696825"/>
                  <a:pt x="2607351" y="710065"/>
                  <a:pt x="2616400" y="719495"/>
                </a:cubicBezTo>
                <a:cubicBezTo>
                  <a:pt x="2625353" y="728925"/>
                  <a:pt x="2637641" y="733592"/>
                  <a:pt x="2653071" y="733592"/>
                </a:cubicBezTo>
                <a:cubicBezTo>
                  <a:pt x="2674502" y="733592"/>
                  <a:pt x="2691457" y="725114"/>
                  <a:pt x="2703839" y="708065"/>
                </a:cubicBezTo>
                <a:cubicBezTo>
                  <a:pt x="2716222" y="691110"/>
                  <a:pt x="2722508" y="667964"/>
                  <a:pt x="2722508" y="638818"/>
                </a:cubicBezTo>
                <a:close/>
                <a:moveTo>
                  <a:pt x="6146746" y="543187"/>
                </a:moveTo>
                <a:cubicBezTo>
                  <a:pt x="6170463" y="543187"/>
                  <a:pt x="6189513" y="548712"/>
                  <a:pt x="6203991" y="559856"/>
                </a:cubicBezTo>
                <a:cubicBezTo>
                  <a:pt x="6218373" y="571000"/>
                  <a:pt x="6227041" y="587002"/>
                  <a:pt x="6229899" y="607862"/>
                </a:cubicBezTo>
                <a:lnTo>
                  <a:pt x="6193037" y="607862"/>
                </a:lnTo>
                <a:cubicBezTo>
                  <a:pt x="6191608" y="597289"/>
                  <a:pt x="6186655" y="589097"/>
                  <a:pt x="6178273" y="583192"/>
                </a:cubicBezTo>
                <a:cubicBezTo>
                  <a:pt x="6169891" y="577382"/>
                  <a:pt x="6159319" y="574429"/>
                  <a:pt x="6146746" y="574429"/>
                </a:cubicBezTo>
                <a:cubicBezTo>
                  <a:pt x="6135887" y="574429"/>
                  <a:pt x="6126933" y="576620"/>
                  <a:pt x="6119980" y="581096"/>
                </a:cubicBezTo>
                <a:cubicBezTo>
                  <a:pt x="6112932" y="585573"/>
                  <a:pt x="6109503" y="591860"/>
                  <a:pt x="6109503" y="600146"/>
                </a:cubicBezTo>
                <a:cubicBezTo>
                  <a:pt x="6109503" y="606719"/>
                  <a:pt x="6111598" y="612053"/>
                  <a:pt x="6115694" y="615958"/>
                </a:cubicBezTo>
                <a:cubicBezTo>
                  <a:pt x="6119790" y="619958"/>
                  <a:pt x="6125028" y="623007"/>
                  <a:pt x="6131315" y="625197"/>
                </a:cubicBezTo>
                <a:cubicBezTo>
                  <a:pt x="6137601" y="627388"/>
                  <a:pt x="6146555" y="629864"/>
                  <a:pt x="6158270" y="632722"/>
                </a:cubicBezTo>
                <a:cubicBezTo>
                  <a:pt x="6174272" y="636437"/>
                  <a:pt x="6187227" y="640247"/>
                  <a:pt x="6197228" y="644247"/>
                </a:cubicBezTo>
                <a:cubicBezTo>
                  <a:pt x="6207229" y="648248"/>
                  <a:pt x="6215802" y="654725"/>
                  <a:pt x="6222946" y="663488"/>
                </a:cubicBezTo>
                <a:cubicBezTo>
                  <a:pt x="6230089" y="672346"/>
                  <a:pt x="6233614" y="684443"/>
                  <a:pt x="6233614" y="699873"/>
                </a:cubicBezTo>
                <a:cubicBezTo>
                  <a:pt x="6233614" y="712732"/>
                  <a:pt x="6230185" y="724162"/>
                  <a:pt x="6223326" y="734163"/>
                </a:cubicBezTo>
                <a:cubicBezTo>
                  <a:pt x="6216469" y="744164"/>
                  <a:pt x="6206944" y="751975"/>
                  <a:pt x="6194847" y="757500"/>
                </a:cubicBezTo>
                <a:cubicBezTo>
                  <a:pt x="6182654" y="763024"/>
                  <a:pt x="6168938" y="765882"/>
                  <a:pt x="6153508" y="765882"/>
                </a:cubicBezTo>
                <a:cubicBezTo>
                  <a:pt x="6135792" y="765882"/>
                  <a:pt x="6120552" y="762357"/>
                  <a:pt x="6107883" y="755404"/>
                </a:cubicBezTo>
                <a:lnTo>
                  <a:pt x="6108169" y="755309"/>
                </a:lnTo>
                <a:cubicBezTo>
                  <a:pt x="6095501" y="748356"/>
                  <a:pt x="6085785" y="739212"/>
                  <a:pt x="6079213" y="727877"/>
                </a:cubicBezTo>
                <a:cubicBezTo>
                  <a:pt x="6072641" y="716637"/>
                  <a:pt x="6068926" y="704541"/>
                  <a:pt x="6068069" y="691682"/>
                </a:cubicBezTo>
                <a:lnTo>
                  <a:pt x="6104931" y="691682"/>
                </a:lnTo>
                <a:cubicBezTo>
                  <a:pt x="6106360" y="705398"/>
                  <a:pt x="6111312" y="715971"/>
                  <a:pt x="6119885" y="723400"/>
                </a:cubicBezTo>
                <a:cubicBezTo>
                  <a:pt x="6128457" y="730830"/>
                  <a:pt x="6139697" y="734544"/>
                  <a:pt x="6153699" y="734544"/>
                </a:cubicBezTo>
                <a:cubicBezTo>
                  <a:pt x="6167701" y="734544"/>
                  <a:pt x="6177702" y="731591"/>
                  <a:pt x="6185417" y="725781"/>
                </a:cubicBezTo>
                <a:cubicBezTo>
                  <a:pt x="6193132" y="719971"/>
                  <a:pt x="6196942" y="711589"/>
                  <a:pt x="6196942" y="700731"/>
                </a:cubicBezTo>
                <a:cubicBezTo>
                  <a:pt x="6196942" y="693301"/>
                  <a:pt x="6194656" y="687205"/>
                  <a:pt x="6190084" y="682538"/>
                </a:cubicBezTo>
                <a:cubicBezTo>
                  <a:pt x="6185512" y="677775"/>
                  <a:pt x="6179797" y="674156"/>
                  <a:pt x="6172939" y="671584"/>
                </a:cubicBezTo>
                <a:cubicBezTo>
                  <a:pt x="6166081" y="669012"/>
                  <a:pt x="6156651" y="666345"/>
                  <a:pt x="6144650" y="663488"/>
                </a:cubicBezTo>
                <a:cubicBezTo>
                  <a:pt x="6129505" y="659773"/>
                  <a:pt x="6117218" y="655963"/>
                  <a:pt x="6107788" y="651962"/>
                </a:cubicBezTo>
                <a:cubicBezTo>
                  <a:pt x="6098358" y="647962"/>
                  <a:pt x="6090262" y="641866"/>
                  <a:pt x="6083595" y="633770"/>
                </a:cubicBezTo>
                <a:cubicBezTo>
                  <a:pt x="6076927" y="625674"/>
                  <a:pt x="6073498" y="614815"/>
                  <a:pt x="6073498" y="601385"/>
                </a:cubicBezTo>
                <a:cubicBezTo>
                  <a:pt x="6073498" y="590526"/>
                  <a:pt x="6076546" y="580716"/>
                  <a:pt x="6082737" y="571857"/>
                </a:cubicBezTo>
                <a:cubicBezTo>
                  <a:pt x="6088833" y="562999"/>
                  <a:pt x="6097501" y="556046"/>
                  <a:pt x="6108646" y="550902"/>
                </a:cubicBezTo>
                <a:cubicBezTo>
                  <a:pt x="6119790" y="545759"/>
                  <a:pt x="6132458" y="543187"/>
                  <a:pt x="6146746" y="543187"/>
                </a:cubicBezTo>
                <a:close/>
                <a:moveTo>
                  <a:pt x="4471394" y="543187"/>
                </a:moveTo>
                <a:cubicBezTo>
                  <a:pt x="4495111" y="543187"/>
                  <a:pt x="4514161" y="548712"/>
                  <a:pt x="4528639" y="559856"/>
                </a:cubicBezTo>
                <a:cubicBezTo>
                  <a:pt x="4543021" y="571000"/>
                  <a:pt x="4551689" y="587002"/>
                  <a:pt x="4554547" y="607862"/>
                </a:cubicBezTo>
                <a:lnTo>
                  <a:pt x="4517685" y="607862"/>
                </a:lnTo>
                <a:cubicBezTo>
                  <a:pt x="4516256" y="597289"/>
                  <a:pt x="4511303" y="589097"/>
                  <a:pt x="4502921" y="583192"/>
                </a:cubicBezTo>
                <a:cubicBezTo>
                  <a:pt x="4494539" y="577382"/>
                  <a:pt x="4483967" y="574429"/>
                  <a:pt x="4471394" y="574429"/>
                </a:cubicBezTo>
                <a:cubicBezTo>
                  <a:pt x="4460535" y="574429"/>
                  <a:pt x="4451581" y="576620"/>
                  <a:pt x="4444628" y="581096"/>
                </a:cubicBezTo>
                <a:cubicBezTo>
                  <a:pt x="4437580" y="585573"/>
                  <a:pt x="4434151" y="591860"/>
                  <a:pt x="4434151" y="600146"/>
                </a:cubicBezTo>
                <a:cubicBezTo>
                  <a:pt x="4434151" y="606719"/>
                  <a:pt x="4436246" y="612053"/>
                  <a:pt x="4440342" y="615958"/>
                </a:cubicBezTo>
                <a:cubicBezTo>
                  <a:pt x="4444438" y="619958"/>
                  <a:pt x="4449677" y="623007"/>
                  <a:pt x="4455963" y="625197"/>
                </a:cubicBezTo>
                <a:cubicBezTo>
                  <a:pt x="4462250" y="627388"/>
                  <a:pt x="4471203" y="629864"/>
                  <a:pt x="4482919" y="632722"/>
                </a:cubicBezTo>
                <a:cubicBezTo>
                  <a:pt x="4498921" y="636437"/>
                  <a:pt x="4511875" y="640247"/>
                  <a:pt x="4521876" y="644247"/>
                </a:cubicBezTo>
                <a:cubicBezTo>
                  <a:pt x="4531877" y="648248"/>
                  <a:pt x="4540450" y="654725"/>
                  <a:pt x="4547594" y="663488"/>
                </a:cubicBezTo>
                <a:cubicBezTo>
                  <a:pt x="4554737" y="672346"/>
                  <a:pt x="4558262" y="684443"/>
                  <a:pt x="4558262" y="699873"/>
                </a:cubicBezTo>
                <a:cubicBezTo>
                  <a:pt x="4558262" y="712732"/>
                  <a:pt x="4554833" y="724162"/>
                  <a:pt x="4547975" y="734163"/>
                </a:cubicBezTo>
                <a:cubicBezTo>
                  <a:pt x="4541117" y="744164"/>
                  <a:pt x="4531592" y="751975"/>
                  <a:pt x="4519495" y="757500"/>
                </a:cubicBezTo>
                <a:cubicBezTo>
                  <a:pt x="4507303" y="763024"/>
                  <a:pt x="4493587" y="765882"/>
                  <a:pt x="4478156" y="765882"/>
                </a:cubicBezTo>
                <a:cubicBezTo>
                  <a:pt x="4460440" y="765882"/>
                  <a:pt x="4445200" y="762357"/>
                  <a:pt x="4432531" y="755404"/>
                </a:cubicBezTo>
                <a:lnTo>
                  <a:pt x="4432817" y="755309"/>
                </a:lnTo>
                <a:cubicBezTo>
                  <a:pt x="4420149" y="748356"/>
                  <a:pt x="4410434" y="739212"/>
                  <a:pt x="4403861" y="727877"/>
                </a:cubicBezTo>
                <a:cubicBezTo>
                  <a:pt x="4397289" y="716637"/>
                  <a:pt x="4393574" y="704541"/>
                  <a:pt x="4392717" y="691682"/>
                </a:cubicBezTo>
                <a:lnTo>
                  <a:pt x="4429579" y="691682"/>
                </a:lnTo>
                <a:cubicBezTo>
                  <a:pt x="4431008" y="705398"/>
                  <a:pt x="4435961" y="715971"/>
                  <a:pt x="4444533" y="723400"/>
                </a:cubicBezTo>
                <a:cubicBezTo>
                  <a:pt x="4453105" y="730830"/>
                  <a:pt x="4464345" y="734544"/>
                  <a:pt x="4478347" y="734544"/>
                </a:cubicBezTo>
                <a:cubicBezTo>
                  <a:pt x="4492349" y="734544"/>
                  <a:pt x="4502350" y="731591"/>
                  <a:pt x="4510065" y="725781"/>
                </a:cubicBezTo>
                <a:cubicBezTo>
                  <a:pt x="4517780" y="719971"/>
                  <a:pt x="4521590" y="711589"/>
                  <a:pt x="4521590" y="700731"/>
                </a:cubicBezTo>
                <a:cubicBezTo>
                  <a:pt x="4521590" y="693301"/>
                  <a:pt x="4519304" y="687205"/>
                  <a:pt x="4514732" y="682538"/>
                </a:cubicBezTo>
                <a:cubicBezTo>
                  <a:pt x="4510160" y="677775"/>
                  <a:pt x="4504445" y="674156"/>
                  <a:pt x="4497587" y="671584"/>
                </a:cubicBezTo>
                <a:cubicBezTo>
                  <a:pt x="4490729" y="669012"/>
                  <a:pt x="4481300" y="666345"/>
                  <a:pt x="4469298" y="663488"/>
                </a:cubicBezTo>
                <a:cubicBezTo>
                  <a:pt x="4454153" y="659773"/>
                  <a:pt x="4441866" y="655963"/>
                  <a:pt x="4432436" y="651962"/>
                </a:cubicBezTo>
                <a:cubicBezTo>
                  <a:pt x="4423006" y="647962"/>
                  <a:pt x="4414910" y="641866"/>
                  <a:pt x="4408243" y="633770"/>
                </a:cubicBezTo>
                <a:cubicBezTo>
                  <a:pt x="4401575" y="625674"/>
                  <a:pt x="4398146" y="614815"/>
                  <a:pt x="4398146" y="601385"/>
                </a:cubicBezTo>
                <a:cubicBezTo>
                  <a:pt x="4398146" y="590526"/>
                  <a:pt x="4401194" y="580716"/>
                  <a:pt x="4407386" y="571857"/>
                </a:cubicBezTo>
                <a:cubicBezTo>
                  <a:pt x="4413481" y="562999"/>
                  <a:pt x="4422149" y="556046"/>
                  <a:pt x="4433294" y="550902"/>
                </a:cubicBezTo>
                <a:cubicBezTo>
                  <a:pt x="4444438" y="545759"/>
                  <a:pt x="4457106" y="543187"/>
                  <a:pt x="4471394" y="543187"/>
                </a:cubicBezTo>
                <a:close/>
                <a:moveTo>
                  <a:pt x="4277274" y="543187"/>
                </a:moveTo>
                <a:cubicBezTo>
                  <a:pt x="4300991" y="543187"/>
                  <a:pt x="4320041" y="548712"/>
                  <a:pt x="4334519" y="559856"/>
                </a:cubicBezTo>
                <a:cubicBezTo>
                  <a:pt x="4348901" y="571000"/>
                  <a:pt x="4357569" y="587002"/>
                  <a:pt x="4360427" y="607862"/>
                </a:cubicBezTo>
                <a:lnTo>
                  <a:pt x="4323565" y="607862"/>
                </a:lnTo>
                <a:cubicBezTo>
                  <a:pt x="4322136" y="597289"/>
                  <a:pt x="4317183" y="589097"/>
                  <a:pt x="4308801" y="583192"/>
                </a:cubicBezTo>
                <a:cubicBezTo>
                  <a:pt x="4300419" y="577382"/>
                  <a:pt x="4289847" y="574429"/>
                  <a:pt x="4277274" y="574429"/>
                </a:cubicBezTo>
                <a:cubicBezTo>
                  <a:pt x="4266415" y="574429"/>
                  <a:pt x="4257462" y="576620"/>
                  <a:pt x="4250508" y="581096"/>
                </a:cubicBezTo>
                <a:cubicBezTo>
                  <a:pt x="4243460" y="585573"/>
                  <a:pt x="4240031" y="591860"/>
                  <a:pt x="4240031" y="600146"/>
                </a:cubicBezTo>
                <a:cubicBezTo>
                  <a:pt x="4240031" y="606719"/>
                  <a:pt x="4242126" y="612053"/>
                  <a:pt x="4246222" y="615958"/>
                </a:cubicBezTo>
                <a:cubicBezTo>
                  <a:pt x="4250318" y="619958"/>
                  <a:pt x="4255557" y="623007"/>
                  <a:pt x="4261843" y="625197"/>
                </a:cubicBezTo>
                <a:cubicBezTo>
                  <a:pt x="4268130" y="627388"/>
                  <a:pt x="4277083" y="629864"/>
                  <a:pt x="4288799" y="632722"/>
                </a:cubicBezTo>
                <a:cubicBezTo>
                  <a:pt x="4304801" y="636437"/>
                  <a:pt x="4317755" y="640247"/>
                  <a:pt x="4327756" y="644247"/>
                </a:cubicBezTo>
                <a:cubicBezTo>
                  <a:pt x="4337757" y="648248"/>
                  <a:pt x="4346330" y="654725"/>
                  <a:pt x="4353474" y="663488"/>
                </a:cubicBezTo>
                <a:cubicBezTo>
                  <a:pt x="4360617" y="672346"/>
                  <a:pt x="4364142" y="684443"/>
                  <a:pt x="4364142" y="699873"/>
                </a:cubicBezTo>
                <a:cubicBezTo>
                  <a:pt x="4364142" y="712732"/>
                  <a:pt x="4360713" y="724162"/>
                  <a:pt x="4353855" y="734163"/>
                </a:cubicBezTo>
                <a:cubicBezTo>
                  <a:pt x="4346997" y="744164"/>
                  <a:pt x="4337472" y="751975"/>
                  <a:pt x="4325375" y="757500"/>
                </a:cubicBezTo>
                <a:cubicBezTo>
                  <a:pt x="4313183" y="763024"/>
                  <a:pt x="4299467" y="765882"/>
                  <a:pt x="4284036" y="765882"/>
                </a:cubicBezTo>
                <a:cubicBezTo>
                  <a:pt x="4266320" y="765882"/>
                  <a:pt x="4251080" y="762357"/>
                  <a:pt x="4238412" y="755404"/>
                </a:cubicBezTo>
                <a:lnTo>
                  <a:pt x="4238697" y="755309"/>
                </a:lnTo>
                <a:cubicBezTo>
                  <a:pt x="4226029" y="748356"/>
                  <a:pt x="4216314" y="739212"/>
                  <a:pt x="4209741" y="727877"/>
                </a:cubicBezTo>
                <a:cubicBezTo>
                  <a:pt x="4203169" y="716637"/>
                  <a:pt x="4199455" y="704541"/>
                  <a:pt x="4198597" y="691682"/>
                </a:cubicBezTo>
                <a:lnTo>
                  <a:pt x="4235459" y="691682"/>
                </a:lnTo>
                <a:cubicBezTo>
                  <a:pt x="4236888" y="705398"/>
                  <a:pt x="4241841" y="715971"/>
                  <a:pt x="4250413" y="723400"/>
                </a:cubicBezTo>
                <a:cubicBezTo>
                  <a:pt x="4258986" y="730830"/>
                  <a:pt x="4270225" y="734544"/>
                  <a:pt x="4284227" y="734544"/>
                </a:cubicBezTo>
                <a:cubicBezTo>
                  <a:pt x="4298229" y="734544"/>
                  <a:pt x="4308230" y="731591"/>
                  <a:pt x="4315945" y="725781"/>
                </a:cubicBezTo>
                <a:cubicBezTo>
                  <a:pt x="4323660" y="719971"/>
                  <a:pt x="4327470" y="711589"/>
                  <a:pt x="4327470" y="700731"/>
                </a:cubicBezTo>
                <a:cubicBezTo>
                  <a:pt x="4327470" y="693301"/>
                  <a:pt x="4325184" y="687205"/>
                  <a:pt x="4320612" y="682538"/>
                </a:cubicBezTo>
                <a:cubicBezTo>
                  <a:pt x="4316040" y="677775"/>
                  <a:pt x="4310325" y="674156"/>
                  <a:pt x="4303467" y="671584"/>
                </a:cubicBezTo>
                <a:cubicBezTo>
                  <a:pt x="4296609" y="669012"/>
                  <a:pt x="4287180" y="666345"/>
                  <a:pt x="4275178" y="663488"/>
                </a:cubicBezTo>
                <a:cubicBezTo>
                  <a:pt x="4260033" y="659773"/>
                  <a:pt x="4247746" y="655963"/>
                  <a:pt x="4238316" y="651962"/>
                </a:cubicBezTo>
                <a:cubicBezTo>
                  <a:pt x="4228887" y="647962"/>
                  <a:pt x="4220790" y="641866"/>
                  <a:pt x="4214123" y="633770"/>
                </a:cubicBezTo>
                <a:cubicBezTo>
                  <a:pt x="4207455" y="625674"/>
                  <a:pt x="4204026" y="614815"/>
                  <a:pt x="4204026" y="601385"/>
                </a:cubicBezTo>
                <a:cubicBezTo>
                  <a:pt x="4204026" y="590526"/>
                  <a:pt x="4207074" y="580716"/>
                  <a:pt x="4213266" y="571857"/>
                </a:cubicBezTo>
                <a:cubicBezTo>
                  <a:pt x="4219362" y="562999"/>
                  <a:pt x="4228030" y="556046"/>
                  <a:pt x="4239174" y="550902"/>
                </a:cubicBezTo>
                <a:cubicBezTo>
                  <a:pt x="4250318" y="545759"/>
                  <a:pt x="4262986" y="543187"/>
                  <a:pt x="4277274" y="543187"/>
                </a:cubicBezTo>
                <a:close/>
                <a:moveTo>
                  <a:pt x="3378686" y="543187"/>
                </a:moveTo>
                <a:cubicBezTo>
                  <a:pt x="3402403" y="543187"/>
                  <a:pt x="3421453" y="548712"/>
                  <a:pt x="3435931" y="559856"/>
                </a:cubicBezTo>
                <a:cubicBezTo>
                  <a:pt x="3450313" y="571000"/>
                  <a:pt x="3458981" y="587002"/>
                  <a:pt x="3461839" y="607862"/>
                </a:cubicBezTo>
                <a:lnTo>
                  <a:pt x="3424977" y="607862"/>
                </a:lnTo>
                <a:cubicBezTo>
                  <a:pt x="3423548" y="597289"/>
                  <a:pt x="3418595" y="589097"/>
                  <a:pt x="3410213" y="583192"/>
                </a:cubicBezTo>
                <a:cubicBezTo>
                  <a:pt x="3401831" y="577382"/>
                  <a:pt x="3391259" y="574429"/>
                  <a:pt x="3378686" y="574429"/>
                </a:cubicBezTo>
                <a:cubicBezTo>
                  <a:pt x="3367827" y="574429"/>
                  <a:pt x="3358874" y="576620"/>
                  <a:pt x="3351920" y="581096"/>
                </a:cubicBezTo>
                <a:cubicBezTo>
                  <a:pt x="3344872" y="585573"/>
                  <a:pt x="3341443" y="591860"/>
                  <a:pt x="3341443" y="600146"/>
                </a:cubicBezTo>
                <a:cubicBezTo>
                  <a:pt x="3341443" y="606719"/>
                  <a:pt x="3343538" y="612053"/>
                  <a:pt x="3347634" y="615958"/>
                </a:cubicBezTo>
                <a:cubicBezTo>
                  <a:pt x="3351730" y="619958"/>
                  <a:pt x="3356969" y="623007"/>
                  <a:pt x="3363255" y="625197"/>
                </a:cubicBezTo>
                <a:cubicBezTo>
                  <a:pt x="3369542" y="627388"/>
                  <a:pt x="3378495" y="629864"/>
                  <a:pt x="3390211" y="632722"/>
                </a:cubicBezTo>
                <a:cubicBezTo>
                  <a:pt x="3406213" y="636437"/>
                  <a:pt x="3419167" y="640247"/>
                  <a:pt x="3429168" y="644247"/>
                </a:cubicBezTo>
                <a:cubicBezTo>
                  <a:pt x="3439169" y="648248"/>
                  <a:pt x="3447742" y="654725"/>
                  <a:pt x="3454886" y="663488"/>
                </a:cubicBezTo>
                <a:cubicBezTo>
                  <a:pt x="3462029" y="672346"/>
                  <a:pt x="3465554" y="684443"/>
                  <a:pt x="3465554" y="699873"/>
                </a:cubicBezTo>
                <a:cubicBezTo>
                  <a:pt x="3465554" y="712732"/>
                  <a:pt x="3462125" y="724162"/>
                  <a:pt x="3455267" y="734163"/>
                </a:cubicBezTo>
                <a:cubicBezTo>
                  <a:pt x="3448409" y="744164"/>
                  <a:pt x="3438884" y="751975"/>
                  <a:pt x="3426787" y="757500"/>
                </a:cubicBezTo>
                <a:cubicBezTo>
                  <a:pt x="3414595" y="763024"/>
                  <a:pt x="3400879" y="765882"/>
                  <a:pt x="3385448" y="765882"/>
                </a:cubicBezTo>
                <a:cubicBezTo>
                  <a:pt x="3367732" y="765882"/>
                  <a:pt x="3352492" y="762357"/>
                  <a:pt x="3339824" y="755404"/>
                </a:cubicBezTo>
                <a:lnTo>
                  <a:pt x="3340109" y="755309"/>
                </a:lnTo>
                <a:cubicBezTo>
                  <a:pt x="3327441" y="748356"/>
                  <a:pt x="3317726" y="739212"/>
                  <a:pt x="3311153" y="727877"/>
                </a:cubicBezTo>
                <a:cubicBezTo>
                  <a:pt x="3304581" y="716637"/>
                  <a:pt x="3300866" y="704541"/>
                  <a:pt x="3300009" y="691682"/>
                </a:cubicBezTo>
                <a:lnTo>
                  <a:pt x="3336871" y="691682"/>
                </a:lnTo>
                <a:cubicBezTo>
                  <a:pt x="3338300" y="705398"/>
                  <a:pt x="3343253" y="715971"/>
                  <a:pt x="3351825" y="723400"/>
                </a:cubicBezTo>
                <a:cubicBezTo>
                  <a:pt x="3360397" y="730830"/>
                  <a:pt x="3371637" y="734544"/>
                  <a:pt x="3385639" y="734544"/>
                </a:cubicBezTo>
                <a:cubicBezTo>
                  <a:pt x="3399641" y="734544"/>
                  <a:pt x="3409642" y="731591"/>
                  <a:pt x="3417357" y="725781"/>
                </a:cubicBezTo>
                <a:cubicBezTo>
                  <a:pt x="3425072" y="719971"/>
                  <a:pt x="3428882" y="711589"/>
                  <a:pt x="3428882" y="700731"/>
                </a:cubicBezTo>
                <a:cubicBezTo>
                  <a:pt x="3428882" y="693301"/>
                  <a:pt x="3426596" y="687205"/>
                  <a:pt x="3422024" y="682538"/>
                </a:cubicBezTo>
                <a:cubicBezTo>
                  <a:pt x="3417452" y="677775"/>
                  <a:pt x="3411737" y="674156"/>
                  <a:pt x="3404879" y="671584"/>
                </a:cubicBezTo>
                <a:cubicBezTo>
                  <a:pt x="3398021" y="669012"/>
                  <a:pt x="3388592" y="666345"/>
                  <a:pt x="3376590" y="663488"/>
                </a:cubicBezTo>
                <a:cubicBezTo>
                  <a:pt x="3361445" y="659773"/>
                  <a:pt x="3349158" y="655963"/>
                  <a:pt x="3339728" y="651962"/>
                </a:cubicBezTo>
                <a:cubicBezTo>
                  <a:pt x="3330299" y="647962"/>
                  <a:pt x="3322202" y="641866"/>
                  <a:pt x="3315535" y="633770"/>
                </a:cubicBezTo>
                <a:cubicBezTo>
                  <a:pt x="3308867" y="625674"/>
                  <a:pt x="3305438" y="614815"/>
                  <a:pt x="3305438" y="601385"/>
                </a:cubicBezTo>
                <a:cubicBezTo>
                  <a:pt x="3305438" y="590526"/>
                  <a:pt x="3308486" y="580716"/>
                  <a:pt x="3314678" y="571857"/>
                </a:cubicBezTo>
                <a:cubicBezTo>
                  <a:pt x="3320774" y="562999"/>
                  <a:pt x="3329441" y="556046"/>
                  <a:pt x="3340586" y="550902"/>
                </a:cubicBezTo>
                <a:cubicBezTo>
                  <a:pt x="3351730" y="545759"/>
                  <a:pt x="3364398" y="543187"/>
                  <a:pt x="3378686" y="543187"/>
                </a:cubicBezTo>
                <a:close/>
                <a:moveTo>
                  <a:pt x="5947578" y="542997"/>
                </a:moveTo>
                <a:cubicBezTo>
                  <a:pt x="5971010" y="542997"/>
                  <a:pt x="5990250" y="549950"/>
                  <a:pt x="6005204" y="563762"/>
                </a:cubicBezTo>
                <a:cubicBezTo>
                  <a:pt x="6020159" y="577668"/>
                  <a:pt x="6027684" y="596718"/>
                  <a:pt x="6027684" y="621007"/>
                </a:cubicBezTo>
                <a:lnTo>
                  <a:pt x="6027684" y="762453"/>
                </a:lnTo>
                <a:lnTo>
                  <a:pt x="5990822" y="762453"/>
                </a:lnTo>
                <a:lnTo>
                  <a:pt x="5990822" y="629198"/>
                </a:lnTo>
                <a:cubicBezTo>
                  <a:pt x="5990822" y="612053"/>
                  <a:pt x="5986345" y="598814"/>
                  <a:pt x="5977296" y="589384"/>
                </a:cubicBezTo>
                <a:cubicBezTo>
                  <a:pt x="5968342" y="579954"/>
                  <a:pt x="5955960" y="575287"/>
                  <a:pt x="5940244" y="575287"/>
                </a:cubicBezTo>
                <a:cubicBezTo>
                  <a:pt x="5919098" y="575287"/>
                  <a:pt x="5902239" y="583859"/>
                  <a:pt x="5889666" y="601004"/>
                </a:cubicBezTo>
                <a:cubicBezTo>
                  <a:pt x="5877093" y="618149"/>
                  <a:pt x="5870807" y="641104"/>
                  <a:pt x="5870807" y="669965"/>
                </a:cubicBezTo>
                <a:lnTo>
                  <a:pt x="5870807" y="762548"/>
                </a:lnTo>
                <a:lnTo>
                  <a:pt x="5834421" y="762548"/>
                </a:lnTo>
                <a:lnTo>
                  <a:pt x="5834421" y="546617"/>
                </a:lnTo>
                <a:lnTo>
                  <a:pt x="5834516" y="546426"/>
                </a:lnTo>
                <a:lnTo>
                  <a:pt x="5870902" y="546426"/>
                </a:lnTo>
                <a:lnTo>
                  <a:pt x="5870902" y="583669"/>
                </a:lnTo>
                <a:cubicBezTo>
                  <a:pt x="5878046" y="571667"/>
                  <a:pt x="5888333" y="561857"/>
                  <a:pt x="5901763" y="554332"/>
                </a:cubicBezTo>
                <a:cubicBezTo>
                  <a:pt x="5915193" y="546807"/>
                  <a:pt x="5930433" y="542997"/>
                  <a:pt x="5947578" y="542997"/>
                </a:cubicBezTo>
                <a:close/>
                <a:moveTo>
                  <a:pt x="5689641" y="542997"/>
                </a:moveTo>
                <a:cubicBezTo>
                  <a:pt x="5709929" y="542997"/>
                  <a:pt x="5726788" y="547379"/>
                  <a:pt x="5741933" y="556046"/>
                </a:cubicBezTo>
                <a:cubicBezTo>
                  <a:pt x="5757078" y="564809"/>
                  <a:pt x="5768794" y="576716"/>
                  <a:pt x="5777081" y="591860"/>
                </a:cubicBezTo>
                <a:cubicBezTo>
                  <a:pt x="5785367" y="607005"/>
                  <a:pt x="5789463" y="623960"/>
                  <a:pt x="5789463" y="642819"/>
                </a:cubicBezTo>
                <a:cubicBezTo>
                  <a:pt x="5789463" y="649963"/>
                  <a:pt x="5789177" y="655392"/>
                  <a:pt x="5788606" y="659107"/>
                </a:cubicBezTo>
                <a:lnTo>
                  <a:pt x="5621061" y="659107"/>
                </a:lnTo>
                <a:cubicBezTo>
                  <a:pt x="5621918" y="681967"/>
                  <a:pt x="5628681" y="700160"/>
                  <a:pt x="5641445" y="713780"/>
                </a:cubicBezTo>
                <a:cubicBezTo>
                  <a:pt x="5654113" y="727306"/>
                  <a:pt x="5670686" y="734164"/>
                  <a:pt x="5690974" y="734164"/>
                </a:cubicBezTo>
                <a:cubicBezTo>
                  <a:pt x="5706405" y="734164"/>
                  <a:pt x="5719168" y="730544"/>
                  <a:pt x="5729360" y="723210"/>
                </a:cubicBezTo>
                <a:cubicBezTo>
                  <a:pt x="5739457" y="715971"/>
                  <a:pt x="5746314" y="705970"/>
                  <a:pt x="5749744" y="693397"/>
                </a:cubicBezTo>
                <a:lnTo>
                  <a:pt x="5786606" y="693397"/>
                </a:lnTo>
                <a:cubicBezTo>
                  <a:pt x="5782605" y="714828"/>
                  <a:pt x="5772032" y="732259"/>
                  <a:pt x="5754887" y="745689"/>
                </a:cubicBezTo>
                <a:cubicBezTo>
                  <a:pt x="5737742" y="759119"/>
                  <a:pt x="5716883" y="765787"/>
                  <a:pt x="5692308" y="765787"/>
                </a:cubicBezTo>
                <a:cubicBezTo>
                  <a:pt x="5671163" y="765787"/>
                  <a:pt x="5652398" y="761120"/>
                  <a:pt x="5635920" y="751690"/>
                </a:cubicBezTo>
                <a:cubicBezTo>
                  <a:pt x="5619537" y="742260"/>
                  <a:pt x="5606678" y="729020"/>
                  <a:pt x="5597534" y="712066"/>
                </a:cubicBezTo>
                <a:cubicBezTo>
                  <a:pt x="5588390" y="695111"/>
                  <a:pt x="5583818" y="675871"/>
                  <a:pt x="5583818" y="654440"/>
                </a:cubicBezTo>
                <a:cubicBezTo>
                  <a:pt x="5583818" y="633008"/>
                  <a:pt x="5588390" y="613863"/>
                  <a:pt x="5597534" y="597004"/>
                </a:cubicBezTo>
                <a:cubicBezTo>
                  <a:pt x="5606678" y="580145"/>
                  <a:pt x="5619251" y="566905"/>
                  <a:pt x="5635253" y="557380"/>
                </a:cubicBezTo>
                <a:cubicBezTo>
                  <a:pt x="5651255" y="547855"/>
                  <a:pt x="5669353" y="542997"/>
                  <a:pt x="5689641" y="542997"/>
                </a:cubicBezTo>
                <a:close/>
                <a:moveTo>
                  <a:pt x="5549623" y="542997"/>
                </a:moveTo>
                <a:cubicBezTo>
                  <a:pt x="5559624" y="542997"/>
                  <a:pt x="5567720" y="544616"/>
                  <a:pt x="5574007" y="547664"/>
                </a:cubicBezTo>
                <a:lnTo>
                  <a:pt x="5574007" y="582812"/>
                </a:lnTo>
                <a:cubicBezTo>
                  <a:pt x="5565149" y="579097"/>
                  <a:pt x="5555624" y="577287"/>
                  <a:pt x="5545337" y="577287"/>
                </a:cubicBezTo>
                <a:cubicBezTo>
                  <a:pt x="5533335" y="577287"/>
                  <a:pt x="5522477" y="581192"/>
                  <a:pt x="5512761" y="588812"/>
                </a:cubicBezTo>
                <a:cubicBezTo>
                  <a:pt x="5503046" y="596528"/>
                  <a:pt x="5495426" y="607767"/>
                  <a:pt x="5490092" y="622626"/>
                </a:cubicBezTo>
                <a:cubicBezTo>
                  <a:pt x="5484663" y="637485"/>
                  <a:pt x="5481995" y="655202"/>
                  <a:pt x="5481995" y="675775"/>
                </a:cubicBezTo>
                <a:lnTo>
                  <a:pt x="5481995" y="762358"/>
                </a:lnTo>
                <a:lnTo>
                  <a:pt x="5445610" y="762358"/>
                </a:lnTo>
                <a:lnTo>
                  <a:pt x="5445610" y="546426"/>
                </a:lnTo>
                <a:lnTo>
                  <a:pt x="5481901" y="546426"/>
                </a:lnTo>
                <a:lnTo>
                  <a:pt x="5481901" y="584526"/>
                </a:lnTo>
                <a:cubicBezTo>
                  <a:pt x="5487901" y="571953"/>
                  <a:pt x="5497140" y="561857"/>
                  <a:pt x="5509523" y="554332"/>
                </a:cubicBezTo>
                <a:cubicBezTo>
                  <a:pt x="5521905" y="546807"/>
                  <a:pt x="5535336" y="542997"/>
                  <a:pt x="5549623" y="542997"/>
                </a:cubicBezTo>
                <a:close/>
                <a:moveTo>
                  <a:pt x="5291591" y="542997"/>
                </a:moveTo>
                <a:cubicBezTo>
                  <a:pt x="5312451" y="542997"/>
                  <a:pt x="5331120" y="547760"/>
                  <a:pt x="5347694" y="557380"/>
                </a:cubicBezTo>
                <a:cubicBezTo>
                  <a:pt x="5364267" y="567000"/>
                  <a:pt x="5377221" y="580145"/>
                  <a:pt x="5386651" y="597004"/>
                </a:cubicBezTo>
                <a:cubicBezTo>
                  <a:pt x="5396081" y="613863"/>
                  <a:pt x="5400748" y="633008"/>
                  <a:pt x="5400748" y="654440"/>
                </a:cubicBezTo>
                <a:cubicBezTo>
                  <a:pt x="5400748" y="675871"/>
                  <a:pt x="5395986" y="695016"/>
                  <a:pt x="5386651" y="711875"/>
                </a:cubicBezTo>
                <a:cubicBezTo>
                  <a:pt x="5377221" y="728735"/>
                  <a:pt x="5364172" y="741974"/>
                  <a:pt x="5347694" y="751499"/>
                </a:cubicBezTo>
                <a:cubicBezTo>
                  <a:pt x="5331120" y="761024"/>
                  <a:pt x="5312356" y="765882"/>
                  <a:pt x="5291591" y="765882"/>
                </a:cubicBezTo>
                <a:cubicBezTo>
                  <a:pt x="5270827" y="765882"/>
                  <a:pt x="5252063" y="761120"/>
                  <a:pt x="5235489" y="751499"/>
                </a:cubicBezTo>
                <a:cubicBezTo>
                  <a:pt x="5218916" y="741974"/>
                  <a:pt x="5205962" y="728735"/>
                  <a:pt x="5196532" y="711875"/>
                </a:cubicBezTo>
                <a:cubicBezTo>
                  <a:pt x="5187103" y="695016"/>
                  <a:pt x="5182340" y="675871"/>
                  <a:pt x="5182340" y="654440"/>
                </a:cubicBezTo>
                <a:cubicBezTo>
                  <a:pt x="5182340" y="633008"/>
                  <a:pt x="5187103" y="613863"/>
                  <a:pt x="5196532" y="597004"/>
                </a:cubicBezTo>
                <a:cubicBezTo>
                  <a:pt x="5205962" y="580145"/>
                  <a:pt x="5218916" y="566905"/>
                  <a:pt x="5235489" y="557380"/>
                </a:cubicBezTo>
                <a:cubicBezTo>
                  <a:pt x="5252063" y="547855"/>
                  <a:pt x="5270732" y="542997"/>
                  <a:pt x="5291591" y="542997"/>
                </a:cubicBezTo>
                <a:close/>
                <a:moveTo>
                  <a:pt x="4694279" y="542997"/>
                </a:moveTo>
                <a:cubicBezTo>
                  <a:pt x="4714567" y="542997"/>
                  <a:pt x="4731426" y="547379"/>
                  <a:pt x="4746571" y="556046"/>
                </a:cubicBezTo>
                <a:cubicBezTo>
                  <a:pt x="4761716" y="564809"/>
                  <a:pt x="4773431" y="576716"/>
                  <a:pt x="4781718" y="591860"/>
                </a:cubicBezTo>
                <a:cubicBezTo>
                  <a:pt x="4790005" y="607005"/>
                  <a:pt x="4794101" y="623960"/>
                  <a:pt x="4794101" y="642819"/>
                </a:cubicBezTo>
                <a:cubicBezTo>
                  <a:pt x="4794101" y="649963"/>
                  <a:pt x="4793815" y="655392"/>
                  <a:pt x="4793244" y="659107"/>
                </a:cubicBezTo>
                <a:lnTo>
                  <a:pt x="4625699" y="659107"/>
                </a:lnTo>
                <a:cubicBezTo>
                  <a:pt x="4626556" y="681967"/>
                  <a:pt x="4633319" y="700160"/>
                  <a:pt x="4646082" y="713780"/>
                </a:cubicBezTo>
                <a:cubicBezTo>
                  <a:pt x="4658750" y="727306"/>
                  <a:pt x="4675324" y="734164"/>
                  <a:pt x="4695612" y="734164"/>
                </a:cubicBezTo>
                <a:cubicBezTo>
                  <a:pt x="4711043" y="734164"/>
                  <a:pt x="4723806" y="730544"/>
                  <a:pt x="4733998" y="723210"/>
                </a:cubicBezTo>
                <a:cubicBezTo>
                  <a:pt x="4744094" y="715971"/>
                  <a:pt x="4750952" y="705970"/>
                  <a:pt x="4754381" y="693397"/>
                </a:cubicBezTo>
                <a:lnTo>
                  <a:pt x="4791243" y="693397"/>
                </a:lnTo>
                <a:cubicBezTo>
                  <a:pt x="4787243" y="714828"/>
                  <a:pt x="4776670" y="732259"/>
                  <a:pt x="4759525" y="745689"/>
                </a:cubicBezTo>
                <a:cubicBezTo>
                  <a:pt x="4742380" y="759119"/>
                  <a:pt x="4721520" y="765787"/>
                  <a:pt x="4696946" y="765787"/>
                </a:cubicBezTo>
                <a:cubicBezTo>
                  <a:pt x="4675800" y="765787"/>
                  <a:pt x="4657036" y="761120"/>
                  <a:pt x="4640558" y="751690"/>
                </a:cubicBezTo>
                <a:cubicBezTo>
                  <a:pt x="4624175" y="742260"/>
                  <a:pt x="4611316" y="729020"/>
                  <a:pt x="4602172" y="712066"/>
                </a:cubicBezTo>
                <a:cubicBezTo>
                  <a:pt x="4593028" y="695111"/>
                  <a:pt x="4588456" y="675871"/>
                  <a:pt x="4588456" y="654440"/>
                </a:cubicBezTo>
                <a:cubicBezTo>
                  <a:pt x="4588456" y="633008"/>
                  <a:pt x="4593028" y="613863"/>
                  <a:pt x="4602172" y="597004"/>
                </a:cubicBezTo>
                <a:cubicBezTo>
                  <a:pt x="4611316" y="580145"/>
                  <a:pt x="4623889" y="566905"/>
                  <a:pt x="4639891" y="557380"/>
                </a:cubicBezTo>
                <a:cubicBezTo>
                  <a:pt x="4655893" y="547855"/>
                  <a:pt x="4673990" y="542997"/>
                  <a:pt x="4694279" y="542997"/>
                </a:cubicBezTo>
                <a:close/>
                <a:moveTo>
                  <a:pt x="4061914" y="542997"/>
                </a:moveTo>
                <a:cubicBezTo>
                  <a:pt x="4083345" y="542997"/>
                  <a:pt x="4102204" y="547664"/>
                  <a:pt x="4118492" y="556904"/>
                </a:cubicBezTo>
                <a:cubicBezTo>
                  <a:pt x="4134780" y="566238"/>
                  <a:pt x="4147353" y="579287"/>
                  <a:pt x="4156211" y="596147"/>
                </a:cubicBezTo>
                <a:cubicBezTo>
                  <a:pt x="4165069" y="613006"/>
                  <a:pt x="4169451" y="632437"/>
                  <a:pt x="4169451" y="654440"/>
                </a:cubicBezTo>
                <a:cubicBezTo>
                  <a:pt x="4169451" y="676442"/>
                  <a:pt x="4164974" y="695873"/>
                  <a:pt x="4156211" y="712733"/>
                </a:cubicBezTo>
                <a:cubicBezTo>
                  <a:pt x="4147353" y="729592"/>
                  <a:pt x="4134780" y="742641"/>
                  <a:pt x="4118492" y="751975"/>
                </a:cubicBezTo>
                <a:cubicBezTo>
                  <a:pt x="4102204" y="761215"/>
                  <a:pt x="4083345" y="765882"/>
                  <a:pt x="4061914" y="765882"/>
                </a:cubicBezTo>
                <a:cubicBezTo>
                  <a:pt x="4045911" y="765882"/>
                  <a:pt x="4031052" y="762358"/>
                  <a:pt x="4017336" y="755214"/>
                </a:cubicBezTo>
                <a:cubicBezTo>
                  <a:pt x="4003620" y="748070"/>
                  <a:pt x="3993619" y="738641"/>
                  <a:pt x="3987333" y="726925"/>
                </a:cubicBezTo>
                <a:lnTo>
                  <a:pt x="3987333" y="840463"/>
                </a:lnTo>
                <a:lnTo>
                  <a:pt x="3950471" y="840463"/>
                </a:lnTo>
                <a:lnTo>
                  <a:pt x="3950471" y="546521"/>
                </a:lnTo>
                <a:lnTo>
                  <a:pt x="3950471" y="546426"/>
                </a:lnTo>
                <a:lnTo>
                  <a:pt x="3987333" y="546426"/>
                </a:lnTo>
                <a:lnTo>
                  <a:pt x="3987333" y="581573"/>
                </a:lnTo>
                <a:cubicBezTo>
                  <a:pt x="3993619" y="569858"/>
                  <a:pt x="4003620" y="560523"/>
                  <a:pt x="4017336" y="553475"/>
                </a:cubicBezTo>
                <a:cubicBezTo>
                  <a:pt x="4031052" y="546521"/>
                  <a:pt x="4045911" y="542997"/>
                  <a:pt x="4061914" y="542997"/>
                </a:cubicBezTo>
                <a:close/>
                <a:moveTo>
                  <a:pt x="3179613" y="542997"/>
                </a:moveTo>
                <a:cubicBezTo>
                  <a:pt x="3203044" y="542997"/>
                  <a:pt x="3222285" y="549950"/>
                  <a:pt x="3237239" y="563762"/>
                </a:cubicBezTo>
                <a:cubicBezTo>
                  <a:pt x="3252194" y="577668"/>
                  <a:pt x="3259718" y="596718"/>
                  <a:pt x="3259718" y="621007"/>
                </a:cubicBezTo>
                <a:lnTo>
                  <a:pt x="3259718" y="762453"/>
                </a:lnTo>
                <a:lnTo>
                  <a:pt x="3222856" y="762453"/>
                </a:lnTo>
                <a:lnTo>
                  <a:pt x="3222856" y="629198"/>
                </a:lnTo>
                <a:cubicBezTo>
                  <a:pt x="3222856" y="612053"/>
                  <a:pt x="3218380" y="598814"/>
                  <a:pt x="3209331" y="589384"/>
                </a:cubicBezTo>
                <a:cubicBezTo>
                  <a:pt x="3200377" y="579954"/>
                  <a:pt x="3187995" y="575287"/>
                  <a:pt x="3172279" y="575287"/>
                </a:cubicBezTo>
                <a:cubicBezTo>
                  <a:pt x="3151133" y="575287"/>
                  <a:pt x="3134274" y="583859"/>
                  <a:pt x="3121701" y="601004"/>
                </a:cubicBezTo>
                <a:cubicBezTo>
                  <a:pt x="3109128" y="618149"/>
                  <a:pt x="3102842" y="641104"/>
                  <a:pt x="3102842" y="669965"/>
                </a:cubicBezTo>
                <a:lnTo>
                  <a:pt x="3102842" y="762548"/>
                </a:lnTo>
                <a:lnTo>
                  <a:pt x="3066456" y="762548"/>
                </a:lnTo>
                <a:lnTo>
                  <a:pt x="3066456" y="546617"/>
                </a:lnTo>
                <a:lnTo>
                  <a:pt x="3066551" y="546426"/>
                </a:lnTo>
                <a:lnTo>
                  <a:pt x="3102937" y="546426"/>
                </a:lnTo>
                <a:lnTo>
                  <a:pt x="3102937" y="583669"/>
                </a:lnTo>
                <a:cubicBezTo>
                  <a:pt x="3110080" y="571667"/>
                  <a:pt x="3120368" y="561857"/>
                  <a:pt x="3133798" y="554332"/>
                </a:cubicBezTo>
                <a:cubicBezTo>
                  <a:pt x="3147228" y="546807"/>
                  <a:pt x="3162468" y="542997"/>
                  <a:pt x="3179613" y="542997"/>
                </a:cubicBezTo>
                <a:close/>
                <a:moveTo>
                  <a:pt x="2930629" y="542997"/>
                </a:moveTo>
                <a:cubicBezTo>
                  <a:pt x="2954061" y="542997"/>
                  <a:pt x="2973301" y="549950"/>
                  <a:pt x="2988255" y="563762"/>
                </a:cubicBezTo>
                <a:cubicBezTo>
                  <a:pt x="3003210" y="577668"/>
                  <a:pt x="3010734" y="596718"/>
                  <a:pt x="3010734" y="621007"/>
                </a:cubicBezTo>
                <a:lnTo>
                  <a:pt x="3010734" y="762453"/>
                </a:lnTo>
                <a:lnTo>
                  <a:pt x="2973873" y="762453"/>
                </a:lnTo>
                <a:lnTo>
                  <a:pt x="2973873" y="629198"/>
                </a:lnTo>
                <a:cubicBezTo>
                  <a:pt x="2973873" y="612053"/>
                  <a:pt x="2969396" y="598814"/>
                  <a:pt x="2960347" y="589384"/>
                </a:cubicBezTo>
                <a:cubicBezTo>
                  <a:pt x="2951393" y="579954"/>
                  <a:pt x="2939011" y="575287"/>
                  <a:pt x="2923295" y="575287"/>
                </a:cubicBezTo>
                <a:cubicBezTo>
                  <a:pt x="2902149" y="575287"/>
                  <a:pt x="2885290" y="583859"/>
                  <a:pt x="2872717" y="601004"/>
                </a:cubicBezTo>
                <a:cubicBezTo>
                  <a:pt x="2860144" y="618149"/>
                  <a:pt x="2853858" y="641104"/>
                  <a:pt x="2853858" y="669965"/>
                </a:cubicBezTo>
                <a:lnTo>
                  <a:pt x="2853858" y="762548"/>
                </a:lnTo>
                <a:lnTo>
                  <a:pt x="2817472" y="762548"/>
                </a:lnTo>
                <a:lnTo>
                  <a:pt x="2817472" y="546617"/>
                </a:lnTo>
                <a:lnTo>
                  <a:pt x="2817567" y="546426"/>
                </a:lnTo>
                <a:lnTo>
                  <a:pt x="2853953" y="546426"/>
                </a:lnTo>
                <a:lnTo>
                  <a:pt x="2853953" y="583669"/>
                </a:lnTo>
                <a:cubicBezTo>
                  <a:pt x="2861097" y="571667"/>
                  <a:pt x="2871384" y="561857"/>
                  <a:pt x="2884814" y="554332"/>
                </a:cubicBezTo>
                <a:cubicBezTo>
                  <a:pt x="2898244" y="546807"/>
                  <a:pt x="2913484" y="542997"/>
                  <a:pt x="2930629" y="542997"/>
                </a:cubicBezTo>
                <a:close/>
                <a:moveTo>
                  <a:pt x="3806549" y="542902"/>
                </a:moveTo>
                <a:cubicBezTo>
                  <a:pt x="3831981" y="542902"/>
                  <a:pt x="3854269" y="550141"/>
                  <a:pt x="3870843" y="564714"/>
                </a:cubicBezTo>
                <a:cubicBezTo>
                  <a:pt x="3887416" y="579287"/>
                  <a:pt x="3895703" y="598814"/>
                  <a:pt x="3895703" y="623388"/>
                </a:cubicBezTo>
                <a:lnTo>
                  <a:pt x="3895703" y="762263"/>
                </a:lnTo>
                <a:lnTo>
                  <a:pt x="3858841" y="762263"/>
                </a:lnTo>
                <a:lnTo>
                  <a:pt x="3858841" y="726258"/>
                </a:lnTo>
                <a:cubicBezTo>
                  <a:pt x="3854269" y="736831"/>
                  <a:pt x="3845411" y="746070"/>
                  <a:pt x="3832266" y="753881"/>
                </a:cubicBezTo>
                <a:cubicBezTo>
                  <a:pt x="3819122" y="761787"/>
                  <a:pt x="3805025" y="765692"/>
                  <a:pt x="3789880" y="765692"/>
                </a:cubicBezTo>
                <a:cubicBezTo>
                  <a:pt x="3766449" y="765692"/>
                  <a:pt x="3747875" y="760167"/>
                  <a:pt x="3734159" y="749023"/>
                </a:cubicBezTo>
                <a:lnTo>
                  <a:pt x="3734159" y="749118"/>
                </a:lnTo>
                <a:cubicBezTo>
                  <a:pt x="3720443" y="737974"/>
                  <a:pt x="3713585" y="723020"/>
                  <a:pt x="3713585" y="704160"/>
                </a:cubicBezTo>
                <a:cubicBezTo>
                  <a:pt x="3713585" y="682443"/>
                  <a:pt x="3721491" y="665870"/>
                  <a:pt x="3737398" y="654440"/>
                </a:cubicBezTo>
                <a:cubicBezTo>
                  <a:pt x="3753209" y="643010"/>
                  <a:pt x="3778355" y="635580"/>
                  <a:pt x="3812550" y="632151"/>
                </a:cubicBezTo>
                <a:lnTo>
                  <a:pt x="3858841" y="627484"/>
                </a:lnTo>
                <a:lnTo>
                  <a:pt x="3858841" y="619769"/>
                </a:lnTo>
                <a:cubicBezTo>
                  <a:pt x="3858841" y="605481"/>
                  <a:pt x="3854079" y="594337"/>
                  <a:pt x="3844744" y="586336"/>
                </a:cubicBezTo>
                <a:cubicBezTo>
                  <a:pt x="3835314" y="578335"/>
                  <a:pt x="3822646" y="574334"/>
                  <a:pt x="3806644" y="574334"/>
                </a:cubicBezTo>
                <a:cubicBezTo>
                  <a:pt x="3791499" y="574334"/>
                  <a:pt x="3779212" y="578145"/>
                  <a:pt x="3769782" y="585860"/>
                </a:cubicBezTo>
                <a:cubicBezTo>
                  <a:pt x="3760353" y="593575"/>
                  <a:pt x="3754638" y="604815"/>
                  <a:pt x="3752638" y="619673"/>
                </a:cubicBezTo>
                <a:lnTo>
                  <a:pt x="3715776" y="619673"/>
                </a:lnTo>
                <a:cubicBezTo>
                  <a:pt x="3718919" y="597956"/>
                  <a:pt x="3728444" y="579764"/>
                  <a:pt x="3744446" y="565000"/>
                </a:cubicBezTo>
                <a:cubicBezTo>
                  <a:pt x="3760448" y="550331"/>
                  <a:pt x="3781117" y="542902"/>
                  <a:pt x="3806549" y="542902"/>
                </a:cubicBezTo>
                <a:close/>
                <a:moveTo>
                  <a:pt x="5070993" y="491562"/>
                </a:moveTo>
                <a:lnTo>
                  <a:pt x="5107378" y="491562"/>
                </a:lnTo>
                <a:lnTo>
                  <a:pt x="5107378" y="546426"/>
                </a:lnTo>
                <a:lnTo>
                  <a:pt x="5162242" y="546426"/>
                </a:lnTo>
                <a:lnTo>
                  <a:pt x="5162242" y="576811"/>
                </a:lnTo>
                <a:lnTo>
                  <a:pt x="5107378" y="576811"/>
                </a:lnTo>
                <a:lnTo>
                  <a:pt x="5107378" y="695492"/>
                </a:lnTo>
                <a:cubicBezTo>
                  <a:pt x="5107378" y="707779"/>
                  <a:pt x="5110236" y="717114"/>
                  <a:pt x="5115950" y="723591"/>
                </a:cubicBezTo>
                <a:cubicBezTo>
                  <a:pt x="5121666" y="729973"/>
                  <a:pt x="5129381" y="733211"/>
                  <a:pt x="5139096" y="733211"/>
                </a:cubicBezTo>
                <a:cubicBezTo>
                  <a:pt x="5147383" y="733211"/>
                  <a:pt x="5155479" y="731783"/>
                  <a:pt x="5163480" y="728925"/>
                </a:cubicBezTo>
                <a:lnTo>
                  <a:pt x="5163480" y="760167"/>
                </a:lnTo>
                <a:cubicBezTo>
                  <a:pt x="5155765" y="763882"/>
                  <a:pt x="5146240" y="765692"/>
                  <a:pt x="5134810" y="765692"/>
                </a:cubicBezTo>
                <a:cubicBezTo>
                  <a:pt x="5115665" y="765692"/>
                  <a:pt x="5100235" y="759881"/>
                  <a:pt x="5088518" y="748166"/>
                </a:cubicBezTo>
                <a:lnTo>
                  <a:pt x="5088518" y="748261"/>
                </a:lnTo>
                <a:cubicBezTo>
                  <a:pt x="5076803" y="736545"/>
                  <a:pt x="5070993" y="719971"/>
                  <a:pt x="5070993" y="698540"/>
                </a:cubicBezTo>
                <a:lnTo>
                  <a:pt x="5070993" y="576811"/>
                </a:lnTo>
                <a:lnTo>
                  <a:pt x="5034131" y="576811"/>
                </a:lnTo>
                <a:lnTo>
                  <a:pt x="5034131" y="546426"/>
                </a:lnTo>
                <a:lnTo>
                  <a:pt x="5070993" y="546426"/>
                </a:lnTo>
                <a:close/>
                <a:moveTo>
                  <a:pt x="2312933" y="462415"/>
                </a:moveTo>
                <a:lnTo>
                  <a:pt x="2351795" y="462415"/>
                </a:lnTo>
                <a:lnTo>
                  <a:pt x="2351795" y="599099"/>
                </a:lnTo>
                <a:lnTo>
                  <a:pt x="2488098" y="462415"/>
                </a:lnTo>
                <a:lnTo>
                  <a:pt x="2540390" y="462415"/>
                </a:lnTo>
                <a:lnTo>
                  <a:pt x="2422566" y="580716"/>
                </a:lnTo>
                <a:lnTo>
                  <a:pt x="2552868" y="762357"/>
                </a:lnTo>
                <a:lnTo>
                  <a:pt x="2504862" y="762357"/>
                </a:lnTo>
                <a:lnTo>
                  <a:pt x="2395991" y="607290"/>
                </a:lnTo>
                <a:lnTo>
                  <a:pt x="2352271" y="651391"/>
                </a:lnTo>
                <a:lnTo>
                  <a:pt x="2352271" y="762357"/>
                </a:lnTo>
                <a:lnTo>
                  <a:pt x="2313314" y="762357"/>
                </a:lnTo>
                <a:close/>
                <a:moveTo>
                  <a:pt x="4838773" y="458986"/>
                </a:moveTo>
                <a:lnTo>
                  <a:pt x="4875635" y="458986"/>
                </a:lnTo>
                <a:lnTo>
                  <a:pt x="4875635" y="635484"/>
                </a:lnTo>
                <a:lnTo>
                  <a:pt x="4976314" y="546330"/>
                </a:lnTo>
                <a:lnTo>
                  <a:pt x="5025558" y="546330"/>
                </a:lnTo>
                <a:lnTo>
                  <a:pt x="4934690" y="629007"/>
                </a:lnTo>
                <a:lnTo>
                  <a:pt x="5033273" y="762262"/>
                </a:lnTo>
                <a:lnTo>
                  <a:pt x="4989173" y="762262"/>
                </a:lnTo>
                <a:lnTo>
                  <a:pt x="4907353" y="653868"/>
                </a:lnTo>
                <a:lnTo>
                  <a:pt x="4907353" y="653963"/>
                </a:lnTo>
                <a:lnTo>
                  <a:pt x="4875635" y="683109"/>
                </a:lnTo>
                <a:lnTo>
                  <a:pt x="4875635" y="762357"/>
                </a:lnTo>
                <a:lnTo>
                  <a:pt x="4838773" y="762357"/>
                </a:lnTo>
                <a:close/>
                <a:moveTo>
                  <a:pt x="3509178" y="458986"/>
                </a:moveTo>
                <a:lnTo>
                  <a:pt x="3546040" y="458986"/>
                </a:lnTo>
                <a:lnTo>
                  <a:pt x="3546040" y="635484"/>
                </a:lnTo>
                <a:lnTo>
                  <a:pt x="3646719" y="546330"/>
                </a:lnTo>
                <a:lnTo>
                  <a:pt x="3695963" y="546330"/>
                </a:lnTo>
                <a:lnTo>
                  <a:pt x="3605095" y="629007"/>
                </a:lnTo>
                <a:lnTo>
                  <a:pt x="3703678" y="762262"/>
                </a:lnTo>
                <a:lnTo>
                  <a:pt x="3659578" y="762262"/>
                </a:lnTo>
                <a:lnTo>
                  <a:pt x="3577758" y="653868"/>
                </a:lnTo>
                <a:lnTo>
                  <a:pt x="3577758" y="653963"/>
                </a:lnTo>
                <a:lnTo>
                  <a:pt x="3546040" y="683109"/>
                </a:lnTo>
                <a:lnTo>
                  <a:pt x="3546040" y="762357"/>
                </a:lnTo>
                <a:lnTo>
                  <a:pt x="3509178" y="762357"/>
                </a:lnTo>
                <a:close/>
                <a:moveTo>
                  <a:pt x="2327983" y="302490"/>
                </a:moveTo>
                <a:lnTo>
                  <a:pt x="2328020" y="302511"/>
                </a:lnTo>
                <a:lnTo>
                  <a:pt x="2328078" y="302586"/>
                </a:lnTo>
                <a:close/>
                <a:moveTo>
                  <a:pt x="2557535" y="110657"/>
                </a:moveTo>
                <a:lnTo>
                  <a:pt x="2611923" y="110657"/>
                </a:lnTo>
                <a:lnTo>
                  <a:pt x="2611923" y="326589"/>
                </a:lnTo>
                <a:lnTo>
                  <a:pt x="2557535" y="326589"/>
                </a:lnTo>
                <a:close/>
                <a:moveTo>
                  <a:pt x="2907960" y="57984"/>
                </a:moveTo>
                <a:lnTo>
                  <a:pt x="2962348" y="57984"/>
                </a:lnTo>
                <a:lnTo>
                  <a:pt x="2962348" y="110657"/>
                </a:lnTo>
                <a:lnTo>
                  <a:pt x="3013306" y="110657"/>
                </a:lnTo>
                <a:lnTo>
                  <a:pt x="3013306" y="154758"/>
                </a:lnTo>
                <a:lnTo>
                  <a:pt x="2962348" y="154758"/>
                </a:lnTo>
                <a:lnTo>
                  <a:pt x="2962348" y="249913"/>
                </a:lnTo>
                <a:cubicBezTo>
                  <a:pt x="2962348" y="260771"/>
                  <a:pt x="2964919" y="268963"/>
                  <a:pt x="2970063" y="274583"/>
                </a:cubicBezTo>
                <a:cubicBezTo>
                  <a:pt x="2975206" y="280107"/>
                  <a:pt x="2982350" y="282964"/>
                  <a:pt x="2991494" y="282964"/>
                </a:cubicBezTo>
                <a:cubicBezTo>
                  <a:pt x="2999495" y="282964"/>
                  <a:pt x="3007306" y="281536"/>
                  <a:pt x="3015021" y="278678"/>
                </a:cubicBezTo>
                <a:lnTo>
                  <a:pt x="3015021" y="324494"/>
                </a:lnTo>
                <a:cubicBezTo>
                  <a:pt x="3005877" y="328208"/>
                  <a:pt x="2995590" y="330018"/>
                  <a:pt x="2984160" y="330018"/>
                </a:cubicBezTo>
                <a:cubicBezTo>
                  <a:pt x="2961586" y="330018"/>
                  <a:pt x="2943202" y="323351"/>
                  <a:pt x="2929105" y="310111"/>
                </a:cubicBezTo>
                <a:lnTo>
                  <a:pt x="2929201" y="310111"/>
                </a:lnTo>
                <a:cubicBezTo>
                  <a:pt x="2915104" y="296871"/>
                  <a:pt x="2907960" y="278297"/>
                  <a:pt x="2907960" y="254580"/>
                </a:cubicBezTo>
                <a:lnTo>
                  <a:pt x="2907960" y="154758"/>
                </a:lnTo>
                <a:lnTo>
                  <a:pt x="2873289" y="154758"/>
                </a:lnTo>
                <a:lnTo>
                  <a:pt x="2873289" y="110657"/>
                </a:lnTo>
                <a:lnTo>
                  <a:pt x="2907960" y="110657"/>
                </a:lnTo>
                <a:close/>
                <a:moveTo>
                  <a:pt x="1333572" y="41601"/>
                </a:moveTo>
                <a:cubicBezTo>
                  <a:pt x="1648850" y="41601"/>
                  <a:pt x="1904406" y="297252"/>
                  <a:pt x="1904406" y="612530"/>
                </a:cubicBezTo>
                <a:cubicBezTo>
                  <a:pt x="1904406" y="927807"/>
                  <a:pt x="1648850" y="1183363"/>
                  <a:pt x="1333572" y="1183363"/>
                </a:cubicBezTo>
                <a:cubicBezTo>
                  <a:pt x="1168028" y="1183363"/>
                  <a:pt x="1019057" y="1112878"/>
                  <a:pt x="914758" y="1000292"/>
                </a:cubicBezTo>
                <a:lnTo>
                  <a:pt x="1169933" y="745118"/>
                </a:lnTo>
                <a:cubicBezTo>
                  <a:pt x="1243180" y="671870"/>
                  <a:pt x="1243180" y="553094"/>
                  <a:pt x="1169933" y="479846"/>
                </a:cubicBezTo>
                <a:lnTo>
                  <a:pt x="914758" y="224672"/>
                </a:lnTo>
                <a:cubicBezTo>
                  <a:pt x="1019057" y="112086"/>
                  <a:pt x="1168028" y="41601"/>
                  <a:pt x="1333572" y="41601"/>
                </a:cubicBezTo>
                <a:close/>
                <a:moveTo>
                  <a:pt x="2660024" y="23218"/>
                </a:moveTo>
                <a:lnTo>
                  <a:pt x="2714412" y="23218"/>
                </a:lnTo>
                <a:lnTo>
                  <a:pt x="2714412" y="186858"/>
                </a:lnTo>
                <a:lnTo>
                  <a:pt x="2795374" y="110562"/>
                </a:lnTo>
                <a:lnTo>
                  <a:pt x="2867383" y="110562"/>
                </a:lnTo>
                <a:lnTo>
                  <a:pt x="2782516" y="192382"/>
                </a:lnTo>
                <a:lnTo>
                  <a:pt x="2874622" y="326494"/>
                </a:lnTo>
                <a:lnTo>
                  <a:pt x="2809471" y="326494"/>
                </a:lnTo>
                <a:lnTo>
                  <a:pt x="2743082" y="230482"/>
                </a:lnTo>
                <a:lnTo>
                  <a:pt x="2743082" y="230673"/>
                </a:lnTo>
                <a:lnTo>
                  <a:pt x="2714412" y="258486"/>
                </a:lnTo>
                <a:lnTo>
                  <a:pt x="2714412" y="326589"/>
                </a:lnTo>
                <a:lnTo>
                  <a:pt x="2660024" y="326589"/>
                </a:lnTo>
                <a:close/>
                <a:moveTo>
                  <a:pt x="2403230" y="23122"/>
                </a:moveTo>
                <a:cubicBezTo>
                  <a:pt x="2435520" y="23122"/>
                  <a:pt x="2461619" y="31218"/>
                  <a:pt x="2481621" y="47315"/>
                </a:cubicBezTo>
                <a:cubicBezTo>
                  <a:pt x="2501624" y="63413"/>
                  <a:pt x="2513149" y="85987"/>
                  <a:pt x="2516292" y="114753"/>
                </a:cubicBezTo>
                <a:lnTo>
                  <a:pt x="2459714" y="114753"/>
                </a:lnTo>
                <a:cubicBezTo>
                  <a:pt x="2456856" y="101608"/>
                  <a:pt x="2450379" y="91321"/>
                  <a:pt x="2440473" y="83892"/>
                </a:cubicBezTo>
                <a:cubicBezTo>
                  <a:pt x="2430472" y="76462"/>
                  <a:pt x="2417994" y="72747"/>
                  <a:pt x="2403230" y="72747"/>
                </a:cubicBezTo>
                <a:cubicBezTo>
                  <a:pt x="2389800" y="72747"/>
                  <a:pt x="2379037" y="75700"/>
                  <a:pt x="2371131" y="81510"/>
                </a:cubicBezTo>
                <a:cubicBezTo>
                  <a:pt x="2363130" y="87416"/>
                  <a:pt x="2359130" y="95131"/>
                  <a:pt x="2359130" y="104847"/>
                </a:cubicBezTo>
                <a:cubicBezTo>
                  <a:pt x="2359130" y="111704"/>
                  <a:pt x="2361606" y="117420"/>
                  <a:pt x="2366654" y="121992"/>
                </a:cubicBezTo>
                <a:cubicBezTo>
                  <a:pt x="2371607" y="126564"/>
                  <a:pt x="2377894" y="130278"/>
                  <a:pt x="2385323" y="133136"/>
                </a:cubicBezTo>
                <a:cubicBezTo>
                  <a:pt x="2392753" y="135993"/>
                  <a:pt x="2403421" y="139422"/>
                  <a:pt x="2417423" y="143423"/>
                </a:cubicBezTo>
                <a:cubicBezTo>
                  <a:pt x="2438568" y="149138"/>
                  <a:pt x="2455904" y="154948"/>
                  <a:pt x="2469524" y="160949"/>
                </a:cubicBezTo>
                <a:cubicBezTo>
                  <a:pt x="2483050" y="166950"/>
                  <a:pt x="2494766" y="176284"/>
                  <a:pt x="2504672" y="189048"/>
                </a:cubicBezTo>
                <a:cubicBezTo>
                  <a:pt x="2514578" y="201716"/>
                  <a:pt x="2519436" y="218861"/>
                  <a:pt x="2519436" y="240292"/>
                </a:cubicBezTo>
                <a:cubicBezTo>
                  <a:pt x="2519436" y="258009"/>
                  <a:pt x="2514863" y="273630"/>
                  <a:pt x="2505720" y="287250"/>
                </a:cubicBezTo>
                <a:cubicBezTo>
                  <a:pt x="2496575" y="300776"/>
                  <a:pt x="2483812" y="311349"/>
                  <a:pt x="2467334" y="318778"/>
                </a:cubicBezTo>
                <a:cubicBezTo>
                  <a:pt x="2450855" y="326208"/>
                  <a:pt x="2432091" y="329922"/>
                  <a:pt x="2410946" y="329922"/>
                </a:cubicBezTo>
                <a:cubicBezTo>
                  <a:pt x="2394086" y="329922"/>
                  <a:pt x="2378751" y="327636"/>
                  <a:pt x="2364928" y="323064"/>
                </a:cubicBezTo>
                <a:lnTo>
                  <a:pt x="2328020" y="302511"/>
                </a:lnTo>
                <a:lnTo>
                  <a:pt x="2302741" y="269582"/>
                </a:lnTo>
                <a:cubicBezTo>
                  <a:pt x="2296622" y="256723"/>
                  <a:pt x="2292835" y="242006"/>
                  <a:pt x="2291407" y="225433"/>
                </a:cubicBezTo>
                <a:lnTo>
                  <a:pt x="2348366" y="225433"/>
                </a:lnTo>
                <a:cubicBezTo>
                  <a:pt x="2350367" y="243150"/>
                  <a:pt x="2357129" y="256675"/>
                  <a:pt x="2368559" y="266105"/>
                </a:cubicBezTo>
                <a:cubicBezTo>
                  <a:pt x="2379989" y="275535"/>
                  <a:pt x="2394086" y="280202"/>
                  <a:pt x="2410946" y="280202"/>
                </a:cubicBezTo>
                <a:cubicBezTo>
                  <a:pt x="2425805" y="280202"/>
                  <a:pt x="2437901" y="276963"/>
                  <a:pt x="2447141" y="270391"/>
                </a:cubicBezTo>
                <a:cubicBezTo>
                  <a:pt x="2456380" y="263819"/>
                  <a:pt x="2461047" y="254961"/>
                  <a:pt x="2461047" y="243816"/>
                </a:cubicBezTo>
                <a:cubicBezTo>
                  <a:pt x="2461047" y="235244"/>
                  <a:pt x="2458285" y="228195"/>
                  <a:pt x="2452665" y="222576"/>
                </a:cubicBezTo>
                <a:cubicBezTo>
                  <a:pt x="2447141" y="217051"/>
                  <a:pt x="2440283" y="212574"/>
                  <a:pt x="2432091" y="209336"/>
                </a:cubicBezTo>
                <a:cubicBezTo>
                  <a:pt x="2423995" y="206097"/>
                  <a:pt x="2412279" y="202097"/>
                  <a:pt x="2397134" y="197525"/>
                </a:cubicBezTo>
                <a:cubicBezTo>
                  <a:pt x="2376846" y="191810"/>
                  <a:pt x="2360273" y="186000"/>
                  <a:pt x="2347414" y="180189"/>
                </a:cubicBezTo>
                <a:cubicBezTo>
                  <a:pt x="2334555" y="174379"/>
                  <a:pt x="2323601" y="165521"/>
                  <a:pt x="2314457" y="153805"/>
                </a:cubicBezTo>
                <a:cubicBezTo>
                  <a:pt x="2305313" y="142089"/>
                  <a:pt x="2300741" y="126659"/>
                  <a:pt x="2300741" y="107514"/>
                </a:cubicBezTo>
                <a:cubicBezTo>
                  <a:pt x="2300741" y="90940"/>
                  <a:pt x="2305218" y="76272"/>
                  <a:pt x="2314267" y="63603"/>
                </a:cubicBezTo>
                <a:cubicBezTo>
                  <a:pt x="2323316" y="50935"/>
                  <a:pt x="2335508" y="40934"/>
                  <a:pt x="2351129" y="33790"/>
                </a:cubicBezTo>
                <a:cubicBezTo>
                  <a:pt x="2366654" y="26646"/>
                  <a:pt x="2384085" y="23122"/>
                  <a:pt x="2403230" y="23122"/>
                </a:cubicBezTo>
                <a:close/>
                <a:moveTo>
                  <a:pt x="2584491" y="14645"/>
                </a:moveTo>
                <a:cubicBezTo>
                  <a:pt x="2594206" y="14645"/>
                  <a:pt x="2602207" y="17693"/>
                  <a:pt x="2608494" y="23884"/>
                </a:cubicBezTo>
                <a:cubicBezTo>
                  <a:pt x="2614780" y="30076"/>
                  <a:pt x="2617924" y="37791"/>
                  <a:pt x="2617924" y="47221"/>
                </a:cubicBezTo>
                <a:cubicBezTo>
                  <a:pt x="2617924" y="56650"/>
                  <a:pt x="2614780" y="63985"/>
                  <a:pt x="2608494" y="70176"/>
                </a:cubicBezTo>
                <a:cubicBezTo>
                  <a:pt x="2602207" y="76367"/>
                  <a:pt x="2594206" y="79415"/>
                  <a:pt x="2584491" y="79415"/>
                </a:cubicBezTo>
                <a:cubicBezTo>
                  <a:pt x="2574775" y="79415"/>
                  <a:pt x="2566774" y="76367"/>
                  <a:pt x="2560488" y="70176"/>
                </a:cubicBezTo>
                <a:cubicBezTo>
                  <a:pt x="2554201" y="64080"/>
                  <a:pt x="2551058" y="56365"/>
                  <a:pt x="2551058" y="47221"/>
                </a:cubicBezTo>
                <a:cubicBezTo>
                  <a:pt x="2551058" y="38077"/>
                  <a:pt x="2554201" y="29980"/>
                  <a:pt x="2560488" y="23884"/>
                </a:cubicBezTo>
                <a:cubicBezTo>
                  <a:pt x="2566774" y="17788"/>
                  <a:pt x="2574775" y="14645"/>
                  <a:pt x="2584491" y="14645"/>
                </a:cubicBezTo>
                <a:close/>
                <a:moveTo>
                  <a:pt x="612386" y="0"/>
                </a:moveTo>
                <a:cubicBezTo>
                  <a:pt x="660392" y="0"/>
                  <a:pt x="708398" y="18311"/>
                  <a:pt x="745022" y="54935"/>
                </a:cubicBezTo>
                <a:lnTo>
                  <a:pt x="914757" y="224671"/>
                </a:lnTo>
                <a:cubicBezTo>
                  <a:pt x="820460" y="326493"/>
                  <a:pt x="762738" y="462701"/>
                  <a:pt x="762738" y="612434"/>
                </a:cubicBezTo>
                <a:lnTo>
                  <a:pt x="762833" y="612434"/>
                </a:lnTo>
                <a:cubicBezTo>
                  <a:pt x="762833" y="762167"/>
                  <a:pt x="820555" y="898374"/>
                  <a:pt x="914852" y="1000196"/>
                </a:cubicBezTo>
                <a:lnTo>
                  <a:pt x="745117" y="1169932"/>
                </a:lnTo>
                <a:cubicBezTo>
                  <a:pt x="671870" y="1243179"/>
                  <a:pt x="553093" y="1243179"/>
                  <a:pt x="479846" y="1169932"/>
                </a:cubicBezTo>
                <a:lnTo>
                  <a:pt x="54935" y="745022"/>
                </a:lnTo>
                <a:cubicBezTo>
                  <a:pt x="-18312" y="671774"/>
                  <a:pt x="-18312" y="552998"/>
                  <a:pt x="54935" y="479750"/>
                </a:cubicBezTo>
                <a:lnTo>
                  <a:pt x="479750" y="54935"/>
                </a:lnTo>
                <a:cubicBezTo>
                  <a:pt x="516374" y="18311"/>
                  <a:pt x="564380" y="0"/>
                  <a:pt x="61238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B (Secondary logo)">
  <p:cSld name="Title B (Secondary logo)">
    <p:bg>
      <p:bgPr>
        <a:solidFill>
          <a:schemeClr val="dk2"/>
        </a:solidFill>
        <a:effectLst/>
      </p:bgPr>
    </p:bg>
    <p:spTree>
      <p:nvGrpSpPr>
        <p:cNvPr id="1" name="Shape 350"/>
        <p:cNvGrpSpPr/>
        <p:nvPr/>
      </p:nvGrpSpPr>
      <p:grpSpPr>
        <a:xfrm>
          <a:off x="0" y="0"/>
          <a:ext cx="0" cy="0"/>
          <a:chOff x="0" y="0"/>
          <a:chExt cx="0" cy="0"/>
        </a:xfrm>
      </p:grpSpPr>
      <p:sp>
        <p:nvSpPr>
          <p:cNvPr id="351" name="Google Shape;351;p50"/>
          <p:cNvSpPr/>
          <p:nvPr/>
        </p:nvSpPr>
        <p:spPr>
          <a:xfrm>
            <a:off x="0" y="0"/>
            <a:ext cx="12193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352" name="Google Shape;352;p50"/>
          <p:cNvSpPr txBox="1">
            <a:spLocks noGrp="1"/>
          </p:cNvSpPr>
          <p:nvPr>
            <p:ph type="ctrTitle"/>
          </p:nvPr>
        </p:nvSpPr>
        <p:spPr>
          <a:xfrm>
            <a:off x="1774825" y="719138"/>
            <a:ext cx="8640764" cy="3062287"/>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3" name="Google Shape;353;p50"/>
          <p:cNvSpPr txBox="1">
            <a:spLocks noGrp="1"/>
          </p:cNvSpPr>
          <p:nvPr>
            <p:ph type="subTitle" idx="1"/>
          </p:nvPr>
        </p:nvSpPr>
        <p:spPr>
          <a:xfrm>
            <a:off x="1774825" y="3976688"/>
            <a:ext cx="8640764" cy="11083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Font typeface="Arial"/>
              <a:buNone/>
              <a:defRPr sz="2000">
                <a:solidFill>
                  <a:schemeClr val="lt1"/>
                </a:solidFill>
                <a:latin typeface="Arial"/>
                <a:ea typeface="Arial"/>
                <a:cs typeface="Arial"/>
                <a:sym typeface="Arial"/>
              </a:defRPr>
            </a:lvl1pPr>
            <a:lvl2pPr lvl="1"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2pPr>
            <a:lvl3pPr lvl="2"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3pPr>
            <a:lvl4pPr lvl="3"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4pPr>
            <a:lvl5pPr lvl="4"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5pPr>
            <a:lvl6pPr lvl="5"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6pPr>
            <a:lvl7pPr lvl="6"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7pPr>
            <a:lvl8pPr lvl="7" algn="l">
              <a:lnSpc>
                <a:spcPct val="100000"/>
              </a:lnSpc>
              <a:spcBef>
                <a:spcPts val="600"/>
              </a:spcBef>
              <a:spcAft>
                <a:spcPts val="0"/>
              </a:spcAft>
              <a:buClr>
                <a:schemeClr val="lt1"/>
              </a:buClr>
              <a:buSzPts val="2000"/>
              <a:buFont typeface="Arial"/>
              <a:buNone/>
              <a:defRPr sz="2000" b="0">
                <a:solidFill>
                  <a:schemeClr val="lt1"/>
                </a:solidFill>
                <a:latin typeface="Arial"/>
                <a:ea typeface="Arial"/>
                <a:cs typeface="Arial"/>
                <a:sym typeface="Arial"/>
              </a:defRPr>
            </a:lvl8pPr>
            <a:lvl9pPr lvl="8" algn="l">
              <a:lnSpc>
                <a:spcPct val="100000"/>
              </a:lnSpc>
              <a:spcBef>
                <a:spcPts val="600"/>
              </a:spcBef>
              <a:spcAft>
                <a:spcPts val="600"/>
              </a:spcAft>
              <a:buClr>
                <a:schemeClr val="lt1"/>
              </a:buClr>
              <a:buSzPts val="2000"/>
              <a:buFont typeface="Arial"/>
              <a:buNone/>
              <a:defRPr sz="2000" b="0">
                <a:solidFill>
                  <a:schemeClr val="lt1"/>
                </a:solidFill>
                <a:latin typeface="Arial"/>
                <a:ea typeface="Arial"/>
                <a:cs typeface="Arial"/>
                <a:sym typeface="Arial"/>
              </a:defRPr>
            </a:lvl9pPr>
          </a:lstStyle>
          <a:p>
            <a:endParaRPr/>
          </a:p>
        </p:txBody>
      </p:sp>
      <p:grpSp>
        <p:nvGrpSpPr>
          <p:cNvPr id="354" name="Google Shape;354;p50"/>
          <p:cNvGrpSpPr/>
          <p:nvPr/>
        </p:nvGrpSpPr>
        <p:grpSpPr>
          <a:xfrm>
            <a:off x="1" y="2910422"/>
            <a:ext cx="10738285" cy="3947579"/>
            <a:chOff x="1" y="2910422"/>
            <a:chExt cx="10738285" cy="3947579"/>
          </a:xfrm>
        </p:grpSpPr>
        <p:sp>
          <p:nvSpPr>
            <p:cNvPr id="355" name="Google Shape;355;p50"/>
            <p:cNvSpPr/>
            <p:nvPr/>
          </p:nvSpPr>
          <p:spPr>
            <a:xfrm>
              <a:off x="1" y="2910422"/>
              <a:ext cx="1186625" cy="3657014"/>
            </a:xfrm>
            <a:custGeom>
              <a:avLst/>
              <a:gdLst/>
              <a:ahLst/>
              <a:cxnLst/>
              <a:rect l="l" t="t" r="r" b="b"/>
              <a:pathLst>
                <a:path w="1186625" h="3657014" extrusionOk="0">
                  <a:moveTo>
                    <a:pt x="0" y="0"/>
                  </a:moveTo>
                  <a:lnTo>
                    <a:pt x="7885" y="9444"/>
                  </a:lnTo>
                  <a:cubicBezTo>
                    <a:pt x="692333" y="868805"/>
                    <a:pt x="1123009" y="1939276"/>
                    <a:pt x="1186495" y="3107440"/>
                  </a:cubicBezTo>
                  <a:lnTo>
                    <a:pt x="1186625" y="3107566"/>
                  </a:lnTo>
                  <a:cubicBezTo>
                    <a:pt x="851732" y="3237642"/>
                    <a:pt x="524904" y="3383874"/>
                    <a:pt x="207097" y="3545305"/>
                  </a:cubicBezTo>
                  <a:lnTo>
                    <a:pt x="0" y="365701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50"/>
            <p:cNvSpPr/>
            <p:nvPr/>
          </p:nvSpPr>
          <p:spPr>
            <a:xfrm>
              <a:off x="1168335" y="5285597"/>
              <a:ext cx="9569951" cy="1572404"/>
            </a:xfrm>
            <a:custGeom>
              <a:avLst/>
              <a:gdLst/>
              <a:ahLst/>
              <a:cxnLst/>
              <a:rect l="l" t="t" r="r" b="b"/>
              <a:pathLst>
                <a:path w="9569951" h="1572404" extrusionOk="0">
                  <a:moveTo>
                    <a:pt x="3943198" y="0"/>
                  </a:moveTo>
                  <a:cubicBezTo>
                    <a:pt x="6001831" y="0"/>
                    <a:pt x="7926483" y="573673"/>
                    <a:pt x="9566009" y="1569876"/>
                  </a:cubicBezTo>
                  <a:lnTo>
                    <a:pt x="9569951" y="1572404"/>
                  </a:lnTo>
                  <a:lnTo>
                    <a:pt x="0" y="1572404"/>
                  </a:lnTo>
                  <a:lnTo>
                    <a:pt x="19625" y="1314313"/>
                  </a:lnTo>
                  <a:cubicBezTo>
                    <a:pt x="24342" y="1221250"/>
                    <a:pt x="26729" y="1127572"/>
                    <a:pt x="26729" y="1033336"/>
                  </a:cubicBezTo>
                  <a:cubicBezTo>
                    <a:pt x="26729" y="932299"/>
                    <a:pt x="23920" y="831899"/>
                    <a:pt x="18436" y="732266"/>
                  </a:cubicBezTo>
                  <a:cubicBezTo>
                    <a:pt x="1235603" y="259484"/>
                    <a:pt x="2559036" y="0"/>
                    <a:pt x="3943198" y="0"/>
                  </a:cubicBezTo>
                  <a:close/>
                </a:path>
              </a:pathLst>
            </a:custGeom>
            <a:solidFill>
              <a:srgbClr val="6F4D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sp>
        <p:nvSpPr>
          <p:cNvPr id="357" name="Google Shape;357;p50"/>
          <p:cNvSpPr txBox="1">
            <a:spLocks noGrp="1"/>
          </p:cNvSpPr>
          <p:nvPr>
            <p:ph type="dt" idx="10"/>
          </p:nvPr>
        </p:nvSpPr>
        <p:spPr>
          <a:xfrm>
            <a:off x="1774825" y="6206950"/>
            <a:ext cx="2840039" cy="23653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600" b="0" i="0" u="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50"/>
          <p:cNvSpPr/>
          <p:nvPr/>
        </p:nvSpPr>
        <p:spPr>
          <a:xfrm>
            <a:off x="10770281" y="6187902"/>
            <a:ext cx="1290749" cy="264260"/>
          </a:xfrm>
          <a:custGeom>
            <a:avLst/>
            <a:gdLst/>
            <a:ahLst/>
            <a:cxnLst/>
            <a:rect l="l" t="t" r="r" b="b"/>
            <a:pathLst>
              <a:path w="6233614" h="1276231" extrusionOk="0">
                <a:moveTo>
                  <a:pt x="5490854" y="1193268"/>
                </a:moveTo>
                <a:lnTo>
                  <a:pt x="5491002" y="1193399"/>
                </a:lnTo>
                <a:lnTo>
                  <a:pt x="5490950" y="1193459"/>
                </a:lnTo>
                <a:close/>
                <a:moveTo>
                  <a:pt x="4894399" y="1091446"/>
                </a:moveTo>
                <a:lnTo>
                  <a:pt x="4850298" y="1096590"/>
                </a:lnTo>
                <a:cubicBezTo>
                  <a:pt x="4827438" y="1099162"/>
                  <a:pt x="4811055" y="1103638"/>
                  <a:pt x="4801245" y="1109925"/>
                </a:cubicBezTo>
                <a:cubicBezTo>
                  <a:pt x="4791339" y="1116211"/>
                  <a:pt x="4786481" y="1125736"/>
                  <a:pt x="4786481" y="1138595"/>
                </a:cubicBezTo>
                <a:cubicBezTo>
                  <a:pt x="4786481" y="1148311"/>
                  <a:pt x="4790291" y="1156026"/>
                  <a:pt x="4797816" y="1161741"/>
                </a:cubicBezTo>
                <a:cubicBezTo>
                  <a:pt x="4805340" y="1167456"/>
                  <a:pt x="4815723" y="1170313"/>
                  <a:pt x="4828867" y="1170313"/>
                </a:cubicBezTo>
                <a:cubicBezTo>
                  <a:pt x="4842012" y="1170313"/>
                  <a:pt x="4852680" y="1167265"/>
                  <a:pt x="4862681" y="1161074"/>
                </a:cubicBezTo>
                <a:cubicBezTo>
                  <a:pt x="4872682" y="1154978"/>
                  <a:pt x="4880493" y="1146691"/>
                  <a:pt x="4886017" y="1136214"/>
                </a:cubicBezTo>
                <a:cubicBezTo>
                  <a:pt x="4891542" y="1125736"/>
                  <a:pt x="4894399" y="1114306"/>
                  <a:pt x="4894399" y="1101733"/>
                </a:cubicBezTo>
                <a:close/>
                <a:moveTo>
                  <a:pt x="5653351" y="1040392"/>
                </a:moveTo>
                <a:lnTo>
                  <a:pt x="5553910" y="1156502"/>
                </a:lnTo>
                <a:cubicBezTo>
                  <a:pt x="5566197" y="1165074"/>
                  <a:pt x="5580009" y="1169361"/>
                  <a:pt x="5595439" y="1169361"/>
                </a:cubicBezTo>
                <a:lnTo>
                  <a:pt x="5595439" y="1169456"/>
                </a:lnTo>
                <a:cubicBezTo>
                  <a:pt x="5609155" y="1169456"/>
                  <a:pt x="5621537" y="1166122"/>
                  <a:pt x="5632491" y="1159360"/>
                </a:cubicBezTo>
                <a:cubicBezTo>
                  <a:pt x="5643445" y="1152692"/>
                  <a:pt x="5652018" y="1143262"/>
                  <a:pt x="5658208" y="1131261"/>
                </a:cubicBezTo>
                <a:cubicBezTo>
                  <a:pt x="5664305" y="1119259"/>
                  <a:pt x="5667448" y="1105543"/>
                  <a:pt x="5667448" y="1090113"/>
                </a:cubicBezTo>
                <a:cubicBezTo>
                  <a:pt x="5667448" y="1070968"/>
                  <a:pt x="5662781" y="1054394"/>
                  <a:pt x="5653351" y="1040392"/>
                </a:cubicBezTo>
                <a:close/>
                <a:moveTo>
                  <a:pt x="5595439" y="1010579"/>
                </a:moveTo>
                <a:cubicBezTo>
                  <a:pt x="5581437" y="1010579"/>
                  <a:pt x="5569055" y="1013913"/>
                  <a:pt x="5558196" y="1020676"/>
                </a:cubicBezTo>
                <a:cubicBezTo>
                  <a:pt x="5547338" y="1027438"/>
                  <a:pt x="5538861" y="1036773"/>
                  <a:pt x="5532669" y="1048965"/>
                </a:cubicBezTo>
                <a:cubicBezTo>
                  <a:pt x="5526478" y="1061157"/>
                  <a:pt x="5523430" y="1074873"/>
                  <a:pt x="5523430" y="1090303"/>
                </a:cubicBezTo>
                <a:cubicBezTo>
                  <a:pt x="5523430" y="1109163"/>
                  <a:pt x="5528002" y="1125451"/>
                  <a:pt x="5537146" y="1139166"/>
                </a:cubicBezTo>
                <a:lnTo>
                  <a:pt x="5537146" y="1139071"/>
                </a:lnTo>
                <a:lnTo>
                  <a:pt x="5636587" y="1022962"/>
                </a:lnTo>
                <a:cubicBezTo>
                  <a:pt x="5624300" y="1014675"/>
                  <a:pt x="5610583" y="1010579"/>
                  <a:pt x="5595439" y="1010579"/>
                </a:cubicBezTo>
                <a:close/>
                <a:moveTo>
                  <a:pt x="5331025" y="1010484"/>
                </a:moveTo>
                <a:cubicBezTo>
                  <a:pt x="5317023" y="1010484"/>
                  <a:pt x="5304926" y="1013818"/>
                  <a:pt x="5293972" y="1020581"/>
                </a:cubicBezTo>
                <a:cubicBezTo>
                  <a:pt x="5283019" y="1027343"/>
                  <a:pt x="5274351" y="1036678"/>
                  <a:pt x="5268065" y="1048870"/>
                </a:cubicBezTo>
                <a:cubicBezTo>
                  <a:pt x="5261778" y="1061062"/>
                  <a:pt x="5258635" y="1074778"/>
                  <a:pt x="5258635" y="1090208"/>
                </a:cubicBezTo>
                <a:cubicBezTo>
                  <a:pt x="5258635" y="1105639"/>
                  <a:pt x="5261778" y="1119450"/>
                  <a:pt x="5268065" y="1131547"/>
                </a:cubicBezTo>
                <a:cubicBezTo>
                  <a:pt x="5274351" y="1143644"/>
                  <a:pt x="5283019" y="1153073"/>
                  <a:pt x="5293972" y="1159836"/>
                </a:cubicBezTo>
                <a:cubicBezTo>
                  <a:pt x="5304926" y="1166599"/>
                  <a:pt x="5317309" y="1169933"/>
                  <a:pt x="5331025" y="1169933"/>
                </a:cubicBezTo>
                <a:cubicBezTo>
                  <a:pt x="5344741" y="1169933"/>
                  <a:pt x="5357504" y="1166599"/>
                  <a:pt x="5368553" y="1159836"/>
                </a:cubicBezTo>
                <a:cubicBezTo>
                  <a:pt x="5379507" y="1153169"/>
                  <a:pt x="5388080" y="1143739"/>
                  <a:pt x="5394271" y="1131547"/>
                </a:cubicBezTo>
                <a:cubicBezTo>
                  <a:pt x="5400367" y="1119450"/>
                  <a:pt x="5403510" y="1105639"/>
                  <a:pt x="5403510" y="1090208"/>
                </a:cubicBezTo>
                <a:cubicBezTo>
                  <a:pt x="5403510" y="1074778"/>
                  <a:pt x="5400462" y="1060966"/>
                  <a:pt x="5394271" y="1048870"/>
                </a:cubicBezTo>
                <a:cubicBezTo>
                  <a:pt x="5388080" y="1036773"/>
                  <a:pt x="5379602" y="1027343"/>
                  <a:pt x="5368553" y="1020581"/>
                </a:cubicBezTo>
                <a:cubicBezTo>
                  <a:pt x="5357504" y="1013913"/>
                  <a:pt x="5345026" y="1010484"/>
                  <a:pt x="5331025" y="1010484"/>
                </a:cubicBezTo>
                <a:close/>
                <a:moveTo>
                  <a:pt x="4459964" y="1010008"/>
                </a:moveTo>
                <a:cubicBezTo>
                  <a:pt x="4441676" y="1010008"/>
                  <a:pt x="4427674" y="1014770"/>
                  <a:pt x="4416244" y="1024391"/>
                </a:cubicBezTo>
                <a:cubicBezTo>
                  <a:pt x="4404814" y="1034011"/>
                  <a:pt x="4397194" y="1047727"/>
                  <a:pt x="4393574" y="1065729"/>
                </a:cubicBezTo>
                <a:lnTo>
                  <a:pt x="4521686" y="1065729"/>
                </a:lnTo>
                <a:cubicBezTo>
                  <a:pt x="4521686" y="1048870"/>
                  <a:pt x="4515971" y="1035344"/>
                  <a:pt x="4504541" y="1025248"/>
                </a:cubicBezTo>
                <a:cubicBezTo>
                  <a:pt x="4493111" y="1015151"/>
                  <a:pt x="4478252" y="1010008"/>
                  <a:pt x="4459964" y="1010008"/>
                </a:cubicBezTo>
                <a:close/>
                <a:moveTo>
                  <a:pt x="4019051" y="1010008"/>
                </a:moveTo>
                <a:cubicBezTo>
                  <a:pt x="4000763" y="1010008"/>
                  <a:pt x="3986761" y="1014770"/>
                  <a:pt x="3975331" y="1024391"/>
                </a:cubicBezTo>
                <a:cubicBezTo>
                  <a:pt x="3963901" y="1034011"/>
                  <a:pt x="3956281" y="1047727"/>
                  <a:pt x="3952662" y="1065729"/>
                </a:cubicBezTo>
                <a:lnTo>
                  <a:pt x="4080773" y="1065729"/>
                </a:lnTo>
                <a:cubicBezTo>
                  <a:pt x="4080773" y="1048870"/>
                  <a:pt x="4075058" y="1035344"/>
                  <a:pt x="4063628" y="1025248"/>
                </a:cubicBezTo>
                <a:cubicBezTo>
                  <a:pt x="4052198" y="1015151"/>
                  <a:pt x="4037339" y="1010008"/>
                  <a:pt x="4019051" y="1010008"/>
                </a:cubicBezTo>
                <a:close/>
                <a:moveTo>
                  <a:pt x="3687867" y="1010008"/>
                </a:moveTo>
                <a:cubicBezTo>
                  <a:pt x="3669579" y="1010008"/>
                  <a:pt x="3655577" y="1014770"/>
                  <a:pt x="3644147" y="1024391"/>
                </a:cubicBezTo>
                <a:cubicBezTo>
                  <a:pt x="3632717" y="1034011"/>
                  <a:pt x="3625097" y="1047727"/>
                  <a:pt x="3621478" y="1065729"/>
                </a:cubicBezTo>
                <a:lnTo>
                  <a:pt x="3749589" y="1065729"/>
                </a:lnTo>
                <a:cubicBezTo>
                  <a:pt x="3749589" y="1048870"/>
                  <a:pt x="3743874" y="1035344"/>
                  <a:pt x="3732444" y="1025248"/>
                </a:cubicBezTo>
                <a:cubicBezTo>
                  <a:pt x="3721014" y="1015151"/>
                  <a:pt x="3706155" y="1010008"/>
                  <a:pt x="3687867" y="1010008"/>
                </a:cubicBezTo>
                <a:close/>
                <a:moveTo>
                  <a:pt x="3122654" y="1010008"/>
                </a:moveTo>
                <a:cubicBezTo>
                  <a:pt x="3104366" y="1010008"/>
                  <a:pt x="3090364" y="1014770"/>
                  <a:pt x="3078934" y="1024391"/>
                </a:cubicBezTo>
                <a:cubicBezTo>
                  <a:pt x="3067504" y="1034011"/>
                  <a:pt x="3059884" y="1047727"/>
                  <a:pt x="3056264" y="1065729"/>
                </a:cubicBezTo>
                <a:lnTo>
                  <a:pt x="3184376" y="1065729"/>
                </a:lnTo>
                <a:cubicBezTo>
                  <a:pt x="3184376" y="1048870"/>
                  <a:pt x="3178661" y="1035344"/>
                  <a:pt x="3167231" y="1025248"/>
                </a:cubicBezTo>
                <a:cubicBezTo>
                  <a:pt x="3155801" y="1015151"/>
                  <a:pt x="3140942" y="1010008"/>
                  <a:pt x="3122654" y="1010008"/>
                </a:cubicBezTo>
                <a:close/>
                <a:moveTo>
                  <a:pt x="2636783" y="1010008"/>
                </a:moveTo>
                <a:cubicBezTo>
                  <a:pt x="2618495" y="1010008"/>
                  <a:pt x="2604493" y="1014770"/>
                  <a:pt x="2593063" y="1024391"/>
                </a:cubicBezTo>
                <a:cubicBezTo>
                  <a:pt x="2581633" y="1034011"/>
                  <a:pt x="2574013" y="1047727"/>
                  <a:pt x="2570394" y="1065729"/>
                </a:cubicBezTo>
                <a:lnTo>
                  <a:pt x="2698505" y="1065729"/>
                </a:lnTo>
                <a:cubicBezTo>
                  <a:pt x="2698505" y="1048870"/>
                  <a:pt x="2692790" y="1035344"/>
                  <a:pt x="2681360" y="1025248"/>
                </a:cubicBezTo>
                <a:cubicBezTo>
                  <a:pt x="2669930" y="1015151"/>
                  <a:pt x="2655071" y="1010008"/>
                  <a:pt x="2636783" y="1010008"/>
                </a:cubicBezTo>
                <a:close/>
                <a:moveTo>
                  <a:pt x="2449903" y="982290"/>
                </a:moveTo>
                <a:lnTo>
                  <a:pt x="2486765" y="982290"/>
                </a:lnTo>
                <a:lnTo>
                  <a:pt x="2486765" y="1210223"/>
                </a:lnTo>
                <a:cubicBezTo>
                  <a:pt x="2486765" y="1231083"/>
                  <a:pt x="2481240" y="1247275"/>
                  <a:pt x="2470287" y="1258896"/>
                </a:cubicBezTo>
                <a:cubicBezTo>
                  <a:pt x="2459238" y="1270421"/>
                  <a:pt x="2444379" y="1276231"/>
                  <a:pt x="2425519" y="1276231"/>
                </a:cubicBezTo>
                <a:cubicBezTo>
                  <a:pt x="2420947" y="1276231"/>
                  <a:pt x="2417137" y="1275945"/>
                  <a:pt x="2413994" y="1275374"/>
                </a:cubicBezTo>
                <a:lnTo>
                  <a:pt x="2413994" y="1275279"/>
                </a:lnTo>
                <a:lnTo>
                  <a:pt x="2413994" y="1244037"/>
                </a:lnTo>
                <a:lnTo>
                  <a:pt x="2422090" y="1244037"/>
                </a:lnTo>
                <a:cubicBezTo>
                  <a:pt x="2431234" y="1244037"/>
                  <a:pt x="2438187" y="1240798"/>
                  <a:pt x="2442855" y="1234416"/>
                </a:cubicBezTo>
                <a:cubicBezTo>
                  <a:pt x="2447617" y="1228034"/>
                  <a:pt x="2449903" y="1218510"/>
                  <a:pt x="2449903" y="1205937"/>
                </a:cubicBezTo>
                <a:close/>
                <a:moveTo>
                  <a:pt x="4133828" y="982195"/>
                </a:moveTo>
                <a:lnTo>
                  <a:pt x="4133923" y="982195"/>
                </a:lnTo>
                <a:lnTo>
                  <a:pt x="4173738" y="982195"/>
                </a:lnTo>
                <a:lnTo>
                  <a:pt x="4237555" y="1150978"/>
                </a:lnTo>
                <a:lnTo>
                  <a:pt x="4301849" y="982195"/>
                </a:lnTo>
                <a:lnTo>
                  <a:pt x="4339949" y="982195"/>
                </a:lnTo>
                <a:lnTo>
                  <a:pt x="4255081" y="1198127"/>
                </a:lnTo>
                <a:lnTo>
                  <a:pt x="4218696" y="1198127"/>
                </a:lnTo>
                <a:close/>
                <a:moveTo>
                  <a:pt x="3330775" y="978956"/>
                </a:moveTo>
                <a:cubicBezTo>
                  <a:pt x="3354492" y="978956"/>
                  <a:pt x="3373542" y="984481"/>
                  <a:pt x="3388020" y="995625"/>
                </a:cubicBezTo>
                <a:cubicBezTo>
                  <a:pt x="3402402" y="1006769"/>
                  <a:pt x="3411070" y="1022771"/>
                  <a:pt x="3413928" y="1043631"/>
                </a:cubicBezTo>
                <a:lnTo>
                  <a:pt x="3377066" y="1043631"/>
                </a:lnTo>
                <a:cubicBezTo>
                  <a:pt x="3375637" y="1033058"/>
                  <a:pt x="3370684" y="1024866"/>
                  <a:pt x="3362302" y="1018961"/>
                </a:cubicBezTo>
                <a:cubicBezTo>
                  <a:pt x="3353920" y="1013151"/>
                  <a:pt x="3343348" y="1010198"/>
                  <a:pt x="3330775" y="1010198"/>
                </a:cubicBezTo>
                <a:cubicBezTo>
                  <a:pt x="3319916" y="1010198"/>
                  <a:pt x="3310962" y="1012389"/>
                  <a:pt x="3304009" y="1016866"/>
                </a:cubicBezTo>
                <a:cubicBezTo>
                  <a:pt x="3296961" y="1021342"/>
                  <a:pt x="3293532" y="1027629"/>
                  <a:pt x="3293532" y="1035916"/>
                </a:cubicBezTo>
                <a:cubicBezTo>
                  <a:pt x="3293532" y="1042488"/>
                  <a:pt x="3295627" y="1047822"/>
                  <a:pt x="3299723" y="1051822"/>
                </a:cubicBezTo>
                <a:cubicBezTo>
                  <a:pt x="3303819" y="1055823"/>
                  <a:pt x="3309058" y="1058871"/>
                  <a:pt x="3315344" y="1061062"/>
                </a:cubicBezTo>
                <a:cubicBezTo>
                  <a:pt x="3321631" y="1063157"/>
                  <a:pt x="3330584" y="1065729"/>
                  <a:pt x="3342300" y="1068586"/>
                </a:cubicBezTo>
                <a:cubicBezTo>
                  <a:pt x="3358302" y="1072301"/>
                  <a:pt x="3371256" y="1076111"/>
                  <a:pt x="3381257" y="1080112"/>
                </a:cubicBezTo>
                <a:cubicBezTo>
                  <a:pt x="3391258" y="1084112"/>
                  <a:pt x="3399831" y="1090494"/>
                  <a:pt x="3406975" y="1099352"/>
                </a:cubicBezTo>
                <a:cubicBezTo>
                  <a:pt x="3414118" y="1108210"/>
                  <a:pt x="3417643" y="1120307"/>
                  <a:pt x="3417643" y="1135737"/>
                </a:cubicBezTo>
                <a:cubicBezTo>
                  <a:pt x="3417643" y="1148596"/>
                  <a:pt x="3414214" y="1160026"/>
                  <a:pt x="3407356" y="1170027"/>
                </a:cubicBezTo>
                <a:cubicBezTo>
                  <a:pt x="3400498" y="1180029"/>
                  <a:pt x="3390973" y="1187839"/>
                  <a:pt x="3378876" y="1193364"/>
                </a:cubicBezTo>
                <a:cubicBezTo>
                  <a:pt x="3366684" y="1198888"/>
                  <a:pt x="3352968" y="1201746"/>
                  <a:pt x="3337537" y="1201746"/>
                </a:cubicBezTo>
                <a:cubicBezTo>
                  <a:pt x="3319821" y="1201746"/>
                  <a:pt x="3304581" y="1198222"/>
                  <a:pt x="3291912" y="1191268"/>
                </a:cubicBezTo>
                <a:lnTo>
                  <a:pt x="3292198" y="1191078"/>
                </a:lnTo>
                <a:cubicBezTo>
                  <a:pt x="3279530" y="1184125"/>
                  <a:pt x="3269815" y="1174981"/>
                  <a:pt x="3263242" y="1163646"/>
                </a:cubicBezTo>
                <a:cubicBezTo>
                  <a:pt x="3256670" y="1152406"/>
                  <a:pt x="3252955" y="1140310"/>
                  <a:pt x="3252098" y="1127451"/>
                </a:cubicBezTo>
                <a:lnTo>
                  <a:pt x="3288960" y="1127451"/>
                </a:lnTo>
                <a:cubicBezTo>
                  <a:pt x="3290389" y="1141167"/>
                  <a:pt x="3295342" y="1151740"/>
                  <a:pt x="3303914" y="1159169"/>
                </a:cubicBezTo>
                <a:cubicBezTo>
                  <a:pt x="3312486" y="1166599"/>
                  <a:pt x="3323726" y="1170313"/>
                  <a:pt x="3337728" y="1170313"/>
                </a:cubicBezTo>
                <a:cubicBezTo>
                  <a:pt x="3351730" y="1170313"/>
                  <a:pt x="3361731" y="1167360"/>
                  <a:pt x="3369446" y="1161550"/>
                </a:cubicBezTo>
                <a:cubicBezTo>
                  <a:pt x="3377161" y="1155740"/>
                  <a:pt x="3380971" y="1147358"/>
                  <a:pt x="3380971" y="1136500"/>
                </a:cubicBezTo>
                <a:cubicBezTo>
                  <a:pt x="3380971" y="1129070"/>
                  <a:pt x="3378685" y="1122974"/>
                  <a:pt x="3374113" y="1118307"/>
                </a:cubicBezTo>
                <a:cubicBezTo>
                  <a:pt x="3369541" y="1113544"/>
                  <a:pt x="3363826" y="1109925"/>
                  <a:pt x="3356968" y="1107353"/>
                </a:cubicBezTo>
                <a:cubicBezTo>
                  <a:pt x="3350110" y="1104781"/>
                  <a:pt x="3340681" y="1102114"/>
                  <a:pt x="3328679" y="1099257"/>
                </a:cubicBezTo>
                <a:cubicBezTo>
                  <a:pt x="3313534" y="1095542"/>
                  <a:pt x="3301247" y="1091732"/>
                  <a:pt x="3291817" y="1087731"/>
                </a:cubicBezTo>
                <a:cubicBezTo>
                  <a:pt x="3282387" y="1083731"/>
                  <a:pt x="3274291" y="1077635"/>
                  <a:pt x="3267624" y="1069539"/>
                </a:cubicBezTo>
                <a:cubicBezTo>
                  <a:pt x="3260956" y="1061443"/>
                  <a:pt x="3257527" y="1050584"/>
                  <a:pt x="3257527" y="1037154"/>
                </a:cubicBezTo>
                <a:cubicBezTo>
                  <a:pt x="3257527" y="1026295"/>
                  <a:pt x="3260575" y="1016485"/>
                  <a:pt x="3266767" y="1007626"/>
                </a:cubicBezTo>
                <a:cubicBezTo>
                  <a:pt x="3272958" y="998768"/>
                  <a:pt x="3281530" y="991720"/>
                  <a:pt x="3292675" y="986671"/>
                </a:cubicBezTo>
                <a:cubicBezTo>
                  <a:pt x="3303819" y="981528"/>
                  <a:pt x="3316487" y="978956"/>
                  <a:pt x="3330775" y="978956"/>
                </a:cubicBezTo>
                <a:close/>
                <a:moveTo>
                  <a:pt x="5854233" y="978766"/>
                </a:moveTo>
                <a:cubicBezTo>
                  <a:pt x="5864234" y="978766"/>
                  <a:pt x="5872331" y="980385"/>
                  <a:pt x="5878617" y="983529"/>
                </a:cubicBezTo>
                <a:lnTo>
                  <a:pt x="5878617" y="1018676"/>
                </a:lnTo>
                <a:cubicBezTo>
                  <a:pt x="5869759" y="1014961"/>
                  <a:pt x="5860234" y="1013151"/>
                  <a:pt x="5849947" y="1013151"/>
                </a:cubicBezTo>
                <a:cubicBezTo>
                  <a:pt x="5837945" y="1013151"/>
                  <a:pt x="5827087" y="1016961"/>
                  <a:pt x="5817371" y="1024676"/>
                </a:cubicBezTo>
                <a:cubicBezTo>
                  <a:pt x="5807656" y="1032392"/>
                  <a:pt x="5800036" y="1043726"/>
                  <a:pt x="5794702" y="1058490"/>
                </a:cubicBezTo>
                <a:cubicBezTo>
                  <a:pt x="5789368" y="1073254"/>
                  <a:pt x="5786606" y="1091066"/>
                  <a:pt x="5786606" y="1111640"/>
                </a:cubicBezTo>
                <a:lnTo>
                  <a:pt x="5786606" y="1198222"/>
                </a:lnTo>
                <a:lnTo>
                  <a:pt x="5750220" y="1198222"/>
                </a:lnTo>
                <a:lnTo>
                  <a:pt x="5750220" y="982290"/>
                </a:lnTo>
                <a:lnTo>
                  <a:pt x="5750125" y="982195"/>
                </a:lnTo>
                <a:lnTo>
                  <a:pt x="5786511" y="982195"/>
                </a:lnTo>
                <a:lnTo>
                  <a:pt x="5786511" y="1020295"/>
                </a:lnTo>
                <a:cubicBezTo>
                  <a:pt x="5792511" y="1007722"/>
                  <a:pt x="5801750" y="997625"/>
                  <a:pt x="5814133" y="990101"/>
                </a:cubicBezTo>
                <a:cubicBezTo>
                  <a:pt x="5826516" y="982576"/>
                  <a:pt x="5839946" y="978766"/>
                  <a:pt x="5854233" y="978766"/>
                </a:cubicBezTo>
                <a:close/>
                <a:moveTo>
                  <a:pt x="5099186" y="978766"/>
                </a:moveTo>
                <a:cubicBezTo>
                  <a:pt x="5122618" y="978766"/>
                  <a:pt x="5141858" y="985719"/>
                  <a:pt x="5156813" y="999531"/>
                </a:cubicBezTo>
                <a:cubicBezTo>
                  <a:pt x="5171767" y="1013437"/>
                  <a:pt x="5179292" y="1032487"/>
                  <a:pt x="5179292" y="1056681"/>
                </a:cubicBezTo>
                <a:lnTo>
                  <a:pt x="5179292" y="1198127"/>
                </a:lnTo>
                <a:lnTo>
                  <a:pt x="5142430" y="1198127"/>
                </a:lnTo>
                <a:lnTo>
                  <a:pt x="5142430" y="1064872"/>
                </a:lnTo>
                <a:cubicBezTo>
                  <a:pt x="5142430" y="1047727"/>
                  <a:pt x="5137953" y="1034487"/>
                  <a:pt x="5128904" y="1025058"/>
                </a:cubicBezTo>
                <a:cubicBezTo>
                  <a:pt x="5119951" y="1015628"/>
                  <a:pt x="5107568" y="1010865"/>
                  <a:pt x="5091852" y="1010865"/>
                </a:cubicBezTo>
                <a:cubicBezTo>
                  <a:pt x="5070706" y="1010865"/>
                  <a:pt x="5053848" y="1019438"/>
                  <a:pt x="5041274" y="1036583"/>
                </a:cubicBezTo>
                <a:cubicBezTo>
                  <a:pt x="5028701" y="1053728"/>
                  <a:pt x="5022415" y="1076683"/>
                  <a:pt x="5022415" y="1105544"/>
                </a:cubicBezTo>
                <a:lnTo>
                  <a:pt x="5022415" y="1198127"/>
                </a:lnTo>
                <a:lnTo>
                  <a:pt x="4986029" y="1198127"/>
                </a:lnTo>
                <a:lnTo>
                  <a:pt x="4986029" y="982195"/>
                </a:lnTo>
                <a:lnTo>
                  <a:pt x="4986124" y="982195"/>
                </a:lnTo>
                <a:lnTo>
                  <a:pt x="5022510" y="982195"/>
                </a:lnTo>
                <a:lnTo>
                  <a:pt x="5022510" y="1019438"/>
                </a:lnTo>
                <a:cubicBezTo>
                  <a:pt x="5029654" y="1007436"/>
                  <a:pt x="5039941" y="997625"/>
                  <a:pt x="5053371" y="990101"/>
                </a:cubicBezTo>
                <a:cubicBezTo>
                  <a:pt x="5066801" y="982576"/>
                  <a:pt x="5082041" y="978766"/>
                  <a:pt x="5099186" y="978766"/>
                </a:cubicBezTo>
                <a:close/>
                <a:moveTo>
                  <a:pt x="4708947" y="978766"/>
                </a:moveTo>
                <a:cubicBezTo>
                  <a:pt x="4718948" y="978766"/>
                  <a:pt x="4727045" y="980385"/>
                  <a:pt x="4733331" y="983529"/>
                </a:cubicBezTo>
                <a:lnTo>
                  <a:pt x="4733331" y="1018676"/>
                </a:lnTo>
                <a:cubicBezTo>
                  <a:pt x="4724473" y="1014961"/>
                  <a:pt x="4714948" y="1013151"/>
                  <a:pt x="4704661" y="1013151"/>
                </a:cubicBezTo>
                <a:cubicBezTo>
                  <a:pt x="4692660" y="1013151"/>
                  <a:pt x="4681801" y="1016961"/>
                  <a:pt x="4672085" y="1024676"/>
                </a:cubicBezTo>
                <a:cubicBezTo>
                  <a:pt x="4662370" y="1032392"/>
                  <a:pt x="4654750" y="1043726"/>
                  <a:pt x="4649416" y="1058490"/>
                </a:cubicBezTo>
                <a:cubicBezTo>
                  <a:pt x="4644082" y="1073254"/>
                  <a:pt x="4641320" y="1091066"/>
                  <a:pt x="4641320" y="1111640"/>
                </a:cubicBezTo>
                <a:lnTo>
                  <a:pt x="4641320" y="1198222"/>
                </a:lnTo>
                <a:lnTo>
                  <a:pt x="4604934" y="1198222"/>
                </a:lnTo>
                <a:lnTo>
                  <a:pt x="4604934" y="982290"/>
                </a:lnTo>
                <a:lnTo>
                  <a:pt x="4604839" y="982195"/>
                </a:lnTo>
                <a:lnTo>
                  <a:pt x="4641224" y="982195"/>
                </a:lnTo>
                <a:lnTo>
                  <a:pt x="4641224" y="1020295"/>
                </a:lnTo>
                <a:cubicBezTo>
                  <a:pt x="4647225" y="1007722"/>
                  <a:pt x="4656464" y="997625"/>
                  <a:pt x="4668847" y="990101"/>
                </a:cubicBezTo>
                <a:cubicBezTo>
                  <a:pt x="4681229" y="982576"/>
                  <a:pt x="4694660" y="978766"/>
                  <a:pt x="4708947" y="978766"/>
                </a:cubicBezTo>
                <a:close/>
                <a:moveTo>
                  <a:pt x="4459964" y="978766"/>
                </a:moveTo>
                <a:cubicBezTo>
                  <a:pt x="4480252" y="978766"/>
                  <a:pt x="4497111" y="983147"/>
                  <a:pt x="4512256" y="991815"/>
                </a:cubicBezTo>
                <a:cubicBezTo>
                  <a:pt x="4527401" y="1000578"/>
                  <a:pt x="4539116" y="1012485"/>
                  <a:pt x="4547403" y="1027629"/>
                </a:cubicBezTo>
                <a:cubicBezTo>
                  <a:pt x="4555690" y="1042774"/>
                  <a:pt x="4559786" y="1059729"/>
                  <a:pt x="4559786" y="1078588"/>
                </a:cubicBezTo>
                <a:cubicBezTo>
                  <a:pt x="4559786" y="1085732"/>
                  <a:pt x="4559500" y="1091161"/>
                  <a:pt x="4558929" y="1094876"/>
                </a:cubicBezTo>
                <a:lnTo>
                  <a:pt x="4391384" y="1094876"/>
                </a:lnTo>
                <a:cubicBezTo>
                  <a:pt x="4392241" y="1117736"/>
                  <a:pt x="4399004" y="1135929"/>
                  <a:pt x="4411767" y="1149549"/>
                </a:cubicBezTo>
                <a:cubicBezTo>
                  <a:pt x="4424436" y="1163075"/>
                  <a:pt x="4441009" y="1169933"/>
                  <a:pt x="4461297" y="1169933"/>
                </a:cubicBezTo>
                <a:cubicBezTo>
                  <a:pt x="4476728" y="1169933"/>
                  <a:pt x="4489491" y="1166313"/>
                  <a:pt x="4499683" y="1158979"/>
                </a:cubicBezTo>
                <a:cubicBezTo>
                  <a:pt x="4509779" y="1151740"/>
                  <a:pt x="4516637" y="1141739"/>
                  <a:pt x="4520066" y="1129166"/>
                </a:cubicBezTo>
                <a:lnTo>
                  <a:pt x="4556928" y="1129166"/>
                </a:lnTo>
                <a:cubicBezTo>
                  <a:pt x="4552928" y="1150597"/>
                  <a:pt x="4542355" y="1168028"/>
                  <a:pt x="4525210" y="1181458"/>
                </a:cubicBezTo>
                <a:cubicBezTo>
                  <a:pt x="4508065" y="1194888"/>
                  <a:pt x="4487205" y="1201651"/>
                  <a:pt x="4462631" y="1201651"/>
                </a:cubicBezTo>
                <a:cubicBezTo>
                  <a:pt x="4441485" y="1201651"/>
                  <a:pt x="4422721" y="1196889"/>
                  <a:pt x="4406243" y="1187459"/>
                </a:cubicBezTo>
                <a:cubicBezTo>
                  <a:pt x="4389860" y="1178029"/>
                  <a:pt x="4377001" y="1164789"/>
                  <a:pt x="4367857" y="1147835"/>
                </a:cubicBezTo>
                <a:cubicBezTo>
                  <a:pt x="4358713" y="1130880"/>
                  <a:pt x="4354141" y="1111640"/>
                  <a:pt x="4354141" y="1090208"/>
                </a:cubicBezTo>
                <a:cubicBezTo>
                  <a:pt x="4354141" y="1068777"/>
                  <a:pt x="4358713" y="1049632"/>
                  <a:pt x="4367857" y="1032773"/>
                </a:cubicBezTo>
                <a:cubicBezTo>
                  <a:pt x="4377001" y="1015914"/>
                  <a:pt x="4389574" y="1002674"/>
                  <a:pt x="4405576" y="993149"/>
                </a:cubicBezTo>
                <a:cubicBezTo>
                  <a:pt x="4421578" y="983624"/>
                  <a:pt x="4439675" y="978766"/>
                  <a:pt x="4459964" y="978766"/>
                </a:cubicBezTo>
                <a:close/>
                <a:moveTo>
                  <a:pt x="4019051" y="978766"/>
                </a:moveTo>
                <a:cubicBezTo>
                  <a:pt x="4039339" y="978766"/>
                  <a:pt x="4056198" y="983147"/>
                  <a:pt x="4071343" y="991815"/>
                </a:cubicBezTo>
                <a:cubicBezTo>
                  <a:pt x="4086488" y="1000578"/>
                  <a:pt x="4098204" y="1012485"/>
                  <a:pt x="4106490" y="1027629"/>
                </a:cubicBezTo>
                <a:cubicBezTo>
                  <a:pt x="4114777" y="1042774"/>
                  <a:pt x="4118873" y="1059729"/>
                  <a:pt x="4118873" y="1078588"/>
                </a:cubicBezTo>
                <a:cubicBezTo>
                  <a:pt x="4118873" y="1085732"/>
                  <a:pt x="4118587" y="1091161"/>
                  <a:pt x="4118016" y="1094876"/>
                </a:cubicBezTo>
                <a:lnTo>
                  <a:pt x="3950471" y="1094876"/>
                </a:lnTo>
                <a:cubicBezTo>
                  <a:pt x="3951328" y="1117736"/>
                  <a:pt x="3958091" y="1135929"/>
                  <a:pt x="3970854" y="1149549"/>
                </a:cubicBezTo>
                <a:cubicBezTo>
                  <a:pt x="3983523" y="1163075"/>
                  <a:pt x="4000096" y="1169933"/>
                  <a:pt x="4020384" y="1169933"/>
                </a:cubicBezTo>
                <a:cubicBezTo>
                  <a:pt x="4035815" y="1169933"/>
                  <a:pt x="4048578" y="1166313"/>
                  <a:pt x="4058770" y="1158979"/>
                </a:cubicBezTo>
                <a:cubicBezTo>
                  <a:pt x="4068866" y="1151740"/>
                  <a:pt x="4075724" y="1141739"/>
                  <a:pt x="4079154" y="1129166"/>
                </a:cubicBezTo>
                <a:lnTo>
                  <a:pt x="4116015" y="1129166"/>
                </a:lnTo>
                <a:cubicBezTo>
                  <a:pt x="4112015" y="1150597"/>
                  <a:pt x="4101442" y="1168028"/>
                  <a:pt x="4084297" y="1181458"/>
                </a:cubicBezTo>
                <a:cubicBezTo>
                  <a:pt x="4067152" y="1194888"/>
                  <a:pt x="4046292" y="1201651"/>
                  <a:pt x="4021718" y="1201651"/>
                </a:cubicBezTo>
                <a:cubicBezTo>
                  <a:pt x="4000572" y="1201651"/>
                  <a:pt x="3981808" y="1196889"/>
                  <a:pt x="3965330" y="1187459"/>
                </a:cubicBezTo>
                <a:cubicBezTo>
                  <a:pt x="3948947" y="1178029"/>
                  <a:pt x="3936088" y="1164789"/>
                  <a:pt x="3926944" y="1147835"/>
                </a:cubicBezTo>
                <a:cubicBezTo>
                  <a:pt x="3917800" y="1130880"/>
                  <a:pt x="3913228" y="1111640"/>
                  <a:pt x="3913228" y="1090208"/>
                </a:cubicBezTo>
                <a:cubicBezTo>
                  <a:pt x="3913228" y="1068777"/>
                  <a:pt x="3917800" y="1049632"/>
                  <a:pt x="3926944" y="1032773"/>
                </a:cubicBezTo>
                <a:cubicBezTo>
                  <a:pt x="3936088" y="1015914"/>
                  <a:pt x="3948661" y="1002674"/>
                  <a:pt x="3964663" y="993149"/>
                </a:cubicBezTo>
                <a:cubicBezTo>
                  <a:pt x="3980665" y="983624"/>
                  <a:pt x="3998763" y="978766"/>
                  <a:pt x="4019051" y="978766"/>
                </a:cubicBezTo>
                <a:close/>
                <a:moveTo>
                  <a:pt x="3687772" y="978766"/>
                </a:moveTo>
                <a:cubicBezTo>
                  <a:pt x="3708060" y="978766"/>
                  <a:pt x="3724919" y="983147"/>
                  <a:pt x="3740064" y="991815"/>
                </a:cubicBezTo>
                <a:cubicBezTo>
                  <a:pt x="3755209" y="1000578"/>
                  <a:pt x="3766925" y="1012485"/>
                  <a:pt x="3775211" y="1027629"/>
                </a:cubicBezTo>
                <a:cubicBezTo>
                  <a:pt x="3783498" y="1042774"/>
                  <a:pt x="3787594" y="1059729"/>
                  <a:pt x="3787594" y="1078588"/>
                </a:cubicBezTo>
                <a:cubicBezTo>
                  <a:pt x="3787594" y="1085732"/>
                  <a:pt x="3787308" y="1091161"/>
                  <a:pt x="3786737" y="1094876"/>
                </a:cubicBezTo>
                <a:lnTo>
                  <a:pt x="3619192" y="1094876"/>
                </a:lnTo>
                <a:cubicBezTo>
                  <a:pt x="3620049" y="1117736"/>
                  <a:pt x="3626812" y="1135929"/>
                  <a:pt x="3639575" y="1149549"/>
                </a:cubicBezTo>
                <a:cubicBezTo>
                  <a:pt x="3652244" y="1163075"/>
                  <a:pt x="3668817" y="1169933"/>
                  <a:pt x="3689105" y="1169933"/>
                </a:cubicBezTo>
                <a:cubicBezTo>
                  <a:pt x="3704536" y="1169933"/>
                  <a:pt x="3717299" y="1166313"/>
                  <a:pt x="3727491" y="1158979"/>
                </a:cubicBezTo>
                <a:cubicBezTo>
                  <a:pt x="3737587" y="1151740"/>
                  <a:pt x="3744445" y="1141739"/>
                  <a:pt x="3747875" y="1129166"/>
                </a:cubicBezTo>
                <a:lnTo>
                  <a:pt x="3784736" y="1129166"/>
                </a:lnTo>
                <a:cubicBezTo>
                  <a:pt x="3780736" y="1150597"/>
                  <a:pt x="3770163" y="1168028"/>
                  <a:pt x="3753018" y="1181458"/>
                </a:cubicBezTo>
                <a:cubicBezTo>
                  <a:pt x="3735873" y="1194888"/>
                  <a:pt x="3715013" y="1201651"/>
                  <a:pt x="3690439" y="1201651"/>
                </a:cubicBezTo>
                <a:cubicBezTo>
                  <a:pt x="3669293" y="1201651"/>
                  <a:pt x="3650529" y="1196889"/>
                  <a:pt x="3634051" y="1187459"/>
                </a:cubicBezTo>
                <a:cubicBezTo>
                  <a:pt x="3617668" y="1178029"/>
                  <a:pt x="3604809" y="1164789"/>
                  <a:pt x="3595665" y="1147835"/>
                </a:cubicBezTo>
                <a:cubicBezTo>
                  <a:pt x="3586521" y="1130880"/>
                  <a:pt x="3581949" y="1111640"/>
                  <a:pt x="3581949" y="1090208"/>
                </a:cubicBezTo>
                <a:cubicBezTo>
                  <a:pt x="3581949" y="1068777"/>
                  <a:pt x="3586521" y="1049632"/>
                  <a:pt x="3595665" y="1032773"/>
                </a:cubicBezTo>
                <a:cubicBezTo>
                  <a:pt x="3604809" y="1015914"/>
                  <a:pt x="3617382" y="1002674"/>
                  <a:pt x="3633384" y="993149"/>
                </a:cubicBezTo>
                <a:cubicBezTo>
                  <a:pt x="3649386" y="983624"/>
                  <a:pt x="3667484" y="978766"/>
                  <a:pt x="3687772" y="978766"/>
                </a:cubicBezTo>
                <a:close/>
                <a:moveTo>
                  <a:pt x="3122654" y="978766"/>
                </a:moveTo>
                <a:cubicBezTo>
                  <a:pt x="3142942" y="978766"/>
                  <a:pt x="3159801" y="983147"/>
                  <a:pt x="3174946" y="991815"/>
                </a:cubicBezTo>
                <a:cubicBezTo>
                  <a:pt x="3190091" y="1000578"/>
                  <a:pt x="3201806" y="1012485"/>
                  <a:pt x="3210093" y="1027629"/>
                </a:cubicBezTo>
                <a:cubicBezTo>
                  <a:pt x="3218380" y="1042774"/>
                  <a:pt x="3222476" y="1059729"/>
                  <a:pt x="3222476" y="1078588"/>
                </a:cubicBezTo>
                <a:cubicBezTo>
                  <a:pt x="3222476" y="1085732"/>
                  <a:pt x="3222190" y="1091161"/>
                  <a:pt x="3221619" y="1094876"/>
                </a:cubicBezTo>
                <a:lnTo>
                  <a:pt x="3054074" y="1094876"/>
                </a:lnTo>
                <a:cubicBezTo>
                  <a:pt x="3054931" y="1117736"/>
                  <a:pt x="3061694" y="1135929"/>
                  <a:pt x="3074457" y="1149549"/>
                </a:cubicBezTo>
                <a:cubicBezTo>
                  <a:pt x="3087125" y="1163075"/>
                  <a:pt x="3103699" y="1169933"/>
                  <a:pt x="3123987" y="1169933"/>
                </a:cubicBezTo>
                <a:cubicBezTo>
                  <a:pt x="3139418" y="1169933"/>
                  <a:pt x="3152181" y="1166313"/>
                  <a:pt x="3162373" y="1158979"/>
                </a:cubicBezTo>
                <a:cubicBezTo>
                  <a:pt x="3172469" y="1151740"/>
                  <a:pt x="3179327" y="1141739"/>
                  <a:pt x="3182756" y="1129166"/>
                </a:cubicBezTo>
                <a:lnTo>
                  <a:pt x="3219618" y="1129166"/>
                </a:lnTo>
                <a:cubicBezTo>
                  <a:pt x="3215618" y="1150597"/>
                  <a:pt x="3205045" y="1168028"/>
                  <a:pt x="3187900" y="1181458"/>
                </a:cubicBezTo>
                <a:cubicBezTo>
                  <a:pt x="3170755" y="1194888"/>
                  <a:pt x="3149895" y="1201651"/>
                  <a:pt x="3125321" y="1201651"/>
                </a:cubicBezTo>
                <a:cubicBezTo>
                  <a:pt x="3104175" y="1201651"/>
                  <a:pt x="3085411" y="1196889"/>
                  <a:pt x="3068933" y="1187459"/>
                </a:cubicBezTo>
                <a:cubicBezTo>
                  <a:pt x="3052550" y="1178029"/>
                  <a:pt x="3039691" y="1164789"/>
                  <a:pt x="3030547" y="1147835"/>
                </a:cubicBezTo>
                <a:cubicBezTo>
                  <a:pt x="3021403" y="1130880"/>
                  <a:pt x="3016831" y="1111640"/>
                  <a:pt x="3016831" y="1090208"/>
                </a:cubicBezTo>
                <a:cubicBezTo>
                  <a:pt x="3016831" y="1068777"/>
                  <a:pt x="3021403" y="1049632"/>
                  <a:pt x="3030547" y="1032773"/>
                </a:cubicBezTo>
                <a:cubicBezTo>
                  <a:pt x="3039691" y="1015914"/>
                  <a:pt x="3052264" y="1002674"/>
                  <a:pt x="3068266" y="993149"/>
                </a:cubicBezTo>
                <a:cubicBezTo>
                  <a:pt x="3084268" y="983624"/>
                  <a:pt x="3102365" y="978766"/>
                  <a:pt x="3122654" y="978766"/>
                </a:cubicBezTo>
                <a:close/>
                <a:moveTo>
                  <a:pt x="2894625" y="978766"/>
                </a:moveTo>
                <a:cubicBezTo>
                  <a:pt x="2918056" y="978766"/>
                  <a:pt x="2937297" y="985719"/>
                  <a:pt x="2952251" y="999531"/>
                </a:cubicBezTo>
                <a:cubicBezTo>
                  <a:pt x="2967206" y="1013437"/>
                  <a:pt x="2974730" y="1032487"/>
                  <a:pt x="2974730" y="1056681"/>
                </a:cubicBezTo>
                <a:lnTo>
                  <a:pt x="2974730" y="1198127"/>
                </a:lnTo>
                <a:lnTo>
                  <a:pt x="2937869" y="1198127"/>
                </a:lnTo>
                <a:lnTo>
                  <a:pt x="2937869" y="1064872"/>
                </a:lnTo>
                <a:cubicBezTo>
                  <a:pt x="2937869" y="1047727"/>
                  <a:pt x="2933392" y="1034487"/>
                  <a:pt x="2924343" y="1025058"/>
                </a:cubicBezTo>
                <a:cubicBezTo>
                  <a:pt x="2915389" y="1015628"/>
                  <a:pt x="2903007" y="1010865"/>
                  <a:pt x="2887291" y="1010865"/>
                </a:cubicBezTo>
                <a:cubicBezTo>
                  <a:pt x="2866145" y="1010865"/>
                  <a:pt x="2849286" y="1019438"/>
                  <a:pt x="2836713" y="1036583"/>
                </a:cubicBezTo>
                <a:cubicBezTo>
                  <a:pt x="2824140" y="1053728"/>
                  <a:pt x="2817854" y="1076683"/>
                  <a:pt x="2817854" y="1105544"/>
                </a:cubicBezTo>
                <a:lnTo>
                  <a:pt x="2817854" y="1198127"/>
                </a:lnTo>
                <a:lnTo>
                  <a:pt x="2781468" y="1198127"/>
                </a:lnTo>
                <a:lnTo>
                  <a:pt x="2781468" y="982195"/>
                </a:lnTo>
                <a:lnTo>
                  <a:pt x="2781563" y="982195"/>
                </a:lnTo>
                <a:lnTo>
                  <a:pt x="2817949" y="982195"/>
                </a:lnTo>
                <a:lnTo>
                  <a:pt x="2817949" y="1019438"/>
                </a:lnTo>
                <a:cubicBezTo>
                  <a:pt x="2825093" y="1007436"/>
                  <a:pt x="2835380" y="997625"/>
                  <a:pt x="2848810" y="990101"/>
                </a:cubicBezTo>
                <a:cubicBezTo>
                  <a:pt x="2862240" y="982576"/>
                  <a:pt x="2877480" y="978766"/>
                  <a:pt x="2894625" y="978766"/>
                </a:cubicBezTo>
                <a:close/>
                <a:moveTo>
                  <a:pt x="2636688" y="978766"/>
                </a:moveTo>
                <a:cubicBezTo>
                  <a:pt x="2656976" y="978766"/>
                  <a:pt x="2673835" y="983147"/>
                  <a:pt x="2688980" y="991815"/>
                </a:cubicBezTo>
                <a:cubicBezTo>
                  <a:pt x="2704125" y="1000578"/>
                  <a:pt x="2715841" y="1012485"/>
                  <a:pt x="2724127" y="1027629"/>
                </a:cubicBezTo>
                <a:cubicBezTo>
                  <a:pt x="2732414" y="1042774"/>
                  <a:pt x="2736510" y="1059729"/>
                  <a:pt x="2736510" y="1078588"/>
                </a:cubicBezTo>
                <a:cubicBezTo>
                  <a:pt x="2736510" y="1085732"/>
                  <a:pt x="2736224" y="1091161"/>
                  <a:pt x="2735653" y="1094876"/>
                </a:cubicBezTo>
                <a:lnTo>
                  <a:pt x="2568108" y="1094876"/>
                </a:lnTo>
                <a:cubicBezTo>
                  <a:pt x="2568965" y="1117736"/>
                  <a:pt x="2575728" y="1135929"/>
                  <a:pt x="2588491" y="1149549"/>
                </a:cubicBezTo>
                <a:cubicBezTo>
                  <a:pt x="2601160" y="1163075"/>
                  <a:pt x="2617733" y="1169933"/>
                  <a:pt x="2638021" y="1169933"/>
                </a:cubicBezTo>
                <a:cubicBezTo>
                  <a:pt x="2653452" y="1169933"/>
                  <a:pt x="2666215" y="1166313"/>
                  <a:pt x="2676407" y="1158979"/>
                </a:cubicBezTo>
                <a:cubicBezTo>
                  <a:pt x="2686503" y="1151740"/>
                  <a:pt x="2693361" y="1141739"/>
                  <a:pt x="2696791" y="1129166"/>
                </a:cubicBezTo>
                <a:lnTo>
                  <a:pt x="2733652" y="1129166"/>
                </a:lnTo>
                <a:cubicBezTo>
                  <a:pt x="2729652" y="1150597"/>
                  <a:pt x="2719079" y="1168028"/>
                  <a:pt x="2701934" y="1181458"/>
                </a:cubicBezTo>
                <a:cubicBezTo>
                  <a:pt x="2684789" y="1194888"/>
                  <a:pt x="2663929" y="1201651"/>
                  <a:pt x="2639355" y="1201651"/>
                </a:cubicBezTo>
                <a:cubicBezTo>
                  <a:pt x="2618209" y="1201651"/>
                  <a:pt x="2599445" y="1196889"/>
                  <a:pt x="2582967" y="1187459"/>
                </a:cubicBezTo>
                <a:cubicBezTo>
                  <a:pt x="2566584" y="1178029"/>
                  <a:pt x="2553725" y="1164789"/>
                  <a:pt x="2544581" y="1147835"/>
                </a:cubicBezTo>
                <a:cubicBezTo>
                  <a:pt x="2535437" y="1130880"/>
                  <a:pt x="2530865" y="1111640"/>
                  <a:pt x="2530865" y="1090208"/>
                </a:cubicBezTo>
                <a:cubicBezTo>
                  <a:pt x="2530865" y="1068777"/>
                  <a:pt x="2535437" y="1049632"/>
                  <a:pt x="2544581" y="1032773"/>
                </a:cubicBezTo>
                <a:cubicBezTo>
                  <a:pt x="2553725" y="1015914"/>
                  <a:pt x="2566298" y="1002674"/>
                  <a:pt x="2582300" y="993149"/>
                </a:cubicBezTo>
                <a:cubicBezTo>
                  <a:pt x="2598302" y="983624"/>
                  <a:pt x="2616400" y="978766"/>
                  <a:pt x="2636688" y="978766"/>
                </a:cubicBezTo>
                <a:close/>
                <a:moveTo>
                  <a:pt x="4842202" y="978575"/>
                </a:moveTo>
                <a:cubicBezTo>
                  <a:pt x="4867634" y="978575"/>
                  <a:pt x="4889922" y="985909"/>
                  <a:pt x="4906496" y="1000387"/>
                </a:cubicBezTo>
                <a:cubicBezTo>
                  <a:pt x="4923069" y="1014960"/>
                  <a:pt x="4931356" y="1034487"/>
                  <a:pt x="4931356" y="1059061"/>
                </a:cubicBezTo>
                <a:lnTo>
                  <a:pt x="4931356" y="1197936"/>
                </a:lnTo>
                <a:lnTo>
                  <a:pt x="4894494" y="1197936"/>
                </a:lnTo>
                <a:lnTo>
                  <a:pt x="4894494" y="1161931"/>
                </a:lnTo>
                <a:cubicBezTo>
                  <a:pt x="4889922" y="1172504"/>
                  <a:pt x="4881064" y="1181743"/>
                  <a:pt x="4867920" y="1189554"/>
                </a:cubicBezTo>
                <a:cubicBezTo>
                  <a:pt x="4854775" y="1197460"/>
                  <a:pt x="4840678" y="1201365"/>
                  <a:pt x="4825533" y="1201365"/>
                </a:cubicBezTo>
                <a:cubicBezTo>
                  <a:pt x="4802102" y="1201365"/>
                  <a:pt x="4783528" y="1195840"/>
                  <a:pt x="4769812" y="1184696"/>
                </a:cubicBezTo>
                <a:lnTo>
                  <a:pt x="4769812" y="1184887"/>
                </a:lnTo>
                <a:cubicBezTo>
                  <a:pt x="4756096" y="1173742"/>
                  <a:pt x="4749238" y="1158788"/>
                  <a:pt x="4749238" y="1139929"/>
                </a:cubicBezTo>
                <a:cubicBezTo>
                  <a:pt x="4749238" y="1118212"/>
                  <a:pt x="4757144" y="1101638"/>
                  <a:pt x="4773051" y="1090208"/>
                </a:cubicBezTo>
                <a:cubicBezTo>
                  <a:pt x="4788862" y="1078778"/>
                  <a:pt x="4814008" y="1071349"/>
                  <a:pt x="4848203" y="1067920"/>
                </a:cubicBezTo>
                <a:lnTo>
                  <a:pt x="4894494" y="1063157"/>
                </a:lnTo>
                <a:lnTo>
                  <a:pt x="4894494" y="1055442"/>
                </a:lnTo>
                <a:cubicBezTo>
                  <a:pt x="4894494" y="1041154"/>
                  <a:pt x="4889732" y="1030010"/>
                  <a:pt x="4880397" y="1022009"/>
                </a:cubicBezTo>
                <a:cubicBezTo>
                  <a:pt x="4870968" y="1014008"/>
                  <a:pt x="4858299" y="1010008"/>
                  <a:pt x="4842297" y="1010008"/>
                </a:cubicBezTo>
                <a:cubicBezTo>
                  <a:pt x="4827153" y="1010008"/>
                  <a:pt x="4814865" y="1013913"/>
                  <a:pt x="4805436" y="1021533"/>
                </a:cubicBezTo>
                <a:cubicBezTo>
                  <a:pt x="4796006" y="1029248"/>
                  <a:pt x="4790291" y="1040583"/>
                  <a:pt x="4788291" y="1055347"/>
                </a:cubicBezTo>
                <a:lnTo>
                  <a:pt x="4751429" y="1055347"/>
                </a:lnTo>
                <a:cubicBezTo>
                  <a:pt x="4754572" y="1033629"/>
                  <a:pt x="4764097" y="1015437"/>
                  <a:pt x="4780099" y="1000673"/>
                </a:cubicBezTo>
                <a:cubicBezTo>
                  <a:pt x="4796101" y="986004"/>
                  <a:pt x="4816771" y="978575"/>
                  <a:pt x="4842202" y="978575"/>
                </a:cubicBezTo>
                <a:close/>
                <a:moveTo>
                  <a:pt x="5680973" y="970574"/>
                </a:moveTo>
                <a:lnTo>
                  <a:pt x="5698976" y="986862"/>
                </a:lnTo>
                <a:lnTo>
                  <a:pt x="5676687" y="1012960"/>
                </a:lnTo>
                <a:cubicBezTo>
                  <a:pt x="5685545" y="1022962"/>
                  <a:pt x="5692403" y="1034487"/>
                  <a:pt x="5697261" y="1047631"/>
                </a:cubicBezTo>
                <a:cubicBezTo>
                  <a:pt x="5702119" y="1060776"/>
                  <a:pt x="5704500" y="1074873"/>
                  <a:pt x="5704500" y="1090018"/>
                </a:cubicBezTo>
                <a:cubicBezTo>
                  <a:pt x="5704500" y="1111449"/>
                  <a:pt x="5699738" y="1130594"/>
                  <a:pt x="5690403" y="1147453"/>
                </a:cubicBezTo>
                <a:cubicBezTo>
                  <a:pt x="5680973" y="1164312"/>
                  <a:pt x="5668020" y="1177552"/>
                  <a:pt x="5651446" y="1187077"/>
                </a:cubicBezTo>
                <a:cubicBezTo>
                  <a:pt x="5634873" y="1196697"/>
                  <a:pt x="5616203" y="1201460"/>
                  <a:pt x="5595344" y="1201460"/>
                </a:cubicBezTo>
                <a:cubicBezTo>
                  <a:pt x="5571055" y="1201460"/>
                  <a:pt x="5549814" y="1195174"/>
                  <a:pt x="5531526" y="1182601"/>
                </a:cubicBezTo>
                <a:lnTo>
                  <a:pt x="5508857" y="1209175"/>
                </a:lnTo>
                <a:lnTo>
                  <a:pt x="5491002" y="1193399"/>
                </a:lnTo>
                <a:lnTo>
                  <a:pt x="5513619" y="1166884"/>
                </a:lnTo>
                <a:cubicBezTo>
                  <a:pt x="5495331" y="1145739"/>
                  <a:pt x="5486187" y="1120212"/>
                  <a:pt x="5486187" y="1090208"/>
                </a:cubicBezTo>
                <a:cubicBezTo>
                  <a:pt x="5486187" y="1068777"/>
                  <a:pt x="5490854" y="1049631"/>
                  <a:pt x="5500284" y="1032772"/>
                </a:cubicBezTo>
                <a:cubicBezTo>
                  <a:pt x="5509714" y="1015913"/>
                  <a:pt x="5522668" y="1002673"/>
                  <a:pt x="5539241" y="993148"/>
                </a:cubicBezTo>
                <a:cubicBezTo>
                  <a:pt x="5555815" y="983623"/>
                  <a:pt x="5574484" y="978766"/>
                  <a:pt x="5595344" y="978766"/>
                </a:cubicBezTo>
                <a:cubicBezTo>
                  <a:pt x="5618775" y="978766"/>
                  <a:pt x="5639730" y="984957"/>
                  <a:pt x="5658304" y="997149"/>
                </a:cubicBezTo>
                <a:close/>
                <a:moveTo>
                  <a:pt x="3471078" y="927331"/>
                </a:moveTo>
                <a:lnTo>
                  <a:pt x="3507463" y="927331"/>
                </a:lnTo>
                <a:lnTo>
                  <a:pt x="3507463" y="982195"/>
                </a:lnTo>
                <a:lnTo>
                  <a:pt x="3562327" y="982195"/>
                </a:lnTo>
                <a:lnTo>
                  <a:pt x="3562327" y="1012580"/>
                </a:lnTo>
                <a:lnTo>
                  <a:pt x="3507463" y="1012580"/>
                </a:lnTo>
                <a:lnTo>
                  <a:pt x="3507463" y="1131261"/>
                </a:lnTo>
                <a:cubicBezTo>
                  <a:pt x="3507463" y="1143548"/>
                  <a:pt x="3510321" y="1152883"/>
                  <a:pt x="3516036" y="1159360"/>
                </a:cubicBezTo>
                <a:cubicBezTo>
                  <a:pt x="3521751" y="1165742"/>
                  <a:pt x="3529466" y="1168980"/>
                  <a:pt x="3539182" y="1168980"/>
                </a:cubicBezTo>
                <a:cubicBezTo>
                  <a:pt x="3547468" y="1168980"/>
                  <a:pt x="3555565" y="1167552"/>
                  <a:pt x="3563566" y="1164694"/>
                </a:cubicBezTo>
                <a:lnTo>
                  <a:pt x="3563566" y="1195936"/>
                </a:lnTo>
                <a:cubicBezTo>
                  <a:pt x="3555850" y="1199651"/>
                  <a:pt x="3546325" y="1201461"/>
                  <a:pt x="3534895" y="1201461"/>
                </a:cubicBezTo>
                <a:cubicBezTo>
                  <a:pt x="3515750" y="1201461"/>
                  <a:pt x="3500320" y="1195555"/>
                  <a:pt x="3488604" y="1183935"/>
                </a:cubicBezTo>
                <a:lnTo>
                  <a:pt x="3488604" y="1184030"/>
                </a:lnTo>
                <a:cubicBezTo>
                  <a:pt x="3476888" y="1172314"/>
                  <a:pt x="3471078" y="1155740"/>
                  <a:pt x="3471078" y="1134309"/>
                </a:cubicBezTo>
                <a:lnTo>
                  <a:pt x="3471078" y="1012580"/>
                </a:lnTo>
                <a:lnTo>
                  <a:pt x="3434216" y="1012580"/>
                </a:lnTo>
                <a:lnTo>
                  <a:pt x="3434216" y="982195"/>
                </a:lnTo>
                <a:lnTo>
                  <a:pt x="3471078" y="982195"/>
                </a:lnTo>
                <a:close/>
                <a:moveTo>
                  <a:pt x="2321030" y="927331"/>
                </a:moveTo>
                <a:lnTo>
                  <a:pt x="2357415" y="927331"/>
                </a:lnTo>
                <a:lnTo>
                  <a:pt x="2357415" y="982195"/>
                </a:lnTo>
                <a:lnTo>
                  <a:pt x="2412279" y="982195"/>
                </a:lnTo>
                <a:lnTo>
                  <a:pt x="2412279" y="1012580"/>
                </a:lnTo>
                <a:lnTo>
                  <a:pt x="2357415" y="1012580"/>
                </a:lnTo>
                <a:lnTo>
                  <a:pt x="2357415" y="1131261"/>
                </a:lnTo>
                <a:cubicBezTo>
                  <a:pt x="2357415" y="1143548"/>
                  <a:pt x="2360273" y="1152883"/>
                  <a:pt x="2365988" y="1159360"/>
                </a:cubicBezTo>
                <a:cubicBezTo>
                  <a:pt x="2371703" y="1165742"/>
                  <a:pt x="2379418" y="1168980"/>
                  <a:pt x="2389134" y="1168980"/>
                </a:cubicBezTo>
                <a:cubicBezTo>
                  <a:pt x="2397420" y="1168980"/>
                  <a:pt x="2405517" y="1167552"/>
                  <a:pt x="2413518" y="1164694"/>
                </a:cubicBezTo>
                <a:lnTo>
                  <a:pt x="2413518" y="1195936"/>
                </a:lnTo>
                <a:cubicBezTo>
                  <a:pt x="2405802" y="1199651"/>
                  <a:pt x="2396277" y="1201461"/>
                  <a:pt x="2384847" y="1201461"/>
                </a:cubicBezTo>
                <a:cubicBezTo>
                  <a:pt x="2365702" y="1201461"/>
                  <a:pt x="2350272" y="1195555"/>
                  <a:pt x="2338556" y="1183935"/>
                </a:cubicBezTo>
                <a:lnTo>
                  <a:pt x="2338556" y="1184030"/>
                </a:lnTo>
                <a:cubicBezTo>
                  <a:pt x="2326840" y="1172314"/>
                  <a:pt x="2321030" y="1155740"/>
                  <a:pt x="2321030" y="1134309"/>
                </a:cubicBezTo>
                <a:lnTo>
                  <a:pt x="2321030" y="1012580"/>
                </a:lnTo>
                <a:lnTo>
                  <a:pt x="2284168" y="1012580"/>
                </a:lnTo>
                <a:lnTo>
                  <a:pt x="2284168" y="982195"/>
                </a:lnTo>
                <a:lnTo>
                  <a:pt x="2321030" y="982195"/>
                </a:lnTo>
                <a:close/>
                <a:moveTo>
                  <a:pt x="3832266" y="894755"/>
                </a:moveTo>
                <a:lnTo>
                  <a:pt x="3869128" y="894755"/>
                </a:lnTo>
                <a:lnTo>
                  <a:pt x="3869128" y="1198126"/>
                </a:lnTo>
                <a:lnTo>
                  <a:pt x="3832266" y="1198126"/>
                </a:lnTo>
                <a:close/>
                <a:moveTo>
                  <a:pt x="5403510" y="894660"/>
                </a:moveTo>
                <a:lnTo>
                  <a:pt x="5440372" y="894660"/>
                </a:lnTo>
                <a:lnTo>
                  <a:pt x="5440372" y="1198031"/>
                </a:lnTo>
                <a:lnTo>
                  <a:pt x="5403510" y="1198031"/>
                </a:lnTo>
                <a:lnTo>
                  <a:pt x="5403510" y="1162503"/>
                </a:lnTo>
                <a:cubicBezTo>
                  <a:pt x="5397224" y="1174219"/>
                  <a:pt x="5387223" y="1183648"/>
                  <a:pt x="5373507" y="1190792"/>
                </a:cubicBezTo>
                <a:cubicBezTo>
                  <a:pt x="5359791" y="1197936"/>
                  <a:pt x="5344932" y="1201460"/>
                  <a:pt x="5328929" y="1201460"/>
                </a:cubicBezTo>
                <a:cubicBezTo>
                  <a:pt x="5307498" y="1201460"/>
                  <a:pt x="5288638" y="1196793"/>
                  <a:pt x="5272351" y="1187554"/>
                </a:cubicBezTo>
                <a:lnTo>
                  <a:pt x="5272351" y="1187649"/>
                </a:lnTo>
                <a:cubicBezTo>
                  <a:pt x="5256063" y="1178410"/>
                  <a:pt x="5243490" y="1165265"/>
                  <a:pt x="5234632" y="1148406"/>
                </a:cubicBezTo>
                <a:cubicBezTo>
                  <a:pt x="5225774" y="1131547"/>
                  <a:pt x="5221392" y="1112116"/>
                  <a:pt x="5221392" y="1090113"/>
                </a:cubicBezTo>
                <a:cubicBezTo>
                  <a:pt x="5221392" y="1068110"/>
                  <a:pt x="5225774" y="1048679"/>
                  <a:pt x="5234632" y="1031820"/>
                </a:cubicBezTo>
                <a:cubicBezTo>
                  <a:pt x="5243490" y="1014961"/>
                  <a:pt x="5256063" y="1001912"/>
                  <a:pt x="5272351" y="992577"/>
                </a:cubicBezTo>
                <a:cubicBezTo>
                  <a:pt x="5288638" y="983338"/>
                  <a:pt x="5307498" y="978671"/>
                  <a:pt x="5328929" y="978671"/>
                </a:cubicBezTo>
                <a:cubicBezTo>
                  <a:pt x="5344932" y="978671"/>
                  <a:pt x="5359791" y="982195"/>
                  <a:pt x="5373507" y="989148"/>
                </a:cubicBezTo>
                <a:cubicBezTo>
                  <a:pt x="5387223" y="996196"/>
                  <a:pt x="5397224" y="1005531"/>
                  <a:pt x="5403510" y="1017247"/>
                </a:cubicBezTo>
                <a:close/>
                <a:moveTo>
                  <a:pt x="2467524" y="891421"/>
                </a:moveTo>
                <a:cubicBezTo>
                  <a:pt x="2474668" y="891421"/>
                  <a:pt x="2481050" y="893707"/>
                  <a:pt x="2485717" y="898279"/>
                </a:cubicBezTo>
                <a:cubicBezTo>
                  <a:pt x="2490480" y="902851"/>
                  <a:pt x="2492766" y="908757"/>
                  <a:pt x="2492766" y="915805"/>
                </a:cubicBezTo>
                <a:cubicBezTo>
                  <a:pt x="2492766" y="922854"/>
                  <a:pt x="2490384" y="928854"/>
                  <a:pt x="2485717" y="933331"/>
                </a:cubicBezTo>
                <a:cubicBezTo>
                  <a:pt x="2481050" y="937808"/>
                  <a:pt x="2474954" y="940189"/>
                  <a:pt x="2467524" y="940189"/>
                </a:cubicBezTo>
                <a:cubicBezTo>
                  <a:pt x="2460095" y="940189"/>
                  <a:pt x="2454475" y="937903"/>
                  <a:pt x="2449713" y="933331"/>
                </a:cubicBezTo>
                <a:cubicBezTo>
                  <a:pt x="2445046" y="928759"/>
                  <a:pt x="2442664" y="922949"/>
                  <a:pt x="2442664" y="915805"/>
                </a:cubicBezTo>
                <a:cubicBezTo>
                  <a:pt x="2442664" y="908661"/>
                  <a:pt x="2445046" y="902851"/>
                  <a:pt x="2449713" y="898279"/>
                </a:cubicBezTo>
                <a:cubicBezTo>
                  <a:pt x="2454475" y="893707"/>
                  <a:pt x="2460381" y="891421"/>
                  <a:pt x="2467524" y="891421"/>
                </a:cubicBezTo>
                <a:close/>
                <a:moveTo>
                  <a:pt x="3858746" y="655678"/>
                </a:moveTo>
                <a:lnTo>
                  <a:pt x="3814645" y="660821"/>
                </a:lnTo>
                <a:cubicBezTo>
                  <a:pt x="3791785" y="663393"/>
                  <a:pt x="3775402" y="667870"/>
                  <a:pt x="3765591" y="674061"/>
                </a:cubicBezTo>
                <a:cubicBezTo>
                  <a:pt x="3755685" y="680348"/>
                  <a:pt x="3750828" y="689873"/>
                  <a:pt x="3750828" y="702731"/>
                </a:cubicBezTo>
                <a:cubicBezTo>
                  <a:pt x="3750828" y="712447"/>
                  <a:pt x="3754638" y="720162"/>
                  <a:pt x="3762163" y="725877"/>
                </a:cubicBezTo>
                <a:lnTo>
                  <a:pt x="3762163" y="725973"/>
                </a:lnTo>
                <a:cubicBezTo>
                  <a:pt x="3769687" y="731688"/>
                  <a:pt x="3780069" y="734545"/>
                  <a:pt x="3793214" y="734545"/>
                </a:cubicBezTo>
                <a:cubicBezTo>
                  <a:pt x="3806358" y="734545"/>
                  <a:pt x="3817026" y="731497"/>
                  <a:pt x="3827028" y="725306"/>
                </a:cubicBezTo>
                <a:cubicBezTo>
                  <a:pt x="3837029" y="719210"/>
                  <a:pt x="3844839" y="710923"/>
                  <a:pt x="3850364" y="700446"/>
                </a:cubicBezTo>
                <a:cubicBezTo>
                  <a:pt x="3855889" y="690063"/>
                  <a:pt x="3858746" y="678538"/>
                  <a:pt x="3858746" y="665965"/>
                </a:cubicBezTo>
                <a:close/>
                <a:moveTo>
                  <a:pt x="4059818" y="574715"/>
                </a:moveTo>
                <a:cubicBezTo>
                  <a:pt x="4046102" y="574715"/>
                  <a:pt x="4033339" y="578049"/>
                  <a:pt x="4022290" y="584812"/>
                </a:cubicBezTo>
                <a:cubicBezTo>
                  <a:pt x="4011336" y="591575"/>
                  <a:pt x="4002763" y="600909"/>
                  <a:pt x="3996572" y="613101"/>
                </a:cubicBezTo>
                <a:cubicBezTo>
                  <a:pt x="3990476" y="625293"/>
                  <a:pt x="3987333" y="639009"/>
                  <a:pt x="3987333" y="654440"/>
                </a:cubicBezTo>
                <a:cubicBezTo>
                  <a:pt x="3987333" y="669870"/>
                  <a:pt x="3990381" y="683681"/>
                  <a:pt x="3996572" y="695778"/>
                </a:cubicBezTo>
                <a:cubicBezTo>
                  <a:pt x="4002763" y="707875"/>
                  <a:pt x="4011241" y="717305"/>
                  <a:pt x="4022290" y="724067"/>
                </a:cubicBezTo>
                <a:cubicBezTo>
                  <a:pt x="4033243" y="730830"/>
                  <a:pt x="4045816" y="734164"/>
                  <a:pt x="4059818" y="734164"/>
                </a:cubicBezTo>
                <a:cubicBezTo>
                  <a:pt x="4073820" y="734164"/>
                  <a:pt x="4085917" y="730830"/>
                  <a:pt x="4096870" y="724067"/>
                </a:cubicBezTo>
                <a:cubicBezTo>
                  <a:pt x="4107824" y="717400"/>
                  <a:pt x="4116492" y="707970"/>
                  <a:pt x="4122778" y="695778"/>
                </a:cubicBezTo>
                <a:cubicBezTo>
                  <a:pt x="4129065" y="683681"/>
                  <a:pt x="4132208" y="669870"/>
                  <a:pt x="4132208" y="654440"/>
                </a:cubicBezTo>
                <a:cubicBezTo>
                  <a:pt x="4132208" y="639009"/>
                  <a:pt x="4129065" y="625198"/>
                  <a:pt x="4122778" y="613101"/>
                </a:cubicBezTo>
                <a:cubicBezTo>
                  <a:pt x="4116492" y="601004"/>
                  <a:pt x="4107824" y="591575"/>
                  <a:pt x="4096870" y="584812"/>
                </a:cubicBezTo>
                <a:cubicBezTo>
                  <a:pt x="4085821" y="578144"/>
                  <a:pt x="4073534" y="574715"/>
                  <a:pt x="4059818" y="574715"/>
                </a:cubicBezTo>
                <a:close/>
                <a:moveTo>
                  <a:pt x="5291687" y="574620"/>
                </a:moveTo>
                <a:cubicBezTo>
                  <a:pt x="5277780" y="574620"/>
                  <a:pt x="5265302" y="577954"/>
                  <a:pt x="5254444" y="584717"/>
                </a:cubicBezTo>
                <a:cubicBezTo>
                  <a:pt x="5243586" y="591479"/>
                  <a:pt x="5235108" y="600814"/>
                  <a:pt x="5228917" y="613006"/>
                </a:cubicBezTo>
                <a:cubicBezTo>
                  <a:pt x="5222821" y="625198"/>
                  <a:pt x="5219678" y="638914"/>
                  <a:pt x="5219678" y="654344"/>
                </a:cubicBezTo>
                <a:cubicBezTo>
                  <a:pt x="5219678" y="669775"/>
                  <a:pt x="5222726" y="683491"/>
                  <a:pt x="5228917" y="695492"/>
                </a:cubicBezTo>
                <a:cubicBezTo>
                  <a:pt x="5235013" y="707494"/>
                  <a:pt x="5243586" y="716828"/>
                  <a:pt x="5254634" y="723591"/>
                </a:cubicBezTo>
                <a:cubicBezTo>
                  <a:pt x="5265588" y="730354"/>
                  <a:pt x="5277971" y="733688"/>
                  <a:pt x="5291687" y="733688"/>
                </a:cubicBezTo>
                <a:cubicBezTo>
                  <a:pt x="5305403" y="733688"/>
                  <a:pt x="5317785" y="730354"/>
                  <a:pt x="5328739" y="723591"/>
                </a:cubicBezTo>
                <a:cubicBezTo>
                  <a:pt x="5339693" y="716923"/>
                  <a:pt x="5348265" y="707494"/>
                  <a:pt x="5354457" y="695492"/>
                </a:cubicBezTo>
                <a:cubicBezTo>
                  <a:pt x="5360552" y="683491"/>
                  <a:pt x="5363696" y="669775"/>
                  <a:pt x="5363696" y="654344"/>
                </a:cubicBezTo>
                <a:cubicBezTo>
                  <a:pt x="5363696" y="638914"/>
                  <a:pt x="5360648" y="625102"/>
                  <a:pt x="5354457" y="613006"/>
                </a:cubicBezTo>
                <a:cubicBezTo>
                  <a:pt x="5348265" y="600909"/>
                  <a:pt x="5339788" y="591479"/>
                  <a:pt x="5328929" y="584717"/>
                </a:cubicBezTo>
                <a:cubicBezTo>
                  <a:pt x="5318071" y="578049"/>
                  <a:pt x="5305594" y="574620"/>
                  <a:pt x="5291687" y="574620"/>
                </a:cubicBezTo>
                <a:close/>
                <a:moveTo>
                  <a:pt x="5689736" y="574239"/>
                </a:moveTo>
                <a:cubicBezTo>
                  <a:pt x="5671448" y="574239"/>
                  <a:pt x="5657447" y="579002"/>
                  <a:pt x="5646017" y="588622"/>
                </a:cubicBezTo>
                <a:cubicBezTo>
                  <a:pt x="5634586" y="598147"/>
                  <a:pt x="5626967" y="611958"/>
                  <a:pt x="5623347" y="629960"/>
                </a:cubicBezTo>
                <a:lnTo>
                  <a:pt x="5751458" y="629960"/>
                </a:lnTo>
                <a:cubicBezTo>
                  <a:pt x="5751458" y="613101"/>
                  <a:pt x="5745743" y="599576"/>
                  <a:pt x="5734313" y="589479"/>
                </a:cubicBezTo>
                <a:cubicBezTo>
                  <a:pt x="5722883" y="579383"/>
                  <a:pt x="5708024" y="574239"/>
                  <a:pt x="5689736" y="574239"/>
                </a:cubicBezTo>
                <a:close/>
                <a:moveTo>
                  <a:pt x="4694374" y="574239"/>
                </a:moveTo>
                <a:cubicBezTo>
                  <a:pt x="4676086" y="574239"/>
                  <a:pt x="4662084" y="579002"/>
                  <a:pt x="4650654" y="588622"/>
                </a:cubicBezTo>
                <a:cubicBezTo>
                  <a:pt x="4639224" y="598147"/>
                  <a:pt x="4631604" y="611958"/>
                  <a:pt x="4627985" y="629960"/>
                </a:cubicBezTo>
                <a:lnTo>
                  <a:pt x="4756096" y="629960"/>
                </a:lnTo>
                <a:cubicBezTo>
                  <a:pt x="4756096" y="613101"/>
                  <a:pt x="4750381" y="599576"/>
                  <a:pt x="4738951" y="589479"/>
                </a:cubicBezTo>
                <a:cubicBezTo>
                  <a:pt x="4727521" y="579383"/>
                  <a:pt x="4712662" y="574239"/>
                  <a:pt x="4694374" y="574239"/>
                </a:cubicBezTo>
                <a:close/>
                <a:moveTo>
                  <a:pt x="2722508" y="546235"/>
                </a:moveTo>
                <a:lnTo>
                  <a:pt x="2759370" y="546235"/>
                </a:lnTo>
                <a:lnTo>
                  <a:pt x="2759370" y="762167"/>
                </a:lnTo>
                <a:lnTo>
                  <a:pt x="2722508" y="762167"/>
                </a:lnTo>
                <a:lnTo>
                  <a:pt x="2722508" y="723210"/>
                </a:lnTo>
                <a:cubicBezTo>
                  <a:pt x="2715365" y="736068"/>
                  <a:pt x="2705173" y="746355"/>
                  <a:pt x="2691838" y="754071"/>
                </a:cubicBezTo>
                <a:cubicBezTo>
                  <a:pt x="2678598" y="761786"/>
                  <a:pt x="2663358" y="765596"/>
                  <a:pt x="2646213" y="765596"/>
                </a:cubicBezTo>
                <a:cubicBezTo>
                  <a:pt x="2622781" y="765596"/>
                  <a:pt x="2603636" y="758452"/>
                  <a:pt x="2588777" y="744164"/>
                </a:cubicBezTo>
                <a:lnTo>
                  <a:pt x="2588777" y="744355"/>
                </a:lnTo>
                <a:cubicBezTo>
                  <a:pt x="2573918" y="730068"/>
                  <a:pt x="2566489" y="709970"/>
                  <a:pt x="2566489" y="683966"/>
                </a:cubicBezTo>
                <a:lnTo>
                  <a:pt x="2566489" y="546426"/>
                </a:lnTo>
                <a:lnTo>
                  <a:pt x="2602874" y="546426"/>
                </a:lnTo>
                <a:lnTo>
                  <a:pt x="2602874" y="679680"/>
                </a:lnTo>
                <a:cubicBezTo>
                  <a:pt x="2602874" y="696825"/>
                  <a:pt x="2607351" y="710065"/>
                  <a:pt x="2616400" y="719495"/>
                </a:cubicBezTo>
                <a:cubicBezTo>
                  <a:pt x="2625353" y="728925"/>
                  <a:pt x="2637641" y="733592"/>
                  <a:pt x="2653071" y="733592"/>
                </a:cubicBezTo>
                <a:cubicBezTo>
                  <a:pt x="2674502" y="733592"/>
                  <a:pt x="2691457" y="725114"/>
                  <a:pt x="2703839" y="708065"/>
                </a:cubicBezTo>
                <a:cubicBezTo>
                  <a:pt x="2716222" y="691110"/>
                  <a:pt x="2722508" y="667964"/>
                  <a:pt x="2722508" y="638818"/>
                </a:cubicBezTo>
                <a:close/>
                <a:moveTo>
                  <a:pt x="6146746" y="543187"/>
                </a:moveTo>
                <a:cubicBezTo>
                  <a:pt x="6170463" y="543187"/>
                  <a:pt x="6189513" y="548712"/>
                  <a:pt x="6203991" y="559856"/>
                </a:cubicBezTo>
                <a:cubicBezTo>
                  <a:pt x="6218373" y="571000"/>
                  <a:pt x="6227041" y="587002"/>
                  <a:pt x="6229899" y="607862"/>
                </a:cubicBezTo>
                <a:lnTo>
                  <a:pt x="6193037" y="607862"/>
                </a:lnTo>
                <a:cubicBezTo>
                  <a:pt x="6191608" y="597289"/>
                  <a:pt x="6186655" y="589097"/>
                  <a:pt x="6178273" y="583192"/>
                </a:cubicBezTo>
                <a:cubicBezTo>
                  <a:pt x="6169891" y="577382"/>
                  <a:pt x="6159319" y="574429"/>
                  <a:pt x="6146746" y="574429"/>
                </a:cubicBezTo>
                <a:cubicBezTo>
                  <a:pt x="6135887" y="574429"/>
                  <a:pt x="6126933" y="576620"/>
                  <a:pt x="6119980" y="581096"/>
                </a:cubicBezTo>
                <a:cubicBezTo>
                  <a:pt x="6112932" y="585573"/>
                  <a:pt x="6109503" y="591860"/>
                  <a:pt x="6109503" y="600146"/>
                </a:cubicBezTo>
                <a:cubicBezTo>
                  <a:pt x="6109503" y="606719"/>
                  <a:pt x="6111598" y="612053"/>
                  <a:pt x="6115694" y="615958"/>
                </a:cubicBezTo>
                <a:cubicBezTo>
                  <a:pt x="6119790" y="619958"/>
                  <a:pt x="6125028" y="623007"/>
                  <a:pt x="6131315" y="625197"/>
                </a:cubicBezTo>
                <a:cubicBezTo>
                  <a:pt x="6137601" y="627388"/>
                  <a:pt x="6146555" y="629864"/>
                  <a:pt x="6158270" y="632722"/>
                </a:cubicBezTo>
                <a:cubicBezTo>
                  <a:pt x="6174272" y="636437"/>
                  <a:pt x="6187227" y="640247"/>
                  <a:pt x="6197228" y="644247"/>
                </a:cubicBezTo>
                <a:cubicBezTo>
                  <a:pt x="6207229" y="648248"/>
                  <a:pt x="6215802" y="654725"/>
                  <a:pt x="6222946" y="663488"/>
                </a:cubicBezTo>
                <a:cubicBezTo>
                  <a:pt x="6230089" y="672346"/>
                  <a:pt x="6233614" y="684443"/>
                  <a:pt x="6233614" y="699873"/>
                </a:cubicBezTo>
                <a:cubicBezTo>
                  <a:pt x="6233614" y="712732"/>
                  <a:pt x="6230185" y="724162"/>
                  <a:pt x="6223326" y="734163"/>
                </a:cubicBezTo>
                <a:cubicBezTo>
                  <a:pt x="6216469" y="744164"/>
                  <a:pt x="6206944" y="751975"/>
                  <a:pt x="6194847" y="757500"/>
                </a:cubicBezTo>
                <a:cubicBezTo>
                  <a:pt x="6182654" y="763024"/>
                  <a:pt x="6168938" y="765882"/>
                  <a:pt x="6153508" y="765882"/>
                </a:cubicBezTo>
                <a:cubicBezTo>
                  <a:pt x="6135792" y="765882"/>
                  <a:pt x="6120552" y="762357"/>
                  <a:pt x="6107883" y="755404"/>
                </a:cubicBezTo>
                <a:lnTo>
                  <a:pt x="6108169" y="755309"/>
                </a:lnTo>
                <a:cubicBezTo>
                  <a:pt x="6095501" y="748356"/>
                  <a:pt x="6085785" y="739212"/>
                  <a:pt x="6079213" y="727877"/>
                </a:cubicBezTo>
                <a:cubicBezTo>
                  <a:pt x="6072641" y="716637"/>
                  <a:pt x="6068926" y="704541"/>
                  <a:pt x="6068069" y="691682"/>
                </a:cubicBezTo>
                <a:lnTo>
                  <a:pt x="6104931" y="691682"/>
                </a:lnTo>
                <a:cubicBezTo>
                  <a:pt x="6106360" y="705398"/>
                  <a:pt x="6111312" y="715971"/>
                  <a:pt x="6119885" y="723400"/>
                </a:cubicBezTo>
                <a:cubicBezTo>
                  <a:pt x="6128457" y="730830"/>
                  <a:pt x="6139697" y="734544"/>
                  <a:pt x="6153699" y="734544"/>
                </a:cubicBezTo>
                <a:cubicBezTo>
                  <a:pt x="6167701" y="734544"/>
                  <a:pt x="6177702" y="731591"/>
                  <a:pt x="6185417" y="725781"/>
                </a:cubicBezTo>
                <a:cubicBezTo>
                  <a:pt x="6193132" y="719971"/>
                  <a:pt x="6196942" y="711589"/>
                  <a:pt x="6196942" y="700731"/>
                </a:cubicBezTo>
                <a:cubicBezTo>
                  <a:pt x="6196942" y="693301"/>
                  <a:pt x="6194656" y="687205"/>
                  <a:pt x="6190084" y="682538"/>
                </a:cubicBezTo>
                <a:cubicBezTo>
                  <a:pt x="6185512" y="677775"/>
                  <a:pt x="6179797" y="674156"/>
                  <a:pt x="6172939" y="671584"/>
                </a:cubicBezTo>
                <a:cubicBezTo>
                  <a:pt x="6166081" y="669012"/>
                  <a:pt x="6156651" y="666345"/>
                  <a:pt x="6144650" y="663488"/>
                </a:cubicBezTo>
                <a:cubicBezTo>
                  <a:pt x="6129505" y="659773"/>
                  <a:pt x="6117218" y="655963"/>
                  <a:pt x="6107788" y="651962"/>
                </a:cubicBezTo>
                <a:cubicBezTo>
                  <a:pt x="6098358" y="647962"/>
                  <a:pt x="6090262" y="641866"/>
                  <a:pt x="6083595" y="633770"/>
                </a:cubicBezTo>
                <a:cubicBezTo>
                  <a:pt x="6076927" y="625674"/>
                  <a:pt x="6073498" y="614815"/>
                  <a:pt x="6073498" y="601385"/>
                </a:cubicBezTo>
                <a:cubicBezTo>
                  <a:pt x="6073498" y="590526"/>
                  <a:pt x="6076546" y="580716"/>
                  <a:pt x="6082737" y="571857"/>
                </a:cubicBezTo>
                <a:cubicBezTo>
                  <a:pt x="6088833" y="562999"/>
                  <a:pt x="6097501" y="556046"/>
                  <a:pt x="6108646" y="550902"/>
                </a:cubicBezTo>
                <a:cubicBezTo>
                  <a:pt x="6119790" y="545759"/>
                  <a:pt x="6132458" y="543187"/>
                  <a:pt x="6146746" y="543187"/>
                </a:cubicBezTo>
                <a:close/>
                <a:moveTo>
                  <a:pt x="4471394" y="543187"/>
                </a:moveTo>
                <a:cubicBezTo>
                  <a:pt x="4495111" y="543187"/>
                  <a:pt x="4514161" y="548712"/>
                  <a:pt x="4528639" y="559856"/>
                </a:cubicBezTo>
                <a:cubicBezTo>
                  <a:pt x="4543021" y="571000"/>
                  <a:pt x="4551689" y="587002"/>
                  <a:pt x="4554547" y="607862"/>
                </a:cubicBezTo>
                <a:lnTo>
                  <a:pt x="4517685" y="607862"/>
                </a:lnTo>
                <a:cubicBezTo>
                  <a:pt x="4516256" y="597289"/>
                  <a:pt x="4511303" y="589097"/>
                  <a:pt x="4502921" y="583192"/>
                </a:cubicBezTo>
                <a:cubicBezTo>
                  <a:pt x="4494539" y="577382"/>
                  <a:pt x="4483967" y="574429"/>
                  <a:pt x="4471394" y="574429"/>
                </a:cubicBezTo>
                <a:cubicBezTo>
                  <a:pt x="4460535" y="574429"/>
                  <a:pt x="4451581" y="576620"/>
                  <a:pt x="4444628" y="581096"/>
                </a:cubicBezTo>
                <a:cubicBezTo>
                  <a:pt x="4437580" y="585573"/>
                  <a:pt x="4434151" y="591860"/>
                  <a:pt x="4434151" y="600146"/>
                </a:cubicBezTo>
                <a:cubicBezTo>
                  <a:pt x="4434151" y="606719"/>
                  <a:pt x="4436246" y="612053"/>
                  <a:pt x="4440342" y="615958"/>
                </a:cubicBezTo>
                <a:cubicBezTo>
                  <a:pt x="4444438" y="619958"/>
                  <a:pt x="4449677" y="623007"/>
                  <a:pt x="4455963" y="625197"/>
                </a:cubicBezTo>
                <a:cubicBezTo>
                  <a:pt x="4462250" y="627388"/>
                  <a:pt x="4471203" y="629864"/>
                  <a:pt x="4482919" y="632722"/>
                </a:cubicBezTo>
                <a:cubicBezTo>
                  <a:pt x="4498921" y="636437"/>
                  <a:pt x="4511875" y="640247"/>
                  <a:pt x="4521876" y="644247"/>
                </a:cubicBezTo>
                <a:cubicBezTo>
                  <a:pt x="4531877" y="648248"/>
                  <a:pt x="4540450" y="654725"/>
                  <a:pt x="4547594" y="663488"/>
                </a:cubicBezTo>
                <a:cubicBezTo>
                  <a:pt x="4554737" y="672346"/>
                  <a:pt x="4558262" y="684443"/>
                  <a:pt x="4558262" y="699873"/>
                </a:cubicBezTo>
                <a:cubicBezTo>
                  <a:pt x="4558262" y="712732"/>
                  <a:pt x="4554833" y="724162"/>
                  <a:pt x="4547975" y="734163"/>
                </a:cubicBezTo>
                <a:cubicBezTo>
                  <a:pt x="4541117" y="744164"/>
                  <a:pt x="4531592" y="751975"/>
                  <a:pt x="4519495" y="757500"/>
                </a:cubicBezTo>
                <a:cubicBezTo>
                  <a:pt x="4507303" y="763024"/>
                  <a:pt x="4493587" y="765882"/>
                  <a:pt x="4478156" y="765882"/>
                </a:cubicBezTo>
                <a:cubicBezTo>
                  <a:pt x="4460440" y="765882"/>
                  <a:pt x="4445200" y="762357"/>
                  <a:pt x="4432531" y="755404"/>
                </a:cubicBezTo>
                <a:lnTo>
                  <a:pt x="4432817" y="755309"/>
                </a:lnTo>
                <a:cubicBezTo>
                  <a:pt x="4420149" y="748356"/>
                  <a:pt x="4410434" y="739212"/>
                  <a:pt x="4403861" y="727877"/>
                </a:cubicBezTo>
                <a:cubicBezTo>
                  <a:pt x="4397289" y="716637"/>
                  <a:pt x="4393574" y="704541"/>
                  <a:pt x="4392717" y="691682"/>
                </a:cubicBezTo>
                <a:lnTo>
                  <a:pt x="4429579" y="691682"/>
                </a:lnTo>
                <a:cubicBezTo>
                  <a:pt x="4431008" y="705398"/>
                  <a:pt x="4435961" y="715971"/>
                  <a:pt x="4444533" y="723400"/>
                </a:cubicBezTo>
                <a:cubicBezTo>
                  <a:pt x="4453105" y="730830"/>
                  <a:pt x="4464345" y="734544"/>
                  <a:pt x="4478347" y="734544"/>
                </a:cubicBezTo>
                <a:cubicBezTo>
                  <a:pt x="4492349" y="734544"/>
                  <a:pt x="4502350" y="731591"/>
                  <a:pt x="4510065" y="725781"/>
                </a:cubicBezTo>
                <a:cubicBezTo>
                  <a:pt x="4517780" y="719971"/>
                  <a:pt x="4521590" y="711589"/>
                  <a:pt x="4521590" y="700731"/>
                </a:cubicBezTo>
                <a:cubicBezTo>
                  <a:pt x="4521590" y="693301"/>
                  <a:pt x="4519304" y="687205"/>
                  <a:pt x="4514732" y="682538"/>
                </a:cubicBezTo>
                <a:cubicBezTo>
                  <a:pt x="4510160" y="677775"/>
                  <a:pt x="4504445" y="674156"/>
                  <a:pt x="4497587" y="671584"/>
                </a:cubicBezTo>
                <a:cubicBezTo>
                  <a:pt x="4490729" y="669012"/>
                  <a:pt x="4481300" y="666345"/>
                  <a:pt x="4469298" y="663488"/>
                </a:cubicBezTo>
                <a:cubicBezTo>
                  <a:pt x="4454153" y="659773"/>
                  <a:pt x="4441866" y="655963"/>
                  <a:pt x="4432436" y="651962"/>
                </a:cubicBezTo>
                <a:cubicBezTo>
                  <a:pt x="4423006" y="647962"/>
                  <a:pt x="4414910" y="641866"/>
                  <a:pt x="4408243" y="633770"/>
                </a:cubicBezTo>
                <a:cubicBezTo>
                  <a:pt x="4401575" y="625674"/>
                  <a:pt x="4398146" y="614815"/>
                  <a:pt x="4398146" y="601385"/>
                </a:cubicBezTo>
                <a:cubicBezTo>
                  <a:pt x="4398146" y="590526"/>
                  <a:pt x="4401194" y="580716"/>
                  <a:pt x="4407386" y="571857"/>
                </a:cubicBezTo>
                <a:cubicBezTo>
                  <a:pt x="4413481" y="562999"/>
                  <a:pt x="4422149" y="556046"/>
                  <a:pt x="4433294" y="550902"/>
                </a:cubicBezTo>
                <a:cubicBezTo>
                  <a:pt x="4444438" y="545759"/>
                  <a:pt x="4457106" y="543187"/>
                  <a:pt x="4471394" y="543187"/>
                </a:cubicBezTo>
                <a:close/>
                <a:moveTo>
                  <a:pt x="4277274" y="543187"/>
                </a:moveTo>
                <a:cubicBezTo>
                  <a:pt x="4300991" y="543187"/>
                  <a:pt x="4320041" y="548712"/>
                  <a:pt x="4334519" y="559856"/>
                </a:cubicBezTo>
                <a:cubicBezTo>
                  <a:pt x="4348901" y="571000"/>
                  <a:pt x="4357569" y="587002"/>
                  <a:pt x="4360427" y="607862"/>
                </a:cubicBezTo>
                <a:lnTo>
                  <a:pt x="4323565" y="607862"/>
                </a:lnTo>
                <a:cubicBezTo>
                  <a:pt x="4322136" y="597289"/>
                  <a:pt x="4317183" y="589097"/>
                  <a:pt x="4308801" y="583192"/>
                </a:cubicBezTo>
                <a:cubicBezTo>
                  <a:pt x="4300419" y="577382"/>
                  <a:pt x="4289847" y="574429"/>
                  <a:pt x="4277274" y="574429"/>
                </a:cubicBezTo>
                <a:cubicBezTo>
                  <a:pt x="4266415" y="574429"/>
                  <a:pt x="4257462" y="576620"/>
                  <a:pt x="4250508" y="581096"/>
                </a:cubicBezTo>
                <a:cubicBezTo>
                  <a:pt x="4243460" y="585573"/>
                  <a:pt x="4240031" y="591860"/>
                  <a:pt x="4240031" y="600146"/>
                </a:cubicBezTo>
                <a:cubicBezTo>
                  <a:pt x="4240031" y="606719"/>
                  <a:pt x="4242126" y="612053"/>
                  <a:pt x="4246222" y="615958"/>
                </a:cubicBezTo>
                <a:cubicBezTo>
                  <a:pt x="4250318" y="619958"/>
                  <a:pt x="4255557" y="623007"/>
                  <a:pt x="4261843" y="625197"/>
                </a:cubicBezTo>
                <a:cubicBezTo>
                  <a:pt x="4268130" y="627388"/>
                  <a:pt x="4277083" y="629864"/>
                  <a:pt x="4288799" y="632722"/>
                </a:cubicBezTo>
                <a:cubicBezTo>
                  <a:pt x="4304801" y="636437"/>
                  <a:pt x="4317755" y="640247"/>
                  <a:pt x="4327756" y="644247"/>
                </a:cubicBezTo>
                <a:cubicBezTo>
                  <a:pt x="4337757" y="648248"/>
                  <a:pt x="4346330" y="654725"/>
                  <a:pt x="4353474" y="663488"/>
                </a:cubicBezTo>
                <a:cubicBezTo>
                  <a:pt x="4360617" y="672346"/>
                  <a:pt x="4364142" y="684443"/>
                  <a:pt x="4364142" y="699873"/>
                </a:cubicBezTo>
                <a:cubicBezTo>
                  <a:pt x="4364142" y="712732"/>
                  <a:pt x="4360713" y="724162"/>
                  <a:pt x="4353855" y="734163"/>
                </a:cubicBezTo>
                <a:cubicBezTo>
                  <a:pt x="4346997" y="744164"/>
                  <a:pt x="4337472" y="751975"/>
                  <a:pt x="4325375" y="757500"/>
                </a:cubicBezTo>
                <a:cubicBezTo>
                  <a:pt x="4313183" y="763024"/>
                  <a:pt x="4299467" y="765882"/>
                  <a:pt x="4284036" y="765882"/>
                </a:cubicBezTo>
                <a:cubicBezTo>
                  <a:pt x="4266320" y="765882"/>
                  <a:pt x="4251080" y="762357"/>
                  <a:pt x="4238412" y="755404"/>
                </a:cubicBezTo>
                <a:lnTo>
                  <a:pt x="4238697" y="755309"/>
                </a:lnTo>
                <a:cubicBezTo>
                  <a:pt x="4226029" y="748356"/>
                  <a:pt x="4216314" y="739212"/>
                  <a:pt x="4209741" y="727877"/>
                </a:cubicBezTo>
                <a:cubicBezTo>
                  <a:pt x="4203169" y="716637"/>
                  <a:pt x="4199455" y="704541"/>
                  <a:pt x="4198597" y="691682"/>
                </a:cubicBezTo>
                <a:lnTo>
                  <a:pt x="4235459" y="691682"/>
                </a:lnTo>
                <a:cubicBezTo>
                  <a:pt x="4236888" y="705398"/>
                  <a:pt x="4241841" y="715971"/>
                  <a:pt x="4250413" y="723400"/>
                </a:cubicBezTo>
                <a:cubicBezTo>
                  <a:pt x="4258986" y="730830"/>
                  <a:pt x="4270225" y="734544"/>
                  <a:pt x="4284227" y="734544"/>
                </a:cubicBezTo>
                <a:cubicBezTo>
                  <a:pt x="4298229" y="734544"/>
                  <a:pt x="4308230" y="731591"/>
                  <a:pt x="4315945" y="725781"/>
                </a:cubicBezTo>
                <a:cubicBezTo>
                  <a:pt x="4323660" y="719971"/>
                  <a:pt x="4327470" y="711589"/>
                  <a:pt x="4327470" y="700731"/>
                </a:cubicBezTo>
                <a:cubicBezTo>
                  <a:pt x="4327470" y="693301"/>
                  <a:pt x="4325184" y="687205"/>
                  <a:pt x="4320612" y="682538"/>
                </a:cubicBezTo>
                <a:cubicBezTo>
                  <a:pt x="4316040" y="677775"/>
                  <a:pt x="4310325" y="674156"/>
                  <a:pt x="4303467" y="671584"/>
                </a:cubicBezTo>
                <a:cubicBezTo>
                  <a:pt x="4296609" y="669012"/>
                  <a:pt x="4287180" y="666345"/>
                  <a:pt x="4275178" y="663488"/>
                </a:cubicBezTo>
                <a:cubicBezTo>
                  <a:pt x="4260033" y="659773"/>
                  <a:pt x="4247746" y="655963"/>
                  <a:pt x="4238316" y="651962"/>
                </a:cubicBezTo>
                <a:cubicBezTo>
                  <a:pt x="4228887" y="647962"/>
                  <a:pt x="4220790" y="641866"/>
                  <a:pt x="4214123" y="633770"/>
                </a:cubicBezTo>
                <a:cubicBezTo>
                  <a:pt x="4207455" y="625674"/>
                  <a:pt x="4204026" y="614815"/>
                  <a:pt x="4204026" y="601385"/>
                </a:cubicBezTo>
                <a:cubicBezTo>
                  <a:pt x="4204026" y="590526"/>
                  <a:pt x="4207074" y="580716"/>
                  <a:pt x="4213266" y="571857"/>
                </a:cubicBezTo>
                <a:cubicBezTo>
                  <a:pt x="4219362" y="562999"/>
                  <a:pt x="4228030" y="556046"/>
                  <a:pt x="4239174" y="550902"/>
                </a:cubicBezTo>
                <a:cubicBezTo>
                  <a:pt x="4250318" y="545759"/>
                  <a:pt x="4262986" y="543187"/>
                  <a:pt x="4277274" y="543187"/>
                </a:cubicBezTo>
                <a:close/>
                <a:moveTo>
                  <a:pt x="3378686" y="543187"/>
                </a:moveTo>
                <a:cubicBezTo>
                  <a:pt x="3402403" y="543187"/>
                  <a:pt x="3421453" y="548712"/>
                  <a:pt x="3435931" y="559856"/>
                </a:cubicBezTo>
                <a:cubicBezTo>
                  <a:pt x="3450313" y="571000"/>
                  <a:pt x="3458981" y="587002"/>
                  <a:pt x="3461839" y="607862"/>
                </a:cubicBezTo>
                <a:lnTo>
                  <a:pt x="3424977" y="607862"/>
                </a:lnTo>
                <a:cubicBezTo>
                  <a:pt x="3423548" y="597289"/>
                  <a:pt x="3418595" y="589097"/>
                  <a:pt x="3410213" y="583192"/>
                </a:cubicBezTo>
                <a:cubicBezTo>
                  <a:pt x="3401831" y="577382"/>
                  <a:pt x="3391259" y="574429"/>
                  <a:pt x="3378686" y="574429"/>
                </a:cubicBezTo>
                <a:cubicBezTo>
                  <a:pt x="3367827" y="574429"/>
                  <a:pt x="3358874" y="576620"/>
                  <a:pt x="3351920" y="581096"/>
                </a:cubicBezTo>
                <a:cubicBezTo>
                  <a:pt x="3344872" y="585573"/>
                  <a:pt x="3341443" y="591860"/>
                  <a:pt x="3341443" y="600146"/>
                </a:cubicBezTo>
                <a:cubicBezTo>
                  <a:pt x="3341443" y="606719"/>
                  <a:pt x="3343538" y="612053"/>
                  <a:pt x="3347634" y="615958"/>
                </a:cubicBezTo>
                <a:cubicBezTo>
                  <a:pt x="3351730" y="619958"/>
                  <a:pt x="3356969" y="623007"/>
                  <a:pt x="3363255" y="625197"/>
                </a:cubicBezTo>
                <a:cubicBezTo>
                  <a:pt x="3369542" y="627388"/>
                  <a:pt x="3378495" y="629864"/>
                  <a:pt x="3390211" y="632722"/>
                </a:cubicBezTo>
                <a:cubicBezTo>
                  <a:pt x="3406213" y="636437"/>
                  <a:pt x="3419167" y="640247"/>
                  <a:pt x="3429168" y="644247"/>
                </a:cubicBezTo>
                <a:cubicBezTo>
                  <a:pt x="3439169" y="648248"/>
                  <a:pt x="3447742" y="654725"/>
                  <a:pt x="3454886" y="663488"/>
                </a:cubicBezTo>
                <a:cubicBezTo>
                  <a:pt x="3462029" y="672346"/>
                  <a:pt x="3465554" y="684443"/>
                  <a:pt x="3465554" y="699873"/>
                </a:cubicBezTo>
                <a:cubicBezTo>
                  <a:pt x="3465554" y="712732"/>
                  <a:pt x="3462125" y="724162"/>
                  <a:pt x="3455267" y="734163"/>
                </a:cubicBezTo>
                <a:cubicBezTo>
                  <a:pt x="3448409" y="744164"/>
                  <a:pt x="3438884" y="751975"/>
                  <a:pt x="3426787" y="757500"/>
                </a:cubicBezTo>
                <a:cubicBezTo>
                  <a:pt x="3414595" y="763024"/>
                  <a:pt x="3400879" y="765882"/>
                  <a:pt x="3385448" y="765882"/>
                </a:cubicBezTo>
                <a:cubicBezTo>
                  <a:pt x="3367732" y="765882"/>
                  <a:pt x="3352492" y="762357"/>
                  <a:pt x="3339824" y="755404"/>
                </a:cubicBezTo>
                <a:lnTo>
                  <a:pt x="3340109" y="755309"/>
                </a:lnTo>
                <a:cubicBezTo>
                  <a:pt x="3327441" y="748356"/>
                  <a:pt x="3317726" y="739212"/>
                  <a:pt x="3311153" y="727877"/>
                </a:cubicBezTo>
                <a:cubicBezTo>
                  <a:pt x="3304581" y="716637"/>
                  <a:pt x="3300866" y="704541"/>
                  <a:pt x="3300009" y="691682"/>
                </a:cubicBezTo>
                <a:lnTo>
                  <a:pt x="3336871" y="691682"/>
                </a:lnTo>
                <a:cubicBezTo>
                  <a:pt x="3338300" y="705398"/>
                  <a:pt x="3343253" y="715971"/>
                  <a:pt x="3351825" y="723400"/>
                </a:cubicBezTo>
                <a:cubicBezTo>
                  <a:pt x="3360397" y="730830"/>
                  <a:pt x="3371637" y="734544"/>
                  <a:pt x="3385639" y="734544"/>
                </a:cubicBezTo>
                <a:cubicBezTo>
                  <a:pt x="3399641" y="734544"/>
                  <a:pt x="3409642" y="731591"/>
                  <a:pt x="3417357" y="725781"/>
                </a:cubicBezTo>
                <a:cubicBezTo>
                  <a:pt x="3425072" y="719971"/>
                  <a:pt x="3428882" y="711589"/>
                  <a:pt x="3428882" y="700731"/>
                </a:cubicBezTo>
                <a:cubicBezTo>
                  <a:pt x="3428882" y="693301"/>
                  <a:pt x="3426596" y="687205"/>
                  <a:pt x="3422024" y="682538"/>
                </a:cubicBezTo>
                <a:cubicBezTo>
                  <a:pt x="3417452" y="677775"/>
                  <a:pt x="3411737" y="674156"/>
                  <a:pt x="3404879" y="671584"/>
                </a:cubicBezTo>
                <a:cubicBezTo>
                  <a:pt x="3398021" y="669012"/>
                  <a:pt x="3388592" y="666345"/>
                  <a:pt x="3376590" y="663488"/>
                </a:cubicBezTo>
                <a:cubicBezTo>
                  <a:pt x="3361445" y="659773"/>
                  <a:pt x="3349158" y="655963"/>
                  <a:pt x="3339728" y="651962"/>
                </a:cubicBezTo>
                <a:cubicBezTo>
                  <a:pt x="3330299" y="647962"/>
                  <a:pt x="3322202" y="641866"/>
                  <a:pt x="3315535" y="633770"/>
                </a:cubicBezTo>
                <a:cubicBezTo>
                  <a:pt x="3308867" y="625674"/>
                  <a:pt x="3305438" y="614815"/>
                  <a:pt x="3305438" y="601385"/>
                </a:cubicBezTo>
                <a:cubicBezTo>
                  <a:pt x="3305438" y="590526"/>
                  <a:pt x="3308486" y="580716"/>
                  <a:pt x="3314678" y="571857"/>
                </a:cubicBezTo>
                <a:cubicBezTo>
                  <a:pt x="3320774" y="562999"/>
                  <a:pt x="3329441" y="556046"/>
                  <a:pt x="3340586" y="550902"/>
                </a:cubicBezTo>
                <a:cubicBezTo>
                  <a:pt x="3351730" y="545759"/>
                  <a:pt x="3364398" y="543187"/>
                  <a:pt x="3378686" y="543187"/>
                </a:cubicBezTo>
                <a:close/>
                <a:moveTo>
                  <a:pt x="5947578" y="542997"/>
                </a:moveTo>
                <a:cubicBezTo>
                  <a:pt x="5971010" y="542997"/>
                  <a:pt x="5990250" y="549950"/>
                  <a:pt x="6005204" y="563762"/>
                </a:cubicBezTo>
                <a:cubicBezTo>
                  <a:pt x="6020159" y="577668"/>
                  <a:pt x="6027684" y="596718"/>
                  <a:pt x="6027684" y="621007"/>
                </a:cubicBezTo>
                <a:lnTo>
                  <a:pt x="6027684" y="762453"/>
                </a:lnTo>
                <a:lnTo>
                  <a:pt x="5990822" y="762453"/>
                </a:lnTo>
                <a:lnTo>
                  <a:pt x="5990822" y="629198"/>
                </a:lnTo>
                <a:cubicBezTo>
                  <a:pt x="5990822" y="612053"/>
                  <a:pt x="5986345" y="598814"/>
                  <a:pt x="5977296" y="589384"/>
                </a:cubicBezTo>
                <a:cubicBezTo>
                  <a:pt x="5968342" y="579954"/>
                  <a:pt x="5955960" y="575287"/>
                  <a:pt x="5940244" y="575287"/>
                </a:cubicBezTo>
                <a:cubicBezTo>
                  <a:pt x="5919098" y="575287"/>
                  <a:pt x="5902239" y="583859"/>
                  <a:pt x="5889666" y="601004"/>
                </a:cubicBezTo>
                <a:cubicBezTo>
                  <a:pt x="5877093" y="618149"/>
                  <a:pt x="5870807" y="641104"/>
                  <a:pt x="5870807" y="669965"/>
                </a:cubicBezTo>
                <a:lnTo>
                  <a:pt x="5870807" y="762548"/>
                </a:lnTo>
                <a:lnTo>
                  <a:pt x="5834421" y="762548"/>
                </a:lnTo>
                <a:lnTo>
                  <a:pt x="5834421" y="546617"/>
                </a:lnTo>
                <a:lnTo>
                  <a:pt x="5834516" y="546426"/>
                </a:lnTo>
                <a:lnTo>
                  <a:pt x="5870902" y="546426"/>
                </a:lnTo>
                <a:lnTo>
                  <a:pt x="5870902" y="583669"/>
                </a:lnTo>
                <a:cubicBezTo>
                  <a:pt x="5878046" y="571667"/>
                  <a:pt x="5888333" y="561857"/>
                  <a:pt x="5901763" y="554332"/>
                </a:cubicBezTo>
                <a:cubicBezTo>
                  <a:pt x="5915193" y="546807"/>
                  <a:pt x="5930433" y="542997"/>
                  <a:pt x="5947578" y="542997"/>
                </a:cubicBezTo>
                <a:close/>
                <a:moveTo>
                  <a:pt x="5689641" y="542997"/>
                </a:moveTo>
                <a:cubicBezTo>
                  <a:pt x="5709929" y="542997"/>
                  <a:pt x="5726788" y="547379"/>
                  <a:pt x="5741933" y="556046"/>
                </a:cubicBezTo>
                <a:cubicBezTo>
                  <a:pt x="5757078" y="564809"/>
                  <a:pt x="5768794" y="576716"/>
                  <a:pt x="5777081" y="591860"/>
                </a:cubicBezTo>
                <a:cubicBezTo>
                  <a:pt x="5785367" y="607005"/>
                  <a:pt x="5789463" y="623960"/>
                  <a:pt x="5789463" y="642819"/>
                </a:cubicBezTo>
                <a:cubicBezTo>
                  <a:pt x="5789463" y="649963"/>
                  <a:pt x="5789177" y="655392"/>
                  <a:pt x="5788606" y="659107"/>
                </a:cubicBezTo>
                <a:lnTo>
                  <a:pt x="5621061" y="659107"/>
                </a:lnTo>
                <a:cubicBezTo>
                  <a:pt x="5621918" y="681967"/>
                  <a:pt x="5628681" y="700160"/>
                  <a:pt x="5641445" y="713780"/>
                </a:cubicBezTo>
                <a:cubicBezTo>
                  <a:pt x="5654113" y="727306"/>
                  <a:pt x="5670686" y="734164"/>
                  <a:pt x="5690974" y="734164"/>
                </a:cubicBezTo>
                <a:cubicBezTo>
                  <a:pt x="5706405" y="734164"/>
                  <a:pt x="5719168" y="730544"/>
                  <a:pt x="5729360" y="723210"/>
                </a:cubicBezTo>
                <a:cubicBezTo>
                  <a:pt x="5739457" y="715971"/>
                  <a:pt x="5746314" y="705970"/>
                  <a:pt x="5749744" y="693397"/>
                </a:cubicBezTo>
                <a:lnTo>
                  <a:pt x="5786606" y="693397"/>
                </a:lnTo>
                <a:cubicBezTo>
                  <a:pt x="5782605" y="714828"/>
                  <a:pt x="5772032" y="732259"/>
                  <a:pt x="5754887" y="745689"/>
                </a:cubicBezTo>
                <a:cubicBezTo>
                  <a:pt x="5737742" y="759119"/>
                  <a:pt x="5716883" y="765787"/>
                  <a:pt x="5692308" y="765787"/>
                </a:cubicBezTo>
                <a:cubicBezTo>
                  <a:pt x="5671163" y="765787"/>
                  <a:pt x="5652398" y="761120"/>
                  <a:pt x="5635920" y="751690"/>
                </a:cubicBezTo>
                <a:cubicBezTo>
                  <a:pt x="5619537" y="742260"/>
                  <a:pt x="5606678" y="729020"/>
                  <a:pt x="5597534" y="712066"/>
                </a:cubicBezTo>
                <a:cubicBezTo>
                  <a:pt x="5588390" y="695111"/>
                  <a:pt x="5583818" y="675871"/>
                  <a:pt x="5583818" y="654440"/>
                </a:cubicBezTo>
                <a:cubicBezTo>
                  <a:pt x="5583818" y="633008"/>
                  <a:pt x="5588390" y="613863"/>
                  <a:pt x="5597534" y="597004"/>
                </a:cubicBezTo>
                <a:cubicBezTo>
                  <a:pt x="5606678" y="580145"/>
                  <a:pt x="5619251" y="566905"/>
                  <a:pt x="5635253" y="557380"/>
                </a:cubicBezTo>
                <a:cubicBezTo>
                  <a:pt x="5651255" y="547855"/>
                  <a:pt x="5669353" y="542997"/>
                  <a:pt x="5689641" y="542997"/>
                </a:cubicBezTo>
                <a:close/>
                <a:moveTo>
                  <a:pt x="5549623" y="542997"/>
                </a:moveTo>
                <a:cubicBezTo>
                  <a:pt x="5559624" y="542997"/>
                  <a:pt x="5567720" y="544616"/>
                  <a:pt x="5574007" y="547664"/>
                </a:cubicBezTo>
                <a:lnTo>
                  <a:pt x="5574007" y="582812"/>
                </a:lnTo>
                <a:cubicBezTo>
                  <a:pt x="5565149" y="579097"/>
                  <a:pt x="5555624" y="577287"/>
                  <a:pt x="5545337" y="577287"/>
                </a:cubicBezTo>
                <a:cubicBezTo>
                  <a:pt x="5533335" y="577287"/>
                  <a:pt x="5522477" y="581192"/>
                  <a:pt x="5512761" y="588812"/>
                </a:cubicBezTo>
                <a:cubicBezTo>
                  <a:pt x="5503046" y="596528"/>
                  <a:pt x="5495426" y="607767"/>
                  <a:pt x="5490092" y="622626"/>
                </a:cubicBezTo>
                <a:cubicBezTo>
                  <a:pt x="5484663" y="637485"/>
                  <a:pt x="5481995" y="655202"/>
                  <a:pt x="5481995" y="675775"/>
                </a:cubicBezTo>
                <a:lnTo>
                  <a:pt x="5481995" y="762358"/>
                </a:lnTo>
                <a:lnTo>
                  <a:pt x="5445610" y="762358"/>
                </a:lnTo>
                <a:lnTo>
                  <a:pt x="5445610" y="546426"/>
                </a:lnTo>
                <a:lnTo>
                  <a:pt x="5481901" y="546426"/>
                </a:lnTo>
                <a:lnTo>
                  <a:pt x="5481901" y="584526"/>
                </a:lnTo>
                <a:cubicBezTo>
                  <a:pt x="5487901" y="571953"/>
                  <a:pt x="5497140" y="561857"/>
                  <a:pt x="5509523" y="554332"/>
                </a:cubicBezTo>
                <a:cubicBezTo>
                  <a:pt x="5521905" y="546807"/>
                  <a:pt x="5535336" y="542997"/>
                  <a:pt x="5549623" y="542997"/>
                </a:cubicBezTo>
                <a:close/>
                <a:moveTo>
                  <a:pt x="5291591" y="542997"/>
                </a:moveTo>
                <a:cubicBezTo>
                  <a:pt x="5312451" y="542997"/>
                  <a:pt x="5331120" y="547760"/>
                  <a:pt x="5347694" y="557380"/>
                </a:cubicBezTo>
                <a:cubicBezTo>
                  <a:pt x="5364267" y="567000"/>
                  <a:pt x="5377221" y="580145"/>
                  <a:pt x="5386651" y="597004"/>
                </a:cubicBezTo>
                <a:cubicBezTo>
                  <a:pt x="5396081" y="613863"/>
                  <a:pt x="5400748" y="633008"/>
                  <a:pt x="5400748" y="654440"/>
                </a:cubicBezTo>
                <a:cubicBezTo>
                  <a:pt x="5400748" y="675871"/>
                  <a:pt x="5395986" y="695016"/>
                  <a:pt x="5386651" y="711875"/>
                </a:cubicBezTo>
                <a:cubicBezTo>
                  <a:pt x="5377221" y="728735"/>
                  <a:pt x="5364172" y="741974"/>
                  <a:pt x="5347694" y="751499"/>
                </a:cubicBezTo>
                <a:cubicBezTo>
                  <a:pt x="5331120" y="761024"/>
                  <a:pt x="5312356" y="765882"/>
                  <a:pt x="5291591" y="765882"/>
                </a:cubicBezTo>
                <a:cubicBezTo>
                  <a:pt x="5270827" y="765882"/>
                  <a:pt x="5252063" y="761120"/>
                  <a:pt x="5235489" y="751499"/>
                </a:cubicBezTo>
                <a:cubicBezTo>
                  <a:pt x="5218916" y="741974"/>
                  <a:pt x="5205962" y="728735"/>
                  <a:pt x="5196532" y="711875"/>
                </a:cubicBezTo>
                <a:cubicBezTo>
                  <a:pt x="5187103" y="695016"/>
                  <a:pt x="5182340" y="675871"/>
                  <a:pt x="5182340" y="654440"/>
                </a:cubicBezTo>
                <a:cubicBezTo>
                  <a:pt x="5182340" y="633008"/>
                  <a:pt x="5187103" y="613863"/>
                  <a:pt x="5196532" y="597004"/>
                </a:cubicBezTo>
                <a:cubicBezTo>
                  <a:pt x="5205962" y="580145"/>
                  <a:pt x="5218916" y="566905"/>
                  <a:pt x="5235489" y="557380"/>
                </a:cubicBezTo>
                <a:cubicBezTo>
                  <a:pt x="5252063" y="547855"/>
                  <a:pt x="5270732" y="542997"/>
                  <a:pt x="5291591" y="542997"/>
                </a:cubicBezTo>
                <a:close/>
                <a:moveTo>
                  <a:pt x="4694279" y="542997"/>
                </a:moveTo>
                <a:cubicBezTo>
                  <a:pt x="4714567" y="542997"/>
                  <a:pt x="4731426" y="547379"/>
                  <a:pt x="4746571" y="556046"/>
                </a:cubicBezTo>
                <a:cubicBezTo>
                  <a:pt x="4761716" y="564809"/>
                  <a:pt x="4773431" y="576716"/>
                  <a:pt x="4781718" y="591860"/>
                </a:cubicBezTo>
                <a:cubicBezTo>
                  <a:pt x="4790005" y="607005"/>
                  <a:pt x="4794101" y="623960"/>
                  <a:pt x="4794101" y="642819"/>
                </a:cubicBezTo>
                <a:cubicBezTo>
                  <a:pt x="4794101" y="649963"/>
                  <a:pt x="4793815" y="655392"/>
                  <a:pt x="4793244" y="659107"/>
                </a:cubicBezTo>
                <a:lnTo>
                  <a:pt x="4625699" y="659107"/>
                </a:lnTo>
                <a:cubicBezTo>
                  <a:pt x="4626556" y="681967"/>
                  <a:pt x="4633319" y="700160"/>
                  <a:pt x="4646082" y="713780"/>
                </a:cubicBezTo>
                <a:cubicBezTo>
                  <a:pt x="4658750" y="727306"/>
                  <a:pt x="4675324" y="734164"/>
                  <a:pt x="4695612" y="734164"/>
                </a:cubicBezTo>
                <a:cubicBezTo>
                  <a:pt x="4711043" y="734164"/>
                  <a:pt x="4723806" y="730544"/>
                  <a:pt x="4733998" y="723210"/>
                </a:cubicBezTo>
                <a:cubicBezTo>
                  <a:pt x="4744094" y="715971"/>
                  <a:pt x="4750952" y="705970"/>
                  <a:pt x="4754381" y="693397"/>
                </a:cubicBezTo>
                <a:lnTo>
                  <a:pt x="4791243" y="693397"/>
                </a:lnTo>
                <a:cubicBezTo>
                  <a:pt x="4787243" y="714828"/>
                  <a:pt x="4776670" y="732259"/>
                  <a:pt x="4759525" y="745689"/>
                </a:cubicBezTo>
                <a:cubicBezTo>
                  <a:pt x="4742380" y="759119"/>
                  <a:pt x="4721520" y="765787"/>
                  <a:pt x="4696946" y="765787"/>
                </a:cubicBezTo>
                <a:cubicBezTo>
                  <a:pt x="4675800" y="765787"/>
                  <a:pt x="4657036" y="761120"/>
                  <a:pt x="4640558" y="751690"/>
                </a:cubicBezTo>
                <a:cubicBezTo>
                  <a:pt x="4624175" y="742260"/>
                  <a:pt x="4611316" y="729020"/>
                  <a:pt x="4602172" y="712066"/>
                </a:cubicBezTo>
                <a:cubicBezTo>
                  <a:pt x="4593028" y="695111"/>
                  <a:pt x="4588456" y="675871"/>
                  <a:pt x="4588456" y="654440"/>
                </a:cubicBezTo>
                <a:cubicBezTo>
                  <a:pt x="4588456" y="633008"/>
                  <a:pt x="4593028" y="613863"/>
                  <a:pt x="4602172" y="597004"/>
                </a:cubicBezTo>
                <a:cubicBezTo>
                  <a:pt x="4611316" y="580145"/>
                  <a:pt x="4623889" y="566905"/>
                  <a:pt x="4639891" y="557380"/>
                </a:cubicBezTo>
                <a:cubicBezTo>
                  <a:pt x="4655893" y="547855"/>
                  <a:pt x="4673990" y="542997"/>
                  <a:pt x="4694279" y="542997"/>
                </a:cubicBezTo>
                <a:close/>
                <a:moveTo>
                  <a:pt x="4061914" y="542997"/>
                </a:moveTo>
                <a:cubicBezTo>
                  <a:pt x="4083345" y="542997"/>
                  <a:pt x="4102204" y="547664"/>
                  <a:pt x="4118492" y="556904"/>
                </a:cubicBezTo>
                <a:cubicBezTo>
                  <a:pt x="4134780" y="566238"/>
                  <a:pt x="4147353" y="579287"/>
                  <a:pt x="4156211" y="596147"/>
                </a:cubicBezTo>
                <a:cubicBezTo>
                  <a:pt x="4165069" y="613006"/>
                  <a:pt x="4169451" y="632437"/>
                  <a:pt x="4169451" y="654440"/>
                </a:cubicBezTo>
                <a:cubicBezTo>
                  <a:pt x="4169451" y="676442"/>
                  <a:pt x="4164974" y="695873"/>
                  <a:pt x="4156211" y="712733"/>
                </a:cubicBezTo>
                <a:cubicBezTo>
                  <a:pt x="4147353" y="729592"/>
                  <a:pt x="4134780" y="742641"/>
                  <a:pt x="4118492" y="751975"/>
                </a:cubicBezTo>
                <a:cubicBezTo>
                  <a:pt x="4102204" y="761215"/>
                  <a:pt x="4083345" y="765882"/>
                  <a:pt x="4061914" y="765882"/>
                </a:cubicBezTo>
                <a:cubicBezTo>
                  <a:pt x="4045911" y="765882"/>
                  <a:pt x="4031052" y="762358"/>
                  <a:pt x="4017336" y="755214"/>
                </a:cubicBezTo>
                <a:cubicBezTo>
                  <a:pt x="4003620" y="748070"/>
                  <a:pt x="3993619" y="738641"/>
                  <a:pt x="3987333" y="726925"/>
                </a:cubicBezTo>
                <a:lnTo>
                  <a:pt x="3987333" y="840463"/>
                </a:lnTo>
                <a:lnTo>
                  <a:pt x="3950471" y="840463"/>
                </a:lnTo>
                <a:lnTo>
                  <a:pt x="3950471" y="546521"/>
                </a:lnTo>
                <a:lnTo>
                  <a:pt x="3950471" y="546426"/>
                </a:lnTo>
                <a:lnTo>
                  <a:pt x="3987333" y="546426"/>
                </a:lnTo>
                <a:lnTo>
                  <a:pt x="3987333" y="581573"/>
                </a:lnTo>
                <a:cubicBezTo>
                  <a:pt x="3993619" y="569858"/>
                  <a:pt x="4003620" y="560523"/>
                  <a:pt x="4017336" y="553475"/>
                </a:cubicBezTo>
                <a:cubicBezTo>
                  <a:pt x="4031052" y="546521"/>
                  <a:pt x="4045911" y="542997"/>
                  <a:pt x="4061914" y="542997"/>
                </a:cubicBezTo>
                <a:close/>
                <a:moveTo>
                  <a:pt x="3179613" y="542997"/>
                </a:moveTo>
                <a:cubicBezTo>
                  <a:pt x="3203044" y="542997"/>
                  <a:pt x="3222285" y="549950"/>
                  <a:pt x="3237239" y="563762"/>
                </a:cubicBezTo>
                <a:cubicBezTo>
                  <a:pt x="3252194" y="577668"/>
                  <a:pt x="3259718" y="596718"/>
                  <a:pt x="3259718" y="621007"/>
                </a:cubicBezTo>
                <a:lnTo>
                  <a:pt x="3259718" y="762453"/>
                </a:lnTo>
                <a:lnTo>
                  <a:pt x="3222856" y="762453"/>
                </a:lnTo>
                <a:lnTo>
                  <a:pt x="3222856" y="629198"/>
                </a:lnTo>
                <a:cubicBezTo>
                  <a:pt x="3222856" y="612053"/>
                  <a:pt x="3218380" y="598814"/>
                  <a:pt x="3209331" y="589384"/>
                </a:cubicBezTo>
                <a:cubicBezTo>
                  <a:pt x="3200377" y="579954"/>
                  <a:pt x="3187995" y="575287"/>
                  <a:pt x="3172279" y="575287"/>
                </a:cubicBezTo>
                <a:cubicBezTo>
                  <a:pt x="3151133" y="575287"/>
                  <a:pt x="3134274" y="583859"/>
                  <a:pt x="3121701" y="601004"/>
                </a:cubicBezTo>
                <a:cubicBezTo>
                  <a:pt x="3109128" y="618149"/>
                  <a:pt x="3102842" y="641104"/>
                  <a:pt x="3102842" y="669965"/>
                </a:cubicBezTo>
                <a:lnTo>
                  <a:pt x="3102842" y="762548"/>
                </a:lnTo>
                <a:lnTo>
                  <a:pt x="3066456" y="762548"/>
                </a:lnTo>
                <a:lnTo>
                  <a:pt x="3066456" y="546617"/>
                </a:lnTo>
                <a:lnTo>
                  <a:pt x="3066551" y="546426"/>
                </a:lnTo>
                <a:lnTo>
                  <a:pt x="3102937" y="546426"/>
                </a:lnTo>
                <a:lnTo>
                  <a:pt x="3102937" y="583669"/>
                </a:lnTo>
                <a:cubicBezTo>
                  <a:pt x="3110080" y="571667"/>
                  <a:pt x="3120368" y="561857"/>
                  <a:pt x="3133798" y="554332"/>
                </a:cubicBezTo>
                <a:cubicBezTo>
                  <a:pt x="3147228" y="546807"/>
                  <a:pt x="3162468" y="542997"/>
                  <a:pt x="3179613" y="542997"/>
                </a:cubicBezTo>
                <a:close/>
                <a:moveTo>
                  <a:pt x="2930629" y="542997"/>
                </a:moveTo>
                <a:cubicBezTo>
                  <a:pt x="2954061" y="542997"/>
                  <a:pt x="2973301" y="549950"/>
                  <a:pt x="2988255" y="563762"/>
                </a:cubicBezTo>
                <a:cubicBezTo>
                  <a:pt x="3003210" y="577668"/>
                  <a:pt x="3010734" y="596718"/>
                  <a:pt x="3010734" y="621007"/>
                </a:cubicBezTo>
                <a:lnTo>
                  <a:pt x="3010734" y="762453"/>
                </a:lnTo>
                <a:lnTo>
                  <a:pt x="2973873" y="762453"/>
                </a:lnTo>
                <a:lnTo>
                  <a:pt x="2973873" y="629198"/>
                </a:lnTo>
                <a:cubicBezTo>
                  <a:pt x="2973873" y="612053"/>
                  <a:pt x="2969396" y="598814"/>
                  <a:pt x="2960347" y="589384"/>
                </a:cubicBezTo>
                <a:cubicBezTo>
                  <a:pt x="2951393" y="579954"/>
                  <a:pt x="2939011" y="575287"/>
                  <a:pt x="2923295" y="575287"/>
                </a:cubicBezTo>
                <a:cubicBezTo>
                  <a:pt x="2902149" y="575287"/>
                  <a:pt x="2885290" y="583859"/>
                  <a:pt x="2872717" y="601004"/>
                </a:cubicBezTo>
                <a:cubicBezTo>
                  <a:pt x="2860144" y="618149"/>
                  <a:pt x="2853858" y="641104"/>
                  <a:pt x="2853858" y="669965"/>
                </a:cubicBezTo>
                <a:lnTo>
                  <a:pt x="2853858" y="762548"/>
                </a:lnTo>
                <a:lnTo>
                  <a:pt x="2817472" y="762548"/>
                </a:lnTo>
                <a:lnTo>
                  <a:pt x="2817472" y="546617"/>
                </a:lnTo>
                <a:lnTo>
                  <a:pt x="2817567" y="546426"/>
                </a:lnTo>
                <a:lnTo>
                  <a:pt x="2853953" y="546426"/>
                </a:lnTo>
                <a:lnTo>
                  <a:pt x="2853953" y="583669"/>
                </a:lnTo>
                <a:cubicBezTo>
                  <a:pt x="2861097" y="571667"/>
                  <a:pt x="2871384" y="561857"/>
                  <a:pt x="2884814" y="554332"/>
                </a:cubicBezTo>
                <a:cubicBezTo>
                  <a:pt x="2898244" y="546807"/>
                  <a:pt x="2913484" y="542997"/>
                  <a:pt x="2930629" y="542997"/>
                </a:cubicBezTo>
                <a:close/>
                <a:moveTo>
                  <a:pt x="3806549" y="542902"/>
                </a:moveTo>
                <a:cubicBezTo>
                  <a:pt x="3831981" y="542902"/>
                  <a:pt x="3854269" y="550141"/>
                  <a:pt x="3870843" y="564714"/>
                </a:cubicBezTo>
                <a:cubicBezTo>
                  <a:pt x="3887416" y="579287"/>
                  <a:pt x="3895703" y="598814"/>
                  <a:pt x="3895703" y="623388"/>
                </a:cubicBezTo>
                <a:lnTo>
                  <a:pt x="3895703" y="762263"/>
                </a:lnTo>
                <a:lnTo>
                  <a:pt x="3858841" y="762263"/>
                </a:lnTo>
                <a:lnTo>
                  <a:pt x="3858841" y="726258"/>
                </a:lnTo>
                <a:cubicBezTo>
                  <a:pt x="3854269" y="736831"/>
                  <a:pt x="3845411" y="746070"/>
                  <a:pt x="3832266" y="753881"/>
                </a:cubicBezTo>
                <a:cubicBezTo>
                  <a:pt x="3819122" y="761787"/>
                  <a:pt x="3805025" y="765692"/>
                  <a:pt x="3789880" y="765692"/>
                </a:cubicBezTo>
                <a:cubicBezTo>
                  <a:pt x="3766449" y="765692"/>
                  <a:pt x="3747875" y="760167"/>
                  <a:pt x="3734159" y="749023"/>
                </a:cubicBezTo>
                <a:lnTo>
                  <a:pt x="3734159" y="749118"/>
                </a:lnTo>
                <a:cubicBezTo>
                  <a:pt x="3720443" y="737974"/>
                  <a:pt x="3713585" y="723020"/>
                  <a:pt x="3713585" y="704160"/>
                </a:cubicBezTo>
                <a:cubicBezTo>
                  <a:pt x="3713585" y="682443"/>
                  <a:pt x="3721491" y="665870"/>
                  <a:pt x="3737398" y="654440"/>
                </a:cubicBezTo>
                <a:cubicBezTo>
                  <a:pt x="3753209" y="643010"/>
                  <a:pt x="3778355" y="635580"/>
                  <a:pt x="3812550" y="632151"/>
                </a:cubicBezTo>
                <a:lnTo>
                  <a:pt x="3858841" y="627484"/>
                </a:lnTo>
                <a:lnTo>
                  <a:pt x="3858841" y="619769"/>
                </a:lnTo>
                <a:cubicBezTo>
                  <a:pt x="3858841" y="605481"/>
                  <a:pt x="3854079" y="594337"/>
                  <a:pt x="3844744" y="586336"/>
                </a:cubicBezTo>
                <a:cubicBezTo>
                  <a:pt x="3835314" y="578335"/>
                  <a:pt x="3822646" y="574334"/>
                  <a:pt x="3806644" y="574334"/>
                </a:cubicBezTo>
                <a:cubicBezTo>
                  <a:pt x="3791499" y="574334"/>
                  <a:pt x="3779212" y="578145"/>
                  <a:pt x="3769782" y="585860"/>
                </a:cubicBezTo>
                <a:cubicBezTo>
                  <a:pt x="3760353" y="593575"/>
                  <a:pt x="3754638" y="604815"/>
                  <a:pt x="3752638" y="619673"/>
                </a:cubicBezTo>
                <a:lnTo>
                  <a:pt x="3715776" y="619673"/>
                </a:lnTo>
                <a:cubicBezTo>
                  <a:pt x="3718919" y="597956"/>
                  <a:pt x="3728444" y="579764"/>
                  <a:pt x="3744446" y="565000"/>
                </a:cubicBezTo>
                <a:cubicBezTo>
                  <a:pt x="3760448" y="550331"/>
                  <a:pt x="3781117" y="542902"/>
                  <a:pt x="3806549" y="542902"/>
                </a:cubicBezTo>
                <a:close/>
                <a:moveTo>
                  <a:pt x="5070993" y="491562"/>
                </a:moveTo>
                <a:lnTo>
                  <a:pt x="5107378" y="491562"/>
                </a:lnTo>
                <a:lnTo>
                  <a:pt x="5107378" y="546426"/>
                </a:lnTo>
                <a:lnTo>
                  <a:pt x="5162242" y="546426"/>
                </a:lnTo>
                <a:lnTo>
                  <a:pt x="5162242" y="576811"/>
                </a:lnTo>
                <a:lnTo>
                  <a:pt x="5107378" y="576811"/>
                </a:lnTo>
                <a:lnTo>
                  <a:pt x="5107378" y="695492"/>
                </a:lnTo>
                <a:cubicBezTo>
                  <a:pt x="5107378" y="707779"/>
                  <a:pt x="5110236" y="717114"/>
                  <a:pt x="5115950" y="723591"/>
                </a:cubicBezTo>
                <a:cubicBezTo>
                  <a:pt x="5121666" y="729973"/>
                  <a:pt x="5129381" y="733211"/>
                  <a:pt x="5139096" y="733211"/>
                </a:cubicBezTo>
                <a:cubicBezTo>
                  <a:pt x="5147383" y="733211"/>
                  <a:pt x="5155479" y="731783"/>
                  <a:pt x="5163480" y="728925"/>
                </a:cubicBezTo>
                <a:lnTo>
                  <a:pt x="5163480" y="760167"/>
                </a:lnTo>
                <a:cubicBezTo>
                  <a:pt x="5155765" y="763882"/>
                  <a:pt x="5146240" y="765692"/>
                  <a:pt x="5134810" y="765692"/>
                </a:cubicBezTo>
                <a:cubicBezTo>
                  <a:pt x="5115665" y="765692"/>
                  <a:pt x="5100235" y="759881"/>
                  <a:pt x="5088518" y="748166"/>
                </a:cubicBezTo>
                <a:lnTo>
                  <a:pt x="5088518" y="748261"/>
                </a:lnTo>
                <a:cubicBezTo>
                  <a:pt x="5076803" y="736545"/>
                  <a:pt x="5070993" y="719971"/>
                  <a:pt x="5070993" y="698540"/>
                </a:cubicBezTo>
                <a:lnTo>
                  <a:pt x="5070993" y="576811"/>
                </a:lnTo>
                <a:lnTo>
                  <a:pt x="5034131" y="576811"/>
                </a:lnTo>
                <a:lnTo>
                  <a:pt x="5034131" y="546426"/>
                </a:lnTo>
                <a:lnTo>
                  <a:pt x="5070993" y="546426"/>
                </a:lnTo>
                <a:close/>
                <a:moveTo>
                  <a:pt x="2312933" y="462415"/>
                </a:moveTo>
                <a:lnTo>
                  <a:pt x="2351795" y="462415"/>
                </a:lnTo>
                <a:lnTo>
                  <a:pt x="2351795" y="599099"/>
                </a:lnTo>
                <a:lnTo>
                  <a:pt x="2488098" y="462415"/>
                </a:lnTo>
                <a:lnTo>
                  <a:pt x="2540390" y="462415"/>
                </a:lnTo>
                <a:lnTo>
                  <a:pt x="2422566" y="580716"/>
                </a:lnTo>
                <a:lnTo>
                  <a:pt x="2552868" y="762357"/>
                </a:lnTo>
                <a:lnTo>
                  <a:pt x="2504862" y="762357"/>
                </a:lnTo>
                <a:lnTo>
                  <a:pt x="2395991" y="607290"/>
                </a:lnTo>
                <a:lnTo>
                  <a:pt x="2352271" y="651391"/>
                </a:lnTo>
                <a:lnTo>
                  <a:pt x="2352271" y="762357"/>
                </a:lnTo>
                <a:lnTo>
                  <a:pt x="2313314" y="762357"/>
                </a:lnTo>
                <a:close/>
                <a:moveTo>
                  <a:pt x="4838773" y="458986"/>
                </a:moveTo>
                <a:lnTo>
                  <a:pt x="4875635" y="458986"/>
                </a:lnTo>
                <a:lnTo>
                  <a:pt x="4875635" y="635484"/>
                </a:lnTo>
                <a:lnTo>
                  <a:pt x="4976314" y="546330"/>
                </a:lnTo>
                <a:lnTo>
                  <a:pt x="5025558" y="546330"/>
                </a:lnTo>
                <a:lnTo>
                  <a:pt x="4934690" y="629007"/>
                </a:lnTo>
                <a:lnTo>
                  <a:pt x="5033273" y="762262"/>
                </a:lnTo>
                <a:lnTo>
                  <a:pt x="4989173" y="762262"/>
                </a:lnTo>
                <a:lnTo>
                  <a:pt x="4907353" y="653868"/>
                </a:lnTo>
                <a:lnTo>
                  <a:pt x="4907353" y="653963"/>
                </a:lnTo>
                <a:lnTo>
                  <a:pt x="4875635" y="683109"/>
                </a:lnTo>
                <a:lnTo>
                  <a:pt x="4875635" y="762357"/>
                </a:lnTo>
                <a:lnTo>
                  <a:pt x="4838773" y="762357"/>
                </a:lnTo>
                <a:close/>
                <a:moveTo>
                  <a:pt x="3509178" y="458986"/>
                </a:moveTo>
                <a:lnTo>
                  <a:pt x="3546040" y="458986"/>
                </a:lnTo>
                <a:lnTo>
                  <a:pt x="3546040" y="635484"/>
                </a:lnTo>
                <a:lnTo>
                  <a:pt x="3646719" y="546330"/>
                </a:lnTo>
                <a:lnTo>
                  <a:pt x="3695963" y="546330"/>
                </a:lnTo>
                <a:lnTo>
                  <a:pt x="3605095" y="629007"/>
                </a:lnTo>
                <a:lnTo>
                  <a:pt x="3703678" y="762262"/>
                </a:lnTo>
                <a:lnTo>
                  <a:pt x="3659578" y="762262"/>
                </a:lnTo>
                <a:lnTo>
                  <a:pt x="3577758" y="653868"/>
                </a:lnTo>
                <a:lnTo>
                  <a:pt x="3577758" y="653963"/>
                </a:lnTo>
                <a:lnTo>
                  <a:pt x="3546040" y="683109"/>
                </a:lnTo>
                <a:lnTo>
                  <a:pt x="3546040" y="762357"/>
                </a:lnTo>
                <a:lnTo>
                  <a:pt x="3509178" y="762357"/>
                </a:lnTo>
                <a:close/>
                <a:moveTo>
                  <a:pt x="2327983" y="302490"/>
                </a:moveTo>
                <a:lnTo>
                  <a:pt x="2328020" y="302511"/>
                </a:lnTo>
                <a:lnTo>
                  <a:pt x="2328078" y="302586"/>
                </a:lnTo>
                <a:close/>
                <a:moveTo>
                  <a:pt x="2557535" y="110657"/>
                </a:moveTo>
                <a:lnTo>
                  <a:pt x="2611923" y="110657"/>
                </a:lnTo>
                <a:lnTo>
                  <a:pt x="2611923" y="326589"/>
                </a:lnTo>
                <a:lnTo>
                  <a:pt x="2557535" y="326589"/>
                </a:lnTo>
                <a:close/>
                <a:moveTo>
                  <a:pt x="2907960" y="57984"/>
                </a:moveTo>
                <a:lnTo>
                  <a:pt x="2962348" y="57984"/>
                </a:lnTo>
                <a:lnTo>
                  <a:pt x="2962348" y="110657"/>
                </a:lnTo>
                <a:lnTo>
                  <a:pt x="3013306" y="110657"/>
                </a:lnTo>
                <a:lnTo>
                  <a:pt x="3013306" y="154758"/>
                </a:lnTo>
                <a:lnTo>
                  <a:pt x="2962348" y="154758"/>
                </a:lnTo>
                <a:lnTo>
                  <a:pt x="2962348" y="249913"/>
                </a:lnTo>
                <a:cubicBezTo>
                  <a:pt x="2962348" y="260771"/>
                  <a:pt x="2964919" y="268963"/>
                  <a:pt x="2970063" y="274583"/>
                </a:cubicBezTo>
                <a:cubicBezTo>
                  <a:pt x="2975206" y="280107"/>
                  <a:pt x="2982350" y="282964"/>
                  <a:pt x="2991494" y="282964"/>
                </a:cubicBezTo>
                <a:cubicBezTo>
                  <a:pt x="2999495" y="282964"/>
                  <a:pt x="3007306" y="281536"/>
                  <a:pt x="3015021" y="278678"/>
                </a:cubicBezTo>
                <a:lnTo>
                  <a:pt x="3015021" y="324494"/>
                </a:lnTo>
                <a:cubicBezTo>
                  <a:pt x="3005877" y="328208"/>
                  <a:pt x="2995590" y="330018"/>
                  <a:pt x="2984160" y="330018"/>
                </a:cubicBezTo>
                <a:cubicBezTo>
                  <a:pt x="2961586" y="330018"/>
                  <a:pt x="2943202" y="323351"/>
                  <a:pt x="2929105" y="310111"/>
                </a:cubicBezTo>
                <a:lnTo>
                  <a:pt x="2929201" y="310111"/>
                </a:lnTo>
                <a:cubicBezTo>
                  <a:pt x="2915104" y="296871"/>
                  <a:pt x="2907960" y="278297"/>
                  <a:pt x="2907960" y="254580"/>
                </a:cubicBezTo>
                <a:lnTo>
                  <a:pt x="2907960" y="154758"/>
                </a:lnTo>
                <a:lnTo>
                  <a:pt x="2873289" y="154758"/>
                </a:lnTo>
                <a:lnTo>
                  <a:pt x="2873289" y="110657"/>
                </a:lnTo>
                <a:lnTo>
                  <a:pt x="2907960" y="110657"/>
                </a:lnTo>
                <a:close/>
                <a:moveTo>
                  <a:pt x="1333572" y="41601"/>
                </a:moveTo>
                <a:cubicBezTo>
                  <a:pt x="1648850" y="41601"/>
                  <a:pt x="1904406" y="297252"/>
                  <a:pt x="1904406" y="612530"/>
                </a:cubicBezTo>
                <a:cubicBezTo>
                  <a:pt x="1904406" y="927807"/>
                  <a:pt x="1648850" y="1183363"/>
                  <a:pt x="1333572" y="1183363"/>
                </a:cubicBezTo>
                <a:cubicBezTo>
                  <a:pt x="1168028" y="1183363"/>
                  <a:pt x="1019057" y="1112878"/>
                  <a:pt x="914758" y="1000292"/>
                </a:cubicBezTo>
                <a:lnTo>
                  <a:pt x="1169933" y="745118"/>
                </a:lnTo>
                <a:cubicBezTo>
                  <a:pt x="1243180" y="671870"/>
                  <a:pt x="1243180" y="553094"/>
                  <a:pt x="1169933" y="479846"/>
                </a:cubicBezTo>
                <a:lnTo>
                  <a:pt x="914758" y="224672"/>
                </a:lnTo>
                <a:cubicBezTo>
                  <a:pt x="1019057" y="112086"/>
                  <a:pt x="1168028" y="41601"/>
                  <a:pt x="1333572" y="41601"/>
                </a:cubicBezTo>
                <a:close/>
                <a:moveTo>
                  <a:pt x="2660024" y="23218"/>
                </a:moveTo>
                <a:lnTo>
                  <a:pt x="2714412" y="23218"/>
                </a:lnTo>
                <a:lnTo>
                  <a:pt x="2714412" y="186858"/>
                </a:lnTo>
                <a:lnTo>
                  <a:pt x="2795374" y="110562"/>
                </a:lnTo>
                <a:lnTo>
                  <a:pt x="2867383" y="110562"/>
                </a:lnTo>
                <a:lnTo>
                  <a:pt x="2782516" y="192382"/>
                </a:lnTo>
                <a:lnTo>
                  <a:pt x="2874622" y="326494"/>
                </a:lnTo>
                <a:lnTo>
                  <a:pt x="2809471" y="326494"/>
                </a:lnTo>
                <a:lnTo>
                  <a:pt x="2743082" y="230482"/>
                </a:lnTo>
                <a:lnTo>
                  <a:pt x="2743082" y="230673"/>
                </a:lnTo>
                <a:lnTo>
                  <a:pt x="2714412" y="258486"/>
                </a:lnTo>
                <a:lnTo>
                  <a:pt x="2714412" y="326589"/>
                </a:lnTo>
                <a:lnTo>
                  <a:pt x="2660024" y="326589"/>
                </a:lnTo>
                <a:close/>
                <a:moveTo>
                  <a:pt x="2403230" y="23122"/>
                </a:moveTo>
                <a:cubicBezTo>
                  <a:pt x="2435520" y="23122"/>
                  <a:pt x="2461619" y="31218"/>
                  <a:pt x="2481621" y="47315"/>
                </a:cubicBezTo>
                <a:cubicBezTo>
                  <a:pt x="2501624" y="63413"/>
                  <a:pt x="2513149" y="85987"/>
                  <a:pt x="2516292" y="114753"/>
                </a:cubicBezTo>
                <a:lnTo>
                  <a:pt x="2459714" y="114753"/>
                </a:lnTo>
                <a:cubicBezTo>
                  <a:pt x="2456856" y="101608"/>
                  <a:pt x="2450379" y="91321"/>
                  <a:pt x="2440473" y="83892"/>
                </a:cubicBezTo>
                <a:cubicBezTo>
                  <a:pt x="2430472" y="76462"/>
                  <a:pt x="2417994" y="72747"/>
                  <a:pt x="2403230" y="72747"/>
                </a:cubicBezTo>
                <a:cubicBezTo>
                  <a:pt x="2389800" y="72747"/>
                  <a:pt x="2379037" y="75700"/>
                  <a:pt x="2371131" y="81510"/>
                </a:cubicBezTo>
                <a:cubicBezTo>
                  <a:pt x="2363130" y="87416"/>
                  <a:pt x="2359130" y="95131"/>
                  <a:pt x="2359130" y="104847"/>
                </a:cubicBezTo>
                <a:cubicBezTo>
                  <a:pt x="2359130" y="111704"/>
                  <a:pt x="2361606" y="117420"/>
                  <a:pt x="2366654" y="121992"/>
                </a:cubicBezTo>
                <a:cubicBezTo>
                  <a:pt x="2371607" y="126564"/>
                  <a:pt x="2377894" y="130278"/>
                  <a:pt x="2385323" y="133136"/>
                </a:cubicBezTo>
                <a:cubicBezTo>
                  <a:pt x="2392753" y="135993"/>
                  <a:pt x="2403421" y="139422"/>
                  <a:pt x="2417423" y="143423"/>
                </a:cubicBezTo>
                <a:cubicBezTo>
                  <a:pt x="2438568" y="149138"/>
                  <a:pt x="2455904" y="154948"/>
                  <a:pt x="2469524" y="160949"/>
                </a:cubicBezTo>
                <a:cubicBezTo>
                  <a:pt x="2483050" y="166950"/>
                  <a:pt x="2494766" y="176284"/>
                  <a:pt x="2504672" y="189048"/>
                </a:cubicBezTo>
                <a:cubicBezTo>
                  <a:pt x="2514578" y="201716"/>
                  <a:pt x="2519436" y="218861"/>
                  <a:pt x="2519436" y="240292"/>
                </a:cubicBezTo>
                <a:cubicBezTo>
                  <a:pt x="2519436" y="258009"/>
                  <a:pt x="2514863" y="273630"/>
                  <a:pt x="2505720" y="287250"/>
                </a:cubicBezTo>
                <a:cubicBezTo>
                  <a:pt x="2496575" y="300776"/>
                  <a:pt x="2483812" y="311349"/>
                  <a:pt x="2467334" y="318778"/>
                </a:cubicBezTo>
                <a:cubicBezTo>
                  <a:pt x="2450855" y="326208"/>
                  <a:pt x="2432091" y="329922"/>
                  <a:pt x="2410946" y="329922"/>
                </a:cubicBezTo>
                <a:cubicBezTo>
                  <a:pt x="2394086" y="329922"/>
                  <a:pt x="2378751" y="327636"/>
                  <a:pt x="2364928" y="323064"/>
                </a:cubicBezTo>
                <a:lnTo>
                  <a:pt x="2328020" y="302511"/>
                </a:lnTo>
                <a:lnTo>
                  <a:pt x="2302741" y="269582"/>
                </a:lnTo>
                <a:cubicBezTo>
                  <a:pt x="2296622" y="256723"/>
                  <a:pt x="2292835" y="242006"/>
                  <a:pt x="2291407" y="225433"/>
                </a:cubicBezTo>
                <a:lnTo>
                  <a:pt x="2348366" y="225433"/>
                </a:lnTo>
                <a:cubicBezTo>
                  <a:pt x="2350367" y="243150"/>
                  <a:pt x="2357129" y="256675"/>
                  <a:pt x="2368559" y="266105"/>
                </a:cubicBezTo>
                <a:cubicBezTo>
                  <a:pt x="2379989" y="275535"/>
                  <a:pt x="2394086" y="280202"/>
                  <a:pt x="2410946" y="280202"/>
                </a:cubicBezTo>
                <a:cubicBezTo>
                  <a:pt x="2425805" y="280202"/>
                  <a:pt x="2437901" y="276963"/>
                  <a:pt x="2447141" y="270391"/>
                </a:cubicBezTo>
                <a:cubicBezTo>
                  <a:pt x="2456380" y="263819"/>
                  <a:pt x="2461047" y="254961"/>
                  <a:pt x="2461047" y="243816"/>
                </a:cubicBezTo>
                <a:cubicBezTo>
                  <a:pt x="2461047" y="235244"/>
                  <a:pt x="2458285" y="228195"/>
                  <a:pt x="2452665" y="222576"/>
                </a:cubicBezTo>
                <a:cubicBezTo>
                  <a:pt x="2447141" y="217051"/>
                  <a:pt x="2440283" y="212574"/>
                  <a:pt x="2432091" y="209336"/>
                </a:cubicBezTo>
                <a:cubicBezTo>
                  <a:pt x="2423995" y="206097"/>
                  <a:pt x="2412279" y="202097"/>
                  <a:pt x="2397134" y="197525"/>
                </a:cubicBezTo>
                <a:cubicBezTo>
                  <a:pt x="2376846" y="191810"/>
                  <a:pt x="2360273" y="186000"/>
                  <a:pt x="2347414" y="180189"/>
                </a:cubicBezTo>
                <a:cubicBezTo>
                  <a:pt x="2334555" y="174379"/>
                  <a:pt x="2323601" y="165521"/>
                  <a:pt x="2314457" y="153805"/>
                </a:cubicBezTo>
                <a:cubicBezTo>
                  <a:pt x="2305313" y="142089"/>
                  <a:pt x="2300741" y="126659"/>
                  <a:pt x="2300741" y="107514"/>
                </a:cubicBezTo>
                <a:cubicBezTo>
                  <a:pt x="2300741" y="90940"/>
                  <a:pt x="2305218" y="76272"/>
                  <a:pt x="2314267" y="63603"/>
                </a:cubicBezTo>
                <a:cubicBezTo>
                  <a:pt x="2323316" y="50935"/>
                  <a:pt x="2335508" y="40934"/>
                  <a:pt x="2351129" y="33790"/>
                </a:cubicBezTo>
                <a:cubicBezTo>
                  <a:pt x="2366654" y="26646"/>
                  <a:pt x="2384085" y="23122"/>
                  <a:pt x="2403230" y="23122"/>
                </a:cubicBezTo>
                <a:close/>
                <a:moveTo>
                  <a:pt x="2584491" y="14645"/>
                </a:moveTo>
                <a:cubicBezTo>
                  <a:pt x="2594206" y="14645"/>
                  <a:pt x="2602207" y="17693"/>
                  <a:pt x="2608494" y="23884"/>
                </a:cubicBezTo>
                <a:cubicBezTo>
                  <a:pt x="2614780" y="30076"/>
                  <a:pt x="2617924" y="37791"/>
                  <a:pt x="2617924" y="47221"/>
                </a:cubicBezTo>
                <a:cubicBezTo>
                  <a:pt x="2617924" y="56650"/>
                  <a:pt x="2614780" y="63985"/>
                  <a:pt x="2608494" y="70176"/>
                </a:cubicBezTo>
                <a:cubicBezTo>
                  <a:pt x="2602207" y="76367"/>
                  <a:pt x="2594206" y="79415"/>
                  <a:pt x="2584491" y="79415"/>
                </a:cubicBezTo>
                <a:cubicBezTo>
                  <a:pt x="2574775" y="79415"/>
                  <a:pt x="2566774" y="76367"/>
                  <a:pt x="2560488" y="70176"/>
                </a:cubicBezTo>
                <a:cubicBezTo>
                  <a:pt x="2554201" y="64080"/>
                  <a:pt x="2551058" y="56365"/>
                  <a:pt x="2551058" y="47221"/>
                </a:cubicBezTo>
                <a:cubicBezTo>
                  <a:pt x="2551058" y="38077"/>
                  <a:pt x="2554201" y="29980"/>
                  <a:pt x="2560488" y="23884"/>
                </a:cubicBezTo>
                <a:cubicBezTo>
                  <a:pt x="2566774" y="17788"/>
                  <a:pt x="2574775" y="14645"/>
                  <a:pt x="2584491" y="14645"/>
                </a:cubicBezTo>
                <a:close/>
                <a:moveTo>
                  <a:pt x="612386" y="0"/>
                </a:moveTo>
                <a:cubicBezTo>
                  <a:pt x="660392" y="0"/>
                  <a:pt x="708398" y="18311"/>
                  <a:pt x="745022" y="54935"/>
                </a:cubicBezTo>
                <a:lnTo>
                  <a:pt x="914757" y="224671"/>
                </a:lnTo>
                <a:cubicBezTo>
                  <a:pt x="820460" y="326493"/>
                  <a:pt x="762738" y="462701"/>
                  <a:pt x="762738" y="612434"/>
                </a:cubicBezTo>
                <a:lnTo>
                  <a:pt x="762833" y="612434"/>
                </a:lnTo>
                <a:cubicBezTo>
                  <a:pt x="762833" y="762167"/>
                  <a:pt x="820555" y="898374"/>
                  <a:pt x="914852" y="1000196"/>
                </a:cubicBezTo>
                <a:lnTo>
                  <a:pt x="745117" y="1169932"/>
                </a:lnTo>
                <a:cubicBezTo>
                  <a:pt x="671870" y="1243179"/>
                  <a:pt x="553093" y="1243179"/>
                  <a:pt x="479846" y="1169932"/>
                </a:cubicBezTo>
                <a:lnTo>
                  <a:pt x="54935" y="745022"/>
                </a:lnTo>
                <a:cubicBezTo>
                  <a:pt x="-18312" y="671774"/>
                  <a:pt x="-18312" y="552998"/>
                  <a:pt x="54935" y="479750"/>
                </a:cubicBezTo>
                <a:lnTo>
                  <a:pt x="479750" y="54935"/>
                </a:lnTo>
                <a:cubicBezTo>
                  <a:pt x="516374" y="18311"/>
                  <a:pt x="564380" y="0"/>
                  <a:pt x="61238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reaker (Primary logo)">
  <p:cSld name="Breaker (Primary logo)">
    <p:bg>
      <p:bgPr>
        <a:solidFill>
          <a:schemeClr val="accent1"/>
        </a:solidFill>
        <a:effectLst/>
      </p:bgPr>
    </p:bg>
    <p:spTree>
      <p:nvGrpSpPr>
        <p:cNvPr id="1" name="Shape 359"/>
        <p:cNvGrpSpPr/>
        <p:nvPr/>
      </p:nvGrpSpPr>
      <p:grpSpPr>
        <a:xfrm>
          <a:off x="0" y="0"/>
          <a:ext cx="0" cy="0"/>
          <a:chOff x="0" y="0"/>
          <a:chExt cx="0" cy="0"/>
        </a:xfrm>
      </p:grpSpPr>
      <p:sp>
        <p:nvSpPr>
          <p:cNvPr id="360" name="Google Shape;360;p42"/>
          <p:cNvSpPr/>
          <p:nvPr/>
        </p:nvSpPr>
        <p:spPr>
          <a:xfrm>
            <a:off x="0" y="0"/>
            <a:ext cx="12193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nvGrpSpPr>
          <p:cNvPr id="361" name="Google Shape;361;p42"/>
          <p:cNvGrpSpPr/>
          <p:nvPr/>
        </p:nvGrpSpPr>
        <p:grpSpPr>
          <a:xfrm rot="10800000">
            <a:off x="1454985" y="0"/>
            <a:ext cx="10738285" cy="3947579"/>
            <a:chOff x="1" y="2910422"/>
            <a:chExt cx="10738285" cy="3947579"/>
          </a:xfrm>
        </p:grpSpPr>
        <p:sp>
          <p:nvSpPr>
            <p:cNvPr id="362" name="Google Shape;362;p42"/>
            <p:cNvSpPr/>
            <p:nvPr/>
          </p:nvSpPr>
          <p:spPr>
            <a:xfrm>
              <a:off x="1" y="2910422"/>
              <a:ext cx="1186625" cy="3657014"/>
            </a:xfrm>
            <a:custGeom>
              <a:avLst/>
              <a:gdLst/>
              <a:ahLst/>
              <a:cxnLst/>
              <a:rect l="l" t="t" r="r" b="b"/>
              <a:pathLst>
                <a:path w="1186625" h="3657014" extrusionOk="0">
                  <a:moveTo>
                    <a:pt x="0" y="0"/>
                  </a:moveTo>
                  <a:lnTo>
                    <a:pt x="7885" y="9444"/>
                  </a:lnTo>
                  <a:cubicBezTo>
                    <a:pt x="692333" y="868805"/>
                    <a:pt x="1123009" y="1939276"/>
                    <a:pt x="1186495" y="3107440"/>
                  </a:cubicBezTo>
                  <a:lnTo>
                    <a:pt x="1186625" y="3107566"/>
                  </a:lnTo>
                  <a:cubicBezTo>
                    <a:pt x="851732" y="3237642"/>
                    <a:pt x="524904" y="3383874"/>
                    <a:pt x="207097" y="3545305"/>
                  </a:cubicBezTo>
                  <a:lnTo>
                    <a:pt x="0" y="365701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 name="Google Shape;363;p42"/>
            <p:cNvSpPr/>
            <p:nvPr/>
          </p:nvSpPr>
          <p:spPr>
            <a:xfrm>
              <a:off x="1168335" y="5285597"/>
              <a:ext cx="9569951" cy="1572404"/>
            </a:xfrm>
            <a:custGeom>
              <a:avLst/>
              <a:gdLst/>
              <a:ahLst/>
              <a:cxnLst/>
              <a:rect l="l" t="t" r="r" b="b"/>
              <a:pathLst>
                <a:path w="9569951" h="1572404" extrusionOk="0">
                  <a:moveTo>
                    <a:pt x="3943198" y="0"/>
                  </a:moveTo>
                  <a:cubicBezTo>
                    <a:pt x="6001831" y="0"/>
                    <a:pt x="7926483" y="573673"/>
                    <a:pt x="9566009" y="1569876"/>
                  </a:cubicBezTo>
                  <a:lnTo>
                    <a:pt x="9569951" y="1572404"/>
                  </a:lnTo>
                  <a:lnTo>
                    <a:pt x="0" y="1572404"/>
                  </a:lnTo>
                  <a:lnTo>
                    <a:pt x="19625" y="1314313"/>
                  </a:lnTo>
                  <a:cubicBezTo>
                    <a:pt x="24342" y="1221250"/>
                    <a:pt x="26729" y="1127572"/>
                    <a:pt x="26729" y="1033336"/>
                  </a:cubicBezTo>
                  <a:cubicBezTo>
                    <a:pt x="26729" y="932299"/>
                    <a:pt x="23920" y="831899"/>
                    <a:pt x="18436" y="732266"/>
                  </a:cubicBezTo>
                  <a:cubicBezTo>
                    <a:pt x="1235603" y="259484"/>
                    <a:pt x="2559036" y="0"/>
                    <a:pt x="3943198" y="0"/>
                  </a:cubicBezTo>
                  <a:close/>
                </a:path>
              </a:pathLst>
            </a:custGeom>
            <a:solidFill>
              <a:srgbClr val="6F4D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sp>
        <p:nvSpPr>
          <p:cNvPr id="364" name="Google Shape;364;p42"/>
          <p:cNvSpPr txBox="1">
            <a:spLocks noGrp="1"/>
          </p:cNvSpPr>
          <p:nvPr>
            <p:ph type="ctrTitle"/>
          </p:nvPr>
        </p:nvSpPr>
        <p:spPr>
          <a:xfrm>
            <a:off x="828966" y="2499360"/>
            <a:ext cx="8640472" cy="147107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5" name="Google Shape;365;p42"/>
          <p:cNvSpPr/>
          <p:nvPr/>
        </p:nvSpPr>
        <p:spPr>
          <a:xfrm>
            <a:off x="10770281" y="6188400"/>
            <a:ext cx="954994" cy="255089"/>
          </a:xfrm>
          <a:custGeom>
            <a:avLst/>
            <a:gdLst/>
            <a:ahLst/>
            <a:cxnLst/>
            <a:rect l="l" t="t" r="r" b="b"/>
            <a:pathLst>
              <a:path w="708018" h="189119" extrusionOk="0">
                <a:moveTo>
                  <a:pt x="490086" y="61174"/>
                </a:moveTo>
                <a:lnTo>
                  <a:pt x="509231" y="61174"/>
                </a:lnTo>
                <a:lnTo>
                  <a:pt x="509231" y="173474"/>
                </a:lnTo>
                <a:lnTo>
                  <a:pt x="490086" y="173474"/>
                </a:lnTo>
                <a:close/>
                <a:moveTo>
                  <a:pt x="659916" y="32694"/>
                </a:moveTo>
                <a:lnTo>
                  <a:pt x="678871" y="32694"/>
                </a:lnTo>
                <a:lnTo>
                  <a:pt x="678871" y="61174"/>
                </a:lnTo>
                <a:lnTo>
                  <a:pt x="707351" y="61174"/>
                </a:lnTo>
                <a:lnTo>
                  <a:pt x="707351" y="76985"/>
                </a:lnTo>
                <a:lnTo>
                  <a:pt x="678871" y="76985"/>
                </a:lnTo>
                <a:lnTo>
                  <a:pt x="678871" y="138707"/>
                </a:lnTo>
                <a:cubicBezTo>
                  <a:pt x="678871" y="151852"/>
                  <a:pt x="685539" y="158329"/>
                  <a:pt x="695349" y="158329"/>
                </a:cubicBezTo>
                <a:cubicBezTo>
                  <a:pt x="699636" y="158329"/>
                  <a:pt x="704303" y="157472"/>
                  <a:pt x="708018" y="156138"/>
                </a:cubicBezTo>
                <a:lnTo>
                  <a:pt x="708018" y="172426"/>
                </a:lnTo>
                <a:cubicBezTo>
                  <a:pt x="703731" y="174426"/>
                  <a:pt x="698207" y="175283"/>
                  <a:pt x="693063" y="175283"/>
                </a:cubicBezTo>
                <a:cubicBezTo>
                  <a:pt x="673918" y="175283"/>
                  <a:pt x="659821" y="163282"/>
                  <a:pt x="659821" y="140327"/>
                </a:cubicBezTo>
                <a:lnTo>
                  <a:pt x="659916" y="140231"/>
                </a:lnTo>
                <a:lnTo>
                  <a:pt x="659916" y="76985"/>
                </a:lnTo>
                <a:lnTo>
                  <a:pt x="640771" y="76985"/>
                </a:lnTo>
                <a:lnTo>
                  <a:pt x="640771" y="61174"/>
                </a:lnTo>
                <a:lnTo>
                  <a:pt x="659916" y="61174"/>
                </a:lnTo>
                <a:close/>
                <a:moveTo>
                  <a:pt x="539139" y="15740"/>
                </a:moveTo>
                <a:lnTo>
                  <a:pt x="558284" y="15740"/>
                </a:lnTo>
                <a:lnTo>
                  <a:pt x="558284" y="107561"/>
                </a:lnTo>
                <a:lnTo>
                  <a:pt x="610672" y="61174"/>
                </a:lnTo>
                <a:lnTo>
                  <a:pt x="636294" y="61174"/>
                </a:lnTo>
                <a:lnTo>
                  <a:pt x="589050" y="104132"/>
                </a:lnTo>
                <a:lnTo>
                  <a:pt x="640295" y="173474"/>
                </a:lnTo>
                <a:lnTo>
                  <a:pt x="617339" y="173474"/>
                </a:lnTo>
                <a:lnTo>
                  <a:pt x="574763" y="117086"/>
                </a:lnTo>
                <a:lnTo>
                  <a:pt x="558284" y="132231"/>
                </a:lnTo>
                <a:lnTo>
                  <a:pt x="558284" y="173474"/>
                </a:lnTo>
                <a:lnTo>
                  <a:pt x="539139" y="173474"/>
                </a:lnTo>
                <a:close/>
                <a:moveTo>
                  <a:pt x="408742" y="15740"/>
                </a:moveTo>
                <a:cubicBezTo>
                  <a:pt x="440555" y="15740"/>
                  <a:pt x="460653" y="32409"/>
                  <a:pt x="464463" y="60317"/>
                </a:cubicBezTo>
                <a:lnTo>
                  <a:pt x="444365" y="60317"/>
                </a:lnTo>
                <a:cubicBezTo>
                  <a:pt x="441222" y="43172"/>
                  <a:pt x="427887" y="33361"/>
                  <a:pt x="408742" y="33361"/>
                </a:cubicBezTo>
                <a:cubicBezTo>
                  <a:pt x="389596" y="33361"/>
                  <a:pt x="377976" y="42315"/>
                  <a:pt x="377976" y="56316"/>
                </a:cubicBezTo>
                <a:cubicBezTo>
                  <a:pt x="377976" y="92416"/>
                  <a:pt x="467130" y="70604"/>
                  <a:pt x="467130" y="130993"/>
                </a:cubicBezTo>
                <a:cubicBezTo>
                  <a:pt x="467130" y="157758"/>
                  <a:pt x="444365" y="175379"/>
                  <a:pt x="412742" y="175379"/>
                </a:cubicBezTo>
                <a:cubicBezTo>
                  <a:pt x="381119" y="175379"/>
                  <a:pt x="355497" y="156901"/>
                  <a:pt x="352830" y="121849"/>
                </a:cubicBezTo>
                <a:lnTo>
                  <a:pt x="352830" y="121753"/>
                </a:lnTo>
                <a:lnTo>
                  <a:pt x="372642" y="121753"/>
                </a:lnTo>
                <a:cubicBezTo>
                  <a:pt x="374833" y="145852"/>
                  <a:pt x="391406" y="157663"/>
                  <a:pt x="412742" y="157663"/>
                </a:cubicBezTo>
                <a:cubicBezTo>
                  <a:pt x="432554" y="157663"/>
                  <a:pt x="446651" y="147376"/>
                  <a:pt x="446651" y="132040"/>
                </a:cubicBezTo>
                <a:cubicBezTo>
                  <a:pt x="446651" y="90130"/>
                  <a:pt x="357497" y="112419"/>
                  <a:pt x="357497" y="56983"/>
                </a:cubicBezTo>
                <a:cubicBezTo>
                  <a:pt x="357497" y="32028"/>
                  <a:pt x="379119" y="15740"/>
                  <a:pt x="408742" y="15740"/>
                </a:cubicBezTo>
                <a:close/>
                <a:moveTo>
                  <a:pt x="499420" y="13930"/>
                </a:moveTo>
                <a:cubicBezTo>
                  <a:pt x="507040" y="13930"/>
                  <a:pt x="512564" y="19264"/>
                  <a:pt x="512564" y="26598"/>
                </a:cubicBezTo>
                <a:cubicBezTo>
                  <a:pt x="512564" y="33933"/>
                  <a:pt x="506945" y="39266"/>
                  <a:pt x="499420" y="39266"/>
                </a:cubicBezTo>
                <a:cubicBezTo>
                  <a:pt x="491895" y="39266"/>
                  <a:pt x="486466" y="33933"/>
                  <a:pt x="486466" y="26598"/>
                </a:cubicBezTo>
                <a:cubicBezTo>
                  <a:pt x="486466" y="19264"/>
                  <a:pt x="492086" y="13930"/>
                  <a:pt x="499420" y="13930"/>
                </a:cubicBezTo>
                <a:close/>
                <a:moveTo>
                  <a:pt x="94512" y="0"/>
                </a:moveTo>
                <a:cubicBezTo>
                  <a:pt x="101918" y="0"/>
                  <a:pt x="109323" y="2833"/>
                  <a:pt x="114991" y="8501"/>
                </a:cubicBezTo>
                <a:lnTo>
                  <a:pt x="141184" y="34695"/>
                </a:lnTo>
                <a:cubicBezTo>
                  <a:pt x="126706" y="50411"/>
                  <a:pt x="117753" y="71366"/>
                  <a:pt x="117753" y="94512"/>
                </a:cubicBezTo>
                <a:lnTo>
                  <a:pt x="117848" y="94607"/>
                </a:lnTo>
                <a:cubicBezTo>
                  <a:pt x="117848" y="106133"/>
                  <a:pt x="120062" y="117158"/>
                  <a:pt x="124099" y="127266"/>
                </a:cubicBezTo>
                <a:lnTo>
                  <a:pt x="141206" y="154307"/>
                </a:lnTo>
                <a:lnTo>
                  <a:pt x="180523" y="114990"/>
                </a:lnTo>
                <a:cubicBezTo>
                  <a:pt x="191858" y="103655"/>
                  <a:pt x="191858" y="85367"/>
                  <a:pt x="180523" y="74033"/>
                </a:cubicBezTo>
                <a:lnTo>
                  <a:pt x="141185" y="34694"/>
                </a:lnTo>
                <a:cubicBezTo>
                  <a:pt x="157282" y="17264"/>
                  <a:pt x="180333" y="6405"/>
                  <a:pt x="205860" y="6405"/>
                </a:cubicBezTo>
                <a:cubicBezTo>
                  <a:pt x="254533" y="6405"/>
                  <a:pt x="293966" y="45839"/>
                  <a:pt x="293966" y="94511"/>
                </a:cubicBezTo>
                <a:cubicBezTo>
                  <a:pt x="293966" y="143184"/>
                  <a:pt x="254533" y="182617"/>
                  <a:pt x="205860" y="182617"/>
                </a:cubicBezTo>
                <a:cubicBezTo>
                  <a:pt x="193049" y="182617"/>
                  <a:pt x="180905" y="179879"/>
                  <a:pt x="169951" y="174974"/>
                </a:cubicBezTo>
                <a:lnTo>
                  <a:pt x="141248" y="154373"/>
                </a:lnTo>
                <a:lnTo>
                  <a:pt x="141280" y="154424"/>
                </a:lnTo>
                <a:lnTo>
                  <a:pt x="115086" y="180618"/>
                </a:lnTo>
                <a:cubicBezTo>
                  <a:pt x="103751" y="191953"/>
                  <a:pt x="85463" y="191953"/>
                  <a:pt x="74128" y="180618"/>
                </a:cubicBezTo>
                <a:lnTo>
                  <a:pt x="8501" y="115086"/>
                </a:lnTo>
                <a:cubicBezTo>
                  <a:pt x="-2834" y="103751"/>
                  <a:pt x="-2834" y="85463"/>
                  <a:pt x="8501" y="74128"/>
                </a:cubicBezTo>
                <a:lnTo>
                  <a:pt x="74033" y="8501"/>
                </a:lnTo>
                <a:cubicBezTo>
                  <a:pt x="79700" y="2833"/>
                  <a:pt x="87106" y="0"/>
                  <a:pt x="9451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reaker (Secondary logo)">
  <p:cSld name="Breaker (Secondary logo)">
    <p:bg>
      <p:bgPr>
        <a:solidFill>
          <a:schemeClr val="accent1"/>
        </a:solidFill>
        <a:effectLst/>
      </p:bgPr>
    </p:bg>
    <p:spTree>
      <p:nvGrpSpPr>
        <p:cNvPr id="1" name="Shape 366"/>
        <p:cNvGrpSpPr/>
        <p:nvPr/>
      </p:nvGrpSpPr>
      <p:grpSpPr>
        <a:xfrm>
          <a:off x="0" y="0"/>
          <a:ext cx="0" cy="0"/>
          <a:chOff x="0" y="0"/>
          <a:chExt cx="0" cy="0"/>
        </a:xfrm>
      </p:grpSpPr>
      <p:sp>
        <p:nvSpPr>
          <p:cNvPr id="367" name="Google Shape;367;p51"/>
          <p:cNvSpPr/>
          <p:nvPr/>
        </p:nvSpPr>
        <p:spPr>
          <a:xfrm>
            <a:off x="0" y="0"/>
            <a:ext cx="12193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nvGrpSpPr>
          <p:cNvPr id="368" name="Google Shape;368;p51"/>
          <p:cNvGrpSpPr/>
          <p:nvPr/>
        </p:nvGrpSpPr>
        <p:grpSpPr>
          <a:xfrm rot="10800000">
            <a:off x="1454985" y="0"/>
            <a:ext cx="10738285" cy="3947579"/>
            <a:chOff x="1" y="2910422"/>
            <a:chExt cx="10738285" cy="3947579"/>
          </a:xfrm>
        </p:grpSpPr>
        <p:sp>
          <p:nvSpPr>
            <p:cNvPr id="369" name="Google Shape;369;p51"/>
            <p:cNvSpPr/>
            <p:nvPr/>
          </p:nvSpPr>
          <p:spPr>
            <a:xfrm>
              <a:off x="1" y="2910422"/>
              <a:ext cx="1186625" cy="3657014"/>
            </a:xfrm>
            <a:custGeom>
              <a:avLst/>
              <a:gdLst/>
              <a:ahLst/>
              <a:cxnLst/>
              <a:rect l="l" t="t" r="r" b="b"/>
              <a:pathLst>
                <a:path w="1186625" h="3657014" extrusionOk="0">
                  <a:moveTo>
                    <a:pt x="0" y="0"/>
                  </a:moveTo>
                  <a:lnTo>
                    <a:pt x="7885" y="9444"/>
                  </a:lnTo>
                  <a:cubicBezTo>
                    <a:pt x="692333" y="868805"/>
                    <a:pt x="1123009" y="1939276"/>
                    <a:pt x="1186495" y="3107440"/>
                  </a:cubicBezTo>
                  <a:lnTo>
                    <a:pt x="1186625" y="3107566"/>
                  </a:lnTo>
                  <a:cubicBezTo>
                    <a:pt x="851732" y="3237642"/>
                    <a:pt x="524904" y="3383874"/>
                    <a:pt x="207097" y="3545305"/>
                  </a:cubicBezTo>
                  <a:lnTo>
                    <a:pt x="0" y="365701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51"/>
            <p:cNvSpPr/>
            <p:nvPr/>
          </p:nvSpPr>
          <p:spPr>
            <a:xfrm>
              <a:off x="1168335" y="5285597"/>
              <a:ext cx="9569951" cy="1572404"/>
            </a:xfrm>
            <a:custGeom>
              <a:avLst/>
              <a:gdLst/>
              <a:ahLst/>
              <a:cxnLst/>
              <a:rect l="l" t="t" r="r" b="b"/>
              <a:pathLst>
                <a:path w="9569951" h="1572404" extrusionOk="0">
                  <a:moveTo>
                    <a:pt x="3943198" y="0"/>
                  </a:moveTo>
                  <a:cubicBezTo>
                    <a:pt x="6001831" y="0"/>
                    <a:pt x="7926483" y="573673"/>
                    <a:pt x="9566009" y="1569876"/>
                  </a:cubicBezTo>
                  <a:lnTo>
                    <a:pt x="9569951" y="1572404"/>
                  </a:lnTo>
                  <a:lnTo>
                    <a:pt x="0" y="1572404"/>
                  </a:lnTo>
                  <a:lnTo>
                    <a:pt x="19625" y="1314313"/>
                  </a:lnTo>
                  <a:cubicBezTo>
                    <a:pt x="24342" y="1221250"/>
                    <a:pt x="26729" y="1127572"/>
                    <a:pt x="26729" y="1033336"/>
                  </a:cubicBezTo>
                  <a:cubicBezTo>
                    <a:pt x="26729" y="932299"/>
                    <a:pt x="23920" y="831899"/>
                    <a:pt x="18436" y="732266"/>
                  </a:cubicBezTo>
                  <a:cubicBezTo>
                    <a:pt x="1235603" y="259484"/>
                    <a:pt x="2559036" y="0"/>
                    <a:pt x="3943198" y="0"/>
                  </a:cubicBezTo>
                  <a:close/>
                </a:path>
              </a:pathLst>
            </a:custGeom>
            <a:solidFill>
              <a:srgbClr val="6F4D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sp>
        <p:nvSpPr>
          <p:cNvPr id="371" name="Google Shape;371;p51"/>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latin typeface="Arial"/>
                <a:ea typeface="Arial"/>
                <a:cs typeface="Arial"/>
                <a:sym typeface="Arial"/>
              </a:defRPr>
            </a:lvl1pPr>
            <a:lvl2pPr marL="0" lvl="1" indent="0" algn="l">
              <a:lnSpc>
                <a:spcPct val="100000"/>
              </a:lnSpc>
              <a:spcBef>
                <a:spcPts val="0"/>
              </a:spcBef>
              <a:spcAft>
                <a:spcPts val="0"/>
              </a:spcAft>
              <a:buNone/>
              <a:defRPr sz="100" b="0" i="0" u="none" strike="noStrike" cap="none">
                <a:latin typeface="Arial"/>
                <a:ea typeface="Arial"/>
                <a:cs typeface="Arial"/>
                <a:sym typeface="Arial"/>
              </a:defRPr>
            </a:lvl2pPr>
            <a:lvl3pPr marL="0" lvl="2" indent="0" algn="l">
              <a:lnSpc>
                <a:spcPct val="100000"/>
              </a:lnSpc>
              <a:spcBef>
                <a:spcPts val="0"/>
              </a:spcBef>
              <a:spcAft>
                <a:spcPts val="0"/>
              </a:spcAft>
              <a:buNone/>
              <a:defRPr sz="100" b="0" i="0" u="none" strike="noStrike" cap="none">
                <a:latin typeface="Arial"/>
                <a:ea typeface="Arial"/>
                <a:cs typeface="Arial"/>
                <a:sym typeface="Arial"/>
              </a:defRPr>
            </a:lvl3pPr>
            <a:lvl4pPr marL="0" lvl="3" indent="0" algn="l">
              <a:lnSpc>
                <a:spcPct val="100000"/>
              </a:lnSpc>
              <a:spcBef>
                <a:spcPts val="0"/>
              </a:spcBef>
              <a:spcAft>
                <a:spcPts val="0"/>
              </a:spcAft>
              <a:buNone/>
              <a:defRPr sz="100" b="0" i="0" u="none" strike="noStrike" cap="none">
                <a:latin typeface="Arial"/>
                <a:ea typeface="Arial"/>
                <a:cs typeface="Arial"/>
                <a:sym typeface="Arial"/>
              </a:defRPr>
            </a:lvl4pPr>
            <a:lvl5pPr marL="0" lvl="4" indent="0" algn="l">
              <a:lnSpc>
                <a:spcPct val="100000"/>
              </a:lnSpc>
              <a:spcBef>
                <a:spcPts val="0"/>
              </a:spcBef>
              <a:spcAft>
                <a:spcPts val="0"/>
              </a:spcAft>
              <a:buNone/>
              <a:defRPr sz="100" b="0" i="0" u="none" strike="noStrike" cap="none">
                <a:latin typeface="Arial"/>
                <a:ea typeface="Arial"/>
                <a:cs typeface="Arial"/>
                <a:sym typeface="Arial"/>
              </a:defRPr>
            </a:lvl5pPr>
            <a:lvl6pPr marL="0" lvl="5" indent="0" algn="l">
              <a:lnSpc>
                <a:spcPct val="100000"/>
              </a:lnSpc>
              <a:spcBef>
                <a:spcPts val="0"/>
              </a:spcBef>
              <a:spcAft>
                <a:spcPts val="0"/>
              </a:spcAft>
              <a:buNone/>
              <a:defRPr sz="100" b="0" i="0" u="none" strike="noStrike" cap="none">
                <a:latin typeface="Arial"/>
                <a:ea typeface="Arial"/>
                <a:cs typeface="Arial"/>
                <a:sym typeface="Arial"/>
              </a:defRPr>
            </a:lvl6pPr>
            <a:lvl7pPr marL="0" lvl="6" indent="0" algn="l">
              <a:lnSpc>
                <a:spcPct val="100000"/>
              </a:lnSpc>
              <a:spcBef>
                <a:spcPts val="0"/>
              </a:spcBef>
              <a:spcAft>
                <a:spcPts val="0"/>
              </a:spcAft>
              <a:buNone/>
              <a:defRPr sz="100" b="0" i="0" u="none" strike="noStrike" cap="none">
                <a:latin typeface="Arial"/>
                <a:ea typeface="Arial"/>
                <a:cs typeface="Arial"/>
                <a:sym typeface="Arial"/>
              </a:defRPr>
            </a:lvl7pPr>
            <a:lvl8pPr marL="0" lvl="7" indent="0" algn="l">
              <a:lnSpc>
                <a:spcPct val="100000"/>
              </a:lnSpc>
              <a:spcBef>
                <a:spcPts val="0"/>
              </a:spcBef>
              <a:spcAft>
                <a:spcPts val="0"/>
              </a:spcAft>
              <a:buNone/>
              <a:defRPr sz="100" b="0" i="0" u="none" strike="noStrike" cap="none">
                <a:latin typeface="Arial"/>
                <a:ea typeface="Arial"/>
                <a:cs typeface="Arial"/>
                <a:sym typeface="Arial"/>
              </a:defRPr>
            </a:lvl8pPr>
            <a:lvl9pPr marL="0" lvl="8" indent="0" algn="l">
              <a:lnSpc>
                <a:spcPct val="100000"/>
              </a:lnSpc>
              <a:spcBef>
                <a:spcPts val="0"/>
              </a:spcBef>
              <a:spcAft>
                <a:spcPts val="0"/>
              </a:spcAft>
              <a:buNone/>
              <a:defRPr sz="100" b="0" i="0" u="none" strike="noStrike" cap="none">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372" name="Google Shape;372;p51"/>
          <p:cNvSpPr txBox="1">
            <a:spLocks noGrp="1"/>
          </p:cNvSpPr>
          <p:nvPr>
            <p:ph type="ctrTitle"/>
          </p:nvPr>
        </p:nvSpPr>
        <p:spPr>
          <a:xfrm>
            <a:off x="828966" y="2499360"/>
            <a:ext cx="8640472" cy="147107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3" name="Google Shape;373;p51"/>
          <p:cNvSpPr/>
          <p:nvPr/>
        </p:nvSpPr>
        <p:spPr>
          <a:xfrm>
            <a:off x="10770281" y="6187902"/>
            <a:ext cx="1290749" cy="264260"/>
          </a:xfrm>
          <a:custGeom>
            <a:avLst/>
            <a:gdLst/>
            <a:ahLst/>
            <a:cxnLst/>
            <a:rect l="l" t="t" r="r" b="b"/>
            <a:pathLst>
              <a:path w="6233614" h="1276231" extrusionOk="0">
                <a:moveTo>
                  <a:pt x="5490854" y="1193268"/>
                </a:moveTo>
                <a:lnTo>
                  <a:pt x="5491002" y="1193399"/>
                </a:lnTo>
                <a:lnTo>
                  <a:pt x="5490950" y="1193459"/>
                </a:lnTo>
                <a:close/>
                <a:moveTo>
                  <a:pt x="4894399" y="1091446"/>
                </a:moveTo>
                <a:lnTo>
                  <a:pt x="4850298" y="1096590"/>
                </a:lnTo>
                <a:cubicBezTo>
                  <a:pt x="4827438" y="1099162"/>
                  <a:pt x="4811055" y="1103638"/>
                  <a:pt x="4801245" y="1109925"/>
                </a:cubicBezTo>
                <a:cubicBezTo>
                  <a:pt x="4791339" y="1116211"/>
                  <a:pt x="4786481" y="1125736"/>
                  <a:pt x="4786481" y="1138595"/>
                </a:cubicBezTo>
                <a:cubicBezTo>
                  <a:pt x="4786481" y="1148311"/>
                  <a:pt x="4790291" y="1156026"/>
                  <a:pt x="4797816" y="1161741"/>
                </a:cubicBezTo>
                <a:cubicBezTo>
                  <a:pt x="4805340" y="1167456"/>
                  <a:pt x="4815723" y="1170313"/>
                  <a:pt x="4828867" y="1170313"/>
                </a:cubicBezTo>
                <a:cubicBezTo>
                  <a:pt x="4842012" y="1170313"/>
                  <a:pt x="4852680" y="1167265"/>
                  <a:pt x="4862681" y="1161074"/>
                </a:cubicBezTo>
                <a:cubicBezTo>
                  <a:pt x="4872682" y="1154978"/>
                  <a:pt x="4880493" y="1146691"/>
                  <a:pt x="4886017" y="1136214"/>
                </a:cubicBezTo>
                <a:cubicBezTo>
                  <a:pt x="4891542" y="1125736"/>
                  <a:pt x="4894399" y="1114306"/>
                  <a:pt x="4894399" y="1101733"/>
                </a:cubicBezTo>
                <a:close/>
                <a:moveTo>
                  <a:pt x="5653351" y="1040392"/>
                </a:moveTo>
                <a:lnTo>
                  <a:pt x="5553910" y="1156502"/>
                </a:lnTo>
                <a:cubicBezTo>
                  <a:pt x="5566197" y="1165074"/>
                  <a:pt x="5580009" y="1169361"/>
                  <a:pt x="5595439" y="1169361"/>
                </a:cubicBezTo>
                <a:lnTo>
                  <a:pt x="5595439" y="1169456"/>
                </a:lnTo>
                <a:cubicBezTo>
                  <a:pt x="5609155" y="1169456"/>
                  <a:pt x="5621537" y="1166122"/>
                  <a:pt x="5632491" y="1159360"/>
                </a:cubicBezTo>
                <a:cubicBezTo>
                  <a:pt x="5643445" y="1152692"/>
                  <a:pt x="5652018" y="1143262"/>
                  <a:pt x="5658208" y="1131261"/>
                </a:cubicBezTo>
                <a:cubicBezTo>
                  <a:pt x="5664305" y="1119259"/>
                  <a:pt x="5667448" y="1105543"/>
                  <a:pt x="5667448" y="1090113"/>
                </a:cubicBezTo>
                <a:cubicBezTo>
                  <a:pt x="5667448" y="1070968"/>
                  <a:pt x="5662781" y="1054394"/>
                  <a:pt x="5653351" y="1040392"/>
                </a:cubicBezTo>
                <a:close/>
                <a:moveTo>
                  <a:pt x="5595439" y="1010579"/>
                </a:moveTo>
                <a:cubicBezTo>
                  <a:pt x="5581437" y="1010579"/>
                  <a:pt x="5569055" y="1013913"/>
                  <a:pt x="5558196" y="1020676"/>
                </a:cubicBezTo>
                <a:cubicBezTo>
                  <a:pt x="5547338" y="1027438"/>
                  <a:pt x="5538861" y="1036773"/>
                  <a:pt x="5532669" y="1048965"/>
                </a:cubicBezTo>
                <a:cubicBezTo>
                  <a:pt x="5526478" y="1061157"/>
                  <a:pt x="5523430" y="1074873"/>
                  <a:pt x="5523430" y="1090303"/>
                </a:cubicBezTo>
                <a:cubicBezTo>
                  <a:pt x="5523430" y="1109163"/>
                  <a:pt x="5528002" y="1125451"/>
                  <a:pt x="5537146" y="1139166"/>
                </a:cubicBezTo>
                <a:lnTo>
                  <a:pt x="5537146" y="1139071"/>
                </a:lnTo>
                <a:lnTo>
                  <a:pt x="5636587" y="1022962"/>
                </a:lnTo>
                <a:cubicBezTo>
                  <a:pt x="5624300" y="1014675"/>
                  <a:pt x="5610583" y="1010579"/>
                  <a:pt x="5595439" y="1010579"/>
                </a:cubicBezTo>
                <a:close/>
                <a:moveTo>
                  <a:pt x="5331025" y="1010484"/>
                </a:moveTo>
                <a:cubicBezTo>
                  <a:pt x="5317023" y="1010484"/>
                  <a:pt x="5304926" y="1013818"/>
                  <a:pt x="5293972" y="1020581"/>
                </a:cubicBezTo>
                <a:cubicBezTo>
                  <a:pt x="5283019" y="1027343"/>
                  <a:pt x="5274351" y="1036678"/>
                  <a:pt x="5268065" y="1048870"/>
                </a:cubicBezTo>
                <a:cubicBezTo>
                  <a:pt x="5261778" y="1061062"/>
                  <a:pt x="5258635" y="1074778"/>
                  <a:pt x="5258635" y="1090208"/>
                </a:cubicBezTo>
                <a:cubicBezTo>
                  <a:pt x="5258635" y="1105639"/>
                  <a:pt x="5261778" y="1119450"/>
                  <a:pt x="5268065" y="1131547"/>
                </a:cubicBezTo>
                <a:cubicBezTo>
                  <a:pt x="5274351" y="1143644"/>
                  <a:pt x="5283019" y="1153073"/>
                  <a:pt x="5293972" y="1159836"/>
                </a:cubicBezTo>
                <a:cubicBezTo>
                  <a:pt x="5304926" y="1166599"/>
                  <a:pt x="5317309" y="1169933"/>
                  <a:pt x="5331025" y="1169933"/>
                </a:cubicBezTo>
                <a:cubicBezTo>
                  <a:pt x="5344741" y="1169933"/>
                  <a:pt x="5357504" y="1166599"/>
                  <a:pt x="5368553" y="1159836"/>
                </a:cubicBezTo>
                <a:cubicBezTo>
                  <a:pt x="5379507" y="1153169"/>
                  <a:pt x="5388080" y="1143739"/>
                  <a:pt x="5394271" y="1131547"/>
                </a:cubicBezTo>
                <a:cubicBezTo>
                  <a:pt x="5400367" y="1119450"/>
                  <a:pt x="5403510" y="1105639"/>
                  <a:pt x="5403510" y="1090208"/>
                </a:cubicBezTo>
                <a:cubicBezTo>
                  <a:pt x="5403510" y="1074778"/>
                  <a:pt x="5400462" y="1060966"/>
                  <a:pt x="5394271" y="1048870"/>
                </a:cubicBezTo>
                <a:cubicBezTo>
                  <a:pt x="5388080" y="1036773"/>
                  <a:pt x="5379602" y="1027343"/>
                  <a:pt x="5368553" y="1020581"/>
                </a:cubicBezTo>
                <a:cubicBezTo>
                  <a:pt x="5357504" y="1013913"/>
                  <a:pt x="5345026" y="1010484"/>
                  <a:pt x="5331025" y="1010484"/>
                </a:cubicBezTo>
                <a:close/>
                <a:moveTo>
                  <a:pt x="4459964" y="1010008"/>
                </a:moveTo>
                <a:cubicBezTo>
                  <a:pt x="4441676" y="1010008"/>
                  <a:pt x="4427674" y="1014770"/>
                  <a:pt x="4416244" y="1024391"/>
                </a:cubicBezTo>
                <a:cubicBezTo>
                  <a:pt x="4404814" y="1034011"/>
                  <a:pt x="4397194" y="1047727"/>
                  <a:pt x="4393574" y="1065729"/>
                </a:cubicBezTo>
                <a:lnTo>
                  <a:pt x="4521686" y="1065729"/>
                </a:lnTo>
                <a:cubicBezTo>
                  <a:pt x="4521686" y="1048870"/>
                  <a:pt x="4515971" y="1035344"/>
                  <a:pt x="4504541" y="1025248"/>
                </a:cubicBezTo>
                <a:cubicBezTo>
                  <a:pt x="4493111" y="1015151"/>
                  <a:pt x="4478252" y="1010008"/>
                  <a:pt x="4459964" y="1010008"/>
                </a:cubicBezTo>
                <a:close/>
                <a:moveTo>
                  <a:pt x="4019051" y="1010008"/>
                </a:moveTo>
                <a:cubicBezTo>
                  <a:pt x="4000763" y="1010008"/>
                  <a:pt x="3986761" y="1014770"/>
                  <a:pt x="3975331" y="1024391"/>
                </a:cubicBezTo>
                <a:cubicBezTo>
                  <a:pt x="3963901" y="1034011"/>
                  <a:pt x="3956281" y="1047727"/>
                  <a:pt x="3952662" y="1065729"/>
                </a:cubicBezTo>
                <a:lnTo>
                  <a:pt x="4080773" y="1065729"/>
                </a:lnTo>
                <a:cubicBezTo>
                  <a:pt x="4080773" y="1048870"/>
                  <a:pt x="4075058" y="1035344"/>
                  <a:pt x="4063628" y="1025248"/>
                </a:cubicBezTo>
                <a:cubicBezTo>
                  <a:pt x="4052198" y="1015151"/>
                  <a:pt x="4037339" y="1010008"/>
                  <a:pt x="4019051" y="1010008"/>
                </a:cubicBezTo>
                <a:close/>
                <a:moveTo>
                  <a:pt x="3687867" y="1010008"/>
                </a:moveTo>
                <a:cubicBezTo>
                  <a:pt x="3669579" y="1010008"/>
                  <a:pt x="3655577" y="1014770"/>
                  <a:pt x="3644147" y="1024391"/>
                </a:cubicBezTo>
                <a:cubicBezTo>
                  <a:pt x="3632717" y="1034011"/>
                  <a:pt x="3625097" y="1047727"/>
                  <a:pt x="3621478" y="1065729"/>
                </a:cubicBezTo>
                <a:lnTo>
                  <a:pt x="3749589" y="1065729"/>
                </a:lnTo>
                <a:cubicBezTo>
                  <a:pt x="3749589" y="1048870"/>
                  <a:pt x="3743874" y="1035344"/>
                  <a:pt x="3732444" y="1025248"/>
                </a:cubicBezTo>
                <a:cubicBezTo>
                  <a:pt x="3721014" y="1015151"/>
                  <a:pt x="3706155" y="1010008"/>
                  <a:pt x="3687867" y="1010008"/>
                </a:cubicBezTo>
                <a:close/>
                <a:moveTo>
                  <a:pt x="3122654" y="1010008"/>
                </a:moveTo>
                <a:cubicBezTo>
                  <a:pt x="3104366" y="1010008"/>
                  <a:pt x="3090364" y="1014770"/>
                  <a:pt x="3078934" y="1024391"/>
                </a:cubicBezTo>
                <a:cubicBezTo>
                  <a:pt x="3067504" y="1034011"/>
                  <a:pt x="3059884" y="1047727"/>
                  <a:pt x="3056264" y="1065729"/>
                </a:cubicBezTo>
                <a:lnTo>
                  <a:pt x="3184376" y="1065729"/>
                </a:lnTo>
                <a:cubicBezTo>
                  <a:pt x="3184376" y="1048870"/>
                  <a:pt x="3178661" y="1035344"/>
                  <a:pt x="3167231" y="1025248"/>
                </a:cubicBezTo>
                <a:cubicBezTo>
                  <a:pt x="3155801" y="1015151"/>
                  <a:pt x="3140942" y="1010008"/>
                  <a:pt x="3122654" y="1010008"/>
                </a:cubicBezTo>
                <a:close/>
                <a:moveTo>
                  <a:pt x="2636783" y="1010008"/>
                </a:moveTo>
                <a:cubicBezTo>
                  <a:pt x="2618495" y="1010008"/>
                  <a:pt x="2604493" y="1014770"/>
                  <a:pt x="2593063" y="1024391"/>
                </a:cubicBezTo>
                <a:cubicBezTo>
                  <a:pt x="2581633" y="1034011"/>
                  <a:pt x="2574013" y="1047727"/>
                  <a:pt x="2570394" y="1065729"/>
                </a:cubicBezTo>
                <a:lnTo>
                  <a:pt x="2698505" y="1065729"/>
                </a:lnTo>
                <a:cubicBezTo>
                  <a:pt x="2698505" y="1048870"/>
                  <a:pt x="2692790" y="1035344"/>
                  <a:pt x="2681360" y="1025248"/>
                </a:cubicBezTo>
                <a:cubicBezTo>
                  <a:pt x="2669930" y="1015151"/>
                  <a:pt x="2655071" y="1010008"/>
                  <a:pt x="2636783" y="1010008"/>
                </a:cubicBezTo>
                <a:close/>
                <a:moveTo>
                  <a:pt x="2449903" y="982290"/>
                </a:moveTo>
                <a:lnTo>
                  <a:pt x="2486765" y="982290"/>
                </a:lnTo>
                <a:lnTo>
                  <a:pt x="2486765" y="1210223"/>
                </a:lnTo>
                <a:cubicBezTo>
                  <a:pt x="2486765" y="1231083"/>
                  <a:pt x="2481240" y="1247275"/>
                  <a:pt x="2470287" y="1258896"/>
                </a:cubicBezTo>
                <a:cubicBezTo>
                  <a:pt x="2459238" y="1270421"/>
                  <a:pt x="2444379" y="1276231"/>
                  <a:pt x="2425519" y="1276231"/>
                </a:cubicBezTo>
                <a:cubicBezTo>
                  <a:pt x="2420947" y="1276231"/>
                  <a:pt x="2417137" y="1275945"/>
                  <a:pt x="2413994" y="1275374"/>
                </a:cubicBezTo>
                <a:lnTo>
                  <a:pt x="2413994" y="1275279"/>
                </a:lnTo>
                <a:lnTo>
                  <a:pt x="2413994" y="1244037"/>
                </a:lnTo>
                <a:lnTo>
                  <a:pt x="2422090" y="1244037"/>
                </a:lnTo>
                <a:cubicBezTo>
                  <a:pt x="2431234" y="1244037"/>
                  <a:pt x="2438187" y="1240798"/>
                  <a:pt x="2442855" y="1234416"/>
                </a:cubicBezTo>
                <a:cubicBezTo>
                  <a:pt x="2447617" y="1228034"/>
                  <a:pt x="2449903" y="1218510"/>
                  <a:pt x="2449903" y="1205937"/>
                </a:cubicBezTo>
                <a:close/>
                <a:moveTo>
                  <a:pt x="4133828" y="982195"/>
                </a:moveTo>
                <a:lnTo>
                  <a:pt x="4133923" y="982195"/>
                </a:lnTo>
                <a:lnTo>
                  <a:pt x="4173738" y="982195"/>
                </a:lnTo>
                <a:lnTo>
                  <a:pt x="4237555" y="1150978"/>
                </a:lnTo>
                <a:lnTo>
                  <a:pt x="4301849" y="982195"/>
                </a:lnTo>
                <a:lnTo>
                  <a:pt x="4339949" y="982195"/>
                </a:lnTo>
                <a:lnTo>
                  <a:pt x="4255081" y="1198127"/>
                </a:lnTo>
                <a:lnTo>
                  <a:pt x="4218696" y="1198127"/>
                </a:lnTo>
                <a:close/>
                <a:moveTo>
                  <a:pt x="3330775" y="978956"/>
                </a:moveTo>
                <a:cubicBezTo>
                  <a:pt x="3354492" y="978956"/>
                  <a:pt x="3373542" y="984481"/>
                  <a:pt x="3388020" y="995625"/>
                </a:cubicBezTo>
                <a:cubicBezTo>
                  <a:pt x="3402402" y="1006769"/>
                  <a:pt x="3411070" y="1022771"/>
                  <a:pt x="3413928" y="1043631"/>
                </a:cubicBezTo>
                <a:lnTo>
                  <a:pt x="3377066" y="1043631"/>
                </a:lnTo>
                <a:cubicBezTo>
                  <a:pt x="3375637" y="1033058"/>
                  <a:pt x="3370684" y="1024866"/>
                  <a:pt x="3362302" y="1018961"/>
                </a:cubicBezTo>
                <a:cubicBezTo>
                  <a:pt x="3353920" y="1013151"/>
                  <a:pt x="3343348" y="1010198"/>
                  <a:pt x="3330775" y="1010198"/>
                </a:cubicBezTo>
                <a:cubicBezTo>
                  <a:pt x="3319916" y="1010198"/>
                  <a:pt x="3310962" y="1012389"/>
                  <a:pt x="3304009" y="1016866"/>
                </a:cubicBezTo>
                <a:cubicBezTo>
                  <a:pt x="3296961" y="1021342"/>
                  <a:pt x="3293532" y="1027629"/>
                  <a:pt x="3293532" y="1035916"/>
                </a:cubicBezTo>
                <a:cubicBezTo>
                  <a:pt x="3293532" y="1042488"/>
                  <a:pt x="3295627" y="1047822"/>
                  <a:pt x="3299723" y="1051822"/>
                </a:cubicBezTo>
                <a:cubicBezTo>
                  <a:pt x="3303819" y="1055823"/>
                  <a:pt x="3309058" y="1058871"/>
                  <a:pt x="3315344" y="1061062"/>
                </a:cubicBezTo>
                <a:cubicBezTo>
                  <a:pt x="3321631" y="1063157"/>
                  <a:pt x="3330584" y="1065729"/>
                  <a:pt x="3342300" y="1068586"/>
                </a:cubicBezTo>
                <a:cubicBezTo>
                  <a:pt x="3358302" y="1072301"/>
                  <a:pt x="3371256" y="1076111"/>
                  <a:pt x="3381257" y="1080112"/>
                </a:cubicBezTo>
                <a:cubicBezTo>
                  <a:pt x="3391258" y="1084112"/>
                  <a:pt x="3399831" y="1090494"/>
                  <a:pt x="3406975" y="1099352"/>
                </a:cubicBezTo>
                <a:cubicBezTo>
                  <a:pt x="3414118" y="1108210"/>
                  <a:pt x="3417643" y="1120307"/>
                  <a:pt x="3417643" y="1135737"/>
                </a:cubicBezTo>
                <a:cubicBezTo>
                  <a:pt x="3417643" y="1148596"/>
                  <a:pt x="3414214" y="1160026"/>
                  <a:pt x="3407356" y="1170027"/>
                </a:cubicBezTo>
                <a:cubicBezTo>
                  <a:pt x="3400498" y="1180029"/>
                  <a:pt x="3390973" y="1187839"/>
                  <a:pt x="3378876" y="1193364"/>
                </a:cubicBezTo>
                <a:cubicBezTo>
                  <a:pt x="3366684" y="1198888"/>
                  <a:pt x="3352968" y="1201746"/>
                  <a:pt x="3337537" y="1201746"/>
                </a:cubicBezTo>
                <a:cubicBezTo>
                  <a:pt x="3319821" y="1201746"/>
                  <a:pt x="3304581" y="1198222"/>
                  <a:pt x="3291912" y="1191268"/>
                </a:cubicBezTo>
                <a:lnTo>
                  <a:pt x="3292198" y="1191078"/>
                </a:lnTo>
                <a:cubicBezTo>
                  <a:pt x="3279530" y="1184125"/>
                  <a:pt x="3269815" y="1174981"/>
                  <a:pt x="3263242" y="1163646"/>
                </a:cubicBezTo>
                <a:cubicBezTo>
                  <a:pt x="3256670" y="1152406"/>
                  <a:pt x="3252955" y="1140310"/>
                  <a:pt x="3252098" y="1127451"/>
                </a:cubicBezTo>
                <a:lnTo>
                  <a:pt x="3288960" y="1127451"/>
                </a:lnTo>
                <a:cubicBezTo>
                  <a:pt x="3290389" y="1141167"/>
                  <a:pt x="3295342" y="1151740"/>
                  <a:pt x="3303914" y="1159169"/>
                </a:cubicBezTo>
                <a:cubicBezTo>
                  <a:pt x="3312486" y="1166599"/>
                  <a:pt x="3323726" y="1170313"/>
                  <a:pt x="3337728" y="1170313"/>
                </a:cubicBezTo>
                <a:cubicBezTo>
                  <a:pt x="3351730" y="1170313"/>
                  <a:pt x="3361731" y="1167360"/>
                  <a:pt x="3369446" y="1161550"/>
                </a:cubicBezTo>
                <a:cubicBezTo>
                  <a:pt x="3377161" y="1155740"/>
                  <a:pt x="3380971" y="1147358"/>
                  <a:pt x="3380971" y="1136500"/>
                </a:cubicBezTo>
                <a:cubicBezTo>
                  <a:pt x="3380971" y="1129070"/>
                  <a:pt x="3378685" y="1122974"/>
                  <a:pt x="3374113" y="1118307"/>
                </a:cubicBezTo>
                <a:cubicBezTo>
                  <a:pt x="3369541" y="1113544"/>
                  <a:pt x="3363826" y="1109925"/>
                  <a:pt x="3356968" y="1107353"/>
                </a:cubicBezTo>
                <a:cubicBezTo>
                  <a:pt x="3350110" y="1104781"/>
                  <a:pt x="3340681" y="1102114"/>
                  <a:pt x="3328679" y="1099257"/>
                </a:cubicBezTo>
                <a:cubicBezTo>
                  <a:pt x="3313534" y="1095542"/>
                  <a:pt x="3301247" y="1091732"/>
                  <a:pt x="3291817" y="1087731"/>
                </a:cubicBezTo>
                <a:cubicBezTo>
                  <a:pt x="3282387" y="1083731"/>
                  <a:pt x="3274291" y="1077635"/>
                  <a:pt x="3267624" y="1069539"/>
                </a:cubicBezTo>
                <a:cubicBezTo>
                  <a:pt x="3260956" y="1061443"/>
                  <a:pt x="3257527" y="1050584"/>
                  <a:pt x="3257527" y="1037154"/>
                </a:cubicBezTo>
                <a:cubicBezTo>
                  <a:pt x="3257527" y="1026295"/>
                  <a:pt x="3260575" y="1016485"/>
                  <a:pt x="3266767" y="1007626"/>
                </a:cubicBezTo>
                <a:cubicBezTo>
                  <a:pt x="3272958" y="998768"/>
                  <a:pt x="3281530" y="991720"/>
                  <a:pt x="3292675" y="986671"/>
                </a:cubicBezTo>
                <a:cubicBezTo>
                  <a:pt x="3303819" y="981528"/>
                  <a:pt x="3316487" y="978956"/>
                  <a:pt x="3330775" y="978956"/>
                </a:cubicBezTo>
                <a:close/>
                <a:moveTo>
                  <a:pt x="5854233" y="978766"/>
                </a:moveTo>
                <a:cubicBezTo>
                  <a:pt x="5864234" y="978766"/>
                  <a:pt x="5872331" y="980385"/>
                  <a:pt x="5878617" y="983529"/>
                </a:cubicBezTo>
                <a:lnTo>
                  <a:pt x="5878617" y="1018676"/>
                </a:lnTo>
                <a:cubicBezTo>
                  <a:pt x="5869759" y="1014961"/>
                  <a:pt x="5860234" y="1013151"/>
                  <a:pt x="5849947" y="1013151"/>
                </a:cubicBezTo>
                <a:cubicBezTo>
                  <a:pt x="5837945" y="1013151"/>
                  <a:pt x="5827087" y="1016961"/>
                  <a:pt x="5817371" y="1024676"/>
                </a:cubicBezTo>
                <a:cubicBezTo>
                  <a:pt x="5807656" y="1032392"/>
                  <a:pt x="5800036" y="1043726"/>
                  <a:pt x="5794702" y="1058490"/>
                </a:cubicBezTo>
                <a:cubicBezTo>
                  <a:pt x="5789368" y="1073254"/>
                  <a:pt x="5786606" y="1091066"/>
                  <a:pt x="5786606" y="1111640"/>
                </a:cubicBezTo>
                <a:lnTo>
                  <a:pt x="5786606" y="1198222"/>
                </a:lnTo>
                <a:lnTo>
                  <a:pt x="5750220" y="1198222"/>
                </a:lnTo>
                <a:lnTo>
                  <a:pt x="5750220" y="982290"/>
                </a:lnTo>
                <a:lnTo>
                  <a:pt x="5750125" y="982195"/>
                </a:lnTo>
                <a:lnTo>
                  <a:pt x="5786511" y="982195"/>
                </a:lnTo>
                <a:lnTo>
                  <a:pt x="5786511" y="1020295"/>
                </a:lnTo>
                <a:cubicBezTo>
                  <a:pt x="5792511" y="1007722"/>
                  <a:pt x="5801750" y="997625"/>
                  <a:pt x="5814133" y="990101"/>
                </a:cubicBezTo>
                <a:cubicBezTo>
                  <a:pt x="5826516" y="982576"/>
                  <a:pt x="5839946" y="978766"/>
                  <a:pt x="5854233" y="978766"/>
                </a:cubicBezTo>
                <a:close/>
                <a:moveTo>
                  <a:pt x="5099186" y="978766"/>
                </a:moveTo>
                <a:cubicBezTo>
                  <a:pt x="5122618" y="978766"/>
                  <a:pt x="5141858" y="985719"/>
                  <a:pt x="5156813" y="999531"/>
                </a:cubicBezTo>
                <a:cubicBezTo>
                  <a:pt x="5171767" y="1013437"/>
                  <a:pt x="5179292" y="1032487"/>
                  <a:pt x="5179292" y="1056681"/>
                </a:cubicBezTo>
                <a:lnTo>
                  <a:pt x="5179292" y="1198127"/>
                </a:lnTo>
                <a:lnTo>
                  <a:pt x="5142430" y="1198127"/>
                </a:lnTo>
                <a:lnTo>
                  <a:pt x="5142430" y="1064872"/>
                </a:lnTo>
                <a:cubicBezTo>
                  <a:pt x="5142430" y="1047727"/>
                  <a:pt x="5137953" y="1034487"/>
                  <a:pt x="5128904" y="1025058"/>
                </a:cubicBezTo>
                <a:cubicBezTo>
                  <a:pt x="5119951" y="1015628"/>
                  <a:pt x="5107568" y="1010865"/>
                  <a:pt x="5091852" y="1010865"/>
                </a:cubicBezTo>
                <a:cubicBezTo>
                  <a:pt x="5070706" y="1010865"/>
                  <a:pt x="5053848" y="1019438"/>
                  <a:pt x="5041274" y="1036583"/>
                </a:cubicBezTo>
                <a:cubicBezTo>
                  <a:pt x="5028701" y="1053728"/>
                  <a:pt x="5022415" y="1076683"/>
                  <a:pt x="5022415" y="1105544"/>
                </a:cubicBezTo>
                <a:lnTo>
                  <a:pt x="5022415" y="1198127"/>
                </a:lnTo>
                <a:lnTo>
                  <a:pt x="4986029" y="1198127"/>
                </a:lnTo>
                <a:lnTo>
                  <a:pt x="4986029" y="982195"/>
                </a:lnTo>
                <a:lnTo>
                  <a:pt x="4986124" y="982195"/>
                </a:lnTo>
                <a:lnTo>
                  <a:pt x="5022510" y="982195"/>
                </a:lnTo>
                <a:lnTo>
                  <a:pt x="5022510" y="1019438"/>
                </a:lnTo>
                <a:cubicBezTo>
                  <a:pt x="5029654" y="1007436"/>
                  <a:pt x="5039941" y="997625"/>
                  <a:pt x="5053371" y="990101"/>
                </a:cubicBezTo>
                <a:cubicBezTo>
                  <a:pt x="5066801" y="982576"/>
                  <a:pt x="5082041" y="978766"/>
                  <a:pt x="5099186" y="978766"/>
                </a:cubicBezTo>
                <a:close/>
                <a:moveTo>
                  <a:pt x="4708947" y="978766"/>
                </a:moveTo>
                <a:cubicBezTo>
                  <a:pt x="4718948" y="978766"/>
                  <a:pt x="4727045" y="980385"/>
                  <a:pt x="4733331" y="983529"/>
                </a:cubicBezTo>
                <a:lnTo>
                  <a:pt x="4733331" y="1018676"/>
                </a:lnTo>
                <a:cubicBezTo>
                  <a:pt x="4724473" y="1014961"/>
                  <a:pt x="4714948" y="1013151"/>
                  <a:pt x="4704661" y="1013151"/>
                </a:cubicBezTo>
                <a:cubicBezTo>
                  <a:pt x="4692660" y="1013151"/>
                  <a:pt x="4681801" y="1016961"/>
                  <a:pt x="4672085" y="1024676"/>
                </a:cubicBezTo>
                <a:cubicBezTo>
                  <a:pt x="4662370" y="1032392"/>
                  <a:pt x="4654750" y="1043726"/>
                  <a:pt x="4649416" y="1058490"/>
                </a:cubicBezTo>
                <a:cubicBezTo>
                  <a:pt x="4644082" y="1073254"/>
                  <a:pt x="4641320" y="1091066"/>
                  <a:pt x="4641320" y="1111640"/>
                </a:cubicBezTo>
                <a:lnTo>
                  <a:pt x="4641320" y="1198222"/>
                </a:lnTo>
                <a:lnTo>
                  <a:pt x="4604934" y="1198222"/>
                </a:lnTo>
                <a:lnTo>
                  <a:pt x="4604934" y="982290"/>
                </a:lnTo>
                <a:lnTo>
                  <a:pt x="4604839" y="982195"/>
                </a:lnTo>
                <a:lnTo>
                  <a:pt x="4641224" y="982195"/>
                </a:lnTo>
                <a:lnTo>
                  <a:pt x="4641224" y="1020295"/>
                </a:lnTo>
                <a:cubicBezTo>
                  <a:pt x="4647225" y="1007722"/>
                  <a:pt x="4656464" y="997625"/>
                  <a:pt x="4668847" y="990101"/>
                </a:cubicBezTo>
                <a:cubicBezTo>
                  <a:pt x="4681229" y="982576"/>
                  <a:pt x="4694660" y="978766"/>
                  <a:pt x="4708947" y="978766"/>
                </a:cubicBezTo>
                <a:close/>
                <a:moveTo>
                  <a:pt x="4459964" y="978766"/>
                </a:moveTo>
                <a:cubicBezTo>
                  <a:pt x="4480252" y="978766"/>
                  <a:pt x="4497111" y="983147"/>
                  <a:pt x="4512256" y="991815"/>
                </a:cubicBezTo>
                <a:cubicBezTo>
                  <a:pt x="4527401" y="1000578"/>
                  <a:pt x="4539116" y="1012485"/>
                  <a:pt x="4547403" y="1027629"/>
                </a:cubicBezTo>
                <a:cubicBezTo>
                  <a:pt x="4555690" y="1042774"/>
                  <a:pt x="4559786" y="1059729"/>
                  <a:pt x="4559786" y="1078588"/>
                </a:cubicBezTo>
                <a:cubicBezTo>
                  <a:pt x="4559786" y="1085732"/>
                  <a:pt x="4559500" y="1091161"/>
                  <a:pt x="4558929" y="1094876"/>
                </a:cubicBezTo>
                <a:lnTo>
                  <a:pt x="4391384" y="1094876"/>
                </a:lnTo>
                <a:cubicBezTo>
                  <a:pt x="4392241" y="1117736"/>
                  <a:pt x="4399004" y="1135929"/>
                  <a:pt x="4411767" y="1149549"/>
                </a:cubicBezTo>
                <a:cubicBezTo>
                  <a:pt x="4424436" y="1163075"/>
                  <a:pt x="4441009" y="1169933"/>
                  <a:pt x="4461297" y="1169933"/>
                </a:cubicBezTo>
                <a:cubicBezTo>
                  <a:pt x="4476728" y="1169933"/>
                  <a:pt x="4489491" y="1166313"/>
                  <a:pt x="4499683" y="1158979"/>
                </a:cubicBezTo>
                <a:cubicBezTo>
                  <a:pt x="4509779" y="1151740"/>
                  <a:pt x="4516637" y="1141739"/>
                  <a:pt x="4520066" y="1129166"/>
                </a:cubicBezTo>
                <a:lnTo>
                  <a:pt x="4556928" y="1129166"/>
                </a:lnTo>
                <a:cubicBezTo>
                  <a:pt x="4552928" y="1150597"/>
                  <a:pt x="4542355" y="1168028"/>
                  <a:pt x="4525210" y="1181458"/>
                </a:cubicBezTo>
                <a:cubicBezTo>
                  <a:pt x="4508065" y="1194888"/>
                  <a:pt x="4487205" y="1201651"/>
                  <a:pt x="4462631" y="1201651"/>
                </a:cubicBezTo>
                <a:cubicBezTo>
                  <a:pt x="4441485" y="1201651"/>
                  <a:pt x="4422721" y="1196889"/>
                  <a:pt x="4406243" y="1187459"/>
                </a:cubicBezTo>
                <a:cubicBezTo>
                  <a:pt x="4389860" y="1178029"/>
                  <a:pt x="4377001" y="1164789"/>
                  <a:pt x="4367857" y="1147835"/>
                </a:cubicBezTo>
                <a:cubicBezTo>
                  <a:pt x="4358713" y="1130880"/>
                  <a:pt x="4354141" y="1111640"/>
                  <a:pt x="4354141" y="1090208"/>
                </a:cubicBezTo>
                <a:cubicBezTo>
                  <a:pt x="4354141" y="1068777"/>
                  <a:pt x="4358713" y="1049632"/>
                  <a:pt x="4367857" y="1032773"/>
                </a:cubicBezTo>
                <a:cubicBezTo>
                  <a:pt x="4377001" y="1015914"/>
                  <a:pt x="4389574" y="1002674"/>
                  <a:pt x="4405576" y="993149"/>
                </a:cubicBezTo>
                <a:cubicBezTo>
                  <a:pt x="4421578" y="983624"/>
                  <a:pt x="4439675" y="978766"/>
                  <a:pt x="4459964" y="978766"/>
                </a:cubicBezTo>
                <a:close/>
                <a:moveTo>
                  <a:pt x="4019051" y="978766"/>
                </a:moveTo>
                <a:cubicBezTo>
                  <a:pt x="4039339" y="978766"/>
                  <a:pt x="4056198" y="983147"/>
                  <a:pt x="4071343" y="991815"/>
                </a:cubicBezTo>
                <a:cubicBezTo>
                  <a:pt x="4086488" y="1000578"/>
                  <a:pt x="4098204" y="1012485"/>
                  <a:pt x="4106490" y="1027629"/>
                </a:cubicBezTo>
                <a:cubicBezTo>
                  <a:pt x="4114777" y="1042774"/>
                  <a:pt x="4118873" y="1059729"/>
                  <a:pt x="4118873" y="1078588"/>
                </a:cubicBezTo>
                <a:cubicBezTo>
                  <a:pt x="4118873" y="1085732"/>
                  <a:pt x="4118587" y="1091161"/>
                  <a:pt x="4118016" y="1094876"/>
                </a:cubicBezTo>
                <a:lnTo>
                  <a:pt x="3950471" y="1094876"/>
                </a:lnTo>
                <a:cubicBezTo>
                  <a:pt x="3951328" y="1117736"/>
                  <a:pt x="3958091" y="1135929"/>
                  <a:pt x="3970854" y="1149549"/>
                </a:cubicBezTo>
                <a:cubicBezTo>
                  <a:pt x="3983523" y="1163075"/>
                  <a:pt x="4000096" y="1169933"/>
                  <a:pt x="4020384" y="1169933"/>
                </a:cubicBezTo>
                <a:cubicBezTo>
                  <a:pt x="4035815" y="1169933"/>
                  <a:pt x="4048578" y="1166313"/>
                  <a:pt x="4058770" y="1158979"/>
                </a:cubicBezTo>
                <a:cubicBezTo>
                  <a:pt x="4068866" y="1151740"/>
                  <a:pt x="4075724" y="1141739"/>
                  <a:pt x="4079154" y="1129166"/>
                </a:cubicBezTo>
                <a:lnTo>
                  <a:pt x="4116015" y="1129166"/>
                </a:lnTo>
                <a:cubicBezTo>
                  <a:pt x="4112015" y="1150597"/>
                  <a:pt x="4101442" y="1168028"/>
                  <a:pt x="4084297" y="1181458"/>
                </a:cubicBezTo>
                <a:cubicBezTo>
                  <a:pt x="4067152" y="1194888"/>
                  <a:pt x="4046292" y="1201651"/>
                  <a:pt x="4021718" y="1201651"/>
                </a:cubicBezTo>
                <a:cubicBezTo>
                  <a:pt x="4000572" y="1201651"/>
                  <a:pt x="3981808" y="1196889"/>
                  <a:pt x="3965330" y="1187459"/>
                </a:cubicBezTo>
                <a:cubicBezTo>
                  <a:pt x="3948947" y="1178029"/>
                  <a:pt x="3936088" y="1164789"/>
                  <a:pt x="3926944" y="1147835"/>
                </a:cubicBezTo>
                <a:cubicBezTo>
                  <a:pt x="3917800" y="1130880"/>
                  <a:pt x="3913228" y="1111640"/>
                  <a:pt x="3913228" y="1090208"/>
                </a:cubicBezTo>
                <a:cubicBezTo>
                  <a:pt x="3913228" y="1068777"/>
                  <a:pt x="3917800" y="1049632"/>
                  <a:pt x="3926944" y="1032773"/>
                </a:cubicBezTo>
                <a:cubicBezTo>
                  <a:pt x="3936088" y="1015914"/>
                  <a:pt x="3948661" y="1002674"/>
                  <a:pt x="3964663" y="993149"/>
                </a:cubicBezTo>
                <a:cubicBezTo>
                  <a:pt x="3980665" y="983624"/>
                  <a:pt x="3998763" y="978766"/>
                  <a:pt x="4019051" y="978766"/>
                </a:cubicBezTo>
                <a:close/>
                <a:moveTo>
                  <a:pt x="3687772" y="978766"/>
                </a:moveTo>
                <a:cubicBezTo>
                  <a:pt x="3708060" y="978766"/>
                  <a:pt x="3724919" y="983147"/>
                  <a:pt x="3740064" y="991815"/>
                </a:cubicBezTo>
                <a:cubicBezTo>
                  <a:pt x="3755209" y="1000578"/>
                  <a:pt x="3766925" y="1012485"/>
                  <a:pt x="3775211" y="1027629"/>
                </a:cubicBezTo>
                <a:cubicBezTo>
                  <a:pt x="3783498" y="1042774"/>
                  <a:pt x="3787594" y="1059729"/>
                  <a:pt x="3787594" y="1078588"/>
                </a:cubicBezTo>
                <a:cubicBezTo>
                  <a:pt x="3787594" y="1085732"/>
                  <a:pt x="3787308" y="1091161"/>
                  <a:pt x="3786737" y="1094876"/>
                </a:cubicBezTo>
                <a:lnTo>
                  <a:pt x="3619192" y="1094876"/>
                </a:lnTo>
                <a:cubicBezTo>
                  <a:pt x="3620049" y="1117736"/>
                  <a:pt x="3626812" y="1135929"/>
                  <a:pt x="3639575" y="1149549"/>
                </a:cubicBezTo>
                <a:cubicBezTo>
                  <a:pt x="3652244" y="1163075"/>
                  <a:pt x="3668817" y="1169933"/>
                  <a:pt x="3689105" y="1169933"/>
                </a:cubicBezTo>
                <a:cubicBezTo>
                  <a:pt x="3704536" y="1169933"/>
                  <a:pt x="3717299" y="1166313"/>
                  <a:pt x="3727491" y="1158979"/>
                </a:cubicBezTo>
                <a:cubicBezTo>
                  <a:pt x="3737587" y="1151740"/>
                  <a:pt x="3744445" y="1141739"/>
                  <a:pt x="3747875" y="1129166"/>
                </a:cubicBezTo>
                <a:lnTo>
                  <a:pt x="3784736" y="1129166"/>
                </a:lnTo>
                <a:cubicBezTo>
                  <a:pt x="3780736" y="1150597"/>
                  <a:pt x="3770163" y="1168028"/>
                  <a:pt x="3753018" y="1181458"/>
                </a:cubicBezTo>
                <a:cubicBezTo>
                  <a:pt x="3735873" y="1194888"/>
                  <a:pt x="3715013" y="1201651"/>
                  <a:pt x="3690439" y="1201651"/>
                </a:cubicBezTo>
                <a:cubicBezTo>
                  <a:pt x="3669293" y="1201651"/>
                  <a:pt x="3650529" y="1196889"/>
                  <a:pt x="3634051" y="1187459"/>
                </a:cubicBezTo>
                <a:cubicBezTo>
                  <a:pt x="3617668" y="1178029"/>
                  <a:pt x="3604809" y="1164789"/>
                  <a:pt x="3595665" y="1147835"/>
                </a:cubicBezTo>
                <a:cubicBezTo>
                  <a:pt x="3586521" y="1130880"/>
                  <a:pt x="3581949" y="1111640"/>
                  <a:pt x="3581949" y="1090208"/>
                </a:cubicBezTo>
                <a:cubicBezTo>
                  <a:pt x="3581949" y="1068777"/>
                  <a:pt x="3586521" y="1049632"/>
                  <a:pt x="3595665" y="1032773"/>
                </a:cubicBezTo>
                <a:cubicBezTo>
                  <a:pt x="3604809" y="1015914"/>
                  <a:pt x="3617382" y="1002674"/>
                  <a:pt x="3633384" y="993149"/>
                </a:cubicBezTo>
                <a:cubicBezTo>
                  <a:pt x="3649386" y="983624"/>
                  <a:pt x="3667484" y="978766"/>
                  <a:pt x="3687772" y="978766"/>
                </a:cubicBezTo>
                <a:close/>
                <a:moveTo>
                  <a:pt x="3122654" y="978766"/>
                </a:moveTo>
                <a:cubicBezTo>
                  <a:pt x="3142942" y="978766"/>
                  <a:pt x="3159801" y="983147"/>
                  <a:pt x="3174946" y="991815"/>
                </a:cubicBezTo>
                <a:cubicBezTo>
                  <a:pt x="3190091" y="1000578"/>
                  <a:pt x="3201806" y="1012485"/>
                  <a:pt x="3210093" y="1027629"/>
                </a:cubicBezTo>
                <a:cubicBezTo>
                  <a:pt x="3218380" y="1042774"/>
                  <a:pt x="3222476" y="1059729"/>
                  <a:pt x="3222476" y="1078588"/>
                </a:cubicBezTo>
                <a:cubicBezTo>
                  <a:pt x="3222476" y="1085732"/>
                  <a:pt x="3222190" y="1091161"/>
                  <a:pt x="3221619" y="1094876"/>
                </a:cubicBezTo>
                <a:lnTo>
                  <a:pt x="3054074" y="1094876"/>
                </a:lnTo>
                <a:cubicBezTo>
                  <a:pt x="3054931" y="1117736"/>
                  <a:pt x="3061694" y="1135929"/>
                  <a:pt x="3074457" y="1149549"/>
                </a:cubicBezTo>
                <a:cubicBezTo>
                  <a:pt x="3087125" y="1163075"/>
                  <a:pt x="3103699" y="1169933"/>
                  <a:pt x="3123987" y="1169933"/>
                </a:cubicBezTo>
                <a:cubicBezTo>
                  <a:pt x="3139418" y="1169933"/>
                  <a:pt x="3152181" y="1166313"/>
                  <a:pt x="3162373" y="1158979"/>
                </a:cubicBezTo>
                <a:cubicBezTo>
                  <a:pt x="3172469" y="1151740"/>
                  <a:pt x="3179327" y="1141739"/>
                  <a:pt x="3182756" y="1129166"/>
                </a:cubicBezTo>
                <a:lnTo>
                  <a:pt x="3219618" y="1129166"/>
                </a:lnTo>
                <a:cubicBezTo>
                  <a:pt x="3215618" y="1150597"/>
                  <a:pt x="3205045" y="1168028"/>
                  <a:pt x="3187900" y="1181458"/>
                </a:cubicBezTo>
                <a:cubicBezTo>
                  <a:pt x="3170755" y="1194888"/>
                  <a:pt x="3149895" y="1201651"/>
                  <a:pt x="3125321" y="1201651"/>
                </a:cubicBezTo>
                <a:cubicBezTo>
                  <a:pt x="3104175" y="1201651"/>
                  <a:pt x="3085411" y="1196889"/>
                  <a:pt x="3068933" y="1187459"/>
                </a:cubicBezTo>
                <a:cubicBezTo>
                  <a:pt x="3052550" y="1178029"/>
                  <a:pt x="3039691" y="1164789"/>
                  <a:pt x="3030547" y="1147835"/>
                </a:cubicBezTo>
                <a:cubicBezTo>
                  <a:pt x="3021403" y="1130880"/>
                  <a:pt x="3016831" y="1111640"/>
                  <a:pt x="3016831" y="1090208"/>
                </a:cubicBezTo>
                <a:cubicBezTo>
                  <a:pt x="3016831" y="1068777"/>
                  <a:pt x="3021403" y="1049632"/>
                  <a:pt x="3030547" y="1032773"/>
                </a:cubicBezTo>
                <a:cubicBezTo>
                  <a:pt x="3039691" y="1015914"/>
                  <a:pt x="3052264" y="1002674"/>
                  <a:pt x="3068266" y="993149"/>
                </a:cubicBezTo>
                <a:cubicBezTo>
                  <a:pt x="3084268" y="983624"/>
                  <a:pt x="3102365" y="978766"/>
                  <a:pt x="3122654" y="978766"/>
                </a:cubicBezTo>
                <a:close/>
                <a:moveTo>
                  <a:pt x="2894625" y="978766"/>
                </a:moveTo>
                <a:cubicBezTo>
                  <a:pt x="2918056" y="978766"/>
                  <a:pt x="2937297" y="985719"/>
                  <a:pt x="2952251" y="999531"/>
                </a:cubicBezTo>
                <a:cubicBezTo>
                  <a:pt x="2967206" y="1013437"/>
                  <a:pt x="2974730" y="1032487"/>
                  <a:pt x="2974730" y="1056681"/>
                </a:cubicBezTo>
                <a:lnTo>
                  <a:pt x="2974730" y="1198127"/>
                </a:lnTo>
                <a:lnTo>
                  <a:pt x="2937869" y="1198127"/>
                </a:lnTo>
                <a:lnTo>
                  <a:pt x="2937869" y="1064872"/>
                </a:lnTo>
                <a:cubicBezTo>
                  <a:pt x="2937869" y="1047727"/>
                  <a:pt x="2933392" y="1034487"/>
                  <a:pt x="2924343" y="1025058"/>
                </a:cubicBezTo>
                <a:cubicBezTo>
                  <a:pt x="2915389" y="1015628"/>
                  <a:pt x="2903007" y="1010865"/>
                  <a:pt x="2887291" y="1010865"/>
                </a:cubicBezTo>
                <a:cubicBezTo>
                  <a:pt x="2866145" y="1010865"/>
                  <a:pt x="2849286" y="1019438"/>
                  <a:pt x="2836713" y="1036583"/>
                </a:cubicBezTo>
                <a:cubicBezTo>
                  <a:pt x="2824140" y="1053728"/>
                  <a:pt x="2817854" y="1076683"/>
                  <a:pt x="2817854" y="1105544"/>
                </a:cubicBezTo>
                <a:lnTo>
                  <a:pt x="2817854" y="1198127"/>
                </a:lnTo>
                <a:lnTo>
                  <a:pt x="2781468" y="1198127"/>
                </a:lnTo>
                <a:lnTo>
                  <a:pt x="2781468" y="982195"/>
                </a:lnTo>
                <a:lnTo>
                  <a:pt x="2781563" y="982195"/>
                </a:lnTo>
                <a:lnTo>
                  <a:pt x="2817949" y="982195"/>
                </a:lnTo>
                <a:lnTo>
                  <a:pt x="2817949" y="1019438"/>
                </a:lnTo>
                <a:cubicBezTo>
                  <a:pt x="2825093" y="1007436"/>
                  <a:pt x="2835380" y="997625"/>
                  <a:pt x="2848810" y="990101"/>
                </a:cubicBezTo>
                <a:cubicBezTo>
                  <a:pt x="2862240" y="982576"/>
                  <a:pt x="2877480" y="978766"/>
                  <a:pt x="2894625" y="978766"/>
                </a:cubicBezTo>
                <a:close/>
                <a:moveTo>
                  <a:pt x="2636688" y="978766"/>
                </a:moveTo>
                <a:cubicBezTo>
                  <a:pt x="2656976" y="978766"/>
                  <a:pt x="2673835" y="983147"/>
                  <a:pt x="2688980" y="991815"/>
                </a:cubicBezTo>
                <a:cubicBezTo>
                  <a:pt x="2704125" y="1000578"/>
                  <a:pt x="2715841" y="1012485"/>
                  <a:pt x="2724127" y="1027629"/>
                </a:cubicBezTo>
                <a:cubicBezTo>
                  <a:pt x="2732414" y="1042774"/>
                  <a:pt x="2736510" y="1059729"/>
                  <a:pt x="2736510" y="1078588"/>
                </a:cubicBezTo>
                <a:cubicBezTo>
                  <a:pt x="2736510" y="1085732"/>
                  <a:pt x="2736224" y="1091161"/>
                  <a:pt x="2735653" y="1094876"/>
                </a:cubicBezTo>
                <a:lnTo>
                  <a:pt x="2568108" y="1094876"/>
                </a:lnTo>
                <a:cubicBezTo>
                  <a:pt x="2568965" y="1117736"/>
                  <a:pt x="2575728" y="1135929"/>
                  <a:pt x="2588491" y="1149549"/>
                </a:cubicBezTo>
                <a:cubicBezTo>
                  <a:pt x="2601160" y="1163075"/>
                  <a:pt x="2617733" y="1169933"/>
                  <a:pt x="2638021" y="1169933"/>
                </a:cubicBezTo>
                <a:cubicBezTo>
                  <a:pt x="2653452" y="1169933"/>
                  <a:pt x="2666215" y="1166313"/>
                  <a:pt x="2676407" y="1158979"/>
                </a:cubicBezTo>
                <a:cubicBezTo>
                  <a:pt x="2686503" y="1151740"/>
                  <a:pt x="2693361" y="1141739"/>
                  <a:pt x="2696791" y="1129166"/>
                </a:cubicBezTo>
                <a:lnTo>
                  <a:pt x="2733652" y="1129166"/>
                </a:lnTo>
                <a:cubicBezTo>
                  <a:pt x="2729652" y="1150597"/>
                  <a:pt x="2719079" y="1168028"/>
                  <a:pt x="2701934" y="1181458"/>
                </a:cubicBezTo>
                <a:cubicBezTo>
                  <a:pt x="2684789" y="1194888"/>
                  <a:pt x="2663929" y="1201651"/>
                  <a:pt x="2639355" y="1201651"/>
                </a:cubicBezTo>
                <a:cubicBezTo>
                  <a:pt x="2618209" y="1201651"/>
                  <a:pt x="2599445" y="1196889"/>
                  <a:pt x="2582967" y="1187459"/>
                </a:cubicBezTo>
                <a:cubicBezTo>
                  <a:pt x="2566584" y="1178029"/>
                  <a:pt x="2553725" y="1164789"/>
                  <a:pt x="2544581" y="1147835"/>
                </a:cubicBezTo>
                <a:cubicBezTo>
                  <a:pt x="2535437" y="1130880"/>
                  <a:pt x="2530865" y="1111640"/>
                  <a:pt x="2530865" y="1090208"/>
                </a:cubicBezTo>
                <a:cubicBezTo>
                  <a:pt x="2530865" y="1068777"/>
                  <a:pt x="2535437" y="1049632"/>
                  <a:pt x="2544581" y="1032773"/>
                </a:cubicBezTo>
                <a:cubicBezTo>
                  <a:pt x="2553725" y="1015914"/>
                  <a:pt x="2566298" y="1002674"/>
                  <a:pt x="2582300" y="993149"/>
                </a:cubicBezTo>
                <a:cubicBezTo>
                  <a:pt x="2598302" y="983624"/>
                  <a:pt x="2616400" y="978766"/>
                  <a:pt x="2636688" y="978766"/>
                </a:cubicBezTo>
                <a:close/>
                <a:moveTo>
                  <a:pt x="4842202" y="978575"/>
                </a:moveTo>
                <a:cubicBezTo>
                  <a:pt x="4867634" y="978575"/>
                  <a:pt x="4889922" y="985909"/>
                  <a:pt x="4906496" y="1000387"/>
                </a:cubicBezTo>
                <a:cubicBezTo>
                  <a:pt x="4923069" y="1014960"/>
                  <a:pt x="4931356" y="1034487"/>
                  <a:pt x="4931356" y="1059061"/>
                </a:cubicBezTo>
                <a:lnTo>
                  <a:pt x="4931356" y="1197936"/>
                </a:lnTo>
                <a:lnTo>
                  <a:pt x="4894494" y="1197936"/>
                </a:lnTo>
                <a:lnTo>
                  <a:pt x="4894494" y="1161931"/>
                </a:lnTo>
                <a:cubicBezTo>
                  <a:pt x="4889922" y="1172504"/>
                  <a:pt x="4881064" y="1181743"/>
                  <a:pt x="4867920" y="1189554"/>
                </a:cubicBezTo>
                <a:cubicBezTo>
                  <a:pt x="4854775" y="1197460"/>
                  <a:pt x="4840678" y="1201365"/>
                  <a:pt x="4825533" y="1201365"/>
                </a:cubicBezTo>
                <a:cubicBezTo>
                  <a:pt x="4802102" y="1201365"/>
                  <a:pt x="4783528" y="1195840"/>
                  <a:pt x="4769812" y="1184696"/>
                </a:cubicBezTo>
                <a:lnTo>
                  <a:pt x="4769812" y="1184887"/>
                </a:lnTo>
                <a:cubicBezTo>
                  <a:pt x="4756096" y="1173742"/>
                  <a:pt x="4749238" y="1158788"/>
                  <a:pt x="4749238" y="1139929"/>
                </a:cubicBezTo>
                <a:cubicBezTo>
                  <a:pt x="4749238" y="1118212"/>
                  <a:pt x="4757144" y="1101638"/>
                  <a:pt x="4773051" y="1090208"/>
                </a:cubicBezTo>
                <a:cubicBezTo>
                  <a:pt x="4788862" y="1078778"/>
                  <a:pt x="4814008" y="1071349"/>
                  <a:pt x="4848203" y="1067920"/>
                </a:cubicBezTo>
                <a:lnTo>
                  <a:pt x="4894494" y="1063157"/>
                </a:lnTo>
                <a:lnTo>
                  <a:pt x="4894494" y="1055442"/>
                </a:lnTo>
                <a:cubicBezTo>
                  <a:pt x="4894494" y="1041154"/>
                  <a:pt x="4889732" y="1030010"/>
                  <a:pt x="4880397" y="1022009"/>
                </a:cubicBezTo>
                <a:cubicBezTo>
                  <a:pt x="4870968" y="1014008"/>
                  <a:pt x="4858299" y="1010008"/>
                  <a:pt x="4842297" y="1010008"/>
                </a:cubicBezTo>
                <a:cubicBezTo>
                  <a:pt x="4827153" y="1010008"/>
                  <a:pt x="4814865" y="1013913"/>
                  <a:pt x="4805436" y="1021533"/>
                </a:cubicBezTo>
                <a:cubicBezTo>
                  <a:pt x="4796006" y="1029248"/>
                  <a:pt x="4790291" y="1040583"/>
                  <a:pt x="4788291" y="1055347"/>
                </a:cubicBezTo>
                <a:lnTo>
                  <a:pt x="4751429" y="1055347"/>
                </a:lnTo>
                <a:cubicBezTo>
                  <a:pt x="4754572" y="1033629"/>
                  <a:pt x="4764097" y="1015437"/>
                  <a:pt x="4780099" y="1000673"/>
                </a:cubicBezTo>
                <a:cubicBezTo>
                  <a:pt x="4796101" y="986004"/>
                  <a:pt x="4816771" y="978575"/>
                  <a:pt x="4842202" y="978575"/>
                </a:cubicBezTo>
                <a:close/>
                <a:moveTo>
                  <a:pt x="5680973" y="970574"/>
                </a:moveTo>
                <a:lnTo>
                  <a:pt x="5698976" y="986862"/>
                </a:lnTo>
                <a:lnTo>
                  <a:pt x="5676687" y="1012960"/>
                </a:lnTo>
                <a:cubicBezTo>
                  <a:pt x="5685545" y="1022962"/>
                  <a:pt x="5692403" y="1034487"/>
                  <a:pt x="5697261" y="1047631"/>
                </a:cubicBezTo>
                <a:cubicBezTo>
                  <a:pt x="5702119" y="1060776"/>
                  <a:pt x="5704500" y="1074873"/>
                  <a:pt x="5704500" y="1090018"/>
                </a:cubicBezTo>
                <a:cubicBezTo>
                  <a:pt x="5704500" y="1111449"/>
                  <a:pt x="5699738" y="1130594"/>
                  <a:pt x="5690403" y="1147453"/>
                </a:cubicBezTo>
                <a:cubicBezTo>
                  <a:pt x="5680973" y="1164312"/>
                  <a:pt x="5668020" y="1177552"/>
                  <a:pt x="5651446" y="1187077"/>
                </a:cubicBezTo>
                <a:cubicBezTo>
                  <a:pt x="5634873" y="1196697"/>
                  <a:pt x="5616203" y="1201460"/>
                  <a:pt x="5595344" y="1201460"/>
                </a:cubicBezTo>
                <a:cubicBezTo>
                  <a:pt x="5571055" y="1201460"/>
                  <a:pt x="5549814" y="1195174"/>
                  <a:pt x="5531526" y="1182601"/>
                </a:cubicBezTo>
                <a:lnTo>
                  <a:pt x="5508857" y="1209175"/>
                </a:lnTo>
                <a:lnTo>
                  <a:pt x="5491002" y="1193399"/>
                </a:lnTo>
                <a:lnTo>
                  <a:pt x="5513619" y="1166884"/>
                </a:lnTo>
                <a:cubicBezTo>
                  <a:pt x="5495331" y="1145739"/>
                  <a:pt x="5486187" y="1120212"/>
                  <a:pt x="5486187" y="1090208"/>
                </a:cubicBezTo>
                <a:cubicBezTo>
                  <a:pt x="5486187" y="1068777"/>
                  <a:pt x="5490854" y="1049631"/>
                  <a:pt x="5500284" y="1032772"/>
                </a:cubicBezTo>
                <a:cubicBezTo>
                  <a:pt x="5509714" y="1015913"/>
                  <a:pt x="5522668" y="1002673"/>
                  <a:pt x="5539241" y="993148"/>
                </a:cubicBezTo>
                <a:cubicBezTo>
                  <a:pt x="5555815" y="983623"/>
                  <a:pt x="5574484" y="978766"/>
                  <a:pt x="5595344" y="978766"/>
                </a:cubicBezTo>
                <a:cubicBezTo>
                  <a:pt x="5618775" y="978766"/>
                  <a:pt x="5639730" y="984957"/>
                  <a:pt x="5658304" y="997149"/>
                </a:cubicBezTo>
                <a:close/>
                <a:moveTo>
                  <a:pt x="3471078" y="927331"/>
                </a:moveTo>
                <a:lnTo>
                  <a:pt x="3507463" y="927331"/>
                </a:lnTo>
                <a:lnTo>
                  <a:pt x="3507463" y="982195"/>
                </a:lnTo>
                <a:lnTo>
                  <a:pt x="3562327" y="982195"/>
                </a:lnTo>
                <a:lnTo>
                  <a:pt x="3562327" y="1012580"/>
                </a:lnTo>
                <a:lnTo>
                  <a:pt x="3507463" y="1012580"/>
                </a:lnTo>
                <a:lnTo>
                  <a:pt x="3507463" y="1131261"/>
                </a:lnTo>
                <a:cubicBezTo>
                  <a:pt x="3507463" y="1143548"/>
                  <a:pt x="3510321" y="1152883"/>
                  <a:pt x="3516036" y="1159360"/>
                </a:cubicBezTo>
                <a:cubicBezTo>
                  <a:pt x="3521751" y="1165742"/>
                  <a:pt x="3529466" y="1168980"/>
                  <a:pt x="3539182" y="1168980"/>
                </a:cubicBezTo>
                <a:cubicBezTo>
                  <a:pt x="3547468" y="1168980"/>
                  <a:pt x="3555565" y="1167552"/>
                  <a:pt x="3563566" y="1164694"/>
                </a:cubicBezTo>
                <a:lnTo>
                  <a:pt x="3563566" y="1195936"/>
                </a:lnTo>
                <a:cubicBezTo>
                  <a:pt x="3555850" y="1199651"/>
                  <a:pt x="3546325" y="1201461"/>
                  <a:pt x="3534895" y="1201461"/>
                </a:cubicBezTo>
                <a:cubicBezTo>
                  <a:pt x="3515750" y="1201461"/>
                  <a:pt x="3500320" y="1195555"/>
                  <a:pt x="3488604" y="1183935"/>
                </a:cubicBezTo>
                <a:lnTo>
                  <a:pt x="3488604" y="1184030"/>
                </a:lnTo>
                <a:cubicBezTo>
                  <a:pt x="3476888" y="1172314"/>
                  <a:pt x="3471078" y="1155740"/>
                  <a:pt x="3471078" y="1134309"/>
                </a:cubicBezTo>
                <a:lnTo>
                  <a:pt x="3471078" y="1012580"/>
                </a:lnTo>
                <a:lnTo>
                  <a:pt x="3434216" y="1012580"/>
                </a:lnTo>
                <a:lnTo>
                  <a:pt x="3434216" y="982195"/>
                </a:lnTo>
                <a:lnTo>
                  <a:pt x="3471078" y="982195"/>
                </a:lnTo>
                <a:close/>
                <a:moveTo>
                  <a:pt x="2321030" y="927331"/>
                </a:moveTo>
                <a:lnTo>
                  <a:pt x="2357415" y="927331"/>
                </a:lnTo>
                <a:lnTo>
                  <a:pt x="2357415" y="982195"/>
                </a:lnTo>
                <a:lnTo>
                  <a:pt x="2412279" y="982195"/>
                </a:lnTo>
                <a:lnTo>
                  <a:pt x="2412279" y="1012580"/>
                </a:lnTo>
                <a:lnTo>
                  <a:pt x="2357415" y="1012580"/>
                </a:lnTo>
                <a:lnTo>
                  <a:pt x="2357415" y="1131261"/>
                </a:lnTo>
                <a:cubicBezTo>
                  <a:pt x="2357415" y="1143548"/>
                  <a:pt x="2360273" y="1152883"/>
                  <a:pt x="2365988" y="1159360"/>
                </a:cubicBezTo>
                <a:cubicBezTo>
                  <a:pt x="2371703" y="1165742"/>
                  <a:pt x="2379418" y="1168980"/>
                  <a:pt x="2389134" y="1168980"/>
                </a:cubicBezTo>
                <a:cubicBezTo>
                  <a:pt x="2397420" y="1168980"/>
                  <a:pt x="2405517" y="1167552"/>
                  <a:pt x="2413518" y="1164694"/>
                </a:cubicBezTo>
                <a:lnTo>
                  <a:pt x="2413518" y="1195936"/>
                </a:lnTo>
                <a:cubicBezTo>
                  <a:pt x="2405802" y="1199651"/>
                  <a:pt x="2396277" y="1201461"/>
                  <a:pt x="2384847" y="1201461"/>
                </a:cubicBezTo>
                <a:cubicBezTo>
                  <a:pt x="2365702" y="1201461"/>
                  <a:pt x="2350272" y="1195555"/>
                  <a:pt x="2338556" y="1183935"/>
                </a:cubicBezTo>
                <a:lnTo>
                  <a:pt x="2338556" y="1184030"/>
                </a:lnTo>
                <a:cubicBezTo>
                  <a:pt x="2326840" y="1172314"/>
                  <a:pt x="2321030" y="1155740"/>
                  <a:pt x="2321030" y="1134309"/>
                </a:cubicBezTo>
                <a:lnTo>
                  <a:pt x="2321030" y="1012580"/>
                </a:lnTo>
                <a:lnTo>
                  <a:pt x="2284168" y="1012580"/>
                </a:lnTo>
                <a:lnTo>
                  <a:pt x="2284168" y="982195"/>
                </a:lnTo>
                <a:lnTo>
                  <a:pt x="2321030" y="982195"/>
                </a:lnTo>
                <a:close/>
                <a:moveTo>
                  <a:pt x="3832266" y="894755"/>
                </a:moveTo>
                <a:lnTo>
                  <a:pt x="3869128" y="894755"/>
                </a:lnTo>
                <a:lnTo>
                  <a:pt x="3869128" y="1198126"/>
                </a:lnTo>
                <a:lnTo>
                  <a:pt x="3832266" y="1198126"/>
                </a:lnTo>
                <a:close/>
                <a:moveTo>
                  <a:pt x="5403510" y="894660"/>
                </a:moveTo>
                <a:lnTo>
                  <a:pt x="5440372" y="894660"/>
                </a:lnTo>
                <a:lnTo>
                  <a:pt x="5440372" y="1198031"/>
                </a:lnTo>
                <a:lnTo>
                  <a:pt x="5403510" y="1198031"/>
                </a:lnTo>
                <a:lnTo>
                  <a:pt x="5403510" y="1162503"/>
                </a:lnTo>
                <a:cubicBezTo>
                  <a:pt x="5397224" y="1174219"/>
                  <a:pt x="5387223" y="1183648"/>
                  <a:pt x="5373507" y="1190792"/>
                </a:cubicBezTo>
                <a:cubicBezTo>
                  <a:pt x="5359791" y="1197936"/>
                  <a:pt x="5344932" y="1201460"/>
                  <a:pt x="5328929" y="1201460"/>
                </a:cubicBezTo>
                <a:cubicBezTo>
                  <a:pt x="5307498" y="1201460"/>
                  <a:pt x="5288638" y="1196793"/>
                  <a:pt x="5272351" y="1187554"/>
                </a:cubicBezTo>
                <a:lnTo>
                  <a:pt x="5272351" y="1187649"/>
                </a:lnTo>
                <a:cubicBezTo>
                  <a:pt x="5256063" y="1178410"/>
                  <a:pt x="5243490" y="1165265"/>
                  <a:pt x="5234632" y="1148406"/>
                </a:cubicBezTo>
                <a:cubicBezTo>
                  <a:pt x="5225774" y="1131547"/>
                  <a:pt x="5221392" y="1112116"/>
                  <a:pt x="5221392" y="1090113"/>
                </a:cubicBezTo>
                <a:cubicBezTo>
                  <a:pt x="5221392" y="1068110"/>
                  <a:pt x="5225774" y="1048679"/>
                  <a:pt x="5234632" y="1031820"/>
                </a:cubicBezTo>
                <a:cubicBezTo>
                  <a:pt x="5243490" y="1014961"/>
                  <a:pt x="5256063" y="1001912"/>
                  <a:pt x="5272351" y="992577"/>
                </a:cubicBezTo>
                <a:cubicBezTo>
                  <a:pt x="5288638" y="983338"/>
                  <a:pt x="5307498" y="978671"/>
                  <a:pt x="5328929" y="978671"/>
                </a:cubicBezTo>
                <a:cubicBezTo>
                  <a:pt x="5344932" y="978671"/>
                  <a:pt x="5359791" y="982195"/>
                  <a:pt x="5373507" y="989148"/>
                </a:cubicBezTo>
                <a:cubicBezTo>
                  <a:pt x="5387223" y="996196"/>
                  <a:pt x="5397224" y="1005531"/>
                  <a:pt x="5403510" y="1017247"/>
                </a:cubicBezTo>
                <a:close/>
                <a:moveTo>
                  <a:pt x="2467524" y="891421"/>
                </a:moveTo>
                <a:cubicBezTo>
                  <a:pt x="2474668" y="891421"/>
                  <a:pt x="2481050" y="893707"/>
                  <a:pt x="2485717" y="898279"/>
                </a:cubicBezTo>
                <a:cubicBezTo>
                  <a:pt x="2490480" y="902851"/>
                  <a:pt x="2492766" y="908757"/>
                  <a:pt x="2492766" y="915805"/>
                </a:cubicBezTo>
                <a:cubicBezTo>
                  <a:pt x="2492766" y="922854"/>
                  <a:pt x="2490384" y="928854"/>
                  <a:pt x="2485717" y="933331"/>
                </a:cubicBezTo>
                <a:cubicBezTo>
                  <a:pt x="2481050" y="937808"/>
                  <a:pt x="2474954" y="940189"/>
                  <a:pt x="2467524" y="940189"/>
                </a:cubicBezTo>
                <a:cubicBezTo>
                  <a:pt x="2460095" y="940189"/>
                  <a:pt x="2454475" y="937903"/>
                  <a:pt x="2449713" y="933331"/>
                </a:cubicBezTo>
                <a:cubicBezTo>
                  <a:pt x="2445046" y="928759"/>
                  <a:pt x="2442664" y="922949"/>
                  <a:pt x="2442664" y="915805"/>
                </a:cubicBezTo>
                <a:cubicBezTo>
                  <a:pt x="2442664" y="908661"/>
                  <a:pt x="2445046" y="902851"/>
                  <a:pt x="2449713" y="898279"/>
                </a:cubicBezTo>
                <a:cubicBezTo>
                  <a:pt x="2454475" y="893707"/>
                  <a:pt x="2460381" y="891421"/>
                  <a:pt x="2467524" y="891421"/>
                </a:cubicBezTo>
                <a:close/>
                <a:moveTo>
                  <a:pt x="3858746" y="655678"/>
                </a:moveTo>
                <a:lnTo>
                  <a:pt x="3814645" y="660821"/>
                </a:lnTo>
                <a:cubicBezTo>
                  <a:pt x="3791785" y="663393"/>
                  <a:pt x="3775402" y="667870"/>
                  <a:pt x="3765591" y="674061"/>
                </a:cubicBezTo>
                <a:cubicBezTo>
                  <a:pt x="3755685" y="680348"/>
                  <a:pt x="3750828" y="689873"/>
                  <a:pt x="3750828" y="702731"/>
                </a:cubicBezTo>
                <a:cubicBezTo>
                  <a:pt x="3750828" y="712447"/>
                  <a:pt x="3754638" y="720162"/>
                  <a:pt x="3762163" y="725877"/>
                </a:cubicBezTo>
                <a:lnTo>
                  <a:pt x="3762163" y="725973"/>
                </a:lnTo>
                <a:cubicBezTo>
                  <a:pt x="3769687" y="731688"/>
                  <a:pt x="3780069" y="734545"/>
                  <a:pt x="3793214" y="734545"/>
                </a:cubicBezTo>
                <a:cubicBezTo>
                  <a:pt x="3806358" y="734545"/>
                  <a:pt x="3817026" y="731497"/>
                  <a:pt x="3827028" y="725306"/>
                </a:cubicBezTo>
                <a:cubicBezTo>
                  <a:pt x="3837029" y="719210"/>
                  <a:pt x="3844839" y="710923"/>
                  <a:pt x="3850364" y="700446"/>
                </a:cubicBezTo>
                <a:cubicBezTo>
                  <a:pt x="3855889" y="690063"/>
                  <a:pt x="3858746" y="678538"/>
                  <a:pt x="3858746" y="665965"/>
                </a:cubicBezTo>
                <a:close/>
                <a:moveTo>
                  <a:pt x="4059818" y="574715"/>
                </a:moveTo>
                <a:cubicBezTo>
                  <a:pt x="4046102" y="574715"/>
                  <a:pt x="4033339" y="578049"/>
                  <a:pt x="4022290" y="584812"/>
                </a:cubicBezTo>
                <a:cubicBezTo>
                  <a:pt x="4011336" y="591575"/>
                  <a:pt x="4002763" y="600909"/>
                  <a:pt x="3996572" y="613101"/>
                </a:cubicBezTo>
                <a:cubicBezTo>
                  <a:pt x="3990476" y="625293"/>
                  <a:pt x="3987333" y="639009"/>
                  <a:pt x="3987333" y="654440"/>
                </a:cubicBezTo>
                <a:cubicBezTo>
                  <a:pt x="3987333" y="669870"/>
                  <a:pt x="3990381" y="683681"/>
                  <a:pt x="3996572" y="695778"/>
                </a:cubicBezTo>
                <a:cubicBezTo>
                  <a:pt x="4002763" y="707875"/>
                  <a:pt x="4011241" y="717305"/>
                  <a:pt x="4022290" y="724067"/>
                </a:cubicBezTo>
                <a:cubicBezTo>
                  <a:pt x="4033243" y="730830"/>
                  <a:pt x="4045816" y="734164"/>
                  <a:pt x="4059818" y="734164"/>
                </a:cubicBezTo>
                <a:cubicBezTo>
                  <a:pt x="4073820" y="734164"/>
                  <a:pt x="4085917" y="730830"/>
                  <a:pt x="4096870" y="724067"/>
                </a:cubicBezTo>
                <a:cubicBezTo>
                  <a:pt x="4107824" y="717400"/>
                  <a:pt x="4116492" y="707970"/>
                  <a:pt x="4122778" y="695778"/>
                </a:cubicBezTo>
                <a:cubicBezTo>
                  <a:pt x="4129065" y="683681"/>
                  <a:pt x="4132208" y="669870"/>
                  <a:pt x="4132208" y="654440"/>
                </a:cubicBezTo>
                <a:cubicBezTo>
                  <a:pt x="4132208" y="639009"/>
                  <a:pt x="4129065" y="625198"/>
                  <a:pt x="4122778" y="613101"/>
                </a:cubicBezTo>
                <a:cubicBezTo>
                  <a:pt x="4116492" y="601004"/>
                  <a:pt x="4107824" y="591575"/>
                  <a:pt x="4096870" y="584812"/>
                </a:cubicBezTo>
                <a:cubicBezTo>
                  <a:pt x="4085821" y="578144"/>
                  <a:pt x="4073534" y="574715"/>
                  <a:pt x="4059818" y="574715"/>
                </a:cubicBezTo>
                <a:close/>
                <a:moveTo>
                  <a:pt x="5291687" y="574620"/>
                </a:moveTo>
                <a:cubicBezTo>
                  <a:pt x="5277780" y="574620"/>
                  <a:pt x="5265302" y="577954"/>
                  <a:pt x="5254444" y="584717"/>
                </a:cubicBezTo>
                <a:cubicBezTo>
                  <a:pt x="5243586" y="591479"/>
                  <a:pt x="5235108" y="600814"/>
                  <a:pt x="5228917" y="613006"/>
                </a:cubicBezTo>
                <a:cubicBezTo>
                  <a:pt x="5222821" y="625198"/>
                  <a:pt x="5219678" y="638914"/>
                  <a:pt x="5219678" y="654344"/>
                </a:cubicBezTo>
                <a:cubicBezTo>
                  <a:pt x="5219678" y="669775"/>
                  <a:pt x="5222726" y="683491"/>
                  <a:pt x="5228917" y="695492"/>
                </a:cubicBezTo>
                <a:cubicBezTo>
                  <a:pt x="5235013" y="707494"/>
                  <a:pt x="5243586" y="716828"/>
                  <a:pt x="5254634" y="723591"/>
                </a:cubicBezTo>
                <a:cubicBezTo>
                  <a:pt x="5265588" y="730354"/>
                  <a:pt x="5277971" y="733688"/>
                  <a:pt x="5291687" y="733688"/>
                </a:cubicBezTo>
                <a:cubicBezTo>
                  <a:pt x="5305403" y="733688"/>
                  <a:pt x="5317785" y="730354"/>
                  <a:pt x="5328739" y="723591"/>
                </a:cubicBezTo>
                <a:cubicBezTo>
                  <a:pt x="5339693" y="716923"/>
                  <a:pt x="5348265" y="707494"/>
                  <a:pt x="5354457" y="695492"/>
                </a:cubicBezTo>
                <a:cubicBezTo>
                  <a:pt x="5360552" y="683491"/>
                  <a:pt x="5363696" y="669775"/>
                  <a:pt x="5363696" y="654344"/>
                </a:cubicBezTo>
                <a:cubicBezTo>
                  <a:pt x="5363696" y="638914"/>
                  <a:pt x="5360648" y="625102"/>
                  <a:pt x="5354457" y="613006"/>
                </a:cubicBezTo>
                <a:cubicBezTo>
                  <a:pt x="5348265" y="600909"/>
                  <a:pt x="5339788" y="591479"/>
                  <a:pt x="5328929" y="584717"/>
                </a:cubicBezTo>
                <a:cubicBezTo>
                  <a:pt x="5318071" y="578049"/>
                  <a:pt x="5305594" y="574620"/>
                  <a:pt x="5291687" y="574620"/>
                </a:cubicBezTo>
                <a:close/>
                <a:moveTo>
                  <a:pt x="5689736" y="574239"/>
                </a:moveTo>
                <a:cubicBezTo>
                  <a:pt x="5671448" y="574239"/>
                  <a:pt x="5657447" y="579002"/>
                  <a:pt x="5646017" y="588622"/>
                </a:cubicBezTo>
                <a:cubicBezTo>
                  <a:pt x="5634586" y="598147"/>
                  <a:pt x="5626967" y="611958"/>
                  <a:pt x="5623347" y="629960"/>
                </a:cubicBezTo>
                <a:lnTo>
                  <a:pt x="5751458" y="629960"/>
                </a:lnTo>
                <a:cubicBezTo>
                  <a:pt x="5751458" y="613101"/>
                  <a:pt x="5745743" y="599576"/>
                  <a:pt x="5734313" y="589479"/>
                </a:cubicBezTo>
                <a:cubicBezTo>
                  <a:pt x="5722883" y="579383"/>
                  <a:pt x="5708024" y="574239"/>
                  <a:pt x="5689736" y="574239"/>
                </a:cubicBezTo>
                <a:close/>
                <a:moveTo>
                  <a:pt x="4694374" y="574239"/>
                </a:moveTo>
                <a:cubicBezTo>
                  <a:pt x="4676086" y="574239"/>
                  <a:pt x="4662084" y="579002"/>
                  <a:pt x="4650654" y="588622"/>
                </a:cubicBezTo>
                <a:cubicBezTo>
                  <a:pt x="4639224" y="598147"/>
                  <a:pt x="4631604" y="611958"/>
                  <a:pt x="4627985" y="629960"/>
                </a:cubicBezTo>
                <a:lnTo>
                  <a:pt x="4756096" y="629960"/>
                </a:lnTo>
                <a:cubicBezTo>
                  <a:pt x="4756096" y="613101"/>
                  <a:pt x="4750381" y="599576"/>
                  <a:pt x="4738951" y="589479"/>
                </a:cubicBezTo>
                <a:cubicBezTo>
                  <a:pt x="4727521" y="579383"/>
                  <a:pt x="4712662" y="574239"/>
                  <a:pt x="4694374" y="574239"/>
                </a:cubicBezTo>
                <a:close/>
                <a:moveTo>
                  <a:pt x="2722508" y="546235"/>
                </a:moveTo>
                <a:lnTo>
                  <a:pt x="2759370" y="546235"/>
                </a:lnTo>
                <a:lnTo>
                  <a:pt x="2759370" y="762167"/>
                </a:lnTo>
                <a:lnTo>
                  <a:pt x="2722508" y="762167"/>
                </a:lnTo>
                <a:lnTo>
                  <a:pt x="2722508" y="723210"/>
                </a:lnTo>
                <a:cubicBezTo>
                  <a:pt x="2715365" y="736068"/>
                  <a:pt x="2705173" y="746355"/>
                  <a:pt x="2691838" y="754071"/>
                </a:cubicBezTo>
                <a:cubicBezTo>
                  <a:pt x="2678598" y="761786"/>
                  <a:pt x="2663358" y="765596"/>
                  <a:pt x="2646213" y="765596"/>
                </a:cubicBezTo>
                <a:cubicBezTo>
                  <a:pt x="2622781" y="765596"/>
                  <a:pt x="2603636" y="758452"/>
                  <a:pt x="2588777" y="744164"/>
                </a:cubicBezTo>
                <a:lnTo>
                  <a:pt x="2588777" y="744355"/>
                </a:lnTo>
                <a:cubicBezTo>
                  <a:pt x="2573918" y="730068"/>
                  <a:pt x="2566489" y="709970"/>
                  <a:pt x="2566489" y="683966"/>
                </a:cubicBezTo>
                <a:lnTo>
                  <a:pt x="2566489" y="546426"/>
                </a:lnTo>
                <a:lnTo>
                  <a:pt x="2602874" y="546426"/>
                </a:lnTo>
                <a:lnTo>
                  <a:pt x="2602874" y="679680"/>
                </a:lnTo>
                <a:cubicBezTo>
                  <a:pt x="2602874" y="696825"/>
                  <a:pt x="2607351" y="710065"/>
                  <a:pt x="2616400" y="719495"/>
                </a:cubicBezTo>
                <a:cubicBezTo>
                  <a:pt x="2625353" y="728925"/>
                  <a:pt x="2637641" y="733592"/>
                  <a:pt x="2653071" y="733592"/>
                </a:cubicBezTo>
                <a:cubicBezTo>
                  <a:pt x="2674502" y="733592"/>
                  <a:pt x="2691457" y="725114"/>
                  <a:pt x="2703839" y="708065"/>
                </a:cubicBezTo>
                <a:cubicBezTo>
                  <a:pt x="2716222" y="691110"/>
                  <a:pt x="2722508" y="667964"/>
                  <a:pt x="2722508" y="638818"/>
                </a:cubicBezTo>
                <a:close/>
                <a:moveTo>
                  <a:pt x="6146746" y="543187"/>
                </a:moveTo>
                <a:cubicBezTo>
                  <a:pt x="6170463" y="543187"/>
                  <a:pt x="6189513" y="548712"/>
                  <a:pt x="6203991" y="559856"/>
                </a:cubicBezTo>
                <a:cubicBezTo>
                  <a:pt x="6218373" y="571000"/>
                  <a:pt x="6227041" y="587002"/>
                  <a:pt x="6229899" y="607862"/>
                </a:cubicBezTo>
                <a:lnTo>
                  <a:pt x="6193037" y="607862"/>
                </a:lnTo>
                <a:cubicBezTo>
                  <a:pt x="6191608" y="597289"/>
                  <a:pt x="6186655" y="589097"/>
                  <a:pt x="6178273" y="583192"/>
                </a:cubicBezTo>
                <a:cubicBezTo>
                  <a:pt x="6169891" y="577382"/>
                  <a:pt x="6159319" y="574429"/>
                  <a:pt x="6146746" y="574429"/>
                </a:cubicBezTo>
                <a:cubicBezTo>
                  <a:pt x="6135887" y="574429"/>
                  <a:pt x="6126933" y="576620"/>
                  <a:pt x="6119980" y="581096"/>
                </a:cubicBezTo>
                <a:cubicBezTo>
                  <a:pt x="6112932" y="585573"/>
                  <a:pt x="6109503" y="591860"/>
                  <a:pt x="6109503" y="600146"/>
                </a:cubicBezTo>
                <a:cubicBezTo>
                  <a:pt x="6109503" y="606719"/>
                  <a:pt x="6111598" y="612053"/>
                  <a:pt x="6115694" y="615958"/>
                </a:cubicBezTo>
                <a:cubicBezTo>
                  <a:pt x="6119790" y="619958"/>
                  <a:pt x="6125028" y="623007"/>
                  <a:pt x="6131315" y="625197"/>
                </a:cubicBezTo>
                <a:cubicBezTo>
                  <a:pt x="6137601" y="627388"/>
                  <a:pt x="6146555" y="629864"/>
                  <a:pt x="6158270" y="632722"/>
                </a:cubicBezTo>
                <a:cubicBezTo>
                  <a:pt x="6174272" y="636437"/>
                  <a:pt x="6187227" y="640247"/>
                  <a:pt x="6197228" y="644247"/>
                </a:cubicBezTo>
                <a:cubicBezTo>
                  <a:pt x="6207229" y="648248"/>
                  <a:pt x="6215802" y="654725"/>
                  <a:pt x="6222946" y="663488"/>
                </a:cubicBezTo>
                <a:cubicBezTo>
                  <a:pt x="6230089" y="672346"/>
                  <a:pt x="6233614" y="684443"/>
                  <a:pt x="6233614" y="699873"/>
                </a:cubicBezTo>
                <a:cubicBezTo>
                  <a:pt x="6233614" y="712732"/>
                  <a:pt x="6230185" y="724162"/>
                  <a:pt x="6223326" y="734163"/>
                </a:cubicBezTo>
                <a:cubicBezTo>
                  <a:pt x="6216469" y="744164"/>
                  <a:pt x="6206944" y="751975"/>
                  <a:pt x="6194847" y="757500"/>
                </a:cubicBezTo>
                <a:cubicBezTo>
                  <a:pt x="6182654" y="763024"/>
                  <a:pt x="6168938" y="765882"/>
                  <a:pt x="6153508" y="765882"/>
                </a:cubicBezTo>
                <a:cubicBezTo>
                  <a:pt x="6135792" y="765882"/>
                  <a:pt x="6120552" y="762357"/>
                  <a:pt x="6107883" y="755404"/>
                </a:cubicBezTo>
                <a:lnTo>
                  <a:pt x="6108169" y="755309"/>
                </a:lnTo>
                <a:cubicBezTo>
                  <a:pt x="6095501" y="748356"/>
                  <a:pt x="6085785" y="739212"/>
                  <a:pt x="6079213" y="727877"/>
                </a:cubicBezTo>
                <a:cubicBezTo>
                  <a:pt x="6072641" y="716637"/>
                  <a:pt x="6068926" y="704541"/>
                  <a:pt x="6068069" y="691682"/>
                </a:cubicBezTo>
                <a:lnTo>
                  <a:pt x="6104931" y="691682"/>
                </a:lnTo>
                <a:cubicBezTo>
                  <a:pt x="6106360" y="705398"/>
                  <a:pt x="6111312" y="715971"/>
                  <a:pt x="6119885" y="723400"/>
                </a:cubicBezTo>
                <a:cubicBezTo>
                  <a:pt x="6128457" y="730830"/>
                  <a:pt x="6139697" y="734544"/>
                  <a:pt x="6153699" y="734544"/>
                </a:cubicBezTo>
                <a:cubicBezTo>
                  <a:pt x="6167701" y="734544"/>
                  <a:pt x="6177702" y="731591"/>
                  <a:pt x="6185417" y="725781"/>
                </a:cubicBezTo>
                <a:cubicBezTo>
                  <a:pt x="6193132" y="719971"/>
                  <a:pt x="6196942" y="711589"/>
                  <a:pt x="6196942" y="700731"/>
                </a:cubicBezTo>
                <a:cubicBezTo>
                  <a:pt x="6196942" y="693301"/>
                  <a:pt x="6194656" y="687205"/>
                  <a:pt x="6190084" y="682538"/>
                </a:cubicBezTo>
                <a:cubicBezTo>
                  <a:pt x="6185512" y="677775"/>
                  <a:pt x="6179797" y="674156"/>
                  <a:pt x="6172939" y="671584"/>
                </a:cubicBezTo>
                <a:cubicBezTo>
                  <a:pt x="6166081" y="669012"/>
                  <a:pt x="6156651" y="666345"/>
                  <a:pt x="6144650" y="663488"/>
                </a:cubicBezTo>
                <a:cubicBezTo>
                  <a:pt x="6129505" y="659773"/>
                  <a:pt x="6117218" y="655963"/>
                  <a:pt x="6107788" y="651962"/>
                </a:cubicBezTo>
                <a:cubicBezTo>
                  <a:pt x="6098358" y="647962"/>
                  <a:pt x="6090262" y="641866"/>
                  <a:pt x="6083595" y="633770"/>
                </a:cubicBezTo>
                <a:cubicBezTo>
                  <a:pt x="6076927" y="625674"/>
                  <a:pt x="6073498" y="614815"/>
                  <a:pt x="6073498" y="601385"/>
                </a:cubicBezTo>
                <a:cubicBezTo>
                  <a:pt x="6073498" y="590526"/>
                  <a:pt x="6076546" y="580716"/>
                  <a:pt x="6082737" y="571857"/>
                </a:cubicBezTo>
                <a:cubicBezTo>
                  <a:pt x="6088833" y="562999"/>
                  <a:pt x="6097501" y="556046"/>
                  <a:pt x="6108646" y="550902"/>
                </a:cubicBezTo>
                <a:cubicBezTo>
                  <a:pt x="6119790" y="545759"/>
                  <a:pt x="6132458" y="543187"/>
                  <a:pt x="6146746" y="543187"/>
                </a:cubicBezTo>
                <a:close/>
                <a:moveTo>
                  <a:pt x="4471394" y="543187"/>
                </a:moveTo>
                <a:cubicBezTo>
                  <a:pt x="4495111" y="543187"/>
                  <a:pt x="4514161" y="548712"/>
                  <a:pt x="4528639" y="559856"/>
                </a:cubicBezTo>
                <a:cubicBezTo>
                  <a:pt x="4543021" y="571000"/>
                  <a:pt x="4551689" y="587002"/>
                  <a:pt x="4554547" y="607862"/>
                </a:cubicBezTo>
                <a:lnTo>
                  <a:pt x="4517685" y="607862"/>
                </a:lnTo>
                <a:cubicBezTo>
                  <a:pt x="4516256" y="597289"/>
                  <a:pt x="4511303" y="589097"/>
                  <a:pt x="4502921" y="583192"/>
                </a:cubicBezTo>
                <a:cubicBezTo>
                  <a:pt x="4494539" y="577382"/>
                  <a:pt x="4483967" y="574429"/>
                  <a:pt x="4471394" y="574429"/>
                </a:cubicBezTo>
                <a:cubicBezTo>
                  <a:pt x="4460535" y="574429"/>
                  <a:pt x="4451581" y="576620"/>
                  <a:pt x="4444628" y="581096"/>
                </a:cubicBezTo>
                <a:cubicBezTo>
                  <a:pt x="4437580" y="585573"/>
                  <a:pt x="4434151" y="591860"/>
                  <a:pt x="4434151" y="600146"/>
                </a:cubicBezTo>
                <a:cubicBezTo>
                  <a:pt x="4434151" y="606719"/>
                  <a:pt x="4436246" y="612053"/>
                  <a:pt x="4440342" y="615958"/>
                </a:cubicBezTo>
                <a:cubicBezTo>
                  <a:pt x="4444438" y="619958"/>
                  <a:pt x="4449677" y="623007"/>
                  <a:pt x="4455963" y="625197"/>
                </a:cubicBezTo>
                <a:cubicBezTo>
                  <a:pt x="4462250" y="627388"/>
                  <a:pt x="4471203" y="629864"/>
                  <a:pt x="4482919" y="632722"/>
                </a:cubicBezTo>
                <a:cubicBezTo>
                  <a:pt x="4498921" y="636437"/>
                  <a:pt x="4511875" y="640247"/>
                  <a:pt x="4521876" y="644247"/>
                </a:cubicBezTo>
                <a:cubicBezTo>
                  <a:pt x="4531877" y="648248"/>
                  <a:pt x="4540450" y="654725"/>
                  <a:pt x="4547594" y="663488"/>
                </a:cubicBezTo>
                <a:cubicBezTo>
                  <a:pt x="4554737" y="672346"/>
                  <a:pt x="4558262" y="684443"/>
                  <a:pt x="4558262" y="699873"/>
                </a:cubicBezTo>
                <a:cubicBezTo>
                  <a:pt x="4558262" y="712732"/>
                  <a:pt x="4554833" y="724162"/>
                  <a:pt x="4547975" y="734163"/>
                </a:cubicBezTo>
                <a:cubicBezTo>
                  <a:pt x="4541117" y="744164"/>
                  <a:pt x="4531592" y="751975"/>
                  <a:pt x="4519495" y="757500"/>
                </a:cubicBezTo>
                <a:cubicBezTo>
                  <a:pt x="4507303" y="763024"/>
                  <a:pt x="4493587" y="765882"/>
                  <a:pt x="4478156" y="765882"/>
                </a:cubicBezTo>
                <a:cubicBezTo>
                  <a:pt x="4460440" y="765882"/>
                  <a:pt x="4445200" y="762357"/>
                  <a:pt x="4432531" y="755404"/>
                </a:cubicBezTo>
                <a:lnTo>
                  <a:pt x="4432817" y="755309"/>
                </a:lnTo>
                <a:cubicBezTo>
                  <a:pt x="4420149" y="748356"/>
                  <a:pt x="4410434" y="739212"/>
                  <a:pt x="4403861" y="727877"/>
                </a:cubicBezTo>
                <a:cubicBezTo>
                  <a:pt x="4397289" y="716637"/>
                  <a:pt x="4393574" y="704541"/>
                  <a:pt x="4392717" y="691682"/>
                </a:cubicBezTo>
                <a:lnTo>
                  <a:pt x="4429579" y="691682"/>
                </a:lnTo>
                <a:cubicBezTo>
                  <a:pt x="4431008" y="705398"/>
                  <a:pt x="4435961" y="715971"/>
                  <a:pt x="4444533" y="723400"/>
                </a:cubicBezTo>
                <a:cubicBezTo>
                  <a:pt x="4453105" y="730830"/>
                  <a:pt x="4464345" y="734544"/>
                  <a:pt x="4478347" y="734544"/>
                </a:cubicBezTo>
                <a:cubicBezTo>
                  <a:pt x="4492349" y="734544"/>
                  <a:pt x="4502350" y="731591"/>
                  <a:pt x="4510065" y="725781"/>
                </a:cubicBezTo>
                <a:cubicBezTo>
                  <a:pt x="4517780" y="719971"/>
                  <a:pt x="4521590" y="711589"/>
                  <a:pt x="4521590" y="700731"/>
                </a:cubicBezTo>
                <a:cubicBezTo>
                  <a:pt x="4521590" y="693301"/>
                  <a:pt x="4519304" y="687205"/>
                  <a:pt x="4514732" y="682538"/>
                </a:cubicBezTo>
                <a:cubicBezTo>
                  <a:pt x="4510160" y="677775"/>
                  <a:pt x="4504445" y="674156"/>
                  <a:pt x="4497587" y="671584"/>
                </a:cubicBezTo>
                <a:cubicBezTo>
                  <a:pt x="4490729" y="669012"/>
                  <a:pt x="4481300" y="666345"/>
                  <a:pt x="4469298" y="663488"/>
                </a:cubicBezTo>
                <a:cubicBezTo>
                  <a:pt x="4454153" y="659773"/>
                  <a:pt x="4441866" y="655963"/>
                  <a:pt x="4432436" y="651962"/>
                </a:cubicBezTo>
                <a:cubicBezTo>
                  <a:pt x="4423006" y="647962"/>
                  <a:pt x="4414910" y="641866"/>
                  <a:pt x="4408243" y="633770"/>
                </a:cubicBezTo>
                <a:cubicBezTo>
                  <a:pt x="4401575" y="625674"/>
                  <a:pt x="4398146" y="614815"/>
                  <a:pt x="4398146" y="601385"/>
                </a:cubicBezTo>
                <a:cubicBezTo>
                  <a:pt x="4398146" y="590526"/>
                  <a:pt x="4401194" y="580716"/>
                  <a:pt x="4407386" y="571857"/>
                </a:cubicBezTo>
                <a:cubicBezTo>
                  <a:pt x="4413481" y="562999"/>
                  <a:pt x="4422149" y="556046"/>
                  <a:pt x="4433294" y="550902"/>
                </a:cubicBezTo>
                <a:cubicBezTo>
                  <a:pt x="4444438" y="545759"/>
                  <a:pt x="4457106" y="543187"/>
                  <a:pt x="4471394" y="543187"/>
                </a:cubicBezTo>
                <a:close/>
                <a:moveTo>
                  <a:pt x="4277274" y="543187"/>
                </a:moveTo>
                <a:cubicBezTo>
                  <a:pt x="4300991" y="543187"/>
                  <a:pt x="4320041" y="548712"/>
                  <a:pt x="4334519" y="559856"/>
                </a:cubicBezTo>
                <a:cubicBezTo>
                  <a:pt x="4348901" y="571000"/>
                  <a:pt x="4357569" y="587002"/>
                  <a:pt x="4360427" y="607862"/>
                </a:cubicBezTo>
                <a:lnTo>
                  <a:pt x="4323565" y="607862"/>
                </a:lnTo>
                <a:cubicBezTo>
                  <a:pt x="4322136" y="597289"/>
                  <a:pt x="4317183" y="589097"/>
                  <a:pt x="4308801" y="583192"/>
                </a:cubicBezTo>
                <a:cubicBezTo>
                  <a:pt x="4300419" y="577382"/>
                  <a:pt x="4289847" y="574429"/>
                  <a:pt x="4277274" y="574429"/>
                </a:cubicBezTo>
                <a:cubicBezTo>
                  <a:pt x="4266415" y="574429"/>
                  <a:pt x="4257462" y="576620"/>
                  <a:pt x="4250508" y="581096"/>
                </a:cubicBezTo>
                <a:cubicBezTo>
                  <a:pt x="4243460" y="585573"/>
                  <a:pt x="4240031" y="591860"/>
                  <a:pt x="4240031" y="600146"/>
                </a:cubicBezTo>
                <a:cubicBezTo>
                  <a:pt x="4240031" y="606719"/>
                  <a:pt x="4242126" y="612053"/>
                  <a:pt x="4246222" y="615958"/>
                </a:cubicBezTo>
                <a:cubicBezTo>
                  <a:pt x="4250318" y="619958"/>
                  <a:pt x="4255557" y="623007"/>
                  <a:pt x="4261843" y="625197"/>
                </a:cubicBezTo>
                <a:cubicBezTo>
                  <a:pt x="4268130" y="627388"/>
                  <a:pt x="4277083" y="629864"/>
                  <a:pt x="4288799" y="632722"/>
                </a:cubicBezTo>
                <a:cubicBezTo>
                  <a:pt x="4304801" y="636437"/>
                  <a:pt x="4317755" y="640247"/>
                  <a:pt x="4327756" y="644247"/>
                </a:cubicBezTo>
                <a:cubicBezTo>
                  <a:pt x="4337757" y="648248"/>
                  <a:pt x="4346330" y="654725"/>
                  <a:pt x="4353474" y="663488"/>
                </a:cubicBezTo>
                <a:cubicBezTo>
                  <a:pt x="4360617" y="672346"/>
                  <a:pt x="4364142" y="684443"/>
                  <a:pt x="4364142" y="699873"/>
                </a:cubicBezTo>
                <a:cubicBezTo>
                  <a:pt x="4364142" y="712732"/>
                  <a:pt x="4360713" y="724162"/>
                  <a:pt x="4353855" y="734163"/>
                </a:cubicBezTo>
                <a:cubicBezTo>
                  <a:pt x="4346997" y="744164"/>
                  <a:pt x="4337472" y="751975"/>
                  <a:pt x="4325375" y="757500"/>
                </a:cubicBezTo>
                <a:cubicBezTo>
                  <a:pt x="4313183" y="763024"/>
                  <a:pt x="4299467" y="765882"/>
                  <a:pt x="4284036" y="765882"/>
                </a:cubicBezTo>
                <a:cubicBezTo>
                  <a:pt x="4266320" y="765882"/>
                  <a:pt x="4251080" y="762357"/>
                  <a:pt x="4238412" y="755404"/>
                </a:cubicBezTo>
                <a:lnTo>
                  <a:pt x="4238697" y="755309"/>
                </a:lnTo>
                <a:cubicBezTo>
                  <a:pt x="4226029" y="748356"/>
                  <a:pt x="4216314" y="739212"/>
                  <a:pt x="4209741" y="727877"/>
                </a:cubicBezTo>
                <a:cubicBezTo>
                  <a:pt x="4203169" y="716637"/>
                  <a:pt x="4199455" y="704541"/>
                  <a:pt x="4198597" y="691682"/>
                </a:cubicBezTo>
                <a:lnTo>
                  <a:pt x="4235459" y="691682"/>
                </a:lnTo>
                <a:cubicBezTo>
                  <a:pt x="4236888" y="705398"/>
                  <a:pt x="4241841" y="715971"/>
                  <a:pt x="4250413" y="723400"/>
                </a:cubicBezTo>
                <a:cubicBezTo>
                  <a:pt x="4258986" y="730830"/>
                  <a:pt x="4270225" y="734544"/>
                  <a:pt x="4284227" y="734544"/>
                </a:cubicBezTo>
                <a:cubicBezTo>
                  <a:pt x="4298229" y="734544"/>
                  <a:pt x="4308230" y="731591"/>
                  <a:pt x="4315945" y="725781"/>
                </a:cubicBezTo>
                <a:cubicBezTo>
                  <a:pt x="4323660" y="719971"/>
                  <a:pt x="4327470" y="711589"/>
                  <a:pt x="4327470" y="700731"/>
                </a:cubicBezTo>
                <a:cubicBezTo>
                  <a:pt x="4327470" y="693301"/>
                  <a:pt x="4325184" y="687205"/>
                  <a:pt x="4320612" y="682538"/>
                </a:cubicBezTo>
                <a:cubicBezTo>
                  <a:pt x="4316040" y="677775"/>
                  <a:pt x="4310325" y="674156"/>
                  <a:pt x="4303467" y="671584"/>
                </a:cubicBezTo>
                <a:cubicBezTo>
                  <a:pt x="4296609" y="669012"/>
                  <a:pt x="4287180" y="666345"/>
                  <a:pt x="4275178" y="663488"/>
                </a:cubicBezTo>
                <a:cubicBezTo>
                  <a:pt x="4260033" y="659773"/>
                  <a:pt x="4247746" y="655963"/>
                  <a:pt x="4238316" y="651962"/>
                </a:cubicBezTo>
                <a:cubicBezTo>
                  <a:pt x="4228887" y="647962"/>
                  <a:pt x="4220790" y="641866"/>
                  <a:pt x="4214123" y="633770"/>
                </a:cubicBezTo>
                <a:cubicBezTo>
                  <a:pt x="4207455" y="625674"/>
                  <a:pt x="4204026" y="614815"/>
                  <a:pt x="4204026" y="601385"/>
                </a:cubicBezTo>
                <a:cubicBezTo>
                  <a:pt x="4204026" y="590526"/>
                  <a:pt x="4207074" y="580716"/>
                  <a:pt x="4213266" y="571857"/>
                </a:cubicBezTo>
                <a:cubicBezTo>
                  <a:pt x="4219362" y="562999"/>
                  <a:pt x="4228030" y="556046"/>
                  <a:pt x="4239174" y="550902"/>
                </a:cubicBezTo>
                <a:cubicBezTo>
                  <a:pt x="4250318" y="545759"/>
                  <a:pt x="4262986" y="543187"/>
                  <a:pt x="4277274" y="543187"/>
                </a:cubicBezTo>
                <a:close/>
                <a:moveTo>
                  <a:pt x="3378686" y="543187"/>
                </a:moveTo>
                <a:cubicBezTo>
                  <a:pt x="3402403" y="543187"/>
                  <a:pt x="3421453" y="548712"/>
                  <a:pt x="3435931" y="559856"/>
                </a:cubicBezTo>
                <a:cubicBezTo>
                  <a:pt x="3450313" y="571000"/>
                  <a:pt x="3458981" y="587002"/>
                  <a:pt x="3461839" y="607862"/>
                </a:cubicBezTo>
                <a:lnTo>
                  <a:pt x="3424977" y="607862"/>
                </a:lnTo>
                <a:cubicBezTo>
                  <a:pt x="3423548" y="597289"/>
                  <a:pt x="3418595" y="589097"/>
                  <a:pt x="3410213" y="583192"/>
                </a:cubicBezTo>
                <a:cubicBezTo>
                  <a:pt x="3401831" y="577382"/>
                  <a:pt x="3391259" y="574429"/>
                  <a:pt x="3378686" y="574429"/>
                </a:cubicBezTo>
                <a:cubicBezTo>
                  <a:pt x="3367827" y="574429"/>
                  <a:pt x="3358874" y="576620"/>
                  <a:pt x="3351920" y="581096"/>
                </a:cubicBezTo>
                <a:cubicBezTo>
                  <a:pt x="3344872" y="585573"/>
                  <a:pt x="3341443" y="591860"/>
                  <a:pt x="3341443" y="600146"/>
                </a:cubicBezTo>
                <a:cubicBezTo>
                  <a:pt x="3341443" y="606719"/>
                  <a:pt x="3343538" y="612053"/>
                  <a:pt x="3347634" y="615958"/>
                </a:cubicBezTo>
                <a:cubicBezTo>
                  <a:pt x="3351730" y="619958"/>
                  <a:pt x="3356969" y="623007"/>
                  <a:pt x="3363255" y="625197"/>
                </a:cubicBezTo>
                <a:cubicBezTo>
                  <a:pt x="3369542" y="627388"/>
                  <a:pt x="3378495" y="629864"/>
                  <a:pt x="3390211" y="632722"/>
                </a:cubicBezTo>
                <a:cubicBezTo>
                  <a:pt x="3406213" y="636437"/>
                  <a:pt x="3419167" y="640247"/>
                  <a:pt x="3429168" y="644247"/>
                </a:cubicBezTo>
                <a:cubicBezTo>
                  <a:pt x="3439169" y="648248"/>
                  <a:pt x="3447742" y="654725"/>
                  <a:pt x="3454886" y="663488"/>
                </a:cubicBezTo>
                <a:cubicBezTo>
                  <a:pt x="3462029" y="672346"/>
                  <a:pt x="3465554" y="684443"/>
                  <a:pt x="3465554" y="699873"/>
                </a:cubicBezTo>
                <a:cubicBezTo>
                  <a:pt x="3465554" y="712732"/>
                  <a:pt x="3462125" y="724162"/>
                  <a:pt x="3455267" y="734163"/>
                </a:cubicBezTo>
                <a:cubicBezTo>
                  <a:pt x="3448409" y="744164"/>
                  <a:pt x="3438884" y="751975"/>
                  <a:pt x="3426787" y="757500"/>
                </a:cubicBezTo>
                <a:cubicBezTo>
                  <a:pt x="3414595" y="763024"/>
                  <a:pt x="3400879" y="765882"/>
                  <a:pt x="3385448" y="765882"/>
                </a:cubicBezTo>
                <a:cubicBezTo>
                  <a:pt x="3367732" y="765882"/>
                  <a:pt x="3352492" y="762357"/>
                  <a:pt x="3339824" y="755404"/>
                </a:cubicBezTo>
                <a:lnTo>
                  <a:pt x="3340109" y="755309"/>
                </a:lnTo>
                <a:cubicBezTo>
                  <a:pt x="3327441" y="748356"/>
                  <a:pt x="3317726" y="739212"/>
                  <a:pt x="3311153" y="727877"/>
                </a:cubicBezTo>
                <a:cubicBezTo>
                  <a:pt x="3304581" y="716637"/>
                  <a:pt x="3300866" y="704541"/>
                  <a:pt x="3300009" y="691682"/>
                </a:cubicBezTo>
                <a:lnTo>
                  <a:pt x="3336871" y="691682"/>
                </a:lnTo>
                <a:cubicBezTo>
                  <a:pt x="3338300" y="705398"/>
                  <a:pt x="3343253" y="715971"/>
                  <a:pt x="3351825" y="723400"/>
                </a:cubicBezTo>
                <a:cubicBezTo>
                  <a:pt x="3360397" y="730830"/>
                  <a:pt x="3371637" y="734544"/>
                  <a:pt x="3385639" y="734544"/>
                </a:cubicBezTo>
                <a:cubicBezTo>
                  <a:pt x="3399641" y="734544"/>
                  <a:pt x="3409642" y="731591"/>
                  <a:pt x="3417357" y="725781"/>
                </a:cubicBezTo>
                <a:cubicBezTo>
                  <a:pt x="3425072" y="719971"/>
                  <a:pt x="3428882" y="711589"/>
                  <a:pt x="3428882" y="700731"/>
                </a:cubicBezTo>
                <a:cubicBezTo>
                  <a:pt x="3428882" y="693301"/>
                  <a:pt x="3426596" y="687205"/>
                  <a:pt x="3422024" y="682538"/>
                </a:cubicBezTo>
                <a:cubicBezTo>
                  <a:pt x="3417452" y="677775"/>
                  <a:pt x="3411737" y="674156"/>
                  <a:pt x="3404879" y="671584"/>
                </a:cubicBezTo>
                <a:cubicBezTo>
                  <a:pt x="3398021" y="669012"/>
                  <a:pt x="3388592" y="666345"/>
                  <a:pt x="3376590" y="663488"/>
                </a:cubicBezTo>
                <a:cubicBezTo>
                  <a:pt x="3361445" y="659773"/>
                  <a:pt x="3349158" y="655963"/>
                  <a:pt x="3339728" y="651962"/>
                </a:cubicBezTo>
                <a:cubicBezTo>
                  <a:pt x="3330299" y="647962"/>
                  <a:pt x="3322202" y="641866"/>
                  <a:pt x="3315535" y="633770"/>
                </a:cubicBezTo>
                <a:cubicBezTo>
                  <a:pt x="3308867" y="625674"/>
                  <a:pt x="3305438" y="614815"/>
                  <a:pt x="3305438" y="601385"/>
                </a:cubicBezTo>
                <a:cubicBezTo>
                  <a:pt x="3305438" y="590526"/>
                  <a:pt x="3308486" y="580716"/>
                  <a:pt x="3314678" y="571857"/>
                </a:cubicBezTo>
                <a:cubicBezTo>
                  <a:pt x="3320774" y="562999"/>
                  <a:pt x="3329441" y="556046"/>
                  <a:pt x="3340586" y="550902"/>
                </a:cubicBezTo>
                <a:cubicBezTo>
                  <a:pt x="3351730" y="545759"/>
                  <a:pt x="3364398" y="543187"/>
                  <a:pt x="3378686" y="543187"/>
                </a:cubicBezTo>
                <a:close/>
                <a:moveTo>
                  <a:pt x="5947578" y="542997"/>
                </a:moveTo>
                <a:cubicBezTo>
                  <a:pt x="5971010" y="542997"/>
                  <a:pt x="5990250" y="549950"/>
                  <a:pt x="6005204" y="563762"/>
                </a:cubicBezTo>
                <a:cubicBezTo>
                  <a:pt x="6020159" y="577668"/>
                  <a:pt x="6027684" y="596718"/>
                  <a:pt x="6027684" y="621007"/>
                </a:cubicBezTo>
                <a:lnTo>
                  <a:pt x="6027684" y="762453"/>
                </a:lnTo>
                <a:lnTo>
                  <a:pt x="5990822" y="762453"/>
                </a:lnTo>
                <a:lnTo>
                  <a:pt x="5990822" y="629198"/>
                </a:lnTo>
                <a:cubicBezTo>
                  <a:pt x="5990822" y="612053"/>
                  <a:pt x="5986345" y="598814"/>
                  <a:pt x="5977296" y="589384"/>
                </a:cubicBezTo>
                <a:cubicBezTo>
                  <a:pt x="5968342" y="579954"/>
                  <a:pt x="5955960" y="575287"/>
                  <a:pt x="5940244" y="575287"/>
                </a:cubicBezTo>
                <a:cubicBezTo>
                  <a:pt x="5919098" y="575287"/>
                  <a:pt x="5902239" y="583859"/>
                  <a:pt x="5889666" y="601004"/>
                </a:cubicBezTo>
                <a:cubicBezTo>
                  <a:pt x="5877093" y="618149"/>
                  <a:pt x="5870807" y="641104"/>
                  <a:pt x="5870807" y="669965"/>
                </a:cubicBezTo>
                <a:lnTo>
                  <a:pt x="5870807" y="762548"/>
                </a:lnTo>
                <a:lnTo>
                  <a:pt x="5834421" y="762548"/>
                </a:lnTo>
                <a:lnTo>
                  <a:pt x="5834421" y="546617"/>
                </a:lnTo>
                <a:lnTo>
                  <a:pt x="5834516" y="546426"/>
                </a:lnTo>
                <a:lnTo>
                  <a:pt x="5870902" y="546426"/>
                </a:lnTo>
                <a:lnTo>
                  <a:pt x="5870902" y="583669"/>
                </a:lnTo>
                <a:cubicBezTo>
                  <a:pt x="5878046" y="571667"/>
                  <a:pt x="5888333" y="561857"/>
                  <a:pt x="5901763" y="554332"/>
                </a:cubicBezTo>
                <a:cubicBezTo>
                  <a:pt x="5915193" y="546807"/>
                  <a:pt x="5930433" y="542997"/>
                  <a:pt x="5947578" y="542997"/>
                </a:cubicBezTo>
                <a:close/>
                <a:moveTo>
                  <a:pt x="5689641" y="542997"/>
                </a:moveTo>
                <a:cubicBezTo>
                  <a:pt x="5709929" y="542997"/>
                  <a:pt x="5726788" y="547379"/>
                  <a:pt x="5741933" y="556046"/>
                </a:cubicBezTo>
                <a:cubicBezTo>
                  <a:pt x="5757078" y="564809"/>
                  <a:pt x="5768794" y="576716"/>
                  <a:pt x="5777081" y="591860"/>
                </a:cubicBezTo>
                <a:cubicBezTo>
                  <a:pt x="5785367" y="607005"/>
                  <a:pt x="5789463" y="623960"/>
                  <a:pt x="5789463" y="642819"/>
                </a:cubicBezTo>
                <a:cubicBezTo>
                  <a:pt x="5789463" y="649963"/>
                  <a:pt x="5789177" y="655392"/>
                  <a:pt x="5788606" y="659107"/>
                </a:cubicBezTo>
                <a:lnTo>
                  <a:pt x="5621061" y="659107"/>
                </a:lnTo>
                <a:cubicBezTo>
                  <a:pt x="5621918" y="681967"/>
                  <a:pt x="5628681" y="700160"/>
                  <a:pt x="5641445" y="713780"/>
                </a:cubicBezTo>
                <a:cubicBezTo>
                  <a:pt x="5654113" y="727306"/>
                  <a:pt x="5670686" y="734164"/>
                  <a:pt x="5690974" y="734164"/>
                </a:cubicBezTo>
                <a:cubicBezTo>
                  <a:pt x="5706405" y="734164"/>
                  <a:pt x="5719168" y="730544"/>
                  <a:pt x="5729360" y="723210"/>
                </a:cubicBezTo>
                <a:cubicBezTo>
                  <a:pt x="5739457" y="715971"/>
                  <a:pt x="5746314" y="705970"/>
                  <a:pt x="5749744" y="693397"/>
                </a:cubicBezTo>
                <a:lnTo>
                  <a:pt x="5786606" y="693397"/>
                </a:lnTo>
                <a:cubicBezTo>
                  <a:pt x="5782605" y="714828"/>
                  <a:pt x="5772032" y="732259"/>
                  <a:pt x="5754887" y="745689"/>
                </a:cubicBezTo>
                <a:cubicBezTo>
                  <a:pt x="5737742" y="759119"/>
                  <a:pt x="5716883" y="765787"/>
                  <a:pt x="5692308" y="765787"/>
                </a:cubicBezTo>
                <a:cubicBezTo>
                  <a:pt x="5671163" y="765787"/>
                  <a:pt x="5652398" y="761120"/>
                  <a:pt x="5635920" y="751690"/>
                </a:cubicBezTo>
                <a:cubicBezTo>
                  <a:pt x="5619537" y="742260"/>
                  <a:pt x="5606678" y="729020"/>
                  <a:pt x="5597534" y="712066"/>
                </a:cubicBezTo>
                <a:cubicBezTo>
                  <a:pt x="5588390" y="695111"/>
                  <a:pt x="5583818" y="675871"/>
                  <a:pt x="5583818" y="654440"/>
                </a:cubicBezTo>
                <a:cubicBezTo>
                  <a:pt x="5583818" y="633008"/>
                  <a:pt x="5588390" y="613863"/>
                  <a:pt x="5597534" y="597004"/>
                </a:cubicBezTo>
                <a:cubicBezTo>
                  <a:pt x="5606678" y="580145"/>
                  <a:pt x="5619251" y="566905"/>
                  <a:pt x="5635253" y="557380"/>
                </a:cubicBezTo>
                <a:cubicBezTo>
                  <a:pt x="5651255" y="547855"/>
                  <a:pt x="5669353" y="542997"/>
                  <a:pt x="5689641" y="542997"/>
                </a:cubicBezTo>
                <a:close/>
                <a:moveTo>
                  <a:pt x="5549623" y="542997"/>
                </a:moveTo>
                <a:cubicBezTo>
                  <a:pt x="5559624" y="542997"/>
                  <a:pt x="5567720" y="544616"/>
                  <a:pt x="5574007" y="547664"/>
                </a:cubicBezTo>
                <a:lnTo>
                  <a:pt x="5574007" y="582812"/>
                </a:lnTo>
                <a:cubicBezTo>
                  <a:pt x="5565149" y="579097"/>
                  <a:pt x="5555624" y="577287"/>
                  <a:pt x="5545337" y="577287"/>
                </a:cubicBezTo>
                <a:cubicBezTo>
                  <a:pt x="5533335" y="577287"/>
                  <a:pt x="5522477" y="581192"/>
                  <a:pt x="5512761" y="588812"/>
                </a:cubicBezTo>
                <a:cubicBezTo>
                  <a:pt x="5503046" y="596528"/>
                  <a:pt x="5495426" y="607767"/>
                  <a:pt x="5490092" y="622626"/>
                </a:cubicBezTo>
                <a:cubicBezTo>
                  <a:pt x="5484663" y="637485"/>
                  <a:pt x="5481995" y="655202"/>
                  <a:pt x="5481995" y="675775"/>
                </a:cubicBezTo>
                <a:lnTo>
                  <a:pt x="5481995" y="762358"/>
                </a:lnTo>
                <a:lnTo>
                  <a:pt x="5445610" y="762358"/>
                </a:lnTo>
                <a:lnTo>
                  <a:pt x="5445610" y="546426"/>
                </a:lnTo>
                <a:lnTo>
                  <a:pt x="5481901" y="546426"/>
                </a:lnTo>
                <a:lnTo>
                  <a:pt x="5481901" y="584526"/>
                </a:lnTo>
                <a:cubicBezTo>
                  <a:pt x="5487901" y="571953"/>
                  <a:pt x="5497140" y="561857"/>
                  <a:pt x="5509523" y="554332"/>
                </a:cubicBezTo>
                <a:cubicBezTo>
                  <a:pt x="5521905" y="546807"/>
                  <a:pt x="5535336" y="542997"/>
                  <a:pt x="5549623" y="542997"/>
                </a:cubicBezTo>
                <a:close/>
                <a:moveTo>
                  <a:pt x="5291591" y="542997"/>
                </a:moveTo>
                <a:cubicBezTo>
                  <a:pt x="5312451" y="542997"/>
                  <a:pt x="5331120" y="547760"/>
                  <a:pt x="5347694" y="557380"/>
                </a:cubicBezTo>
                <a:cubicBezTo>
                  <a:pt x="5364267" y="567000"/>
                  <a:pt x="5377221" y="580145"/>
                  <a:pt x="5386651" y="597004"/>
                </a:cubicBezTo>
                <a:cubicBezTo>
                  <a:pt x="5396081" y="613863"/>
                  <a:pt x="5400748" y="633008"/>
                  <a:pt x="5400748" y="654440"/>
                </a:cubicBezTo>
                <a:cubicBezTo>
                  <a:pt x="5400748" y="675871"/>
                  <a:pt x="5395986" y="695016"/>
                  <a:pt x="5386651" y="711875"/>
                </a:cubicBezTo>
                <a:cubicBezTo>
                  <a:pt x="5377221" y="728735"/>
                  <a:pt x="5364172" y="741974"/>
                  <a:pt x="5347694" y="751499"/>
                </a:cubicBezTo>
                <a:cubicBezTo>
                  <a:pt x="5331120" y="761024"/>
                  <a:pt x="5312356" y="765882"/>
                  <a:pt x="5291591" y="765882"/>
                </a:cubicBezTo>
                <a:cubicBezTo>
                  <a:pt x="5270827" y="765882"/>
                  <a:pt x="5252063" y="761120"/>
                  <a:pt x="5235489" y="751499"/>
                </a:cubicBezTo>
                <a:cubicBezTo>
                  <a:pt x="5218916" y="741974"/>
                  <a:pt x="5205962" y="728735"/>
                  <a:pt x="5196532" y="711875"/>
                </a:cubicBezTo>
                <a:cubicBezTo>
                  <a:pt x="5187103" y="695016"/>
                  <a:pt x="5182340" y="675871"/>
                  <a:pt x="5182340" y="654440"/>
                </a:cubicBezTo>
                <a:cubicBezTo>
                  <a:pt x="5182340" y="633008"/>
                  <a:pt x="5187103" y="613863"/>
                  <a:pt x="5196532" y="597004"/>
                </a:cubicBezTo>
                <a:cubicBezTo>
                  <a:pt x="5205962" y="580145"/>
                  <a:pt x="5218916" y="566905"/>
                  <a:pt x="5235489" y="557380"/>
                </a:cubicBezTo>
                <a:cubicBezTo>
                  <a:pt x="5252063" y="547855"/>
                  <a:pt x="5270732" y="542997"/>
                  <a:pt x="5291591" y="542997"/>
                </a:cubicBezTo>
                <a:close/>
                <a:moveTo>
                  <a:pt x="4694279" y="542997"/>
                </a:moveTo>
                <a:cubicBezTo>
                  <a:pt x="4714567" y="542997"/>
                  <a:pt x="4731426" y="547379"/>
                  <a:pt x="4746571" y="556046"/>
                </a:cubicBezTo>
                <a:cubicBezTo>
                  <a:pt x="4761716" y="564809"/>
                  <a:pt x="4773431" y="576716"/>
                  <a:pt x="4781718" y="591860"/>
                </a:cubicBezTo>
                <a:cubicBezTo>
                  <a:pt x="4790005" y="607005"/>
                  <a:pt x="4794101" y="623960"/>
                  <a:pt x="4794101" y="642819"/>
                </a:cubicBezTo>
                <a:cubicBezTo>
                  <a:pt x="4794101" y="649963"/>
                  <a:pt x="4793815" y="655392"/>
                  <a:pt x="4793244" y="659107"/>
                </a:cubicBezTo>
                <a:lnTo>
                  <a:pt x="4625699" y="659107"/>
                </a:lnTo>
                <a:cubicBezTo>
                  <a:pt x="4626556" y="681967"/>
                  <a:pt x="4633319" y="700160"/>
                  <a:pt x="4646082" y="713780"/>
                </a:cubicBezTo>
                <a:cubicBezTo>
                  <a:pt x="4658750" y="727306"/>
                  <a:pt x="4675324" y="734164"/>
                  <a:pt x="4695612" y="734164"/>
                </a:cubicBezTo>
                <a:cubicBezTo>
                  <a:pt x="4711043" y="734164"/>
                  <a:pt x="4723806" y="730544"/>
                  <a:pt x="4733998" y="723210"/>
                </a:cubicBezTo>
                <a:cubicBezTo>
                  <a:pt x="4744094" y="715971"/>
                  <a:pt x="4750952" y="705970"/>
                  <a:pt x="4754381" y="693397"/>
                </a:cubicBezTo>
                <a:lnTo>
                  <a:pt x="4791243" y="693397"/>
                </a:lnTo>
                <a:cubicBezTo>
                  <a:pt x="4787243" y="714828"/>
                  <a:pt x="4776670" y="732259"/>
                  <a:pt x="4759525" y="745689"/>
                </a:cubicBezTo>
                <a:cubicBezTo>
                  <a:pt x="4742380" y="759119"/>
                  <a:pt x="4721520" y="765787"/>
                  <a:pt x="4696946" y="765787"/>
                </a:cubicBezTo>
                <a:cubicBezTo>
                  <a:pt x="4675800" y="765787"/>
                  <a:pt x="4657036" y="761120"/>
                  <a:pt x="4640558" y="751690"/>
                </a:cubicBezTo>
                <a:cubicBezTo>
                  <a:pt x="4624175" y="742260"/>
                  <a:pt x="4611316" y="729020"/>
                  <a:pt x="4602172" y="712066"/>
                </a:cubicBezTo>
                <a:cubicBezTo>
                  <a:pt x="4593028" y="695111"/>
                  <a:pt x="4588456" y="675871"/>
                  <a:pt x="4588456" y="654440"/>
                </a:cubicBezTo>
                <a:cubicBezTo>
                  <a:pt x="4588456" y="633008"/>
                  <a:pt x="4593028" y="613863"/>
                  <a:pt x="4602172" y="597004"/>
                </a:cubicBezTo>
                <a:cubicBezTo>
                  <a:pt x="4611316" y="580145"/>
                  <a:pt x="4623889" y="566905"/>
                  <a:pt x="4639891" y="557380"/>
                </a:cubicBezTo>
                <a:cubicBezTo>
                  <a:pt x="4655893" y="547855"/>
                  <a:pt x="4673990" y="542997"/>
                  <a:pt x="4694279" y="542997"/>
                </a:cubicBezTo>
                <a:close/>
                <a:moveTo>
                  <a:pt x="4061914" y="542997"/>
                </a:moveTo>
                <a:cubicBezTo>
                  <a:pt x="4083345" y="542997"/>
                  <a:pt x="4102204" y="547664"/>
                  <a:pt x="4118492" y="556904"/>
                </a:cubicBezTo>
                <a:cubicBezTo>
                  <a:pt x="4134780" y="566238"/>
                  <a:pt x="4147353" y="579287"/>
                  <a:pt x="4156211" y="596147"/>
                </a:cubicBezTo>
                <a:cubicBezTo>
                  <a:pt x="4165069" y="613006"/>
                  <a:pt x="4169451" y="632437"/>
                  <a:pt x="4169451" y="654440"/>
                </a:cubicBezTo>
                <a:cubicBezTo>
                  <a:pt x="4169451" y="676442"/>
                  <a:pt x="4164974" y="695873"/>
                  <a:pt x="4156211" y="712733"/>
                </a:cubicBezTo>
                <a:cubicBezTo>
                  <a:pt x="4147353" y="729592"/>
                  <a:pt x="4134780" y="742641"/>
                  <a:pt x="4118492" y="751975"/>
                </a:cubicBezTo>
                <a:cubicBezTo>
                  <a:pt x="4102204" y="761215"/>
                  <a:pt x="4083345" y="765882"/>
                  <a:pt x="4061914" y="765882"/>
                </a:cubicBezTo>
                <a:cubicBezTo>
                  <a:pt x="4045911" y="765882"/>
                  <a:pt x="4031052" y="762358"/>
                  <a:pt x="4017336" y="755214"/>
                </a:cubicBezTo>
                <a:cubicBezTo>
                  <a:pt x="4003620" y="748070"/>
                  <a:pt x="3993619" y="738641"/>
                  <a:pt x="3987333" y="726925"/>
                </a:cubicBezTo>
                <a:lnTo>
                  <a:pt x="3987333" y="840463"/>
                </a:lnTo>
                <a:lnTo>
                  <a:pt x="3950471" y="840463"/>
                </a:lnTo>
                <a:lnTo>
                  <a:pt x="3950471" y="546521"/>
                </a:lnTo>
                <a:lnTo>
                  <a:pt x="3950471" y="546426"/>
                </a:lnTo>
                <a:lnTo>
                  <a:pt x="3987333" y="546426"/>
                </a:lnTo>
                <a:lnTo>
                  <a:pt x="3987333" y="581573"/>
                </a:lnTo>
                <a:cubicBezTo>
                  <a:pt x="3993619" y="569858"/>
                  <a:pt x="4003620" y="560523"/>
                  <a:pt x="4017336" y="553475"/>
                </a:cubicBezTo>
                <a:cubicBezTo>
                  <a:pt x="4031052" y="546521"/>
                  <a:pt x="4045911" y="542997"/>
                  <a:pt x="4061914" y="542997"/>
                </a:cubicBezTo>
                <a:close/>
                <a:moveTo>
                  <a:pt x="3179613" y="542997"/>
                </a:moveTo>
                <a:cubicBezTo>
                  <a:pt x="3203044" y="542997"/>
                  <a:pt x="3222285" y="549950"/>
                  <a:pt x="3237239" y="563762"/>
                </a:cubicBezTo>
                <a:cubicBezTo>
                  <a:pt x="3252194" y="577668"/>
                  <a:pt x="3259718" y="596718"/>
                  <a:pt x="3259718" y="621007"/>
                </a:cubicBezTo>
                <a:lnTo>
                  <a:pt x="3259718" y="762453"/>
                </a:lnTo>
                <a:lnTo>
                  <a:pt x="3222856" y="762453"/>
                </a:lnTo>
                <a:lnTo>
                  <a:pt x="3222856" y="629198"/>
                </a:lnTo>
                <a:cubicBezTo>
                  <a:pt x="3222856" y="612053"/>
                  <a:pt x="3218380" y="598814"/>
                  <a:pt x="3209331" y="589384"/>
                </a:cubicBezTo>
                <a:cubicBezTo>
                  <a:pt x="3200377" y="579954"/>
                  <a:pt x="3187995" y="575287"/>
                  <a:pt x="3172279" y="575287"/>
                </a:cubicBezTo>
                <a:cubicBezTo>
                  <a:pt x="3151133" y="575287"/>
                  <a:pt x="3134274" y="583859"/>
                  <a:pt x="3121701" y="601004"/>
                </a:cubicBezTo>
                <a:cubicBezTo>
                  <a:pt x="3109128" y="618149"/>
                  <a:pt x="3102842" y="641104"/>
                  <a:pt x="3102842" y="669965"/>
                </a:cubicBezTo>
                <a:lnTo>
                  <a:pt x="3102842" y="762548"/>
                </a:lnTo>
                <a:lnTo>
                  <a:pt x="3066456" y="762548"/>
                </a:lnTo>
                <a:lnTo>
                  <a:pt x="3066456" y="546617"/>
                </a:lnTo>
                <a:lnTo>
                  <a:pt x="3066551" y="546426"/>
                </a:lnTo>
                <a:lnTo>
                  <a:pt x="3102937" y="546426"/>
                </a:lnTo>
                <a:lnTo>
                  <a:pt x="3102937" y="583669"/>
                </a:lnTo>
                <a:cubicBezTo>
                  <a:pt x="3110080" y="571667"/>
                  <a:pt x="3120368" y="561857"/>
                  <a:pt x="3133798" y="554332"/>
                </a:cubicBezTo>
                <a:cubicBezTo>
                  <a:pt x="3147228" y="546807"/>
                  <a:pt x="3162468" y="542997"/>
                  <a:pt x="3179613" y="542997"/>
                </a:cubicBezTo>
                <a:close/>
                <a:moveTo>
                  <a:pt x="2930629" y="542997"/>
                </a:moveTo>
                <a:cubicBezTo>
                  <a:pt x="2954061" y="542997"/>
                  <a:pt x="2973301" y="549950"/>
                  <a:pt x="2988255" y="563762"/>
                </a:cubicBezTo>
                <a:cubicBezTo>
                  <a:pt x="3003210" y="577668"/>
                  <a:pt x="3010734" y="596718"/>
                  <a:pt x="3010734" y="621007"/>
                </a:cubicBezTo>
                <a:lnTo>
                  <a:pt x="3010734" y="762453"/>
                </a:lnTo>
                <a:lnTo>
                  <a:pt x="2973873" y="762453"/>
                </a:lnTo>
                <a:lnTo>
                  <a:pt x="2973873" y="629198"/>
                </a:lnTo>
                <a:cubicBezTo>
                  <a:pt x="2973873" y="612053"/>
                  <a:pt x="2969396" y="598814"/>
                  <a:pt x="2960347" y="589384"/>
                </a:cubicBezTo>
                <a:cubicBezTo>
                  <a:pt x="2951393" y="579954"/>
                  <a:pt x="2939011" y="575287"/>
                  <a:pt x="2923295" y="575287"/>
                </a:cubicBezTo>
                <a:cubicBezTo>
                  <a:pt x="2902149" y="575287"/>
                  <a:pt x="2885290" y="583859"/>
                  <a:pt x="2872717" y="601004"/>
                </a:cubicBezTo>
                <a:cubicBezTo>
                  <a:pt x="2860144" y="618149"/>
                  <a:pt x="2853858" y="641104"/>
                  <a:pt x="2853858" y="669965"/>
                </a:cubicBezTo>
                <a:lnTo>
                  <a:pt x="2853858" y="762548"/>
                </a:lnTo>
                <a:lnTo>
                  <a:pt x="2817472" y="762548"/>
                </a:lnTo>
                <a:lnTo>
                  <a:pt x="2817472" y="546617"/>
                </a:lnTo>
                <a:lnTo>
                  <a:pt x="2817567" y="546426"/>
                </a:lnTo>
                <a:lnTo>
                  <a:pt x="2853953" y="546426"/>
                </a:lnTo>
                <a:lnTo>
                  <a:pt x="2853953" y="583669"/>
                </a:lnTo>
                <a:cubicBezTo>
                  <a:pt x="2861097" y="571667"/>
                  <a:pt x="2871384" y="561857"/>
                  <a:pt x="2884814" y="554332"/>
                </a:cubicBezTo>
                <a:cubicBezTo>
                  <a:pt x="2898244" y="546807"/>
                  <a:pt x="2913484" y="542997"/>
                  <a:pt x="2930629" y="542997"/>
                </a:cubicBezTo>
                <a:close/>
                <a:moveTo>
                  <a:pt x="3806549" y="542902"/>
                </a:moveTo>
                <a:cubicBezTo>
                  <a:pt x="3831981" y="542902"/>
                  <a:pt x="3854269" y="550141"/>
                  <a:pt x="3870843" y="564714"/>
                </a:cubicBezTo>
                <a:cubicBezTo>
                  <a:pt x="3887416" y="579287"/>
                  <a:pt x="3895703" y="598814"/>
                  <a:pt x="3895703" y="623388"/>
                </a:cubicBezTo>
                <a:lnTo>
                  <a:pt x="3895703" y="762263"/>
                </a:lnTo>
                <a:lnTo>
                  <a:pt x="3858841" y="762263"/>
                </a:lnTo>
                <a:lnTo>
                  <a:pt x="3858841" y="726258"/>
                </a:lnTo>
                <a:cubicBezTo>
                  <a:pt x="3854269" y="736831"/>
                  <a:pt x="3845411" y="746070"/>
                  <a:pt x="3832266" y="753881"/>
                </a:cubicBezTo>
                <a:cubicBezTo>
                  <a:pt x="3819122" y="761787"/>
                  <a:pt x="3805025" y="765692"/>
                  <a:pt x="3789880" y="765692"/>
                </a:cubicBezTo>
                <a:cubicBezTo>
                  <a:pt x="3766449" y="765692"/>
                  <a:pt x="3747875" y="760167"/>
                  <a:pt x="3734159" y="749023"/>
                </a:cubicBezTo>
                <a:lnTo>
                  <a:pt x="3734159" y="749118"/>
                </a:lnTo>
                <a:cubicBezTo>
                  <a:pt x="3720443" y="737974"/>
                  <a:pt x="3713585" y="723020"/>
                  <a:pt x="3713585" y="704160"/>
                </a:cubicBezTo>
                <a:cubicBezTo>
                  <a:pt x="3713585" y="682443"/>
                  <a:pt x="3721491" y="665870"/>
                  <a:pt x="3737398" y="654440"/>
                </a:cubicBezTo>
                <a:cubicBezTo>
                  <a:pt x="3753209" y="643010"/>
                  <a:pt x="3778355" y="635580"/>
                  <a:pt x="3812550" y="632151"/>
                </a:cubicBezTo>
                <a:lnTo>
                  <a:pt x="3858841" y="627484"/>
                </a:lnTo>
                <a:lnTo>
                  <a:pt x="3858841" y="619769"/>
                </a:lnTo>
                <a:cubicBezTo>
                  <a:pt x="3858841" y="605481"/>
                  <a:pt x="3854079" y="594337"/>
                  <a:pt x="3844744" y="586336"/>
                </a:cubicBezTo>
                <a:cubicBezTo>
                  <a:pt x="3835314" y="578335"/>
                  <a:pt x="3822646" y="574334"/>
                  <a:pt x="3806644" y="574334"/>
                </a:cubicBezTo>
                <a:cubicBezTo>
                  <a:pt x="3791499" y="574334"/>
                  <a:pt x="3779212" y="578145"/>
                  <a:pt x="3769782" y="585860"/>
                </a:cubicBezTo>
                <a:cubicBezTo>
                  <a:pt x="3760353" y="593575"/>
                  <a:pt x="3754638" y="604815"/>
                  <a:pt x="3752638" y="619673"/>
                </a:cubicBezTo>
                <a:lnTo>
                  <a:pt x="3715776" y="619673"/>
                </a:lnTo>
                <a:cubicBezTo>
                  <a:pt x="3718919" y="597956"/>
                  <a:pt x="3728444" y="579764"/>
                  <a:pt x="3744446" y="565000"/>
                </a:cubicBezTo>
                <a:cubicBezTo>
                  <a:pt x="3760448" y="550331"/>
                  <a:pt x="3781117" y="542902"/>
                  <a:pt x="3806549" y="542902"/>
                </a:cubicBezTo>
                <a:close/>
                <a:moveTo>
                  <a:pt x="5070993" y="491562"/>
                </a:moveTo>
                <a:lnTo>
                  <a:pt x="5107378" y="491562"/>
                </a:lnTo>
                <a:lnTo>
                  <a:pt x="5107378" y="546426"/>
                </a:lnTo>
                <a:lnTo>
                  <a:pt x="5162242" y="546426"/>
                </a:lnTo>
                <a:lnTo>
                  <a:pt x="5162242" y="576811"/>
                </a:lnTo>
                <a:lnTo>
                  <a:pt x="5107378" y="576811"/>
                </a:lnTo>
                <a:lnTo>
                  <a:pt x="5107378" y="695492"/>
                </a:lnTo>
                <a:cubicBezTo>
                  <a:pt x="5107378" y="707779"/>
                  <a:pt x="5110236" y="717114"/>
                  <a:pt x="5115950" y="723591"/>
                </a:cubicBezTo>
                <a:cubicBezTo>
                  <a:pt x="5121666" y="729973"/>
                  <a:pt x="5129381" y="733211"/>
                  <a:pt x="5139096" y="733211"/>
                </a:cubicBezTo>
                <a:cubicBezTo>
                  <a:pt x="5147383" y="733211"/>
                  <a:pt x="5155479" y="731783"/>
                  <a:pt x="5163480" y="728925"/>
                </a:cubicBezTo>
                <a:lnTo>
                  <a:pt x="5163480" y="760167"/>
                </a:lnTo>
                <a:cubicBezTo>
                  <a:pt x="5155765" y="763882"/>
                  <a:pt x="5146240" y="765692"/>
                  <a:pt x="5134810" y="765692"/>
                </a:cubicBezTo>
                <a:cubicBezTo>
                  <a:pt x="5115665" y="765692"/>
                  <a:pt x="5100235" y="759881"/>
                  <a:pt x="5088518" y="748166"/>
                </a:cubicBezTo>
                <a:lnTo>
                  <a:pt x="5088518" y="748261"/>
                </a:lnTo>
                <a:cubicBezTo>
                  <a:pt x="5076803" y="736545"/>
                  <a:pt x="5070993" y="719971"/>
                  <a:pt x="5070993" y="698540"/>
                </a:cubicBezTo>
                <a:lnTo>
                  <a:pt x="5070993" y="576811"/>
                </a:lnTo>
                <a:lnTo>
                  <a:pt x="5034131" y="576811"/>
                </a:lnTo>
                <a:lnTo>
                  <a:pt x="5034131" y="546426"/>
                </a:lnTo>
                <a:lnTo>
                  <a:pt x="5070993" y="546426"/>
                </a:lnTo>
                <a:close/>
                <a:moveTo>
                  <a:pt x="2312933" y="462415"/>
                </a:moveTo>
                <a:lnTo>
                  <a:pt x="2351795" y="462415"/>
                </a:lnTo>
                <a:lnTo>
                  <a:pt x="2351795" y="599099"/>
                </a:lnTo>
                <a:lnTo>
                  <a:pt x="2488098" y="462415"/>
                </a:lnTo>
                <a:lnTo>
                  <a:pt x="2540390" y="462415"/>
                </a:lnTo>
                <a:lnTo>
                  <a:pt x="2422566" y="580716"/>
                </a:lnTo>
                <a:lnTo>
                  <a:pt x="2552868" y="762357"/>
                </a:lnTo>
                <a:lnTo>
                  <a:pt x="2504862" y="762357"/>
                </a:lnTo>
                <a:lnTo>
                  <a:pt x="2395991" y="607290"/>
                </a:lnTo>
                <a:lnTo>
                  <a:pt x="2352271" y="651391"/>
                </a:lnTo>
                <a:lnTo>
                  <a:pt x="2352271" y="762357"/>
                </a:lnTo>
                <a:lnTo>
                  <a:pt x="2313314" y="762357"/>
                </a:lnTo>
                <a:close/>
                <a:moveTo>
                  <a:pt x="4838773" y="458986"/>
                </a:moveTo>
                <a:lnTo>
                  <a:pt x="4875635" y="458986"/>
                </a:lnTo>
                <a:lnTo>
                  <a:pt x="4875635" y="635484"/>
                </a:lnTo>
                <a:lnTo>
                  <a:pt x="4976314" y="546330"/>
                </a:lnTo>
                <a:lnTo>
                  <a:pt x="5025558" y="546330"/>
                </a:lnTo>
                <a:lnTo>
                  <a:pt x="4934690" y="629007"/>
                </a:lnTo>
                <a:lnTo>
                  <a:pt x="5033273" y="762262"/>
                </a:lnTo>
                <a:lnTo>
                  <a:pt x="4989173" y="762262"/>
                </a:lnTo>
                <a:lnTo>
                  <a:pt x="4907353" y="653868"/>
                </a:lnTo>
                <a:lnTo>
                  <a:pt x="4907353" y="653963"/>
                </a:lnTo>
                <a:lnTo>
                  <a:pt x="4875635" y="683109"/>
                </a:lnTo>
                <a:lnTo>
                  <a:pt x="4875635" y="762357"/>
                </a:lnTo>
                <a:lnTo>
                  <a:pt x="4838773" y="762357"/>
                </a:lnTo>
                <a:close/>
                <a:moveTo>
                  <a:pt x="3509178" y="458986"/>
                </a:moveTo>
                <a:lnTo>
                  <a:pt x="3546040" y="458986"/>
                </a:lnTo>
                <a:lnTo>
                  <a:pt x="3546040" y="635484"/>
                </a:lnTo>
                <a:lnTo>
                  <a:pt x="3646719" y="546330"/>
                </a:lnTo>
                <a:lnTo>
                  <a:pt x="3695963" y="546330"/>
                </a:lnTo>
                <a:lnTo>
                  <a:pt x="3605095" y="629007"/>
                </a:lnTo>
                <a:lnTo>
                  <a:pt x="3703678" y="762262"/>
                </a:lnTo>
                <a:lnTo>
                  <a:pt x="3659578" y="762262"/>
                </a:lnTo>
                <a:lnTo>
                  <a:pt x="3577758" y="653868"/>
                </a:lnTo>
                <a:lnTo>
                  <a:pt x="3577758" y="653963"/>
                </a:lnTo>
                <a:lnTo>
                  <a:pt x="3546040" y="683109"/>
                </a:lnTo>
                <a:lnTo>
                  <a:pt x="3546040" y="762357"/>
                </a:lnTo>
                <a:lnTo>
                  <a:pt x="3509178" y="762357"/>
                </a:lnTo>
                <a:close/>
                <a:moveTo>
                  <a:pt x="2327983" y="302490"/>
                </a:moveTo>
                <a:lnTo>
                  <a:pt x="2328020" y="302511"/>
                </a:lnTo>
                <a:lnTo>
                  <a:pt x="2328078" y="302586"/>
                </a:lnTo>
                <a:close/>
                <a:moveTo>
                  <a:pt x="2557535" y="110657"/>
                </a:moveTo>
                <a:lnTo>
                  <a:pt x="2611923" y="110657"/>
                </a:lnTo>
                <a:lnTo>
                  <a:pt x="2611923" y="326589"/>
                </a:lnTo>
                <a:lnTo>
                  <a:pt x="2557535" y="326589"/>
                </a:lnTo>
                <a:close/>
                <a:moveTo>
                  <a:pt x="2907960" y="57984"/>
                </a:moveTo>
                <a:lnTo>
                  <a:pt x="2962348" y="57984"/>
                </a:lnTo>
                <a:lnTo>
                  <a:pt x="2962348" y="110657"/>
                </a:lnTo>
                <a:lnTo>
                  <a:pt x="3013306" y="110657"/>
                </a:lnTo>
                <a:lnTo>
                  <a:pt x="3013306" y="154758"/>
                </a:lnTo>
                <a:lnTo>
                  <a:pt x="2962348" y="154758"/>
                </a:lnTo>
                <a:lnTo>
                  <a:pt x="2962348" y="249913"/>
                </a:lnTo>
                <a:cubicBezTo>
                  <a:pt x="2962348" y="260771"/>
                  <a:pt x="2964919" y="268963"/>
                  <a:pt x="2970063" y="274583"/>
                </a:cubicBezTo>
                <a:cubicBezTo>
                  <a:pt x="2975206" y="280107"/>
                  <a:pt x="2982350" y="282964"/>
                  <a:pt x="2991494" y="282964"/>
                </a:cubicBezTo>
                <a:cubicBezTo>
                  <a:pt x="2999495" y="282964"/>
                  <a:pt x="3007306" y="281536"/>
                  <a:pt x="3015021" y="278678"/>
                </a:cubicBezTo>
                <a:lnTo>
                  <a:pt x="3015021" y="324494"/>
                </a:lnTo>
                <a:cubicBezTo>
                  <a:pt x="3005877" y="328208"/>
                  <a:pt x="2995590" y="330018"/>
                  <a:pt x="2984160" y="330018"/>
                </a:cubicBezTo>
                <a:cubicBezTo>
                  <a:pt x="2961586" y="330018"/>
                  <a:pt x="2943202" y="323351"/>
                  <a:pt x="2929105" y="310111"/>
                </a:cubicBezTo>
                <a:lnTo>
                  <a:pt x="2929201" y="310111"/>
                </a:lnTo>
                <a:cubicBezTo>
                  <a:pt x="2915104" y="296871"/>
                  <a:pt x="2907960" y="278297"/>
                  <a:pt x="2907960" y="254580"/>
                </a:cubicBezTo>
                <a:lnTo>
                  <a:pt x="2907960" y="154758"/>
                </a:lnTo>
                <a:lnTo>
                  <a:pt x="2873289" y="154758"/>
                </a:lnTo>
                <a:lnTo>
                  <a:pt x="2873289" y="110657"/>
                </a:lnTo>
                <a:lnTo>
                  <a:pt x="2907960" y="110657"/>
                </a:lnTo>
                <a:close/>
                <a:moveTo>
                  <a:pt x="1333572" y="41601"/>
                </a:moveTo>
                <a:cubicBezTo>
                  <a:pt x="1648850" y="41601"/>
                  <a:pt x="1904406" y="297252"/>
                  <a:pt x="1904406" y="612530"/>
                </a:cubicBezTo>
                <a:cubicBezTo>
                  <a:pt x="1904406" y="927807"/>
                  <a:pt x="1648850" y="1183363"/>
                  <a:pt x="1333572" y="1183363"/>
                </a:cubicBezTo>
                <a:cubicBezTo>
                  <a:pt x="1168028" y="1183363"/>
                  <a:pt x="1019057" y="1112878"/>
                  <a:pt x="914758" y="1000292"/>
                </a:cubicBezTo>
                <a:lnTo>
                  <a:pt x="1169933" y="745118"/>
                </a:lnTo>
                <a:cubicBezTo>
                  <a:pt x="1243180" y="671870"/>
                  <a:pt x="1243180" y="553094"/>
                  <a:pt x="1169933" y="479846"/>
                </a:cubicBezTo>
                <a:lnTo>
                  <a:pt x="914758" y="224672"/>
                </a:lnTo>
                <a:cubicBezTo>
                  <a:pt x="1019057" y="112086"/>
                  <a:pt x="1168028" y="41601"/>
                  <a:pt x="1333572" y="41601"/>
                </a:cubicBezTo>
                <a:close/>
                <a:moveTo>
                  <a:pt x="2660024" y="23218"/>
                </a:moveTo>
                <a:lnTo>
                  <a:pt x="2714412" y="23218"/>
                </a:lnTo>
                <a:lnTo>
                  <a:pt x="2714412" y="186858"/>
                </a:lnTo>
                <a:lnTo>
                  <a:pt x="2795374" y="110562"/>
                </a:lnTo>
                <a:lnTo>
                  <a:pt x="2867383" y="110562"/>
                </a:lnTo>
                <a:lnTo>
                  <a:pt x="2782516" y="192382"/>
                </a:lnTo>
                <a:lnTo>
                  <a:pt x="2874622" y="326494"/>
                </a:lnTo>
                <a:lnTo>
                  <a:pt x="2809471" y="326494"/>
                </a:lnTo>
                <a:lnTo>
                  <a:pt x="2743082" y="230482"/>
                </a:lnTo>
                <a:lnTo>
                  <a:pt x="2743082" y="230673"/>
                </a:lnTo>
                <a:lnTo>
                  <a:pt x="2714412" y="258486"/>
                </a:lnTo>
                <a:lnTo>
                  <a:pt x="2714412" y="326589"/>
                </a:lnTo>
                <a:lnTo>
                  <a:pt x="2660024" y="326589"/>
                </a:lnTo>
                <a:close/>
                <a:moveTo>
                  <a:pt x="2403230" y="23122"/>
                </a:moveTo>
                <a:cubicBezTo>
                  <a:pt x="2435520" y="23122"/>
                  <a:pt x="2461619" y="31218"/>
                  <a:pt x="2481621" y="47315"/>
                </a:cubicBezTo>
                <a:cubicBezTo>
                  <a:pt x="2501624" y="63413"/>
                  <a:pt x="2513149" y="85987"/>
                  <a:pt x="2516292" y="114753"/>
                </a:cubicBezTo>
                <a:lnTo>
                  <a:pt x="2459714" y="114753"/>
                </a:lnTo>
                <a:cubicBezTo>
                  <a:pt x="2456856" y="101608"/>
                  <a:pt x="2450379" y="91321"/>
                  <a:pt x="2440473" y="83892"/>
                </a:cubicBezTo>
                <a:cubicBezTo>
                  <a:pt x="2430472" y="76462"/>
                  <a:pt x="2417994" y="72747"/>
                  <a:pt x="2403230" y="72747"/>
                </a:cubicBezTo>
                <a:cubicBezTo>
                  <a:pt x="2389800" y="72747"/>
                  <a:pt x="2379037" y="75700"/>
                  <a:pt x="2371131" y="81510"/>
                </a:cubicBezTo>
                <a:cubicBezTo>
                  <a:pt x="2363130" y="87416"/>
                  <a:pt x="2359130" y="95131"/>
                  <a:pt x="2359130" y="104847"/>
                </a:cubicBezTo>
                <a:cubicBezTo>
                  <a:pt x="2359130" y="111704"/>
                  <a:pt x="2361606" y="117420"/>
                  <a:pt x="2366654" y="121992"/>
                </a:cubicBezTo>
                <a:cubicBezTo>
                  <a:pt x="2371607" y="126564"/>
                  <a:pt x="2377894" y="130278"/>
                  <a:pt x="2385323" y="133136"/>
                </a:cubicBezTo>
                <a:cubicBezTo>
                  <a:pt x="2392753" y="135993"/>
                  <a:pt x="2403421" y="139422"/>
                  <a:pt x="2417423" y="143423"/>
                </a:cubicBezTo>
                <a:cubicBezTo>
                  <a:pt x="2438568" y="149138"/>
                  <a:pt x="2455904" y="154948"/>
                  <a:pt x="2469524" y="160949"/>
                </a:cubicBezTo>
                <a:cubicBezTo>
                  <a:pt x="2483050" y="166950"/>
                  <a:pt x="2494766" y="176284"/>
                  <a:pt x="2504672" y="189048"/>
                </a:cubicBezTo>
                <a:cubicBezTo>
                  <a:pt x="2514578" y="201716"/>
                  <a:pt x="2519436" y="218861"/>
                  <a:pt x="2519436" y="240292"/>
                </a:cubicBezTo>
                <a:cubicBezTo>
                  <a:pt x="2519436" y="258009"/>
                  <a:pt x="2514863" y="273630"/>
                  <a:pt x="2505720" y="287250"/>
                </a:cubicBezTo>
                <a:cubicBezTo>
                  <a:pt x="2496575" y="300776"/>
                  <a:pt x="2483812" y="311349"/>
                  <a:pt x="2467334" y="318778"/>
                </a:cubicBezTo>
                <a:cubicBezTo>
                  <a:pt x="2450855" y="326208"/>
                  <a:pt x="2432091" y="329922"/>
                  <a:pt x="2410946" y="329922"/>
                </a:cubicBezTo>
                <a:cubicBezTo>
                  <a:pt x="2394086" y="329922"/>
                  <a:pt x="2378751" y="327636"/>
                  <a:pt x="2364928" y="323064"/>
                </a:cubicBezTo>
                <a:lnTo>
                  <a:pt x="2328020" y="302511"/>
                </a:lnTo>
                <a:lnTo>
                  <a:pt x="2302741" y="269582"/>
                </a:lnTo>
                <a:cubicBezTo>
                  <a:pt x="2296622" y="256723"/>
                  <a:pt x="2292835" y="242006"/>
                  <a:pt x="2291407" y="225433"/>
                </a:cubicBezTo>
                <a:lnTo>
                  <a:pt x="2348366" y="225433"/>
                </a:lnTo>
                <a:cubicBezTo>
                  <a:pt x="2350367" y="243150"/>
                  <a:pt x="2357129" y="256675"/>
                  <a:pt x="2368559" y="266105"/>
                </a:cubicBezTo>
                <a:cubicBezTo>
                  <a:pt x="2379989" y="275535"/>
                  <a:pt x="2394086" y="280202"/>
                  <a:pt x="2410946" y="280202"/>
                </a:cubicBezTo>
                <a:cubicBezTo>
                  <a:pt x="2425805" y="280202"/>
                  <a:pt x="2437901" y="276963"/>
                  <a:pt x="2447141" y="270391"/>
                </a:cubicBezTo>
                <a:cubicBezTo>
                  <a:pt x="2456380" y="263819"/>
                  <a:pt x="2461047" y="254961"/>
                  <a:pt x="2461047" y="243816"/>
                </a:cubicBezTo>
                <a:cubicBezTo>
                  <a:pt x="2461047" y="235244"/>
                  <a:pt x="2458285" y="228195"/>
                  <a:pt x="2452665" y="222576"/>
                </a:cubicBezTo>
                <a:cubicBezTo>
                  <a:pt x="2447141" y="217051"/>
                  <a:pt x="2440283" y="212574"/>
                  <a:pt x="2432091" y="209336"/>
                </a:cubicBezTo>
                <a:cubicBezTo>
                  <a:pt x="2423995" y="206097"/>
                  <a:pt x="2412279" y="202097"/>
                  <a:pt x="2397134" y="197525"/>
                </a:cubicBezTo>
                <a:cubicBezTo>
                  <a:pt x="2376846" y="191810"/>
                  <a:pt x="2360273" y="186000"/>
                  <a:pt x="2347414" y="180189"/>
                </a:cubicBezTo>
                <a:cubicBezTo>
                  <a:pt x="2334555" y="174379"/>
                  <a:pt x="2323601" y="165521"/>
                  <a:pt x="2314457" y="153805"/>
                </a:cubicBezTo>
                <a:cubicBezTo>
                  <a:pt x="2305313" y="142089"/>
                  <a:pt x="2300741" y="126659"/>
                  <a:pt x="2300741" y="107514"/>
                </a:cubicBezTo>
                <a:cubicBezTo>
                  <a:pt x="2300741" y="90940"/>
                  <a:pt x="2305218" y="76272"/>
                  <a:pt x="2314267" y="63603"/>
                </a:cubicBezTo>
                <a:cubicBezTo>
                  <a:pt x="2323316" y="50935"/>
                  <a:pt x="2335508" y="40934"/>
                  <a:pt x="2351129" y="33790"/>
                </a:cubicBezTo>
                <a:cubicBezTo>
                  <a:pt x="2366654" y="26646"/>
                  <a:pt x="2384085" y="23122"/>
                  <a:pt x="2403230" y="23122"/>
                </a:cubicBezTo>
                <a:close/>
                <a:moveTo>
                  <a:pt x="2584491" y="14645"/>
                </a:moveTo>
                <a:cubicBezTo>
                  <a:pt x="2594206" y="14645"/>
                  <a:pt x="2602207" y="17693"/>
                  <a:pt x="2608494" y="23884"/>
                </a:cubicBezTo>
                <a:cubicBezTo>
                  <a:pt x="2614780" y="30076"/>
                  <a:pt x="2617924" y="37791"/>
                  <a:pt x="2617924" y="47221"/>
                </a:cubicBezTo>
                <a:cubicBezTo>
                  <a:pt x="2617924" y="56650"/>
                  <a:pt x="2614780" y="63985"/>
                  <a:pt x="2608494" y="70176"/>
                </a:cubicBezTo>
                <a:cubicBezTo>
                  <a:pt x="2602207" y="76367"/>
                  <a:pt x="2594206" y="79415"/>
                  <a:pt x="2584491" y="79415"/>
                </a:cubicBezTo>
                <a:cubicBezTo>
                  <a:pt x="2574775" y="79415"/>
                  <a:pt x="2566774" y="76367"/>
                  <a:pt x="2560488" y="70176"/>
                </a:cubicBezTo>
                <a:cubicBezTo>
                  <a:pt x="2554201" y="64080"/>
                  <a:pt x="2551058" y="56365"/>
                  <a:pt x="2551058" y="47221"/>
                </a:cubicBezTo>
                <a:cubicBezTo>
                  <a:pt x="2551058" y="38077"/>
                  <a:pt x="2554201" y="29980"/>
                  <a:pt x="2560488" y="23884"/>
                </a:cubicBezTo>
                <a:cubicBezTo>
                  <a:pt x="2566774" y="17788"/>
                  <a:pt x="2574775" y="14645"/>
                  <a:pt x="2584491" y="14645"/>
                </a:cubicBezTo>
                <a:close/>
                <a:moveTo>
                  <a:pt x="612386" y="0"/>
                </a:moveTo>
                <a:cubicBezTo>
                  <a:pt x="660392" y="0"/>
                  <a:pt x="708398" y="18311"/>
                  <a:pt x="745022" y="54935"/>
                </a:cubicBezTo>
                <a:lnTo>
                  <a:pt x="914757" y="224671"/>
                </a:lnTo>
                <a:cubicBezTo>
                  <a:pt x="820460" y="326493"/>
                  <a:pt x="762738" y="462701"/>
                  <a:pt x="762738" y="612434"/>
                </a:cubicBezTo>
                <a:lnTo>
                  <a:pt x="762833" y="612434"/>
                </a:lnTo>
                <a:cubicBezTo>
                  <a:pt x="762833" y="762167"/>
                  <a:pt x="820555" y="898374"/>
                  <a:pt x="914852" y="1000196"/>
                </a:cubicBezTo>
                <a:lnTo>
                  <a:pt x="745117" y="1169932"/>
                </a:lnTo>
                <a:cubicBezTo>
                  <a:pt x="671870" y="1243179"/>
                  <a:pt x="553093" y="1243179"/>
                  <a:pt x="479846" y="1169932"/>
                </a:cubicBezTo>
                <a:lnTo>
                  <a:pt x="54935" y="745022"/>
                </a:lnTo>
                <a:cubicBezTo>
                  <a:pt x="-18312" y="671774"/>
                  <a:pt x="-18312" y="552998"/>
                  <a:pt x="54935" y="479750"/>
                </a:cubicBezTo>
                <a:lnTo>
                  <a:pt x="479750" y="54935"/>
                </a:lnTo>
                <a:cubicBezTo>
                  <a:pt x="516374" y="18311"/>
                  <a:pt x="564380" y="0"/>
                  <a:pt x="61238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4 photo mosaic">
  <p:cSld name="Content with 4 photo mosaic">
    <p:spTree>
      <p:nvGrpSpPr>
        <p:cNvPr id="1" name="Shape 64"/>
        <p:cNvGrpSpPr/>
        <p:nvPr/>
      </p:nvGrpSpPr>
      <p:grpSpPr>
        <a:xfrm>
          <a:off x="0" y="0"/>
          <a:ext cx="0" cy="0"/>
          <a:chOff x="0" y="0"/>
          <a:chExt cx="0" cy="0"/>
        </a:xfrm>
      </p:grpSpPr>
      <p:sp>
        <p:nvSpPr>
          <p:cNvPr id="65" name="Google Shape;65;p78"/>
          <p:cNvSpPr/>
          <p:nvPr/>
        </p:nvSpPr>
        <p:spPr>
          <a:xfrm>
            <a:off x="6383338" y="1"/>
            <a:ext cx="4249737" cy="6858000"/>
          </a:xfrm>
          <a:prstGeom prst="rect">
            <a:avLst/>
          </a:prstGeom>
          <a:solidFill>
            <a:srgbClr val="FFEEE5"/>
          </a:solidFill>
          <a:ln>
            <a:noFill/>
          </a:ln>
        </p:spPr>
        <p:txBody>
          <a:bodyPr spcFirstLastPara="1" wrap="square" lIns="180000" tIns="216000" rIns="180000" bIns="2160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venir"/>
              <a:ea typeface="Avenir"/>
              <a:cs typeface="Avenir"/>
              <a:sym typeface="Avenir"/>
            </a:endParaRPr>
          </a:p>
        </p:txBody>
      </p:sp>
      <p:sp>
        <p:nvSpPr>
          <p:cNvPr id="66" name="Google Shape;66;p78"/>
          <p:cNvSpPr>
            <a:spLocks noGrp="1"/>
          </p:cNvSpPr>
          <p:nvPr>
            <p:ph type="pic" idx="2"/>
          </p:nvPr>
        </p:nvSpPr>
        <p:spPr>
          <a:xfrm>
            <a:off x="6383337" y="1"/>
            <a:ext cx="3240663" cy="2060999"/>
          </a:xfrm>
          <a:prstGeom prst="rect">
            <a:avLst/>
          </a:prstGeom>
          <a:solidFill>
            <a:srgbClr val="F2F2F2"/>
          </a:solidFill>
          <a:ln>
            <a:noFill/>
          </a:ln>
        </p:spPr>
      </p:sp>
      <p:sp>
        <p:nvSpPr>
          <p:cNvPr id="67" name="Google Shape;67;p78"/>
          <p:cNvSpPr txBox="1">
            <a:spLocks noGrp="1"/>
          </p:cNvSpPr>
          <p:nvPr>
            <p:ph type="title"/>
          </p:nvPr>
        </p:nvSpPr>
        <p:spPr>
          <a:xfrm>
            <a:off x="550864" y="332657"/>
            <a:ext cx="5257800"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8"/>
          <p:cNvSpPr txBox="1">
            <a:spLocks noGrp="1"/>
          </p:cNvSpPr>
          <p:nvPr>
            <p:ph type="body" idx="1"/>
          </p:nvPr>
        </p:nvSpPr>
        <p:spPr>
          <a:xfrm>
            <a:off x="550864" y="1700213"/>
            <a:ext cx="5257800"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69" name="Google Shape;69;p78"/>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8"/>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8"/>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72" name="Google Shape;72;p78"/>
          <p:cNvSpPr txBox="1">
            <a:spLocks noGrp="1"/>
          </p:cNvSpPr>
          <p:nvPr>
            <p:ph type="body" idx="3"/>
          </p:nvPr>
        </p:nvSpPr>
        <p:spPr>
          <a:xfrm>
            <a:off x="6383338" y="4077000"/>
            <a:ext cx="3240662" cy="2231725"/>
          </a:xfrm>
          <a:prstGeom prst="rect">
            <a:avLst/>
          </a:prstGeom>
          <a:solidFill>
            <a:schemeClr val="accent1"/>
          </a:solidFill>
          <a:ln>
            <a:noFill/>
          </a:ln>
        </p:spPr>
        <p:txBody>
          <a:bodyPr spcFirstLastPara="1" wrap="square" lIns="180000" tIns="216000" rIns="180000" bIns="216000" anchor="ctr" anchorCtr="0">
            <a:normAutofit/>
          </a:bodyPr>
          <a:lstStyle>
            <a:lvl1pPr marL="457200" lvl="0" indent="-228600" algn="ctr">
              <a:lnSpc>
                <a:spcPct val="100000"/>
              </a:lnSpc>
              <a:spcBef>
                <a:spcPts val="600"/>
              </a:spcBef>
              <a:spcAft>
                <a:spcPts val="0"/>
              </a:spcAft>
              <a:buClr>
                <a:schemeClr val="lt1"/>
              </a:buClr>
              <a:buSzPts val="1800"/>
              <a:buFont typeface="Avenir"/>
              <a:buNone/>
              <a:defRPr sz="1800">
                <a:solidFill>
                  <a:schemeClr val="lt1"/>
                </a:solidFill>
                <a:latin typeface="Avenir"/>
                <a:ea typeface="Avenir"/>
                <a:cs typeface="Avenir"/>
                <a:sym typeface="Avenir"/>
              </a:defRPr>
            </a:lvl1pPr>
            <a:lvl2pPr marL="914400" lvl="1"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2pPr>
            <a:lvl3pPr marL="1371600" lvl="2"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3pPr>
            <a:lvl4pPr marL="1828800" lvl="3"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4pPr>
            <a:lvl5pPr marL="2286000" lvl="4"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5pPr>
            <a:lvl6pPr marL="2743200" lvl="5"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6pPr>
            <a:lvl7pPr marL="3200400" lvl="6"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7pPr>
            <a:lvl8pPr marL="3657600" lvl="7"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8pPr>
            <a:lvl9pPr marL="4114800" lvl="8" indent="-228600" algn="ctr">
              <a:lnSpc>
                <a:spcPct val="100000"/>
              </a:lnSpc>
              <a:spcBef>
                <a:spcPts val="600"/>
              </a:spcBef>
              <a:spcAft>
                <a:spcPts val="0"/>
              </a:spcAft>
              <a:buClr>
                <a:schemeClr val="lt1"/>
              </a:buClr>
              <a:buSzPts val="1600"/>
              <a:buFont typeface="Avenir"/>
              <a:buNone/>
              <a:defRPr sz="1600">
                <a:solidFill>
                  <a:schemeClr val="lt1"/>
                </a:solidFill>
                <a:latin typeface="Avenir"/>
                <a:ea typeface="Avenir"/>
                <a:cs typeface="Avenir"/>
                <a:sym typeface="Avenir"/>
              </a:defRPr>
            </a:lvl9pPr>
          </a:lstStyle>
          <a:p>
            <a:endParaRPr/>
          </a:p>
        </p:txBody>
      </p:sp>
      <p:sp>
        <p:nvSpPr>
          <p:cNvPr id="73" name="Google Shape;73;p78"/>
          <p:cNvSpPr>
            <a:spLocks noGrp="1"/>
          </p:cNvSpPr>
          <p:nvPr>
            <p:ph type="pic" idx="4"/>
          </p:nvPr>
        </p:nvSpPr>
        <p:spPr>
          <a:xfrm>
            <a:off x="9624001" y="4077000"/>
            <a:ext cx="2567999" cy="2231725"/>
          </a:xfrm>
          <a:prstGeom prst="rect">
            <a:avLst/>
          </a:prstGeom>
          <a:solidFill>
            <a:srgbClr val="BFBFBF"/>
          </a:solidFill>
          <a:ln>
            <a:noFill/>
          </a:ln>
        </p:spPr>
      </p:sp>
      <p:sp>
        <p:nvSpPr>
          <p:cNvPr id="74" name="Google Shape;74;p78"/>
          <p:cNvSpPr>
            <a:spLocks noGrp="1"/>
          </p:cNvSpPr>
          <p:nvPr>
            <p:ph type="pic" idx="5"/>
          </p:nvPr>
        </p:nvSpPr>
        <p:spPr>
          <a:xfrm>
            <a:off x="6383339" y="2061001"/>
            <a:ext cx="3240662" cy="2016000"/>
          </a:xfrm>
          <a:prstGeom prst="rect">
            <a:avLst/>
          </a:prstGeom>
          <a:solidFill>
            <a:srgbClr val="BFBFBF"/>
          </a:solidFill>
          <a:ln>
            <a:noFill/>
          </a:ln>
        </p:spPr>
      </p:sp>
      <p:sp>
        <p:nvSpPr>
          <p:cNvPr id="75" name="Google Shape;75;p78"/>
          <p:cNvSpPr>
            <a:spLocks noGrp="1"/>
          </p:cNvSpPr>
          <p:nvPr>
            <p:ph type="pic" idx="6"/>
          </p:nvPr>
        </p:nvSpPr>
        <p:spPr>
          <a:xfrm>
            <a:off x="9623999" y="2061001"/>
            <a:ext cx="2568001" cy="2016000"/>
          </a:xfrm>
          <a:prstGeom prst="rect">
            <a:avLst/>
          </a:prstGeom>
          <a:solidFill>
            <a:srgbClr val="F2F2F2"/>
          </a:solid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hite)">
  <p:cSld name="Content (White)">
    <p:spTree>
      <p:nvGrpSpPr>
        <p:cNvPr id="1" name="Shape 374"/>
        <p:cNvGrpSpPr/>
        <p:nvPr/>
      </p:nvGrpSpPr>
      <p:grpSpPr>
        <a:xfrm>
          <a:off x="0" y="0"/>
          <a:ext cx="0" cy="0"/>
          <a:chOff x="0" y="0"/>
          <a:chExt cx="0" cy="0"/>
        </a:xfrm>
      </p:grpSpPr>
      <p:sp>
        <p:nvSpPr>
          <p:cNvPr id="375" name="Google Shape;375;p52"/>
          <p:cNvSpPr txBox="1">
            <a:spLocks noGrp="1"/>
          </p:cNvSpPr>
          <p:nvPr>
            <p:ph type="title"/>
          </p:nvPr>
        </p:nvSpPr>
        <p:spPr>
          <a:xfrm>
            <a:off x="827088" y="720000"/>
            <a:ext cx="10536237" cy="119262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52"/>
          <p:cNvSpPr txBox="1">
            <a:spLocks noGrp="1"/>
          </p:cNvSpPr>
          <p:nvPr>
            <p:ph type="body" idx="1"/>
          </p:nvPr>
        </p:nvSpPr>
        <p:spPr>
          <a:xfrm>
            <a:off x="827088" y="2462784"/>
            <a:ext cx="10536237" cy="3674491"/>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600"/>
              </a:spcBef>
              <a:spcAft>
                <a:spcPts val="0"/>
              </a:spcAft>
              <a:buClr>
                <a:schemeClr val="dk2"/>
              </a:buClr>
              <a:buSzPts val="1600"/>
              <a:buChar char="●"/>
              <a:defRPr/>
            </a:lvl2pPr>
            <a:lvl3pPr marL="1371600" lvl="2" indent="-330200" algn="l">
              <a:lnSpc>
                <a:spcPct val="100000"/>
              </a:lnSpc>
              <a:spcBef>
                <a:spcPts val="600"/>
              </a:spcBef>
              <a:spcAft>
                <a:spcPts val="0"/>
              </a:spcAft>
              <a:buClr>
                <a:schemeClr val="dk2"/>
              </a:buClr>
              <a:buSzPts val="1600"/>
              <a:buChar char="●"/>
              <a:defRPr/>
            </a:lvl3pPr>
            <a:lvl4pPr marL="1828800" lvl="3" indent="-368300" algn="l">
              <a:lnSpc>
                <a:spcPct val="90000"/>
              </a:lnSpc>
              <a:spcBef>
                <a:spcPts val="600"/>
              </a:spcBef>
              <a:spcAft>
                <a:spcPts val="0"/>
              </a:spcAft>
              <a:buClr>
                <a:schemeClr val="dk2"/>
              </a:buClr>
              <a:buSzPts val="22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04800" algn="l">
              <a:lnSpc>
                <a:spcPct val="100000"/>
              </a:lnSpc>
              <a:spcBef>
                <a:spcPts val="600"/>
              </a:spcBef>
              <a:spcAft>
                <a:spcPts val="0"/>
              </a:spcAft>
              <a:buClr>
                <a:schemeClr val="dk2"/>
              </a:buClr>
              <a:buSzPts val="1200"/>
              <a:buChar char="●"/>
              <a:defRPr/>
            </a:lvl6pPr>
            <a:lvl7pPr marL="3200400" lvl="6" indent="-304800" algn="l">
              <a:lnSpc>
                <a:spcPct val="100000"/>
              </a:lnSpc>
              <a:spcBef>
                <a:spcPts val="600"/>
              </a:spcBef>
              <a:spcAft>
                <a:spcPts val="0"/>
              </a:spcAft>
              <a:buClr>
                <a:schemeClr val="dk2"/>
              </a:buClr>
              <a:buSzPts val="1200"/>
              <a:buChar char="​"/>
              <a:defRPr/>
            </a:lvl7pPr>
            <a:lvl8pPr marL="3657600" lvl="7" indent="-304800" algn="l">
              <a:lnSpc>
                <a:spcPct val="100000"/>
              </a:lnSpc>
              <a:spcBef>
                <a:spcPts val="1200"/>
              </a:spcBef>
              <a:spcAft>
                <a:spcPts val="0"/>
              </a:spcAft>
              <a:buClr>
                <a:schemeClr val="dk2"/>
              </a:buClr>
              <a:buSzPts val="1200"/>
              <a:buChar char="​"/>
              <a:defRPr/>
            </a:lvl8pPr>
            <a:lvl9pPr marL="4114800" lvl="8" indent="-558800" algn="l">
              <a:lnSpc>
                <a:spcPct val="90000"/>
              </a:lnSpc>
              <a:spcBef>
                <a:spcPts val="600"/>
              </a:spcBef>
              <a:spcAft>
                <a:spcPts val="0"/>
              </a:spcAft>
              <a:buClr>
                <a:schemeClr val="dk2"/>
              </a:buClr>
              <a:buSzPts val="5200"/>
              <a:buChar char="​"/>
              <a:defRPr/>
            </a:lvl9pPr>
          </a:lstStyle>
          <a:p>
            <a:endParaRPr/>
          </a:p>
        </p:txBody>
      </p:sp>
      <p:sp>
        <p:nvSpPr>
          <p:cNvPr id="377" name="Google Shape;377;p52"/>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 name="Google Shape;378;p52"/>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p52"/>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White)">
  <p:cSld name="Two content (White)">
    <p:spTree>
      <p:nvGrpSpPr>
        <p:cNvPr id="1" name="Shape 380"/>
        <p:cNvGrpSpPr/>
        <p:nvPr/>
      </p:nvGrpSpPr>
      <p:grpSpPr>
        <a:xfrm>
          <a:off x="0" y="0"/>
          <a:ext cx="0" cy="0"/>
          <a:chOff x="0" y="0"/>
          <a:chExt cx="0" cy="0"/>
        </a:xfrm>
      </p:grpSpPr>
      <p:sp>
        <p:nvSpPr>
          <p:cNvPr id="381" name="Google Shape;381;p53"/>
          <p:cNvSpPr txBox="1">
            <a:spLocks noGrp="1"/>
          </p:cNvSpPr>
          <p:nvPr>
            <p:ph type="title"/>
          </p:nvPr>
        </p:nvSpPr>
        <p:spPr>
          <a:xfrm>
            <a:off x="827088" y="720000"/>
            <a:ext cx="10536237" cy="119262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53"/>
          <p:cNvSpPr txBox="1">
            <a:spLocks noGrp="1"/>
          </p:cNvSpPr>
          <p:nvPr>
            <p:ph type="body" idx="1"/>
          </p:nvPr>
        </p:nvSpPr>
        <p:spPr>
          <a:xfrm>
            <a:off x="827088" y="2462784"/>
            <a:ext cx="4854575" cy="3674491"/>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42900" algn="l">
              <a:lnSpc>
                <a:spcPct val="100000"/>
              </a:lnSpc>
              <a:spcBef>
                <a:spcPts val="600"/>
              </a:spcBef>
              <a:spcAft>
                <a:spcPts val="0"/>
              </a:spcAft>
              <a:buClr>
                <a:schemeClr val="dk2"/>
              </a:buClr>
              <a:buSzPts val="1800"/>
              <a:buChar char="●"/>
              <a:defRPr/>
            </a:lvl2pPr>
            <a:lvl3pPr marL="1371600" lvl="2" indent="-342900" algn="l">
              <a:lnSpc>
                <a:spcPct val="100000"/>
              </a:lnSpc>
              <a:spcBef>
                <a:spcPts val="600"/>
              </a:spcBef>
              <a:spcAft>
                <a:spcPts val="0"/>
              </a:spcAft>
              <a:buClr>
                <a:schemeClr val="dk2"/>
              </a:buClr>
              <a:buSzPts val="1800"/>
              <a:buChar char="●"/>
              <a:defRPr/>
            </a:lvl3pPr>
            <a:lvl4pPr marL="1828800" lvl="3" indent="-342900" algn="l">
              <a:lnSpc>
                <a:spcPct val="90000"/>
              </a:lnSpc>
              <a:spcBef>
                <a:spcPts val="600"/>
              </a:spcBef>
              <a:spcAft>
                <a:spcPts val="0"/>
              </a:spcAft>
              <a:buClr>
                <a:schemeClr val="dk2"/>
              </a:buClr>
              <a:buSzPts val="18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42900" algn="l">
              <a:lnSpc>
                <a:spcPct val="100000"/>
              </a:lnSpc>
              <a:spcBef>
                <a:spcPts val="600"/>
              </a:spcBef>
              <a:spcAft>
                <a:spcPts val="0"/>
              </a:spcAft>
              <a:buClr>
                <a:schemeClr val="dk2"/>
              </a:buClr>
              <a:buSzPts val="1800"/>
              <a:buChar char="●"/>
              <a:defRPr/>
            </a:lvl6pPr>
            <a:lvl7pPr marL="3200400" lvl="6" indent="-342900" algn="l">
              <a:lnSpc>
                <a:spcPct val="100000"/>
              </a:lnSpc>
              <a:spcBef>
                <a:spcPts val="600"/>
              </a:spcBef>
              <a:spcAft>
                <a:spcPts val="0"/>
              </a:spcAft>
              <a:buClr>
                <a:schemeClr val="dk2"/>
              </a:buClr>
              <a:buSzPts val="1800"/>
              <a:buChar char="​"/>
              <a:defRPr/>
            </a:lvl7pPr>
            <a:lvl8pPr marL="3657600" lvl="7" indent="-342900" algn="l">
              <a:lnSpc>
                <a:spcPct val="100000"/>
              </a:lnSpc>
              <a:spcBef>
                <a:spcPts val="1200"/>
              </a:spcBef>
              <a:spcAft>
                <a:spcPts val="0"/>
              </a:spcAft>
              <a:buClr>
                <a:schemeClr val="dk2"/>
              </a:buClr>
              <a:buSzPts val="1800"/>
              <a:buChar char="​"/>
              <a:defRPr/>
            </a:lvl8pPr>
            <a:lvl9pPr marL="4114800" lvl="8" indent="-342900" algn="l">
              <a:lnSpc>
                <a:spcPct val="90000"/>
              </a:lnSpc>
              <a:spcBef>
                <a:spcPts val="600"/>
              </a:spcBef>
              <a:spcAft>
                <a:spcPts val="0"/>
              </a:spcAft>
              <a:buClr>
                <a:schemeClr val="dk2"/>
              </a:buClr>
              <a:buSzPts val="1800"/>
              <a:buChar char="​"/>
              <a:defRPr/>
            </a:lvl9pPr>
          </a:lstStyle>
          <a:p>
            <a:endParaRPr/>
          </a:p>
        </p:txBody>
      </p:sp>
      <p:sp>
        <p:nvSpPr>
          <p:cNvPr id="383" name="Google Shape;383;p53"/>
          <p:cNvSpPr txBox="1">
            <a:spLocks noGrp="1"/>
          </p:cNvSpPr>
          <p:nvPr>
            <p:ph type="body" idx="2"/>
          </p:nvPr>
        </p:nvSpPr>
        <p:spPr>
          <a:xfrm>
            <a:off x="6508750" y="2462784"/>
            <a:ext cx="4854575" cy="3674491"/>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42900" algn="l">
              <a:lnSpc>
                <a:spcPct val="100000"/>
              </a:lnSpc>
              <a:spcBef>
                <a:spcPts val="600"/>
              </a:spcBef>
              <a:spcAft>
                <a:spcPts val="0"/>
              </a:spcAft>
              <a:buClr>
                <a:schemeClr val="dk2"/>
              </a:buClr>
              <a:buSzPts val="1800"/>
              <a:buChar char="●"/>
              <a:defRPr/>
            </a:lvl2pPr>
            <a:lvl3pPr marL="1371600" lvl="2" indent="-342900" algn="l">
              <a:lnSpc>
                <a:spcPct val="100000"/>
              </a:lnSpc>
              <a:spcBef>
                <a:spcPts val="600"/>
              </a:spcBef>
              <a:spcAft>
                <a:spcPts val="0"/>
              </a:spcAft>
              <a:buClr>
                <a:schemeClr val="dk2"/>
              </a:buClr>
              <a:buSzPts val="1800"/>
              <a:buChar char="●"/>
              <a:defRPr/>
            </a:lvl3pPr>
            <a:lvl4pPr marL="1828800" lvl="3" indent="-342900" algn="l">
              <a:lnSpc>
                <a:spcPct val="90000"/>
              </a:lnSpc>
              <a:spcBef>
                <a:spcPts val="600"/>
              </a:spcBef>
              <a:spcAft>
                <a:spcPts val="0"/>
              </a:spcAft>
              <a:buClr>
                <a:schemeClr val="dk2"/>
              </a:buClr>
              <a:buSzPts val="18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42900" algn="l">
              <a:lnSpc>
                <a:spcPct val="100000"/>
              </a:lnSpc>
              <a:spcBef>
                <a:spcPts val="600"/>
              </a:spcBef>
              <a:spcAft>
                <a:spcPts val="0"/>
              </a:spcAft>
              <a:buClr>
                <a:schemeClr val="dk2"/>
              </a:buClr>
              <a:buSzPts val="1800"/>
              <a:buChar char="●"/>
              <a:defRPr/>
            </a:lvl6pPr>
            <a:lvl7pPr marL="3200400" lvl="6" indent="-342900" algn="l">
              <a:lnSpc>
                <a:spcPct val="100000"/>
              </a:lnSpc>
              <a:spcBef>
                <a:spcPts val="600"/>
              </a:spcBef>
              <a:spcAft>
                <a:spcPts val="0"/>
              </a:spcAft>
              <a:buClr>
                <a:schemeClr val="dk2"/>
              </a:buClr>
              <a:buSzPts val="1800"/>
              <a:buChar char="​"/>
              <a:defRPr/>
            </a:lvl7pPr>
            <a:lvl8pPr marL="3657600" lvl="7" indent="-342900" algn="l">
              <a:lnSpc>
                <a:spcPct val="100000"/>
              </a:lnSpc>
              <a:spcBef>
                <a:spcPts val="1200"/>
              </a:spcBef>
              <a:spcAft>
                <a:spcPts val="0"/>
              </a:spcAft>
              <a:buClr>
                <a:schemeClr val="dk2"/>
              </a:buClr>
              <a:buSzPts val="1800"/>
              <a:buChar char="​"/>
              <a:defRPr/>
            </a:lvl8pPr>
            <a:lvl9pPr marL="4114800" lvl="8" indent="-342900" algn="l">
              <a:lnSpc>
                <a:spcPct val="90000"/>
              </a:lnSpc>
              <a:spcBef>
                <a:spcPts val="600"/>
              </a:spcBef>
              <a:spcAft>
                <a:spcPts val="0"/>
              </a:spcAft>
              <a:buClr>
                <a:schemeClr val="dk2"/>
              </a:buClr>
              <a:buSzPts val="1800"/>
              <a:buChar char="​"/>
              <a:defRPr/>
            </a:lvl9pPr>
          </a:lstStyle>
          <a:p>
            <a:endParaRPr/>
          </a:p>
        </p:txBody>
      </p:sp>
      <p:sp>
        <p:nvSpPr>
          <p:cNvPr id="384" name="Google Shape;384;p53"/>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53"/>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53"/>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and text (White)">
  <p:cSld name="Content and text (White)">
    <p:spTree>
      <p:nvGrpSpPr>
        <p:cNvPr id="1" name="Shape 387"/>
        <p:cNvGrpSpPr/>
        <p:nvPr/>
      </p:nvGrpSpPr>
      <p:grpSpPr>
        <a:xfrm>
          <a:off x="0" y="0"/>
          <a:ext cx="0" cy="0"/>
          <a:chOff x="0" y="0"/>
          <a:chExt cx="0" cy="0"/>
        </a:xfrm>
      </p:grpSpPr>
      <p:sp>
        <p:nvSpPr>
          <p:cNvPr id="388" name="Google Shape;388;p54"/>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2200"/>
              <a:buFont typeface="Arial"/>
              <a:buNone/>
              <a:defRPr sz="2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54"/>
          <p:cNvSpPr txBox="1">
            <a:spLocks noGrp="1"/>
          </p:cNvSpPr>
          <p:nvPr>
            <p:ph type="body" idx="1"/>
          </p:nvPr>
        </p:nvSpPr>
        <p:spPr>
          <a:xfrm>
            <a:off x="827088" y="887730"/>
            <a:ext cx="5078412" cy="508254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42900" algn="l">
              <a:lnSpc>
                <a:spcPct val="100000"/>
              </a:lnSpc>
              <a:spcBef>
                <a:spcPts val="600"/>
              </a:spcBef>
              <a:spcAft>
                <a:spcPts val="0"/>
              </a:spcAft>
              <a:buClr>
                <a:schemeClr val="dk2"/>
              </a:buClr>
              <a:buSzPts val="1800"/>
              <a:buChar char="●"/>
              <a:defRPr/>
            </a:lvl2pPr>
            <a:lvl3pPr marL="1371600" lvl="2" indent="-342900" algn="l">
              <a:lnSpc>
                <a:spcPct val="100000"/>
              </a:lnSpc>
              <a:spcBef>
                <a:spcPts val="600"/>
              </a:spcBef>
              <a:spcAft>
                <a:spcPts val="0"/>
              </a:spcAft>
              <a:buClr>
                <a:schemeClr val="dk2"/>
              </a:buClr>
              <a:buSzPts val="1800"/>
              <a:buChar char="●"/>
              <a:defRPr/>
            </a:lvl3pPr>
            <a:lvl4pPr marL="1828800" lvl="3" indent="-342900" algn="l">
              <a:lnSpc>
                <a:spcPct val="90000"/>
              </a:lnSpc>
              <a:spcBef>
                <a:spcPts val="600"/>
              </a:spcBef>
              <a:spcAft>
                <a:spcPts val="0"/>
              </a:spcAft>
              <a:buClr>
                <a:schemeClr val="dk2"/>
              </a:buClr>
              <a:buSzPts val="18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42900" algn="l">
              <a:lnSpc>
                <a:spcPct val="100000"/>
              </a:lnSpc>
              <a:spcBef>
                <a:spcPts val="600"/>
              </a:spcBef>
              <a:spcAft>
                <a:spcPts val="0"/>
              </a:spcAft>
              <a:buClr>
                <a:schemeClr val="dk2"/>
              </a:buClr>
              <a:buSzPts val="1800"/>
              <a:buChar char="●"/>
              <a:defRPr/>
            </a:lvl6pPr>
            <a:lvl7pPr marL="3200400" lvl="6" indent="-342900" algn="l">
              <a:lnSpc>
                <a:spcPct val="100000"/>
              </a:lnSpc>
              <a:spcBef>
                <a:spcPts val="600"/>
              </a:spcBef>
              <a:spcAft>
                <a:spcPts val="0"/>
              </a:spcAft>
              <a:buClr>
                <a:schemeClr val="dk2"/>
              </a:buClr>
              <a:buSzPts val="1800"/>
              <a:buChar char="​"/>
              <a:defRPr/>
            </a:lvl7pPr>
            <a:lvl8pPr marL="3657600" lvl="7" indent="-342900" algn="l">
              <a:lnSpc>
                <a:spcPct val="100000"/>
              </a:lnSpc>
              <a:spcBef>
                <a:spcPts val="1200"/>
              </a:spcBef>
              <a:spcAft>
                <a:spcPts val="0"/>
              </a:spcAft>
              <a:buClr>
                <a:schemeClr val="dk2"/>
              </a:buClr>
              <a:buSzPts val="1800"/>
              <a:buChar char="​"/>
              <a:defRPr/>
            </a:lvl8pPr>
            <a:lvl9pPr marL="4114800" lvl="8" indent="-342900" algn="l">
              <a:lnSpc>
                <a:spcPct val="90000"/>
              </a:lnSpc>
              <a:spcBef>
                <a:spcPts val="600"/>
              </a:spcBef>
              <a:spcAft>
                <a:spcPts val="0"/>
              </a:spcAft>
              <a:buClr>
                <a:schemeClr val="dk2"/>
              </a:buClr>
              <a:buSzPts val="1800"/>
              <a:buChar char="​"/>
              <a:defRPr/>
            </a:lvl9pPr>
          </a:lstStyle>
          <a:p>
            <a:endParaRPr/>
          </a:p>
        </p:txBody>
      </p:sp>
      <p:sp>
        <p:nvSpPr>
          <p:cNvPr id="390" name="Google Shape;390;p54"/>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p54"/>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54"/>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393" name="Google Shape;393;p54"/>
          <p:cNvSpPr txBox="1">
            <a:spLocks noGrp="1"/>
          </p:cNvSpPr>
          <p:nvPr>
            <p:ph type="body" idx="2"/>
          </p:nvPr>
        </p:nvSpPr>
        <p:spPr>
          <a:xfrm>
            <a:off x="6627813" y="1973262"/>
            <a:ext cx="4735512" cy="4165599"/>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dk2"/>
              </a:buClr>
              <a:buSzPts val="1800"/>
              <a:buChar char="●"/>
              <a:defRPr/>
            </a:lvl1pPr>
            <a:lvl2pPr marL="914400" lvl="1" indent="-342900" algn="l">
              <a:lnSpc>
                <a:spcPct val="100000"/>
              </a:lnSpc>
              <a:spcBef>
                <a:spcPts val="600"/>
              </a:spcBef>
              <a:spcAft>
                <a:spcPts val="0"/>
              </a:spcAft>
              <a:buClr>
                <a:schemeClr val="dk2"/>
              </a:buClr>
              <a:buSzPts val="1800"/>
              <a:buChar char="●"/>
              <a:defRPr/>
            </a:lvl2pPr>
            <a:lvl3pPr marL="1371600" lvl="2" indent="-342900" algn="l">
              <a:lnSpc>
                <a:spcPct val="100000"/>
              </a:lnSpc>
              <a:spcBef>
                <a:spcPts val="600"/>
              </a:spcBef>
              <a:spcAft>
                <a:spcPts val="0"/>
              </a:spcAft>
              <a:buClr>
                <a:schemeClr val="dk2"/>
              </a:buClr>
              <a:buSzPts val="1800"/>
              <a:buChar char="●"/>
              <a:defRPr/>
            </a:lvl3pPr>
            <a:lvl4pPr marL="1828800" lvl="3" indent="-342900" algn="l">
              <a:lnSpc>
                <a:spcPct val="90000"/>
              </a:lnSpc>
              <a:spcBef>
                <a:spcPts val="600"/>
              </a:spcBef>
              <a:spcAft>
                <a:spcPts val="0"/>
              </a:spcAft>
              <a:buClr>
                <a:schemeClr val="dk2"/>
              </a:buClr>
              <a:buSzPts val="1800"/>
              <a:buChar char="​"/>
              <a:defRPr/>
            </a:lvl4pPr>
            <a:lvl5pPr marL="2286000" lvl="4" indent="-342900" algn="l">
              <a:lnSpc>
                <a:spcPct val="100000"/>
              </a:lnSpc>
              <a:spcBef>
                <a:spcPts val="1800"/>
              </a:spcBef>
              <a:spcAft>
                <a:spcPts val="0"/>
              </a:spcAft>
              <a:buClr>
                <a:schemeClr val="dk2"/>
              </a:buClr>
              <a:buSzPts val="1800"/>
              <a:buChar char="​"/>
              <a:defRPr/>
            </a:lvl5pPr>
            <a:lvl6pPr marL="2743200" lvl="5" indent="-342900" algn="l">
              <a:lnSpc>
                <a:spcPct val="100000"/>
              </a:lnSpc>
              <a:spcBef>
                <a:spcPts val="600"/>
              </a:spcBef>
              <a:spcAft>
                <a:spcPts val="0"/>
              </a:spcAft>
              <a:buClr>
                <a:schemeClr val="dk2"/>
              </a:buClr>
              <a:buSzPts val="1800"/>
              <a:buChar char="●"/>
              <a:defRPr/>
            </a:lvl6pPr>
            <a:lvl7pPr marL="3200400" lvl="6" indent="-342900" algn="l">
              <a:lnSpc>
                <a:spcPct val="100000"/>
              </a:lnSpc>
              <a:spcBef>
                <a:spcPts val="600"/>
              </a:spcBef>
              <a:spcAft>
                <a:spcPts val="0"/>
              </a:spcAft>
              <a:buClr>
                <a:schemeClr val="dk2"/>
              </a:buClr>
              <a:buSzPts val="1800"/>
              <a:buChar char="​"/>
              <a:defRPr/>
            </a:lvl7pPr>
            <a:lvl8pPr marL="3657600" lvl="7" indent="-342900" algn="l">
              <a:lnSpc>
                <a:spcPct val="100000"/>
              </a:lnSpc>
              <a:spcBef>
                <a:spcPts val="1200"/>
              </a:spcBef>
              <a:spcAft>
                <a:spcPts val="0"/>
              </a:spcAft>
              <a:buClr>
                <a:schemeClr val="dk2"/>
              </a:buClr>
              <a:buSzPts val="1800"/>
              <a:buChar char="​"/>
              <a:defRPr/>
            </a:lvl8pPr>
            <a:lvl9pPr marL="4114800" lvl="8" indent="-342900" algn="l">
              <a:lnSpc>
                <a:spcPct val="90000"/>
              </a:lnSpc>
              <a:spcBef>
                <a:spcPts val="600"/>
              </a:spcBef>
              <a:spcAft>
                <a:spcPts val="0"/>
              </a:spcAft>
              <a:buClr>
                <a:schemeClr val="dk2"/>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hoto and heading A (White)">
  <p:cSld name="Photo and heading A (White)">
    <p:spTree>
      <p:nvGrpSpPr>
        <p:cNvPr id="1" name="Shape 394"/>
        <p:cNvGrpSpPr/>
        <p:nvPr/>
      </p:nvGrpSpPr>
      <p:grpSpPr>
        <a:xfrm>
          <a:off x="0" y="0"/>
          <a:ext cx="0" cy="0"/>
          <a:chOff x="0" y="0"/>
          <a:chExt cx="0" cy="0"/>
        </a:xfrm>
      </p:grpSpPr>
      <p:sp>
        <p:nvSpPr>
          <p:cNvPr id="395" name="Google Shape;395;p55"/>
          <p:cNvSpPr txBox="1">
            <a:spLocks noGrp="1"/>
          </p:cNvSpPr>
          <p:nvPr>
            <p:ph type="title"/>
          </p:nvPr>
        </p:nvSpPr>
        <p:spPr>
          <a:xfrm>
            <a:off x="827089" y="1068298"/>
            <a:ext cx="4854574" cy="506897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5400"/>
              <a:buFont typeface="Arial"/>
              <a:buNone/>
              <a:defRPr sz="5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55"/>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55"/>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8" name="Google Shape;398;p55"/>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399" name="Google Shape;399;p55"/>
          <p:cNvSpPr>
            <a:spLocks noGrp="1"/>
          </p:cNvSpPr>
          <p:nvPr>
            <p:ph type="pic" idx="2"/>
          </p:nvPr>
        </p:nvSpPr>
        <p:spPr>
          <a:xfrm>
            <a:off x="6096000" y="0"/>
            <a:ext cx="6096000" cy="6858000"/>
          </a:xfrm>
          <a:prstGeom prst="rect">
            <a:avLst/>
          </a:prstGeom>
          <a:solidFill>
            <a:srgbClr val="F2F2F2"/>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hoto and heading B (White)">
  <p:cSld name="Photo and heading B (White)">
    <p:spTree>
      <p:nvGrpSpPr>
        <p:cNvPr id="1" name="Shape 400"/>
        <p:cNvGrpSpPr/>
        <p:nvPr/>
      </p:nvGrpSpPr>
      <p:grpSpPr>
        <a:xfrm>
          <a:off x="0" y="0"/>
          <a:ext cx="0" cy="0"/>
          <a:chOff x="0" y="0"/>
          <a:chExt cx="0" cy="0"/>
        </a:xfrm>
      </p:grpSpPr>
      <p:sp>
        <p:nvSpPr>
          <p:cNvPr id="401" name="Google Shape;401;p56"/>
          <p:cNvSpPr txBox="1">
            <a:spLocks noGrp="1"/>
          </p:cNvSpPr>
          <p:nvPr>
            <p:ph type="title"/>
          </p:nvPr>
        </p:nvSpPr>
        <p:spPr>
          <a:xfrm>
            <a:off x="6508751" y="1068298"/>
            <a:ext cx="4854574" cy="506897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5400"/>
              <a:buFont typeface="Arial"/>
              <a:buNone/>
              <a:defRPr sz="5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2" name="Google Shape;402;p56"/>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56"/>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56"/>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405" name="Google Shape;405;p56"/>
          <p:cNvSpPr>
            <a:spLocks noGrp="1"/>
          </p:cNvSpPr>
          <p:nvPr>
            <p:ph type="pic" idx="2"/>
          </p:nvPr>
        </p:nvSpPr>
        <p:spPr>
          <a:xfrm>
            <a:off x="0" y="0"/>
            <a:ext cx="6096000" cy="6858000"/>
          </a:xfrm>
          <a:prstGeom prst="rect">
            <a:avLst/>
          </a:prstGeom>
          <a:solidFill>
            <a:srgbClr val="F2F2F2"/>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2 (White)">
  <p:cSld name="Content 2 (White)">
    <p:spTree>
      <p:nvGrpSpPr>
        <p:cNvPr id="1" name="Shape 406"/>
        <p:cNvGrpSpPr/>
        <p:nvPr/>
      </p:nvGrpSpPr>
      <p:grpSpPr>
        <a:xfrm>
          <a:off x="0" y="0"/>
          <a:ext cx="0" cy="0"/>
          <a:chOff x="0" y="0"/>
          <a:chExt cx="0" cy="0"/>
        </a:xfrm>
      </p:grpSpPr>
      <p:sp>
        <p:nvSpPr>
          <p:cNvPr id="407" name="Google Shape;407;p57"/>
          <p:cNvSpPr/>
          <p:nvPr/>
        </p:nvSpPr>
        <p:spPr>
          <a:xfrm>
            <a:off x="-1394" y="0"/>
            <a:ext cx="609739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08" name="Google Shape;408;p57"/>
          <p:cNvSpPr txBox="1">
            <a:spLocks noGrp="1"/>
          </p:cNvSpPr>
          <p:nvPr>
            <p:ph type="title"/>
          </p:nvPr>
        </p:nvSpPr>
        <p:spPr>
          <a:xfrm>
            <a:off x="827089" y="1068298"/>
            <a:ext cx="4854574" cy="506897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9" name="Google Shape;409;p57"/>
          <p:cNvSpPr txBox="1">
            <a:spLocks noGrp="1"/>
          </p:cNvSpPr>
          <p:nvPr>
            <p:ph type="body" idx="1"/>
          </p:nvPr>
        </p:nvSpPr>
        <p:spPr>
          <a:xfrm>
            <a:off x="6508750" y="1068298"/>
            <a:ext cx="4854575" cy="5068977"/>
          </a:xfrm>
          <a:prstGeom prst="rect">
            <a:avLst/>
          </a:prstGeom>
          <a:noFill/>
          <a:ln>
            <a:noFill/>
          </a:ln>
        </p:spPr>
        <p:txBody>
          <a:bodyPr spcFirstLastPara="1" wrap="square" lIns="0" tIns="14400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600"/>
              </a:spcBef>
              <a:spcAft>
                <a:spcPts val="0"/>
              </a:spcAft>
              <a:buClr>
                <a:schemeClr val="dk2"/>
              </a:buClr>
              <a:buSzPts val="1600"/>
              <a:buChar char="●"/>
              <a:defRPr/>
            </a:lvl2pPr>
            <a:lvl3pPr marL="1371600" lvl="2" indent="-330200" algn="l">
              <a:lnSpc>
                <a:spcPct val="100000"/>
              </a:lnSpc>
              <a:spcBef>
                <a:spcPts val="600"/>
              </a:spcBef>
              <a:spcAft>
                <a:spcPts val="0"/>
              </a:spcAft>
              <a:buClr>
                <a:schemeClr val="dk2"/>
              </a:buClr>
              <a:buSzPts val="1600"/>
              <a:buChar char="●"/>
              <a:defRPr/>
            </a:lvl3pPr>
            <a:lvl4pPr marL="1828800" lvl="3" indent="-368300" algn="l">
              <a:lnSpc>
                <a:spcPct val="90000"/>
              </a:lnSpc>
              <a:spcBef>
                <a:spcPts val="600"/>
              </a:spcBef>
              <a:spcAft>
                <a:spcPts val="0"/>
              </a:spcAft>
              <a:buClr>
                <a:schemeClr val="dk2"/>
              </a:buClr>
              <a:buSzPts val="22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04800" algn="l">
              <a:lnSpc>
                <a:spcPct val="100000"/>
              </a:lnSpc>
              <a:spcBef>
                <a:spcPts val="600"/>
              </a:spcBef>
              <a:spcAft>
                <a:spcPts val="0"/>
              </a:spcAft>
              <a:buClr>
                <a:schemeClr val="dk2"/>
              </a:buClr>
              <a:buSzPts val="1200"/>
              <a:buChar char="●"/>
              <a:defRPr/>
            </a:lvl6pPr>
            <a:lvl7pPr marL="3200400" lvl="6" indent="-304800" algn="l">
              <a:lnSpc>
                <a:spcPct val="100000"/>
              </a:lnSpc>
              <a:spcBef>
                <a:spcPts val="600"/>
              </a:spcBef>
              <a:spcAft>
                <a:spcPts val="0"/>
              </a:spcAft>
              <a:buClr>
                <a:schemeClr val="dk2"/>
              </a:buClr>
              <a:buSzPts val="1200"/>
              <a:buChar char="​"/>
              <a:defRPr/>
            </a:lvl7pPr>
            <a:lvl8pPr marL="3657600" lvl="7" indent="-304800" algn="l">
              <a:lnSpc>
                <a:spcPct val="100000"/>
              </a:lnSpc>
              <a:spcBef>
                <a:spcPts val="1200"/>
              </a:spcBef>
              <a:spcAft>
                <a:spcPts val="0"/>
              </a:spcAft>
              <a:buClr>
                <a:schemeClr val="dk2"/>
              </a:buClr>
              <a:buSzPts val="1200"/>
              <a:buChar char="​"/>
              <a:defRPr/>
            </a:lvl8pPr>
            <a:lvl9pPr marL="4114800" lvl="8" indent="-558800" algn="l">
              <a:lnSpc>
                <a:spcPct val="90000"/>
              </a:lnSpc>
              <a:spcBef>
                <a:spcPts val="600"/>
              </a:spcBef>
              <a:spcAft>
                <a:spcPts val="0"/>
              </a:spcAft>
              <a:buClr>
                <a:schemeClr val="dk2"/>
              </a:buClr>
              <a:buSzPts val="5200"/>
              <a:buChar char="​"/>
              <a:defRPr/>
            </a:lvl9pPr>
          </a:lstStyle>
          <a:p>
            <a:endParaRPr/>
          </a:p>
        </p:txBody>
      </p:sp>
      <p:sp>
        <p:nvSpPr>
          <p:cNvPr id="410" name="Google Shape;410;p57"/>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57"/>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p57"/>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3 (White)">
  <p:cSld name="Content 3 (White)">
    <p:spTree>
      <p:nvGrpSpPr>
        <p:cNvPr id="1" name="Shape 413"/>
        <p:cNvGrpSpPr/>
        <p:nvPr/>
      </p:nvGrpSpPr>
      <p:grpSpPr>
        <a:xfrm>
          <a:off x="0" y="0"/>
          <a:ext cx="0" cy="0"/>
          <a:chOff x="0" y="0"/>
          <a:chExt cx="0" cy="0"/>
        </a:xfrm>
      </p:grpSpPr>
      <p:sp>
        <p:nvSpPr>
          <p:cNvPr id="414" name="Google Shape;414;p58"/>
          <p:cNvSpPr/>
          <p:nvPr/>
        </p:nvSpPr>
        <p:spPr>
          <a:xfrm>
            <a:off x="-1394" y="0"/>
            <a:ext cx="405523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15" name="Google Shape;415;p58"/>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6" name="Google Shape;416;p58"/>
          <p:cNvSpPr txBox="1">
            <a:spLocks noGrp="1"/>
          </p:cNvSpPr>
          <p:nvPr>
            <p:ph type="title"/>
          </p:nvPr>
        </p:nvSpPr>
        <p:spPr>
          <a:xfrm>
            <a:off x="827089" y="1068299"/>
            <a:ext cx="2960686" cy="1911121"/>
          </a:xfrm>
          <a:prstGeom prst="rect">
            <a:avLst/>
          </a:prstGeom>
          <a:noFill/>
          <a:ln>
            <a:noFill/>
          </a:ln>
        </p:spPr>
        <p:txBody>
          <a:bodyPr spcFirstLastPara="1" wrap="square" lIns="0" tIns="72000" rIns="0" bIns="0" anchor="t" anchorCtr="0">
            <a:no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58"/>
          <p:cNvSpPr txBox="1">
            <a:spLocks noGrp="1"/>
          </p:cNvSpPr>
          <p:nvPr>
            <p:ph type="body" idx="1"/>
          </p:nvPr>
        </p:nvSpPr>
        <p:spPr>
          <a:xfrm>
            <a:off x="4733926" y="1068298"/>
            <a:ext cx="6629400" cy="5068977"/>
          </a:xfrm>
          <a:prstGeom prst="rect">
            <a:avLst/>
          </a:prstGeom>
          <a:noFill/>
          <a:ln>
            <a:noFill/>
          </a:ln>
        </p:spPr>
        <p:txBody>
          <a:bodyPr spcFirstLastPara="1" wrap="square" lIns="0" tIns="14400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600"/>
              </a:spcBef>
              <a:spcAft>
                <a:spcPts val="0"/>
              </a:spcAft>
              <a:buClr>
                <a:schemeClr val="dk2"/>
              </a:buClr>
              <a:buSzPts val="1600"/>
              <a:buChar char="●"/>
              <a:defRPr/>
            </a:lvl2pPr>
            <a:lvl3pPr marL="1371600" lvl="2" indent="-330200" algn="l">
              <a:lnSpc>
                <a:spcPct val="100000"/>
              </a:lnSpc>
              <a:spcBef>
                <a:spcPts val="600"/>
              </a:spcBef>
              <a:spcAft>
                <a:spcPts val="0"/>
              </a:spcAft>
              <a:buClr>
                <a:schemeClr val="dk2"/>
              </a:buClr>
              <a:buSzPts val="1600"/>
              <a:buChar char="●"/>
              <a:defRPr/>
            </a:lvl3pPr>
            <a:lvl4pPr marL="1828800" lvl="3" indent="-368300" algn="l">
              <a:lnSpc>
                <a:spcPct val="90000"/>
              </a:lnSpc>
              <a:spcBef>
                <a:spcPts val="600"/>
              </a:spcBef>
              <a:spcAft>
                <a:spcPts val="0"/>
              </a:spcAft>
              <a:buClr>
                <a:schemeClr val="dk2"/>
              </a:buClr>
              <a:buSzPts val="22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04800" algn="l">
              <a:lnSpc>
                <a:spcPct val="100000"/>
              </a:lnSpc>
              <a:spcBef>
                <a:spcPts val="600"/>
              </a:spcBef>
              <a:spcAft>
                <a:spcPts val="0"/>
              </a:spcAft>
              <a:buClr>
                <a:schemeClr val="dk2"/>
              </a:buClr>
              <a:buSzPts val="1200"/>
              <a:buChar char="●"/>
              <a:defRPr/>
            </a:lvl6pPr>
            <a:lvl7pPr marL="3200400" lvl="6" indent="-304800" algn="l">
              <a:lnSpc>
                <a:spcPct val="100000"/>
              </a:lnSpc>
              <a:spcBef>
                <a:spcPts val="600"/>
              </a:spcBef>
              <a:spcAft>
                <a:spcPts val="0"/>
              </a:spcAft>
              <a:buClr>
                <a:schemeClr val="dk2"/>
              </a:buClr>
              <a:buSzPts val="1200"/>
              <a:buChar char="​"/>
              <a:defRPr/>
            </a:lvl7pPr>
            <a:lvl8pPr marL="3657600" lvl="7" indent="-304800" algn="l">
              <a:lnSpc>
                <a:spcPct val="100000"/>
              </a:lnSpc>
              <a:spcBef>
                <a:spcPts val="1200"/>
              </a:spcBef>
              <a:spcAft>
                <a:spcPts val="0"/>
              </a:spcAft>
              <a:buClr>
                <a:schemeClr val="dk2"/>
              </a:buClr>
              <a:buSzPts val="1200"/>
              <a:buChar char="​"/>
              <a:defRPr/>
            </a:lvl8pPr>
            <a:lvl9pPr marL="4114800" lvl="8" indent="-558800" algn="l">
              <a:lnSpc>
                <a:spcPct val="90000"/>
              </a:lnSpc>
              <a:spcBef>
                <a:spcPts val="600"/>
              </a:spcBef>
              <a:spcAft>
                <a:spcPts val="0"/>
              </a:spcAft>
              <a:buClr>
                <a:schemeClr val="dk2"/>
              </a:buClr>
              <a:buSzPts val="5200"/>
              <a:buChar char="​"/>
              <a:defRPr/>
            </a:lvl9pPr>
          </a:lstStyle>
          <a:p>
            <a:endParaRPr/>
          </a:p>
        </p:txBody>
      </p:sp>
      <p:sp>
        <p:nvSpPr>
          <p:cNvPr id="418" name="Google Shape;418;p58"/>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 name="Google Shape;419;p58"/>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0" name="Google Shape;420;p58"/>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Heading only (White)">
  <p:cSld name="Heading only (White)">
    <p:spTree>
      <p:nvGrpSpPr>
        <p:cNvPr id="1" name="Shape 421"/>
        <p:cNvGrpSpPr/>
        <p:nvPr/>
      </p:nvGrpSpPr>
      <p:grpSpPr>
        <a:xfrm>
          <a:off x="0" y="0"/>
          <a:ext cx="0" cy="0"/>
          <a:chOff x="0" y="0"/>
          <a:chExt cx="0" cy="0"/>
        </a:xfrm>
      </p:grpSpPr>
      <p:sp>
        <p:nvSpPr>
          <p:cNvPr id="422" name="Google Shape;422;p59"/>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3" name="Google Shape;423;p59"/>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4" name="Google Shape;424;p59"/>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425" name="Google Shape;425;p59"/>
          <p:cNvSpPr txBox="1">
            <a:spLocks noGrp="1"/>
          </p:cNvSpPr>
          <p:nvPr>
            <p:ph type="title"/>
          </p:nvPr>
        </p:nvSpPr>
        <p:spPr>
          <a:xfrm>
            <a:off x="827088" y="1424940"/>
            <a:ext cx="10536237" cy="2468880"/>
          </a:xfrm>
          <a:prstGeom prst="rect">
            <a:avLst/>
          </a:prstGeom>
          <a:noFill/>
          <a:ln>
            <a:noFill/>
          </a:ln>
        </p:spPr>
        <p:txBody>
          <a:bodyPr spcFirstLastPara="1" wrap="square" lIns="0" tIns="0" rIns="0" bIns="0" anchor="ctr" anchorCtr="0">
            <a:noAutofit/>
          </a:bodyPr>
          <a:lstStyle>
            <a:lvl1pPr lvl="0" algn="l">
              <a:lnSpc>
                <a:spcPct val="92000"/>
              </a:lnSpc>
              <a:spcBef>
                <a:spcPts val="0"/>
              </a:spcBef>
              <a:spcAft>
                <a:spcPts val="0"/>
              </a:spcAft>
              <a:buClr>
                <a:schemeClr val="dk1"/>
              </a:buClr>
              <a:buSzPts val="5200"/>
              <a:buFont typeface="Arial"/>
              <a:buNone/>
              <a:defRPr sz="5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White)">
  <p:cSld name="Blank (White)">
    <p:spTree>
      <p:nvGrpSpPr>
        <p:cNvPr id="1" name="Shape 426"/>
        <p:cNvGrpSpPr/>
        <p:nvPr/>
      </p:nvGrpSpPr>
      <p:grpSpPr>
        <a:xfrm>
          <a:off x="0" y="0"/>
          <a:ext cx="0" cy="0"/>
          <a:chOff x="0" y="0"/>
          <a:chExt cx="0" cy="0"/>
        </a:xfrm>
      </p:grpSpPr>
      <p:sp>
        <p:nvSpPr>
          <p:cNvPr id="427" name="Google Shape;427;p60"/>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p60"/>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p60"/>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Lila)">
  <p:cSld name="Content (Lila)">
    <p:spTree>
      <p:nvGrpSpPr>
        <p:cNvPr id="1" name="Shape 430"/>
        <p:cNvGrpSpPr/>
        <p:nvPr/>
      </p:nvGrpSpPr>
      <p:grpSpPr>
        <a:xfrm>
          <a:off x="0" y="0"/>
          <a:ext cx="0" cy="0"/>
          <a:chOff x="0" y="0"/>
          <a:chExt cx="0" cy="0"/>
        </a:xfrm>
      </p:grpSpPr>
      <p:sp>
        <p:nvSpPr>
          <p:cNvPr id="431" name="Google Shape;431;p61"/>
          <p:cNvSpPr/>
          <p:nvPr/>
        </p:nvSpPr>
        <p:spPr>
          <a:xfrm>
            <a:off x="0" y="0"/>
            <a:ext cx="12193200" cy="6858000"/>
          </a:xfrm>
          <a:prstGeom prst="rect">
            <a:avLst/>
          </a:prstGeom>
          <a:solidFill>
            <a:srgbClr val="F3F1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32" name="Google Shape;432;p61"/>
          <p:cNvSpPr txBox="1">
            <a:spLocks noGrp="1"/>
          </p:cNvSpPr>
          <p:nvPr>
            <p:ph type="title"/>
          </p:nvPr>
        </p:nvSpPr>
        <p:spPr>
          <a:xfrm>
            <a:off x="827088" y="720000"/>
            <a:ext cx="10536237" cy="119262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3" name="Google Shape;433;p61"/>
          <p:cNvSpPr txBox="1">
            <a:spLocks noGrp="1"/>
          </p:cNvSpPr>
          <p:nvPr>
            <p:ph type="body" idx="1"/>
          </p:nvPr>
        </p:nvSpPr>
        <p:spPr>
          <a:xfrm>
            <a:off x="827088" y="2462784"/>
            <a:ext cx="10536237" cy="3674491"/>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600"/>
              </a:spcBef>
              <a:spcAft>
                <a:spcPts val="0"/>
              </a:spcAft>
              <a:buClr>
                <a:schemeClr val="dk2"/>
              </a:buClr>
              <a:buSzPts val="1600"/>
              <a:buChar char="●"/>
              <a:defRPr/>
            </a:lvl2pPr>
            <a:lvl3pPr marL="1371600" lvl="2" indent="-330200" algn="l">
              <a:lnSpc>
                <a:spcPct val="100000"/>
              </a:lnSpc>
              <a:spcBef>
                <a:spcPts val="600"/>
              </a:spcBef>
              <a:spcAft>
                <a:spcPts val="0"/>
              </a:spcAft>
              <a:buClr>
                <a:schemeClr val="dk2"/>
              </a:buClr>
              <a:buSzPts val="1600"/>
              <a:buChar char="●"/>
              <a:defRPr/>
            </a:lvl3pPr>
            <a:lvl4pPr marL="1828800" lvl="3" indent="-368300" algn="l">
              <a:lnSpc>
                <a:spcPct val="90000"/>
              </a:lnSpc>
              <a:spcBef>
                <a:spcPts val="600"/>
              </a:spcBef>
              <a:spcAft>
                <a:spcPts val="0"/>
              </a:spcAft>
              <a:buClr>
                <a:schemeClr val="dk2"/>
              </a:buClr>
              <a:buSzPts val="22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04800" algn="l">
              <a:lnSpc>
                <a:spcPct val="100000"/>
              </a:lnSpc>
              <a:spcBef>
                <a:spcPts val="600"/>
              </a:spcBef>
              <a:spcAft>
                <a:spcPts val="0"/>
              </a:spcAft>
              <a:buClr>
                <a:schemeClr val="dk2"/>
              </a:buClr>
              <a:buSzPts val="1200"/>
              <a:buChar char="●"/>
              <a:defRPr/>
            </a:lvl6pPr>
            <a:lvl7pPr marL="3200400" lvl="6" indent="-304800" algn="l">
              <a:lnSpc>
                <a:spcPct val="100000"/>
              </a:lnSpc>
              <a:spcBef>
                <a:spcPts val="600"/>
              </a:spcBef>
              <a:spcAft>
                <a:spcPts val="0"/>
              </a:spcAft>
              <a:buClr>
                <a:schemeClr val="dk2"/>
              </a:buClr>
              <a:buSzPts val="1200"/>
              <a:buChar char="​"/>
              <a:defRPr/>
            </a:lvl7pPr>
            <a:lvl8pPr marL="3657600" lvl="7" indent="-304800" algn="l">
              <a:lnSpc>
                <a:spcPct val="100000"/>
              </a:lnSpc>
              <a:spcBef>
                <a:spcPts val="1200"/>
              </a:spcBef>
              <a:spcAft>
                <a:spcPts val="0"/>
              </a:spcAft>
              <a:buClr>
                <a:schemeClr val="dk2"/>
              </a:buClr>
              <a:buSzPts val="1200"/>
              <a:buChar char="​"/>
              <a:defRPr/>
            </a:lvl8pPr>
            <a:lvl9pPr marL="4114800" lvl="8" indent="-558800" algn="l">
              <a:lnSpc>
                <a:spcPct val="90000"/>
              </a:lnSpc>
              <a:spcBef>
                <a:spcPts val="600"/>
              </a:spcBef>
              <a:spcAft>
                <a:spcPts val="0"/>
              </a:spcAft>
              <a:buClr>
                <a:schemeClr val="dk2"/>
              </a:buClr>
              <a:buSzPts val="5200"/>
              <a:buChar char="​"/>
              <a:defRPr/>
            </a:lvl9pPr>
          </a:lstStyle>
          <a:p>
            <a:endParaRPr/>
          </a:p>
        </p:txBody>
      </p:sp>
      <p:sp>
        <p:nvSpPr>
          <p:cNvPr id="434" name="Google Shape;434;p61"/>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5" name="Google Shape;435;p61"/>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6" name="Google Shape;436;p61"/>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437" name="Google Shape;437;p61"/>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
  <p:cSld name="Two content ">
    <p:spTree>
      <p:nvGrpSpPr>
        <p:cNvPr id="1" name="Shape 76"/>
        <p:cNvGrpSpPr/>
        <p:nvPr/>
      </p:nvGrpSpPr>
      <p:grpSpPr>
        <a:xfrm>
          <a:off x="0" y="0"/>
          <a:ext cx="0" cy="0"/>
          <a:chOff x="0" y="0"/>
          <a:chExt cx="0" cy="0"/>
        </a:xfrm>
      </p:grpSpPr>
      <p:sp>
        <p:nvSpPr>
          <p:cNvPr id="77" name="Google Shape;77;p79"/>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9"/>
          <p:cNvSpPr txBox="1">
            <a:spLocks noGrp="1"/>
          </p:cNvSpPr>
          <p:nvPr>
            <p:ph type="body" idx="1"/>
          </p:nvPr>
        </p:nvSpPr>
        <p:spPr>
          <a:xfrm>
            <a:off x="550864" y="1700213"/>
            <a:ext cx="5257800"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79" name="Google Shape;79;p79"/>
          <p:cNvSpPr txBox="1">
            <a:spLocks noGrp="1"/>
          </p:cNvSpPr>
          <p:nvPr>
            <p:ph type="body" idx="2"/>
          </p:nvPr>
        </p:nvSpPr>
        <p:spPr>
          <a:xfrm>
            <a:off x="6383338" y="1700213"/>
            <a:ext cx="5257800"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80" name="Google Shape;80;p79"/>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9"/>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9"/>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Lila)">
  <p:cSld name="Two content (Lila)">
    <p:spTree>
      <p:nvGrpSpPr>
        <p:cNvPr id="1" name="Shape 438"/>
        <p:cNvGrpSpPr/>
        <p:nvPr/>
      </p:nvGrpSpPr>
      <p:grpSpPr>
        <a:xfrm>
          <a:off x="0" y="0"/>
          <a:ext cx="0" cy="0"/>
          <a:chOff x="0" y="0"/>
          <a:chExt cx="0" cy="0"/>
        </a:xfrm>
      </p:grpSpPr>
      <p:sp>
        <p:nvSpPr>
          <p:cNvPr id="439" name="Google Shape;439;p62"/>
          <p:cNvSpPr/>
          <p:nvPr/>
        </p:nvSpPr>
        <p:spPr>
          <a:xfrm>
            <a:off x="0" y="0"/>
            <a:ext cx="12193200" cy="6858000"/>
          </a:xfrm>
          <a:prstGeom prst="rect">
            <a:avLst/>
          </a:prstGeom>
          <a:solidFill>
            <a:srgbClr val="F3F1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40" name="Google Shape;440;p62"/>
          <p:cNvSpPr txBox="1">
            <a:spLocks noGrp="1"/>
          </p:cNvSpPr>
          <p:nvPr>
            <p:ph type="title"/>
          </p:nvPr>
        </p:nvSpPr>
        <p:spPr>
          <a:xfrm>
            <a:off x="827088" y="720000"/>
            <a:ext cx="10536237" cy="119262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1" name="Google Shape;441;p62"/>
          <p:cNvSpPr txBox="1">
            <a:spLocks noGrp="1"/>
          </p:cNvSpPr>
          <p:nvPr>
            <p:ph type="body" idx="1"/>
          </p:nvPr>
        </p:nvSpPr>
        <p:spPr>
          <a:xfrm>
            <a:off x="827088" y="2462784"/>
            <a:ext cx="4854575" cy="3674491"/>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42900" algn="l">
              <a:lnSpc>
                <a:spcPct val="100000"/>
              </a:lnSpc>
              <a:spcBef>
                <a:spcPts val="600"/>
              </a:spcBef>
              <a:spcAft>
                <a:spcPts val="0"/>
              </a:spcAft>
              <a:buClr>
                <a:schemeClr val="dk2"/>
              </a:buClr>
              <a:buSzPts val="1800"/>
              <a:buChar char="●"/>
              <a:defRPr/>
            </a:lvl2pPr>
            <a:lvl3pPr marL="1371600" lvl="2" indent="-342900" algn="l">
              <a:lnSpc>
                <a:spcPct val="100000"/>
              </a:lnSpc>
              <a:spcBef>
                <a:spcPts val="600"/>
              </a:spcBef>
              <a:spcAft>
                <a:spcPts val="0"/>
              </a:spcAft>
              <a:buClr>
                <a:schemeClr val="dk2"/>
              </a:buClr>
              <a:buSzPts val="1800"/>
              <a:buChar char="●"/>
              <a:defRPr/>
            </a:lvl3pPr>
            <a:lvl4pPr marL="1828800" lvl="3" indent="-342900" algn="l">
              <a:lnSpc>
                <a:spcPct val="90000"/>
              </a:lnSpc>
              <a:spcBef>
                <a:spcPts val="600"/>
              </a:spcBef>
              <a:spcAft>
                <a:spcPts val="0"/>
              </a:spcAft>
              <a:buClr>
                <a:schemeClr val="dk2"/>
              </a:buClr>
              <a:buSzPts val="18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42900" algn="l">
              <a:lnSpc>
                <a:spcPct val="100000"/>
              </a:lnSpc>
              <a:spcBef>
                <a:spcPts val="600"/>
              </a:spcBef>
              <a:spcAft>
                <a:spcPts val="0"/>
              </a:spcAft>
              <a:buClr>
                <a:schemeClr val="dk2"/>
              </a:buClr>
              <a:buSzPts val="1800"/>
              <a:buChar char="●"/>
              <a:defRPr/>
            </a:lvl6pPr>
            <a:lvl7pPr marL="3200400" lvl="6" indent="-342900" algn="l">
              <a:lnSpc>
                <a:spcPct val="100000"/>
              </a:lnSpc>
              <a:spcBef>
                <a:spcPts val="600"/>
              </a:spcBef>
              <a:spcAft>
                <a:spcPts val="0"/>
              </a:spcAft>
              <a:buClr>
                <a:schemeClr val="dk2"/>
              </a:buClr>
              <a:buSzPts val="1800"/>
              <a:buChar char="​"/>
              <a:defRPr/>
            </a:lvl7pPr>
            <a:lvl8pPr marL="3657600" lvl="7" indent="-342900" algn="l">
              <a:lnSpc>
                <a:spcPct val="100000"/>
              </a:lnSpc>
              <a:spcBef>
                <a:spcPts val="1200"/>
              </a:spcBef>
              <a:spcAft>
                <a:spcPts val="0"/>
              </a:spcAft>
              <a:buClr>
                <a:schemeClr val="dk2"/>
              </a:buClr>
              <a:buSzPts val="1800"/>
              <a:buChar char="​"/>
              <a:defRPr/>
            </a:lvl8pPr>
            <a:lvl9pPr marL="4114800" lvl="8" indent="-342900" algn="l">
              <a:lnSpc>
                <a:spcPct val="90000"/>
              </a:lnSpc>
              <a:spcBef>
                <a:spcPts val="600"/>
              </a:spcBef>
              <a:spcAft>
                <a:spcPts val="0"/>
              </a:spcAft>
              <a:buClr>
                <a:schemeClr val="dk2"/>
              </a:buClr>
              <a:buSzPts val="1800"/>
              <a:buChar char="​"/>
              <a:defRPr/>
            </a:lvl9pPr>
          </a:lstStyle>
          <a:p>
            <a:endParaRPr/>
          </a:p>
        </p:txBody>
      </p:sp>
      <p:sp>
        <p:nvSpPr>
          <p:cNvPr id="442" name="Google Shape;442;p62"/>
          <p:cNvSpPr txBox="1">
            <a:spLocks noGrp="1"/>
          </p:cNvSpPr>
          <p:nvPr>
            <p:ph type="body" idx="2"/>
          </p:nvPr>
        </p:nvSpPr>
        <p:spPr>
          <a:xfrm>
            <a:off x="6508750" y="2462784"/>
            <a:ext cx="4854575" cy="3674491"/>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42900" algn="l">
              <a:lnSpc>
                <a:spcPct val="100000"/>
              </a:lnSpc>
              <a:spcBef>
                <a:spcPts val="600"/>
              </a:spcBef>
              <a:spcAft>
                <a:spcPts val="0"/>
              </a:spcAft>
              <a:buClr>
                <a:schemeClr val="dk2"/>
              </a:buClr>
              <a:buSzPts val="1800"/>
              <a:buChar char="●"/>
              <a:defRPr/>
            </a:lvl2pPr>
            <a:lvl3pPr marL="1371600" lvl="2" indent="-342900" algn="l">
              <a:lnSpc>
                <a:spcPct val="100000"/>
              </a:lnSpc>
              <a:spcBef>
                <a:spcPts val="600"/>
              </a:spcBef>
              <a:spcAft>
                <a:spcPts val="0"/>
              </a:spcAft>
              <a:buClr>
                <a:schemeClr val="dk2"/>
              </a:buClr>
              <a:buSzPts val="1800"/>
              <a:buChar char="●"/>
              <a:defRPr/>
            </a:lvl3pPr>
            <a:lvl4pPr marL="1828800" lvl="3" indent="-342900" algn="l">
              <a:lnSpc>
                <a:spcPct val="90000"/>
              </a:lnSpc>
              <a:spcBef>
                <a:spcPts val="600"/>
              </a:spcBef>
              <a:spcAft>
                <a:spcPts val="0"/>
              </a:spcAft>
              <a:buClr>
                <a:schemeClr val="dk2"/>
              </a:buClr>
              <a:buSzPts val="18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42900" algn="l">
              <a:lnSpc>
                <a:spcPct val="100000"/>
              </a:lnSpc>
              <a:spcBef>
                <a:spcPts val="600"/>
              </a:spcBef>
              <a:spcAft>
                <a:spcPts val="0"/>
              </a:spcAft>
              <a:buClr>
                <a:schemeClr val="dk2"/>
              </a:buClr>
              <a:buSzPts val="1800"/>
              <a:buChar char="●"/>
              <a:defRPr/>
            </a:lvl6pPr>
            <a:lvl7pPr marL="3200400" lvl="6" indent="-342900" algn="l">
              <a:lnSpc>
                <a:spcPct val="100000"/>
              </a:lnSpc>
              <a:spcBef>
                <a:spcPts val="600"/>
              </a:spcBef>
              <a:spcAft>
                <a:spcPts val="0"/>
              </a:spcAft>
              <a:buClr>
                <a:schemeClr val="dk2"/>
              </a:buClr>
              <a:buSzPts val="1800"/>
              <a:buChar char="​"/>
              <a:defRPr/>
            </a:lvl7pPr>
            <a:lvl8pPr marL="3657600" lvl="7" indent="-342900" algn="l">
              <a:lnSpc>
                <a:spcPct val="100000"/>
              </a:lnSpc>
              <a:spcBef>
                <a:spcPts val="1200"/>
              </a:spcBef>
              <a:spcAft>
                <a:spcPts val="0"/>
              </a:spcAft>
              <a:buClr>
                <a:schemeClr val="dk2"/>
              </a:buClr>
              <a:buSzPts val="1800"/>
              <a:buChar char="​"/>
              <a:defRPr/>
            </a:lvl8pPr>
            <a:lvl9pPr marL="4114800" lvl="8" indent="-342900" algn="l">
              <a:lnSpc>
                <a:spcPct val="90000"/>
              </a:lnSpc>
              <a:spcBef>
                <a:spcPts val="600"/>
              </a:spcBef>
              <a:spcAft>
                <a:spcPts val="0"/>
              </a:spcAft>
              <a:buClr>
                <a:schemeClr val="dk2"/>
              </a:buClr>
              <a:buSzPts val="1800"/>
              <a:buChar char="​"/>
              <a:defRPr/>
            </a:lvl9pPr>
          </a:lstStyle>
          <a:p>
            <a:endParaRPr/>
          </a:p>
        </p:txBody>
      </p:sp>
      <p:sp>
        <p:nvSpPr>
          <p:cNvPr id="443" name="Google Shape;443;p62"/>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4" name="Google Shape;444;p62"/>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5" name="Google Shape;445;p62"/>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446" name="Google Shape;446;p62"/>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and text (Lila)">
  <p:cSld name="Content and text (Lila)">
    <p:spTree>
      <p:nvGrpSpPr>
        <p:cNvPr id="1" name="Shape 447"/>
        <p:cNvGrpSpPr/>
        <p:nvPr/>
      </p:nvGrpSpPr>
      <p:grpSpPr>
        <a:xfrm>
          <a:off x="0" y="0"/>
          <a:ext cx="0" cy="0"/>
          <a:chOff x="0" y="0"/>
          <a:chExt cx="0" cy="0"/>
        </a:xfrm>
      </p:grpSpPr>
      <p:sp>
        <p:nvSpPr>
          <p:cNvPr id="448" name="Google Shape;448;p63"/>
          <p:cNvSpPr/>
          <p:nvPr/>
        </p:nvSpPr>
        <p:spPr>
          <a:xfrm>
            <a:off x="0" y="0"/>
            <a:ext cx="12193200" cy="6858000"/>
          </a:xfrm>
          <a:prstGeom prst="rect">
            <a:avLst/>
          </a:prstGeom>
          <a:solidFill>
            <a:srgbClr val="F3F1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49" name="Google Shape;449;p63"/>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2200"/>
              <a:buFont typeface="Arial"/>
              <a:buNone/>
              <a:defRPr sz="2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0" name="Google Shape;450;p63"/>
          <p:cNvSpPr txBox="1">
            <a:spLocks noGrp="1"/>
          </p:cNvSpPr>
          <p:nvPr>
            <p:ph type="body" idx="1"/>
          </p:nvPr>
        </p:nvSpPr>
        <p:spPr>
          <a:xfrm>
            <a:off x="827088" y="887730"/>
            <a:ext cx="5078412" cy="508254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42900" algn="l">
              <a:lnSpc>
                <a:spcPct val="100000"/>
              </a:lnSpc>
              <a:spcBef>
                <a:spcPts val="600"/>
              </a:spcBef>
              <a:spcAft>
                <a:spcPts val="0"/>
              </a:spcAft>
              <a:buClr>
                <a:schemeClr val="dk2"/>
              </a:buClr>
              <a:buSzPts val="1800"/>
              <a:buChar char="●"/>
              <a:defRPr/>
            </a:lvl2pPr>
            <a:lvl3pPr marL="1371600" lvl="2" indent="-342900" algn="l">
              <a:lnSpc>
                <a:spcPct val="100000"/>
              </a:lnSpc>
              <a:spcBef>
                <a:spcPts val="600"/>
              </a:spcBef>
              <a:spcAft>
                <a:spcPts val="0"/>
              </a:spcAft>
              <a:buClr>
                <a:schemeClr val="dk2"/>
              </a:buClr>
              <a:buSzPts val="1800"/>
              <a:buChar char="●"/>
              <a:defRPr/>
            </a:lvl3pPr>
            <a:lvl4pPr marL="1828800" lvl="3" indent="-342900" algn="l">
              <a:lnSpc>
                <a:spcPct val="90000"/>
              </a:lnSpc>
              <a:spcBef>
                <a:spcPts val="600"/>
              </a:spcBef>
              <a:spcAft>
                <a:spcPts val="0"/>
              </a:spcAft>
              <a:buClr>
                <a:schemeClr val="dk2"/>
              </a:buClr>
              <a:buSzPts val="18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42900" algn="l">
              <a:lnSpc>
                <a:spcPct val="100000"/>
              </a:lnSpc>
              <a:spcBef>
                <a:spcPts val="600"/>
              </a:spcBef>
              <a:spcAft>
                <a:spcPts val="0"/>
              </a:spcAft>
              <a:buClr>
                <a:schemeClr val="dk2"/>
              </a:buClr>
              <a:buSzPts val="1800"/>
              <a:buChar char="●"/>
              <a:defRPr/>
            </a:lvl6pPr>
            <a:lvl7pPr marL="3200400" lvl="6" indent="-342900" algn="l">
              <a:lnSpc>
                <a:spcPct val="100000"/>
              </a:lnSpc>
              <a:spcBef>
                <a:spcPts val="600"/>
              </a:spcBef>
              <a:spcAft>
                <a:spcPts val="0"/>
              </a:spcAft>
              <a:buClr>
                <a:schemeClr val="dk2"/>
              </a:buClr>
              <a:buSzPts val="1800"/>
              <a:buChar char="​"/>
              <a:defRPr/>
            </a:lvl7pPr>
            <a:lvl8pPr marL="3657600" lvl="7" indent="-342900" algn="l">
              <a:lnSpc>
                <a:spcPct val="100000"/>
              </a:lnSpc>
              <a:spcBef>
                <a:spcPts val="1200"/>
              </a:spcBef>
              <a:spcAft>
                <a:spcPts val="0"/>
              </a:spcAft>
              <a:buClr>
                <a:schemeClr val="dk2"/>
              </a:buClr>
              <a:buSzPts val="1800"/>
              <a:buChar char="​"/>
              <a:defRPr/>
            </a:lvl8pPr>
            <a:lvl9pPr marL="4114800" lvl="8" indent="-342900" algn="l">
              <a:lnSpc>
                <a:spcPct val="90000"/>
              </a:lnSpc>
              <a:spcBef>
                <a:spcPts val="600"/>
              </a:spcBef>
              <a:spcAft>
                <a:spcPts val="0"/>
              </a:spcAft>
              <a:buClr>
                <a:schemeClr val="dk2"/>
              </a:buClr>
              <a:buSzPts val="1800"/>
              <a:buChar char="​"/>
              <a:defRPr/>
            </a:lvl9pPr>
          </a:lstStyle>
          <a:p>
            <a:endParaRPr/>
          </a:p>
        </p:txBody>
      </p:sp>
      <p:sp>
        <p:nvSpPr>
          <p:cNvPr id="451" name="Google Shape;451;p63"/>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2" name="Google Shape;452;p63"/>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63"/>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454" name="Google Shape;454;p63"/>
          <p:cNvSpPr txBox="1">
            <a:spLocks noGrp="1"/>
          </p:cNvSpPr>
          <p:nvPr>
            <p:ph type="body" idx="2"/>
          </p:nvPr>
        </p:nvSpPr>
        <p:spPr>
          <a:xfrm>
            <a:off x="6627813" y="1973262"/>
            <a:ext cx="4735512" cy="4165599"/>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dk2"/>
              </a:buClr>
              <a:buSzPts val="1800"/>
              <a:buChar char="●"/>
              <a:defRPr/>
            </a:lvl1pPr>
            <a:lvl2pPr marL="914400" lvl="1" indent="-342900" algn="l">
              <a:lnSpc>
                <a:spcPct val="100000"/>
              </a:lnSpc>
              <a:spcBef>
                <a:spcPts val="600"/>
              </a:spcBef>
              <a:spcAft>
                <a:spcPts val="0"/>
              </a:spcAft>
              <a:buClr>
                <a:schemeClr val="dk2"/>
              </a:buClr>
              <a:buSzPts val="1800"/>
              <a:buChar char="●"/>
              <a:defRPr/>
            </a:lvl2pPr>
            <a:lvl3pPr marL="1371600" lvl="2" indent="-342900" algn="l">
              <a:lnSpc>
                <a:spcPct val="100000"/>
              </a:lnSpc>
              <a:spcBef>
                <a:spcPts val="600"/>
              </a:spcBef>
              <a:spcAft>
                <a:spcPts val="0"/>
              </a:spcAft>
              <a:buClr>
                <a:schemeClr val="dk2"/>
              </a:buClr>
              <a:buSzPts val="1800"/>
              <a:buChar char="●"/>
              <a:defRPr/>
            </a:lvl3pPr>
            <a:lvl4pPr marL="1828800" lvl="3" indent="-342900" algn="l">
              <a:lnSpc>
                <a:spcPct val="90000"/>
              </a:lnSpc>
              <a:spcBef>
                <a:spcPts val="600"/>
              </a:spcBef>
              <a:spcAft>
                <a:spcPts val="0"/>
              </a:spcAft>
              <a:buClr>
                <a:schemeClr val="dk2"/>
              </a:buClr>
              <a:buSzPts val="1800"/>
              <a:buChar char="​"/>
              <a:defRPr/>
            </a:lvl4pPr>
            <a:lvl5pPr marL="2286000" lvl="4" indent="-342900" algn="l">
              <a:lnSpc>
                <a:spcPct val="100000"/>
              </a:lnSpc>
              <a:spcBef>
                <a:spcPts val="1800"/>
              </a:spcBef>
              <a:spcAft>
                <a:spcPts val="0"/>
              </a:spcAft>
              <a:buClr>
                <a:schemeClr val="dk2"/>
              </a:buClr>
              <a:buSzPts val="1800"/>
              <a:buChar char="​"/>
              <a:defRPr/>
            </a:lvl5pPr>
            <a:lvl6pPr marL="2743200" lvl="5" indent="-342900" algn="l">
              <a:lnSpc>
                <a:spcPct val="100000"/>
              </a:lnSpc>
              <a:spcBef>
                <a:spcPts val="600"/>
              </a:spcBef>
              <a:spcAft>
                <a:spcPts val="0"/>
              </a:spcAft>
              <a:buClr>
                <a:schemeClr val="dk2"/>
              </a:buClr>
              <a:buSzPts val="1800"/>
              <a:buChar char="●"/>
              <a:defRPr/>
            </a:lvl6pPr>
            <a:lvl7pPr marL="3200400" lvl="6" indent="-342900" algn="l">
              <a:lnSpc>
                <a:spcPct val="100000"/>
              </a:lnSpc>
              <a:spcBef>
                <a:spcPts val="600"/>
              </a:spcBef>
              <a:spcAft>
                <a:spcPts val="0"/>
              </a:spcAft>
              <a:buClr>
                <a:schemeClr val="dk2"/>
              </a:buClr>
              <a:buSzPts val="1800"/>
              <a:buChar char="​"/>
              <a:defRPr/>
            </a:lvl7pPr>
            <a:lvl8pPr marL="3657600" lvl="7" indent="-342900" algn="l">
              <a:lnSpc>
                <a:spcPct val="100000"/>
              </a:lnSpc>
              <a:spcBef>
                <a:spcPts val="1200"/>
              </a:spcBef>
              <a:spcAft>
                <a:spcPts val="0"/>
              </a:spcAft>
              <a:buClr>
                <a:schemeClr val="dk2"/>
              </a:buClr>
              <a:buSzPts val="1800"/>
              <a:buChar char="​"/>
              <a:defRPr/>
            </a:lvl8pPr>
            <a:lvl9pPr marL="4114800" lvl="8" indent="-342900" algn="l">
              <a:lnSpc>
                <a:spcPct val="90000"/>
              </a:lnSpc>
              <a:spcBef>
                <a:spcPts val="600"/>
              </a:spcBef>
              <a:spcAft>
                <a:spcPts val="0"/>
              </a:spcAft>
              <a:buClr>
                <a:schemeClr val="dk2"/>
              </a:buClr>
              <a:buSzPts val="1800"/>
              <a:buChar char="​"/>
              <a:defRPr/>
            </a:lvl9pPr>
          </a:lstStyle>
          <a:p>
            <a:endParaRPr/>
          </a:p>
        </p:txBody>
      </p:sp>
      <p:sp>
        <p:nvSpPr>
          <p:cNvPr id="455" name="Google Shape;455;p63"/>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hoto and heading A (Lila)">
  <p:cSld name="Photo and heading A (Lila)">
    <p:spTree>
      <p:nvGrpSpPr>
        <p:cNvPr id="1" name="Shape 456"/>
        <p:cNvGrpSpPr/>
        <p:nvPr/>
      </p:nvGrpSpPr>
      <p:grpSpPr>
        <a:xfrm>
          <a:off x="0" y="0"/>
          <a:ext cx="0" cy="0"/>
          <a:chOff x="0" y="0"/>
          <a:chExt cx="0" cy="0"/>
        </a:xfrm>
      </p:grpSpPr>
      <p:sp>
        <p:nvSpPr>
          <p:cNvPr id="457" name="Google Shape;457;p64"/>
          <p:cNvSpPr/>
          <p:nvPr/>
        </p:nvSpPr>
        <p:spPr>
          <a:xfrm>
            <a:off x="-1394" y="0"/>
            <a:ext cx="6097394" cy="6858000"/>
          </a:xfrm>
          <a:prstGeom prst="rect">
            <a:avLst/>
          </a:prstGeom>
          <a:solidFill>
            <a:srgbClr val="F3F1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58" name="Google Shape;458;p64"/>
          <p:cNvSpPr txBox="1">
            <a:spLocks noGrp="1"/>
          </p:cNvSpPr>
          <p:nvPr>
            <p:ph type="title"/>
          </p:nvPr>
        </p:nvSpPr>
        <p:spPr>
          <a:xfrm>
            <a:off x="827089" y="1068298"/>
            <a:ext cx="4854574" cy="506897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5400"/>
              <a:buFont typeface="Arial"/>
              <a:buNone/>
              <a:defRPr sz="5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9" name="Google Shape;459;p64"/>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0" name="Google Shape;460;p64"/>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1" name="Google Shape;461;p64"/>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462" name="Google Shape;462;p64"/>
          <p:cNvSpPr>
            <a:spLocks noGrp="1"/>
          </p:cNvSpPr>
          <p:nvPr>
            <p:ph type="pic" idx="2"/>
          </p:nvPr>
        </p:nvSpPr>
        <p:spPr>
          <a:xfrm>
            <a:off x="6096000" y="0"/>
            <a:ext cx="6096000" cy="6858000"/>
          </a:xfrm>
          <a:prstGeom prst="rect">
            <a:avLst/>
          </a:prstGeom>
          <a:solidFill>
            <a:srgbClr val="F2F2F2"/>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hoto and heading B (Lila)">
  <p:cSld name="Photo and heading B (Lila)">
    <p:spTree>
      <p:nvGrpSpPr>
        <p:cNvPr id="1" name="Shape 463"/>
        <p:cNvGrpSpPr/>
        <p:nvPr/>
      </p:nvGrpSpPr>
      <p:grpSpPr>
        <a:xfrm>
          <a:off x="0" y="0"/>
          <a:ext cx="0" cy="0"/>
          <a:chOff x="0" y="0"/>
          <a:chExt cx="0" cy="0"/>
        </a:xfrm>
      </p:grpSpPr>
      <p:sp>
        <p:nvSpPr>
          <p:cNvPr id="464" name="Google Shape;464;p65"/>
          <p:cNvSpPr/>
          <p:nvPr/>
        </p:nvSpPr>
        <p:spPr>
          <a:xfrm>
            <a:off x="6094606" y="0"/>
            <a:ext cx="6097394" cy="6858000"/>
          </a:xfrm>
          <a:prstGeom prst="rect">
            <a:avLst/>
          </a:prstGeom>
          <a:solidFill>
            <a:srgbClr val="F3F1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65" name="Google Shape;465;p65"/>
          <p:cNvSpPr txBox="1">
            <a:spLocks noGrp="1"/>
          </p:cNvSpPr>
          <p:nvPr>
            <p:ph type="title"/>
          </p:nvPr>
        </p:nvSpPr>
        <p:spPr>
          <a:xfrm>
            <a:off x="6508751" y="1068298"/>
            <a:ext cx="4854574" cy="506897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5400"/>
              <a:buFont typeface="Arial"/>
              <a:buNone/>
              <a:defRPr sz="5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6" name="Google Shape;466;p65"/>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7" name="Google Shape;467;p65"/>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8" name="Google Shape;468;p65"/>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469" name="Google Shape;469;p65"/>
          <p:cNvSpPr>
            <a:spLocks noGrp="1"/>
          </p:cNvSpPr>
          <p:nvPr>
            <p:ph type="pic" idx="2"/>
          </p:nvPr>
        </p:nvSpPr>
        <p:spPr>
          <a:xfrm>
            <a:off x="0" y="0"/>
            <a:ext cx="6096000" cy="6858000"/>
          </a:xfrm>
          <a:prstGeom prst="rect">
            <a:avLst/>
          </a:prstGeom>
          <a:solidFill>
            <a:srgbClr val="F2F2F2"/>
          </a:solidFill>
          <a:ln>
            <a:noFill/>
          </a:ln>
        </p:spPr>
      </p:sp>
      <p:sp>
        <p:nvSpPr>
          <p:cNvPr id="470" name="Google Shape;470;p65"/>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2 (Lila)">
  <p:cSld name="Content 2 (Lila)">
    <p:spTree>
      <p:nvGrpSpPr>
        <p:cNvPr id="1" name="Shape 471"/>
        <p:cNvGrpSpPr/>
        <p:nvPr/>
      </p:nvGrpSpPr>
      <p:grpSpPr>
        <a:xfrm>
          <a:off x="0" y="0"/>
          <a:ext cx="0" cy="0"/>
          <a:chOff x="0" y="0"/>
          <a:chExt cx="0" cy="0"/>
        </a:xfrm>
      </p:grpSpPr>
      <p:sp>
        <p:nvSpPr>
          <p:cNvPr id="472" name="Google Shape;472;p66"/>
          <p:cNvSpPr/>
          <p:nvPr/>
        </p:nvSpPr>
        <p:spPr>
          <a:xfrm>
            <a:off x="0" y="0"/>
            <a:ext cx="12193200" cy="6858000"/>
          </a:xfrm>
          <a:prstGeom prst="rect">
            <a:avLst/>
          </a:prstGeom>
          <a:solidFill>
            <a:srgbClr val="F3F1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73" name="Google Shape;473;p66"/>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4" name="Google Shape;474;p66"/>
          <p:cNvSpPr/>
          <p:nvPr/>
        </p:nvSpPr>
        <p:spPr>
          <a:xfrm>
            <a:off x="-1394" y="0"/>
            <a:ext cx="609739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75" name="Google Shape;475;p66"/>
          <p:cNvSpPr txBox="1">
            <a:spLocks noGrp="1"/>
          </p:cNvSpPr>
          <p:nvPr>
            <p:ph type="title"/>
          </p:nvPr>
        </p:nvSpPr>
        <p:spPr>
          <a:xfrm>
            <a:off x="827089" y="1068298"/>
            <a:ext cx="4854574" cy="506897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66"/>
          <p:cNvSpPr txBox="1">
            <a:spLocks noGrp="1"/>
          </p:cNvSpPr>
          <p:nvPr>
            <p:ph type="body" idx="1"/>
          </p:nvPr>
        </p:nvSpPr>
        <p:spPr>
          <a:xfrm>
            <a:off x="6508750" y="1068298"/>
            <a:ext cx="4854575" cy="5068977"/>
          </a:xfrm>
          <a:prstGeom prst="rect">
            <a:avLst/>
          </a:prstGeom>
          <a:noFill/>
          <a:ln>
            <a:noFill/>
          </a:ln>
        </p:spPr>
        <p:txBody>
          <a:bodyPr spcFirstLastPara="1" wrap="square" lIns="0" tIns="14400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600"/>
              </a:spcBef>
              <a:spcAft>
                <a:spcPts val="0"/>
              </a:spcAft>
              <a:buClr>
                <a:schemeClr val="dk2"/>
              </a:buClr>
              <a:buSzPts val="1600"/>
              <a:buChar char="●"/>
              <a:defRPr/>
            </a:lvl2pPr>
            <a:lvl3pPr marL="1371600" lvl="2" indent="-330200" algn="l">
              <a:lnSpc>
                <a:spcPct val="100000"/>
              </a:lnSpc>
              <a:spcBef>
                <a:spcPts val="600"/>
              </a:spcBef>
              <a:spcAft>
                <a:spcPts val="0"/>
              </a:spcAft>
              <a:buClr>
                <a:schemeClr val="dk2"/>
              </a:buClr>
              <a:buSzPts val="1600"/>
              <a:buChar char="●"/>
              <a:defRPr/>
            </a:lvl3pPr>
            <a:lvl4pPr marL="1828800" lvl="3" indent="-368300" algn="l">
              <a:lnSpc>
                <a:spcPct val="90000"/>
              </a:lnSpc>
              <a:spcBef>
                <a:spcPts val="600"/>
              </a:spcBef>
              <a:spcAft>
                <a:spcPts val="0"/>
              </a:spcAft>
              <a:buClr>
                <a:schemeClr val="dk2"/>
              </a:buClr>
              <a:buSzPts val="22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04800" algn="l">
              <a:lnSpc>
                <a:spcPct val="100000"/>
              </a:lnSpc>
              <a:spcBef>
                <a:spcPts val="600"/>
              </a:spcBef>
              <a:spcAft>
                <a:spcPts val="0"/>
              </a:spcAft>
              <a:buClr>
                <a:schemeClr val="dk2"/>
              </a:buClr>
              <a:buSzPts val="1200"/>
              <a:buChar char="●"/>
              <a:defRPr/>
            </a:lvl6pPr>
            <a:lvl7pPr marL="3200400" lvl="6" indent="-304800" algn="l">
              <a:lnSpc>
                <a:spcPct val="100000"/>
              </a:lnSpc>
              <a:spcBef>
                <a:spcPts val="600"/>
              </a:spcBef>
              <a:spcAft>
                <a:spcPts val="0"/>
              </a:spcAft>
              <a:buClr>
                <a:schemeClr val="dk2"/>
              </a:buClr>
              <a:buSzPts val="1200"/>
              <a:buChar char="​"/>
              <a:defRPr/>
            </a:lvl7pPr>
            <a:lvl8pPr marL="3657600" lvl="7" indent="-304800" algn="l">
              <a:lnSpc>
                <a:spcPct val="100000"/>
              </a:lnSpc>
              <a:spcBef>
                <a:spcPts val="1200"/>
              </a:spcBef>
              <a:spcAft>
                <a:spcPts val="0"/>
              </a:spcAft>
              <a:buClr>
                <a:schemeClr val="dk2"/>
              </a:buClr>
              <a:buSzPts val="1200"/>
              <a:buChar char="​"/>
              <a:defRPr/>
            </a:lvl8pPr>
            <a:lvl9pPr marL="4114800" lvl="8" indent="-558800" algn="l">
              <a:lnSpc>
                <a:spcPct val="90000"/>
              </a:lnSpc>
              <a:spcBef>
                <a:spcPts val="600"/>
              </a:spcBef>
              <a:spcAft>
                <a:spcPts val="0"/>
              </a:spcAft>
              <a:buClr>
                <a:schemeClr val="dk2"/>
              </a:buClr>
              <a:buSzPts val="5200"/>
              <a:buChar char="​"/>
              <a:defRPr/>
            </a:lvl9pPr>
          </a:lstStyle>
          <a:p>
            <a:endParaRPr/>
          </a:p>
        </p:txBody>
      </p:sp>
      <p:sp>
        <p:nvSpPr>
          <p:cNvPr id="477" name="Google Shape;477;p66"/>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8" name="Google Shape;478;p66"/>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9" name="Google Shape;479;p66"/>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3 (Lila)">
  <p:cSld name="Content 3 (Lila)">
    <p:spTree>
      <p:nvGrpSpPr>
        <p:cNvPr id="1" name="Shape 480"/>
        <p:cNvGrpSpPr/>
        <p:nvPr/>
      </p:nvGrpSpPr>
      <p:grpSpPr>
        <a:xfrm>
          <a:off x="0" y="0"/>
          <a:ext cx="0" cy="0"/>
          <a:chOff x="0" y="0"/>
          <a:chExt cx="0" cy="0"/>
        </a:xfrm>
      </p:grpSpPr>
      <p:sp>
        <p:nvSpPr>
          <p:cNvPr id="481" name="Google Shape;481;p67"/>
          <p:cNvSpPr/>
          <p:nvPr/>
        </p:nvSpPr>
        <p:spPr>
          <a:xfrm>
            <a:off x="0" y="0"/>
            <a:ext cx="12193200" cy="6858000"/>
          </a:xfrm>
          <a:prstGeom prst="rect">
            <a:avLst/>
          </a:prstGeom>
          <a:solidFill>
            <a:srgbClr val="F3F1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82" name="Google Shape;482;p67"/>
          <p:cNvSpPr/>
          <p:nvPr/>
        </p:nvSpPr>
        <p:spPr>
          <a:xfrm>
            <a:off x="-1394" y="0"/>
            <a:ext cx="405523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83" name="Google Shape;483;p67"/>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4" name="Google Shape;484;p67"/>
          <p:cNvSpPr txBox="1">
            <a:spLocks noGrp="1"/>
          </p:cNvSpPr>
          <p:nvPr>
            <p:ph type="title"/>
          </p:nvPr>
        </p:nvSpPr>
        <p:spPr>
          <a:xfrm>
            <a:off x="827089" y="1068299"/>
            <a:ext cx="2960686" cy="1911121"/>
          </a:xfrm>
          <a:prstGeom prst="rect">
            <a:avLst/>
          </a:prstGeom>
          <a:noFill/>
          <a:ln>
            <a:noFill/>
          </a:ln>
        </p:spPr>
        <p:txBody>
          <a:bodyPr spcFirstLastPara="1" wrap="square" lIns="0" tIns="72000" rIns="0" bIns="0" anchor="t" anchorCtr="0">
            <a:no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67"/>
          <p:cNvSpPr txBox="1">
            <a:spLocks noGrp="1"/>
          </p:cNvSpPr>
          <p:nvPr>
            <p:ph type="body" idx="1"/>
          </p:nvPr>
        </p:nvSpPr>
        <p:spPr>
          <a:xfrm>
            <a:off x="4733926" y="1068298"/>
            <a:ext cx="6629400" cy="5068977"/>
          </a:xfrm>
          <a:prstGeom prst="rect">
            <a:avLst/>
          </a:prstGeom>
          <a:noFill/>
          <a:ln>
            <a:noFill/>
          </a:ln>
        </p:spPr>
        <p:txBody>
          <a:bodyPr spcFirstLastPara="1" wrap="square" lIns="0" tIns="144000" rIns="0" bIns="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600"/>
              </a:spcBef>
              <a:spcAft>
                <a:spcPts val="0"/>
              </a:spcAft>
              <a:buClr>
                <a:schemeClr val="dk2"/>
              </a:buClr>
              <a:buSzPts val="1600"/>
              <a:buChar char="●"/>
              <a:defRPr/>
            </a:lvl2pPr>
            <a:lvl3pPr marL="1371600" lvl="2" indent="-330200" algn="l">
              <a:lnSpc>
                <a:spcPct val="100000"/>
              </a:lnSpc>
              <a:spcBef>
                <a:spcPts val="600"/>
              </a:spcBef>
              <a:spcAft>
                <a:spcPts val="0"/>
              </a:spcAft>
              <a:buClr>
                <a:schemeClr val="dk2"/>
              </a:buClr>
              <a:buSzPts val="1600"/>
              <a:buChar char="●"/>
              <a:defRPr/>
            </a:lvl3pPr>
            <a:lvl4pPr marL="1828800" lvl="3" indent="-368300" algn="l">
              <a:lnSpc>
                <a:spcPct val="90000"/>
              </a:lnSpc>
              <a:spcBef>
                <a:spcPts val="600"/>
              </a:spcBef>
              <a:spcAft>
                <a:spcPts val="0"/>
              </a:spcAft>
              <a:buClr>
                <a:schemeClr val="dk2"/>
              </a:buClr>
              <a:buSzPts val="2200"/>
              <a:buChar char="​"/>
              <a:defRPr/>
            </a:lvl4pPr>
            <a:lvl5pPr marL="2286000" lvl="4" indent="-330200" algn="l">
              <a:lnSpc>
                <a:spcPct val="100000"/>
              </a:lnSpc>
              <a:spcBef>
                <a:spcPts val="1800"/>
              </a:spcBef>
              <a:spcAft>
                <a:spcPts val="0"/>
              </a:spcAft>
              <a:buClr>
                <a:schemeClr val="dk2"/>
              </a:buClr>
              <a:buSzPts val="1600"/>
              <a:buChar char="​"/>
              <a:defRPr/>
            </a:lvl5pPr>
            <a:lvl6pPr marL="2743200" lvl="5" indent="-304800" algn="l">
              <a:lnSpc>
                <a:spcPct val="100000"/>
              </a:lnSpc>
              <a:spcBef>
                <a:spcPts val="600"/>
              </a:spcBef>
              <a:spcAft>
                <a:spcPts val="0"/>
              </a:spcAft>
              <a:buClr>
                <a:schemeClr val="dk2"/>
              </a:buClr>
              <a:buSzPts val="1200"/>
              <a:buChar char="●"/>
              <a:defRPr/>
            </a:lvl6pPr>
            <a:lvl7pPr marL="3200400" lvl="6" indent="-304800" algn="l">
              <a:lnSpc>
                <a:spcPct val="100000"/>
              </a:lnSpc>
              <a:spcBef>
                <a:spcPts val="600"/>
              </a:spcBef>
              <a:spcAft>
                <a:spcPts val="0"/>
              </a:spcAft>
              <a:buClr>
                <a:schemeClr val="dk2"/>
              </a:buClr>
              <a:buSzPts val="1200"/>
              <a:buChar char="​"/>
              <a:defRPr/>
            </a:lvl7pPr>
            <a:lvl8pPr marL="3657600" lvl="7" indent="-304800" algn="l">
              <a:lnSpc>
                <a:spcPct val="100000"/>
              </a:lnSpc>
              <a:spcBef>
                <a:spcPts val="1200"/>
              </a:spcBef>
              <a:spcAft>
                <a:spcPts val="0"/>
              </a:spcAft>
              <a:buClr>
                <a:schemeClr val="dk2"/>
              </a:buClr>
              <a:buSzPts val="1200"/>
              <a:buChar char="​"/>
              <a:defRPr/>
            </a:lvl8pPr>
            <a:lvl9pPr marL="4114800" lvl="8" indent="-558800" algn="l">
              <a:lnSpc>
                <a:spcPct val="90000"/>
              </a:lnSpc>
              <a:spcBef>
                <a:spcPts val="600"/>
              </a:spcBef>
              <a:spcAft>
                <a:spcPts val="0"/>
              </a:spcAft>
              <a:buClr>
                <a:schemeClr val="dk2"/>
              </a:buClr>
              <a:buSzPts val="5200"/>
              <a:buChar char="​"/>
              <a:defRPr/>
            </a:lvl9pPr>
          </a:lstStyle>
          <a:p>
            <a:endParaRPr/>
          </a:p>
        </p:txBody>
      </p:sp>
      <p:sp>
        <p:nvSpPr>
          <p:cNvPr id="486" name="Google Shape;486;p67"/>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p67"/>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8" name="Google Shape;488;p67"/>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Heading only (Lila)">
  <p:cSld name="Heading only (Lila)">
    <p:spTree>
      <p:nvGrpSpPr>
        <p:cNvPr id="1" name="Shape 489"/>
        <p:cNvGrpSpPr/>
        <p:nvPr/>
      </p:nvGrpSpPr>
      <p:grpSpPr>
        <a:xfrm>
          <a:off x="0" y="0"/>
          <a:ext cx="0" cy="0"/>
          <a:chOff x="0" y="0"/>
          <a:chExt cx="0" cy="0"/>
        </a:xfrm>
      </p:grpSpPr>
      <p:sp>
        <p:nvSpPr>
          <p:cNvPr id="490" name="Google Shape;490;p68"/>
          <p:cNvSpPr/>
          <p:nvPr/>
        </p:nvSpPr>
        <p:spPr>
          <a:xfrm>
            <a:off x="0" y="0"/>
            <a:ext cx="12193200" cy="6858000"/>
          </a:xfrm>
          <a:prstGeom prst="rect">
            <a:avLst/>
          </a:prstGeom>
          <a:solidFill>
            <a:srgbClr val="F3F1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91" name="Google Shape;491;p68"/>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2" name="Google Shape;492;p68"/>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3" name="Google Shape;493;p68"/>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494" name="Google Shape;494;p68"/>
          <p:cNvSpPr txBox="1">
            <a:spLocks noGrp="1"/>
          </p:cNvSpPr>
          <p:nvPr>
            <p:ph type="title"/>
          </p:nvPr>
        </p:nvSpPr>
        <p:spPr>
          <a:xfrm>
            <a:off x="827088" y="1424940"/>
            <a:ext cx="10536237" cy="2468880"/>
          </a:xfrm>
          <a:prstGeom prst="rect">
            <a:avLst/>
          </a:prstGeom>
          <a:noFill/>
          <a:ln>
            <a:noFill/>
          </a:ln>
        </p:spPr>
        <p:txBody>
          <a:bodyPr spcFirstLastPara="1" wrap="square" lIns="0" tIns="0" rIns="0" bIns="0" anchor="ctr" anchorCtr="0">
            <a:noAutofit/>
          </a:bodyPr>
          <a:lstStyle>
            <a:lvl1pPr lvl="0" algn="l">
              <a:lnSpc>
                <a:spcPct val="92000"/>
              </a:lnSpc>
              <a:spcBef>
                <a:spcPts val="0"/>
              </a:spcBef>
              <a:spcAft>
                <a:spcPts val="0"/>
              </a:spcAft>
              <a:buClr>
                <a:schemeClr val="dk1"/>
              </a:buClr>
              <a:buSzPts val="5200"/>
              <a:buFont typeface="Arial"/>
              <a:buNone/>
              <a:defRPr sz="5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5" name="Google Shape;495;p68"/>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Lila)">
  <p:cSld name="Blank (Lila)">
    <p:spTree>
      <p:nvGrpSpPr>
        <p:cNvPr id="1" name="Shape 496"/>
        <p:cNvGrpSpPr/>
        <p:nvPr/>
      </p:nvGrpSpPr>
      <p:grpSpPr>
        <a:xfrm>
          <a:off x="0" y="0"/>
          <a:ext cx="0" cy="0"/>
          <a:chOff x="0" y="0"/>
          <a:chExt cx="0" cy="0"/>
        </a:xfrm>
      </p:grpSpPr>
      <p:sp>
        <p:nvSpPr>
          <p:cNvPr id="497" name="Google Shape;497;p69"/>
          <p:cNvSpPr/>
          <p:nvPr/>
        </p:nvSpPr>
        <p:spPr>
          <a:xfrm>
            <a:off x="0" y="0"/>
            <a:ext cx="12193200" cy="6858000"/>
          </a:xfrm>
          <a:prstGeom prst="rect">
            <a:avLst/>
          </a:prstGeom>
          <a:solidFill>
            <a:srgbClr val="F3F1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498" name="Google Shape;498;p69"/>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p69"/>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69"/>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501" name="Google Shape;501;p69"/>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Purple)">
  <p:cSld name="Content (Purple)">
    <p:bg>
      <p:bgPr>
        <a:solidFill>
          <a:schemeClr val="dk2"/>
        </a:solidFill>
        <a:effectLst/>
      </p:bgPr>
    </p:bg>
    <p:spTree>
      <p:nvGrpSpPr>
        <p:cNvPr id="1" name="Shape 502"/>
        <p:cNvGrpSpPr/>
        <p:nvPr/>
      </p:nvGrpSpPr>
      <p:grpSpPr>
        <a:xfrm>
          <a:off x="0" y="0"/>
          <a:ext cx="0" cy="0"/>
          <a:chOff x="0" y="0"/>
          <a:chExt cx="0" cy="0"/>
        </a:xfrm>
      </p:grpSpPr>
      <p:sp>
        <p:nvSpPr>
          <p:cNvPr id="503" name="Google Shape;503;p70"/>
          <p:cNvSpPr/>
          <p:nvPr/>
        </p:nvSpPr>
        <p:spPr>
          <a:xfrm>
            <a:off x="0" y="0"/>
            <a:ext cx="121932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04" name="Google Shape;504;p70"/>
          <p:cNvSpPr txBox="1">
            <a:spLocks noGrp="1"/>
          </p:cNvSpPr>
          <p:nvPr>
            <p:ph type="title"/>
          </p:nvPr>
        </p:nvSpPr>
        <p:spPr>
          <a:xfrm>
            <a:off x="827088" y="720000"/>
            <a:ext cx="10536237" cy="119262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5" name="Google Shape;505;p70"/>
          <p:cNvSpPr txBox="1">
            <a:spLocks noGrp="1"/>
          </p:cNvSpPr>
          <p:nvPr>
            <p:ph type="body" idx="1"/>
          </p:nvPr>
        </p:nvSpPr>
        <p:spPr>
          <a:xfrm>
            <a:off x="827088" y="2462784"/>
            <a:ext cx="10536237" cy="3674491"/>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2"/>
              </a:buClr>
              <a:buSzPts val="1600"/>
              <a:buChar char="●"/>
              <a:defRPr/>
            </a:lvl1pPr>
            <a:lvl2pPr marL="914400" lvl="1" indent="-330200" algn="l">
              <a:lnSpc>
                <a:spcPct val="100000"/>
              </a:lnSpc>
              <a:spcBef>
                <a:spcPts val="600"/>
              </a:spcBef>
              <a:spcAft>
                <a:spcPts val="0"/>
              </a:spcAft>
              <a:buClr>
                <a:schemeClr val="lt2"/>
              </a:buClr>
              <a:buSzPts val="1600"/>
              <a:buChar char="●"/>
              <a:defRPr/>
            </a:lvl2pPr>
            <a:lvl3pPr marL="1371600" lvl="2" indent="-330200" algn="l">
              <a:lnSpc>
                <a:spcPct val="100000"/>
              </a:lnSpc>
              <a:spcBef>
                <a:spcPts val="600"/>
              </a:spcBef>
              <a:spcAft>
                <a:spcPts val="0"/>
              </a:spcAft>
              <a:buClr>
                <a:schemeClr val="lt2"/>
              </a:buClr>
              <a:buSzPts val="1600"/>
              <a:buChar char="●"/>
              <a:defRPr/>
            </a:lvl3pPr>
            <a:lvl4pPr marL="1828800" lvl="3" indent="-368300" algn="l">
              <a:lnSpc>
                <a:spcPct val="90000"/>
              </a:lnSpc>
              <a:spcBef>
                <a:spcPts val="600"/>
              </a:spcBef>
              <a:spcAft>
                <a:spcPts val="0"/>
              </a:spcAft>
              <a:buClr>
                <a:schemeClr val="lt2"/>
              </a:buClr>
              <a:buSzPts val="2200"/>
              <a:buChar char="​"/>
              <a:defRPr/>
            </a:lvl4pPr>
            <a:lvl5pPr marL="2286000" lvl="4" indent="-330200" algn="l">
              <a:lnSpc>
                <a:spcPct val="100000"/>
              </a:lnSpc>
              <a:spcBef>
                <a:spcPts val="1800"/>
              </a:spcBef>
              <a:spcAft>
                <a:spcPts val="0"/>
              </a:spcAft>
              <a:buClr>
                <a:schemeClr val="lt2"/>
              </a:buClr>
              <a:buSzPts val="1600"/>
              <a:buChar char="​"/>
              <a:defRPr/>
            </a:lvl5pPr>
            <a:lvl6pPr marL="2743200" lvl="5" indent="-304800" algn="l">
              <a:lnSpc>
                <a:spcPct val="100000"/>
              </a:lnSpc>
              <a:spcBef>
                <a:spcPts val="600"/>
              </a:spcBef>
              <a:spcAft>
                <a:spcPts val="0"/>
              </a:spcAft>
              <a:buClr>
                <a:schemeClr val="lt2"/>
              </a:buClr>
              <a:buSzPts val="1200"/>
              <a:buChar char="●"/>
              <a:defRPr/>
            </a:lvl6pPr>
            <a:lvl7pPr marL="3200400" lvl="6" indent="-304800" algn="l">
              <a:lnSpc>
                <a:spcPct val="100000"/>
              </a:lnSpc>
              <a:spcBef>
                <a:spcPts val="600"/>
              </a:spcBef>
              <a:spcAft>
                <a:spcPts val="0"/>
              </a:spcAft>
              <a:buClr>
                <a:schemeClr val="lt2"/>
              </a:buClr>
              <a:buSzPts val="1200"/>
              <a:buChar char="​"/>
              <a:defRPr/>
            </a:lvl7pPr>
            <a:lvl8pPr marL="3657600" lvl="7" indent="-304800" algn="l">
              <a:lnSpc>
                <a:spcPct val="100000"/>
              </a:lnSpc>
              <a:spcBef>
                <a:spcPts val="1200"/>
              </a:spcBef>
              <a:spcAft>
                <a:spcPts val="0"/>
              </a:spcAft>
              <a:buClr>
                <a:schemeClr val="lt2"/>
              </a:buClr>
              <a:buSzPts val="1200"/>
              <a:buChar char="​"/>
              <a:defRPr/>
            </a:lvl8pPr>
            <a:lvl9pPr marL="4114800" lvl="8" indent="-558800" algn="l">
              <a:lnSpc>
                <a:spcPct val="90000"/>
              </a:lnSpc>
              <a:spcBef>
                <a:spcPts val="600"/>
              </a:spcBef>
              <a:spcAft>
                <a:spcPts val="0"/>
              </a:spcAft>
              <a:buClr>
                <a:schemeClr val="lt2"/>
              </a:buClr>
              <a:buSzPts val="5200"/>
              <a:buChar char="​"/>
              <a:defRPr/>
            </a:lvl9pPr>
          </a:lstStyle>
          <a:p>
            <a:endParaRPr/>
          </a:p>
        </p:txBody>
      </p:sp>
      <p:sp>
        <p:nvSpPr>
          <p:cNvPr id="506" name="Google Shape;506;p70"/>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p70"/>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p70"/>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509" name="Google Shape;509;p70"/>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Purple)">
  <p:cSld name="Two content (Purple)">
    <p:bg>
      <p:bgPr>
        <a:solidFill>
          <a:schemeClr val="dk2"/>
        </a:solidFill>
        <a:effectLst/>
      </p:bgPr>
    </p:bg>
    <p:spTree>
      <p:nvGrpSpPr>
        <p:cNvPr id="1" name="Shape 510"/>
        <p:cNvGrpSpPr/>
        <p:nvPr/>
      </p:nvGrpSpPr>
      <p:grpSpPr>
        <a:xfrm>
          <a:off x="0" y="0"/>
          <a:ext cx="0" cy="0"/>
          <a:chOff x="0" y="0"/>
          <a:chExt cx="0" cy="0"/>
        </a:xfrm>
      </p:grpSpPr>
      <p:sp>
        <p:nvSpPr>
          <p:cNvPr id="511" name="Google Shape;511;p71"/>
          <p:cNvSpPr/>
          <p:nvPr/>
        </p:nvSpPr>
        <p:spPr>
          <a:xfrm>
            <a:off x="0" y="0"/>
            <a:ext cx="121932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12" name="Google Shape;512;p71"/>
          <p:cNvSpPr txBox="1">
            <a:spLocks noGrp="1"/>
          </p:cNvSpPr>
          <p:nvPr>
            <p:ph type="title"/>
          </p:nvPr>
        </p:nvSpPr>
        <p:spPr>
          <a:xfrm>
            <a:off x="827088" y="720000"/>
            <a:ext cx="10536237" cy="119262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3" name="Google Shape;513;p71"/>
          <p:cNvSpPr txBox="1">
            <a:spLocks noGrp="1"/>
          </p:cNvSpPr>
          <p:nvPr>
            <p:ph type="body" idx="1"/>
          </p:nvPr>
        </p:nvSpPr>
        <p:spPr>
          <a:xfrm>
            <a:off x="827088" y="2462784"/>
            <a:ext cx="4854575" cy="3674491"/>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2"/>
              </a:buClr>
              <a:buSzPts val="1600"/>
              <a:buChar char="●"/>
              <a:defRPr/>
            </a:lvl1pPr>
            <a:lvl2pPr marL="914400" lvl="1" indent="-342900" algn="l">
              <a:lnSpc>
                <a:spcPct val="100000"/>
              </a:lnSpc>
              <a:spcBef>
                <a:spcPts val="600"/>
              </a:spcBef>
              <a:spcAft>
                <a:spcPts val="0"/>
              </a:spcAft>
              <a:buClr>
                <a:schemeClr val="lt2"/>
              </a:buClr>
              <a:buSzPts val="1800"/>
              <a:buChar char="●"/>
              <a:defRPr/>
            </a:lvl2pPr>
            <a:lvl3pPr marL="1371600" lvl="2" indent="-342900" algn="l">
              <a:lnSpc>
                <a:spcPct val="100000"/>
              </a:lnSpc>
              <a:spcBef>
                <a:spcPts val="600"/>
              </a:spcBef>
              <a:spcAft>
                <a:spcPts val="0"/>
              </a:spcAft>
              <a:buClr>
                <a:schemeClr val="lt2"/>
              </a:buClr>
              <a:buSzPts val="1800"/>
              <a:buChar char="●"/>
              <a:defRPr/>
            </a:lvl3pPr>
            <a:lvl4pPr marL="1828800" lvl="3" indent="-342900" algn="l">
              <a:lnSpc>
                <a:spcPct val="90000"/>
              </a:lnSpc>
              <a:spcBef>
                <a:spcPts val="600"/>
              </a:spcBef>
              <a:spcAft>
                <a:spcPts val="0"/>
              </a:spcAft>
              <a:buClr>
                <a:schemeClr val="lt2"/>
              </a:buClr>
              <a:buSzPts val="1800"/>
              <a:buChar char="​"/>
              <a:defRPr/>
            </a:lvl4pPr>
            <a:lvl5pPr marL="2286000" lvl="4" indent="-330200" algn="l">
              <a:lnSpc>
                <a:spcPct val="100000"/>
              </a:lnSpc>
              <a:spcBef>
                <a:spcPts val="1800"/>
              </a:spcBef>
              <a:spcAft>
                <a:spcPts val="0"/>
              </a:spcAft>
              <a:buClr>
                <a:schemeClr val="lt2"/>
              </a:buClr>
              <a:buSzPts val="1600"/>
              <a:buChar char="​"/>
              <a:defRPr/>
            </a:lvl5pPr>
            <a:lvl6pPr marL="2743200" lvl="5" indent="-342900" algn="l">
              <a:lnSpc>
                <a:spcPct val="100000"/>
              </a:lnSpc>
              <a:spcBef>
                <a:spcPts val="600"/>
              </a:spcBef>
              <a:spcAft>
                <a:spcPts val="0"/>
              </a:spcAft>
              <a:buClr>
                <a:schemeClr val="lt2"/>
              </a:buClr>
              <a:buSzPts val="1800"/>
              <a:buChar char="●"/>
              <a:defRPr/>
            </a:lvl6pPr>
            <a:lvl7pPr marL="3200400" lvl="6" indent="-342900" algn="l">
              <a:lnSpc>
                <a:spcPct val="100000"/>
              </a:lnSpc>
              <a:spcBef>
                <a:spcPts val="600"/>
              </a:spcBef>
              <a:spcAft>
                <a:spcPts val="0"/>
              </a:spcAft>
              <a:buClr>
                <a:schemeClr val="lt2"/>
              </a:buClr>
              <a:buSzPts val="1800"/>
              <a:buChar char="​"/>
              <a:defRPr/>
            </a:lvl7pPr>
            <a:lvl8pPr marL="3657600" lvl="7" indent="-342900" algn="l">
              <a:lnSpc>
                <a:spcPct val="100000"/>
              </a:lnSpc>
              <a:spcBef>
                <a:spcPts val="1200"/>
              </a:spcBef>
              <a:spcAft>
                <a:spcPts val="0"/>
              </a:spcAft>
              <a:buClr>
                <a:schemeClr val="lt2"/>
              </a:buClr>
              <a:buSzPts val="1800"/>
              <a:buChar char="​"/>
              <a:defRPr/>
            </a:lvl8pPr>
            <a:lvl9pPr marL="4114800" lvl="8" indent="-342900" algn="l">
              <a:lnSpc>
                <a:spcPct val="90000"/>
              </a:lnSpc>
              <a:spcBef>
                <a:spcPts val="600"/>
              </a:spcBef>
              <a:spcAft>
                <a:spcPts val="0"/>
              </a:spcAft>
              <a:buClr>
                <a:schemeClr val="lt2"/>
              </a:buClr>
              <a:buSzPts val="1800"/>
              <a:buChar char="​"/>
              <a:defRPr/>
            </a:lvl9pPr>
          </a:lstStyle>
          <a:p>
            <a:endParaRPr/>
          </a:p>
        </p:txBody>
      </p:sp>
      <p:sp>
        <p:nvSpPr>
          <p:cNvPr id="514" name="Google Shape;514;p71"/>
          <p:cNvSpPr txBox="1">
            <a:spLocks noGrp="1"/>
          </p:cNvSpPr>
          <p:nvPr>
            <p:ph type="body" idx="2"/>
          </p:nvPr>
        </p:nvSpPr>
        <p:spPr>
          <a:xfrm>
            <a:off x="6508750" y="2462784"/>
            <a:ext cx="4854575" cy="3674491"/>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2"/>
              </a:buClr>
              <a:buSzPts val="1600"/>
              <a:buChar char="●"/>
              <a:defRPr/>
            </a:lvl1pPr>
            <a:lvl2pPr marL="914400" lvl="1" indent="-342900" algn="l">
              <a:lnSpc>
                <a:spcPct val="100000"/>
              </a:lnSpc>
              <a:spcBef>
                <a:spcPts val="600"/>
              </a:spcBef>
              <a:spcAft>
                <a:spcPts val="0"/>
              </a:spcAft>
              <a:buClr>
                <a:schemeClr val="lt2"/>
              </a:buClr>
              <a:buSzPts val="1800"/>
              <a:buChar char="●"/>
              <a:defRPr/>
            </a:lvl2pPr>
            <a:lvl3pPr marL="1371600" lvl="2" indent="-342900" algn="l">
              <a:lnSpc>
                <a:spcPct val="100000"/>
              </a:lnSpc>
              <a:spcBef>
                <a:spcPts val="600"/>
              </a:spcBef>
              <a:spcAft>
                <a:spcPts val="0"/>
              </a:spcAft>
              <a:buClr>
                <a:schemeClr val="lt2"/>
              </a:buClr>
              <a:buSzPts val="1800"/>
              <a:buChar char="●"/>
              <a:defRPr/>
            </a:lvl3pPr>
            <a:lvl4pPr marL="1828800" lvl="3" indent="-342900" algn="l">
              <a:lnSpc>
                <a:spcPct val="90000"/>
              </a:lnSpc>
              <a:spcBef>
                <a:spcPts val="600"/>
              </a:spcBef>
              <a:spcAft>
                <a:spcPts val="0"/>
              </a:spcAft>
              <a:buClr>
                <a:schemeClr val="lt2"/>
              </a:buClr>
              <a:buSzPts val="1800"/>
              <a:buChar char="​"/>
              <a:defRPr/>
            </a:lvl4pPr>
            <a:lvl5pPr marL="2286000" lvl="4" indent="-330200" algn="l">
              <a:lnSpc>
                <a:spcPct val="100000"/>
              </a:lnSpc>
              <a:spcBef>
                <a:spcPts val="1800"/>
              </a:spcBef>
              <a:spcAft>
                <a:spcPts val="0"/>
              </a:spcAft>
              <a:buClr>
                <a:schemeClr val="lt2"/>
              </a:buClr>
              <a:buSzPts val="1600"/>
              <a:buChar char="​"/>
              <a:defRPr/>
            </a:lvl5pPr>
            <a:lvl6pPr marL="2743200" lvl="5" indent="-342900" algn="l">
              <a:lnSpc>
                <a:spcPct val="100000"/>
              </a:lnSpc>
              <a:spcBef>
                <a:spcPts val="600"/>
              </a:spcBef>
              <a:spcAft>
                <a:spcPts val="0"/>
              </a:spcAft>
              <a:buClr>
                <a:schemeClr val="lt2"/>
              </a:buClr>
              <a:buSzPts val="1800"/>
              <a:buChar char="●"/>
              <a:defRPr/>
            </a:lvl6pPr>
            <a:lvl7pPr marL="3200400" lvl="6" indent="-342900" algn="l">
              <a:lnSpc>
                <a:spcPct val="100000"/>
              </a:lnSpc>
              <a:spcBef>
                <a:spcPts val="600"/>
              </a:spcBef>
              <a:spcAft>
                <a:spcPts val="0"/>
              </a:spcAft>
              <a:buClr>
                <a:schemeClr val="lt2"/>
              </a:buClr>
              <a:buSzPts val="1800"/>
              <a:buChar char="​"/>
              <a:defRPr/>
            </a:lvl7pPr>
            <a:lvl8pPr marL="3657600" lvl="7" indent="-342900" algn="l">
              <a:lnSpc>
                <a:spcPct val="100000"/>
              </a:lnSpc>
              <a:spcBef>
                <a:spcPts val="1200"/>
              </a:spcBef>
              <a:spcAft>
                <a:spcPts val="0"/>
              </a:spcAft>
              <a:buClr>
                <a:schemeClr val="lt2"/>
              </a:buClr>
              <a:buSzPts val="1800"/>
              <a:buChar char="​"/>
              <a:defRPr/>
            </a:lvl8pPr>
            <a:lvl9pPr marL="4114800" lvl="8" indent="-342900" algn="l">
              <a:lnSpc>
                <a:spcPct val="90000"/>
              </a:lnSpc>
              <a:spcBef>
                <a:spcPts val="600"/>
              </a:spcBef>
              <a:spcAft>
                <a:spcPts val="0"/>
              </a:spcAft>
              <a:buClr>
                <a:schemeClr val="lt2"/>
              </a:buClr>
              <a:buSzPts val="1800"/>
              <a:buChar char="​"/>
              <a:defRPr/>
            </a:lvl9pPr>
          </a:lstStyle>
          <a:p>
            <a:endParaRPr/>
          </a:p>
        </p:txBody>
      </p:sp>
      <p:sp>
        <p:nvSpPr>
          <p:cNvPr id="515" name="Google Shape;515;p71"/>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6" name="Google Shape;516;p71"/>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7" name="Google Shape;517;p71"/>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518" name="Google Shape;518;p71"/>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am of ten">
  <p:cSld name="Team of ten">
    <p:spTree>
      <p:nvGrpSpPr>
        <p:cNvPr id="1" name="Shape 83"/>
        <p:cNvGrpSpPr/>
        <p:nvPr/>
      </p:nvGrpSpPr>
      <p:grpSpPr>
        <a:xfrm>
          <a:off x="0" y="0"/>
          <a:ext cx="0" cy="0"/>
          <a:chOff x="0" y="0"/>
          <a:chExt cx="0" cy="0"/>
        </a:xfrm>
      </p:grpSpPr>
      <p:sp>
        <p:nvSpPr>
          <p:cNvPr id="84" name="Google Shape;84;p80"/>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80"/>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0"/>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80"/>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88" name="Google Shape;88;p80"/>
          <p:cNvSpPr txBox="1">
            <a:spLocks noGrp="1"/>
          </p:cNvSpPr>
          <p:nvPr>
            <p:ph type="body" idx="1"/>
          </p:nvPr>
        </p:nvSpPr>
        <p:spPr>
          <a:xfrm>
            <a:off x="550862" y="2925000"/>
            <a:ext cx="1801138" cy="86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500"/>
              <a:buFont typeface="Avenir"/>
              <a:buNone/>
              <a:defRPr sz="15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500"/>
              <a:buFont typeface="Avenir"/>
              <a:buNone/>
              <a:defRPr sz="15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89" name="Google Shape;89;p80"/>
          <p:cNvSpPr txBox="1">
            <a:spLocks noGrp="1"/>
          </p:cNvSpPr>
          <p:nvPr>
            <p:ph type="body" idx="2"/>
          </p:nvPr>
        </p:nvSpPr>
        <p:spPr>
          <a:xfrm>
            <a:off x="2856000" y="2925000"/>
            <a:ext cx="1801138" cy="86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500"/>
              <a:buFont typeface="Avenir"/>
              <a:buNone/>
              <a:defRPr sz="15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500"/>
              <a:buFont typeface="Avenir"/>
              <a:buNone/>
              <a:defRPr sz="15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90" name="Google Shape;90;p80"/>
          <p:cNvSpPr txBox="1">
            <a:spLocks noGrp="1"/>
          </p:cNvSpPr>
          <p:nvPr>
            <p:ph type="body" idx="3"/>
          </p:nvPr>
        </p:nvSpPr>
        <p:spPr>
          <a:xfrm>
            <a:off x="5196000" y="2925000"/>
            <a:ext cx="1800000" cy="86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500"/>
              <a:buFont typeface="Avenir"/>
              <a:buNone/>
              <a:defRPr sz="15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500"/>
              <a:buFont typeface="Avenir"/>
              <a:buNone/>
              <a:defRPr sz="15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91" name="Google Shape;91;p80"/>
          <p:cNvSpPr txBox="1">
            <a:spLocks noGrp="1"/>
          </p:cNvSpPr>
          <p:nvPr>
            <p:ph type="body" idx="4"/>
          </p:nvPr>
        </p:nvSpPr>
        <p:spPr>
          <a:xfrm>
            <a:off x="7536000" y="2925000"/>
            <a:ext cx="1801138" cy="86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500"/>
              <a:buFont typeface="Avenir"/>
              <a:buNone/>
              <a:defRPr sz="15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500"/>
              <a:buFont typeface="Avenir"/>
              <a:buNone/>
              <a:defRPr sz="15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92" name="Google Shape;92;p80"/>
          <p:cNvSpPr txBox="1">
            <a:spLocks noGrp="1"/>
          </p:cNvSpPr>
          <p:nvPr>
            <p:ph type="body" idx="5"/>
          </p:nvPr>
        </p:nvSpPr>
        <p:spPr>
          <a:xfrm>
            <a:off x="9840000" y="2925000"/>
            <a:ext cx="1801138" cy="86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500"/>
              <a:buFont typeface="Avenir"/>
              <a:buNone/>
              <a:defRPr sz="15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500"/>
              <a:buFont typeface="Avenir"/>
              <a:buNone/>
              <a:defRPr sz="15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93" name="Google Shape;93;p80"/>
          <p:cNvSpPr>
            <a:spLocks noGrp="1"/>
          </p:cNvSpPr>
          <p:nvPr>
            <p:ph type="pic" idx="6"/>
          </p:nvPr>
        </p:nvSpPr>
        <p:spPr>
          <a:xfrm>
            <a:off x="552000" y="1701717"/>
            <a:ext cx="1007684" cy="1007283"/>
          </a:xfrm>
          <a:prstGeom prst="rect">
            <a:avLst/>
          </a:prstGeom>
          <a:noFill/>
          <a:ln>
            <a:noFill/>
          </a:ln>
        </p:spPr>
      </p:sp>
      <p:sp>
        <p:nvSpPr>
          <p:cNvPr id="94" name="Google Shape;94;p80"/>
          <p:cNvSpPr>
            <a:spLocks noGrp="1"/>
          </p:cNvSpPr>
          <p:nvPr>
            <p:ph type="pic" idx="7"/>
          </p:nvPr>
        </p:nvSpPr>
        <p:spPr>
          <a:xfrm>
            <a:off x="2856000" y="1701717"/>
            <a:ext cx="1008402" cy="1008000"/>
          </a:xfrm>
          <a:prstGeom prst="rect">
            <a:avLst/>
          </a:prstGeom>
          <a:noFill/>
          <a:ln>
            <a:noFill/>
          </a:ln>
        </p:spPr>
      </p:sp>
      <p:sp>
        <p:nvSpPr>
          <p:cNvPr id="95" name="Google Shape;95;p80"/>
          <p:cNvSpPr>
            <a:spLocks noGrp="1"/>
          </p:cNvSpPr>
          <p:nvPr>
            <p:ph type="pic" idx="8"/>
          </p:nvPr>
        </p:nvSpPr>
        <p:spPr>
          <a:xfrm>
            <a:off x="5196000" y="1701717"/>
            <a:ext cx="1008402" cy="1008000"/>
          </a:xfrm>
          <a:prstGeom prst="rect">
            <a:avLst/>
          </a:prstGeom>
          <a:noFill/>
          <a:ln>
            <a:noFill/>
          </a:ln>
        </p:spPr>
      </p:sp>
      <p:sp>
        <p:nvSpPr>
          <p:cNvPr id="96" name="Google Shape;96;p80"/>
          <p:cNvSpPr>
            <a:spLocks noGrp="1"/>
          </p:cNvSpPr>
          <p:nvPr>
            <p:ph type="pic" idx="9"/>
          </p:nvPr>
        </p:nvSpPr>
        <p:spPr>
          <a:xfrm>
            <a:off x="7535999" y="1701717"/>
            <a:ext cx="1008402" cy="1008000"/>
          </a:xfrm>
          <a:prstGeom prst="rect">
            <a:avLst/>
          </a:prstGeom>
          <a:noFill/>
          <a:ln>
            <a:noFill/>
          </a:ln>
        </p:spPr>
      </p:sp>
      <p:sp>
        <p:nvSpPr>
          <p:cNvPr id="97" name="Google Shape;97;p80"/>
          <p:cNvSpPr>
            <a:spLocks noGrp="1"/>
          </p:cNvSpPr>
          <p:nvPr>
            <p:ph type="pic" idx="13"/>
          </p:nvPr>
        </p:nvSpPr>
        <p:spPr>
          <a:xfrm>
            <a:off x="9840000" y="1701717"/>
            <a:ext cx="1008402" cy="1008000"/>
          </a:xfrm>
          <a:prstGeom prst="rect">
            <a:avLst/>
          </a:prstGeom>
          <a:noFill/>
          <a:ln>
            <a:noFill/>
          </a:ln>
        </p:spPr>
      </p:sp>
      <p:sp>
        <p:nvSpPr>
          <p:cNvPr id="98" name="Google Shape;98;p80"/>
          <p:cNvSpPr>
            <a:spLocks noGrp="1"/>
          </p:cNvSpPr>
          <p:nvPr>
            <p:ph type="pic" idx="14"/>
          </p:nvPr>
        </p:nvSpPr>
        <p:spPr>
          <a:xfrm>
            <a:off x="552000" y="4077000"/>
            <a:ext cx="1007684" cy="1007283"/>
          </a:xfrm>
          <a:prstGeom prst="rect">
            <a:avLst/>
          </a:prstGeom>
          <a:noFill/>
          <a:ln>
            <a:noFill/>
          </a:ln>
        </p:spPr>
      </p:sp>
      <p:sp>
        <p:nvSpPr>
          <p:cNvPr id="99" name="Google Shape;99;p80"/>
          <p:cNvSpPr>
            <a:spLocks noGrp="1"/>
          </p:cNvSpPr>
          <p:nvPr>
            <p:ph type="pic" idx="15"/>
          </p:nvPr>
        </p:nvSpPr>
        <p:spPr>
          <a:xfrm>
            <a:off x="2856000" y="4077000"/>
            <a:ext cx="1008402" cy="1008000"/>
          </a:xfrm>
          <a:prstGeom prst="rect">
            <a:avLst/>
          </a:prstGeom>
          <a:noFill/>
          <a:ln>
            <a:noFill/>
          </a:ln>
        </p:spPr>
      </p:sp>
      <p:sp>
        <p:nvSpPr>
          <p:cNvPr id="100" name="Google Shape;100;p80"/>
          <p:cNvSpPr>
            <a:spLocks noGrp="1"/>
          </p:cNvSpPr>
          <p:nvPr>
            <p:ph type="pic" idx="16"/>
          </p:nvPr>
        </p:nvSpPr>
        <p:spPr>
          <a:xfrm>
            <a:off x="5196000" y="4077000"/>
            <a:ext cx="1008402" cy="1008000"/>
          </a:xfrm>
          <a:prstGeom prst="rect">
            <a:avLst/>
          </a:prstGeom>
          <a:noFill/>
          <a:ln>
            <a:noFill/>
          </a:ln>
        </p:spPr>
      </p:sp>
      <p:sp>
        <p:nvSpPr>
          <p:cNvPr id="101" name="Google Shape;101;p80"/>
          <p:cNvSpPr>
            <a:spLocks noGrp="1"/>
          </p:cNvSpPr>
          <p:nvPr>
            <p:ph type="pic" idx="17"/>
          </p:nvPr>
        </p:nvSpPr>
        <p:spPr>
          <a:xfrm>
            <a:off x="7535999" y="4077000"/>
            <a:ext cx="1008402" cy="1008000"/>
          </a:xfrm>
          <a:prstGeom prst="rect">
            <a:avLst/>
          </a:prstGeom>
          <a:noFill/>
          <a:ln>
            <a:noFill/>
          </a:ln>
        </p:spPr>
      </p:sp>
      <p:sp>
        <p:nvSpPr>
          <p:cNvPr id="102" name="Google Shape;102;p80"/>
          <p:cNvSpPr>
            <a:spLocks noGrp="1"/>
          </p:cNvSpPr>
          <p:nvPr>
            <p:ph type="pic" idx="18"/>
          </p:nvPr>
        </p:nvSpPr>
        <p:spPr>
          <a:xfrm>
            <a:off x="9840000" y="4077000"/>
            <a:ext cx="1008402" cy="1008000"/>
          </a:xfrm>
          <a:prstGeom prst="rect">
            <a:avLst/>
          </a:prstGeom>
          <a:noFill/>
          <a:ln>
            <a:noFill/>
          </a:ln>
        </p:spPr>
      </p:sp>
      <p:sp>
        <p:nvSpPr>
          <p:cNvPr id="103" name="Google Shape;103;p80"/>
          <p:cNvSpPr txBox="1">
            <a:spLocks noGrp="1"/>
          </p:cNvSpPr>
          <p:nvPr>
            <p:ph type="body" idx="19"/>
          </p:nvPr>
        </p:nvSpPr>
        <p:spPr>
          <a:xfrm>
            <a:off x="550862" y="5301000"/>
            <a:ext cx="1801138" cy="86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500"/>
              <a:buFont typeface="Avenir"/>
              <a:buNone/>
              <a:defRPr sz="15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500"/>
              <a:buFont typeface="Avenir"/>
              <a:buNone/>
              <a:defRPr sz="15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104" name="Google Shape;104;p80"/>
          <p:cNvSpPr txBox="1">
            <a:spLocks noGrp="1"/>
          </p:cNvSpPr>
          <p:nvPr>
            <p:ph type="body" idx="20"/>
          </p:nvPr>
        </p:nvSpPr>
        <p:spPr>
          <a:xfrm>
            <a:off x="2856000" y="5301000"/>
            <a:ext cx="1801138" cy="86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500"/>
              <a:buFont typeface="Avenir"/>
              <a:buNone/>
              <a:defRPr sz="15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500"/>
              <a:buFont typeface="Avenir"/>
              <a:buNone/>
              <a:defRPr sz="15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105" name="Google Shape;105;p80"/>
          <p:cNvSpPr txBox="1">
            <a:spLocks noGrp="1"/>
          </p:cNvSpPr>
          <p:nvPr>
            <p:ph type="body" idx="21"/>
          </p:nvPr>
        </p:nvSpPr>
        <p:spPr>
          <a:xfrm>
            <a:off x="5196000" y="5301000"/>
            <a:ext cx="1800000" cy="86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500"/>
              <a:buFont typeface="Avenir"/>
              <a:buNone/>
              <a:defRPr sz="15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500"/>
              <a:buFont typeface="Avenir"/>
              <a:buNone/>
              <a:defRPr sz="15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106" name="Google Shape;106;p80"/>
          <p:cNvSpPr txBox="1">
            <a:spLocks noGrp="1"/>
          </p:cNvSpPr>
          <p:nvPr>
            <p:ph type="body" idx="22"/>
          </p:nvPr>
        </p:nvSpPr>
        <p:spPr>
          <a:xfrm>
            <a:off x="7536000" y="5301000"/>
            <a:ext cx="1801138" cy="86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500"/>
              <a:buFont typeface="Avenir"/>
              <a:buNone/>
              <a:defRPr sz="15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500"/>
              <a:buFont typeface="Avenir"/>
              <a:buNone/>
              <a:defRPr sz="15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
        <p:nvSpPr>
          <p:cNvPr id="107" name="Google Shape;107;p80"/>
          <p:cNvSpPr txBox="1">
            <a:spLocks noGrp="1"/>
          </p:cNvSpPr>
          <p:nvPr>
            <p:ph type="body" idx="23"/>
          </p:nvPr>
        </p:nvSpPr>
        <p:spPr>
          <a:xfrm>
            <a:off x="9840000" y="5301000"/>
            <a:ext cx="1801138" cy="86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dk1"/>
              </a:buClr>
              <a:buSzPts val="1500"/>
              <a:buFont typeface="Avenir"/>
              <a:buNone/>
              <a:defRPr sz="1500">
                <a:latin typeface="Avenir"/>
                <a:ea typeface="Avenir"/>
                <a:cs typeface="Avenir"/>
                <a:sym typeface="Avenir"/>
              </a:defRPr>
            </a:lvl1pPr>
            <a:lvl2pPr marL="914400" lvl="1" indent="-228600" algn="l">
              <a:lnSpc>
                <a:spcPct val="100000"/>
              </a:lnSpc>
              <a:spcBef>
                <a:spcPts val="600"/>
              </a:spcBef>
              <a:spcAft>
                <a:spcPts val="0"/>
              </a:spcAft>
              <a:buClr>
                <a:schemeClr val="dk1"/>
              </a:buClr>
              <a:buSzPts val="1500"/>
              <a:buFont typeface="Avenir"/>
              <a:buNone/>
              <a:defRPr sz="1500"/>
            </a:lvl2pPr>
            <a:lvl3pPr marL="1371600" lvl="2" indent="-228600" algn="l">
              <a:lnSpc>
                <a:spcPct val="100000"/>
              </a:lnSpc>
              <a:spcBef>
                <a:spcPts val="600"/>
              </a:spcBef>
              <a:spcAft>
                <a:spcPts val="0"/>
              </a:spcAft>
              <a:buClr>
                <a:schemeClr val="dk1"/>
              </a:buClr>
              <a:buSzPts val="1600"/>
              <a:buFont typeface="Avenir"/>
              <a:buNone/>
              <a:defRPr sz="1600"/>
            </a:lvl3pPr>
            <a:lvl4pPr marL="1828800" lvl="3" indent="-228600" algn="l">
              <a:lnSpc>
                <a:spcPct val="100000"/>
              </a:lnSpc>
              <a:spcBef>
                <a:spcPts val="600"/>
              </a:spcBef>
              <a:spcAft>
                <a:spcPts val="0"/>
              </a:spcAft>
              <a:buClr>
                <a:schemeClr val="dk1"/>
              </a:buClr>
              <a:buSzPts val="1600"/>
              <a:buFont typeface="Avenir"/>
              <a:buNone/>
              <a:defRPr sz="1600"/>
            </a:lvl4pPr>
            <a:lvl5pPr marL="2286000" lvl="4" indent="-228600" algn="l">
              <a:lnSpc>
                <a:spcPct val="100000"/>
              </a:lnSpc>
              <a:spcBef>
                <a:spcPts val="600"/>
              </a:spcBef>
              <a:spcAft>
                <a:spcPts val="0"/>
              </a:spcAft>
              <a:buClr>
                <a:schemeClr val="dk1"/>
              </a:buClr>
              <a:buSzPts val="1600"/>
              <a:buFont typeface="Avenir"/>
              <a:buNone/>
              <a:defRPr sz="1600"/>
            </a:lvl5pPr>
            <a:lvl6pPr marL="2743200" lvl="5" indent="-228600" algn="l">
              <a:lnSpc>
                <a:spcPct val="100000"/>
              </a:lnSpc>
              <a:spcBef>
                <a:spcPts val="600"/>
              </a:spcBef>
              <a:spcAft>
                <a:spcPts val="0"/>
              </a:spcAft>
              <a:buClr>
                <a:schemeClr val="dk1"/>
              </a:buClr>
              <a:buSzPts val="1600"/>
              <a:buFont typeface="Avenir"/>
              <a:buNone/>
              <a:defRPr sz="1600"/>
            </a:lvl6pPr>
            <a:lvl7pPr marL="3200400" lvl="6" indent="-228600" algn="l">
              <a:lnSpc>
                <a:spcPct val="100000"/>
              </a:lnSpc>
              <a:spcBef>
                <a:spcPts val="600"/>
              </a:spcBef>
              <a:spcAft>
                <a:spcPts val="0"/>
              </a:spcAft>
              <a:buClr>
                <a:schemeClr val="dk1"/>
              </a:buClr>
              <a:buSzPts val="1600"/>
              <a:buFont typeface="Avenir"/>
              <a:buNone/>
              <a:defRPr sz="1600"/>
            </a:lvl7pPr>
            <a:lvl8pPr marL="3657600" lvl="7" indent="-228600" algn="l">
              <a:lnSpc>
                <a:spcPct val="100000"/>
              </a:lnSpc>
              <a:spcBef>
                <a:spcPts val="600"/>
              </a:spcBef>
              <a:spcAft>
                <a:spcPts val="0"/>
              </a:spcAft>
              <a:buClr>
                <a:schemeClr val="dk1"/>
              </a:buClr>
              <a:buSzPts val="1600"/>
              <a:buFont typeface="Avenir"/>
              <a:buNone/>
              <a:defRPr sz="1600"/>
            </a:lvl8pPr>
            <a:lvl9pPr marL="4114800" lvl="8" indent="-228600" algn="l">
              <a:lnSpc>
                <a:spcPct val="100000"/>
              </a:lnSpc>
              <a:spcBef>
                <a:spcPts val="600"/>
              </a:spcBef>
              <a:spcAft>
                <a:spcPts val="0"/>
              </a:spcAft>
              <a:buClr>
                <a:schemeClr val="dk1"/>
              </a:buClr>
              <a:buSzPts val="1600"/>
              <a:buFont typeface="Avenir"/>
              <a:buNone/>
              <a:defRPr sz="16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and text (Purple)">
  <p:cSld name="Content and text (Purple)">
    <p:bg>
      <p:bgPr>
        <a:solidFill>
          <a:schemeClr val="dk2"/>
        </a:solidFill>
        <a:effectLst/>
      </p:bgPr>
    </p:bg>
    <p:spTree>
      <p:nvGrpSpPr>
        <p:cNvPr id="1" name="Shape 519"/>
        <p:cNvGrpSpPr/>
        <p:nvPr/>
      </p:nvGrpSpPr>
      <p:grpSpPr>
        <a:xfrm>
          <a:off x="0" y="0"/>
          <a:ext cx="0" cy="0"/>
          <a:chOff x="0" y="0"/>
          <a:chExt cx="0" cy="0"/>
        </a:xfrm>
      </p:grpSpPr>
      <p:sp>
        <p:nvSpPr>
          <p:cNvPr id="520" name="Google Shape;520;p89"/>
          <p:cNvSpPr/>
          <p:nvPr/>
        </p:nvSpPr>
        <p:spPr>
          <a:xfrm>
            <a:off x="0" y="0"/>
            <a:ext cx="121932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21" name="Google Shape;521;p89"/>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2"/>
              </a:buClr>
              <a:buSzPts val="2200"/>
              <a:buFont typeface="Arial"/>
              <a:buNone/>
              <a:defRPr sz="2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2" name="Google Shape;522;p89"/>
          <p:cNvSpPr txBox="1">
            <a:spLocks noGrp="1"/>
          </p:cNvSpPr>
          <p:nvPr>
            <p:ph type="body" idx="1"/>
          </p:nvPr>
        </p:nvSpPr>
        <p:spPr>
          <a:xfrm>
            <a:off x="827088" y="887730"/>
            <a:ext cx="5078412" cy="508254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2"/>
              </a:buClr>
              <a:buSzPts val="1600"/>
              <a:buChar char="●"/>
              <a:defRPr/>
            </a:lvl1pPr>
            <a:lvl2pPr marL="914400" lvl="1" indent="-342900" algn="l">
              <a:lnSpc>
                <a:spcPct val="100000"/>
              </a:lnSpc>
              <a:spcBef>
                <a:spcPts val="600"/>
              </a:spcBef>
              <a:spcAft>
                <a:spcPts val="0"/>
              </a:spcAft>
              <a:buClr>
                <a:schemeClr val="lt2"/>
              </a:buClr>
              <a:buSzPts val="1800"/>
              <a:buChar char="●"/>
              <a:defRPr/>
            </a:lvl2pPr>
            <a:lvl3pPr marL="1371600" lvl="2" indent="-342900" algn="l">
              <a:lnSpc>
                <a:spcPct val="100000"/>
              </a:lnSpc>
              <a:spcBef>
                <a:spcPts val="600"/>
              </a:spcBef>
              <a:spcAft>
                <a:spcPts val="0"/>
              </a:spcAft>
              <a:buClr>
                <a:schemeClr val="lt2"/>
              </a:buClr>
              <a:buSzPts val="1800"/>
              <a:buChar char="●"/>
              <a:defRPr/>
            </a:lvl3pPr>
            <a:lvl4pPr marL="1828800" lvl="3" indent="-342900" algn="l">
              <a:lnSpc>
                <a:spcPct val="90000"/>
              </a:lnSpc>
              <a:spcBef>
                <a:spcPts val="600"/>
              </a:spcBef>
              <a:spcAft>
                <a:spcPts val="0"/>
              </a:spcAft>
              <a:buClr>
                <a:schemeClr val="lt2"/>
              </a:buClr>
              <a:buSzPts val="1800"/>
              <a:buChar char="​"/>
              <a:defRPr/>
            </a:lvl4pPr>
            <a:lvl5pPr marL="2286000" lvl="4" indent="-330200" algn="l">
              <a:lnSpc>
                <a:spcPct val="100000"/>
              </a:lnSpc>
              <a:spcBef>
                <a:spcPts val="1800"/>
              </a:spcBef>
              <a:spcAft>
                <a:spcPts val="0"/>
              </a:spcAft>
              <a:buClr>
                <a:schemeClr val="lt2"/>
              </a:buClr>
              <a:buSzPts val="1600"/>
              <a:buChar char="​"/>
              <a:defRPr/>
            </a:lvl5pPr>
            <a:lvl6pPr marL="2743200" lvl="5" indent="-342900" algn="l">
              <a:lnSpc>
                <a:spcPct val="100000"/>
              </a:lnSpc>
              <a:spcBef>
                <a:spcPts val="600"/>
              </a:spcBef>
              <a:spcAft>
                <a:spcPts val="0"/>
              </a:spcAft>
              <a:buClr>
                <a:schemeClr val="lt2"/>
              </a:buClr>
              <a:buSzPts val="1800"/>
              <a:buChar char="●"/>
              <a:defRPr/>
            </a:lvl6pPr>
            <a:lvl7pPr marL="3200400" lvl="6" indent="-342900" algn="l">
              <a:lnSpc>
                <a:spcPct val="100000"/>
              </a:lnSpc>
              <a:spcBef>
                <a:spcPts val="600"/>
              </a:spcBef>
              <a:spcAft>
                <a:spcPts val="0"/>
              </a:spcAft>
              <a:buClr>
                <a:schemeClr val="lt2"/>
              </a:buClr>
              <a:buSzPts val="1800"/>
              <a:buChar char="​"/>
              <a:defRPr/>
            </a:lvl7pPr>
            <a:lvl8pPr marL="3657600" lvl="7" indent="-342900" algn="l">
              <a:lnSpc>
                <a:spcPct val="100000"/>
              </a:lnSpc>
              <a:spcBef>
                <a:spcPts val="1200"/>
              </a:spcBef>
              <a:spcAft>
                <a:spcPts val="0"/>
              </a:spcAft>
              <a:buClr>
                <a:schemeClr val="lt2"/>
              </a:buClr>
              <a:buSzPts val="1800"/>
              <a:buChar char="​"/>
              <a:defRPr/>
            </a:lvl8pPr>
            <a:lvl9pPr marL="4114800" lvl="8" indent="-342900" algn="l">
              <a:lnSpc>
                <a:spcPct val="90000"/>
              </a:lnSpc>
              <a:spcBef>
                <a:spcPts val="600"/>
              </a:spcBef>
              <a:spcAft>
                <a:spcPts val="0"/>
              </a:spcAft>
              <a:buClr>
                <a:schemeClr val="lt2"/>
              </a:buClr>
              <a:buSzPts val="1800"/>
              <a:buChar char="​"/>
              <a:defRPr/>
            </a:lvl9pPr>
          </a:lstStyle>
          <a:p>
            <a:endParaRPr/>
          </a:p>
        </p:txBody>
      </p:sp>
      <p:sp>
        <p:nvSpPr>
          <p:cNvPr id="523" name="Google Shape;523;p89"/>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4" name="Google Shape;524;p89"/>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5" name="Google Shape;525;p89"/>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526" name="Google Shape;526;p89"/>
          <p:cNvSpPr txBox="1">
            <a:spLocks noGrp="1"/>
          </p:cNvSpPr>
          <p:nvPr>
            <p:ph type="body" idx="2"/>
          </p:nvPr>
        </p:nvSpPr>
        <p:spPr>
          <a:xfrm>
            <a:off x="6627813" y="1973262"/>
            <a:ext cx="4735512" cy="4165599"/>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lt2"/>
              </a:buClr>
              <a:buSzPts val="1800"/>
              <a:buChar char="●"/>
              <a:defRPr/>
            </a:lvl1pPr>
            <a:lvl2pPr marL="914400" lvl="1" indent="-342900" algn="l">
              <a:lnSpc>
                <a:spcPct val="100000"/>
              </a:lnSpc>
              <a:spcBef>
                <a:spcPts val="600"/>
              </a:spcBef>
              <a:spcAft>
                <a:spcPts val="0"/>
              </a:spcAft>
              <a:buClr>
                <a:schemeClr val="lt2"/>
              </a:buClr>
              <a:buSzPts val="1800"/>
              <a:buChar char="●"/>
              <a:defRPr/>
            </a:lvl2pPr>
            <a:lvl3pPr marL="1371600" lvl="2" indent="-342900" algn="l">
              <a:lnSpc>
                <a:spcPct val="100000"/>
              </a:lnSpc>
              <a:spcBef>
                <a:spcPts val="600"/>
              </a:spcBef>
              <a:spcAft>
                <a:spcPts val="0"/>
              </a:spcAft>
              <a:buClr>
                <a:schemeClr val="lt2"/>
              </a:buClr>
              <a:buSzPts val="1800"/>
              <a:buChar char="●"/>
              <a:defRPr/>
            </a:lvl3pPr>
            <a:lvl4pPr marL="1828800" lvl="3" indent="-342900" algn="l">
              <a:lnSpc>
                <a:spcPct val="90000"/>
              </a:lnSpc>
              <a:spcBef>
                <a:spcPts val="600"/>
              </a:spcBef>
              <a:spcAft>
                <a:spcPts val="0"/>
              </a:spcAft>
              <a:buClr>
                <a:schemeClr val="lt2"/>
              </a:buClr>
              <a:buSzPts val="1800"/>
              <a:buChar char="​"/>
              <a:defRPr/>
            </a:lvl4pPr>
            <a:lvl5pPr marL="2286000" lvl="4" indent="-342900" algn="l">
              <a:lnSpc>
                <a:spcPct val="100000"/>
              </a:lnSpc>
              <a:spcBef>
                <a:spcPts val="1800"/>
              </a:spcBef>
              <a:spcAft>
                <a:spcPts val="0"/>
              </a:spcAft>
              <a:buClr>
                <a:schemeClr val="lt2"/>
              </a:buClr>
              <a:buSzPts val="1800"/>
              <a:buChar char="​"/>
              <a:defRPr/>
            </a:lvl5pPr>
            <a:lvl6pPr marL="2743200" lvl="5" indent="-342900" algn="l">
              <a:lnSpc>
                <a:spcPct val="100000"/>
              </a:lnSpc>
              <a:spcBef>
                <a:spcPts val="600"/>
              </a:spcBef>
              <a:spcAft>
                <a:spcPts val="0"/>
              </a:spcAft>
              <a:buClr>
                <a:schemeClr val="lt2"/>
              </a:buClr>
              <a:buSzPts val="1800"/>
              <a:buChar char="●"/>
              <a:defRPr/>
            </a:lvl6pPr>
            <a:lvl7pPr marL="3200400" lvl="6" indent="-342900" algn="l">
              <a:lnSpc>
                <a:spcPct val="100000"/>
              </a:lnSpc>
              <a:spcBef>
                <a:spcPts val="600"/>
              </a:spcBef>
              <a:spcAft>
                <a:spcPts val="0"/>
              </a:spcAft>
              <a:buClr>
                <a:schemeClr val="lt2"/>
              </a:buClr>
              <a:buSzPts val="1800"/>
              <a:buChar char="​"/>
              <a:defRPr/>
            </a:lvl7pPr>
            <a:lvl8pPr marL="3657600" lvl="7" indent="-342900" algn="l">
              <a:lnSpc>
                <a:spcPct val="100000"/>
              </a:lnSpc>
              <a:spcBef>
                <a:spcPts val="1200"/>
              </a:spcBef>
              <a:spcAft>
                <a:spcPts val="0"/>
              </a:spcAft>
              <a:buClr>
                <a:schemeClr val="lt2"/>
              </a:buClr>
              <a:buSzPts val="1800"/>
              <a:buChar char="​"/>
              <a:defRPr/>
            </a:lvl8pPr>
            <a:lvl9pPr marL="4114800" lvl="8" indent="-342900" algn="l">
              <a:lnSpc>
                <a:spcPct val="90000"/>
              </a:lnSpc>
              <a:spcBef>
                <a:spcPts val="600"/>
              </a:spcBef>
              <a:spcAft>
                <a:spcPts val="0"/>
              </a:spcAft>
              <a:buClr>
                <a:schemeClr val="lt2"/>
              </a:buClr>
              <a:buSzPts val="1800"/>
              <a:buChar char="​"/>
              <a:defRPr/>
            </a:lvl9pPr>
          </a:lstStyle>
          <a:p>
            <a:endParaRPr/>
          </a:p>
        </p:txBody>
      </p:sp>
      <p:sp>
        <p:nvSpPr>
          <p:cNvPr id="527" name="Google Shape;527;p89"/>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ext and picture (Purple)">
  <p:cSld name="Text and picture (Purple)">
    <p:bg>
      <p:bgPr>
        <a:solidFill>
          <a:schemeClr val="dk2"/>
        </a:solidFill>
        <a:effectLst/>
      </p:bgPr>
    </p:bg>
    <p:spTree>
      <p:nvGrpSpPr>
        <p:cNvPr id="1" name="Shape 528"/>
        <p:cNvGrpSpPr/>
        <p:nvPr/>
      </p:nvGrpSpPr>
      <p:grpSpPr>
        <a:xfrm>
          <a:off x="0" y="0"/>
          <a:ext cx="0" cy="0"/>
          <a:chOff x="0" y="0"/>
          <a:chExt cx="0" cy="0"/>
        </a:xfrm>
      </p:grpSpPr>
      <p:sp>
        <p:nvSpPr>
          <p:cNvPr id="529" name="Google Shape;529;p46"/>
          <p:cNvSpPr/>
          <p:nvPr/>
        </p:nvSpPr>
        <p:spPr>
          <a:xfrm>
            <a:off x="0" y="0"/>
            <a:ext cx="121932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30" name="Google Shape;530;p46"/>
          <p:cNvSpPr>
            <a:spLocks noGrp="1"/>
          </p:cNvSpPr>
          <p:nvPr>
            <p:ph type="pic" idx="2"/>
          </p:nvPr>
        </p:nvSpPr>
        <p:spPr>
          <a:xfrm>
            <a:off x="827088" y="887730"/>
            <a:ext cx="5078412" cy="5082540"/>
          </a:xfrm>
          <a:prstGeom prst="roundRect">
            <a:avLst>
              <a:gd name="adj" fmla="val 2778"/>
            </a:avLst>
          </a:prstGeom>
          <a:solidFill>
            <a:srgbClr val="F2F2F2"/>
          </a:solidFill>
          <a:ln>
            <a:noFill/>
          </a:ln>
        </p:spPr>
      </p:sp>
      <p:sp>
        <p:nvSpPr>
          <p:cNvPr id="531" name="Google Shape;531;p46"/>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2"/>
              </a:buClr>
              <a:buSzPts val="2200"/>
              <a:buFont typeface="Arial"/>
              <a:buNone/>
              <a:defRPr sz="2200" b="0" i="0" u="none" strike="noStrike">
                <a:solidFill>
                  <a:schemeClr val="l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46"/>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2"/>
              </a:buClr>
              <a:buSzPts val="1600"/>
              <a:buChar char="●"/>
              <a:defRPr/>
            </a:lvl1pPr>
            <a:lvl2pPr marL="914400" lvl="1" indent="-330200" algn="l">
              <a:lnSpc>
                <a:spcPct val="100000"/>
              </a:lnSpc>
              <a:spcBef>
                <a:spcPts val="600"/>
              </a:spcBef>
              <a:spcAft>
                <a:spcPts val="0"/>
              </a:spcAft>
              <a:buClr>
                <a:schemeClr val="lt2"/>
              </a:buClr>
              <a:buSzPts val="1600"/>
              <a:buChar char="●"/>
              <a:defRPr/>
            </a:lvl2pPr>
            <a:lvl3pPr marL="1371600" lvl="2" indent="-330200" algn="l">
              <a:lnSpc>
                <a:spcPct val="100000"/>
              </a:lnSpc>
              <a:spcBef>
                <a:spcPts val="600"/>
              </a:spcBef>
              <a:spcAft>
                <a:spcPts val="0"/>
              </a:spcAft>
              <a:buClr>
                <a:schemeClr val="lt2"/>
              </a:buClr>
              <a:buSzPts val="1600"/>
              <a:buChar char="●"/>
              <a:defRPr/>
            </a:lvl3pPr>
            <a:lvl4pPr marL="1828800" lvl="3" indent="-368300" algn="l">
              <a:lnSpc>
                <a:spcPct val="90000"/>
              </a:lnSpc>
              <a:spcBef>
                <a:spcPts val="600"/>
              </a:spcBef>
              <a:spcAft>
                <a:spcPts val="0"/>
              </a:spcAft>
              <a:buClr>
                <a:schemeClr val="lt2"/>
              </a:buClr>
              <a:buSzPts val="2200"/>
              <a:buChar char="​"/>
              <a:defRPr/>
            </a:lvl4pPr>
            <a:lvl5pPr marL="2286000" lvl="4" indent="-330200" algn="l">
              <a:lnSpc>
                <a:spcPct val="100000"/>
              </a:lnSpc>
              <a:spcBef>
                <a:spcPts val="1800"/>
              </a:spcBef>
              <a:spcAft>
                <a:spcPts val="0"/>
              </a:spcAft>
              <a:buClr>
                <a:schemeClr val="lt2"/>
              </a:buClr>
              <a:buSzPts val="1600"/>
              <a:buChar char="​"/>
              <a:defRPr/>
            </a:lvl5pPr>
            <a:lvl6pPr marL="2743200" lvl="5" indent="-304800" algn="l">
              <a:lnSpc>
                <a:spcPct val="100000"/>
              </a:lnSpc>
              <a:spcBef>
                <a:spcPts val="600"/>
              </a:spcBef>
              <a:spcAft>
                <a:spcPts val="0"/>
              </a:spcAft>
              <a:buClr>
                <a:schemeClr val="lt2"/>
              </a:buClr>
              <a:buSzPts val="1200"/>
              <a:buChar char="●"/>
              <a:defRPr/>
            </a:lvl6pPr>
            <a:lvl7pPr marL="3200400" lvl="6" indent="-304800" algn="l">
              <a:lnSpc>
                <a:spcPct val="100000"/>
              </a:lnSpc>
              <a:spcBef>
                <a:spcPts val="600"/>
              </a:spcBef>
              <a:spcAft>
                <a:spcPts val="0"/>
              </a:spcAft>
              <a:buClr>
                <a:schemeClr val="lt2"/>
              </a:buClr>
              <a:buSzPts val="1200"/>
              <a:buChar char="​"/>
              <a:defRPr/>
            </a:lvl7pPr>
            <a:lvl8pPr marL="3657600" lvl="7" indent="-304800" algn="l">
              <a:lnSpc>
                <a:spcPct val="100000"/>
              </a:lnSpc>
              <a:spcBef>
                <a:spcPts val="1200"/>
              </a:spcBef>
              <a:spcAft>
                <a:spcPts val="0"/>
              </a:spcAft>
              <a:buClr>
                <a:schemeClr val="lt2"/>
              </a:buClr>
              <a:buSzPts val="1200"/>
              <a:buChar char="​"/>
              <a:defRPr/>
            </a:lvl8pPr>
            <a:lvl9pPr marL="4114800" lvl="8" indent="-558800" algn="l">
              <a:lnSpc>
                <a:spcPct val="90000"/>
              </a:lnSpc>
              <a:spcBef>
                <a:spcPts val="600"/>
              </a:spcBef>
              <a:spcAft>
                <a:spcPts val="0"/>
              </a:spcAft>
              <a:buClr>
                <a:schemeClr val="lt2"/>
              </a:buClr>
              <a:buSzPts val="5200"/>
              <a:buChar char="​"/>
              <a:defRPr/>
            </a:lvl9pPr>
          </a:lstStyle>
          <a:p>
            <a:endParaRPr/>
          </a:p>
        </p:txBody>
      </p:sp>
      <p:sp>
        <p:nvSpPr>
          <p:cNvPr id="533" name="Google Shape;533;p46"/>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4" name="Google Shape;534;p46"/>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5" name="Google Shape;535;p46"/>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536" name="Google Shape;536;p46"/>
          <p:cNvSpPr/>
          <p:nvPr/>
        </p:nvSpPr>
        <p:spPr>
          <a:xfrm>
            <a:off x="0" y="6858000"/>
            <a:ext cx="0" cy="0"/>
          </a:xfrm>
          <a:custGeom>
            <a:avLst/>
            <a:gdLst/>
            <a:ahLst/>
            <a:cxnLst/>
            <a:rect l="l" t="t" r="r" b="b"/>
            <a:pathLst>
              <a:path w="294347" h="189119" extrusionOk="0">
                <a:moveTo>
                  <a:pt x="0" y="0"/>
                </a:moveTo>
                <a:cubicBezTo>
                  <a:pt x="0" y="0"/>
                  <a:pt x="0" y="0"/>
                  <a:pt x="0" y="0"/>
                </a:cubicBezTo>
                <a:cubicBezTo>
                  <a:pt x="0" y="0"/>
                  <a:pt x="0" y="0"/>
                  <a:pt x="0" y="0"/>
                </a:cubicBezTo>
                <a:cubicBezTo>
                  <a:pt x="0" y="0"/>
                  <a:pt x="0" y="0"/>
                  <a:pt x="0" y="0"/>
                </a:cubicBezTo>
                <a:lnTo>
                  <a:pt x="0" y="0"/>
                </a:lnTo>
                <a:cubicBezTo>
                  <a:pt x="0" y="0"/>
                  <a:pt x="0" y="0"/>
                  <a:pt x="0" y="0"/>
                </a:cubicBezTo>
                <a:lnTo>
                  <a:pt x="0" y="0"/>
                </a:lnTo>
                <a:cubicBezTo>
                  <a:pt x="0" y="0"/>
                  <a:pt x="0" y="0"/>
                  <a:pt x="0" y="0"/>
                </a:cubicBezTo>
                <a:close/>
                <a:moveTo>
                  <a:pt x="0" y="0"/>
                </a:moveTo>
                <a:cubicBezTo>
                  <a:pt x="0" y="0"/>
                  <a:pt x="0" y="0"/>
                  <a:pt x="0" y="0"/>
                </a:cubicBezTo>
                <a:lnTo>
                  <a:pt x="0" y="0"/>
                </a:lnTo>
                <a:cubicBezTo>
                  <a:pt x="0" y="0"/>
                  <a:pt x="0" y="0"/>
                  <a:pt x="0" y="0"/>
                </a:cubicBezTo>
                <a:lnTo>
                  <a:pt x="0" y="0"/>
                </a:lnTo>
                <a:cubicBezTo>
                  <a:pt x="0" y="0"/>
                  <a:pt x="0" y="0"/>
                  <a:pt x="0" y="0"/>
                </a:cubicBezTo>
                <a:lnTo>
                  <a:pt x="0" y="0"/>
                </a:lnTo>
                <a:cubicBezTo>
                  <a:pt x="0" y="0"/>
                  <a:pt x="0" y="0"/>
                  <a:pt x="0" y="0"/>
                </a:cubicBezTo>
                <a:lnTo>
                  <a:pt x="0" y="0"/>
                </a:lnTo>
                <a:cubicBezTo>
                  <a:pt x="0" y="0"/>
                  <a:pt x="0" y="0"/>
                  <a:pt x="0" y="0"/>
                </a:cubicBezTo>
                <a:lnTo>
                  <a:pt x="0" y="0"/>
                </a:lnTo>
                <a:cubicBezTo>
                  <a:pt x="0" y="0"/>
                  <a:pt x="0" y="0"/>
                  <a:pt x="0" y="0"/>
                </a:cubicBezTo>
                <a:close/>
              </a:path>
            </a:pathLst>
          </a:cu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hoto and heading A (Purple)">
  <p:cSld name="Photo and heading A (Purple)">
    <p:spTree>
      <p:nvGrpSpPr>
        <p:cNvPr id="1" name="Shape 537"/>
        <p:cNvGrpSpPr/>
        <p:nvPr/>
      </p:nvGrpSpPr>
      <p:grpSpPr>
        <a:xfrm>
          <a:off x="0" y="0"/>
          <a:ext cx="0" cy="0"/>
          <a:chOff x="0" y="0"/>
          <a:chExt cx="0" cy="0"/>
        </a:xfrm>
      </p:grpSpPr>
      <p:sp>
        <p:nvSpPr>
          <p:cNvPr id="538" name="Google Shape;538;p90"/>
          <p:cNvSpPr/>
          <p:nvPr/>
        </p:nvSpPr>
        <p:spPr>
          <a:xfrm>
            <a:off x="-1394" y="0"/>
            <a:ext cx="609739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39" name="Google Shape;539;p90"/>
          <p:cNvSpPr txBox="1">
            <a:spLocks noGrp="1"/>
          </p:cNvSpPr>
          <p:nvPr>
            <p:ph type="title"/>
          </p:nvPr>
        </p:nvSpPr>
        <p:spPr>
          <a:xfrm>
            <a:off x="827089" y="1068298"/>
            <a:ext cx="4854574" cy="506897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0" name="Google Shape;540;p90"/>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1" name="Google Shape;541;p90"/>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2" name="Google Shape;542;p90"/>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543" name="Google Shape;543;p90"/>
          <p:cNvSpPr>
            <a:spLocks noGrp="1"/>
          </p:cNvSpPr>
          <p:nvPr>
            <p:ph type="pic" idx="2"/>
          </p:nvPr>
        </p:nvSpPr>
        <p:spPr>
          <a:xfrm>
            <a:off x="6096000" y="0"/>
            <a:ext cx="6096000" cy="6858000"/>
          </a:xfrm>
          <a:prstGeom prst="rect">
            <a:avLst/>
          </a:prstGeom>
          <a:solidFill>
            <a:srgbClr val="F2F2F2"/>
          </a:solid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hoto and heading B (Purple)">
  <p:cSld name="Photo and heading B (Purple)">
    <p:spTree>
      <p:nvGrpSpPr>
        <p:cNvPr id="1" name="Shape 544"/>
        <p:cNvGrpSpPr/>
        <p:nvPr/>
      </p:nvGrpSpPr>
      <p:grpSpPr>
        <a:xfrm>
          <a:off x="0" y="0"/>
          <a:ext cx="0" cy="0"/>
          <a:chOff x="0" y="0"/>
          <a:chExt cx="0" cy="0"/>
        </a:xfrm>
      </p:grpSpPr>
      <p:sp>
        <p:nvSpPr>
          <p:cNvPr id="545" name="Google Shape;545;p107"/>
          <p:cNvSpPr/>
          <p:nvPr/>
        </p:nvSpPr>
        <p:spPr>
          <a:xfrm>
            <a:off x="6094606" y="0"/>
            <a:ext cx="609739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46" name="Google Shape;546;p107"/>
          <p:cNvSpPr txBox="1">
            <a:spLocks noGrp="1"/>
          </p:cNvSpPr>
          <p:nvPr>
            <p:ph type="title"/>
          </p:nvPr>
        </p:nvSpPr>
        <p:spPr>
          <a:xfrm>
            <a:off x="6508751" y="1068298"/>
            <a:ext cx="4854574" cy="506897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2"/>
              </a:buClr>
              <a:buSzPts val="5400"/>
              <a:buFont typeface="Arial"/>
              <a:buNone/>
              <a:defRPr sz="5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7" name="Google Shape;547;p107"/>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8" name="Google Shape;548;p107"/>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9" name="Google Shape;549;p107"/>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550" name="Google Shape;550;p107"/>
          <p:cNvSpPr>
            <a:spLocks noGrp="1"/>
          </p:cNvSpPr>
          <p:nvPr>
            <p:ph type="pic" idx="2"/>
          </p:nvPr>
        </p:nvSpPr>
        <p:spPr>
          <a:xfrm>
            <a:off x="0" y="0"/>
            <a:ext cx="6096000" cy="6858000"/>
          </a:xfrm>
          <a:prstGeom prst="rect">
            <a:avLst/>
          </a:prstGeom>
          <a:solidFill>
            <a:srgbClr val="F2F2F2"/>
          </a:solidFill>
          <a:ln>
            <a:noFill/>
          </a:ln>
        </p:spPr>
      </p:sp>
      <p:sp>
        <p:nvSpPr>
          <p:cNvPr id="551" name="Google Shape;551;p107"/>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Heading only (Purple)">
  <p:cSld name="Heading only (Purple)">
    <p:bg>
      <p:bgPr>
        <a:solidFill>
          <a:schemeClr val="dk2"/>
        </a:solidFill>
        <a:effectLst/>
      </p:bgPr>
    </p:bg>
    <p:spTree>
      <p:nvGrpSpPr>
        <p:cNvPr id="1" name="Shape 552"/>
        <p:cNvGrpSpPr/>
        <p:nvPr/>
      </p:nvGrpSpPr>
      <p:grpSpPr>
        <a:xfrm>
          <a:off x="0" y="0"/>
          <a:ext cx="0" cy="0"/>
          <a:chOff x="0" y="0"/>
          <a:chExt cx="0" cy="0"/>
        </a:xfrm>
      </p:grpSpPr>
      <p:sp>
        <p:nvSpPr>
          <p:cNvPr id="553" name="Google Shape;553;p108"/>
          <p:cNvSpPr/>
          <p:nvPr/>
        </p:nvSpPr>
        <p:spPr>
          <a:xfrm>
            <a:off x="0" y="0"/>
            <a:ext cx="121932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54" name="Google Shape;554;p108"/>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5" name="Google Shape;555;p108"/>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6" name="Google Shape;556;p108"/>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557" name="Google Shape;557;p108"/>
          <p:cNvSpPr txBox="1">
            <a:spLocks noGrp="1"/>
          </p:cNvSpPr>
          <p:nvPr>
            <p:ph type="title"/>
          </p:nvPr>
        </p:nvSpPr>
        <p:spPr>
          <a:xfrm>
            <a:off x="827088" y="1424940"/>
            <a:ext cx="10536237" cy="2468880"/>
          </a:xfrm>
          <a:prstGeom prst="rect">
            <a:avLst/>
          </a:prstGeom>
          <a:noFill/>
          <a:ln>
            <a:noFill/>
          </a:ln>
        </p:spPr>
        <p:txBody>
          <a:bodyPr spcFirstLastPara="1" wrap="square" lIns="0" tIns="0" rIns="0" bIns="0" anchor="ctr" anchorCtr="0">
            <a:noAutofit/>
          </a:bodyPr>
          <a:lstStyle>
            <a:lvl1pPr lvl="0" algn="l">
              <a:lnSpc>
                <a:spcPct val="92000"/>
              </a:lnSpc>
              <a:spcBef>
                <a:spcPts val="0"/>
              </a:spcBef>
              <a:spcAft>
                <a:spcPts val="0"/>
              </a:spcAft>
              <a:buClr>
                <a:schemeClr val="lt1"/>
              </a:buClr>
              <a:buSzPts val="5200"/>
              <a:buFont typeface="Arial"/>
              <a:buNone/>
              <a:defRPr sz="5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108"/>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Purple)">
  <p:cSld name="Blank (Purple)">
    <p:bg>
      <p:bgPr>
        <a:solidFill>
          <a:schemeClr val="dk2"/>
        </a:solidFill>
        <a:effectLst/>
      </p:bgPr>
    </p:bg>
    <p:spTree>
      <p:nvGrpSpPr>
        <p:cNvPr id="1" name="Shape 559"/>
        <p:cNvGrpSpPr/>
        <p:nvPr/>
      </p:nvGrpSpPr>
      <p:grpSpPr>
        <a:xfrm>
          <a:off x="0" y="0"/>
          <a:ext cx="0" cy="0"/>
          <a:chOff x="0" y="0"/>
          <a:chExt cx="0" cy="0"/>
        </a:xfrm>
      </p:grpSpPr>
      <p:sp>
        <p:nvSpPr>
          <p:cNvPr id="560" name="Google Shape;560;p109"/>
          <p:cNvSpPr/>
          <p:nvPr/>
        </p:nvSpPr>
        <p:spPr>
          <a:xfrm>
            <a:off x="0" y="0"/>
            <a:ext cx="121932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61" name="Google Shape;561;p109"/>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2" name="Google Shape;562;p109"/>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3" name="Google Shape;563;p109"/>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564" name="Google Shape;564;p109"/>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rukerveiledning ">
  <p:cSld name="Brukerveiledning ">
    <p:spTree>
      <p:nvGrpSpPr>
        <p:cNvPr id="1" name="Shape 565"/>
        <p:cNvGrpSpPr/>
        <p:nvPr/>
      </p:nvGrpSpPr>
      <p:grpSpPr>
        <a:xfrm>
          <a:off x="0" y="0"/>
          <a:ext cx="0" cy="0"/>
          <a:chOff x="0" y="0"/>
          <a:chExt cx="0" cy="0"/>
        </a:xfrm>
      </p:grpSpPr>
      <p:grpSp>
        <p:nvGrpSpPr>
          <p:cNvPr id="566" name="Google Shape;566;p110"/>
          <p:cNvGrpSpPr/>
          <p:nvPr/>
        </p:nvGrpSpPr>
        <p:grpSpPr>
          <a:xfrm>
            <a:off x="4614003" y="4753662"/>
            <a:ext cx="853698" cy="1373922"/>
            <a:chOff x="9623112" y="4365521"/>
            <a:chExt cx="1350639" cy="2173686"/>
          </a:xfrm>
        </p:grpSpPr>
        <p:pic>
          <p:nvPicPr>
            <p:cNvPr id="567" name="Google Shape;567;p110"/>
            <p:cNvPicPr preferRelativeResize="0"/>
            <p:nvPr/>
          </p:nvPicPr>
          <p:blipFill rotWithShape="1">
            <a:blip r:embed="rId2">
              <a:alphaModFix/>
            </a:blip>
            <a:srcRect/>
            <a:stretch/>
          </p:blipFill>
          <p:spPr>
            <a:xfrm>
              <a:off x="9623112" y="4365521"/>
              <a:ext cx="1348851" cy="2173686"/>
            </a:xfrm>
            <a:prstGeom prst="rect">
              <a:avLst/>
            </a:prstGeom>
            <a:noFill/>
            <a:ln>
              <a:noFill/>
            </a:ln>
          </p:spPr>
        </p:pic>
        <p:sp>
          <p:nvSpPr>
            <p:cNvPr id="568" name="Google Shape;568;p110"/>
            <p:cNvSpPr/>
            <p:nvPr/>
          </p:nvSpPr>
          <p:spPr>
            <a:xfrm>
              <a:off x="9641249" y="4477971"/>
              <a:ext cx="1327199" cy="190734"/>
            </a:xfrm>
            <a:prstGeom prst="rect">
              <a:avLst/>
            </a:prstGeom>
            <a:noFill/>
            <a:ln w="25400" cap="flat" cmpd="sng">
              <a:solidFill>
                <a:srgbClr val="FF0000"/>
              </a:solidFill>
              <a:prstDash val="solid"/>
              <a:miter lim="800000"/>
              <a:headEnd type="none" w="sm" len="sm"/>
              <a:tailEnd type="none" w="sm" len="sm"/>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None/>
              </a:pPr>
              <a:endParaRPr sz="1796" b="0" i="0" u="none" strike="noStrike" cap="none">
                <a:solidFill>
                  <a:schemeClr val="lt1"/>
                </a:solidFill>
                <a:latin typeface="Arial"/>
                <a:ea typeface="Arial"/>
                <a:cs typeface="Arial"/>
                <a:sym typeface="Arial"/>
              </a:endParaRPr>
            </a:p>
          </p:txBody>
        </p:sp>
        <p:cxnSp>
          <p:nvCxnSpPr>
            <p:cNvPr id="569" name="Google Shape;569;p110"/>
            <p:cNvCxnSpPr/>
            <p:nvPr/>
          </p:nvCxnSpPr>
          <p:spPr>
            <a:xfrm>
              <a:off x="9633073" y="4721622"/>
              <a:ext cx="1340678" cy="543868"/>
            </a:xfrm>
            <a:prstGeom prst="straightConnector1">
              <a:avLst/>
            </a:prstGeom>
            <a:noFill/>
            <a:ln w="25400" cap="flat" cmpd="sng">
              <a:solidFill>
                <a:srgbClr val="FF0000"/>
              </a:solidFill>
              <a:prstDash val="solid"/>
              <a:miter lim="800000"/>
              <a:headEnd type="none" w="sm" len="sm"/>
              <a:tailEnd type="none" w="sm" len="sm"/>
            </a:ln>
          </p:spPr>
        </p:cxnSp>
        <p:cxnSp>
          <p:nvCxnSpPr>
            <p:cNvPr id="570" name="Google Shape;570;p110"/>
            <p:cNvCxnSpPr/>
            <p:nvPr/>
          </p:nvCxnSpPr>
          <p:spPr>
            <a:xfrm rot="10800000" flipH="1">
              <a:off x="9638376" y="4727873"/>
              <a:ext cx="1325412" cy="537618"/>
            </a:xfrm>
            <a:prstGeom prst="straightConnector1">
              <a:avLst/>
            </a:prstGeom>
            <a:noFill/>
            <a:ln w="25400" cap="flat" cmpd="sng">
              <a:solidFill>
                <a:srgbClr val="FF0000"/>
              </a:solidFill>
              <a:prstDash val="solid"/>
              <a:miter lim="800000"/>
              <a:headEnd type="none" w="sm" len="sm"/>
              <a:tailEnd type="none" w="sm" len="sm"/>
            </a:ln>
          </p:spPr>
        </p:cxnSp>
        <p:cxnSp>
          <p:nvCxnSpPr>
            <p:cNvPr id="571" name="Google Shape;571;p110"/>
            <p:cNvCxnSpPr/>
            <p:nvPr/>
          </p:nvCxnSpPr>
          <p:spPr>
            <a:xfrm>
              <a:off x="9644154" y="6368096"/>
              <a:ext cx="1319635" cy="131713"/>
            </a:xfrm>
            <a:prstGeom prst="straightConnector1">
              <a:avLst/>
            </a:prstGeom>
            <a:noFill/>
            <a:ln w="25400" cap="flat" cmpd="sng">
              <a:solidFill>
                <a:srgbClr val="FF0000"/>
              </a:solidFill>
              <a:prstDash val="solid"/>
              <a:miter lim="800000"/>
              <a:headEnd type="none" w="sm" len="sm"/>
              <a:tailEnd type="none" w="sm" len="sm"/>
            </a:ln>
          </p:spPr>
        </p:cxnSp>
        <p:cxnSp>
          <p:nvCxnSpPr>
            <p:cNvPr id="572" name="Google Shape;572;p110"/>
            <p:cNvCxnSpPr/>
            <p:nvPr/>
          </p:nvCxnSpPr>
          <p:spPr>
            <a:xfrm rot="10800000" flipH="1">
              <a:off x="9641249" y="6368098"/>
              <a:ext cx="1322539" cy="131713"/>
            </a:xfrm>
            <a:prstGeom prst="straightConnector1">
              <a:avLst/>
            </a:prstGeom>
            <a:noFill/>
            <a:ln w="25400" cap="flat" cmpd="sng">
              <a:solidFill>
                <a:srgbClr val="FF0000"/>
              </a:solidFill>
              <a:prstDash val="solid"/>
              <a:miter lim="800000"/>
              <a:headEnd type="none" w="sm" len="sm"/>
              <a:tailEnd type="none" w="sm" len="sm"/>
            </a:ln>
          </p:spPr>
        </p:cxnSp>
      </p:grpSp>
      <p:pic>
        <p:nvPicPr>
          <p:cNvPr id="573" name="Google Shape;573;p110"/>
          <p:cNvPicPr preferRelativeResize="0"/>
          <p:nvPr/>
        </p:nvPicPr>
        <p:blipFill rotWithShape="1">
          <a:blip r:embed="rId3">
            <a:alphaModFix/>
          </a:blip>
          <a:srcRect/>
          <a:stretch/>
        </p:blipFill>
        <p:spPr>
          <a:xfrm>
            <a:off x="3248395" y="4062383"/>
            <a:ext cx="444149" cy="538803"/>
          </a:xfrm>
          <a:prstGeom prst="rect">
            <a:avLst/>
          </a:prstGeom>
          <a:noFill/>
          <a:ln w="9525" cap="flat" cmpd="sng">
            <a:solidFill>
              <a:schemeClr val="lt2"/>
            </a:solidFill>
            <a:prstDash val="solid"/>
            <a:round/>
            <a:headEnd type="none" w="sm" len="sm"/>
            <a:tailEnd type="none" w="sm" len="sm"/>
          </a:ln>
        </p:spPr>
      </p:pic>
      <p:pic>
        <p:nvPicPr>
          <p:cNvPr id="574" name="Google Shape;574;p110"/>
          <p:cNvPicPr preferRelativeResize="0"/>
          <p:nvPr/>
        </p:nvPicPr>
        <p:blipFill rotWithShape="1">
          <a:blip r:embed="rId4">
            <a:alphaModFix/>
          </a:blip>
          <a:srcRect/>
          <a:stretch/>
        </p:blipFill>
        <p:spPr>
          <a:xfrm>
            <a:off x="7321824" y="2477341"/>
            <a:ext cx="361904" cy="528381"/>
          </a:xfrm>
          <a:prstGeom prst="rect">
            <a:avLst/>
          </a:prstGeom>
          <a:noFill/>
          <a:ln w="9525" cap="flat" cmpd="sng">
            <a:solidFill>
              <a:schemeClr val="lt2"/>
            </a:solidFill>
            <a:prstDash val="solid"/>
            <a:round/>
            <a:headEnd type="none" w="sm" len="sm"/>
            <a:tailEnd type="none" w="sm" len="sm"/>
          </a:ln>
        </p:spPr>
      </p:pic>
      <p:pic>
        <p:nvPicPr>
          <p:cNvPr id="575" name="Google Shape;575;p110"/>
          <p:cNvPicPr preferRelativeResize="0"/>
          <p:nvPr/>
        </p:nvPicPr>
        <p:blipFill rotWithShape="1">
          <a:blip r:embed="rId5">
            <a:alphaModFix/>
          </a:blip>
          <a:srcRect t="3560" b="3560"/>
          <a:stretch/>
        </p:blipFill>
        <p:spPr>
          <a:xfrm>
            <a:off x="3252323" y="2869450"/>
            <a:ext cx="369143" cy="213335"/>
          </a:xfrm>
          <a:prstGeom prst="rect">
            <a:avLst/>
          </a:prstGeom>
          <a:noFill/>
          <a:ln w="9525" cap="flat" cmpd="sng">
            <a:solidFill>
              <a:schemeClr val="lt2"/>
            </a:solidFill>
            <a:prstDash val="solid"/>
            <a:round/>
            <a:headEnd type="none" w="sm" len="sm"/>
            <a:tailEnd type="none" w="sm" len="sm"/>
          </a:ln>
        </p:spPr>
      </p:pic>
      <p:sp>
        <p:nvSpPr>
          <p:cNvPr id="576" name="Google Shape;576;p110"/>
          <p:cNvSpPr txBox="1"/>
          <p:nvPr/>
        </p:nvSpPr>
        <p:spPr>
          <a:xfrm>
            <a:off x="827088" y="616256"/>
            <a:ext cx="10536237" cy="65017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fi-FI" sz="3600" b="0" i="0" u="none" strike="noStrike" cap="none">
                <a:solidFill>
                  <a:schemeClr val="dk2"/>
                </a:solidFill>
                <a:latin typeface="Arial"/>
                <a:ea typeface="Arial"/>
                <a:cs typeface="Arial"/>
                <a:sym typeface="Arial"/>
              </a:rPr>
              <a:t>Tips og triks - din brukerveiledning </a:t>
            </a:r>
            <a:endParaRPr/>
          </a:p>
        </p:txBody>
      </p:sp>
      <p:sp>
        <p:nvSpPr>
          <p:cNvPr id="577" name="Google Shape;577;p110"/>
          <p:cNvSpPr txBox="1"/>
          <p:nvPr/>
        </p:nvSpPr>
        <p:spPr>
          <a:xfrm>
            <a:off x="827089" y="1362253"/>
            <a:ext cx="2414410" cy="51244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2"/>
              </a:buClr>
              <a:buSzPts val="1200"/>
              <a:buFont typeface="Arial"/>
              <a:buNone/>
            </a:pPr>
            <a:r>
              <a:rPr lang="fi-FI" sz="1200" b="0" i="0" u="none" strike="noStrike" cap="none">
                <a:solidFill>
                  <a:schemeClr val="dk2"/>
                </a:solidFill>
                <a:latin typeface="Arial"/>
                <a:ea typeface="Arial"/>
                <a:cs typeface="Arial"/>
                <a:sym typeface="Arial"/>
              </a:rPr>
              <a:t>TYPOGRAFIER</a:t>
            </a:r>
            <a:endParaRPr sz="1200" b="0" i="0" u="none" strike="noStrike" cap="none">
              <a:solidFill>
                <a:schemeClr val="dk2"/>
              </a:solidFill>
              <a:latin typeface="Arial"/>
              <a:ea typeface="Arial"/>
              <a:cs typeface="Arial"/>
              <a:sym typeface="Arial"/>
            </a:endParaRPr>
          </a:p>
          <a:p>
            <a:pPr marL="0" marR="0" lvl="0" indent="0" algn="l" rtl="0">
              <a:lnSpc>
                <a:spcPct val="100000"/>
              </a:lnSpc>
              <a:spcBef>
                <a:spcPts val="600"/>
              </a:spcBef>
              <a:spcAft>
                <a:spcPts val="0"/>
              </a:spcAft>
              <a:buNone/>
            </a:pPr>
            <a:r>
              <a:rPr lang="fi-FI" sz="900" b="0" i="0" u="none" strike="noStrike" cap="none">
                <a:solidFill>
                  <a:schemeClr val="dk2"/>
                </a:solidFill>
                <a:latin typeface="Arial"/>
                <a:ea typeface="Arial"/>
                <a:cs typeface="Arial"/>
                <a:sym typeface="Arial"/>
              </a:rPr>
              <a:t>Bruk </a:t>
            </a:r>
            <a:r>
              <a:rPr lang="fi-FI" sz="900" b="1" i="0" u="none" strike="noStrike" cap="none">
                <a:solidFill>
                  <a:schemeClr val="dk2"/>
                </a:solidFill>
                <a:latin typeface="Arial"/>
                <a:ea typeface="Arial"/>
                <a:cs typeface="Arial"/>
                <a:sym typeface="Arial"/>
              </a:rPr>
              <a:t>TAB</a:t>
            </a:r>
            <a:r>
              <a:rPr lang="fi-FI" sz="900" b="0" i="0" u="none" strike="noStrike" cap="none">
                <a:solidFill>
                  <a:schemeClr val="dk2"/>
                </a:solidFill>
                <a:latin typeface="Arial"/>
                <a:ea typeface="Arial"/>
                <a:cs typeface="Arial"/>
                <a:sym typeface="Arial"/>
              </a:rPr>
              <a:t> for å gå videre i tekstnivåer. </a:t>
            </a:r>
            <a:br>
              <a:rPr lang="fi-FI" sz="900" b="0" i="0" u="none" strike="noStrike" cap="none">
                <a:solidFill>
                  <a:schemeClr val="dk2"/>
                </a:solidFill>
                <a:latin typeface="Arial"/>
                <a:ea typeface="Arial"/>
                <a:cs typeface="Arial"/>
                <a:sym typeface="Arial"/>
              </a:rPr>
            </a:br>
            <a:r>
              <a:rPr lang="fi-FI" sz="900" b="0" i="0" u="none" strike="noStrike" cap="none">
                <a:solidFill>
                  <a:schemeClr val="dk2"/>
                </a:solidFill>
                <a:latin typeface="Arial"/>
                <a:ea typeface="Arial"/>
                <a:cs typeface="Arial"/>
                <a:sym typeface="Arial"/>
              </a:rPr>
              <a:t>Trykk </a:t>
            </a:r>
            <a:r>
              <a:rPr lang="fi-FI" sz="900" b="1" i="0" u="none" strike="noStrike" cap="none">
                <a:solidFill>
                  <a:schemeClr val="dk2"/>
                </a:solidFill>
                <a:latin typeface="Arial"/>
                <a:ea typeface="Arial"/>
                <a:cs typeface="Arial"/>
                <a:sym typeface="Arial"/>
              </a:rPr>
              <a:t>ENTER</a:t>
            </a:r>
            <a:r>
              <a:rPr lang="fi-FI" sz="900" b="0" i="0" u="none" strike="noStrike" cap="none">
                <a:solidFill>
                  <a:schemeClr val="dk2"/>
                </a:solidFill>
                <a:latin typeface="Arial"/>
                <a:ea typeface="Arial"/>
                <a:cs typeface="Arial"/>
                <a:sym typeface="Arial"/>
              </a:rPr>
              <a:t> og deretter </a:t>
            </a:r>
            <a:r>
              <a:rPr lang="fi-FI" sz="900" b="1" i="0" u="none" strike="noStrike" cap="none">
                <a:solidFill>
                  <a:schemeClr val="dk2"/>
                </a:solidFill>
                <a:latin typeface="Arial"/>
                <a:ea typeface="Arial"/>
                <a:cs typeface="Arial"/>
                <a:sym typeface="Arial"/>
              </a:rPr>
              <a:t>TAB</a:t>
            </a:r>
            <a:r>
              <a:rPr lang="fi-FI" sz="900" b="0" i="0" u="none" strike="noStrike" cap="none">
                <a:solidFill>
                  <a:schemeClr val="dk2"/>
                </a:solidFill>
                <a:latin typeface="Arial"/>
                <a:ea typeface="Arial"/>
                <a:cs typeface="Arial"/>
                <a:sym typeface="Arial"/>
              </a:rPr>
              <a:t> for å gå </a:t>
            </a:r>
            <a:br>
              <a:rPr lang="fi-FI" sz="900" b="0" i="0" u="none" strike="noStrike" cap="none">
                <a:solidFill>
                  <a:schemeClr val="dk2"/>
                </a:solidFill>
                <a:latin typeface="Arial"/>
                <a:ea typeface="Arial"/>
                <a:cs typeface="Arial"/>
                <a:sym typeface="Arial"/>
              </a:rPr>
            </a:br>
            <a:r>
              <a:rPr lang="fi-FI" sz="900" b="0" i="0" u="none" strike="noStrike" cap="none">
                <a:solidFill>
                  <a:schemeClr val="dk2"/>
                </a:solidFill>
                <a:latin typeface="Arial"/>
                <a:ea typeface="Arial"/>
                <a:cs typeface="Arial"/>
                <a:sym typeface="Arial"/>
              </a:rPr>
              <a:t>fra ett nivå til det neste </a:t>
            </a:r>
            <a:endParaRPr/>
          </a:p>
          <a:p>
            <a:pPr marL="0" marR="0" lvl="0" indent="0" algn="l" rtl="0">
              <a:lnSpc>
                <a:spcPct val="100000"/>
              </a:lnSpc>
              <a:spcBef>
                <a:spcPts val="600"/>
              </a:spcBef>
              <a:spcAft>
                <a:spcPts val="0"/>
              </a:spcAft>
              <a:buNone/>
            </a:pPr>
            <a:r>
              <a:rPr lang="fi-FI" sz="900" b="0" i="0" u="none" strike="noStrike" cap="none">
                <a:solidFill>
                  <a:schemeClr val="dk2"/>
                </a:solidFill>
                <a:latin typeface="Arial"/>
                <a:ea typeface="Arial"/>
                <a:cs typeface="Arial"/>
                <a:sym typeface="Arial"/>
              </a:rPr>
              <a:t>For å gå tilbake i tekstnivåer, </a:t>
            </a:r>
            <a:br>
              <a:rPr lang="fi-FI" sz="900" b="0" i="0" u="none" strike="noStrike" cap="none">
                <a:solidFill>
                  <a:schemeClr val="dk2"/>
                </a:solidFill>
                <a:latin typeface="Arial"/>
                <a:ea typeface="Arial"/>
                <a:cs typeface="Arial"/>
                <a:sym typeface="Arial"/>
              </a:rPr>
            </a:br>
            <a:r>
              <a:rPr lang="fi-FI" sz="900" b="0" i="0" u="none" strike="noStrike" cap="none">
                <a:solidFill>
                  <a:schemeClr val="dk2"/>
                </a:solidFill>
                <a:latin typeface="Arial"/>
                <a:ea typeface="Arial"/>
                <a:cs typeface="Arial"/>
                <a:sym typeface="Arial"/>
              </a:rPr>
              <a:t>bruk </a:t>
            </a:r>
            <a:r>
              <a:rPr lang="fi-FI" sz="900" b="1" i="0" u="none" strike="noStrike" cap="none">
                <a:solidFill>
                  <a:schemeClr val="dk2"/>
                </a:solidFill>
                <a:latin typeface="Arial"/>
                <a:ea typeface="Arial"/>
                <a:cs typeface="Arial"/>
                <a:sym typeface="Arial"/>
              </a:rPr>
              <a:t>SHIFT+TAB </a:t>
            </a:r>
            <a:endParaRPr/>
          </a:p>
          <a:p>
            <a:pPr marL="0" marR="0" lvl="0" indent="0" algn="l" rtl="0">
              <a:lnSpc>
                <a:spcPct val="100000"/>
              </a:lnSpc>
              <a:spcBef>
                <a:spcPts val="600"/>
              </a:spcBef>
              <a:spcAft>
                <a:spcPts val="0"/>
              </a:spcAft>
              <a:buNone/>
            </a:pPr>
            <a:r>
              <a:rPr lang="fi-FI" sz="900" b="0" i="0" u="none" strike="noStrike" cap="none">
                <a:solidFill>
                  <a:schemeClr val="dk2"/>
                </a:solidFill>
                <a:latin typeface="Arial"/>
                <a:ea typeface="Arial"/>
                <a:cs typeface="Arial"/>
                <a:sym typeface="Arial"/>
              </a:rPr>
              <a:t>Alternativt kan </a:t>
            </a:r>
            <a:r>
              <a:rPr lang="fi-FI" sz="900" b="1" i="0" u="none" strike="noStrike" cap="none">
                <a:solidFill>
                  <a:schemeClr val="dk2"/>
                </a:solidFill>
                <a:latin typeface="Arial"/>
                <a:ea typeface="Arial"/>
                <a:cs typeface="Arial"/>
                <a:sym typeface="Arial"/>
              </a:rPr>
              <a:t>Øk</a:t>
            </a:r>
            <a:r>
              <a:rPr lang="fi-FI" sz="900" b="0" i="0" u="none" strike="noStrike" cap="none">
                <a:solidFill>
                  <a:schemeClr val="dk2"/>
                </a:solidFill>
                <a:latin typeface="Arial"/>
                <a:ea typeface="Arial"/>
                <a:cs typeface="Arial"/>
                <a:sym typeface="Arial"/>
              </a:rPr>
              <a:t> og </a:t>
            </a:r>
            <a:r>
              <a:rPr lang="fi-FI" sz="900" b="1" i="0" u="none" strike="noStrike" cap="none">
                <a:solidFill>
                  <a:schemeClr val="dk2"/>
                </a:solidFill>
                <a:latin typeface="Arial"/>
                <a:ea typeface="Arial"/>
                <a:cs typeface="Arial"/>
                <a:sym typeface="Arial"/>
              </a:rPr>
              <a:t>Reduser</a:t>
            </a:r>
            <a:r>
              <a:rPr lang="fi-FI" sz="900" b="0" i="0" u="none" strike="noStrike" cap="none">
                <a:solidFill>
                  <a:schemeClr val="dk2"/>
                </a:solidFill>
                <a:latin typeface="Arial"/>
                <a:ea typeface="Arial"/>
                <a:cs typeface="Arial"/>
                <a:sym typeface="Arial"/>
              </a:rPr>
              <a:t> </a:t>
            </a:r>
            <a:br>
              <a:rPr lang="fi-FI" sz="900" b="0" i="0" u="none" strike="noStrike" cap="none">
                <a:solidFill>
                  <a:schemeClr val="dk2"/>
                </a:solidFill>
                <a:latin typeface="Arial"/>
                <a:ea typeface="Arial"/>
                <a:cs typeface="Arial"/>
                <a:sym typeface="Arial"/>
              </a:rPr>
            </a:br>
            <a:r>
              <a:rPr lang="fi-FI" sz="900" b="0" i="0" u="none" strike="noStrike" cap="none">
                <a:solidFill>
                  <a:schemeClr val="dk2"/>
                </a:solidFill>
                <a:latin typeface="Arial"/>
                <a:ea typeface="Arial"/>
                <a:cs typeface="Arial"/>
                <a:sym typeface="Arial"/>
              </a:rPr>
              <a:t>listenivå brukes </a:t>
            </a:r>
            <a:endParaRPr/>
          </a:p>
          <a:p>
            <a:pPr marL="0" marR="0" lvl="0" indent="0" algn="l" rtl="0">
              <a:lnSpc>
                <a:spcPct val="100000"/>
              </a:lnSpc>
              <a:spcBef>
                <a:spcPts val="600"/>
              </a:spcBef>
              <a:spcAft>
                <a:spcPts val="0"/>
              </a:spcAft>
              <a:buNone/>
            </a:pPr>
            <a:r>
              <a:rPr lang="fi-FI" sz="900" b="1" i="0" u="none" strike="noStrike" cap="none">
                <a:solidFill>
                  <a:schemeClr val="dk2"/>
                </a:solidFill>
                <a:latin typeface="Arial"/>
                <a:ea typeface="Arial"/>
                <a:cs typeface="Arial"/>
                <a:sym typeface="Arial"/>
              </a:rPr>
              <a:t>TIPS: Bruk punkt-knappen </a:t>
            </a:r>
            <a:endParaRPr/>
          </a:p>
          <a:p>
            <a:pPr marL="0" marR="0" lvl="0" indent="0" algn="l" rtl="0">
              <a:lnSpc>
                <a:spcPct val="100000"/>
              </a:lnSpc>
              <a:spcBef>
                <a:spcPts val="600"/>
              </a:spcBef>
              <a:spcAft>
                <a:spcPts val="0"/>
              </a:spcAft>
              <a:buNone/>
            </a:pPr>
            <a:r>
              <a:rPr lang="fi-FI" sz="900" b="0" i="0" u="none" strike="noStrike" cap="none">
                <a:solidFill>
                  <a:schemeClr val="dk2"/>
                </a:solidFill>
                <a:latin typeface="Arial"/>
                <a:ea typeface="Arial"/>
                <a:cs typeface="Arial"/>
                <a:sym typeface="Arial"/>
              </a:rPr>
              <a:t>Fjern punkt for ren tekst. </a:t>
            </a:r>
            <a:br>
              <a:rPr lang="fi-FI" sz="900" b="0" i="0" u="none" strike="noStrike" cap="none">
                <a:solidFill>
                  <a:schemeClr val="dk2"/>
                </a:solidFill>
                <a:latin typeface="Arial"/>
                <a:ea typeface="Arial"/>
                <a:cs typeface="Arial"/>
                <a:sym typeface="Arial"/>
              </a:rPr>
            </a:br>
            <a:r>
              <a:rPr lang="fi-FI" sz="900" b="0" i="0" u="none" strike="noStrike" cap="none">
                <a:solidFill>
                  <a:schemeClr val="dk2"/>
                </a:solidFill>
                <a:latin typeface="Arial"/>
                <a:ea typeface="Arial"/>
                <a:cs typeface="Arial"/>
                <a:sym typeface="Arial"/>
              </a:rPr>
              <a:t>Klikk på kuleknappen for å angi riktig </a:t>
            </a:r>
            <a:br>
              <a:rPr lang="fi-FI" sz="900" b="0" i="0" u="none" strike="noStrike" cap="none">
                <a:solidFill>
                  <a:schemeClr val="dk2"/>
                </a:solidFill>
                <a:latin typeface="Arial"/>
                <a:ea typeface="Arial"/>
                <a:cs typeface="Arial"/>
                <a:sym typeface="Arial"/>
              </a:rPr>
            </a:br>
            <a:r>
              <a:rPr lang="fi-FI" sz="900" b="0" i="0" u="none" strike="noStrike" cap="none">
                <a:solidFill>
                  <a:schemeClr val="dk2"/>
                </a:solidFill>
                <a:latin typeface="Arial"/>
                <a:ea typeface="Arial"/>
                <a:cs typeface="Arial"/>
                <a:sym typeface="Arial"/>
              </a:rPr>
              <a:t>kule igjen </a:t>
            </a:r>
            <a:endParaRPr/>
          </a:p>
          <a:p>
            <a:pPr marL="0" marR="0" lvl="0" indent="0" algn="l" rtl="0">
              <a:lnSpc>
                <a:spcPct val="100000"/>
              </a:lnSpc>
              <a:spcBef>
                <a:spcPts val="1800"/>
              </a:spcBef>
              <a:spcAft>
                <a:spcPts val="0"/>
              </a:spcAft>
              <a:buNone/>
            </a:pPr>
            <a:r>
              <a:rPr lang="fi-FI" sz="1200" b="0" i="0" u="none" strike="noStrike" cap="none">
                <a:solidFill>
                  <a:schemeClr val="dk2"/>
                </a:solidFill>
                <a:latin typeface="Arial"/>
                <a:ea typeface="Arial"/>
                <a:cs typeface="Arial"/>
                <a:sym typeface="Arial"/>
              </a:rPr>
              <a:t>LYSBILDE &amp; OPPSET</a:t>
            </a:r>
            <a:endParaRPr/>
          </a:p>
          <a:p>
            <a:pPr marL="0" marR="0" lvl="0" indent="0" algn="l" rtl="0">
              <a:lnSpc>
                <a:spcPct val="100000"/>
              </a:lnSpc>
              <a:spcBef>
                <a:spcPts val="600"/>
              </a:spcBef>
              <a:spcAft>
                <a:spcPts val="0"/>
              </a:spcAft>
              <a:buClr>
                <a:schemeClr val="dk2"/>
              </a:buClr>
              <a:buSzPts val="900"/>
              <a:buFont typeface="Arial"/>
              <a:buNone/>
            </a:pPr>
            <a:r>
              <a:rPr lang="fi-FI" sz="900" b="0" i="0" u="none" strike="noStrike" cap="none">
                <a:solidFill>
                  <a:schemeClr val="dk2"/>
                </a:solidFill>
                <a:latin typeface="Arial"/>
                <a:ea typeface="Arial"/>
                <a:cs typeface="Arial"/>
                <a:sym typeface="Arial"/>
              </a:rPr>
              <a:t>Klikk på menypunktet </a:t>
            </a:r>
            <a:r>
              <a:rPr lang="fi-FI" sz="900" b="1" i="0" u="none" strike="noStrike" cap="none">
                <a:solidFill>
                  <a:schemeClr val="dk2"/>
                </a:solidFill>
                <a:latin typeface="Arial"/>
                <a:ea typeface="Arial"/>
                <a:cs typeface="Arial"/>
                <a:sym typeface="Arial"/>
              </a:rPr>
              <a:t>Nytt lysbilde </a:t>
            </a:r>
            <a:r>
              <a:rPr lang="fi-FI" sz="900" b="0" i="0" u="none" strike="noStrike" cap="none">
                <a:solidFill>
                  <a:schemeClr val="dk2"/>
                </a:solidFill>
                <a:latin typeface="Arial"/>
                <a:ea typeface="Arial"/>
                <a:cs typeface="Arial"/>
                <a:sym typeface="Arial"/>
              </a:rPr>
              <a:t>i </a:t>
            </a:r>
            <a:br>
              <a:rPr lang="fi-FI" sz="900" b="0" i="0" u="none" strike="noStrike" cap="none">
                <a:solidFill>
                  <a:schemeClr val="dk2"/>
                </a:solidFill>
                <a:latin typeface="Arial"/>
                <a:ea typeface="Arial"/>
                <a:cs typeface="Arial"/>
                <a:sym typeface="Arial"/>
              </a:rPr>
            </a:br>
            <a:r>
              <a:rPr lang="fi-FI" sz="900" b="1" i="0" u="none" strike="noStrike" cap="none">
                <a:solidFill>
                  <a:schemeClr val="dk2"/>
                </a:solidFill>
                <a:latin typeface="Arial"/>
                <a:ea typeface="Arial"/>
                <a:cs typeface="Arial"/>
                <a:sym typeface="Arial"/>
              </a:rPr>
              <a:t>Hjem</a:t>
            </a:r>
            <a:r>
              <a:rPr lang="fi-FI" sz="900" b="0" i="0" u="none" strike="noStrike" cap="none">
                <a:solidFill>
                  <a:schemeClr val="dk2"/>
                </a:solidFill>
                <a:latin typeface="Arial"/>
                <a:ea typeface="Arial"/>
                <a:cs typeface="Arial"/>
                <a:sym typeface="Arial"/>
              </a:rPr>
              <a:t>-fanen for å sette inn et nytt lysbilde </a:t>
            </a:r>
            <a:endParaRPr/>
          </a:p>
          <a:p>
            <a:pPr marL="0" marR="0" lvl="0" indent="0" algn="l" rtl="0">
              <a:lnSpc>
                <a:spcPct val="100000"/>
              </a:lnSpc>
              <a:spcBef>
                <a:spcPts val="1200"/>
              </a:spcBef>
              <a:spcAft>
                <a:spcPts val="0"/>
              </a:spcAft>
              <a:buClr>
                <a:schemeClr val="dk2"/>
              </a:buClr>
              <a:buSzPts val="900"/>
              <a:buFont typeface="Arial"/>
              <a:buNone/>
            </a:pPr>
            <a:r>
              <a:rPr lang="fi-FI" sz="900" b="1" i="0" u="none" strike="noStrike" cap="none">
                <a:solidFill>
                  <a:schemeClr val="dk2"/>
                </a:solidFill>
                <a:latin typeface="Arial"/>
                <a:ea typeface="Arial"/>
                <a:cs typeface="Arial"/>
                <a:sym typeface="Arial"/>
              </a:rPr>
              <a:t>Endre Oppsett </a:t>
            </a:r>
            <a:endParaRPr/>
          </a:p>
          <a:p>
            <a:pPr marL="0" marR="0" lvl="0" indent="0" algn="l" rtl="0">
              <a:lnSpc>
                <a:spcPct val="100000"/>
              </a:lnSpc>
              <a:spcBef>
                <a:spcPts val="600"/>
              </a:spcBef>
              <a:spcAft>
                <a:spcPts val="0"/>
              </a:spcAft>
              <a:buClr>
                <a:schemeClr val="dk2"/>
              </a:buClr>
              <a:buSzPts val="900"/>
              <a:buFont typeface="Arial"/>
              <a:buNone/>
            </a:pPr>
            <a:r>
              <a:rPr lang="fi-FI" sz="900" b="0" i="0" u="none" strike="noStrike" cap="none">
                <a:solidFill>
                  <a:schemeClr val="dk2"/>
                </a:solidFill>
                <a:latin typeface="Arial"/>
                <a:ea typeface="Arial"/>
                <a:cs typeface="Arial"/>
                <a:sym typeface="Arial"/>
              </a:rPr>
              <a:t>Klikk på pilen ved siden av </a:t>
            </a:r>
            <a:r>
              <a:rPr lang="fi-FI" sz="900" b="1" i="0" u="none" strike="noStrike" cap="none">
                <a:solidFill>
                  <a:schemeClr val="dk2"/>
                </a:solidFill>
                <a:latin typeface="Arial"/>
                <a:ea typeface="Arial"/>
                <a:cs typeface="Arial"/>
                <a:sym typeface="Arial"/>
              </a:rPr>
              <a:t>Oppsett</a:t>
            </a:r>
            <a:r>
              <a:rPr lang="fi-FI" sz="900" b="0" i="0" u="none" strike="noStrike" cap="none">
                <a:solidFill>
                  <a:schemeClr val="dk2"/>
                </a:solidFill>
                <a:latin typeface="Arial"/>
                <a:ea typeface="Arial"/>
                <a:cs typeface="Arial"/>
                <a:sym typeface="Arial"/>
              </a:rPr>
              <a:t> for </a:t>
            </a:r>
            <a:br>
              <a:rPr lang="fi-FI" sz="900" b="0" i="0" u="none" strike="noStrike" cap="none">
                <a:solidFill>
                  <a:schemeClr val="dk2"/>
                </a:solidFill>
                <a:latin typeface="Arial"/>
                <a:ea typeface="Arial"/>
                <a:cs typeface="Arial"/>
                <a:sym typeface="Arial"/>
              </a:rPr>
            </a:br>
            <a:r>
              <a:rPr lang="fi-FI" sz="900" b="0" i="0" u="none" strike="noStrike" cap="none">
                <a:solidFill>
                  <a:schemeClr val="dk2"/>
                </a:solidFill>
                <a:latin typeface="Arial"/>
                <a:ea typeface="Arial"/>
                <a:cs typeface="Arial"/>
                <a:sym typeface="Arial"/>
              </a:rPr>
              <a:t>å vise en rullegardinmeny med mulige lysbildeoppsett </a:t>
            </a:r>
            <a:endParaRPr/>
          </a:p>
          <a:p>
            <a:pPr marL="0" marR="0" lvl="0" indent="0" algn="l" rtl="0">
              <a:lnSpc>
                <a:spcPct val="100000"/>
              </a:lnSpc>
              <a:spcBef>
                <a:spcPts val="1200"/>
              </a:spcBef>
              <a:spcAft>
                <a:spcPts val="0"/>
              </a:spcAft>
              <a:buClr>
                <a:schemeClr val="dk2"/>
              </a:buClr>
              <a:buSzPts val="900"/>
              <a:buFont typeface="Arial"/>
              <a:buNone/>
            </a:pPr>
            <a:r>
              <a:rPr lang="fi-FI" sz="900" b="1" i="0" u="none" strike="noStrike" cap="none">
                <a:solidFill>
                  <a:schemeClr val="dk2"/>
                </a:solidFill>
                <a:latin typeface="Arial"/>
                <a:ea typeface="Arial"/>
                <a:cs typeface="Arial"/>
                <a:sym typeface="Arial"/>
              </a:rPr>
              <a:t>Tilbakestill lysbildet </a:t>
            </a:r>
            <a:endParaRPr/>
          </a:p>
          <a:p>
            <a:pPr marL="0" marR="0" lvl="0" indent="0" algn="l" rtl="0">
              <a:lnSpc>
                <a:spcPct val="100000"/>
              </a:lnSpc>
              <a:spcBef>
                <a:spcPts val="600"/>
              </a:spcBef>
              <a:spcAft>
                <a:spcPts val="0"/>
              </a:spcAft>
              <a:buClr>
                <a:schemeClr val="dk2"/>
              </a:buClr>
              <a:buSzPts val="900"/>
              <a:buFont typeface="Arial"/>
              <a:buNone/>
            </a:pPr>
            <a:r>
              <a:rPr lang="fi-FI" sz="900" b="1" i="0" u="none" strike="noStrike" cap="none">
                <a:solidFill>
                  <a:schemeClr val="dk2"/>
                </a:solidFill>
                <a:latin typeface="Arial"/>
                <a:ea typeface="Arial"/>
                <a:cs typeface="Arial"/>
                <a:sym typeface="Arial"/>
              </a:rPr>
              <a:t>1. </a:t>
            </a:r>
            <a:r>
              <a:rPr lang="fi-FI" sz="900" b="0" i="0" u="none" strike="noStrike" cap="none">
                <a:solidFill>
                  <a:schemeClr val="dk2"/>
                </a:solidFill>
                <a:latin typeface="Arial"/>
                <a:ea typeface="Arial"/>
                <a:cs typeface="Arial"/>
                <a:sym typeface="Arial"/>
              </a:rPr>
              <a:t>Klikk på </a:t>
            </a:r>
            <a:r>
              <a:rPr lang="fi-FI" sz="900" b="1" i="0" u="none" strike="noStrike" cap="none">
                <a:solidFill>
                  <a:schemeClr val="dk2"/>
                </a:solidFill>
                <a:latin typeface="Arial"/>
                <a:ea typeface="Arial"/>
                <a:cs typeface="Arial"/>
                <a:sym typeface="Arial"/>
              </a:rPr>
              <a:t>Hjem</a:t>
            </a:r>
            <a:r>
              <a:rPr lang="fi-FI" sz="900" b="0" i="0" u="none" strike="noStrike" cap="none">
                <a:solidFill>
                  <a:schemeClr val="dk2"/>
                </a:solidFill>
                <a:latin typeface="Arial"/>
                <a:ea typeface="Arial"/>
                <a:cs typeface="Arial"/>
                <a:sym typeface="Arial"/>
              </a:rPr>
              <a:t>-knappen </a:t>
            </a:r>
            <a:endParaRPr/>
          </a:p>
          <a:p>
            <a:pPr marL="0" marR="0" lvl="0" indent="0" algn="l" rtl="0">
              <a:lnSpc>
                <a:spcPct val="100000"/>
              </a:lnSpc>
              <a:spcBef>
                <a:spcPts val="600"/>
              </a:spcBef>
              <a:spcAft>
                <a:spcPts val="0"/>
              </a:spcAft>
              <a:buClr>
                <a:schemeClr val="dk2"/>
              </a:buClr>
              <a:buSzPts val="900"/>
              <a:buFont typeface="Arial"/>
              <a:buNone/>
            </a:pPr>
            <a:r>
              <a:rPr lang="fi-FI" sz="900" b="1" i="0" u="none" strike="noStrike" cap="none">
                <a:solidFill>
                  <a:schemeClr val="dk2"/>
                </a:solidFill>
                <a:latin typeface="Arial"/>
                <a:ea typeface="Arial"/>
                <a:cs typeface="Arial"/>
                <a:sym typeface="Arial"/>
              </a:rPr>
              <a:t>2. </a:t>
            </a:r>
            <a:r>
              <a:rPr lang="fi-FI" sz="900" b="0" i="0" u="none" strike="noStrike" cap="none">
                <a:solidFill>
                  <a:schemeClr val="dk2"/>
                </a:solidFill>
                <a:latin typeface="Arial"/>
                <a:ea typeface="Arial"/>
                <a:cs typeface="Arial"/>
                <a:sym typeface="Arial"/>
              </a:rPr>
              <a:t>Velg </a:t>
            </a:r>
            <a:r>
              <a:rPr lang="fi-FI" sz="900" b="1" i="0" u="none" strike="noStrike" cap="none">
                <a:solidFill>
                  <a:schemeClr val="dk2"/>
                </a:solidFill>
                <a:latin typeface="Arial"/>
                <a:ea typeface="Arial"/>
                <a:cs typeface="Arial"/>
                <a:sym typeface="Arial"/>
              </a:rPr>
              <a:t>Tilbakestill</a:t>
            </a:r>
            <a:r>
              <a:rPr lang="fi-FI" sz="900" b="0" i="0" u="none" strike="noStrike" cap="none">
                <a:solidFill>
                  <a:schemeClr val="dk2"/>
                </a:solidFill>
                <a:latin typeface="Arial"/>
                <a:ea typeface="Arial"/>
                <a:cs typeface="Arial"/>
                <a:sym typeface="Arial"/>
              </a:rPr>
              <a:t> for å tilbakestille </a:t>
            </a:r>
            <a:br>
              <a:rPr lang="fi-FI" sz="900" b="0" i="0" u="none" strike="noStrike" cap="none">
                <a:solidFill>
                  <a:schemeClr val="dk2"/>
                </a:solidFill>
                <a:latin typeface="Arial"/>
                <a:ea typeface="Arial"/>
                <a:cs typeface="Arial"/>
                <a:sym typeface="Arial"/>
              </a:rPr>
            </a:br>
            <a:r>
              <a:rPr lang="fi-FI" sz="900" b="0" i="0" u="none" strike="noStrike" cap="none">
                <a:solidFill>
                  <a:schemeClr val="dk2"/>
                </a:solidFill>
                <a:latin typeface="Arial"/>
                <a:ea typeface="Arial"/>
                <a:cs typeface="Arial"/>
                <a:sym typeface="Arial"/>
              </a:rPr>
              <a:t>plassering, størrelse og formatering av plass-holdere til oppsettets opprinnelige design i fanen </a:t>
            </a:r>
            <a:r>
              <a:rPr lang="fi-FI" sz="900" b="1" i="0" u="none" strike="noStrike" cap="none">
                <a:solidFill>
                  <a:schemeClr val="dk2"/>
                </a:solidFill>
                <a:latin typeface="Arial"/>
                <a:ea typeface="Arial"/>
                <a:cs typeface="Arial"/>
                <a:sym typeface="Arial"/>
              </a:rPr>
              <a:t>Hjem</a:t>
            </a:r>
            <a:r>
              <a:rPr lang="fi-FI" sz="900" b="0" i="0" u="none" strike="noStrike" cap="none">
                <a:solidFill>
                  <a:schemeClr val="dk2"/>
                </a:solidFill>
                <a:latin typeface="Arial"/>
                <a:ea typeface="Arial"/>
                <a:cs typeface="Arial"/>
                <a:sym typeface="Arial"/>
              </a:rPr>
              <a:t> </a:t>
            </a:r>
            <a:endParaRPr/>
          </a:p>
          <a:p>
            <a:pPr marL="0" marR="0" lvl="0" indent="0" algn="l" rtl="0">
              <a:lnSpc>
                <a:spcPct val="100000"/>
              </a:lnSpc>
              <a:spcBef>
                <a:spcPts val="600"/>
              </a:spcBef>
              <a:spcAft>
                <a:spcPts val="0"/>
              </a:spcAft>
              <a:buClr>
                <a:schemeClr val="dk1"/>
              </a:buClr>
              <a:buSzPts val="900"/>
              <a:buFont typeface="Arial"/>
              <a:buNone/>
            </a:pPr>
            <a:endParaRPr sz="900" b="0" i="0" u="none" strike="noStrike" cap="none">
              <a:solidFill>
                <a:schemeClr val="dk2"/>
              </a:solidFill>
              <a:latin typeface="Arial"/>
              <a:ea typeface="Arial"/>
              <a:cs typeface="Arial"/>
              <a:sym typeface="Arial"/>
            </a:endParaRPr>
          </a:p>
        </p:txBody>
      </p:sp>
      <p:sp>
        <p:nvSpPr>
          <p:cNvPr id="578" name="Google Shape;578;p110"/>
          <p:cNvSpPr txBox="1"/>
          <p:nvPr/>
        </p:nvSpPr>
        <p:spPr>
          <a:xfrm>
            <a:off x="4614863" y="1378678"/>
            <a:ext cx="2711226" cy="348781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2"/>
              </a:buClr>
              <a:buSzPts val="1200"/>
              <a:buFont typeface="Arial"/>
              <a:buNone/>
            </a:pPr>
            <a:r>
              <a:rPr lang="fi-FI" sz="1200" b="0" i="0" u="none" strike="noStrike" cap="none">
                <a:solidFill>
                  <a:schemeClr val="dk2"/>
                </a:solidFill>
                <a:latin typeface="Arial"/>
                <a:ea typeface="Arial"/>
                <a:cs typeface="Arial"/>
                <a:sym typeface="Arial"/>
              </a:rPr>
              <a:t>BILDER</a:t>
            </a:r>
            <a:endParaRPr sz="1200" b="1" i="0" u="none" strike="noStrike" cap="none">
              <a:solidFill>
                <a:schemeClr val="dk2"/>
              </a:solidFill>
              <a:latin typeface="Arial"/>
              <a:ea typeface="Arial"/>
              <a:cs typeface="Arial"/>
              <a:sym typeface="Arial"/>
            </a:endParaRPr>
          </a:p>
          <a:p>
            <a:pPr marL="0" marR="0" lvl="0" indent="0" algn="l" rtl="0">
              <a:lnSpc>
                <a:spcPct val="100000"/>
              </a:lnSpc>
              <a:spcBef>
                <a:spcPts val="600"/>
              </a:spcBef>
              <a:spcAft>
                <a:spcPts val="0"/>
              </a:spcAft>
              <a:buClr>
                <a:schemeClr val="dk2"/>
              </a:buClr>
              <a:buSzPts val="900"/>
              <a:buFont typeface="Arial"/>
              <a:buNone/>
            </a:pPr>
            <a:r>
              <a:rPr lang="fi-FI" sz="900" b="0" i="0" u="none" strike="noStrike" cap="none">
                <a:solidFill>
                  <a:schemeClr val="dk2"/>
                </a:solidFill>
                <a:latin typeface="Arial"/>
                <a:ea typeface="Arial"/>
                <a:cs typeface="Arial"/>
                <a:sym typeface="Arial"/>
              </a:rPr>
              <a:t>På lysbilder med en bildeplassholder </a:t>
            </a:r>
            <a:br>
              <a:rPr lang="fi-FI" sz="900" b="0" i="0" u="none" strike="noStrike" cap="none">
                <a:solidFill>
                  <a:schemeClr val="dk2"/>
                </a:solidFill>
                <a:latin typeface="Arial"/>
                <a:ea typeface="Arial"/>
                <a:cs typeface="Arial"/>
                <a:sym typeface="Arial"/>
              </a:rPr>
            </a:br>
            <a:r>
              <a:rPr lang="fi-FI" sz="900" b="0" i="0" u="none" strike="noStrike" cap="none">
                <a:solidFill>
                  <a:schemeClr val="dk2"/>
                </a:solidFill>
                <a:latin typeface="Arial"/>
                <a:ea typeface="Arial"/>
                <a:cs typeface="Arial"/>
                <a:sym typeface="Arial"/>
              </a:rPr>
              <a:t>klikker du på ikonet og velger </a:t>
            </a:r>
            <a:r>
              <a:rPr lang="fi-FI" sz="900" b="1" i="0" u="none" strike="noStrike" cap="none">
                <a:solidFill>
                  <a:schemeClr val="dk2"/>
                </a:solidFill>
                <a:latin typeface="Arial"/>
                <a:ea typeface="Arial"/>
                <a:cs typeface="Arial"/>
                <a:sym typeface="Arial"/>
              </a:rPr>
              <a:t>Sett inn </a:t>
            </a:r>
            <a:r>
              <a:rPr lang="fi-FI" sz="900" b="0" i="0" u="none" strike="noStrike" cap="none">
                <a:solidFill>
                  <a:schemeClr val="dk2"/>
                </a:solidFill>
                <a:latin typeface="Arial"/>
                <a:ea typeface="Arial"/>
                <a:cs typeface="Arial"/>
                <a:sym typeface="Arial"/>
              </a:rPr>
              <a:t>for </a:t>
            </a:r>
            <a:br>
              <a:rPr lang="fi-FI" sz="900" b="0" i="0" u="none" strike="noStrike" cap="none">
                <a:solidFill>
                  <a:schemeClr val="dk2"/>
                </a:solidFill>
                <a:latin typeface="Arial"/>
                <a:ea typeface="Arial"/>
                <a:cs typeface="Arial"/>
                <a:sym typeface="Arial"/>
              </a:rPr>
            </a:br>
            <a:r>
              <a:rPr lang="fi-FI" sz="900" b="0" i="0" u="none" strike="noStrike" cap="none">
                <a:solidFill>
                  <a:schemeClr val="dk2"/>
                </a:solidFill>
                <a:latin typeface="Arial"/>
                <a:ea typeface="Arial"/>
                <a:cs typeface="Arial"/>
                <a:sym typeface="Arial"/>
              </a:rPr>
              <a:t>å søke etter bilde </a:t>
            </a:r>
            <a:endParaRPr/>
          </a:p>
          <a:p>
            <a:pPr marL="0" marR="0" lvl="0" indent="0" algn="l" rtl="0">
              <a:lnSpc>
                <a:spcPct val="100000"/>
              </a:lnSpc>
              <a:spcBef>
                <a:spcPts val="1800"/>
              </a:spcBef>
              <a:spcAft>
                <a:spcPts val="0"/>
              </a:spcAft>
              <a:buNone/>
            </a:pPr>
            <a:r>
              <a:rPr lang="fi-FI" sz="900" b="1" i="0" u="none" strike="noStrike" cap="none">
                <a:solidFill>
                  <a:schemeClr val="dk2"/>
                </a:solidFill>
                <a:latin typeface="Arial"/>
                <a:ea typeface="Arial"/>
                <a:cs typeface="Arial"/>
                <a:sym typeface="Arial"/>
              </a:rPr>
              <a:t>Beskjær bildet</a:t>
            </a:r>
            <a:endParaRPr/>
          </a:p>
          <a:p>
            <a:pPr marL="0" marR="0" lvl="0" indent="0" algn="l" rtl="0">
              <a:lnSpc>
                <a:spcPct val="100000"/>
              </a:lnSpc>
              <a:spcBef>
                <a:spcPts val="600"/>
              </a:spcBef>
              <a:spcAft>
                <a:spcPts val="0"/>
              </a:spcAft>
              <a:buClr>
                <a:schemeClr val="dk2"/>
              </a:buClr>
              <a:buSzPts val="900"/>
              <a:buFont typeface="Arial"/>
              <a:buNone/>
            </a:pPr>
            <a:r>
              <a:rPr lang="fi-FI" sz="900" b="1" i="0" u="none" strike="noStrike" cap="none">
                <a:solidFill>
                  <a:schemeClr val="dk2"/>
                </a:solidFill>
                <a:latin typeface="Arial"/>
                <a:ea typeface="Arial"/>
                <a:cs typeface="Arial"/>
                <a:sym typeface="Arial"/>
              </a:rPr>
              <a:t>1. </a:t>
            </a:r>
            <a:r>
              <a:rPr lang="fi-FI" sz="900" b="0" i="0" u="none" strike="noStrike" cap="none">
                <a:solidFill>
                  <a:schemeClr val="dk2"/>
                </a:solidFill>
                <a:latin typeface="Arial"/>
                <a:ea typeface="Arial"/>
                <a:cs typeface="Arial"/>
                <a:sym typeface="Arial"/>
              </a:rPr>
              <a:t>Klikk </a:t>
            </a:r>
            <a:r>
              <a:rPr lang="fi-FI" sz="900" b="1" i="0" u="none" strike="noStrike" cap="none">
                <a:solidFill>
                  <a:schemeClr val="dk2"/>
                </a:solidFill>
                <a:latin typeface="Arial"/>
                <a:ea typeface="Arial"/>
                <a:cs typeface="Arial"/>
                <a:sym typeface="Arial"/>
              </a:rPr>
              <a:t>Beskjær</a:t>
            </a:r>
            <a:r>
              <a:rPr lang="fi-FI" sz="900" b="0" i="0" u="none" strike="noStrike" cap="none">
                <a:solidFill>
                  <a:schemeClr val="dk2"/>
                </a:solidFill>
                <a:latin typeface="Arial"/>
                <a:ea typeface="Arial"/>
                <a:cs typeface="Arial"/>
                <a:sym typeface="Arial"/>
              </a:rPr>
              <a:t> for å endre </a:t>
            </a:r>
            <a:br>
              <a:rPr lang="fi-FI" sz="900" b="0" i="0" u="none" strike="noStrike" cap="none">
                <a:solidFill>
                  <a:schemeClr val="dk2"/>
                </a:solidFill>
                <a:latin typeface="Arial"/>
                <a:ea typeface="Arial"/>
                <a:cs typeface="Arial"/>
                <a:sym typeface="Arial"/>
              </a:rPr>
            </a:br>
            <a:r>
              <a:rPr lang="fi-FI" sz="900" b="0" i="0" u="none" strike="noStrike" cap="none">
                <a:solidFill>
                  <a:schemeClr val="dk2"/>
                </a:solidFill>
                <a:latin typeface="Arial"/>
                <a:ea typeface="Arial"/>
                <a:cs typeface="Arial"/>
                <a:sym typeface="Arial"/>
              </a:rPr>
              <a:t>fokus/størrelse på bildet </a:t>
            </a:r>
            <a:endParaRPr/>
          </a:p>
          <a:p>
            <a:pPr marL="0" marR="0" lvl="0" indent="0" algn="l" rtl="0">
              <a:lnSpc>
                <a:spcPct val="100000"/>
              </a:lnSpc>
              <a:spcBef>
                <a:spcPts val="600"/>
              </a:spcBef>
              <a:spcAft>
                <a:spcPts val="0"/>
              </a:spcAft>
              <a:buClr>
                <a:schemeClr val="dk2"/>
              </a:buClr>
              <a:buSzPts val="900"/>
              <a:buFont typeface="Arial"/>
              <a:buNone/>
            </a:pPr>
            <a:r>
              <a:rPr lang="fi-FI" sz="900" b="1" i="0" u="none" strike="noStrike" cap="none">
                <a:solidFill>
                  <a:schemeClr val="dk2"/>
                </a:solidFill>
                <a:latin typeface="Arial"/>
                <a:ea typeface="Arial"/>
                <a:cs typeface="Arial"/>
                <a:sym typeface="Arial"/>
              </a:rPr>
              <a:t>2. </a:t>
            </a:r>
            <a:r>
              <a:rPr lang="fi-FI" sz="900" b="0" i="0" u="none" strike="noStrike" cap="none">
                <a:solidFill>
                  <a:schemeClr val="dk2"/>
                </a:solidFill>
                <a:latin typeface="Arial"/>
                <a:ea typeface="Arial"/>
                <a:cs typeface="Arial"/>
                <a:sym typeface="Arial"/>
              </a:rPr>
              <a:t>Hvis du vil skalere bildet, holder du nede </a:t>
            </a:r>
            <a:r>
              <a:rPr lang="fi-FI" sz="900" b="1" i="0" u="none" strike="noStrike" cap="none">
                <a:solidFill>
                  <a:schemeClr val="dk2"/>
                </a:solidFill>
                <a:latin typeface="Arial"/>
                <a:ea typeface="Arial"/>
                <a:cs typeface="Arial"/>
                <a:sym typeface="Arial"/>
              </a:rPr>
              <a:t>SHIFT</a:t>
            </a:r>
            <a:r>
              <a:rPr lang="fi-FI" sz="900" b="0" i="0" u="none" strike="noStrike" cap="none">
                <a:solidFill>
                  <a:schemeClr val="dk2"/>
                </a:solidFill>
                <a:latin typeface="Arial"/>
                <a:ea typeface="Arial"/>
                <a:cs typeface="Arial"/>
                <a:sym typeface="Arial"/>
              </a:rPr>
              <a:t>-knappen mens du drar hjørnene på bildet </a:t>
            </a:r>
            <a:endParaRPr/>
          </a:p>
          <a:p>
            <a:pPr marL="0" marR="0" lvl="0" indent="0" algn="l" rtl="0">
              <a:lnSpc>
                <a:spcPct val="100000"/>
              </a:lnSpc>
              <a:spcBef>
                <a:spcPts val="1200"/>
              </a:spcBef>
              <a:spcAft>
                <a:spcPts val="0"/>
              </a:spcAft>
              <a:buClr>
                <a:schemeClr val="dk2"/>
              </a:buClr>
              <a:buSzPts val="900"/>
              <a:buFont typeface="Arial"/>
              <a:buNone/>
            </a:pPr>
            <a:r>
              <a:rPr lang="fi-FI" sz="900" b="1" i="0" u="none" strike="noStrike" cap="none">
                <a:solidFill>
                  <a:schemeClr val="dk2"/>
                </a:solidFill>
                <a:latin typeface="Arial"/>
                <a:ea typeface="Arial"/>
                <a:cs typeface="Arial"/>
                <a:sym typeface="Arial"/>
              </a:rPr>
              <a:t>TIPS: </a:t>
            </a:r>
            <a:r>
              <a:rPr lang="fi-FI" sz="900" b="0" i="0" u="none" strike="noStrike" cap="none">
                <a:solidFill>
                  <a:schemeClr val="dk2"/>
                </a:solidFill>
                <a:latin typeface="Arial"/>
                <a:ea typeface="Arial"/>
                <a:cs typeface="Arial"/>
                <a:sym typeface="Arial"/>
              </a:rPr>
              <a:t>Hvis du sletter bildet og setter inn et nytt, kan bildet ligge foran tekst og grafikk. Hvis dette skjer, høyreklikker du på bildet og velger </a:t>
            </a:r>
            <a:r>
              <a:rPr lang="fi-FI" sz="900" b="1" i="0" u="none" strike="noStrike" cap="none">
                <a:solidFill>
                  <a:schemeClr val="dk2"/>
                </a:solidFill>
                <a:latin typeface="Arial"/>
                <a:ea typeface="Arial"/>
                <a:cs typeface="Arial"/>
                <a:sym typeface="Arial"/>
              </a:rPr>
              <a:t>Plasser lengst bak</a:t>
            </a:r>
            <a:endParaRPr/>
          </a:p>
          <a:p>
            <a:pPr marL="0" marR="0" lvl="0" indent="0" algn="l" rtl="0">
              <a:lnSpc>
                <a:spcPct val="100000"/>
              </a:lnSpc>
              <a:spcBef>
                <a:spcPts val="1498"/>
              </a:spcBef>
              <a:spcAft>
                <a:spcPts val="0"/>
              </a:spcAft>
              <a:buClr>
                <a:schemeClr val="dk2"/>
              </a:buClr>
              <a:buSzPts val="1200"/>
              <a:buFont typeface="Arial"/>
              <a:buNone/>
            </a:pPr>
            <a:r>
              <a:rPr lang="fi-FI" sz="1200" b="0" i="0" u="none" strike="noStrike" cap="none">
                <a:solidFill>
                  <a:schemeClr val="dk2"/>
                </a:solidFill>
                <a:latin typeface="Arial"/>
                <a:ea typeface="Arial"/>
                <a:cs typeface="Arial"/>
                <a:sym typeface="Arial"/>
              </a:rPr>
              <a:t>FARGER</a:t>
            </a:r>
            <a:endParaRPr/>
          </a:p>
          <a:p>
            <a:pPr marL="0" marR="0" lvl="0" indent="0" algn="l" rtl="0">
              <a:lnSpc>
                <a:spcPct val="100000"/>
              </a:lnSpc>
              <a:spcBef>
                <a:spcPts val="450"/>
              </a:spcBef>
              <a:spcAft>
                <a:spcPts val="0"/>
              </a:spcAft>
              <a:buClr>
                <a:schemeClr val="dk2"/>
              </a:buClr>
              <a:buSzPts val="897"/>
              <a:buFont typeface="Arial"/>
              <a:buNone/>
            </a:pPr>
            <a:r>
              <a:rPr lang="fi-FI" sz="898" b="0" i="0" u="none" strike="noStrike" cap="none">
                <a:solidFill>
                  <a:schemeClr val="dk2"/>
                </a:solidFill>
                <a:latin typeface="Arial"/>
                <a:ea typeface="Arial"/>
                <a:cs typeface="Arial"/>
                <a:sym typeface="Arial"/>
              </a:rPr>
              <a:t>Bruk kun toppfargene i fargetemaet </a:t>
            </a:r>
            <a:r>
              <a:rPr lang="fi-FI" sz="900" b="0" i="0" u="none" strike="noStrike" cap="none">
                <a:solidFill>
                  <a:schemeClr val="dk2"/>
                </a:solidFill>
                <a:latin typeface="Arial"/>
                <a:ea typeface="Arial"/>
                <a:cs typeface="Arial"/>
                <a:sym typeface="Arial"/>
              </a:rPr>
              <a:t>og Custom Colors dine</a:t>
            </a:r>
            <a:endParaRPr/>
          </a:p>
          <a:p>
            <a:pPr marL="0" marR="0" lvl="0" indent="0" algn="l" rtl="0">
              <a:lnSpc>
                <a:spcPct val="100000"/>
              </a:lnSpc>
              <a:spcBef>
                <a:spcPts val="600"/>
              </a:spcBef>
              <a:spcAft>
                <a:spcPts val="0"/>
              </a:spcAft>
              <a:buClr>
                <a:schemeClr val="dk1"/>
              </a:buClr>
              <a:buSzPts val="898"/>
              <a:buFont typeface="Arial"/>
              <a:buNone/>
            </a:pPr>
            <a:endParaRPr sz="898" b="0" i="0" u="none" strike="noStrike" cap="none">
              <a:solidFill>
                <a:schemeClr val="dk2"/>
              </a:solidFill>
              <a:latin typeface="Arial"/>
              <a:ea typeface="Arial"/>
              <a:cs typeface="Arial"/>
              <a:sym typeface="Arial"/>
            </a:endParaRPr>
          </a:p>
        </p:txBody>
      </p:sp>
      <p:sp>
        <p:nvSpPr>
          <p:cNvPr id="579" name="Google Shape;579;p110"/>
          <p:cNvSpPr txBox="1"/>
          <p:nvPr/>
        </p:nvSpPr>
        <p:spPr>
          <a:xfrm>
            <a:off x="8402638" y="1378678"/>
            <a:ext cx="2960687" cy="30623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i-FI" sz="1200" b="0" i="0" u="none" strike="noStrike" cap="none">
                <a:solidFill>
                  <a:schemeClr val="dk2"/>
                </a:solidFill>
                <a:latin typeface="Arial"/>
                <a:ea typeface="Arial"/>
                <a:cs typeface="Arial"/>
                <a:sym typeface="Arial"/>
              </a:rPr>
              <a:t>STØTTELINJER</a:t>
            </a:r>
            <a:endParaRPr sz="1200" b="1" i="0" u="none" strike="noStrike" cap="none">
              <a:solidFill>
                <a:schemeClr val="dk2"/>
              </a:solidFill>
              <a:latin typeface="Arial"/>
              <a:ea typeface="Arial"/>
              <a:cs typeface="Arial"/>
              <a:sym typeface="Arial"/>
            </a:endParaRPr>
          </a:p>
          <a:p>
            <a:pPr marL="0" marR="0" lvl="0" indent="0" algn="l" rtl="0">
              <a:lnSpc>
                <a:spcPct val="100000"/>
              </a:lnSpc>
              <a:spcBef>
                <a:spcPts val="600"/>
              </a:spcBef>
              <a:spcAft>
                <a:spcPts val="0"/>
              </a:spcAft>
              <a:buClr>
                <a:schemeClr val="dk2"/>
              </a:buClr>
              <a:buSzPts val="900"/>
              <a:buFont typeface="Arial"/>
              <a:buNone/>
            </a:pPr>
            <a:r>
              <a:rPr lang="fi-FI" sz="900" b="0" i="0" u="none" strike="noStrike" cap="none">
                <a:solidFill>
                  <a:schemeClr val="dk2"/>
                </a:solidFill>
                <a:latin typeface="Arial"/>
                <a:ea typeface="Arial"/>
                <a:cs typeface="Arial"/>
                <a:sym typeface="Arial"/>
              </a:rPr>
              <a:t>Klikk på </a:t>
            </a:r>
            <a:r>
              <a:rPr lang="fi-FI" sz="900" b="1" i="0" u="none" strike="noStrike" cap="none">
                <a:solidFill>
                  <a:schemeClr val="dk2"/>
                </a:solidFill>
                <a:latin typeface="Arial"/>
                <a:ea typeface="Arial"/>
                <a:cs typeface="Arial"/>
                <a:sym typeface="Arial"/>
              </a:rPr>
              <a:t>Visning</a:t>
            </a:r>
            <a:r>
              <a:rPr lang="fi-FI" sz="900" b="0" i="0" u="none" strike="noStrike" cap="none">
                <a:solidFill>
                  <a:schemeClr val="dk2"/>
                </a:solidFill>
                <a:latin typeface="Arial"/>
                <a:ea typeface="Arial"/>
                <a:cs typeface="Arial"/>
                <a:sym typeface="Arial"/>
              </a:rPr>
              <a:t>-fanen og merk av for </a:t>
            </a:r>
            <a:r>
              <a:rPr lang="fi-FI" sz="900" b="1" i="0" u="none" strike="noStrike" cap="none">
                <a:solidFill>
                  <a:schemeClr val="dk2"/>
                </a:solidFill>
                <a:latin typeface="Arial"/>
                <a:ea typeface="Arial"/>
                <a:cs typeface="Arial"/>
                <a:sym typeface="Arial"/>
              </a:rPr>
              <a:t>Støttelinjer</a:t>
            </a:r>
            <a:r>
              <a:rPr lang="fi-FI" sz="900" b="0" i="0" u="none" strike="noStrike" cap="none">
                <a:solidFill>
                  <a:schemeClr val="dk2"/>
                </a:solidFill>
                <a:latin typeface="Arial"/>
                <a:ea typeface="Arial"/>
                <a:cs typeface="Arial"/>
                <a:sym typeface="Arial"/>
              </a:rPr>
              <a:t> </a:t>
            </a:r>
            <a:endParaRPr/>
          </a:p>
          <a:p>
            <a:pPr marL="0" marR="0" lvl="0" indent="0" algn="l" rtl="0">
              <a:lnSpc>
                <a:spcPct val="100000"/>
              </a:lnSpc>
              <a:spcBef>
                <a:spcPts val="600"/>
              </a:spcBef>
              <a:spcAft>
                <a:spcPts val="0"/>
              </a:spcAft>
              <a:buClr>
                <a:schemeClr val="dk2"/>
              </a:buClr>
              <a:buSzPts val="900"/>
              <a:buFont typeface="Arial"/>
              <a:buNone/>
            </a:pPr>
            <a:r>
              <a:rPr lang="fi-FI" sz="900" b="1" i="0" u="none" strike="noStrike" cap="none">
                <a:solidFill>
                  <a:schemeClr val="dk2"/>
                </a:solidFill>
                <a:latin typeface="Arial"/>
                <a:ea typeface="Arial"/>
                <a:cs typeface="Arial"/>
                <a:sym typeface="Arial"/>
              </a:rPr>
              <a:t>TIPS: Alt + F9 </a:t>
            </a:r>
            <a:r>
              <a:rPr lang="fi-FI" sz="900" b="0" i="0" u="none" strike="noStrike" cap="none">
                <a:solidFill>
                  <a:schemeClr val="dk2"/>
                </a:solidFill>
                <a:latin typeface="Arial"/>
                <a:ea typeface="Arial"/>
                <a:cs typeface="Arial"/>
                <a:sym typeface="Arial"/>
              </a:rPr>
              <a:t>for rask visning av støttelinjer </a:t>
            </a:r>
            <a:r>
              <a:rPr lang="fi-FI" sz="900" b="1" i="0" u="none" strike="noStrike" cap="none">
                <a:solidFill>
                  <a:schemeClr val="dk2"/>
                </a:solidFill>
                <a:latin typeface="Arial"/>
                <a:ea typeface="Arial"/>
                <a:cs typeface="Arial"/>
                <a:sym typeface="Arial"/>
              </a:rPr>
              <a:t>Mac: </a:t>
            </a:r>
            <a:r>
              <a:rPr lang="fi-FI" sz="900" b="0" i="0" u="none" strike="noStrike" cap="none">
                <a:solidFill>
                  <a:schemeClr val="dk2"/>
                </a:solidFill>
                <a:latin typeface="Arial"/>
                <a:ea typeface="Arial"/>
                <a:cs typeface="Arial"/>
                <a:sym typeface="Arial"/>
              </a:rPr>
              <a:t>⌘ + alternativ + Ctrl + G </a:t>
            </a:r>
            <a:endParaRPr sz="900" b="0" i="0" u="none" strike="noStrike" cap="none">
              <a:solidFill>
                <a:schemeClr val="dk2"/>
              </a:solidFill>
              <a:latin typeface="Arial"/>
              <a:ea typeface="Arial"/>
              <a:cs typeface="Arial"/>
              <a:sym typeface="Arial"/>
            </a:endParaRPr>
          </a:p>
          <a:p>
            <a:pPr marL="0" marR="0" lvl="0" indent="0" algn="l" rtl="0">
              <a:lnSpc>
                <a:spcPct val="100000"/>
              </a:lnSpc>
              <a:spcBef>
                <a:spcPts val="1800"/>
              </a:spcBef>
              <a:spcAft>
                <a:spcPts val="0"/>
              </a:spcAft>
              <a:buNone/>
            </a:pPr>
            <a:r>
              <a:rPr lang="fi-FI" sz="1200" b="0" i="0" u="none" strike="noStrike" cap="none">
                <a:solidFill>
                  <a:schemeClr val="dk2"/>
                </a:solidFill>
                <a:latin typeface="Arial"/>
                <a:ea typeface="Arial"/>
                <a:cs typeface="Arial"/>
                <a:sym typeface="Arial"/>
              </a:rPr>
              <a:t>KOPIER/LIM INNHOLD</a:t>
            </a:r>
            <a:endParaRPr/>
          </a:p>
          <a:p>
            <a:pPr marL="0" marR="0" lvl="0" indent="0" algn="l" rtl="0">
              <a:lnSpc>
                <a:spcPct val="100000"/>
              </a:lnSpc>
              <a:spcBef>
                <a:spcPts val="600"/>
              </a:spcBef>
              <a:spcAft>
                <a:spcPts val="0"/>
              </a:spcAft>
              <a:buClr>
                <a:schemeClr val="dk2"/>
              </a:buClr>
              <a:buSzPts val="900"/>
              <a:buFont typeface="Arial"/>
              <a:buNone/>
            </a:pPr>
            <a:r>
              <a:rPr lang="fi-FI" sz="900" b="0" i="0" u="none" strike="noStrike" cap="none">
                <a:solidFill>
                  <a:schemeClr val="dk2"/>
                </a:solidFill>
                <a:latin typeface="Arial"/>
                <a:ea typeface="Arial"/>
                <a:cs typeface="Arial"/>
                <a:sym typeface="Arial"/>
              </a:rPr>
              <a:t>Du har to alternativer når du kopierer gammelt innhold til den nye presentasjonen: </a:t>
            </a:r>
            <a:endParaRPr/>
          </a:p>
          <a:p>
            <a:pPr marL="0" marR="0" lvl="0" indent="0" algn="l" rtl="0">
              <a:lnSpc>
                <a:spcPct val="100000"/>
              </a:lnSpc>
              <a:spcBef>
                <a:spcPts val="600"/>
              </a:spcBef>
              <a:spcAft>
                <a:spcPts val="0"/>
              </a:spcAft>
              <a:buClr>
                <a:schemeClr val="dk2"/>
              </a:buClr>
              <a:buSzPts val="900"/>
              <a:buFont typeface="Arial"/>
              <a:buNone/>
            </a:pPr>
            <a:r>
              <a:rPr lang="fi-FI" sz="900" b="1" i="0" u="none" strike="noStrike" cap="none">
                <a:solidFill>
                  <a:schemeClr val="dk2"/>
                </a:solidFill>
                <a:latin typeface="Arial"/>
                <a:ea typeface="Arial"/>
                <a:cs typeface="Arial"/>
                <a:sym typeface="Arial"/>
              </a:rPr>
              <a:t>1. Beste praksis: </a:t>
            </a:r>
            <a:r>
              <a:rPr lang="fi-FI" sz="900" b="0" i="0" u="none" strike="noStrike" cap="none">
                <a:solidFill>
                  <a:schemeClr val="dk2"/>
                </a:solidFill>
                <a:latin typeface="Arial"/>
                <a:ea typeface="Arial"/>
                <a:cs typeface="Arial"/>
                <a:sym typeface="Arial"/>
              </a:rPr>
              <a:t>Lag et lysbilde i den nye presentasjonen og kopier ett innholdselement om gangen (kopier for eksempel all tekst fra én tekstboks) </a:t>
            </a:r>
            <a:endParaRPr/>
          </a:p>
          <a:p>
            <a:pPr marL="0" marR="0" lvl="0" indent="0" algn="l" rtl="0">
              <a:lnSpc>
                <a:spcPct val="100000"/>
              </a:lnSpc>
              <a:spcBef>
                <a:spcPts val="600"/>
              </a:spcBef>
              <a:spcAft>
                <a:spcPts val="0"/>
              </a:spcAft>
              <a:buClr>
                <a:schemeClr val="dk2"/>
              </a:buClr>
              <a:buSzPts val="900"/>
              <a:buFont typeface="Arial"/>
              <a:buNone/>
            </a:pPr>
            <a:r>
              <a:rPr lang="fi-FI" sz="900" b="1" i="0" u="none" strike="noStrike" cap="none">
                <a:solidFill>
                  <a:schemeClr val="dk2"/>
                </a:solidFill>
                <a:latin typeface="Arial"/>
                <a:ea typeface="Arial"/>
                <a:cs typeface="Arial"/>
                <a:sym typeface="Arial"/>
              </a:rPr>
              <a:t>2. </a:t>
            </a:r>
            <a:r>
              <a:rPr lang="fi-FI" sz="900" b="0" i="0" u="none" strike="noStrike" cap="none">
                <a:solidFill>
                  <a:schemeClr val="dk2"/>
                </a:solidFill>
                <a:latin typeface="Arial"/>
                <a:ea typeface="Arial"/>
                <a:cs typeface="Arial"/>
                <a:sym typeface="Arial"/>
              </a:rPr>
              <a:t>Eller kopier et helt lysbilde inn i den nye presentasjonen og velg deretter en passende oppsett. Når presentasjonen er klar, åpne en tom presentasjon (trykk Ctrl + N). Kopier alle lysbildene fra den nye presentasjonen, lim dem inn i den tomme presentasjonen. Dette vil sikre at det ikke er ekstra oppsett </a:t>
            </a:r>
            <a:endParaRPr/>
          </a:p>
        </p:txBody>
      </p:sp>
      <p:pic>
        <p:nvPicPr>
          <p:cNvPr id="580" name="Google Shape;580;p110"/>
          <p:cNvPicPr preferRelativeResize="0"/>
          <p:nvPr/>
        </p:nvPicPr>
        <p:blipFill rotWithShape="1">
          <a:blip r:embed="rId6">
            <a:alphaModFix/>
          </a:blip>
          <a:srcRect/>
          <a:stretch/>
        </p:blipFill>
        <p:spPr>
          <a:xfrm>
            <a:off x="3248058" y="2502205"/>
            <a:ext cx="369143" cy="224381"/>
          </a:xfrm>
          <a:prstGeom prst="rect">
            <a:avLst/>
          </a:prstGeom>
          <a:noFill/>
          <a:ln w="9525" cap="flat" cmpd="sng">
            <a:solidFill>
              <a:schemeClr val="lt2"/>
            </a:solidFill>
            <a:prstDash val="solid"/>
            <a:round/>
            <a:headEnd type="none" w="sm" len="sm"/>
            <a:tailEnd type="none" w="sm" len="sm"/>
          </a:ln>
        </p:spPr>
      </p:pic>
      <p:pic>
        <p:nvPicPr>
          <p:cNvPr id="581" name="Google Shape;581;p110"/>
          <p:cNvPicPr preferRelativeResize="0"/>
          <p:nvPr/>
        </p:nvPicPr>
        <p:blipFill rotWithShape="1">
          <a:blip r:embed="rId7">
            <a:alphaModFix/>
          </a:blip>
          <a:srcRect/>
          <a:stretch/>
        </p:blipFill>
        <p:spPr>
          <a:xfrm>
            <a:off x="3237933" y="4708929"/>
            <a:ext cx="600762" cy="231619"/>
          </a:xfrm>
          <a:prstGeom prst="rect">
            <a:avLst/>
          </a:prstGeom>
          <a:noFill/>
          <a:ln w="9525" cap="flat" cmpd="sng">
            <a:solidFill>
              <a:schemeClr val="lt2"/>
            </a:solidFill>
            <a:prstDash val="solid"/>
            <a:round/>
            <a:headEnd type="none" w="sm" len="sm"/>
            <a:tailEnd type="none" w="sm" len="sm"/>
          </a:ln>
        </p:spPr>
      </p:pic>
      <p:pic>
        <p:nvPicPr>
          <p:cNvPr id="582" name="Google Shape;582;p110"/>
          <p:cNvPicPr preferRelativeResize="0"/>
          <p:nvPr/>
        </p:nvPicPr>
        <p:blipFill rotWithShape="1">
          <a:blip r:embed="rId8">
            <a:alphaModFix/>
          </a:blip>
          <a:srcRect/>
          <a:stretch/>
        </p:blipFill>
        <p:spPr>
          <a:xfrm>
            <a:off x="3225240" y="5612307"/>
            <a:ext cx="629714" cy="202667"/>
          </a:xfrm>
          <a:prstGeom prst="rect">
            <a:avLst/>
          </a:prstGeom>
          <a:noFill/>
          <a:ln w="9525" cap="flat" cmpd="sng">
            <a:solidFill>
              <a:schemeClr val="lt2"/>
            </a:solidFill>
            <a:prstDash val="solid"/>
            <a:round/>
            <a:headEnd type="none" w="sm" len="sm"/>
            <a:tailEnd type="none" w="sm" len="sm"/>
          </a:ln>
        </p:spPr>
      </p:pic>
      <p:pic>
        <p:nvPicPr>
          <p:cNvPr id="583" name="Google Shape;583;p110"/>
          <p:cNvPicPr preferRelativeResize="0"/>
          <p:nvPr/>
        </p:nvPicPr>
        <p:blipFill rotWithShape="1">
          <a:blip r:embed="rId9">
            <a:alphaModFix/>
          </a:blip>
          <a:srcRect l="15798" r="14806"/>
          <a:stretch/>
        </p:blipFill>
        <p:spPr>
          <a:xfrm>
            <a:off x="7326949" y="1756226"/>
            <a:ext cx="259078" cy="297143"/>
          </a:xfrm>
          <a:prstGeom prst="rect">
            <a:avLst/>
          </a:prstGeom>
          <a:noFill/>
          <a:ln>
            <a:noFill/>
          </a:ln>
        </p:spPr>
      </p:pic>
      <p:sp>
        <p:nvSpPr>
          <p:cNvPr id="584" name="Google Shape;584;p110"/>
          <p:cNvSpPr/>
          <p:nvPr/>
        </p:nvSpPr>
        <p:spPr>
          <a:xfrm>
            <a:off x="4620299" y="5442860"/>
            <a:ext cx="838882" cy="388821"/>
          </a:xfrm>
          <a:prstGeom prst="rect">
            <a:avLst/>
          </a:prstGeom>
          <a:noFill/>
          <a:ln w="25400" cap="flat" cmpd="sng">
            <a:solidFill>
              <a:srgbClr val="FF0000"/>
            </a:solidFill>
            <a:prstDash val="solid"/>
            <a:miter lim="800000"/>
            <a:headEnd type="none" w="sm" len="sm"/>
            <a:tailEnd type="none" w="sm" len="sm"/>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None/>
            </a:pPr>
            <a:endParaRPr sz="1796"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gt;Ikke bruk layout etter dette &gt;">
  <p:cSld name="&gt;Ikke bruk layout etter dette &gt;">
    <p:bg>
      <p:bgPr>
        <a:solidFill>
          <a:schemeClr val="dk1"/>
        </a:solidFill>
        <a:effectLst/>
      </p:bgPr>
    </p:bg>
    <p:spTree>
      <p:nvGrpSpPr>
        <p:cNvPr id="1" name="Shape 585"/>
        <p:cNvGrpSpPr/>
        <p:nvPr/>
      </p:nvGrpSpPr>
      <p:grpSpPr>
        <a:xfrm>
          <a:off x="0" y="0"/>
          <a:ext cx="0" cy="0"/>
          <a:chOff x="0" y="0"/>
          <a:chExt cx="0" cy="0"/>
        </a:xfrm>
      </p:grpSpPr>
      <p:sp>
        <p:nvSpPr>
          <p:cNvPr id="586" name="Google Shape;586;p111"/>
          <p:cNvSpPr/>
          <p:nvPr/>
        </p:nvSpPr>
        <p:spPr>
          <a:xfrm>
            <a:off x="0" y="0"/>
            <a:ext cx="12192000" cy="6858000"/>
          </a:xfrm>
          <a:prstGeom prst="rect">
            <a:avLst/>
          </a:prstGeom>
          <a:solidFill>
            <a:schemeClr val="dk1"/>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87" name="Google Shape;587;p111"/>
          <p:cNvSpPr txBox="1"/>
          <p:nvPr/>
        </p:nvSpPr>
        <p:spPr>
          <a:xfrm>
            <a:off x="430213" y="561573"/>
            <a:ext cx="11356977" cy="340093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3755"/>
              </a:buClr>
              <a:buSzPts val="4400"/>
              <a:buFont typeface="Arial"/>
              <a:buNone/>
            </a:pPr>
            <a:r>
              <a:rPr lang="fi-FI" sz="4400" b="0" i="0" u="none" strike="noStrike" cap="none">
                <a:solidFill>
                  <a:schemeClr val="lt1"/>
                </a:solidFill>
                <a:latin typeface="Arial"/>
                <a:ea typeface="Arial"/>
                <a:cs typeface="Arial"/>
                <a:sym typeface="Arial"/>
              </a:rPr>
              <a:t>Hvis du ser </a:t>
            </a:r>
            <a:r>
              <a:rPr lang="fi-FI" sz="4400" b="1" i="1" u="none" strike="noStrike" cap="none">
                <a:solidFill>
                  <a:schemeClr val="lt1"/>
                </a:solidFill>
                <a:latin typeface="Arial"/>
                <a:ea typeface="Arial"/>
                <a:cs typeface="Arial"/>
                <a:sym typeface="Arial"/>
              </a:rPr>
              <a:t>andre layout etter dette</a:t>
            </a:r>
            <a:r>
              <a:rPr lang="fi-FI" sz="4400" b="0" i="0" u="none" strike="noStrike" cap="none">
                <a:solidFill>
                  <a:schemeClr val="lt1"/>
                </a:solidFill>
                <a:latin typeface="Arial"/>
                <a:ea typeface="Arial"/>
                <a:cs typeface="Arial"/>
                <a:sym typeface="Arial"/>
              </a:rPr>
              <a:t>, </a:t>
            </a:r>
            <a:br>
              <a:rPr lang="fi-FI" sz="4400" b="0" i="0" u="none" strike="noStrike" cap="none">
                <a:solidFill>
                  <a:schemeClr val="lt1"/>
                </a:solidFill>
                <a:latin typeface="Arial"/>
                <a:ea typeface="Arial"/>
                <a:cs typeface="Arial"/>
                <a:sym typeface="Arial"/>
              </a:rPr>
            </a:br>
            <a:r>
              <a:rPr lang="fi-FI" sz="4400" b="0" i="0" u="none" strike="noStrike" cap="none">
                <a:solidFill>
                  <a:schemeClr val="lt1"/>
                </a:solidFill>
                <a:latin typeface="Arial"/>
                <a:ea typeface="Arial"/>
                <a:cs typeface="Arial"/>
                <a:sym typeface="Arial"/>
              </a:rPr>
              <a:t>ikke bruk dem. </a:t>
            </a:r>
            <a:br>
              <a:rPr lang="fi-FI" sz="4400" b="0" i="0" u="none" strike="noStrike" cap="none">
                <a:solidFill>
                  <a:schemeClr val="lt1"/>
                </a:solidFill>
                <a:latin typeface="Arial"/>
                <a:ea typeface="Arial"/>
                <a:cs typeface="Arial"/>
                <a:sym typeface="Arial"/>
              </a:rPr>
            </a:br>
            <a:r>
              <a:rPr lang="fi-FI" sz="4400" b="0" i="0" u="none" strike="noStrike" cap="none">
                <a:solidFill>
                  <a:schemeClr val="lt1"/>
                </a:solidFill>
                <a:latin typeface="Arial"/>
                <a:ea typeface="Arial"/>
                <a:cs typeface="Arial"/>
                <a:sym typeface="Arial"/>
              </a:rPr>
              <a:t>Disse layoutene </a:t>
            </a:r>
            <a:r>
              <a:rPr lang="fi-FI" sz="4400" b="1" i="1" u="none" strike="noStrike" cap="none">
                <a:solidFill>
                  <a:schemeClr val="lt1"/>
                </a:solidFill>
                <a:latin typeface="Arial"/>
                <a:ea typeface="Arial"/>
                <a:cs typeface="Arial"/>
                <a:sym typeface="Arial"/>
              </a:rPr>
              <a:t>tilhører ikke </a:t>
            </a:r>
            <a:r>
              <a:rPr lang="fi-FI" sz="4400" b="0" i="0" u="none" strike="noStrike" cap="none">
                <a:solidFill>
                  <a:schemeClr val="lt1"/>
                </a:solidFill>
                <a:latin typeface="Arial"/>
                <a:ea typeface="Arial"/>
                <a:cs typeface="Arial"/>
                <a:sym typeface="Arial"/>
              </a:rPr>
              <a:t>vår mal. </a:t>
            </a:r>
            <a:endParaRPr/>
          </a:p>
          <a:p>
            <a:pPr marL="0" marR="0" lvl="0" indent="0" algn="ctr" rtl="0">
              <a:lnSpc>
                <a:spcPct val="100000"/>
              </a:lnSpc>
              <a:spcBef>
                <a:spcPts val="600"/>
              </a:spcBef>
              <a:spcAft>
                <a:spcPts val="0"/>
              </a:spcAft>
              <a:buClr>
                <a:srgbClr val="003755"/>
              </a:buClr>
              <a:buSzPts val="2800"/>
              <a:buFont typeface="Arial"/>
              <a:buNone/>
            </a:pPr>
            <a:br>
              <a:rPr lang="fi-FI" sz="2800" b="0" i="0" u="none" strike="noStrike" cap="none">
                <a:solidFill>
                  <a:schemeClr val="lt1"/>
                </a:solidFill>
                <a:latin typeface="Arial"/>
                <a:ea typeface="Arial"/>
                <a:cs typeface="Arial"/>
                <a:sym typeface="Arial"/>
              </a:rPr>
            </a:br>
            <a:br>
              <a:rPr lang="fi-FI" sz="2800" b="0" i="0" u="none" strike="noStrike" cap="none">
                <a:solidFill>
                  <a:schemeClr val="lt1"/>
                </a:solidFill>
                <a:latin typeface="Arial"/>
                <a:ea typeface="Arial"/>
                <a:cs typeface="Arial"/>
                <a:sym typeface="Arial"/>
              </a:rPr>
            </a:br>
            <a:endParaRPr sz="2800" b="0" i="0" u="none" strike="noStrike" cap="none">
              <a:solidFill>
                <a:schemeClr val="lt1"/>
              </a:solidFill>
              <a:latin typeface="Arial"/>
              <a:ea typeface="Arial"/>
              <a:cs typeface="Arial"/>
              <a:sym typeface="Arial"/>
            </a:endParaRPr>
          </a:p>
        </p:txBody>
      </p:sp>
      <p:grpSp>
        <p:nvGrpSpPr>
          <p:cNvPr id="588" name="Google Shape;588;p111"/>
          <p:cNvGrpSpPr/>
          <p:nvPr/>
        </p:nvGrpSpPr>
        <p:grpSpPr>
          <a:xfrm rot="8100000">
            <a:off x="10404874" y="3325226"/>
            <a:ext cx="1036788" cy="1036788"/>
            <a:chOff x="6095999" y="4963130"/>
            <a:chExt cx="1456720" cy="1456719"/>
          </a:xfrm>
        </p:grpSpPr>
        <p:sp>
          <p:nvSpPr>
            <p:cNvPr id="589" name="Google Shape;589;p111"/>
            <p:cNvSpPr/>
            <p:nvPr/>
          </p:nvSpPr>
          <p:spPr>
            <a:xfrm rot="5400000">
              <a:off x="5534135" y="5524995"/>
              <a:ext cx="1456719" cy="332990"/>
            </a:xfrm>
            <a:prstGeom prst="rect">
              <a:avLst/>
            </a:prstGeom>
            <a:solidFill>
              <a:schemeClr val="lt1"/>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90" name="Google Shape;590;p111"/>
            <p:cNvSpPr/>
            <p:nvPr/>
          </p:nvSpPr>
          <p:spPr>
            <a:xfrm rot="10800000">
              <a:off x="6096000" y="4963130"/>
              <a:ext cx="1456719" cy="332990"/>
            </a:xfrm>
            <a:prstGeom prst="rect">
              <a:avLst/>
            </a:prstGeom>
            <a:solidFill>
              <a:schemeClr val="lt1"/>
            </a:solidFill>
            <a:ln>
              <a:noFill/>
            </a:ln>
          </p:spPr>
          <p:txBody>
            <a:bodyPr spcFirstLastPara="1" wrap="square" lIns="72000" tIns="72000" rIns="72000" bIns="720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591" name="Google Shape;591;p111"/>
          <p:cNvSpPr/>
          <p:nvPr/>
        </p:nvSpPr>
        <p:spPr>
          <a:xfrm>
            <a:off x="472536" y="2986685"/>
            <a:ext cx="10152346" cy="178510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11000" b="1" i="1" u="none" strike="noStrike" cap="none">
                <a:solidFill>
                  <a:schemeClr val="lt1"/>
                </a:solidFill>
                <a:latin typeface="Arial"/>
                <a:ea typeface="Arial"/>
                <a:cs typeface="Arial"/>
                <a:sym typeface="Arial"/>
              </a:rPr>
              <a:t>Ikke bruk dem </a:t>
            </a:r>
            <a:endParaRPr/>
          </a:p>
        </p:txBody>
      </p:sp>
      <p:sp>
        <p:nvSpPr>
          <p:cNvPr id="592" name="Google Shape;592;p111"/>
          <p:cNvSpPr txBox="1"/>
          <p:nvPr/>
        </p:nvSpPr>
        <p:spPr>
          <a:xfrm>
            <a:off x="430214" y="5432127"/>
            <a:ext cx="11356974" cy="61555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3755"/>
              </a:buClr>
              <a:buSzPts val="2000"/>
              <a:buFont typeface="Arial"/>
              <a:buNone/>
            </a:pPr>
            <a:r>
              <a:rPr lang="fi-FI" sz="2000" b="0" i="0" u="none" strike="noStrike" cap="none">
                <a:solidFill>
                  <a:schemeClr val="lt1"/>
                </a:solidFill>
                <a:latin typeface="Arial"/>
                <a:ea typeface="Arial"/>
                <a:cs typeface="Arial"/>
                <a:sym typeface="Arial"/>
              </a:rPr>
              <a:t>Pga PowerPoints standard Kopier/Lim inn-funksjonalitet kan resultere i flere uønskede layout. OPPMERKSOMHET! Layouter etter dette kan inneholde potensielt konfidensiell informasjon.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ext and picture (Purple)">
  <p:cSld name="Text and picture (Purple)">
    <p:bg>
      <p:bgPr>
        <a:solidFill>
          <a:schemeClr val="dk2"/>
        </a:solidFill>
        <a:effectLst/>
      </p:bgPr>
    </p:bg>
    <p:spTree>
      <p:nvGrpSpPr>
        <p:cNvPr id="1" name="Shape 598"/>
        <p:cNvGrpSpPr/>
        <p:nvPr/>
      </p:nvGrpSpPr>
      <p:grpSpPr>
        <a:xfrm>
          <a:off x="0" y="0"/>
          <a:ext cx="0" cy="0"/>
          <a:chOff x="0" y="0"/>
          <a:chExt cx="0" cy="0"/>
        </a:xfrm>
      </p:grpSpPr>
      <p:sp>
        <p:nvSpPr>
          <p:cNvPr id="599" name="Google Shape;599;p47"/>
          <p:cNvSpPr/>
          <p:nvPr/>
        </p:nvSpPr>
        <p:spPr>
          <a:xfrm>
            <a:off x="0" y="0"/>
            <a:ext cx="121932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600" name="Google Shape;600;p47"/>
          <p:cNvSpPr>
            <a:spLocks noGrp="1"/>
          </p:cNvSpPr>
          <p:nvPr>
            <p:ph type="pic" idx="2"/>
          </p:nvPr>
        </p:nvSpPr>
        <p:spPr>
          <a:xfrm>
            <a:off x="827088" y="887730"/>
            <a:ext cx="5078412" cy="5082540"/>
          </a:xfrm>
          <a:prstGeom prst="roundRect">
            <a:avLst>
              <a:gd name="adj" fmla="val 2778"/>
            </a:avLst>
          </a:prstGeom>
          <a:solidFill>
            <a:srgbClr val="F2F2F2"/>
          </a:solidFill>
          <a:ln>
            <a:noFill/>
          </a:ln>
        </p:spPr>
        <p:txBody>
          <a:bodyPr/>
          <a:lstStyle/>
          <a:p>
            <a:endParaRPr lang="en-FI"/>
          </a:p>
        </p:txBody>
      </p:sp>
      <p:sp>
        <p:nvSpPr>
          <p:cNvPr id="601" name="Google Shape;601;p47"/>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2"/>
              </a:buClr>
              <a:buSzPts val="2200"/>
              <a:buFont typeface="Arial"/>
              <a:buNone/>
              <a:defRPr sz="2200" b="0" i="0" u="none" strike="noStrike">
                <a:solidFill>
                  <a:schemeClr val="l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2" name="Google Shape;602;p47"/>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2"/>
              </a:buClr>
              <a:buSzPts val="1600"/>
              <a:buChar char="●"/>
              <a:defRPr/>
            </a:lvl1pPr>
            <a:lvl2pPr marL="914400" lvl="1" indent="-330200" algn="l">
              <a:lnSpc>
                <a:spcPct val="100000"/>
              </a:lnSpc>
              <a:spcBef>
                <a:spcPts val="600"/>
              </a:spcBef>
              <a:spcAft>
                <a:spcPts val="0"/>
              </a:spcAft>
              <a:buClr>
                <a:schemeClr val="lt2"/>
              </a:buClr>
              <a:buSzPts val="1600"/>
              <a:buChar char="●"/>
              <a:defRPr/>
            </a:lvl2pPr>
            <a:lvl3pPr marL="1371600" lvl="2" indent="-330200" algn="l">
              <a:lnSpc>
                <a:spcPct val="100000"/>
              </a:lnSpc>
              <a:spcBef>
                <a:spcPts val="600"/>
              </a:spcBef>
              <a:spcAft>
                <a:spcPts val="0"/>
              </a:spcAft>
              <a:buClr>
                <a:schemeClr val="lt2"/>
              </a:buClr>
              <a:buSzPts val="1600"/>
              <a:buChar char="●"/>
              <a:defRPr/>
            </a:lvl3pPr>
            <a:lvl4pPr marL="1828800" lvl="3" indent="-368300" algn="l">
              <a:lnSpc>
                <a:spcPct val="90000"/>
              </a:lnSpc>
              <a:spcBef>
                <a:spcPts val="600"/>
              </a:spcBef>
              <a:spcAft>
                <a:spcPts val="0"/>
              </a:spcAft>
              <a:buClr>
                <a:schemeClr val="lt2"/>
              </a:buClr>
              <a:buSzPts val="2200"/>
              <a:buChar char="​"/>
              <a:defRPr/>
            </a:lvl4pPr>
            <a:lvl5pPr marL="2286000" lvl="4" indent="-330200" algn="l">
              <a:lnSpc>
                <a:spcPct val="100000"/>
              </a:lnSpc>
              <a:spcBef>
                <a:spcPts val="1800"/>
              </a:spcBef>
              <a:spcAft>
                <a:spcPts val="0"/>
              </a:spcAft>
              <a:buClr>
                <a:schemeClr val="lt2"/>
              </a:buClr>
              <a:buSzPts val="1600"/>
              <a:buChar char="​"/>
              <a:defRPr/>
            </a:lvl5pPr>
            <a:lvl6pPr marL="2743200" lvl="5" indent="-304800" algn="l">
              <a:lnSpc>
                <a:spcPct val="100000"/>
              </a:lnSpc>
              <a:spcBef>
                <a:spcPts val="600"/>
              </a:spcBef>
              <a:spcAft>
                <a:spcPts val="0"/>
              </a:spcAft>
              <a:buClr>
                <a:schemeClr val="lt2"/>
              </a:buClr>
              <a:buSzPts val="1200"/>
              <a:buChar char="●"/>
              <a:defRPr/>
            </a:lvl6pPr>
            <a:lvl7pPr marL="3200400" lvl="6" indent="-304800" algn="l">
              <a:lnSpc>
                <a:spcPct val="100000"/>
              </a:lnSpc>
              <a:spcBef>
                <a:spcPts val="600"/>
              </a:spcBef>
              <a:spcAft>
                <a:spcPts val="0"/>
              </a:spcAft>
              <a:buClr>
                <a:schemeClr val="lt2"/>
              </a:buClr>
              <a:buSzPts val="1200"/>
              <a:buChar char="​"/>
              <a:defRPr/>
            </a:lvl7pPr>
            <a:lvl8pPr marL="3657600" lvl="7" indent="-304800" algn="l">
              <a:lnSpc>
                <a:spcPct val="100000"/>
              </a:lnSpc>
              <a:spcBef>
                <a:spcPts val="1200"/>
              </a:spcBef>
              <a:spcAft>
                <a:spcPts val="0"/>
              </a:spcAft>
              <a:buClr>
                <a:schemeClr val="lt2"/>
              </a:buClr>
              <a:buSzPts val="1200"/>
              <a:buChar char="​"/>
              <a:defRPr/>
            </a:lvl8pPr>
            <a:lvl9pPr marL="4114800" lvl="8" indent="-558800" algn="l">
              <a:lnSpc>
                <a:spcPct val="90000"/>
              </a:lnSpc>
              <a:spcBef>
                <a:spcPts val="600"/>
              </a:spcBef>
              <a:spcAft>
                <a:spcPts val="0"/>
              </a:spcAft>
              <a:buClr>
                <a:schemeClr val="lt2"/>
              </a:buClr>
              <a:buSzPts val="5200"/>
              <a:buChar char="​"/>
              <a:defRPr/>
            </a:lvl9pPr>
          </a:lstStyle>
          <a:p>
            <a:endParaRPr/>
          </a:p>
        </p:txBody>
      </p:sp>
      <p:sp>
        <p:nvSpPr>
          <p:cNvPr id="603" name="Google Shape;603;p47"/>
          <p:cNvSpPr txBox="1">
            <a:spLocks noGrp="1"/>
          </p:cNvSpPr>
          <p:nvPr>
            <p:ph type="dt" idx="10"/>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4" name="Google Shape;604;p47"/>
          <p:cNvSpPr txBox="1">
            <a:spLocks noGrp="1"/>
          </p:cNvSpPr>
          <p:nvPr>
            <p:ph type="ftr" idx="11"/>
          </p:nvPr>
        </p:nvSpPr>
        <p:spPr>
          <a:xfrm>
            <a:off x="0" y="6858000"/>
            <a:ext cx="0" cy="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100" b="0" i="0" u="none" strike="noStrik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5" name="Google Shape;605;p47"/>
          <p:cNvSpPr txBox="1">
            <a:spLocks noGrp="1"/>
          </p:cNvSpPr>
          <p:nvPr>
            <p:ph type="sldNum" idx="12"/>
          </p:nvPr>
        </p:nvSpPr>
        <p:spPr>
          <a:xfrm>
            <a:off x="0" y="6858000"/>
            <a:ext cx="0" cy="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None/>
              <a:defRPr sz="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i-FI"/>
              <a:t>‹#›</a:t>
            </a:fld>
            <a:endParaRPr/>
          </a:p>
        </p:txBody>
      </p:sp>
      <p:sp>
        <p:nvSpPr>
          <p:cNvPr id="606" name="Google Shape;606;p47"/>
          <p:cNvSpPr/>
          <p:nvPr/>
        </p:nvSpPr>
        <p:spPr>
          <a:xfrm>
            <a:off x="0" y="6858000"/>
            <a:ext cx="0" cy="0"/>
          </a:xfrm>
          <a:custGeom>
            <a:avLst/>
            <a:gdLst/>
            <a:ahLst/>
            <a:cxnLst/>
            <a:rect l="l" t="t" r="r" b="b"/>
            <a:pathLst>
              <a:path w="294347" h="189119" extrusionOk="0">
                <a:moveTo>
                  <a:pt x="0" y="0"/>
                </a:moveTo>
                <a:cubicBezTo>
                  <a:pt x="0" y="0"/>
                  <a:pt x="0" y="0"/>
                  <a:pt x="0" y="0"/>
                </a:cubicBezTo>
                <a:cubicBezTo>
                  <a:pt x="0" y="0"/>
                  <a:pt x="0" y="0"/>
                  <a:pt x="0" y="0"/>
                </a:cubicBezTo>
                <a:cubicBezTo>
                  <a:pt x="0" y="0"/>
                  <a:pt x="0" y="0"/>
                  <a:pt x="0" y="0"/>
                </a:cubicBezTo>
                <a:lnTo>
                  <a:pt x="0" y="0"/>
                </a:lnTo>
                <a:cubicBezTo>
                  <a:pt x="0" y="0"/>
                  <a:pt x="0" y="0"/>
                  <a:pt x="0" y="0"/>
                </a:cubicBezTo>
                <a:lnTo>
                  <a:pt x="0" y="0"/>
                </a:lnTo>
                <a:cubicBezTo>
                  <a:pt x="0" y="0"/>
                  <a:pt x="0" y="0"/>
                  <a:pt x="0" y="0"/>
                </a:cubicBezTo>
                <a:close/>
                <a:moveTo>
                  <a:pt x="0" y="0"/>
                </a:moveTo>
                <a:cubicBezTo>
                  <a:pt x="0" y="0"/>
                  <a:pt x="0" y="0"/>
                  <a:pt x="0" y="0"/>
                </a:cubicBezTo>
                <a:lnTo>
                  <a:pt x="0" y="0"/>
                </a:lnTo>
                <a:cubicBezTo>
                  <a:pt x="0" y="0"/>
                  <a:pt x="0" y="0"/>
                  <a:pt x="0" y="0"/>
                </a:cubicBezTo>
                <a:lnTo>
                  <a:pt x="0" y="0"/>
                </a:lnTo>
                <a:cubicBezTo>
                  <a:pt x="0" y="0"/>
                  <a:pt x="0" y="0"/>
                  <a:pt x="0" y="0"/>
                </a:cubicBezTo>
                <a:lnTo>
                  <a:pt x="0" y="0"/>
                </a:lnTo>
                <a:cubicBezTo>
                  <a:pt x="0" y="0"/>
                  <a:pt x="0" y="0"/>
                  <a:pt x="0" y="0"/>
                </a:cubicBezTo>
                <a:lnTo>
                  <a:pt x="0" y="0"/>
                </a:lnTo>
                <a:cubicBezTo>
                  <a:pt x="0" y="0"/>
                  <a:pt x="0" y="0"/>
                  <a:pt x="0" y="0"/>
                </a:cubicBezTo>
                <a:lnTo>
                  <a:pt x="0" y="0"/>
                </a:lnTo>
                <a:cubicBezTo>
                  <a:pt x="0" y="0"/>
                  <a:pt x="0" y="0"/>
                  <a:pt x="0" y="0"/>
                </a:cubicBezTo>
                <a:close/>
              </a:path>
            </a:pathLst>
          </a:cu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reaker (Primary logo)">
  <p:cSld name="Breaker (Primary logo)">
    <p:bg>
      <p:bgPr>
        <a:solidFill>
          <a:schemeClr val="accent1"/>
        </a:solidFill>
        <a:effectLst/>
      </p:bgPr>
    </p:bg>
    <p:spTree>
      <p:nvGrpSpPr>
        <p:cNvPr id="1" name="Shape 607"/>
        <p:cNvGrpSpPr/>
        <p:nvPr/>
      </p:nvGrpSpPr>
      <p:grpSpPr>
        <a:xfrm>
          <a:off x="0" y="0"/>
          <a:ext cx="0" cy="0"/>
          <a:chOff x="0" y="0"/>
          <a:chExt cx="0" cy="0"/>
        </a:xfrm>
      </p:grpSpPr>
      <p:sp>
        <p:nvSpPr>
          <p:cNvPr id="608" name="Google Shape;608;g3e4042d4b6a_0_10"/>
          <p:cNvSpPr/>
          <p:nvPr/>
        </p:nvSpPr>
        <p:spPr>
          <a:xfrm>
            <a:off x="0" y="0"/>
            <a:ext cx="12193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nvGrpSpPr>
          <p:cNvPr id="609" name="Google Shape;609;g3e4042d4b6a_0_10"/>
          <p:cNvGrpSpPr/>
          <p:nvPr/>
        </p:nvGrpSpPr>
        <p:grpSpPr>
          <a:xfrm rot="10800000">
            <a:off x="1454985" y="0"/>
            <a:ext cx="10738285" cy="3947579"/>
            <a:chOff x="1" y="2910422"/>
            <a:chExt cx="10738285" cy="3947579"/>
          </a:xfrm>
        </p:grpSpPr>
        <p:sp>
          <p:nvSpPr>
            <p:cNvPr id="610" name="Google Shape;610;g3e4042d4b6a_0_10"/>
            <p:cNvSpPr/>
            <p:nvPr/>
          </p:nvSpPr>
          <p:spPr>
            <a:xfrm>
              <a:off x="1" y="2910422"/>
              <a:ext cx="1186625" cy="3657014"/>
            </a:xfrm>
            <a:custGeom>
              <a:avLst/>
              <a:gdLst/>
              <a:ahLst/>
              <a:cxnLst/>
              <a:rect l="l" t="t" r="r" b="b"/>
              <a:pathLst>
                <a:path w="1186625" h="3657014" extrusionOk="0">
                  <a:moveTo>
                    <a:pt x="0" y="0"/>
                  </a:moveTo>
                  <a:lnTo>
                    <a:pt x="7885" y="9444"/>
                  </a:lnTo>
                  <a:cubicBezTo>
                    <a:pt x="692333" y="868805"/>
                    <a:pt x="1123009" y="1939276"/>
                    <a:pt x="1186495" y="3107440"/>
                  </a:cubicBezTo>
                  <a:lnTo>
                    <a:pt x="1186625" y="3107566"/>
                  </a:lnTo>
                  <a:cubicBezTo>
                    <a:pt x="851732" y="3237642"/>
                    <a:pt x="524904" y="3383874"/>
                    <a:pt x="207097" y="3545305"/>
                  </a:cubicBezTo>
                  <a:lnTo>
                    <a:pt x="0" y="365701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g3e4042d4b6a_0_10"/>
            <p:cNvSpPr/>
            <p:nvPr/>
          </p:nvSpPr>
          <p:spPr>
            <a:xfrm>
              <a:off x="1168335" y="5285597"/>
              <a:ext cx="9569951" cy="1572404"/>
            </a:xfrm>
            <a:custGeom>
              <a:avLst/>
              <a:gdLst/>
              <a:ahLst/>
              <a:cxnLst/>
              <a:rect l="l" t="t" r="r" b="b"/>
              <a:pathLst>
                <a:path w="9569951" h="1572404" extrusionOk="0">
                  <a:moveTo>
                    <a:pt x="3943198" y="0"/>
                  </a:moveTo>
                  <a:cubicBezTo>
                    <a:pt x="6001831" y="0"/>
                    <a:pt x="7926483" y="573673"/>
                    <a:pt x="9566009" y="1569876"/>
                  </a:cubicBezTo>
                  <a:lnTo>
                    <a:pt x="9569951" y="1572404"/>
                  </a:lnTo>
                  <a:lnTo>
                    <a:pt x="0" y="1572404"/>
                  </a:lnTo>
                  <a:lnTo>
                    <a:pt x="19625" y="1314313"/>
                  </a:lnTo>
                  <a:cubicBezTo>
                    <a:pt x="24342" y="1221250"/>
                    <a:pt x="26729" y="1127572"/>
                    <a:pt x="26729" y="1033336"/>
                  </a:cubicBezTo>
                  <a:cubicBezTo>
                    <a:pt x="26729" y="932299"/>
                    <a:pt x="23920" y="831899"/>
                    <a:pt x="18436" y="732266"/>
                  </a:cubicBezTo>
                  <a:cubicBezTo>
                    <a:pt x="1235603" y="259484"/>
                    <a:pt x="2559036" y="0"/>
                    <a:pt x="3943198" y="0"/>
                  </a:cubicBezTo>
                  <a:close/>
                </a:path>
              </a:pathLst>
            </a:custGeom>
            <a:solidFill>
              <a:srgbClr val="6F4D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grpSp>
      <p:sp>
        <p:nvSpPr>
          <p:cNvPr id="612" name="Google Shape;612;g3e4042d4b6a_0_10"/>
          <p:cNvSpPr txBox="1">
            <a:spLocks noGrp="1"/>
          </p:cNvSpPr>
          <p:nvPr>
            <p:ph type="ctrTitle"/>
          </p:nvPr>
        </p:nvSpPr>
        <p:spPr>
          <a:xfrm>
            <a:off x="828966" y="2499360"/>
            <a:ext cx="8640600" cy="1471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3" name="Google Shape;613;g3e4042d4b6a_0_10"/>
          <p:cNvSpPr/>
          <p:nvPr/>
        </p:nvSpPr>
        <p:spPr>
          <a:xfrm>
            <a:off x="10770281" y="6188400"/>
            <a:ext cx="955824" cy="255311"/>
          </a:xfrm>
          <a:custGeom>
            <a:avLst/>
            <a:gdLst/>
            <a:ahLst/>
            <a:cxnLst/>
            <a:rect l="l" t="t" r="r" b="b"/>
            <a:pathLst>
              <a:path w="708018" h="189119" extrusionOk="0">
                <a:moveTo>
                  <a:pt x="490086" y="61174"/>
                </a:moveTo>
                <a:lnTo>
                  <a:pt x="509231" y="61174"/>
                </a:lnTo>
                <a:lnTo>
                  <a:pt x="509231" y="173474"/>
                </a:lnTo>
                <a:lnTo>
                  <a:pt x="490086" y="173474"/>
                </a:lnTo>
                <a:close/>
                <a:moveTo>
                  <a:pt x="659916" y="32694"/>
                </a:moveTo>
                <a:lnTo>
                  <a:pt x="678871" y="32694"/>
                </a:lnTo>
                <a:lnTo>
                  <a:pt x="678871" y="61174"/>
                </a:lnTo>
                <a:lnTo>
                  <a:pt x="707351" y="61174"/>
                </a:lnTo>
                <a:lnTo>
                  <a:pt x="707351" y="76985"/>
                </a:lnTo>
                <a:lnTo>
                  <a:pt x="678871" y="76985"/>
                </a:lnTo>
                <a:lnTo>
                  <a:pt x="678871" y="138707"/>
                </a:lnTo>
                <a:cubicBezTo>
                  <a:pt x="678871" y="151852"/>
                  <a:pt x="685539" y="158329"/>
                  <a:pt x="695349" y="158329"/>
                </a:cubicBezTo>
                <a:cubicBezTo>
                  <a:pt x="699636" y="158329"/>
                  <a:pt x="704303" y="157472"/>
                  <a:pt x="708018" y="156138"/>
                </a:cubicBezTo>
                <a:lnTo>
                  <a:pt x="708018" y="172426"/>
                </a:lnTo>
                <a:cubicBezTo>
                  <a:pt x="703731" y="174426"/>
                  <a:pt x="698207" y="175283"/>
                  <a:pt x="693063" y="175283"/>
                </a:cubicBezTo>
                <a:cubicBezTo>
                  <a:pt x="673918" y="175283"/>
                  <a:pt x="659821" y="163282"/>
                  <a:pt x="659821" y="140327"/>
                </a:cubicBezTo>
                <a:lnTo>
                  <a:pt x="659916" y="140231"/>
                </a:lnTo>
                <a:lnTo>
                  <a:pt x="659916" y="76985"/>
                </a:lnTo>
                <a:lnTo>
                  <a:pt x="640771" y="76985"/>
                </a:lnTo>
                <a:lnTo>
                  <a:pt x="640771" y="61174"/>
                </a:lnTo>
                <a:lnTo>
                  <a:pt x="659916" y="61174"/>
                </a:lnTo>
                <a:close/>
                <a:moveTo>
                  <a:pt x="539139" y="15740"/>
                </a:moveTo>
                <a:lnTo>
                  <a:pt x="558284" y="15740"/>
                </a:lnTo>
                <a:lnTo>
                  <a:pt x="558284" y="107561"/>
                </a:lnTo>
                <a:lnTo>
                  <a:pt x="610672" y="61174"/>
                </a:lnTo>
                <a:lnTo>
                  <a:pt x="636294" y="61174"/>
                </a:lnTo>
                <a:lnTo>
                  <a:pt x="589050" y="104132"/>
                </a:lnTo>
                <a:lnTo>
                  <a:pt x="640295" y="173474"/>
                </a:lnTo>
                <a:lnTo>
                  <a:pt x="617339" y="173474"/>
                </a:lnTo>
                <a:lnTo>
                  <a:pt x="574763" y="117086"/>
                </a:lnTo>
                <a:lnTo>
                  <a:pt x="558284" y="132231"/>
                </a:lnTo>
                <a:lnTo>
                  <a:pt x="558284" y="173474"/>
                </a:lnTo>
                <a:lnTo>
                  <a:pt x="539139" y="173474"/>
                </a:lnTo>
                <a:close/>
                <a:moveTo>
                  <a:pt x="408742" y="15740"/>
                </a:moveTo>
                <a:cubicBezTo>
                  <a:pt x="440555" y="15740"/>
                  <a:pt x="460653" y="32409"/>
                  <a:pt x="464463" y="60317"/>
                </a:cubicBezTo>
                <a:lnTo>
                  <a:pt x="444365" y="60317"/>
                </a:lnTo>
                <a:cubicBezTo>
                  <a:pt x="441222" y="43172"/>
                  <a:pt x="427887" y="33361"/>
                  <a:pt x="408742" y="33361"/>
                </a:cubicBezTo>
                <a:cubicBezTo>
                  <a:pt x="389596" y="33361"/>
                  <a:pt x="377976" y="42315"/>
                  <a:pt x="377976" y="56316"/>
                </a:cubicBezTo>
                <a:cubicBezTo>
                  <a:pt x="377976" y="92416"/>
                  <a:pt x="467130" y="70604"/>
                  <a:pt x="467130" y="130993"/>
                </a:cubicBezTo>
                <a:cubicBezTo>
                  <a:pt x="467130" y="157758"/>
                  <a:pt x="444365" y="175379"/>
                  <a:pt x="412742" y="175379"/>
                </a:cubicBezTo>
                <a:cubicBezTo>
                  <a:pt x="381119" y="175379"/>
                  <a:pt x="355497" y="156901"/>
                  <a:pt x="352830" y="121849"/>
                </a:cubicBezTo>
                <a:lnTo>
                  <a:pt x="352830" y="121753"/>
                </a:lnTo>
                <a:lnTo>
                  <a:pt x="372642" y="121753"/>
                </a:lnTo>
                <a:cubicBezTo>
                  <a:pt x="374833" y="145852"/>
                  <a:pt x="391406" y="157663"/>
                  <a:pt x="412742" y="157663"/>
                </a:cubicBezTo>
                <a:cubicBezTo>
                  <a:pt x="432554" y="157663"/>
                  <a:pt x="446651" y="147376"/>
                  <a:pt x="446651" y="132040"/>
                </a:cubicBezTo>
                <a:cubicBezTo>
                  <a:pt x="446651" y="90130"/>
                  <a:pt x="357497" y="112419"/>
                  <a:pt x="357497" y="56983"/>
                </a:cubicBezTo>
                <a:cubicBezTo>
                  <a:pt x="357497" y="32028"/>
                  <a:pt x="379119" y="15740"/>
                  <a:pt x="408742" y="15740"/>
                </a:cubicBezTo>
                <a:close/>
                <a:moveTo>
                  <a:pt x="499420" y="13930"/>
                </a:moveTo>
                <a:cubicBezTo>
                  <a:pt x="507040" y="13930"/>
                  <a:pt x="512564" y="19264"/>
                  <a:pt x="512564" y="26598"/>
                </a:cubicBezTo>
                <a:cubicBezTo>
                  <a:pt x="512564" y="33933"/>
                  <a:pt x="506945" y="39266"/>
                  <a:pt x="499420" y="39266"/>
                </a:cubicBezTo>
                <a:cubicBezTo>
                  <a:pt x="491895" y="39266"/>
                  <a:pt x="486466" y="33933"/>
                  <a:pt x="486466" y="26598"/>
                </a:cubicBezTo>
                <a:cubicBezTo>
                  <a:pt x="486466" y="19264"/>
                  <a:pt x="492086" y="13930"/>
                  <a:pt x="499420" y="13930"/>
                </a:cubicBezTo>
                <a:close/>
                <a:moveTo>
                  <a:pt x="94512" y="0"/>
                </a:moveTo>
                <a:cubicBezTo>
                  <a:pt x="101918" y="0"/>
                  <a:pt x="109323" y="2833"/>
                  <a:pt x="114991" y="8501"/>
                </a:cubicBezTo>
                <a:lnTo>
                  <a:pt x="141184" y="34695"/>
                </a:lnTo>
                <a:cubicBezTo>
                  <a:pt x="126706" y="50411"/>
                  <a:pt x="117753" y="71366"/>
                  <a:pt x="117753" y="94512"/>
                </a:cubicBezTo>
                <a:lnTo>
                  <a:pt x="117848" y="94607"/>
                </a:lnTo>
                <a:cubicBezTo>
                  <a:pt x="117848" y="106133"/>
                  <a:pt x="120062" y="117158"/>
                  <a:pt x="124099" y="127266"/>
                </a:cubicBezTo>
                <a:lnTo>
                  <a:pt x="141206" y="154307"/>
                </a:lnTo>
                <a:lnTo>
                  <a:pt x="180523" y="114990"/>
                </a:lnTo>
                <a:cubicBezTo>
                  <a:pt x="191858" y="103655"/>
                  <a:pt x="191858" y="85367"/>
                  <a:pt x="180523" y="74033"/>
                </a:cubicBezTo>
                <a:lnTo>
                  <a:pt x="141185" y="34694"/>
                </a:lnTo>
                <a:cubicBezTo>
                  <a:pt x="157282" y="17264"/>
                  <a:pt x="180333" y="6405"/>
                  <a:pt x="205860" y="6405"/>
                </a:cubicBezTo>
                <a:cubicBezTo>
                  <a:pt x="254533" y="6405"/>
                  <a:pt x="293966" y="45839"/>
                  <a:pt x="293966" y="94511"/>
                </a:cubicBezTo>
                <a:cubicBezTo>
                  <a:pt x="293966" y="143184"/>
                  <a:pt x="254533" y="182617"/>
                  <a:pt x="205860" y="182617"/>
                </a:cubicBezTo>
                <a:cubicBezTo>
                  <a:pt x="193049" y="182617"/>
                  <a:pt x="180905" y="179879"/>
                  <a:pt x="169951" y="174974"/>
                </a:cubicBezTo>
                <a:lnTo>
                  <a:pt x="141248" y="154373"/>
                </a:lnTo>
                <a:lnTo>
                  <a:pt x="141280" y="154424"/>
                </a:lnTo>
                <a:lnTo>
                  <a:pt x="115086" y="180618"/>
                </a:lnTo>
                <a:cubicBezTo>
                  <a:pt x="103751" y="191953"/>
                  <a:pt x="85463" y="191953"/>
                  <a:pt x="74128" y="180618"/>
                </a:cubicBezTo>
                <a:lnTo>
                  <a:pt x="8501" y="115086"/>
                </a:lnTo>
                <a:cubicBezTo>
                  <a:pt x="-2834" y="103751"/>
                  <a:pt x="-2834" y="85463"/>
                  <a:pt x="8501" y="74128"/>
                </a:cubicBezTo>
                <a:lnTo>
                  <a:pt x="74033" y="8501"/>
                </a:lnTo>
                <a:cubicBezTo>
                  <a:pt x="79700" y="2833"/>
                  <a:pt x="87106" y="0"/>
                  <a:pt x="9451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and large content">
  <p:cSld name="Caption and large content">
    <p:spTree>
      <p:nvGrpSpPr>
        <p:cNvPr id="1" name="Shape 108"/>
        <p:cNvGrpSpPr/>
        <p:nvPr/>
      </p:nvGrpSpPr>
      <p:grpSpPr>
        <a:xfrm>
          <a:off x="0" y="0"/>
          <a:ext cx="0" cy="0"/>
          <a:chOff x="0" y="0"/>
          <a:chExt cx="0" cy="0"/>
        </a:xfrm>
      </p:grpSpPr>
      <p:sp>
        <p:nvSpPr>
          <p:cNvPr id="109" name="Google Shape;109;p81"/>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81"/>
          <p:cNvSpPr txBox="1">
            <a:spLocks noGrp="1"/>
          </p:cNvSpPr>
          <p:nvPr>
            <p:ph type="body" idx="1"/>
          </p:nvPr>
        </p:nvSpPr>
        <p:spPr>
          <a:xfrm>
            <a:off x="550864" y="1700213"/>
            <a:ext cx="3457574" cy="4608512"/>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111" name="Google Shape;111;p81"/>
          <p:cNvSpPr txBox="1">
            <a:spLocks noGrp="1"/>
          </p:cNvSpPr>
          <p:nvPr>
            <p:ph type="body" idx="2"/>
          </p:nvPr>
        </p:nvSpPr>
        <p:spPr>
          <a:xfrm>
            <a:off x="4728000" y="1700213"/>
            <a:ext cx="6913138" cy="4608512"/>
          </a:xfrm>
          <a:prstGeom prst="rect">
            <a:avLst/>
          </a:prstGeom>
          <a:solidFill>
            <a:srgbClr val="F2F2F2"/>
          </a:solidFill>
          <a:ln>
            <a:noFill/>
          </a:ln>
        </p:spPr>
        <p:txBody>
          <a:bodyPr spcFirstLastPara="1" wrap="square" lIns="0" tIns="0" rIns="0" bIns="0" anchor="t" anchorCtr="0">
            <a:norm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112" name="Google Shape;112;p81"/>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81"/>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81"/>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115" name="Google Shape;115;p81"/>
          <p:cNvSpPr/>
          <p:nvPr/>
        </p:nvSpPr>
        <p:spPr>
          <a:xfrm>
            <a:off x="4349213" y="1700213"/>
            <a:ext cx="36000" cy="4608000"/>
          </a:xfrm>
          <a:prstGeom prst="rect">
            <a:avLst/>
          </a:prstGeom>
          <a:solidFill>
            <a:schemeClr val="dk2"/>
          </a:solidFill>
          <a:ln>
            <a:noFill/>
          </a:ln>
        </p:spPr>
        <p:txBody>
          <a:bodyPr spcFirstLastPara="1" wrap="square" lIns="180000" tIns="216000" rIns="180000" bIns="2160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venir"/>
              <a:ea typeface="Avenir"/>
              <a:cs typeface="Avenir"/>
              <a:sym typeface="Aveni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CD915A-38F9-76AB-8D4A-B5098C4F7ADA}"/>
              </a:ext>
            </a:extLst>
          </p:cNvPr>
          <p:cNvSpPr/>
          <p:nvPr userDrawn="1"/>
        </p:nvSpPr>
        <p:spPr>
          <a:xfrm>
            <a:off x="0" y="0"/>
            <a:ext cx="12192000" cy="685800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colorful pattern with different designs  Description automatically generated with medium confidence">
            <a:extLst>
              <a:ext uri="{FF2B5EF4-FFF2-40B4-BE49-F238E27FC236}">
                <a16:creationId xmlns:a16="http://schemas.microsoft.com/office/drawing/2014/main" id="{54D45984-3213-35B0-C278-58BBA5EB6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4017" y="897069"/>
            <a:ext cx="7267983" cy="4676411"/>
          </a:xfrm>
          <a:prstGeom prst="rect">
            <a:avLst/>
          </a:prstGeom>
        </p:spPr>
      </p:pic>
      <p:sp>
        <p:nvSpPr>
          <p:cNvPr id="17" name="Text Placeholder 4"/>
          <p:cNvSpPr>
            <a:spLocks noGrp="1"/>
          </p:cNvSpPr>
          <p:nvPr>
            <p:ph type="body" sz="quarter" idx="11" hasCustomPrompt="1"/>
          </p:nvPr>
        </p:nvSpPr>
        <p:spPr>
          <a:xfrm>
            <a:off x="614136" y="3552261"/>
            <a:ext cx="4362873" cy="316517"/>
          </a:xfrm>
        </p:spPr>
        <p:txBody>
          <a:bodyPr>
            <a:noAutofit/>
          </a:bodyPr>
          <a:lstStyle>
            <a:lvl1pPr marL="0" indent="0">
              <a:buNone/>
              <a:defRPr sz="2133" b="1" baseline="0">
                <a:solidFill>
                  <a:srgbClr val="037C3F"/>
                </a:solidFill>
                <a:latin typeface="+mn-lt"/>
              </a:defRPr>
            </a:lvl1pPr>
          </a:lstStyle>
          <a:p>
            <a:pPr lvl="0"/>
            <a:r>
              <a:rPr lang="en-US"/>
              <a:t>Presenter</a:t>
            </a:r>
          </a:p>
        </p:txBody>
      </p:sp>
      <p:sp>
        <p:nvSpPr>
          <p:cNvPr id="19" name="Text Placeholder 10"/>
          <p:cNvSpPr>
            <a:spLocks noGrp="1"/>
          </p:cNvSpPr>
          <p:nvPr>
            <p:ph type="body" sz="quarter" idx="17" hasCustomPrompt="1"/>
          </p:nvPr>
        </p:nvSpPr>
        <p:spPr>
          <a:xfrm>
            <a:off x="614136" y="2262352"/>
            <a:ext cx="5782488" cy="508593"/>
          </a:xfrm>
        </p:spPr>
        <p:txBody>
          <a:bodyPr wrap="square" anchor="ctr">
            <a:noAutofit/>
          </a:bodyPr>
          <a:lstStyle>
            <a:lvl1pPr marL="0" indent="0">
              <a:lnSpc>
                <a:spcPct val="150000"/>
              </a:lnSpc>
              <a:buNone/>
              <a:defRPr sz="2400" b="0">
                <a:solidFill>
                  <a:srgbClr val="1C305D"/>
                </a:solidFill>
                <a:latin typeface="+mn-lt"/>
              </a:defRPr>
            </a:lvl1pPr>
          </a:lstStyle>
          <a:p>
            <a:pPr lvl="0"/>
            <a:r>
              <a:rPr lang="en-US"/>
              <a:t>Subtitle</a:t>
            </a:r>
          </a:p>
        </p:txBody>
      </p:sp>
      <p:sp>
        <p:nvSpPr>
          <p:cNvPr id="20" name="Text Placeholder 10"/>
          <p:cNvSpPr>
            <a:spLocks noGrp="1"/>
          </p:cNvSpPr>
          <p:nvPr>
            <p:ph type="body" sz="quarter" idx="14" hasCustomPrompt="1"/>
          </p:nvPr>
        </p:nvSpPr>
        <p:spPr>
          <a:xfrm>
            <a:off x="622544" y="789001"/>
            <a:ext cx="5774081" cy="1342007"/>
          </a:xfrm>
        </p:spPr>
        <p:txBody>
          <a:bodyPr wrap="square">
            <a:noAutofit/>
          </a:bodyPr>
          <a:lstStyle>
            <a:lvl1pPr marL="0" indent="0">
              <a:lnSpc>
                <a:spcPts val="4933"/>
              </a:lnSpc>
              <a:spcBef>
                <a:spcPts val="0"/>
              </a:spcBef>
              <a:buNone/>
              <a:defRPr sz="4800" b="1">
                <a:solidFill>
                  <a:srgbClr val="1C305D"/>
                </a:solidFill>
                <a:latin typeface="+mn-lt"/>
              </a:defRPr>
            </a:lvl1pPr>
          </a:lstStyle>
          <a:p>
            <a:pPr lvl="0"/>
            <a:r>
              <a:rPr lang="en-US"/>
              <a:t>Title</a:t>
            </a:r>
          </a:p>
        </p:txBody>
      </p:sp>
      <p:sp>
        <p:nvSpPr>
          <p:cNvPr id="25" name="Text Placeholder 6"/>
          <p:cNvSpPr>
            <a:spLocks noGrp="1"/>
          </p:cNvSpPr>
          <p:nvPr>
            <p:ph type="body" sz="quarter" idx="12" hasCustomPrompt="1"/>
          </p:nvPr>
        </p:nvSpPr>
        <p:spPr>
          <a:xfrm>
            <a:off x="614136" y="3956139"/>
            <a:ext cx="4362873" cy="305637"/>
          </a:xfrm>
        </p:spPr>
        <p:txBody>
          <a:bodyPr>
            <a:noAutofit/>
          </a:bodyPr>
          <a:lstStyle>
            <a:lvl1pPr marL="0" indent="0">
              <a:lnSpc>
                <a:spcPts val="1600"/>
              </a:lnSpc>
              <a:spcBef>
                <a:spcPts val="0"/>
              </a:spcBef>
              <a:buNone/>
              <a:defRPr sz="1867" b="1">
                <a:solidFill>
                  <a:srgbClr val="1C305D"/>
                </a:solidFill>
                <a:latin typeface="+mn-lt"/>
              </a:defRPr>
            </a:lvl1pPr>
          </a:lstStyle>
          <a:p>
            <a:pPr lvl="0"/>
            <a:r>
              <a:rPr lang="en-US"/>
              <a:t>Location</a:t>
            </a:r>
            <a:endParaRPr lang="en-GB"/>
          </a:p>
        </p:txBody>
      </p:sp>
      <p:sp>
        <p:nvSpPr>
          <p:cNvPr id="26" name="Text Placeholder 6"/>
          <p:cNvSpPr>
            <a:spLocks noGrp="1"/>
          </p:cNvSpPr>
          <p:nvPr>
            <p:ph type="body" sz="quarter" idx="18" hasCustomPrompt="1"/>
          </p:nvPr>
        </p:nvSpPr>
        <p:spPr>
          <a:xfrm>
            <a:off x="614136" y="4240229"/>
            <a:ext cx="4362873" cy="316516"/>
          </a:xfrm>
        </p:spPr>
        <p:txBody>
          <a:bodyPr>
            <a:noAutofit/>
          </a:bodyPr>
          <a:lstStyle>
            <a:lvl1pPr marL="0" indent="0">
              <a:lnSpc>
                <a:spcPts val="1600"/>
              </a:lnSpc>
              <a:spcBef>
                <a:spcPts val="0"/>
              </a:spcBef>
              <a:buNone/>
              <a:defRPr sz="1867">
                <a:solidFill>
                  <a:srgbClr val="1C305D"/>
                </a:solidFill>
                <a:latin typeface="+mn-lt"/>
              </a:defRPr>
            </a:lvl1pPr>
          </a:lstStyle>
          <a:p>
            <a:pPr lvl="0"/>
            <a:r>
              <a:rPr lang="en-US"/>
              <a:t>Date</a:t>
            </a:r>
            <a:endParaRPr lang="en-GB"/>
          </a:p>
        </p:txBody>
      </p:sp>
      <p:sp>
        <p:nvSpPr>
          <p:cNvPr id="27" name="Rectangle 26">
            <a:extLst>
              <a:ext uri="{FF2B5EF4-FFF2-40B4-BE49-F238E27FC236}">
                <a16:creationId xmlns:a16="http://schemas.microsoft.com/office/drawing/2014/main" id="{EED89356-A99C-0128-C97C-A9C0DE1A1246}"/>
              </a:ext>
            </a:extLst>
          </p:cNvPr>
          <p:cNvSpPr/>
          <p:nvPr userDrawn="1"/>
        </p:nvSpPr>
        <p:spPr>
          <a:xfrm>
            <a:off x="1" y="5569320"/>
            <a:ext cx="12191999" cy="128868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2" name="Picture 31" descr="A black background with white text  Description automatically generated">
            <a:extLst>
              <a:ext uri="{FF2B5EF4-FFF2-40B4-BE49-F238E27FC236}">
                <a16:creationId xmlns:a16="http://schemas.microsoft.com/office/drawing/2014/main" id="{AA81CC32-1404-B236-829C-9767BE5F7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0071" y="6075191"/>
            <a:ext cx="1292267" cy="275275"/>
          </a:xfrm>
          <a:prstGeom prst="rect">
            <a:avLst/>
          </a:prstGeom>
        </p:spPr>
      </p:pic>
      <p:pic>
        <p:nvPicPr>
          <p:cNvPr id="36" name="Picture 35" descr="A black and white logo  Description automatically generated">
            <a:extLst>
              <a:ext uri="{FF2B5EF4-FFF2-40B4-BE49-F238E27FC236}">
                <a16:creationId xmlns:a16="http://schemas.microsoft.com/office/drawing/2014/main" id="{8F569FCD-16F8-FB2A-B150-0AD701006D72}"/>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614135" y="5962317"/>
            <a:ext cx="1443000" cy="457363"/>
          </a:xfrm>
          <a:prstGeom prst="rect">
            <a:avLst/>
          </a:prstGeom>
        </p:spPr>
      </p:pic>
    </p:spTree>
    <p:extLst>
      <p:ext uri="{BB962C8B-B14F-4D97-AF65-F5344CB8AC3E}">
        <p14:creationId xmlns:p14="http://schemas.microsoft.com/office/powerpoint/2010/main" val="274990604"/>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935" y="1285889"/>
            <a:ext cx="11252317" cy="4476083"/>
          </a:xfrm>
        </p:spPr>
        <p:txBody>
          <a:bodyPr/>
          <a:lstStyle>
            <a:lvl1pPr>
              <a:defRPr sz="2400">
                <a:solidFill>
                  <a:srgbClr val="1C2C4F"/>
                </a:solidFill>
                <a:latin typeface="+mn-lt"/>
                <a:cs typeface="Arial" panose="020B0604020202020204" pitchFamily="34" charset="0"/>
              </a:defRPr>
            </a:lvl1pPr>
            <a:lvl2pPr>
              <a:defRPr sz="2133">
                <a:solidFill>
                  <a:srgbClr val="1C2C4F"/>
                </a:solidFill>
                <a:latin typeface="+mn-lt"/>
                <a:cs typeface="Arial" panose="020B0604020202020204" pitchFamily="34" charset="0"/>
              </a:defRPr>
            </a:lvl2pPr>
            <a:lvl3pPr>
              <a:defRPr sz="1867">
                <a:solidFill>
                  <a:srgbClr val="1C2C4F"/>
                </a:solidFill>
                <a:latin typeface="+mn-lt"/>
                <a:cs typeface="Arial" panose="020B0604020202020204" pitchFamily="34" charset="0"/>
              </a:defRPr>
            </a:lvl3pPr>
            <a:lvl4pPr>
              <a:defRPr>
                <a:solidFill>
                  <a:srgbClr val="1C2C4F"/>
                </a:solidFill>
                <a:latin typeface="+mn-lt"/>
                <a:cs typeface="Arial" panose="020B0604020202020204" pitchFamily="34" charset="0"/>
              </a:defRPr>
            </a:lvl4pPr>
            <a:lvl5pPr>
              <a:defRPr>
                <a:solidFill>
                  <a:srgbClr val="1C2C4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8976052" y="6306918"/>
            <a:ext cx="2743200" cy="366183"/>
          </a:xfrm>
          <a:prstGeom prst="rect">
            <a:avLst/>
          </a:prstGeom>
        </p:spPr>
        <p:txBody>
          <a:bodyPr vert="horz" lIns="91440" tIns="45720" rIns="91440" bIns="45720" rtlCol="0" anchor="ctr"/>
          <a:lstStyle>
            <a:lvl1pPr algn="r">
              <a:defRPr sz="1333" i="0">
                <a:solidFill>
                  <a:srgbClr val="B4E9E2"/>
                </a:solidFill>
              </a:defRPr>
            </a:lvl1pPr>
          </a:lstStyle>
          <a:p>
            <a:fld id="{9E7CA0F2-EE66-4F60-8C00-E0BE38E7AEC5}" type="slidenum">
              <a:rPr lang="en-GB" smtClean="0"/>
              <a:pPr/>
              <a:t>‹#›</a:t>
            </a:fld>
            <a:endParaRPr lang="en-GB"/>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latin typeface="+mn-lt"/>
              </a:defRPr>
            </a:lvl1pPr>
          </a:lstStyle>
          <a:p>
            <a:r>
              <a:rPr lang="en-GB"/>
              <a:t>Click to edit Master title style</a:t>
            </a:r>
            <a:endParaRPr lang="en-US"/>
          </a:p>
        </p:txBody>
      </p:sp>
    </p:spTree>
    <p:extLst>
      <p:ext uri="{BB962C8B-B14F-4D97-AF65-F5344CB8AC3E}">
        <p14:creationId xmlns:p14="http://schemas.microsoft.com/office/powerpoint/2010/main" val="343253997"/>
      </p:ext>
    </p:extLst>
  </p:cSld>
  <p:clrMapOvr>
    <a:masterClrMapping/>
  </p:clrMapOvr>
  <p:extLst>
    <p:ext uri="{DCECCB84-F9BA-43D5-87BE-67443E8EF086}">
      <p15:sldGuideLst xmlns:p15="http://schemas.microsoft.com/office/powerpoint/2012/main">
        <p15:guide id="1" orient="horz" pos="1620">
          <p15:clr>
            <a:srgbClr val="FBAE40"/>
          </p15:clr>
        </p15:guide>
        <p15:guide id="2" pos="260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8242A-115F-FAAB-3C19-C8B609AB6C4B}"/>
              </a:ext>
            </a:extLst>
          </p:cNvPr>
          <p:cNvSpPr/>
          <p:nvPr userDrawn="1"/>
        </p:nvSpPr>
        <p:spPr>
          <a:xfrm>
            <a:off x="0" y="5958048"/>
            <a:ext cx="12192000" cy="927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8A0407AF-12A6-62EC-ABC1-4EA3D4D52CB5}"/>
              </a:ext>
            </a:extLst>
          </p:cNvPr>
          <p:cNvSpPr/>
          <p:nvPr userDrawn="1"/>
        </p:nvSpPr>
        <p:spPr>
          <a:xfrm>
            <a:off x="0" y="6337292"/>
            <a:ext cx="12192000" cy="553369"/>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p:nvPr>
        </p:nvSpPr>
        <p:spPr>
          <a:xfrm>
            <a:off x="466935" y="1285889"/>
            <a:ext cx="11252317" cy="4801760"/>
          </a:xfrm>
        </p:spPr>
        <p:txBody>
          <a:bodyPr/>
          <a:lstStyle>
            <a:lvl1pPr>
              <a:defRPr sz="2400">
                <a:solidFill>
                  <a:srgbClr val="1C305D"/>
                </a:solidFill>
                <a:latin typeface="+mn-lt"/>
                <a:cs typeface="Arial" panose="020B0604020202020204" pitchFamily="34" charset="0"/>
              </a:defRPr>
            </a:lvl1pPr>
            <a:lvl2pPr>
              <a:defRPr sz="2133">
                <a:solidFill>
                  <a:srgbClr val="1C305D"/>
                </a:solidFill>
                <a:latin typeface="+mn-lt"/>
                <a:cs typeface="Arial" panose="020B0604020202020204" pitchFamily="34" charset="0"/>
              </a:defRPr>
            </a:lvl2pPr>
            <a:lvl3pPr>
              <a:defRPr sz="1867">
                <a:solidFill>
                  <a:srgbClr val="1C305D"/>
                </a:solidFill>
                <a:latin typeface="+mn-lt"/>
                <a:cs typeface="Arial" panose="020B0604020202020204" pitchFamily="34" charset="0"/>
              </a:defRPr>
            </a:lvl3pPr>
            <a:lvl4pPr>
              <a:defRPr sz="1600">
                <a:solidFill>
                  <a:srgbClr val="1C305D"/>
                </a:solidFill>
                <a:latin typeface="+mn-lt"/>
                <a:cs typeface="Arial" panose="020B0604020202020204" pitchFamily="34" charset="0"/>
              </a:defRPr>
            </a:lvl4pPr>
            <a:lvl5pPr>
              <a:defRPr>
                <a:solidFill>
                  <a:srgbClr val="1C305D"/>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solidFill>
                  <a:srgbClr val="037C3F"/>
                </a:solidFill>
                <a:latin typeface="+mn-lt"/>
              </a:defRPr>
            </a:lvl1pPr>
          </a:lstStyle>
          <a:p>
            <a:r>
              <a:rPr lang="en-GB"/>
              <a:t>Click to edit Master title style</a:t>
            </a:r>
            <a:endParaRPr lang="en-US"/>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8976052" y="6434021"/>
            <a:ext cx="2743200" cy="366183"/>
          </a:xfrm>
          <a:prstGeom prst="rect">
            <a:avLst/>
          </a:prstGeom>
        </p:spPr>
        <p:txBody>
          <a:bodyPr vert="horz" lIns="91440" tIns="45720" rIns="91440" bIns="45720" rtlCol="0" anchor="ctr"/>
          <a:lstStyle>
            <a:lvl1pPr algn="r">
              <a:defRPr sz="1333" i="0">
                <a:solidFill>
                  <a:srgbClr val="B4E9E2"/>
                </a:solidFill>
              </a:defRPr>
            </a:lvl1pPr>
          </a:lstStyle>
          <a:p>
            <a:fld id="{9E7CA0F2-EE66-4F60-8C00-E0BE38E7AEC5}" type="slidenum">
              <a:rPr lang="en-GB" smtClean="0"/>
              <a:pPr/>
              <a:t>‹#›</a:t>
            </a:fld>
            <a:endParaRPr lang="en-GB"/>
          </a:p>
        </p:txBody>
      </p:sp>
      <p:pic>
        <p:nvPicPr>
          <p:cNvPr id="10" name="Picture 9" descr="A black and white logo  Description automatically generated">
            <a:extLst>
              <a:ext uri="{FF2B5EF4-FFF2-40B4-BE49-F238E27FC236}">
                <a16:creationId xmlns:a16="http://schemas.microsoft.com/office/drawing/2014/main" id="{6A479726-8A81-FDC6-43A3-60187EA6B485}"/>
              </a:ext>
            </a:extLst>
          </p:cNvPr>
          <p:cNvPicPr>
            <a:picLocks noChangeAspect="1"/>
          </p:cNvPicPr>
          <p:nvPr userDrawn="1"/>
        </p:nvPicPr>
        <p:blipFill>
          <a:blip r:embed="rId2">
            <a:extLst>
              <a:ext uri="{28A0092B-C50C-407E-A947-70E740481C1C}">
                <a14:useLocalDpi xmlns:a14="http://schemas.microsoft.com/office/drawing/2010/main" val="0"/>
              </a:ext>
            </a:extLst>
          </a:blip>
          <a:srcRect b="47445"/>
          <a:stretch/>
        </p:blipFill>
        <p:spPr>
          <a:xfrm>
            <a:off x="466935" y="6432550"/>
            <a:ext cx="1092115" cy="346148"/>
          </a:xfrm>
          <a:prstGeom prst="rect">
            <a:avLst/>
          </a:prstGeom>
        </p:spPr>
      </p:pic>
    </p:spTree>
    <p:extLst>
      <p:ext uri="{BB962C8B-B14F-4D97-AF65-F5344CB8AC3E}">
        <p14:creationId xmlns:p14="http://schemas.microsoft.com/office/powerpoint/2010/main" val="30629174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5B780C-839C-6572-D60E-630924414E0D}"/>
              </a:ext>
            </a:extLst>
          </p:cNvPr>
          <p:cNvSpPr/>
          <p:nvPr userDrawn="1"/>
        </p:nvSpPr>
        <p:spPr>
          <a:xfrm>
            <a:off x="1" y="0"/>
            <a:ext cx="12191999" cy="6866351"/>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A colorful pattern with different designs  Description automatically generated with medium confidence">
            <a:extLst>
              <a:ext uri="{FF2B5EF4-FFF2-40B4-BE49-F238E27FC236}">
                <a16:creationId xmlns:a16="http://schemas.microsoft.com/office/drawing/2014/main" id="{BCAE078B-2440-A479-DCE2-4BA7FC0B1B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4017" y="897069"/>
            <a:ext cx="7267983" cy="4676411"/>
          </a:xfrm>
          <a:prstGeom prst="rect">
            <a:avLst/>
          </a:prstGeom>
        </p:spPr>
      </p:pic>
      <p:sp>
        <p:nvSpPr>
          <p:cNvPr id="5" name="Rectangle 4">
            <a:extLst>
              <a:ext uri="{FF2B5EF4-FFF2-40B4-BE49-F238E27FC236}">
                <a16:creationId xmlns:a16="http://schemas.microsoft.com/office/drawing/2014/main" id="{4D3FC31D-BADF-ABB1-084A-FE92AB0256BB}"/>
              </a:ext>
            </a:extLst>
          </p:cNvPr>
          <p:cNvSpPr/>
          <p:nvPr userDrawn="1"/>
        </p:nvSpPr>
        <p:spPr>
          <a:xfrm>
            <a:off x="-2" y="5569320"/>
            <a:ext cx="12192001" cy="128868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descr="A black background with white text  Description automatically generated">
            <a:extLst>
              <a:ext uri="{FF2B5EF4-FFF2-40B4-BE49-F238E27FC236}">
                <a16:creationId xmlns:a16="http://schemas.microsoft.com/office/drawing/2014/main" id="{BE680B11-5812-E3B8-498E-280E46B41C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0071" y="6075191"/>
            <a:ext cx="1292267" cy="275275"/>
          </a:xfrm>
          <a:prstGeom prst="rect">
            <a:avLst/>
          </a:prstGeom>
        </p:spPr>
      </p:pic>
      <p:pic>
        <p:nvPicPr>
          <p:cNvPr id="4" name="Picture 3" descr="A black and white logo  Description automatically generated">
            <a:extLst>
              <a:ext uri="{FF2B5EF4-FFF2-40B4-BE49-F238E27FC236}">
                <a16:creationId xmlns:a16="http://schemas.microsoft.com/office/drawing/2014/main" id="{763B2D0C-1F91-68C4-470B-3224F2896173}"/>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614135" y="5962317"/>
            <a:ext cx="1443000" cy="457363"/>
          </a:xfrm>
          <a:prstGeom prst="rect">
            <a:avLst/>
          </a:prstGeom>
        </p:spPr>
      </p:pic>
    </p:spTree>
    <p:extLst>
      <p:ext uri="{BB962C8B-B14F-4D97-AF65-F5344CB8AC3E}">
        <p14:creationId xmlns:p14="http://schemas.microsoft.com/office/powerpoint/2010/main" val="575674694"/>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Rubrik 1">
    <p:bg>
      <p:bgPr>
        <a:solidFill>
          <a:schemeClr val="accent2"/>
        </a:solidFill>
        <a:effectLst/>
      </p:bgPr>
    </p:bg>
    <p:spTree>
      <p:nvGrpSpPr>
        <p:cNvPr id="1" name=""/>
        <p:cNvGrpSpPr/>
        <p:nvPr/>
      </p:nvGrpSpPr>
      <p:grpSpPr>
        <a:xfrm>
          <a:off x="0" y="0"/>
          <a:ext cx="0" cy="0"/>
          <a:chOff x="0" y="0"/>
          <a:chExt cx="0" cy="0"/>
        </a:xfrm>
      </p:grpSpPr>
      <p:grpSp>
        <p:nvGrpSpPr>
          <p:cNvPr id="16" name="Grupp 15">
            <a:extLst>
              <a:ext uri="{FF2B5EF4-FFF2-40B4-BE49-F238E27FC236}">
                <a16:creationId xmlns:a16="http://schemas.microsoft.com/office/drawing/2014/main" id="{4AD6FAED-931D-338C-E50C-0434E17D2070}"/>
              </a:ext>
            </a:extLst>
          </p:cNvPr>
          <p:cNvGrpSpPr/>
          <p:nvPr/>
        </p:nvGrpSpPr>
        <p:grpSpPr>
          <a:xfrm>
            <a:off x="452064" y="492893"/>
            <a:ext cx="11287872" cy="5876422"/>
            <a:chOff x="521208" y="647905"/>
            <a:chExt cx="11365969" cy="5565740"/>
          </a:xfrm>
        </p:grpSpPr>
        <p:sp>
          <p:nvSpPr>
            <p:cNvPr id="17" name="Figur 4">
              <a:extLst>
                <a:ext uri="{FF2B5EF4-FFF2-40B4-BE49-F238E27FC236}">
                  <a16:creationId xmlns:a16="http://schemas.microsoft.com/office/drawing/2014/main" id="{DCDA1A87-281E-F540-3953-07E4B8710512}"/>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8" name="Figur 3">
              <a:extLst>
                <a:ext uri="{FF2B5EF4-FFF2-40B4-BE49-F238E27FC236}">
                  <a16:creationId xmlns:a16="http://schemas.microsoft.com/office/drawing/2014/main" id="{F1382C23-9234-800E-14C4-49DD5B4A2DF1}"/>
                </a:ext>
              </a:extLst>
            </p:cNvPr>
            <p:cNvSpPr/>
            <p:nvPr/>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grpSp>
        <p:nvGrpSpPr>
          <p:cNvPr id="4" name="Grupp 3">
            <a:extLst>
              <a:ext uri="{FF2B5EF4-FFF2-40B4-BE49-F238E27FC236}">
                <a16:creationId xmlns:a16="http://schemas.microsoft.com/office/drawing/2014/main" id="{5B67FC65-5AAF-6A23-5752-1C26B207DC72}"/>
              </a:ext>
            </a:extLst>
          </p:cNvPr>
          <p:cNvGrpSpPr/>
          <p:nvPr userDrawn="1"/>
        </p:nvGrpSpPr>
        <p:grpSpPr>
          <a:xfrm>
            <a:off x="452064" y="492893"/>
            <a:ext cx="11287872" cy="5876422"/>
            <a:chOff x="521208" y="647905"/>
            <a:chExt cx="11365969" cy="5565740"/>
          </a:xfrm>
        </p:grpSpPr>
        <p:sp>
          <p:nvSpPr>
            <p:cNvPr id="5" name="Figur 2">
              <a:extLst>
                <a:ext uri="{FF2B5EF4-FFF2-40B4-BE49-F238E27FC236}">
                  <a16:creationId xmlns:a16="http://schemas.microsoft.com/office/drawing/2014/main" id="{043EAAF4-DE2D-970B-4D15-6D36EEAC1744}"/>
                </a:ext>
              </a:extLst>
            </p:cNvPr>
            <p:cNvSpPr/>
            <p:nvPr userDrawn="1"/>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6" name="Figur 1">
              <a:extLst>
                <a:ext uri="{FF2B5EF4-FFF2-40B4-BE49-F238E27FC236}">
                  <a16:creationId xmlns:a16="http://schemas.microsoft.com/office/drawing/2014/main" id="{496DF73D-E4E2-469F-D426-591823D792A6}"/>
                </a:ext>
              </a:extLst>
            </p:cNvPr>
            <p:cNvSpPr/>
            <p:nvPr userDrawn="1"/>
          </p:nvSpPr>
          <p:spPr>
            <a:xfrm>
              <a:off x="521208" y="647905"/>
              <a:ext cx="11158238"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2768239" y="4473553"/>
            <a:ext cx="6655522" cy="1545336"/>
          </a:xfrm>
        </p:spPr>
        <p:txBody>
          <a:bodyPr rtlCol="0" anchor="t">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2356505" y="733849"/>
            <a:ext cx="7478991" cy="3450590"/>
          </a:xfrm>
        </p:spPr>
        <p:txBody>
          <a:bodyPr rtlCol="0" anchor="b">
            <a:normAutofit/>
          </a:bodyPr>
          <a:lstStyle>
            <a:lvl1pPr algn="ctr">
              <a:defRPr sz="7000"/>
            </a:lvl1pPr>
          </a:lstStyle>
          <a:p>
            <a:pPr rtl="0"/>
            <a:r>
              <a:rPr lang="sv-se"/>
              <a:t>Klicka här för att ändra format</a:t>
            </a:r>
            <a:endParaRPr lang="en-US"/>
          </a:p>
        </p:txBody>
      </p:sp>
    </p:spTree>
    <p:extLst>
      <p:ext uri="{BB962C8B-B14F-4D97-AF65-F5344CB8AC3E}">
        <p14:creationId xmlns:p14="http://schemas.microsoft.com/office/powerpoint/2010/main" val="156825531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Rubrik 2">
    <p:bg>
      <p:bgPr>
        <a:solidFill>
          <a:schemeClr val="accent2"/>
        </a:solidFill>
        <a:effectLst/>
      </p:bgPr>
    </p:bg>
    <p:spTree>
      <p:nvGrpSpPr>
        <p:cNvPr id="1" name=""/>
        <p:cNvGrpSpPr/>
        <p:nvPr/>
      </p:nvGrpSpPr>
      <p:grpSpPr>
        <a:xfrm>
          <a:off x="0" y="0"/>
          <a:ext cx="0" cy="0"/>
          <a:chOff x="0" y="0"/>
          <a:chExt cx="0" cy="0"/>
        </a:xfrm>
      </p:grpSpPr>
      <p:grpSp>
        <p:nvGrpSpPr>
          <p:cNvPr id="9" name="Grupp 8">
            <a:extLst>
              <a:ext uri="{FF2B5EF4-FFF2-40B4-BE49-F238E27FC236}">
                <a16:creationId xmlns:a16="http://schemas.microsoft.com/office/drawing/2014/main" id="{DB159500-64D3-D4CC-E529-A36DA1BB79E5}"/>
              </a:ext>
            </a:extLst>
          </p:cNvPr>
          <p:cNvGrpSpPr/>
          <p:nvPr/>
        </p:nvGrpSpPr>
        <p:grpSpPr>
          <a:xfrm>
            <a:off x="452064" y="492893"/>
            <a:ext cx="11287872" cy="5876422"/>
            <a:chOff x="521208" y="647905"/>
            <a:chExt cx="11365969" cy="5565740"/>
          </a:xfrm>
        </p:grpSpPr>
        <p:sp>
          <p:nvSpPr>
            <p:cNvPr id="10" name="Figur 4">
              <a:extLst>
                <a:ext uri="{FF2B5EF4-FFF2-40B4-BE49-F238E27FC236}">
                  <a16:creationId xmlns:a16="http://schemas.microsoft.com/office/drawing/2014/main" id="{C2CA3EF3-2209-F3CC-8F83-61B1213C4635}"/>
                </a:ext>
              </a:extLst>
            </p:cNvPr>
            <p:cNvSpPr/>
            <p:nvPr/>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1" name="Figur 3">
              <a:extLst>
                <a:ext uri="{FF2B5EF4-FFF2-40B4-BE49-F238E27FC236}">
                  <a16:creationId xmlns:a16="http://schemas.microsoft.com/office/drawing/2014/main" id="{6CD38B97-8259-F349-B21C-25D0B8AF8A11}"/>
                </a:ext>
              </a:extLst>
            </p:cNvPr>
            <p:cNvSpPr/>
            <p:nvPr/>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grpSp>
        <p:nvGrpSpPr>
          <p:cNvPr id="4" name="Grupp 3">
            <a:extLst>
              <a:ext uri="{FF2B5EF4-FFF2-40B4-BE49-F238E27FC236}">
                <a16:creationId xmlns:a16="http://schemas.microsoft.com/office/drawing/2014/main" id="{5E55F6A4-0EE0-72F7-43D5-EB21317D9598}"/>
              </a:ext>
            </a:extLst>
          </p:cNvPr>
          <p:cNvGrpSpPr/>
          <p:nvPr userDrawn="1"/>
        </p:nvGrpSpPr>
        <p:grpSpPr>
          <a:xfrm>
            <a:off x="452064" y="492893"/>
            <a:ext cx="11287872" cy="5876422"/>
            <a:chOff x="521208" y="647905"/>
            <a:chExt cx="11365969" cy="5565740"/>
          </a:xfrm>
        </p:grpSpPr>
        <p:sp>
          <p:nvSpPr>
            <p:cNvPr id="5" name="Figur 2">
              <a:extLst>
                <a:ext uri="{FF2B5EF4-FFF2-40B4-BE49-F238E27FC236}">
                  <a16:creationId xmlns:a16="http://schemas.microsoft.com/office/drawing/2014/main" id="{C4D77848-8CF0-5322-623B-CDF1FE03362C}"/>
                </a:ext>
              </a:extLst>
            </p:cNvPr>
            <p:cNvSpPr/>
            <p:nvPr userDrawn="1"/>
          </p:nvSpPr>
          <p:spPr>
            <a:xfrm>
              <a:off x="725402" y="1009217"/>
              <a:ext cx="11161775" cy="5204428"/>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6" name="Figur1">
              <a:extLst>
                <a:ext uri="{FF2B5EF4-FFF2-40B4-BE49-F238E27FC236}">
                  <a16:creationId xmlns:a16="http://schemas.microsoft.com/office/drawing/2014/main" id="{677E7171-85EC-575A-EE36-F9950B227D94}"/>
                </a:ext>
              </a:extLst>
            </p:cNvPr>
            <p:cNvSpPr/>
            <p:nvPr userDrawn="1"/>
          </p:nvSpPr>
          <p:spPr>
            <a:xfrm>
              <a:off x="521208" y="647905"/>
              <a:ext cx="11158238" cy="5370984"/>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2303357" y="4698102"/>
            <a:ext cx="7378979" cy="1014984"/>
          </a:xfrm>
        </p:spPr>
        <p:txBody>
          <a:bodyPr rtlCol="0" anchor="t">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974845" y="935203"/>
            <a:ext cx="10036005" cy="3592629"/>
          </a:xfrm>
        </p:spPr>
        <p:txBody>
          <a:bodyPr rtlCol="0" anchor="b">
            <a:normAutofit/>
          </a:bodyPr>
          <a:lstStyle>
            <a:lvl1pPr algn="ctr">
              <a:defRPr sz="7200"/>
            </a:lvl1pPr>
          </a:lstStyle>
          <a:p>
            <a:pPr rtl="0"/>
            <a:r>
              <a:rPr lang="sv-se"/>
              <a:t>Klicka här för att ändra format</a:t>
            </a:r>
            <a:endParaRPr lang="en-US"/>
          </a:p>
        </p:txBody>
      </p:sp>
    </p:spTree>
    <p:extLst>
      <p:ext uri="{BB962C8B-B14F-4D97-AF65-F5344CB8AC3E}">
        <p14:creationId xmlns:p14="http://schemas.microsoft.com/office/powerpoint/2010/main" val="420486803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Rubrik 3">
    <p:bg>
      <p:bgPr>
        <a:solidFill>
          <a:schemeClr val="accent2"/>
        </a:solidFill>
        <a:effectLst/>
      </p:bgPr>
    </p:bg>
    <p:spTree>
      <p:nvGrpSpPr>
        <p:cNvPr id="1" name=""/>
        <p:cNvGrpSpPr/>
        <p:nvPr/>
      </p:nvGrpSpPr>
      <p:grpSpPr>
        <a:xfrm>
          <a:off x="0" y="0"/>
          <a:ext cx="0" cy="0"/>
          <a:chOff x="0" y="0"/>
          <a:chExt cx="0" cy="0"/>
        </a:xfrm>
      </p:grpSpPr>
      <p:sp>
        <p:nvSpPr>
          <p:cNvPr id="9" name="Figur 4">
            <a:extLst>
              <a:ext uri="{FF2B5EF4-FFF2-40B4-BE49-F238E27FC236}">
                <a16:creationId xmlns:a16="http://schemas.microsoft.com/office/drawing/2014/main" id="{EAD17310-8B8C-D5F3-F190-D1707611D849}"/>
              </a:ext>
            </a:extLst>
          </p:cNvPr>
          <p:cNvSpPr/>
          <p:nvPr/>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Figur 3">
            <a:extLst>
              <a:ext uri="{FF2B5EF4-FFF2-40B4-BE49-F238E27FC236}">
                <a16:creationId xmlns:a16="http://schemas.microsoft.com/office/drawing/2014/main" id="{E703B3D9-10A2-C901-A0D9-C2905B094578}"/>
              </a:ext>
            </a:extLst>
          </p:cNvPr>
          <p:cNvSpPr/>
          <p:nvPr/>
        </p:nvSpPr>
        <p:spPr>
          <a:xfrm>
            <a:off x="858371"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4" name="Figur 2">
            <a:extLst>
              <a:ext uri="{FF2B5EF4-FFF2-40B4-BE49-F238E27FC236}">
                <a16:creationId xmlns:a16="http://schemas.microsoft.com/office/drawing/2014/main" id="{965F8DDB-78C2-9A91-D69C-2BE7D0DC5F3C}"/>
              </a:ext>
            </a:extLst>
          </p:cNvPr>
          <p:cNvSpPr/>
          <p:nvPr userDrawn="1"/>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5" name="Figur 1">
            <a:extLst>
              <a:ext uri="{FF2B5EF4-FFF2-40B4-BE49-F238E27FC236}">
                <a16:creationId xmlns:a16="http://schemas.microsoft.com/office/drawing/2014/main" id="{F2CE1086-051B-D73D-67CF-8E86D2965B5E}"/>
              </a:ext>
            </a:extLst>
          </p:cNvPr>
          <p:cNvSpPr/>
          <p:nvPr userDrawn="1"/>
        </p:nvSpPr>
        <p:spPr>
          <a:xfrm>
            <a:off x="858371" y="800100"/>
            <a:ext cx="10221119" cy="4953001"/>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2187623" y="3929930"/>
            <a:ext cx="7588155" cy="1414091"/>
          </a:xfrm>
        </p:spPr>
        <p:txBody>
          <a:bodyPr rtlCol="0">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1866900" y="1208585"/>
            <a:ext cx="8229600" cy="2621154"/>
          </a:xfrm>
        </p:spPr>
        <p:txBody>
          <a:bodyPr rtlCol="0" anchor="b">
            <a:normAutofit/>
          </a:bodyPr>
          <a:lstStyle>
            <a:lvl1pPr algn="ctr">
              <a:defRPr sz="6000"/>
            </a:lvl1pPr>
          </a:lstStyle>
          <a:p>
            <a:pPr rtl="0"/>
            <a:r>
              <a:rPr lang="sv-se"/>
              <a:t>Klicka här för att ändra format</a:t>
            </a:r>
            <a:endParaRPr lang="en-US"/>
          </a:p>
        </p:txBody>
      </p:sp>
    </p:spTree>
    <p:extLst>
      <p:ext uri="{BB962C8B-B14F-4D97-AF65-F5344CB8AC3E}">
        <p14:creationId xmlns:p14="http://schemas.microsoft.com/office/powerpoint/2010/main" val="299403128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Rubrik, foto 1">
    <p:bg>
      <p:bgPr>
        <a:solidFill>
          <a:schemeClr val="accent4"/>
        </a:solidFill>
        <a:effectLst/>
      </p:bgPr>
    </p:bg>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FE16496D-C4E7-49FD-31CC-27F740066322}"/>
              </a:ext>
            </a:extLst>
          </p:cNvPr>
          <p:cNvSpPr>
            <a:spLocks noGrp="1"/>
          </p:cNvSpPr>
          <p:nvPr>
            <p:ph type="pic" sz="quarter" idx="14"/>
          </p:nvPr>
        </p:nvSpPr>
        <p:spPr>
          <a:xfrm>
            <a:off x="0" y="0"/>
            <a:ext cx="12192000" cy="499745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endParaRPr lang="en-US"/>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rtlCol="0" anchor="t">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rtlCol="0" anchor="b">
            <a:normAutofit/>
          </a:bodyPr>
          <a:lstStyle>
            <a:lvl1pPr algn="l">
              <a:defRPr sz="4000">
                <a:solidFill>
                  <a:schemeClr val="tx1"/>
                </a:solidFill>
              </a:defRPr>
            </a:lvl1pPr>
          </a:lstStyle>
          <a:p>
            <a:pPr rtl="0"/>
            <a:r>
              <a:rPr lang="sv-se"/>
              <a:t>Klicka här för att ändra format</a:t>
            </a:r>
            <a:endParaRPr lang="en-US"/>
          </a:p>
        </p:txBody>
      </p:sp>
    </p:spTree>
    <p:extLst>
      <p:ext uri="{BB962C8B-B14F-4D97-AF65-F5344CB8AC3E}">
        <p14:creationId xmlns:p14="http://schemas.microsoft.com/office/powerpoint/2010/main" val="16145724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Rubrik, foto 2">
    <p:bg>
      <p:bgPr>
        <a:solidFill>
          <a:schemeClr val="tx2"/>
        </a:solidFill>
        <a:effectLst/>
      </p:bgPr>
    </p:bg>
    <p:spTree>
      <p:nvGrpSpPr>
        <p:cNvPr id="1" name=""/>
        <p:cNvGrpSpPr/>
        <p:nvPr/>
      </p:nvGrpSpPr>
      <p:grpSpPr>
        <a:xfrm>
          <a:off x="0" y="0"/>
          <a:ext cx="0" cy="0"/>
          <a:chOff x="0" y="0"/>
          <a:chExt cx="0" cy="0"/>
        </a:xfrm>
      </p:grpSpPr>
      <p:grpSp>
        <p:nvGrpSpPr>
          <p:cNvPr id="20" name="Grupp 19">
            <a:extLst>
              <a:ext uri="{FF2B5EF4-FFF2-40B4-BE49-F238E27FC236}">
                <a16:creationId xmlns:a16="http://schemas.microsoft.com/office/drawing/2014/main" id="{96F1B358-A957-7D07-7D08-C15DFB52D150}"/>
              </a:ext>
            </a:extLst>
          </p:cNvPr>
          <p:cNvGrpSpPr/>
          <p:nvPr/>
        </p:nvGrpSpPr>
        <p:grpSpPr>
          <a:xfrm>
            <a:off x="6941116" y="366348"/>
            <a:ext cx="4886768" cy="6125303"/>
            <a:chOff x="521210" y="647905"/>
            <a:chExt cx="11365967" cy="5565740"/>
          </a:xfrm>
        </p:grpSpPr>
        <p:sp>
          <p:nvSpPr>
            <p:cNvPr id="21" name="Figur 4">
              <a:extLst>
                <a:ext uri="{FF2B5EF4-FFF2-40B4-BE49-F238E27FC236}">
                  <a16:creationId xmlns:a16="http://schemas.microsoft.com/office/drawing/2014/main" id="{D4E49C48-6AD1-237B-9A6E-D39179EB5F89}"/>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2" name="Figur 3">
              <a:extLst>
                <a:ext uri="{FF2B5EF4-FFF2-40B4-BE49-F238E27FC236}">
                  <a16:creationId xmlns:a16="http://schemas.microsoft.com/office/drawing/2014/main" id="{57312016-E95E-97D1-C5B2-92517A9547C4}"/>
                </a:ext>
              </a:extLst>
            </p:cNvPr>
            <p:cNvSpPr/>
            <p:nvPr/>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grpSp>
        <p:nvGrpSpPr>
          <p:cNvPr id="4" name="Grupp 3">
            <a:extLst>
              <a:ext uri="{FF2B5EF4-FFF2-40B4-BE49-F238E27FC236}">
                <a16:creationId xmlns:a16="http://schemas.microsoft.com/office/drawing/2014/main" id="{4D7E220B-260A-1899-9D05-BB8723A88261}"/>
              </a:ext>
            </a:extLst>
          </p:cNvPr>
          <p:cNvGrpSpPr/>
          <p:nvPr userDrawn="1"/>
        </p:nvGrpSpPr>
        <p:grpSpPr>
          <a:xfrm>
            <a:off x="6941116" y="366348"/>
            <a:ext cx="4886768" cy="6125303"/>
            <a:chOff x="521210" y="647905"/>
            <a:chExt cx="11365967" cy="5565740"/>
          </a:xfrm>
        </p:grpSpPr>
        <p:sp>
          <p:nvSpPr>
            <p:cNvPr id="5" name="Figur 2">
              <a:extLst>
                <a:ext uri="{FF2B5EF4-FFF2-40B4-BE49-F238E27FC236}">
                  <a16:creationId xmlns:a16="http://schemas.microsoft.com/office/drawing/2014/main" id="{91ECAE7C-A949-93C0-3EB3-0B16C6DAC3B2}"/>
                </a:ext>
              </a:extLst>
            </p:cNvPr>
            <p:cNvSpPr/>
            <p:nvPr userDrawn="1"/>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6" name="Figur 1">
              <a:extLst>
                <a:ext uri="{FF2B5EF4-FFF2-40B4-BE49-F238E27FC236}">
                  <a16:creationId xmlns:a16="http://schemas.microsoft.com/office/drawing/2014/main" id="{C0165170-3C5A-515F-1EA4-AA3CB178D565}"/>
                </a:ext>
              </a:extLst>
            </p:cNvPr>
            <p:cNvSpPr/>
            <p:nvPr userDrawn="1"/>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11" name="Platshållare för bild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19624" cy="1184585"/>
          </a:xfrm>
        </p:spPr>
        <p:txBody>
          <a:bodyPr rtlCol="0" anchor="t">
            <a:normAutofit/>
          </a:bodyPr>
          <a:lstStyle>
            <a:lvl1pPr marL="0" indent="0" algn="l">
              <a:buNone/>
              <a:defRPr sz="1800">
                <a:solidFill>
                  <a:sysClr val="windowText" lastClr="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219625" cy="3475236"/>
          </a:xfrm>
        </p:spPr>
        <p:txBody>
          <a:bodyPr rtlCol="0" anchor="b">
            <a:normAutofit/>
          </a:bodyPr>
          <a:lstStyle>
            <a:lvl1pPr algn="l">
              <a:defRPr sz="5400">
                <a:solidFill>
                  <a:sysClr val="windowText" lastClr="000000"/>
                </a:solidFill>
              </a:defRPr>
            </a:lvl1pPr>
          </a:lstStyle>
          <a:p>
            <a:pPr rtl="0"/>
            <a:r>
              <a:rPr lang="sv-se"/>
              <a:t>Klicka här för att ändra format</a:t>
            </a:r>
            <a:endParaRPr lang="en-US"/>
          </a:p>
        </p:txBody>
      </p:sp>
    </p:spTree>
    <p:extLst>
      <p:ext uri="{BB962C8B-B14F-4D97-AF65-F5344CB8AC3E}">
        <p14:creationId xmlns:p14="http://schemas.microsoft.com/office/powerpoint/2010/main" val="270636244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Rubrik, foto 3">
    <p:bg>
      <p:bgPr>
        <a:solidFill>
          <a:schemeClr val="tx2"/>
        </a:solidFill>
        <a:effectLst/>
      </p:bgPr>
    </p:bg>
    <p:spTree>
      <p:nvGrpSpPr>
        <p:cNvPr id="1" name=""/>
        <p:cNvGrpSpPr/>
        <p:nvPr/>
      </p:nvGrpSpPr>
      <p:grpSpPr>
        <a:xfrm>
          <a:off x="0" y="0"/>
          <a:ext cx="0" cy="0"/>
          <a:chOff x="0" y="0"/>
          <a:chExt cx="0" cy="0"/>
        </a:xfrm>
      </p:grpSpPr>
      <p:grpSp>
        <p:nvGrpSpPr>
          <p:cNvPr id="4" name="Grupp 3">
            <a:extLst>
              <a:ext uri="{FF2B5EF4-FFF2-40B4-BE49-F238E27FC236}">
                <a16:creationId xmlns:a16="http://schemas.microsoft.com/office/drawing/2014/main" id="{B3DFC2B7-3FD6-65F4-7B37-B3EADEF6E95A}"/>
              </a:ext>
            </a:extLst>
          </p:cNvPr>
          <p:cNvGrpSpPr/>
          <p:nvPr/>
        </p:nvGrpSpPr>
        <p:grpSpPr>
          <a:xfrm>
            <a:off x="365760" y="366348"/>
            <a:ext cx="4886768" cy="6125303"/>
            <a:chOff x="521210" y="647905"/>
            <a:chExt cx="11365967" cy="5565740"/>
          </a:xfrm>
        </p:grpSpPr>
        <p:sp>
          <p:nvSpPr>
            <p:cNvPr id="5" name="Figur 4">
              <a:extLst>
                <a:ext uri="{FF2B5EF4-FFF2-40B4-BE49-F238E27FC236}">
                  <a16:creationId xmlns:a16="http://schemas.microsoft.com/office/drawing/2014/main" id="{8E7E76F0-876E-D9DA-9F7E-813DDD4969FC}"/>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6" name="Figur 3">
              <a:extLst>
                <a:ext uri="{FF2B5EF4-FFF2-40B4-BE49-F238E27FC236}">
                  <a16:creationId xmlns:a16="http://schemas.microsoft.com/office/drawing/2014/main" id="{6A669F55-DC0D-FD13-B596-FA84AAC8B803}"/>
                </a:ext>
              </a:extLst>
            </p:cNvPr>
            <p:cNvSpPr/>
            <p:nvPr/>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grpSp>
        <p:nvGrpSpPr>
          <p:cNvPr id="7" name="Grupp 6">
            <a:extLst>
              <a:ext uri="{FF2B5EF4-FFF2-40B4-BE49-F238E27FC236}">
                <a16:creationId xmlns:a16="http://schemas.microsoft.com/office/drawing/2014/main" id="{57F24906-AE7E-6354-BEF6-653E4278B8E2}"/>
              </a:ext>
            </a:extLst>
          </p:cNvPr>
          <p:cNvGrpSpPr/>
          <p:nvPr userDrawn="1"/>
        </p:nvGrpSpPr>
        <p:grpSpPr>
          <a:xfrm>
            <a:off x="365760" y="366348"/>
            <a:ext cx="4886768" cy="6125303"/>
            <a:chOff x="521210" y="647905"/>
            <a:chExt cx="11365967" cy="5565740"/>
          </a:xfrm>
        </p:grpSpPr>
        <p:sp>
          <p:nvSpPr>
            <p:cNvPr id="8" name="Figur 2">
              <a:extLst>
                <a:ext uri="{FF2B5EF4-FFF2-40B4-BE49-F238E27FC236}">
                  <a16:creationId xmlns:a16="http://schemas.microsoft.com/office/drawing/2014/main" id="{97863BD0-3668-62B2-C6F4-BD77D371C352}"/>
                </a:ext>
              </a:extLst>
            </p:cNvPr>
            <p:cNvSpPr/>
            <p:nvPr userDrawn="1"/>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Figur 1">
              <a:extLst>
                <a:ext uri="{FF2B5EF4-FFF2-40B4-BE49-F238E27FC236}">
                  <a16:creationId xmlns:a16="http://schemas.microsoft.com/office/drawing/2014/main" id="{A731F6E5-8C9E-C424-E6F3-6E6FC4DD5464}"/>
                </a:ext>
              </a:extLst>
            </p:cNvPr>
            <p:cNvSpPr/>
            <p:nvPr userDrawn="1"/>
          </p:nvSpPr>
          <p:spPr>
            <a:xfrm>
              <a:off x="521210" y="647905"/>
              <a:ext cx="10911523" cy="5370984"/>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11" name="Platshållare för bild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593539" y="4661253"/>
            <a:ext cx="4235821" cy="1380744"/>
          </a:xfrm>
        </p:spPr>
        <p:txBody>
          <a:bodyPr rtlCol="0" anchor="b">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593540" y="603504"/>
            <a:ext cx="4235821" cy="3739896"/>
          </a:xfrm>
        </p:spPr>
        <p:txBody>
          <a:bodyPr rtlCol="0" anchor="t">
            <a:normAutofit/>
          </a:bodyPr>
          <a:lstStyle>
            <a:lvl1pPr algn="l">
              <a:defRPr sz="5200">
                <a:solidFill>
                  <a:schemeClr val="tx1"/>
                </a:solidFill>
              </a:defRPr>
            </a:lvl1pPr>
          </a:lstStyle>
          <a:p>
            <a:pPr rtl="0"/>
            <a:r>
              <a:rPr lang="sv-se"/>
              <a:t>Klicka här för att ändra format</a:t>
            </a:r>
            <a:endParaRPr lang="en-US"/>
          </a:p>
        </p:txBody>
      </p:sp>
    </p:spTree>
    <p:extLst>
      <p:ext uri="{BB962C8B-B14F-4D97-AF65-F5344CB8AC3E}">
        <p14:creationId xmlns:p14="http://schemas.microsoft.com/office/powerpoint/2010/main" val="385206978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116"/>
        <p:cNvGrpSpPr/>
        <p:nvPr/>
      </p:nvGrpSpPr>
      <p:grpSpPr>
        <a:xfrm>
          <a:off x="0" y="0"/>
          <a:ext cx="0" cy="0"/>
          <a:chOff x="0" y="0"/>
          <a:chExt cx="0" cy="0"/>
        </a:xfrm>
      </p:grpSpPr>
      <p:sp>
        <p:nvSpPr>
          <p:cNvPr id="117" name="Google Shape;117;p82"/>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82"/>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82"/>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82"/>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itle Photo 2">
    <p:bg>
      <p:bgPr>
        <a:solidFill>
          <a:schemeClr val="accent4"/>
        </a:solidFill>
        <a:effectLst/>
      </p:bgPr>
    </p:bg>
    <p:spTree>
      <p:nvGrpSpPr>
        <p:cNvPr id="1" name=""/>
        <p:cNvGrpSpPr/>
        <p:nvPr/>
      </p:nvGrpSpPr>
      <p:grpSpPr>
        <a:xfrm>
          <a:off x="0" y="0"/>
          <a:ext cx="0" cy="0"/>
          <a:chOff x="0" y="0"/>
          <a:chExt cx="0" cy="0"/>
        </a:xfrm>
      </p:grpSpPr>
      <p:sp>
        <p:nvSpPr>
          <p:cNvPr id="4" name="Figur 2">
            <a:extLst>
              <a:ext uri="{FF2B5EF4-FFF2-40B4-BE49-F238E27FC236}">
                <a16:creationId xmlns:a16="http://schemas.microsoft.com/office/drawing/2014/main" id="{01ACD100-D00B-FAE7-049E-0C8300DA8691}"/>
              </a:ext>
            </a:extLst>
          </p:cNvPr>
          <p:cNvSpPr/>
          <p:nvPr userDrawn="1"/>
        </p:nvSpPr>
        <p:spPr>
          <a:xfrm>
            <a:off x="712147"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Figur 1">
            <a:extLst>
              <a:ext uri="{FF2B5EF4-FFF2-40B4-BE49-F238E27FC236}">
                <a16:creationId xmlns:a16="http://schemas.microsoft.com/office/drawing/2014/main" id="{70B3CA8F-62B5-2F0F-6A0B-1D169D1A2C0C}"/>
              </a:ext>
            </a:extLst>
          </p:cNvPr>
          <p:cNvSpPr/>
          <p:nvPr/>
        </p:nvSpPr>
        <p:spPr>
          <a:xfrm>
            <a:off x="712147"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Platshållare för bild 9">
            <a:extLst>
              <a:ext uri="{FF2B5EF4-FFF2-40B4-BE49-F238E27FC236}">
                <a16:creationId xmlns:a16="http://schemas.microsoft.com/office/drawing/2014/main" id="{FEB323EE-D6C6-19B8-D801-5AB677FF474E}"/>
              </a:ext>
            </a:extLst>
          </p:cNvPr>
          <p:cNvSpPr>
            <a:spLocks noGrp="1" noChangeAspect="1"/>
          </p:cNvSpPr>
          <p:nvPr>
            <p:ph type="pic" sz="quarter" idx="14"/>
          </p:nvPr>
        </p:nvSpPr>
        <p:spPr>
          <a:xfrm>
            <a:off x="611674"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rtl="0">
              <a:lnSpc>
                <a:spcPct val="150000"/>
              </a:lnSpc>
              <a:buFontTx/>
              <a:buNone/>
            </a:pPr>
            <a:r>
              <a:rPr lang="sv-se" noProof="0"/>
              <a:t>Klicka på ikonen för att lägga till bild</a:t>
            </a: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rtlCol="0" anchor="t">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rtlCol="0" anchor="b">
            <a:normAutofit/>
          </a:bodyPr>
          <a:lstStyle>
            <a:lvl1pPr algn="l">
              <a:defRPr sz="5400"/>
            </a:lvl1pPr>
          </a:lstStyle>
          <a:p>
            <a:pPr rtl="0"/>
            <a:r>
              <a:rPr lang="sv-se"/>
              <a:t>Klicka här för att ändra format</a:t>
            </a:r>
            <a:endParaRPr lang="en-US"/>
          </a:p>
        </p:txBody>
      </p:sp>
    </p:spTree>
    <p:extLst>
      <p:ext uri="{BB962C8B-B14F-4D97-AF65-F5344CB8AC3E}">
        <p14:creationId xmlns:p14="http://schemas.microsoft.com/office/powerpoint/2010/main" val="415926066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itle Photo 3">
    <p:bg>
      <p:bgPr>
        <a:solidFill>
          <a:schemeClr val="accent4"/>
        </a:solidFill>
        <a:effectLst/>
      </p:bgPr>
    </p:bg>
    <p:spTree>
      <p:nvGrpSpPr>
        <p:cNvPr id="1" name=""/>
        <p:cNvGrpSpPr/>
        <p:nvPr/>
      </p:nvGrpSpPr>
      <p:grpSpPr>
        <a:xfrm>
          <a:off x="0" y="0"/>
          <a:ext cx="0" cy="0"/>
          <a:chOff x="0" y="0"/>
          <a:chExt cx="0" cy="0"/>
        </a:xfrm>
      </p:grpSpPr>
      <p:sp>
        <p:nvSpPr>
          <p:cNvPr id="6" name="Figur 2">
            <a:extLst>
              <a:ext uri="{FF2B5EF4-FFF2-40B4-BE49-F238E27FC236}">
                <a16:creationId xmlns:a16="http://schemas.microsoft.com/office/drawing/2014/main" id="{D2CFAC40-94DE-9384-508D-E607D334EEC4}"/>
              </a:ext>
            </a:extLst>
          </p:cNvPr>
          <p:cNvSpPr/>
          <p:nvPr userDrawn="1"/>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 name="Figur 1">
            <a:extLst>
              <a:ext uri="{FF2B5EF4-FFF2-40B4-BE49-F238E27FC236}">
                <a16:creationId xmlns:a16="http://schemas.microsoft.com/office/drawing/2014/main" id="{F2D97C88-8E9F-E89C-85B9-9D32547B7834}"/>
              </a:ext>
            </a:extLst>
          </p:cNvPr>
          <p:cNvSpPr/>
          <p:nvPr/>
        </p:nvSpPr>
        <p:spPr>
          <a:xfrm>
            <a:off x="5648341" y="56531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5" name="Platshållare för bild 9">
            <a:extLst>
              <a:ext uri="{FF2B5EF4-FFF2-40B4-BE49-F238E27FC236}">
                <a16:creationId xmlns:a16="http://schemas.microsoft.com/office/drawing/2014/main" id="{1F31A56C-894E-5B3B-E641-9ACE0EB9F518}"/>
              </a:ext>
            </a:extLst>
          </p:cNvPr>
          <p:cNvSpPr>
            <a:spLocks noGrp="1" noChangeAspect="1"/>
          </p:cNvSpPr>
          <p:nvPr>
            <p:ph type="pic" sz="quarter" idx="10"/>
          </p:nvPr>
        </p:nvSpPr>
        <p:spPr>
          <a:xfrm>
            <a:off x="5547868" y="388874"/>
            <a:ext cx="5897880" cy="5897880"/>
          </a:xfrm>
          <a:prstGeom prst="ellipse">
            <a:avLst/>
          </a:prstGeom>
          <a:blipFill dpi="0" rotWithShape="1">
            <a:blip r:embed="rId2">
              <a:alphaModFix amt="75000"/>
            </a:blip>
            <a:srcRect/>
            <a:stretch>
              <a:fillRect/>
            </a:stretch>
          </a:blipFill>
          <a:ln w="25400">
            <a:solidFill>
              <a:schemeClr val="tx1"/>
            </a:solidFill>
          </a:ln>
        </p:spPr>
        <p:txBody>
          <a:bodyPr vert="horz" lIns="91440" tIns="0" rIns="0" bIns="0" rtlCol="0">
            <a:noAutofit/>
          </a:bodyPr>
          <a:lstStyle>
            <a:lvl1pPr>
              <a:defRPr lang="en-US" sz="2400" b="0" i="0" noProof="0"/>
            </a:lvl1pPr>
          </a:lstStyle>
          <a:p>
            <a:pPr marL="0" lvl="0" indent="0" rtl="0">
              <a:lnSpc>
                <a:spcPct val="150000"/>
              </a:lnSpc>
              <a:buFontTx/>
              <a:buNone/>
            </a:pPr>
            <a:r>
              <a:rPr lang="sv-se" noProof="0"/>
              <a:t>Klicka på ikonen för att lägga till bild</a:t>
            </a:r>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rtlCol="0"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rtlCol="0" anchor="t">
            <a:normAutofit/>
          </a:bodyPr>
          <a:lstStyle>
            <a:lvl1pPr algn="l">
              <a:defRPr sz="5200"/>
            </a:lvl1pPr>
          </a:lstStyle>
          <a:p>
            <a:pPr rtl="0"/>
            <a:r>
              <a:rPr lang="sv-se"/>
              <a:t>Klicka här för att ändra format</a:t>
            </a:r>
            <a:endParaRPr lang="en-US"/>
          </a:p>
        </p:txBody>
      </p:sp>
    </p:spTree>
    <p:extLst>
      <p:ext uri="{BB962C8B-B14F-4D97-AF65-F5344CB8AC3E}">
        <p14:creationId xmlns:p14="http://schemas.microsoft.com/office/powerpoint/2010/main" val="256619121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Avsnittsrubrik">
    <p:bg>
      <p:bgPr>
        <a:solidFill>
          <a:schemeClr val="bg2"/>
        </a:solidFill>
        <a:effectLst/>
      </p:bgPr>
    </p:bg>
    <p:spTree>
      <p:nvGrpSpPr>
        <p:cNvPr id="1" name=""/>
        <p:cNvGrpSpPr/>
        <p:nvPr/>
      </p:nvGrpSpPr>
      <p:grpSpPr>
        <a:xfrm>
          <a:off x="0" y="0"/>
          <a:ext cx="0" cy="0"/>
          <a:chOff x="0" y="0"/>
          <a:chExt cx="0" cy="0"/>
        </a:xfrm>
      </p:grpSpPr>
      <p:grpSp>
        <p:nvGrpSpPr>
          <p:cNvPr id="9" name="Grupp 8">
            <a:extLst>
              <a:ext uri="{FF2B5EF4-FFF2-40B4-BE49-F238E27FC236}">
                <a16:creationId xmlns:a16="http://schemas.microsoft.com/office/drawing/2014/main" id="{D7456E10-F3AC-0024-96E2-96B0FF909575}"/>
              </a:ext>
            </a:extLst>
          </p:cNvPr>
          <p:cNvGrpSpPr/>
          <p:nvPr/>
        </p:nvGrpSpPr>
        <p:grpSpPr>
          <a:xfrm>
            <a:off x="8510603" y="-549084"/>
            <a:ext cx="1768620" cy="1792746"/>
            <a:chOff x="9335008" y="164592"/>
            <a:chExt cx="6042545" cy="6124973"/>
          </a:xfrm>
        </p:grpSpPr>
        <p:sp>
          <p:nvSpPr>
            <p:cNvPr id="10" name="Figur">
              <a:extLst>
                <a:ext uri="{FF2B5EF4-FFF2-40B4-BE49-F238E27FC236}">
                  <a16:creationId xmlns:a16="http://schemas.microsoft.com/office/drawing/2014/main" id="{2648CA08-79E7-18DD-68CF-6FE51CC25EB5}"/>
                </a:ext>
              </a:extLst>
            </p:cNvPr>
            <p:cNvSpPr/>
            <p:nvPr/>
          </p:nvSpPr>
          <p:spPr>
            <a:xfrm>
              <a:off x="9427861" y="339873"/>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Figur">
              <a:extLst>
                <a:ext uri="{FF2B5EF4-FFF2-40B4-BE49-F238E27FC236}">
                  <a16:creationId xmlns:a16="http://schemas.microsoft.com/office/drawing/2014/main" id="{ECE6F42D-7497-C09C-6848-282364CDC6E5}"/>
                </a:ext>
              </a:extLst>
            </p:cNvPr>
            <p:cNvSpPr/>
            <p:nvPr/>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12" name="Grupp 11">
            <a:extLst>
              <a:ext uri="{FF2B5EF4-FFF2-40B4-BE49-F238E27FC236}">
                <a16:creationId xmlns:a16="http://schemas.microsoft.com/office/drawing/2014/main" id="{B31CFE8F-1340-3288-BA4E-4007CE0B43AD}"/>
              </a:ext>
            </a:extLst>
          </p:cNvPr>
          <p:cNvGrpSpPr/>
          <p:nvPr/>
        </p:nvGrpSpPr>
        <p:grpSpPr>
          <a:xfrm>
            <a:off x="10366671" y="307663"/>
            <a:ext cx="3650657" cy="3700457"/>
            <a:chOff x="9335008" y="164592"/>
            <a:chExt cx="6042545" cy="6124973"/>
          </a:xfrm>
        </p:grpSpPr>
        <p:sp>
          <p:nvSpPr>
            <p:cNvPr id="13" name="Figur">
              <a:extLst>
                <a:ext uri="{FF2B5EF4-FFF2-40B4-BE49-F238E27FC236}">
                  <a16:creationId xmlns:a16="http://schemas.microsoft.com/office/drawing/2014/main" id="{AAC09DFE-99F1-5768-0F81-16D4BA8DDE57}"/>
                </a:ext>
              </a:extLst>
            </p:cNvPr>
            <p:cNvSpPr/>
            <p:nvPr/>
          </p:nvSpPr>
          <p:spPr>
            <a:xfrm>
              <a:off x="9427861" y="339873"/>
              <a:ext cx="5949692" cy="5949692"/>
            </a:xfrm>
            <a:prstGeom prst="ellipse">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Figur">
              <a:extLst>
                <a:ext uri="{FF2B5EF4-FFF2-40B4-BE49-F238E27FC236}">
                  <a16:creationId xmlns:a16="http://schemas.microsoft.com/office/drawing/2014/main" id="{661CE9A1-44B5-175C-0C8E-0B3ECB563AFF}"/>
                </a:ext>
              </a:extLst>
            </p:cNvPr>
            <p:cNvSpPr/>
            <p:nvPr/>
          </p:nvSpPr>
          <p:spPr>
            <a:xfrm>
              <a:off x="9335008" y="164592"/>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15" name="Grupp 14">
            <a:extLst>
              <a:ext uri="{FF2B5EF4-FFF2-40B4-BE49-F238E27FC236}">
                <a16:creationId xmlns:a16="http://schemas.microsoft.com/office/drawing/2014/main" id="{55367A97-AEB2-9AF7-5C5B-2A00F20E3FDA}"/>
              </a:ext>
            </a:extLst>
          </p:cNvPr>
          <p:cNvGrpSpPr/>
          <p:nvPr/>
        </p:nvGrpSpPr>
        <p:grpSpPr>
          <a:xfrm>
            <a:off x="8738339" y="3790309"/>
            <a:ext cx="2626859" cy="2662693"/>
            <a:chOff x="9335008" y="164592"/>
            <a:chExt cx="6042545" cy="6124973"/>
          </a:xfrm>
        </p:grpSpPr>
        <p:sp>
          <p:nvSpPr>
            <p:cNvPr id="16" name="Figur">
              <a:extLst>
                <a:ext uri="{FF2B5EF4-FFF2-40B4-BE49-F238E27FC236}">
                  <a16:creationId xmlns:a16="http://schemas.microsoft.com/office/drawing/2014/main" id="{9738CBA5-3ACC-F456-94CC-540E5A8BD3B8}"/>
                </a:ext>
              </a:extLst>
            </p:cNvPr>
            <p:cNvSpPr/>
            <p:nvPr/>
          </p:nvSpPr>
          <p:spPr>
            <a:xfrm>
              <a:off x="9427861" y="339873"/>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bg1"/>
                </a:solidFill>
                <a:latin typeface="Karla"/>
                <a:ea typeface="Karla"/>
                <a:cs typeface="Karla"/>
                <a:sym typeface="Karla"/>
              </a:endParaRPr>
            </a:p>
          </p:txBody>
        </p:sp>
        <p:sp>
          <p:nvSpPr>
            <p:cNvPr id="17" name="Figur">
              <a:extLst>
                <a:ext uri="{FF2B5EF4-FFF2-40B4-BE49-F238E27FC236}">
                  <a16:creationId xmlns:a16="http://schemas.microsoft.com/office/drawing/2014/main" id="{CF2AC27A-02F2-AF40-F05E-4475C1F66385}"/>
                </a:ext>
              </a:extLst>
            </p:cNvPr>
            <p:cNvSpPr/>
            <p:nvPr/>
          </p:nvSpPr>
          <p:spPr>
            <a:xfrm>
              <a:off x="9335008" y="164592"/>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bg1"/>
                </a:solidFill>
                <a:latin typeface="Karla"/>
                <a:ea typeface="Karla"/>
                <a:cs typeface="Karla"/>
                <a:sym typeface="Karla"/>
              </a:endParaRPr>
            </a:p>
          </p:txBody>
        </p:sp>
      </p:grpSp>
      <p:grpSp>
        <p:nvGrpSpPr>
          <p:cNvPr id="4" name="Grupp 3">
            <a:extLst>
              <a:ext uri="{FF2B5EF4-FFF2-40B4-BE49-F238E27FC236}">
                <a16:creationId xmlns:a16="http://schemas.microsoft.com/office/drawing/2014/main" id="{8FF683F7-A18C-5A99-850E-1FD6F31E33A8}"/>
              </a:ext>
            </a:extLst>
          </p:cNvPr>
          <p:cNvGrpSpPr/>
          <p:nvPr userDrawn="1"/>
        </p:nvGrpSpPr>
        <p:grpSpPr>
          <a:xfrm>
            <a:off x="8510603" y="-549084"/>
            <a:ext cx="1768620" cy="1792746"/>
            <a:chOff x="9335008" y="164592"/>
            <a:chExt cx="6042545" cy="6124973"/>
          </a:xfrm>
        </p:grpSpPr>
        <p:sp>
          <p:nvSpPr>
            <p:cNvPr id="5" name="Figur">
              <a:extLst>
                <a:ext uri="{FF2B5EF4-FFF2-40B4-BE49-F238E27FC236}">
                  <a16:creationId xmlns:a16="http://schemas.microsoft.com/office/drawing/2014/main" id="{EE764304-8DCA-0BFB-E400-F41F77F8A8B0}"/>
                </a:ext>
              </a:extLst>
            </p:cNvPr>
            <p:cNvSpPr/>
            <p:nvPr userDrawn="1"/>
          </p:nvSpPr>
          <p:spPr>
            <a:xfrm>
              <a:off x="9427861" y="339873"/>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6" name="Figur">
              <a:extLst>
                <a:ext uri="{FF2B5EF4-FFF2-40B4-BE49-F238E27FC236}">
                  <a16:creationId xmlns:a16="http://schemas.microsoft.com/office/drawing/2014/main" id="{E164C3F8-AF62-28F9-683B-6063B8AB42D9}"/>
                </a:ext>
              </a:extLst>
            </p:cNvPr>
            <p:cNvSpPr/>
            <p:nvPr userDrawn="1"/>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7" name="Grupp 6">
            <a:extLst>
              <a:ext uri="{FF2B5EF4-FFF2-40B4-BE49-F238E27FC236}">
                <a16:creationId xmlns:a16="http://schemas.microsoft.com/office/drawing/2014/main" id="{AA843B8D-E02F-B768-FCD5-5748FE9FB84F}"/>
              </a:ext>
            </a:extLst>
          </p:cNvPr>
          <p:cNvGrpSpPr/>
          <p:nvPr userDrawn="1"/>
        </p:nvGrpSpPr>
        <p:grpSpPr>
          <a:xfrm>
            <a:off x="10366671" y="307663"/>
            <a:ext cx="3650657" cy="3700457"/>
            <a:chOff x="9335008" y="164592"/>
            <a:chExt cx="6042545" cy="6124973"/>
          </a:xfrm>
        </p:grpSpPr>
        <p:sp>
          <p:nvSpPr>
            <p:cNvPr id="8" name="Figur">
              <a:extLst>
                <a:ext uri="{FF2B5EF4-FFF2-40B4-BE49-F238E27FC236}">
                  <a16:creationId xmlns:a16="http://schemas.microsoft.com/office/drawing/2014/main" id="{E2DCAB0F-4C5D-CB92-B062-B5F070C6D730}"/>
                </a:ext>
              </a:extLst>
            </p:cNvPr>
            <p:cNvSpPr/>
            <p:nvPr userDrawn="1"/>
          </p:nvSpPr>
          <p:spPr>
            <a:xfrm>
              <a:off x="9427861" y="339873"/>
              <a:ext cx="5949692" cy="5949692"/>
            </a:xfrm>
            <a:prstGeom prst="ellipse">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Figur">
              <a:extLst>
                <a:ext uri="{FF2B5EF4-FFF2-40B4-BE49-F238E27FC236}">
                  <a16:creationId xmlns:a16="http://schemas.microsoft.com/office/drawing/2014/main" id="{97170E8F-3529-B9B6-4E5F-EA5C7D9101CA}"/>
                </a:ext>
              </a:extLst>
            </p:cNvPr>
            <p:cNvSpPr/>
            <p:nvPr userDrawn="1"/>
          </p:nvSpPr>
          <p:spPr>
            <a:xfrm>
              <a:off x="9335008" y="164592"/>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22" name="Grupp 21">
            <a:extLst>
              <a:ext uri="{FF2B5EF4-FFF2-40B4-BE49-F238E27FC236}">
                <a16:creationId xmlns:a16="http://schemas.microsoft.com/office/drawing/2014/main" id="{F79C5F94-01BA-1916-DC31-34BD85EFA364}"/>
              </a:ext>
            </a:extLst>
          </p:cNvPr>
          <p:cNvGrpSpPr/>
          <p:nvPr userDrawn="1"/>
        </p:nvGrpSpPr>
        <p:grpSpPr>
          <a:xfrm>
            <a:off x="8738339" y="3790309"/>
            <a:ext cx="2626859" cy="2662693"/>
            <a:chOff x="9335008" y="164592"/>
            <a:chExt cx="6042545" cy="6124973"/>
          </a:xfrm>
        </p:grpSpPr>
        <p:sp>
          <p:nvSpPr>
            <p:cNvPr id="23" name="Figur">
              <a:extLst>
                <a:ext uri="{FF2B5EF4-FFF2-40B4-BE49-F238E27FC236}">
                  <a16:creationId xmlns:a16="http://schemas.microsoft.com/office/drawing/2014/main" id="{EEB4CEEA-E58A-FC9F-9094-4D3A58AD51E1}"/>
                </a:ext>
              </a:extLst>
            </p:cNvPr>
            <p:cNvSpPr/>
            <p:nvPr userDrawn="1"/>
          </p:nvSpPr>
          <p:spPr>
            <a:xfrm>
              <a:off x="9427861" y="339873"/>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bg1"/>
                </a:solidFill>
                <a:latin typeface="Karla"/>
                <a:ea typeface="Karla"/>
                <a:cs typeface="Karla"/>
                <a:sym typeface="Karla"/>
              </a:endParaRPr>
            </a:p>
          </p:txBody>
        </p:sp>
        <p:sp>
          <p:nvSpPr>
            <p:cNvPr id="24" name="Figur">
              <a:extLst>
                <a:ext uri="{FF2B5EF4-FFF2-40B4-BE49-F238E27FC236}">
                  <a16:creationId xmlns:a16="http://schemas.microsoft.com/office/drawing/2014/main" id="{53FDB7B1-2D1D-7379-6999-E0D60733069E}"/>
                </a:ext>
              </a:extLst>
            </p:cNvPr>
            <p:cNvSpPr/>
            <p:nvPr userDrawn="1"/>
          </p:nvSpPr>
          <p:spPr>
            <a:xfrm>
              <a:off x="9335008" y="164592"/>
              <a:ext cx="5949692" cy="5949692"/>
            </a:xfrm>
            <a:prstGeom prst="ellipse">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bg1"/>
                </a:solidFill>
                <a:latin typeface="Karla"/>
                <a:ea typeface="Karla"/>
                <a:cs typeface="Karla"/>
                <a:sym typeface="Karla"/>
              </a:endParaRPr>
            </a:p>
          </p:txBody>
        </p:sp>
      </p:grpSp>
      <p:sp>
        <p:nvSpPr>
          <p:cNvPr id="18" name="Platshållare för datum 3">
            <a:extLst>
              <a:ext uri="{FF2B5EF4-FFF2-40B4-BE49-F238E27FC236}">
                <a16:creationId xmlns:a16="http://schemas.microsoft.com/office/drawing/2014/main" id="{40D7B06C-E121-C22D-3A98-EC32A3661E43}"/>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19" name="Platshållare för sidfot 4">
            <a:extLst>
              <a:ext uri="{FF2B5EF4-FFF2-40B4-BE49-F238E27FC236}">
                <a16:creationId xmlns:a16="http://schemas.microsoft.com/office/drawing/2014/main" id="{841E953F-40BB-B988-C54B-D94562B13038}"/>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20" name="Platshållare för bildnummer 5">
            <a:extLst>
              <a:ext uri="{FF2B5EF4-FFF2-40B4-BE49-F238E27FC236}">
                <a16:creationId xmlns:a16="http://schemas.microsoft.com/office/drawing/2014/main" id="{B6F5D0C4-4561-F889-5460-953A52C4FFBC}"/>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3" name="Underrubrik 2">
            <a:extLst>
              <a:ext uri="{FF2B5EF4-FFF2-40B4-BE49-F238E27FC236}">
                <a16:creationId xmlns:a16="http://schemas.microsoft.com/office/drawing/2014/main" id="{2BDC76B8-60F6-62D3-9F73-E81662203017}"/>
              </a:ext>
            </a:extLst>
          </p:cNvPr>
          <p:cNvSpPr>
            <a:spLocks noGrp="1"/>
          </p:cNvSpPr>
          <p:nvPr>
            <p:ph type="subTitle" idx="1"/>
          </p:nvPr>
        </p:nvSpPr>
        <p:spPr>
          <a:xfrm>
            <a:off x="265176" y="484632"/>
            <a:ext cx="7772400" cy="594360"/>
          </a:xfrm>
        </p:spPr>
        <p:txBody>
          <a:bodyPr rtlCol="0"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om du vill redigera mall för underrubrikformat</a:t>
            </a:r>
            <a:endParaRPr lang="en-US"/>
          </a:p>
        </p:txBody>
      </p:sp>
      <p:sp>
        <p:nvSpPr>
          <p:cNvPr id="2" name="Rubrik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rtlCol="0" anchor="b">
            <a:normAutofit/>
          </a:bodyPr>
          <a:lstStyle>
            <a:lvl1pPr algn="l">
              <a:defRPr sz="7400"/>
            </a:lvl1pPr>
          </a:lstStyle>
          <a:p>
            <a:pPr rtl="0"/>
            <a:r>
              <a:rPr lang="sv-se"/>
              <a:t>Klicka här för att ändra format</a:t>
            </a:r>
            <a:endParaRPr lang="en-US"/>
          </a:p>
        </p:txBody>
      </p:sp>
    </p:spTree>
    <p:extLst>
      <p:ext uri="{BB962C8B-B14F-4D97-AF65-F5344CB8AC3E}">
        <p14:creationId xmlns:p14="http://schemas.microsoft.com/office/powerpoint/2010/main" val="26403165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agordning">
    <p:bg>
      <p:bgPr>
        <a:solidFill>
          <a:schemeClr val="accent4"/>
        </a:solidFill>
        <a:effectLst/>
      </p:bgPr>
    </p:bg>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2111838C-ADEB-63D6-26D9-13AF7ADE8A78}"/>
              </a:ext>
            </a:extLst>
          </p:cNvPr>
          <p:cNvGrpSpPr/>
          <p:nvPr/>
        </p:nvGrpSpPr>
        <p:grpSpPr>
          <a:xfrm>
            <a:off x="10366671" y="307663"/>
            <a:ext cx="3650657" cy="3700457"/>
            <a:chOff x="9335008" y="164592"/>
            <a:chExt cx="6042545" cy="6124973"/>
          </a:xfrm>
        </p:grpSpPr>
        <p:sp>
          <p:nvSpPr>
            <p:cNvPr id="4" name="Figur">
              <a:extLst>
                <a:ext uri="{FF2B5EF4-FFF2-40B4-BE49-F238E27FC236}">
                  <a16:creationId xmlns:a16="http://schemas.microsoft.com/office/drawing/2014/main" id="{20B6338A-BF0F-2313-C4E5-314325CF8BE8}"/>
                </a:ext>
              </a:extLst>
            </p:cNvPr>
            <p:cNvSpPr/>
            <p:nvPr/>
          </p:nvSpPr>
          <p:spPr>
            <a:xfrm>
              <a:off x="9427861" y="339873"/>
              <a:ext cx="5949692" cy="5949692"/>
            </a:xfrm>
            <a:prstGeom prst="ellipse">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5" name="Figur">
              <a:extLst>
                <a:ext uri="{FF2B5EF4-FFF2-40B4-BE49-F238E27FC236}">
                  <a16:creationId xmlns:a16="http://schemas.microsoft.com/office/drawing/2014/main" id="{133CAE6E-EAED-E0BA-3B7D-856F5E0E8B3D}"/>
                </a:ext>
              </a:extLst>
            </p:cNvPr>
            <p:cNvSpPr/>
            <p:nvPr/>
          </p:nvSpPr>
          <p:spPr>
            <a:xfrm>
              <a:off x="9335008" y="164592"/>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grpSp>
      <p:grpSp>
        <p:nvGrpSpPr>
          <p:cNvPr id="6" name="Grupp 5">
            <a:extLst>
              <a:ext uri="{FF2B5EF4-FFF2-40B4-BE49-F238E27FC236}">
                <a16:creationId xmlns:a16="http://schemas.microsoft.com/office/drawing/2014/main" id="{7221AEEC-FE51-113A-42A2-CFA0C77AC6EF}"/>
              </a:ext>
            </a:extLst>
          </p:cNvPr>
          <p:cNvGrpSpPr/>
          <p:nvPr/>
        </p:nvGrpSpPr>
        <p:grpSpPr>
          <a:xfrm>
            <a:off x="8876520" y="3790309"/>
            <a:ext cx="2626859" cy="2662693"/>
            <a:chOff x="9335008" y="164592"/>
            <a:chExt cx="6042545" cy="6124973"/>
          </a:xfrm>
        </p:grpSpPr>
        <p:sp>
          <p:nvSpPr>
            <p:cNvPr id="8" name="Figur">
              <a:extLst>
                <a:ext uri="{FF2B5EF4-FFF2-40B4-BE49-F238E27FC236}">
                  <a16:creationId xmlns:a16="http://schemas.microsoft.com/office/drawing/2014/main" id="{394E3C3F-1816-18C0-8AF1-8F606BFDE353}"/>
                </a:ext>
              </a:extLst>
            </p:cNvPr>
            <p:cNvSpPr/>
            <p:nvPr/>
          </p:nvSpPr>
          <p:spPr>
            <a:xfrm>
              <a:off x="9427861" y="339873"/>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Figur">
              <a:extLst>
                <a:ext uri="{FF2B5EF4-FFF2-40B4-BE49-F238E27FC236}">
                  <a16:creationId xmlns:a16="http://schemas.microsoft.com/office/drawing/2014/main" id="{09A7CB0C-D02A-0482-2950-D29D23913B78}"/>
                </a:ext>
              </a:extLst>
            </p:cNvPr>
            <p:cNvSpPr/>
            <p:nvPr/>
          </p:nvSpPr>
          <p:spPr>
            <a:xfrm>
              <a:off x="9335008" y="164592"/>
              <a:ext cx="5949692" cy="5949692"/>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grpSp>
      <p:sp>
        <p:nvSpPr>
          <p:cNvPr id="30" name="Platshållare för datum 3">
            <a:extLst>
              <a:ext uri="{FF2B5EF4-FFF2-40B4-BE49-F238E27FC236}">
                <a16:creationId xmlns:a16="http://schemas.microsoft.com/office/drawing/2014/main" id="{775E6E67-B705-438A-3157-9FAFB486AB35}"/>
              </a:ext>
            </a:extLst>
          </p:cNvPr>
          <p:cNvSpPr>
            <a:spLocks noGrp="1"/>
          </p:cNvSpPr>
          <p:nvPr>
            <p:ph type="dt" sz="half" idx="2"/>
          </p:nvPr>
        </p:nvSpPr>
        <p:spPr>
          <a:xfrm>
            <a:off x="612647" y="6453002"/>
            <a:ext cx="3494314" cy="365125"/>
          </a:xfrm>
          <a:prstGeom prst="rect">
            <a:avLst/>
          </a:prstGeom>
        </p:spPr>
        <p:txBody>
          <a:bodyPr rtlCol="0"/>
          <a:lstStyle>
            <a:lvl1pPr>
              <a:defRPr sz="1200">
                <a:solidFill>
                  <a:schemeClr val="tx1"/>
                </a:solidFill>
              </a:defRPr>
            </a:lvl1pPr>
          </a:lstStyle>
          <a:p>
            <a:pPr rtl="0"/>
            <a:endParaRPr lang="en-US"/>
          </a:p>
        </p:txBody>
      </p:sp>
      <p:sp>
        <p:nvSpPr>
          <p:cNvPr id="31" name="Platshållare för sidfot 4">
            <a:extLst>
              <a:ext uri="{FF2B5EF4-FFF2-40B4-BE49-F238E27FC236}">
                <a16:creationId xmlns:a16="http://schemas.microsoft.com/office/drawing/2014/main" id="{BD0F76B1-559F-8954-20E8-36B7DDEC3449}"/>
              </a:ext>
            </a:extLst>
          </p:cNvPr>
          <p:cNvSpPr>
            <a:spLocks noGrp="1"/>
          </p:cNvSpPr>
          <p:nvPr>
            <p:ph type="ftr" sz="quarter" idx="3"/>
          </p:nvPr>
        </p:nvSpPr>
        <p:spPr>
          <a:xfrm>
            <a:off x="8394504" y="6453002"/>
            <a:ext cx="2805405" cy="365125"/>
          </a:xfrm>
          <a:prstGeom prst="rect">
            <a:avLst/>
          </a:prstGeom>
        </p:spPr>
        <p:txBody>
          <a:bodyPr rtlCol="0"/>
          <a:lstStyle>
            <a:lvl1pPr>
              <a:defRPr sz="1200">
                <a:solidFill>
                  <a:schemeClr val="tx1"/>
                </a:solidFill>
              </a:defRPr>
            </a:lvl1pPr>
          </a:lstStyle>
          <a:p>
            <a:pPr rtl="0"/>
            <a:endParaRPr lang="en-US"/>
          </a:p>
        </p:txBody>
      </p:sp>
      <p:sp>
        <p:nvSpPr>
          <p:cNvPr id="32" name="Platshållare för bildnummer 5">
            <a:extLst>
              <a:ext uri="{FF2B5EF4-FFF2-40B4-BE49-F238E27FC236}">
                <a16:creationId xmlns:a16="http://schemas.microsoft.com/office/drawing/2014/main" id="{FD894493-8572-6DB5-5FEB-3D8705FE62A0}"/>
              </a:ext>
            </a:extLst>
          </p:cNvPr>
          <p:cNvSpPr>
            <a:spLocks noGrp="1"/>
          </p:cNvSpPr>
          <p:nvPr>
            <p:ph type="sldNum" sz="quarter" idx="4"/>
          </p:nvPr>
        </p:nvSpPr>
        <p:spPr>
          <a:xfrm>
            <a:off x="11150145" y="6453002"/>
            <a:ext cx="429207" cy="365125"/>
          </a:xfrm>
          <a:prstGeom prst="rect">
            <a:avLst/>
          </a:prstGeom>
        </p:spPr>
        <p:txBody>
          <a:bodyPr rtlCol="0"/>
          <a:lstStyle>
            <a:lvl1pPr>
              <a:defRPr sz="1200">
                <a:solidFill>
                  <a:schemeClr val="tx1"/>
                </a:solidFill>
              </a:defRPr>
            </a:lvl1pPr>
          </a:lstStyle>
          <a:p>
            <a:pPr rtl="0"/>
            <a:fld id="{CC057153-B650-4DEB-B370-79DDCFDCE934}" type="slidenum">
              <a:rPr lang="en-US" smtClean="0"/>
              <a:pPr rtl="0"/>
              <a:t>‹#›</a:t>
            </a:fld>
            <a:endParaRPr lang="en-US"/>
          </a:p>
        </p:txBody>
      </p:sp>
      <p:sp>
        <p:nvSpPr>
          <p:cNvPr id="7" name="Platshållare för innehåll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125692" cy="3689909"/>
          </a:xfrm>
        </p:spPr>
        <p:txBody>
          <a:bodyPr rtlCol="0">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a:p>
        </p:txBody>
      </p:sp>
      <p:sp>
        <p:nvSpPr>
          <p:cNvPr id="2" name="Rubrik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125692" cy="1554480"/>
          </a:xfrm>
        </p:spPr>
        <p:txBody>
          <a:bodyPr rtlCol="0" anchor="b">
            <a:normAutofit/>
          </a:bodyPr>
          <a:lstStyle>
            <a:lvl1pPr>
              <a:defRPr sz="4400">
                <a:solidFill>
                  <a:schemeClr val="tx1"/>
                </a:solidFill>
              </a:defRPr>
            </a:lvl1pPr>
          </a:lstStyle>
          <a:p>
            <a:pPr rtl="0"/>
            <a:r>
              <a:rPr lang="sv-se"/>
              <a:t>Klicka här för att ändra format</a:t>
            </a:r>
            <a:endParaRPr lang="en-US"/>
          </a:p>
        </p:txBody>
      </p:sp>
    </p:spTree>
    <p:extLst>
      <p:ext uri="{BB962C8B-B14F-4D97-AF65-F5344CB8AC3E}">
        <p14:creationId xmlns:p14="http://schemas.microsoft.com/office/powerpoint/2010/main" val="26727661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Rubrik, innehåll 1 (max)">
    <p:bg>
      <p:bgPr>
        <a:solidFill>
          <a:schemeClr val="accent1"/>
        </a:solidFill>
        <a:effectLst/>
      </p:bgPr>
    </p:bg>
    <p:spTree>
      <p:nvGrpSpPr>
        <p:cNvPr id="1" name=""/>
        <p:cNvGrpSpPr/>
        <p:nvPr/>
      </p:nvGrpSpPr>
      <p:grpSpPr>
        <a:xfrm>
          <a:off x="0" y="0"/>
          <a:ext cx="0" cy="0"/>
          <a:chOff x="0" y="0"/>
          <a:chExt cx="0" cy="0"/>
        </a:xfrm>
      </p:grpSpPr>
      <p:sp>
        <p:nvSpPr>
          <p:cNvPr id="30" name="Platshållare för datum 3">
            <a:extLst>
              <a:ext uri="{FF2B5EF4-FFF2-40B4-BE49-F238E27FC236}">
                <a16:creationId xmlns:a16="http://schemas.microsoft.com/office/drawing/2014/main" id="{29ED1FCF-34AE-55B5-7EA2-DCC3B58B4414}"/>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31" name="Platshållare för sidfot 4">
            <a:extLst>
              <a:ext uri="{FF2B5EF4-FFF2-40B4-BE49-F238E27FC236}">
                <a16:creationId xmlns:a16="http://schemas.microsoft.com/office/drawing/2014/main" id="{114D0EE2-5EA4-6FAC-3193-C269426CBCE9}"/>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32" name="Platshållare för bildnummer 5">
            <a:extLst>
              <a:ext uri="{FF2B5EF4-FFF2-40B4-BE49-F238E27FC236}">
                <a16:creationId xmlns:a16="http://schemas.microsoft.com/office/drawing/2014/main" id="{FE12886A-E7A1-1207-B7DC-D3AC7E41929D}"/>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3" name="Platshållare för innehåll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rtlCol="0" anchor="ctr">
            <a:normAutofit/>
          </a:bodyPr>
          <a:lstStyle>
            <a:lvl1pPr>
              <a:defRPr sz="2400"/>
            </a:lvl1pPr>
          </a:lstStyle>
          <a:p>
            <a:pPr rtl="0"/>
            <a:r>
              <a:rPr lang="sv-se"/>
              <a:t>Klicka här för att ändra format</a:t>
            </a:r>
          </a:p>
        </p:txBody>
      </p:sp>
    </p:spTree>
    <p:extLst>
      <p:ext uri="{BB962C8B-B14F-4D97-AF65-F5344CB8AC3E}">
        <p14:creationId xmlns:p14="http://schemas.microsoft.com/office/powerpoint/2010/main" val="21455866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Endast innehåll (max)">
    <p:bg>
      <p:bgPr>
        <a:solidFill>
          <a:schemeClr val="accent1"/>
        </a:solidFill>
        <a:effectLst/>
      </p:bgPr>
    </p:bg>
    <p:spTree>
      <p:nvGrpSpPr>
        <p:cNvPr id="1" name=""/>
        <p:cNvGrpSpPr/>
        <p:nvPr/>
      </p:nvGrpSpPr>
      <p:grpSpPr>
        <a:xfrm>
          <a:off x="0" y="0"/>
          <a:ext cx="0" cy="0"/>
          <a:chOff x="0" y="0"/>
          <a:chExt cx="0" cy="0"/>
        </a:xfrm>
      </p:grpSpPr>
      <p:sp>
        <p:nvSpPr>
          <p:cNvPr id="24" name="Platshållare för datum 3">
            <a:extLst>
              <a:ext uri="{FF2B5EF4-FFF2-40B4-BE49-F238E27FC236}">
                <a16:creationId xmlns:a16="http://schemas.microsoft.com/office/drawing/2014/main" id="{7DDCF610-E7A8-B78E-E6A1-2F16A574A4D2}"/>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25" name="Platshållare för sidfot 4">
            <a:extLst>
              <a:ext uri="{FF2B5EF4-FFF2-40B4-BE49-F238E27FC236}">
                <a16:creationId xmlns:a16="http://schemas.microsoft.com/office/drawing/2014/main" id="{6D2CAE9F-804A-89E2-38FC-0C0A06744696}"/>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26" name="Platshållare för bildnummer 5">
            <a:extLst>
              <a:ext uri="{FF2B5EF4-FFF2-40B4-BE49-F238E27FC236}">
                <a16:creationId xmlns:a16="http://schemas.microsoft.com/office/drawing/2014/main" id="{B797BD51-163B-4405-6E5E-5631C02C11CB}"/>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3" name="Platshållare för innehåll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6123818"/>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rtlCol="0" anchor="ctr">
            <a:normAutofit/>
          </a:bodyPr>
          <a:lstStyle>
            <a:lvl1pPr>
              <a:defRPr sz="2400"/>
            </a:lvl1pPr>
          </a:lstStyle>
          <a:p>
            <a:pPr rtl="0"/>
            <a:r>
              <a:rPr lang="sv-se"/>
              <a:t>Klicka här för att ändra format</a:t>
            </a:r>
          </a:p>
        </p:txBody>
      </p:sp>
    </p:spTree>
    <p:extLst>
      <p:ext uri="{BB962C8B-B14F-4D97-AF65-F5344CB8AC3E}">
        <p14:creationId xmlns:p14="http://schemas.microsoft.com/office/powerpoint/2010/main" val="4266791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ubrik, innehåll 1">
    <p:bg>
      <p:bgPr>
        <a:solidFill>
          <a:schemeClr val="accent1"/>
        </a:solidFill>
        <a:effectLst/>
      </p:bgPr>
    </p:bg>
    <p:spTree>
      <p:nvGrpSpPr>
        <p:cNvPr id="1" name=""/>
        <p:cNvGrpSpPr/>
        <p:nvPr/>
      </p:nvGrpSpPr>
      <p:grpSpPr>
        <a:xfrm>
          <a:off x="0" y="0"/>
          <a:ext cx="0" cy="0"/>
          <a:chOff x="0" y="0"/>
          <a:chExt cx="0" cy="0"/>
        </a:xfrm>
      </p:grpSpPr>
      <p:sp>
        <p:nvSpPr>
          <p:cNvPr id="31" name="Platshållare för datum 3">
            <a:extLst>
              <a:ext uri="{FF2B5EF4-FFF2-40B4-BE49-F238E27FC236}">
                <a16:creationId xmlns:a16="http://schemas.microsoft.com/office/drawing/2014/main" id="{73ACA242-A16B-6DFD-762A-068D96E18367}"/>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32" name="Platshållare för sidfot 4">
            <a:extLst>
              <a:ext uri="{FF2B5EF4-FFF2-40B4-BE49-F238E27FC236}">
                <a16:creationId xmlns:a16="http://schemas.microsoft.com/office/drawing/2014/main" id="{35E03151-BE16-A5AE-E74B-E71D2EEA3D09}"/>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33" name="Platshållare för bildnummer 5">
            <a:extLst>
              <a:ext uri="{FF2B5EF4-FFF2-40B4-BE49-F238E27FC236}">
                <a16:creationId xmlns:a16="http://schemas.microsoft.com/office/drawing/2014/main" id="{3096065C-6125-F83A-9705-9A6ABBF1F41D}"/>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3" name="Platshållare för innehåll 2">
            <a:extLst>
              <a:ext uri="{FF2B5EF4-FFF2-40B4-BE49-F238E27FC236}">
                <a16:creationId xmlns:a16="http://schemas.microsoft.com/office/drawing/2014/main" id="{6C2DD052-3E45-E789-01F8-33250024ECBD}"/>
              </a:ext>
            </a:extLst>
          </p:cNvPr>
          <p:cNvSpPr>
            <a:spLocks noGrp="1"/>
          </p:cNvSpPr>
          <p:nvPr>
            <p:ph idx="1"/>
          </p:nvPr>
        </p:nvSpPr>
        <p:spPr>
          <a:xfrm>
            <a:off x="612647" y="2249714"/>
            <a:ext cx="10966706" cy="4059646"/>
          </a:xfrm>
        </p:spPr>
        <p:txBody>
          <a:bodyPr rtlCol="0"/>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612647" y="877456"/>
            <a:ext cx="10966705" cy="1132258"/>
          </a:xfrm>
        </p:spPr>
        <p:txBody>
          <a:bodyPr rtlCol="0"/>
          <a:lstStyle/>
          <a:p>
            <a:pPr rtl="0"/>
            <a:r>
              <a:rPr lang="sv-se"/>
              <a:t>Klicka här för att ändra format</a:t>
            </a:r>
          </a:p>
        </p:txBody>
      </p:sp>
    </p:spTree>
    <p:extLst>
      <p:ext uri="{BB962C8B-B14F-4D97-AF65-F5344CB8AC3E}">
        <p14:creationId xmlns:p14="http://schemas.microsoft.com/office/powerpoint/2010/main" val="13999464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Rubrik, innehåll 2">
    <p:bg>
      <p:bgPr>
        <a:solidFill>
          <a:schemeClr val="accent3"/>
        </a:solidFill>
        <a:effectLst/>
      </p:bgPr>
    </p:bg>
    <p:spTree>
      <p:nvGrpSpPr>
        <p:cNvPr id="1" name=""/>
        <p:cNvGrpSpPr/>
        <p:nvPr/>
      </p:nvGrpSpPr>
      <p:grpSpPr>
        <a:xfrm>
          <a:off x="0" y="0"/>
          <a:ext cx="0" cy="0"/>
          <a:chOff x="0" y="0"/>
          <a:chExt cx="0" cy="0"/>
        </a:xfrm>
      </p:grpSpPr>
      <p:grpSp>
        <p:nvGrpSpPr>
          <p:cNvPr id="35" name="Grupp 34">
            <a:extLst>
              <a:ext uri="{FF2B5EF4-FFF2-40B4-BE49-F238E27FC236}">
                <a16:creationId xmlns:a16="http://schemas.microsoft.com/office/drawing/2014/main" id="{7744A8A6-B09A-3C25-2DA9-92129860EDBD}"/>
              </a:ext>
            </a:extLst>
          </p:cNvPr>
          <p:cNvGrpSpPr/>
          <p:nvPr/>
        </p:nvGrpSpPr>
        <p:grpSpPr>
          <a:xfrm>
            <a:off x="858371" y="1538141"/>
            <a:ext cx="5594950" cy="3781718"/>
            <a:chOff x="521208" y="647905"/>
            <a:chExt cx="11365969" cy="5565740"/>
          </a:xfrm>
        </p:grpSpPr>
        <p:sp>
          <p:nvSpPr>
            <p:cNvPr id="36" name="Figur">
              <a:extLst>
                <a:ext uri="{FF2B5EF4-FFF2-40B4-BE49-F238E27FC236}">
                  <a16:creationId xmlns:a16="http://schemas.microsoft.com/office/drawing/2014/main" id="{18600D5A-4CF6-D9F9-1A3A-5136CC2CE45D}"/>
                </a:ext>
              </a:extLst>
            </p:cNvPr>
            <p:cNvSpPr/>
            <p:nvPr/>
          </p:nvSpPr>
          <p:spPr>
            <a:xfrm>
              <a:off x="725402" y="1009217"/>
              <a:ext cx="11161775" cy="5204428"/>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37" name="Figur">
              <a:extLst>
                <a:ext uri="{FF2B5EF4-FFF2-40B4-BE49-F238E27FC236}">
                  <a16:creationId xmlns:a16="http://schemas.microsoft.com/office/drawing/2014/main" id="{69249D5A-EA70-0210-8234-7481C00A91D0}"/>
                </a:ext>
              </a:extLst>
            </p:cNvPr>
            <p:cNvSpPr/>
            <p:nvPr/>
          </p:nvSpPr>
          <p:spPr>
            <a:xfrm>
              <a:off x="521208" y="647905"/>
              <a:ext cx="11047664" cy="5370983"/>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44" name="Platshållare för datum 3">
            <a:extLst>
              <a:ext uri="{FF2B5EF4-FFF2-40B4-BE49-F238E27FC236}">
                <a16:creationId xmlns:a16="http://schemas.microsoft.com/office/drawing/2014/main" id="{80049690-5071-BD55-097B-94E1C622C696}"/>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45" name="Platshållare för sidfot 4">
            <a:extLst>
              <a:ext uri="{FF2B5EF4-FFF2-40B4-BE49-F238E27FC236}">
                <a16:creationId xmlns:a16="http://schemas.microsoft.com/office/drawing/2014/main" id="{BD4CD991-3BD0-96BF-8EFE-2704DC4AF585}"/>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46" name="Platshållare för bildnummer 5">
            <a:extLst>
              <a:ext uri="{FF2B5EF4-FFF2-40B4-BE49-F238E27FC236}">
                <a16:creationId xmlns:a16="http://schemas.microsoft.com/office/drawing/2014/main" id="{2D7AB2FB-45CB-9650-D69B-C25425E33E8E}"/>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7D633F00-464B-3088-812A-40496FD1021A}"/>
              </a:ext>
            </a:extLst>
          </p:cNvPr>
          <p:cNvSpPr>
            <a:spLocks noGrp="1"/>
          </p:cNvSpPr>
          <p:nvPr>
            <p:ph sz="quarter" idx="13"/>
          </p:nvPr>
        </p:nvSpPr>
        <p:spPr>
          <a:xfrm>
            <a:off x="7028878" y="2129872"/>
            <a:ext cx="4304752" cy="2454797"/>
          </a:xfrm>
        </p:spPr>
        <p:txBody>
          <a:bodyPr rtlCol="0" anchor="ct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a:p>
        </p:txBody>
      </p:sp>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1409675" y="2129873"/>
            <a:ext cx="4325112" cy="2454796"/>
          </a:xfrm>
        </p:spPr>
        <p:txBody>
          <a:bodyPr rtlCol="0" anchor="ctr">
            <a:normAutofit/>
          </a:bodyPr>
          <a:lstStyle>
            <a:lvl1pPr algn="ctr">
              <a:defRPr sz="4400"/>
            </a:lvl1pPr>
          </a:lstStyle>
          <a:p>
            <a:pPr rtl="0"/>
            <a:r>
              <a:rPr lang="sv-se"/>
              <a:t>Klicka här för att ändra format</a:t>
            </a:r>
            <a:endParaRPr lang="en-US"/>
          </a:p>
        </p:txBody>
      </p:sp>
    </p:spTree>
    <p:extLst>
      <p:ext uri="{BB962C8B-B14F-4D97-AF65-F5344CB8AC3E}">
        <p14:creationId xmlns:p14="http://schemas.microsoft.com/office/powerpoint/2010/main" val="17602340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Rubrik, innehåll 3">
    <p:bg>
      <p:bgPr>
        <a:solidFill>
          <a:schemeClr val="tx2"/>
        </a:solidFill>
        <a:effectLst/>
      </p:bgPr>
    </p:bg>
    <p:spTree>
      <p:nvGrpSpPr>
        <p:cNvPr id="1" name=""/>
        <p:cNvGrpSpPr/>
        <p:nvPr/>
      </p:nvGrpSpPr>
      <p:grpSpPr>
        <a:xfrm>
          <a:off x="0" y="0"/>
          <a:ext cx="0" cy="0"/>
          <a:chOff x="0" y="0"/>
          <a:chExt cx="0" cy="0"/>
        </a:xfrm>
      </p:grpSpPr>
      <p:grpSp>
        <p:nvGrpSpPr>
          <p:cNvPr id="27" name="Grupp 26">
            <a:extLst>
              <a:ext uri="{FF2B5EF4-FFF2-40B4-BE49-F238E27FC236}">
                <a16:creationId xmlns:a16="http://schemas.microsoft.com/office/drawing/2014/main" id="{C88823FA-BCE8-BE0F-3474-1FFC8DE4AC59}"/>
              </a:ext>
            </a:extLst>
          </p:cNvPr>
          <p:cNvGrpSpPr/>
          <p:nvPr/>
        </p:nvGrpSpPr>
        <p:grpSpPr>
          <a:xfrm>
            <a:off x="858371" y="971570"/>
            <a:ext cx="4956175" cy="4914861"/>
            <a:chOff x="521208" y="647905"/>
            <a:chExt cx="11365969" cy="5565740"/>
          </a:xfrm>
        </p:grpSpPr>
        <p:sp>
          <p:nvSpPr>
            <p:cNvPr id="28" name="Figur">
              <a:extLst>
                <a:ext uri="{FF2B5EF4-FFF2-40B4-BE49-F238E27FC236}">
                  <a16:creationId xmlns:a16="http://schemas.microsoft.com/office/drawing/2014/main" id="{8755C3D9-8DB9-D618-748B-B6E2A1EF8E9F}"/>
                </a:ext>
              </a:extLst>
            </p:cNvPr>
            <p:cNvSpPr/>
            <p:nvPr/>
          </p:nvSpPr>
          <p:spPr>
            <a:xfrm>
              <a:off x="725402" y="1009217"/>
              <a:ext cx="11161775" cy="520442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9" name="Figur">
              <a:extLst>
                <a:ext uri="{FF2B5EF4-FFF2-40B4-BE49-F238E27FC236}">
                  <a16:creationId xmlns:a16="http://schemas.microsoft.com/office/drawing/2014/main" id="{23865804-C82C-A447-A04C-ABF4010702B9}"/>
                </a:ext>
              </a:extLst>
            </p:cNvPr>
            <p:cNvSpPr/>
            <p:nvPr/>
          </p:nvSpPr>
          <p:spPr>
            <a:xfrm>
              <a:off x="521208" y="647905"/>
              <a:ext cx="11047664" cy="5370983"/>
            </a:xfrm>
            <a:prstGeom prst="rect">
              <a:avLst/>
            </a:prstGeom>
            <a:solidFill>
              <a:schemeClr val="accent1"/>
            </a:solidFill>
            <a:ln w="25400" cap="flat" cmpd="sng">
              <a:solidFill>
                <a:schemeClr val="dk1"/>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grpSp>
      <p:sp>
        <p:nvSpPr>
          <p:cNvPr id="33" name="Platshållare för datum 3">
            <a:extLst>
              <a:ext uri="{FF2B5EF4-FFF2-40B4-BE49-F238E27FC236}">
                <a16:creationId xmlns:a16="http://schemas.microsoft.com/office/drawing/2014/main" id="{E2295D06-A657-EBA5-DDDB-4E4E49D2E296}"/>
              </a:ext>
            </a:extLst>
          </p:cNvPr>
          <p:cNvSpPr>
            <a:spLocks noGrp="1"/>
          </p:cNvSpPr>
          <p:nvPr>
            <p:ph type="dt" sz="half" idx="2"/>
          </p:nvPr>
        </p:nvSpPr>
        <p:spPr>
          <a:xfrm>
            <a:off x="612647" y="6453002"/>
            <a:ext cx="3494314" cy="365125"/>
          </a:xfrm>
          <a:prstGeom prst="rect">
            <a:avLst/>
          </a:prstGeom>
        </p:spPr>
        <p:txBody>
          <a:bodyPr rtlCol="0"/>
          <a:lstStyle>
            <a:lvl1pPr>
              <a:defRPr sz="1200">
                <a:solidFill>
                  <a:schemeClr val="bg1"/>
                </a:solidFill>
              </a:defRPr>
            </a:lvl1pPr>
          </a:lstStyle>
          <a:p>
            <a:pPr rtl="0"/>
            <a:endParaRPr lang="en-US"/>
          </a:p>
        </p:txBody>
      </p:sp>
      <p:sp>
        <p:nvSpPr>
          <p:cNvPr id="34" name="Platshållare för sidfot 4">
            <a:extLst>
              <a:ext uri="{FF2B5EF4-FFF2-40B4-BE49-F238E27FC236}">
                <a16:creationId xmlns:a16="http://schemas.microsoft.com/office/drawing/2014/main" id="{1CF9B0FB-ACF7-6D9F-99BE-4DD747344871}"/>
              </a:ext>
            </a:extLst>
          </p:cNvPr>
          <p:cNvSpPr>
            <a:spLocks noGrp="1"/>
          </p:cNvSpPr>
          <p:nvPr>
            <p:ph type="ftr" sz="quarter" idx="3"/>
          </p:nvPr>
        </p:nvSpPr>
        <p:spPr>
          <a:xfrm>
            <a:off x="8394504" y="6453002"/>
            <a:ext cx="2805405" cy="365125"/>
          </a:xfrm>
          <a:prstGeom prst="rect">
            <a:avLst/>
          </a:prstGeom>
        </p:spPr>
        <p:txBody>
          <a:bodyPr rtlCol="0"/>
          <a:lstStyle>
            <a:lvl1pPr>
              <a:defRPr sz="1200">
                <a:solidFill>
                  <a:schemeClr val="bg1"/>
                </a:solidFill>
              </a:defRPr>
            </a:lvl1pPr>
          </a:lstStyle>
          <a:p>
            <a:pPr rtl="0"/>
            <a:endParaRPr lang="en-US"/>
          </a:p>
        </p:txBody>
      </p:sp>
      <p:sp>
        <p:nvSpPr>
          <p:cNvPr id="35" name="Platshållare för bildnummer 5">
            <a:extLst>
              <a:ext uri="{FF2B5EF4-FFF2-40B4-BE49-F238E27FC236}">
                <a16:creationId xmlns:a16="http://schemas.microsoft.com/office/drawing/2014/main" id="{22A91196-EB20-2426-81AB-1BD198D41E00}"/>
              </a:ext>
            </a:extLst>
          </p:cNvPr>
          <p:cNvSpPr>
            <a:spLocks noGrp="1"/>
          </p:cNvSpPr>
          <p:nvPr>
            <p:ph type="sldNum" sz="quarter" idx="4"/>
          </p:nvPr>
        </p:nvSpPr>
        <p:spPr>
          <a:xfrm>
            <a:off x="11150145" y="6453002"/>
            <a:ext cx="429207" cy="365125"/>
          </a:xfrm>
          <a:prstGeom prst="rect">
            <a:avLst/>
          </a:prstGeom>
        </p:spPr>
        <p:txBody>
          <a:bodyPr rtlCol="0"/>
          <a:lstStyle>
            <a:lvl1pPr>
              <a:defRPr sz="1200">
                <a:solidFill>
                  <a:schemeClr val="bg1"/>
                </a:solidFill>
              </a:defRPr>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D42D62A0-8127-CE86-0633-0D65E1E136F7}"/>
              </a:ext>
            </a:extLst>
          </p:cNvPr>
          <p:cNvSpPr>
            <a:spLocks noGrp="1"/>
          </p:cNvSpPr>
          <p:nvPr>
            <p:ph sz="quarter" idx="13"/>
          </p:nvPr>
        </p:nvSpPr>
        <p:spPr>
          <a:xfrm>
            <a:off x="6377454" y="1651000"/>
            <a:ext cx="4956175" cy="3556000"/>
          </a:xfrm>
        </p:spPr>
        <p:txBody>
          <a:bodyPr rtlCol="0"/>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a:p>
        </p:txBody>
      </p:sp>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1360535" y="1564502"/>
            <a:ext cx="3813048" cy="3557016"/>
          </a:xfrm>
        </p:spPr>
        <p:txBody>
          <a:bodyPr rtlCol="0" anchor="ctr">
            <a:normAutofit/>
          </a:bodyPr>
          <a:lstStyle>
            <a:lvl1pPr algn="ctr">
              <a:defRPr sz="3600"/>
            </a:lvl1pPr>
          </a:lstStyle>
          <a:p>
            <a:pPr rtl="0"/>
            <a:r>
              <a:rPr lang="sv-se"/>
              <a:t>Klicka här för att ändra format</a:t>
            </a:r>
            <a:endParaRPr lang="en-US"/>
          </a:p>
        </p:txBody>
      </p:sp>
    </p:spTree>
    <p:extLst>
      <p:ext uri="{BB962C8B-B14F-4D97-AF65-F5344CB8AC3E}">
        <p14:creationId xmlns:p14="http://schemas.microsoft.com/office/powerpoint/2010/main" val="1651665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Rubrik, innehåll 4">
    <p:bg>
      <p:bgPr>
        <a:solidFill>
          <a:schemeClr val="accent2"/>
        </a:solidFill>
        <a:effectLst/>
      </p:bgPr>
    </p:bg>
    <p:spTree>
      <p:nvGrpSpPr>
        <p:cNvPr id="1" name=""/>
        <p:cNvGrpSpPr/>
        <p:nvPr/>
      </p:nvGrpSpPr>
      <p:grpSpPr>
        <a:xfrm>
          <a:off x="0" y="0"/>
          <a:ext cx="0" cy="0"/>
          <a:chOff x="0" y="0"/>
          <a:chExt cx="0" cy="0"/>
        </a:xfrm>
      </p:grpSpPr>
      <p:sp>
        <p:nvSpPr>
          <p:cNvPr id="27" name="Platshållare för datum 3">
            <a:extLst>
              <a:ext uri="{FF2B5EF4-FFF2-40B4-BE49-F238E27FC236}">
                <a16:creationId xmlns:a16="http://schemas.microsoft.com/office/drawing/2014/main" id="{420A3F8D-B31C-9E60-ECAD-B5124B5451CA}"/>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28" name="Platshållare för sidfot 4">
            <a:extLst>
              <a:ext uri="{FF2B5EF4-FFF2-40B4-BE49-F238E27FC236}">
                <a16:creationId xmlns:a16="http://schemas.microsoft.com/office/drawing/2014/main" id="{ED6AD99E-E3FA-BDB8-D0C0-F2BFE1932201}"/>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29" name="Platshållare för bildnummer 5">
            <a:extLst>
              <a:ext uri="{FF2B5EF4-FFF2-40B4-BE49-F238E27FC236}">
                <a16:creationId xmlns:a16="http://schemas.microsoft.com/office/drawing/2014/main" id="{3FEE1A64-18F2-09A0-D35E-BEED4693B1BA}"/>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rtlCol="0">
            <a:normAutofit/>
          </a:bodyPr>
          <a:lstStyle>
            <a:lvl1pPr>
              <a:defRPr sz="3600"/>
            </a:lvl1pPr>
          </a:lstStyle>
          <a:p>
            <a:pPr rtl="0"/>
            <a:r>
              <a:rPr lang="sv-se"/>
              <a:t>Klicka här för att ändra format</a:t>
            </a:r>
          </a:p>
        </p:txBody>
      </p:sp>
    </p:spTree>
    <p:extLst>
      <p:ext uri="{BB962C8B-B14F-4D97-AF65-F5344CB8AC3E}">
        <p14:creationId xmlns:p14="http://schemas.microsoft.com/office/powerpoint/2010/main" val="1715021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mparison ">
  <p:cSld name="Three comparison ">
    <p:spTree>
      <p:nvGrpSpPr>
        <p:cNvPr id="1" name="Shape 121"/>
        <p:cNvGrpSpPr/>
        <p:nvPr/>
      </p:nvGrpSpPr>
      <p:grpSpPr>
        <a:xfrm>
          <a:off x="0" y="0"/>
          <a:ext cx="0" cy="0"/>
          <a:chOff x="0" y="0"/>
          <a:chExt cx="0" cy="0"/>
        </a:xfrm>
      </p:grpSpPr>
      <p:sp>
        <p:nvSpPr>
          <p:cNvPr id="122" name="Google Shape;122;p83"/>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83"/>
          <p:cNvSpPr txBox="1">
            <a:spLocks noGrp="1"/>
          </p:cNvSpPr>
          <p:nvPr>
            <p:ph type="body" idx="1"/>
          </p:nvPr>
        </p:nvSpPr>
        <p:spPr>
          <a:xfrm>
            <a:off x="550864" y="2492999"/>
            <a:ext cx="3457574" cy="3815725"/>
          </a:xfrm>
          <a:prstGeom prst="rect">
            <a:avLst/>
          </a:prstGeom>
          <a:solidFill>
            <a:srgbClr val="FFEEE5"/>
          </a:solidFill>
          <a:ln>
            <a:noFill/>
          </a:ln>
        </p:spPr>
        <p:txBody>
          <a:bodyPr spcFirstLastPara="1" wrap="square" lIns="180000" tIns="216000" rIns="180000" bIns="21600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30200" algn="l">
              <a:lnSpc>
                <a:spcPct val="100000"/>
              </a:lnSpc>
              <a:spcBef>
                <a:spcPts val="600"/>
              </a:spcBef>
              <a:spcAft>
                <a:spcPts val="0"/>
              </a:spcAft>
              <a:buClr>
                <a:schemeClr val="dk1"/>
              </a:buClr>
              <a:buSzPts val="1600"/>
              <a:buChar char="•"/>
              <a:defRPr sz="1600"/>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124" name="Google Shape;124;p83"/>
          <p:cNvSpPr txBox="1">
            <a:spLocks noGrp="1"/>
          </p:cNvSpPr>
          <p:nvPr>
            <p:ph type="body" idx="2"/>
          </p:nvPr>
        </p:nvSpPr>
        <p:spPr>
          <a:xfrm>
            <a:off x="4367213" y="2492999"/>
            <a:ext cx="3457575" cy="3815725"/>
          </a:xfrm>
          <a:prstGeom prst="rect">
            <a:avLst/>
          </a:prstGeom>
          <a:solidFill>
            <a:srgbClr val="FFEEE5"/>
          </a:solidFill>
          <a:ln>
            <a:noFill/>
          </a:ln>
        </p:spPr>
        <p:txBody>
          <a:bodyPr spcFirstLastPara="1" wrap="square" lIns="180000" tIns="216000" rIns="180000" bIns="21600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30200" algn="l">
              <a:lnSpc>
                <a:spcPct val="100000"/>
              </a:lnSpc>
              <a:spcBef>
                <a:spcPts val="600"/>
              </a:spcBef>
              <a:spcAft>
                <a:spcPts val="0"/>
              </a:spcAft>
              <a:buClr>
                <a:schemeClr val="dk1"/>
              </a:buClr>
              <a:buSzPts val="1600"/>
              <a:buChar char="•"/>
              <a:defRPr sz="1600"/>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125" name="Google Shape;125;p83"/>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83"/>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83"/>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
        <p:nvSpPr>
          <p:cNvPr id="128" name="Google Shape;128;p83"/>
          <p:cNvSpPr txBox="1">
            <a:spLocks noGrp="1"/>
          </p:cNvSpPr>
          <p:nvPr>
            <p:ph type="body" idx="3"/>
          </p:nvPr>
        </p:nvSpPr>
        <p:spPr>
          <a:xfrm>
            <a:off x="8183563" y="2492999"/>
            <a:ext cx="3457575" cy="3815725"/>
          </a:xfrm>
          <a:prstGeom prst="rect">
            <a:avLst/>
          </a:prstGeom>
          <a:solidFill>
            <a:srgbClr val="FFEEE5"/>
          </a:solidFill>
          <a:ln>
            <a:noFill/>
          </a:ln>
        </p:spPr>
        <p:txBody>
          <a:bodyPr spcFirstLastPara="1" wrap="square" lIns="180000" tIns="216000" rIns="180000" bIns="216000" anchor="t" anchorCtr="0">
            <a:normAutofit/>
          </a:bodyPr>
          <a:lstStyle>
            <a:lvl1pPr marL="457200" lvl="0" indent="-342900" algn="l">
              <a:lnSpc>
                <a:spcPct val="100000"/>
              </a:lnSpc>
              <a:spcBef>
                <a:spcPts val="600"/>
              </a:spcBef>
              <a:spcAft>
                <a:spcPts val="0"/>
              </a:spcAft>
              <a:buClr>
                <a:schemeClr val="dk1"/>
              </a:buClr>
              <a:buSzPts val="1800"/>
              <a:buChar char="•"/>
              <a:defRPr sz="1800"/>
            </a:lvl1pPr>
            <a:lvl2pPr marL="914400" lvl="1" indent="-342900" algn="l">
              <a:lnSpc>
                <a:spcPct val="100000"/>
              </a:lnSpc>
              <a:spcBef>
                <a:spcPts val="600"/>
              </a:spcBef>
              <a:spcAft>
                <a:spcPts val="0"/>
              </a:spcAft>
              <a:buClr>
                <a:schemeClr val="dk1"/>
              </a:buClr>
              <a:buSzPts val="1800"/>
              <a:buChar char="−"/>
              <a:defRPr sz="1800"/>
            </a:lvl2pPr>
            <a:lvl3pPr marL="1371600" lvl="2" indent="-330200" algn="l">
              <a:lnSpc>
                <a:spcPct val="100000"/>
              </a:lnSpc>
              <a:spcBef>
                <a:spcPts val="600"/>
              </a:spcBef>
              <a:spcAft>
                <a:spcPts val="0"/>
              </a:spcAft>
              <a:buClr>
                <a:schemeClr val="dk1"/>
              </a:buClr>
              <a:buSzPts val="1600"/>
              <a:buChar char="•"/>
              <a:defRPr sz="1600"/>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100000"/>
              </a:lnSpc>
              <a:spcBef>
                <a:spcPts val="600"/>
              </a:spcBef>
              <a:spcAft>
                <a:spcPts val="0"/>
              </a:spcAft>
              <a:buClr>
                <a:schemeClr val="dk1"/>
              </a:buClr>
              <a:buSzPts val="1800"/>
              <a:buChar char="−"/>
              <a:defRPr/>
            </a:lvl6pPr>
            <a:lvl7pPr marL="3200400" lvl="6" indent="-342900" algn="l">
              <a:lnSpc>
                <a:spcPct val="100000"/>
              </a:lnSpc>
              <a:spcBef>
                <a:spcPts val="600"/>
              </a:spcBef>
              <a:spcAft>
                <a:spcPts val="0"/>
              </a:spcAft>
              <a:buClr>
                <a:schemeClr val="dk1"/>
              </a:buClr>
              <a:buSzPts val="1800"/>
              <a:buChar char="•"/>
              <a:defRPr/>
            </a:lvl7pPr>
            <a:lvl8pPr marL="3657600" lvl="7" indent="-342900" algn="l">
              <a:lnSpc>
                <a:spcPct val="100000"/>
              </a:lnSpc>
              <a:spcBef>
                <a:spcPts val="600"/>
              </a:spcBef>
              <a:spcAft>
                <a:spcPts val="0"/>
              </a:spcAft>
              <a:buClr>
                <a:schemeClr val="dk1"/>
              </a:buClr>
              <a:buSzPts val="1800"/>
              <a:buChar char="−"/>
              <a:defRPr/>
            </a:lvl8pPr>
            <a:lvl9pPr marL="4114800" lvl="8" indent="-342900" algn="l">
              <a:lnSpc>
                <a:spcPct val="100000"/>
              </a:lnSpc>
              <a:spcBef>
                <a:spcPts val="600"/>
              </a:spcBef>
              <a:spcAft>
                <a:spcPts val="0"/>
              </a:spcAft>
              <a:buClr>
                <a:schemeClr val="dk1"/>
              </a:buClr>
              <a:buSzPts val="1800"/>
              <a:buChar char="•"/>
              <a:defRPr/>
            </a:lvl9pPr>
          </a:lstStyle>
          <a:p>
            <a:endParaRPr/>
          </a:p>
        </p:txBody>
      </p:sp>
      <p:sp>
        <p:nvSpPr>
          <p:cNvPr id="129" name="Google Shape;129;p83"/>
          <p:cNvSpPr txBox="1">
            <a:spLocks noGrp="1"/>
          </p:cNvSpPr>
          <p:nvPr>
            <p:ph type="body" idx="4"/>
          </p:nvPr>
        </p:nvSpPr>
        <p:spPr>
          <a:xfrm>
            <a:off x="550865" y="1700213"/>
            <a:ext cx="3457574" cy="6487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Clr>
                <a:schemeClr val="dk1"/>
              </a:buClr>
              <a:buSzPts val="2300"/>
              <a:buNone/>
              <a:defRPr sz="2300" b="0">
                <a:latin typeface="Avenir"/>
                <a:ea typeface="Avenir"/>
                <a:cs typeface="Avenir"/>
                <a:sym typeface="Avenir"/>
              </a:defRPr>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600"/>
              </a:spcBef>
              <a:spcAft>
                <a:spcPts val="0"/>
              </a:spcAft>
              <a:buClr>
                <a:schemeClr val="dk1"/>
              </a:buClr>
              <a:buSzPts val="1600"/>
              <a:buNone/>
              <a:defRPr sz="1600" b="1"/>
            </a:lvl4pPr>
            <a:lvl5pPr marL="2286000" lvl="4" indent="-228600" algn="l">
              <a:lnSpc>
                <a:spcPct val="100000"/>
              </a:lnSpc>
              <a:spcBef>
                <a:spcPts val="600"/>
              </a:spcBef>
              <a:spcAft>
                <a:spcPts val="0"/>
              </a:spcAft>
              <a:buClr>
                <a:schemeClr val="dk1"/>
              </a:buClr>
              <a:buSzPts val="1600"/>
              <a:buNone/>
              <a:defRPr sz="1600" b="1"/>
            </a:lvl5pPr>
            <a:lvl6pPr marL="2743200" lvl="5" indent="-228600" algn="l">
              <a:lnSpc>
                <a:spcPct val="100000"/>
              </a:lnSpc>
              <a:spcBef>
                <a:spcPts val="600"/>
              </a:spcBef>
              <a:spcAft>
                <a:spcPts val="0"/>
              </a:spcAft>
              <a:buClr>
                <a:schemeClr val="dk1"/>
              </a:buClr>
              <a:buSzPts val="1600"/>
              <a:buNone/>
              <a:defRPr sz="1600" b="1"/>
            </a:lvl6pPr>
            <a:lvl7pPr marL="3200400" lvl="6" indent="-228600" algn="l">
              <a:lnSpc>
                <a:spcPct val="100000"/>
              </a:lnSpc>
              <a:spcBef>
                <a:spcPts val="600"/>
              </a:spcBef>
              <a:spcAft>
                <a:spcPts val="0"/>
              </a:spcAft>
              <a:buClr>
                <a:schemeClr val="dk1"/>
              </a:buClr>
              <a:buSzPts val="1600"/>
              <a:buNone/>
              <a:defRPr sz="1600" b="1"/>
            </a:lvl7pPr>
            <a:lvl8pPr marL="3657600" lvl="7" indent="-228600" algn="l">
              <a:lnSpc>
                <a:spcPct val="100000"/>
              </a:lnSpc>
              <a:spcBef>
                <a:spcPts val="600"/>
              </a:spcBef>
              <a:spcAft>
                <a:spcPts val="0"/>
              </a:spcAft>
              <a:buClr>
                <a:schemeClr val="dk1"/>
              </a:buClr>
              <a:buSzPts val="1600"/>
              <a:buNone/>
              <a:defRPr sz="1600" b="1"/>
            </a:lvl8pPr>
            <a:lvl9pPr marL="4114800" lvl="8" indent="-228600" algn="l">
              <a:lnSpc>
                <a:spcPct val="100000"/>
              </a:lnSpc>
              <a:spcBef>
                <a:spcPts val="600"/>
              </a:spcBef>
              <a:spcAft>
                <a:spcPts val="0"/>
              </a:spcAft>
              <a:buClr>
                <a:schemeClr val="dk1"/>
              </a:buClr>
              <a:buSzPts val="1600"/>
              <a:buNone/>
              <a:defRPr sz="1600" b="1"/>
            </a:lvl9pPr>
          </a:lstStyle>
          <a:p>
            <a:endParaRPr/>
          </a:p>
        </p:txBody>
      </p:sp>
      <p:sp>
        <p:nvSpPr>
          <p:cNvPr id="130" name="Google Shape;130;p83"/>
          <p:cNvSpPr txBox="1">
            <a:spLocks noGrp="1"/>
          </p:cNvSpPr>
          <p:nvPr>
            <p:ph type="body" idx="5"/>
          </p:nvPr>
        </p:nvSpPr>
        <p:spPr>
          <a:xfrm>
            <a:off x="4367213" y="1700213"/>
            <a:ext cx="3457575" cy="6487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Clr>
                <a:schemeClr val="dk1"/>
              </a:buClr>
              <a:buSzPts val="2300"/>
              <a:buNone/>
              <a:defRPr sz="2300" b="0">
                <a:latin typeface="Avenir"/>
                <a:ea typeface="Avenir"/>
                <a:cs typeface="Avenir"/>
                <a:sym typeface="Avenir"/>
              </a:defRPr>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600"/>
              </a:spcBef>
              <a:spcAft>
                <a:spcPts val="0"/>
              </a:spcAft>
              <a:buClr>
                <a:schemeClr val="dk1"/>
              </a:buClr>
              <a:buSzPts val="1600"/>
              <a:buNone/>
              <a:defRPr sz="1600" b="1"/>
            </a:lvl4pPr>
            <a:lvl5pPr marL="2286000" lvl="4" indent="-228600" algn="l">
              <a:lnSpc>
                <a:spcPct val="100000"/>
              </a:lnSpc>
              <a:spcBef>
                <a:spcPts val="600"/>
              </a:spcBef>
              <a:spcAft>
                <a:spcPts val="0"/>
              </a:spcAft>
              <a:buClr>
                <a:schemeClr val="dk1"/>
              </a:buClr>
              <a:buSzPts val="1600"/>
              <a:buNone/>
              <a:defRPr sz="1600" b="1"/>
            </a:lvl5pPr>
            <a:lvl6pPr marL="2743200" lvl="5" indent="-228600" algn="l">
              <a:lnSpc>
                <a:spcPct val="100000"/>
              </a:lnSpc>
              <a:spcBef>
                <a:spcPts val="600"/>
              </a:spcBef>
              <a:spcAft>
                <a:spcPts val="0"/>
              </a:spcAft>
              <a:buClr>
                <a:schemeClr val="dk1"/>
              </a:buClr>
              <a:buSzPts val="1600"/>
              <a:buNone/>
              <a:defRPr sz="1600" b="1"/>
            </a:lvl6pPr>
            <a:lvl7pPr marL="3200400" lvl="6" indent="-228600" algn="l">
              <a:lnSpc>
                <a:spcPct val="100000"/>
              </a:lnSpc>
              <a:spcBef>
                <a:spcPts val="600"/>
              </a:spcBef>
              <a:spcAft>
                <a:spcPts val="0"/>
              </a:spcAft>
              <a:buClr>
                <a:schemeClr val="dk1"/>
              </a:buClr>
              <a:buSzPts val="1600"/>
              <a:buNone/>
              <a:defRPr sz="1600" b="1"/>
            </a:lvl7pPr>
            <a:lvl8pPr marL="3657600" lvl="7" indent="-228600" algn="l">
              <a:lnSpc>
                <a:spcPct val="100000"/>
              </a:lnSpc>
              <a:spcBef>
                <a:spcPts val="600"/>
              </a:spcBef>
              <a:spcAft>
                <a:spcPts val="0"/>
              </a:spcAft>
              <a:buClr>
                <a:schemeClr val="dk1"/>
              </a:buClr>
              <a:buSzPts val="1600"/>
              <a:buNone/>
              <a:defRPr sz="1600" b="1"/>
            </a:lvl8pPr>
            <a:lvl9pPr marL="4114800" lvl="8" indent="-228600" algn="l">
              <a:lnSpc>
                <a:spcPct val="100000"/>
              </a:lnSpc>
              <a:spcBef>
                <a:spcPts val="600"/>
              </a:spcBef>
              <a:spcAft>
                <a:spcPts val="0"/>
              </a:spcAft>
              <a:buClr>
                <a:schemeClr val="dk1"/>
              </a:buClr>
              <a:buSzPts val="1600"/>
              <a:buNone/>
              <a:defRPr sz="1600" b="1"/>
            </a:lvl9pPr>
          </a:lstStyle>
          <a:p>
            <a:endParaRPr/>
          </a:p>
        </p:txBody>
      </p:sp>
      <p:sp>
        <p:nvSpPr>
          <p:cNvPr id="131" name="Google Shape;131;p83"/>
          <p:cNvSpPr txBox="1">
            <a:spLocks noGrp="1"/>
          </p:cNvSpPr>
          <p:nvPr>
            <p:ph type="body" idx="6"/>
          </p:nvPr>
        </p:nvSpPr>
        <p:spPr>
          <a:xfrm>
            <a:off x="8183563" y="1700213"/>
            <a:ext cx="3457575" cy="6487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Clr>
                <a:schemeClr val="dk1"/>
              </a:buClr>
              <a:buSzPts val="2300"/>
              <a:buNone/>
              <a:defRPr sz="2300" b="0">
                <a:latin typeface="Avenir"/>
                <a:ea typeface="Avenir"/>
                <a:cs typeface="Avenir"/>
                <a:sym typeface="Avenir"/>
              </a:defRPr>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600"/>
              </a:spcBef>
              <a:spcAft>
                <a:spcPts val="0"/>
              </a:spcAft>
              <a:buClr>
                <a:schemeClr val="dk1"/>
              </a:buClr>
              <a:buSzPts val="1600"/>
              <a:buNone/>
              <a:defRPr sz="1600" b="1"/>
            </a:lvl4pPr>
            <a:lvl5pPr marL="2286000" lvl="4" indent="-228600" algn="l">
              <a:lnSpc>
                <a:spcPct val="100000"/>
              </a:lnSpc>
              <a:spcBef>
                <a:spcPts val="600"/>
              </a:spcBef>
              <a:spcAft>
                <a:spcPts val="0"/>
              </a:spcAft>
              <a:buClr>
                <a:schemeClr val="dk1"/>
              </a:buClr>
              <a:buSzPts val="1600"/>
              <a:buNone/>
              <a:defRPr sz="1600" b="1"/>
            </a:lvl5pPr>
            <a:lvl6pPr marL="2743200" lvl="5" indent="-228600" algn="l">
              <a:lnSpc>
                <a:spcPct val="100000"/>
              </a:lnSpc>
              <a:spcBef>
                <a:spcPts val="600"/>
              </a:spcBef>
              <a:spcAft>
                <a:spcPts val="0"/>
              </a:spcAft>
              <a:buClr>
                <a:schemeClr val="dk1"/>
              </a:buClr>
              <a:buSzPts val="1600"/>
              <a:buNone/>
              <a:defRPr sz="1600" b="1"/>
            </a:lvl6pPr>
            <a:lvl7pPr marL="3200400" lvl="6" indent="-228600" algn="l">
              <a:lnSpc>
                <a:spcPct val="100000"/>
              </a:lnSpc>
              <a:spcBef>
                <a:spcPts val="600"/>
              </a:spcBef>
              <a:spcAft>
                <a:spcPts val="0"/>
              </a:spcAft>
              <a:buClr>
                <a:schemeClr val="dk1"/>
              </a:buClr>
              <a:buSzPts val="1600"/>
              <a:buNone/>
              <a:defRPr sz="1600" b="1"/>
            </a:lvl7pPr>
            <a:lvl8pPr marL="3657600" lvl="7" indent="-228600" algn="l">
              <a:lnSpc>
                <a:spcPct val="100000"/>
              </a:lnSpc>
              <a:spcBef>
                <a:spcPts val="600"/>
              </a:spcBef>
              <a:spcAft>
                <a:spcPts val="0"/>
              </a:spcAft>
              <a:buClr>
                <a:schemeClr val="dk1"/>
              </a:buClr>
              <a:buSzPts val="1600"/>
              <a:buNone/>
              <a:defRPr sz="1600" b="1"/>
            </a:lvl8pPr>
            <a:lvl9pPr marL="4114800" lvl="8" indent="-228600" algn="l">
              <a:lnSpc>
                <a:spcPct val="100000"/>
              </a:lnSpc>
              <a:spcBef>
                <a:spcPts val="600"/>
              </a:spcBef>
              <a:spcAft>
                <a:spcPts val="0"/>
              </a:spcAft>
              <a:buClr>
                <a:schemeClr val="dk1"/>
              </a:buClr>
              <a:buSzPts val="1600"/>
              <a:buNone/>
              <a:defRPr sz="1600" b="1"/>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ubrik, innehåll 5">
    <p:bg>
      <p:bgPr>
        <a:solidFill>
          <a:schemeClr val="accent1"/>
        </a:solidFill>
        <a:effectLst/>
      </p:bgPr>
    </p:bg>
    <p:spTree>
      <p:nvGrpSpPr>
        <p:cNvPr id="1" name=""/>
        <p:cNvGrpSpPr/>
        <p:nvPr/>
      </p:nvGrpSpPr>
      <p:grpSpPr>
        <a:xfrm>
          <a:off x="0" y="0"/>
          <a:ext cx="0" cy="0"/>
          <a:chOff x="0" y="0"/>
          <a:chExt cx="0" cy="0"/>
        </a:xfrm>
      </p:grpSpPr>
      <p:sp>
        <p:nvSpPr>
          <p:cNvPr id="30" name="Platshållare för datum 3">
            <a:extLst>
              <a:ext uri="{FF2B5EF4-FFF2-40B4-BE49-F238E27FC236}">
                <a16:creationId xmlns:a16="http://schemas.microsoft.com/office/drawing/2014/main" id="{9075E5A6-721F-FD47-6D1D-0064785551CB}"/>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31" name="Platshållare för sidfot 4">
            <a:extLst>
              <a:ext uri="{FF2B5EF4-FFF2-40B4-BE49-F238E27FC236}">
                <a16:creationId xmlns:a16="http://schemas.microsoft.com/office/drawing/2014/main" id="{B29386A1-724D-C280-A56A-85256C692BCA}"/>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32" name="Platshållare för bildnummer 5">
            <a:extLst>
              <a:ext uri="{FF2B5EF4-FFF2-40B4-BE49-F238E27FC236}">
                <a16:creationId xmlns:a16="http://schemas.microsoft.com/office/drawing/2014/main" id="{C19B6AFA-2BE0-E78C-3044-99587D4FC339}"/>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rtlCol="0">
            <a:normAutofit/>
          </a:bodyPr>
          <a:lstStyle>
            <a:lvl1pPr>
              <a:defRPr sz="3600"/>
            </a:lvl1pPr>
          </a:lstStyle>
          <a:p>
            <a:pPr rtl="0"/>
            <a:r>
              <a:rPr lang="sv-se"/>
              <a:t>Klicka här för att ändra format</a:t>
            </a:r>
          </a:p>
        </p:txBody>
      </p:sp>
    </p:spTree>
    <p:extLst>
      <p:ext uri="{BB962C8B-B14F-4D97-AF65-F5344CB8AC3E}">
        <p14:creationId xmlns:p14="http://schemas.microsoft.com/office/powerpoint/2010/main" val="42613780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Rubrik, innehåll 6">
    <p:bg>
      <p:bgPr>
        <a:solidFill>
          <a:schemeClr val="accent2"/>
        </a:solidFill>
        <a:effectLst/>
      </p:bgPr>
    </p:bg>
    <p:spTree>
      <p:nvGrpSpPr>
        <p:cNvPr id="1" name=""/>
        <p:cNvGrpSpPr/>
        <p:nvPr/>
      </p:nvGrpSpPr>
      <p:grpSpPr>
        <a:xfrm>
          <a:off x="0" y="0"/>
          <a:ext cx="0" cy="0"/>
          <a:chOff x="0" y="0"/>
          <a:chExt cx="0" cy="0"/>
        </a:xfrm>
      </p:grpSpPr>
      <p:sp>
        <p:nvSpPr>
          <p:cNvPr id="36" name="Platshållare för datum 3">
            <a:extLst>
              <a:ext uri="{FF2B5EF4-FFF2-40B4-BE49-F238E27FC236}">
                <a16:creationId xmlns:a16="http://schemas.microsoft.com/office/drawing/2014/main" id="{B06A14E2-F768-B607-037E-E827C5D71869}"/>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37" name="Platshållare för sidfot 4">
            <a:extLst>
              <a:ext uri="{FF2B5EF4-FFF2-40B4-BE49-F238E27FC236}">
                <a16:creationId xmlns:a16="http://schemas.microsoft.com/office/drawing/2014/main" id="{2C37B129-3F72-077A-A756-6F81FA3784CB}"/>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38" name="Platshållare för bildnummer 5">
            <a:extLst>
              <a:ext uri="{FF2B5EF4-FFF2-40B4-BE49-F238E27FC236}">
                <a16:creationId xmlns:a16="http://schemas.microsoft.com/office/drawing/2014/main" id="{99D6C3D4-899F-09EA-43F7-C860867F9D28}"/>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rtlCol="0">
            <a:normAutofit/>
          </a:bodyPr>
          <a:lstStyle>
            <a:lvl1pPr>
              <a:defRPr sz="3200"/>
            </a:lvl1pPr>
          </a:lstStyle>
          <a:p>
            <a:pPr rtl="0"/>
            <a:r>
              <a:rPr lang="sv-se"/>
              <a:t>Klicka här för att ändra format</a:t>
            </a:r>
          </a:p>
        </p:txBody>
      </p:sp>
    </p:spTree>
    <p:extLst>
      <p:ext uri="{BB962C8B-B14F-4D97-AF65-F5344CB8AC3E}">
        <p14:creationId xmlns:p14="http://schemas.microsoft.com/office/powerpoint/2010/main" val="30466191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nnehåll foto 1">
    <p:bg>
      <p:bgPr>
        <a:solidFill>
          <a:schemeClr val="accent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5" name="Platshållare för sidfot 4">
            <a:extLst>
              <a:ext uri="{FF2B5EF4-FFF2-40B4-BE49-F238E27FC236}">
                <a16:creationId xmlns:a16="http://schemas.microsoft.com/office/drawing/2014/main" id="{F58560E1-761E-32CC-83B8-F2F5E36FF286}"/>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6" name="Platshållare för bildnummer 5">
            <a:extLst>
              <a:ext uri="{FF2B5EF4-FFF2-40B4-BE49-F238E27FC236}">
                <a16:creationId xmlns:a16="http://schemas.microsoft.com/office/drawing/2014/main" id="{E265D5C8-D1EB-E87C-B8D8-D7D29131F338}"/>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818B74D6-CD72-B859-C229-60DB988B25E3}"/>
              </a:ext>
            </a:extLst>
          </p:cNvPr>
          <p:cNvSpPr>
            <a:spLocks noGrp="1"/>
          </p:cNvSpPr>
          <p:nvPr>
            <p:ph sz="quarter" idx="14"/>
          </p:nvPr>
        </p:nvSpPr>
        <p:spPr>
          <a:xfrm>
            <a:off x="5396197" y="1828800"/>
            <a:ext cx="6214356" cy="4489704"/>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5395689" y="548640"/>
            <a:ext cx="6236473" cy="1143000"/>
          </a:xfrm>
        </p:spPr>
        <p:txBody>
          <a:bodyPr rtlCol="0" anchor="b"/>
          <a:lstStyle/>
          <a:p>
            <a:pPr rtl="0"/>
            <a:r>
              <a:rPr lang="sv-se"/>
              <a:t>Klicka här för att ändra format</a:t>
            </a:r>
            <a:endParaRPr lang="en-US"/>
          </a:p>
        </p:txBody>
      </p:sp>
    </p:spTree>
    <p:extLst>
      <p:ext uri="{BB962C8B-B14F-4D97-AF65-F5344CB8AC3E}">
        <p14:creationId xmlns:p14="http://schemas.microsoft.com/office/powerpoint/2010/main" val="1407139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Innehåll foto 2">
    <p:bg>
      <p:bgPr>
        <a:solidFill>
          <a:schemeClr val="accent2"/>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3" name="Platshållare för datum 3">
            <a:extLst>
              <a:ext uri="{FF2B5EF4-FFF2-40B4-BE49-F238E27FC236}">
                <a16:creationId xmlns:a16="http://schemas.microsoft.com/office/drawing/2014/main" id="{BC1263D1-A154-80CD-A655-69724CBC3C14}"/>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8" name="Platshållare för innehåll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rtlCol="0" anchor="b"/>
          <a:lstStyle/>
          <a:p>
            <a:pPr rtl="0"/>
            <a:r>
              <a:rPr lang="sv-se"/>
              <a:t>Klicka här för att ändra format</a:t>
            </a:r>
          </a:p>
        </p:txBody>
      </p:sp>
    </p:spTree>
    <p:extLst>
      <p:ext uri="{BB962C8B-B14F-4D97-AF65-F5344CB8AC3E}">
        <p14:creationId xmlns:p14="http://schemas.microsoft.com/office/powerpoint/2010/main" val="17748517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Innehåll foto 3">
    <p:bg>
      <p:bgPr>
        <a:solidFill>
          <a:schemeClr val="accent2"/>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5" name="Platshållare för sidfot 4">
            <a:extLst>
              <a:ext uri="{FF2B5EF4-FFF2-40B4-BE49-F238E27FC236}">
                <a16:creationId xmlns:a16="http://schemas.microsoft.com/office/drawing/2014/main" id="{A6EAE270-E34C-74DC-314D-266D5D7C63F9}"/>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6" name="Platshållare för bildnummer 5">
            <a:extLst>
              <a:ext uri="{FF2B5EF4-FFF2-40B4-BE49-F238E27FC236}">
                <a16:creationId xmlns:a16="http://schemas.microsoft.com/office/drawing/2014/main" id="{327E827E-3B52-0E33-BF57-070DAB2F5E60}"/>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818B74D6-CD72-B859-C229-60DB988B25E3}"/>
              </a:ext>
            </a:extLst>
          </p:cNvPr>
          <p:cNvSpPr>
            <a:spLocks noGrp="1"/>
          </p:cNvSpPr>
          <p:nvPr>
            <p:ph sz="quarter" idx="14"/>
          </p:nvPr>
        </p:nvSpPr>
        <p:spPr>
          <a:xfrm>
            <a:off x="4625672" y="1380744"/>
            <a:ext cx="6978064" cy="498348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4625672" y="320040"/>
            <a:ext cx="6978064" cy="932688"/>
          </a:xfrm>
        </p:spPr>
        <p:txBody>
          <a:bodyPr rtlCol="0" anchor="b"/>
          <a:lstStyle/>
          <a:p>
            <a:pPr rtl="0"/>
            <a:r>
              <a:rPr lang="sv-se"/>
              <a:t>Klicka här för att ändra format</a:t>
            </a:r>
            <a:endParaRPr lang="en-US"/>
          </a:p>
        </p:txBody>
      </p:sp>
    </p:spTree>
    <p:extLst>
      <p:ext uri="{BB962C8B-B14F-4D97-AF65-F5344CB8AC3E}">
        <p14:creationId xmlns:p14="http://schemas.microsoft.com/office/powerpoint/2010/main" val="19822000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Innehåll foto 4">
    <p:bg>
      <p:bgPr>
        <a:solidFill>
          <a:schemeClr val="accent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dpi="0" rotWithShape="1">
            <a:blip r:embed="rId2">
              <a:alphaModFix amt="70000"/>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3" name="Platshållare för datum 3">
            <a:extLst>
              <a:ext uri="{FF2B5EF4-FFF2-40B4-BE49-F238E27FC236}">
                <a16:creationId xmlns:a16="http://schemas.microsoft.com/office/drawing/2014/main" id="{F74E7AD2-F618-F89F-2C40-2B1095ECD659}"/>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8" name="Platshållare för innehåll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rtlCol="0" anchor="b"/>
          <a:lstStyle/>
          <a:p>
            <a:pPr rtl="0"/>
            <a:r>
              <a:rPr lang="sv-se"/>
              <a:t>Klicka här för att ändra format</a:t>
            </a:r>
          </a:p>
        </p:txBody>
      </p:sp>
    </p:spTree>
    <p:extLst>
      <p:ext uri="{BB962C8B-B14F-4D97-AF65-F5344CB8AC3E}">
        <p14:creationId xmlns:p14="http://schemas.microsoft.com/office/powerpoint/2010/main" val="21260113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Innehåll foto 5">
    <p:bg>
      <p:bgPr>
        <a:solidFill>
          <a:schemeClr val="accent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4" name="Platshållare för sidfot 4">
            <a:extLst>
              <a:ext uri="{FF2B5EF4-FFF2-40B4-BE49-F238E27FC236}">
                <a16:creationId xmlns:a16="http://schemas.microsoft.com/office/drawing/2014/main" id="{FA246DD3-9410-01BB-0EDF-1915600A717B}"/>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5" name="Platshållare för bildnummer 5">
            <a:extLst>
              <a:ext uri="{FF2B5EF4-FFF2-40B4-BE49-F238E27FC236}">
                <a16:creationId xmlns:a16="http://schemas.microsoft.com/office/drawing/2014/main" id="{78EAF76A-C7D0-184E-B4CF-DD2577EB68B0}"/>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rtlCol="0" anchor="b"/>
          <a:lstStyle/>
          <a:p>
            <a:pPr rtl="0"/>
            <a:r>
              <a:rPr lang="sv-se"/>
              <a:t>Klicka här för att ändra format</a:t>
            </a:r>
          </a:p>
        </p:txBody>
      </p:sp>
    </p:spTree>
    <p:extLst>
      <p:ext uri="{BB962C8B-B14F-4D97-AF65-F5344CB8AC3E}">
        <p14:creationId xmlns:p14="http://schemas.microsoft.com/office/powerpoint/2010/main" val="24463630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Innehåll foto 6">
    <p:bg>
      <p:bgPr>
        <a:solidFill>
          <a:schemeClr val="accent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6" name="Platshållare för datum 3">
            <a:extLst>
              <a:ext uri="{FF2B5EF4-FFF2-40B4-BE49-F238E27FC236}">
                <a16:creationId xmlns:a16="http://schemas.microsoft.com/office/drawing/2014/main" id="{19A63417-03B1-BF18-1CDD-DCAC77DF2E9E}"/>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8" name="Platshållare för innehåll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rtlCol="0" anchor="b"/>
          <a:lstStyle/>
          <a:p>
            <a:pPr rtl="0"/>
            <a:r>
              <a:rPr lang="sv-se"/>
              <a:t>Klicka här för att ändra format</a:t>
            </a:r>
          </a:p>
        </p:txBody>
      </p:sp>
    </p:spTree>
    <p:extLst>
      <p:ext uri="{BB962C8B-B14F-4D97-AF65-F5344CB8AC3E}">
        <p14:creationId xmlns:p14="http://schemas.microsoft.com/office/powerpoint/2010/main" val="32181107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Innehåll foto 7">
    <p:bg>
      <p:bgPr>
        <a:solidFill>
          <a:schemeClr val="accent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5" name="Platshållare för sidfot 4">
            <a:extLst>
              <a:ext uri="{FF2B5EF4-FFF2-40B4-BE49-F238E27FC236}">
                <a16:creationId xmlns:a16="http://schemas.microsoft.com/office/drawing/2014/main" id="{FD46BFA2-B61E-EDB1-C72F-8C8198CFBBE0}"/>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6" name="Platshållare för bildnummer 5">
            <a:extLst>
              <a:ext uri="{FF2B5EF4-FFF2-40B4-BE49-F238E27FC236}">
                <a16:creationId xmlns:a16="http://schemas.microsoft.com/office/drawing/2014/main" id="{FA009734-4823-C1DA-7060-668F8E40E49E}"/>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
        <p:nvSpPr>
          <p:cNvPr id="8" name="Platshållare för innehåll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rtlCol="0" anchor="b"/>
          <a:lstStyle>
            <a:lvl1pPr>
              <a:defRPr sz="3200"/>
            </a:lvl1pPr>
          </a:lstStyle>
          <a:p>
            <a:pPr rtl="0"/>
            <a:r>
              <a:rPr lang="sv-se"/>
              <a:t>Klicka här för att ändra format</a:t>
            </a:r>
          </a:p>
        </p:txBody>
      </p:sp>
    </p:spTree>
    <p:extLst>
      <p:ext uri="{BB962C8B-B14F-4D97-AF65-F5344CB8AC3E}">
        <p14:creationId xmlns:p14="http://schemas.microsoft.com/office/powerpoint/2010/main" val="527475555"/>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Innehåll foto 8">
    <p:bg>
      <p:bgPr>
        <a:solidFill>
          <a:schemeClr val="accent2"/>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vert="horz" lIns="91440" tIns="0" rIns="0" bIns="0" rtlCol="0">
            <a:noAutofit/>
          </a:bodyPr>
          <a:lstStyle>
            <a:lvl1pPr>
              <a:defRPr lang="en-US" sz="2400" b="0" i="0"/>
            </a:lvl1pPr>
          </a:lstStyle>
          <a:p>
            <a:pPr marL="0" lvl="0" indent="0" rtl="0">
              <a:lnSpc>
                <a:spcPct val="150000"/>
              </a:lnSpc>
              <a:buFontTx/>
              <a:buNone/>
            </a:pPr>
            <a:r>
              <a:rPr lang="sv-se"/>
              <a:t>Klicka på ikonen för att lägga till bild</a:t>
            </a:r>
          </a:p>
        </p:txBody>
      </p:sp>
      <p:sp>
        <p:nvSpPr>
          <p:cNvPr id="13" name="Platshållare för datum 3">
            <a:extLst>
              <a:ext uri="{FF2B5EF4-FFF2-40B4-BE49-F238E27FC236}">
                <a16:creationId xmlns:a16="http://schemas.microsoft.com/office/drawing/2014/main" id="{9008EF7F-8BCA-052E-D2CB-106FA1EA3C7D}"/>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8" name="Platshållare för innehåll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rtlCol="0"/>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p>
        </p:txBody>
      </p:sp>
      <p:sp>
        <p:nvSpPr>
          <p:cNvPr id="2" name="Rubrik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rtlCol="0" anchor="b"/>
          <a:lstStyle>
            <a:lvl1pPr>
              <a:defRPr sz="3200">
                <a:solidFill>
                  <a:schemeClr val="tx1"/>
                </a:solidFill>
              </a:defRPr>
            </a:lvl1pPr>
          </a:lstStyle>
          <a:p>
            <a:pPr rtl="0"/>
            <a:r>
              <a:rPr lang="sv-se"/>
              <a:t>Klicka här för att ändra format</a:t>
            </a:r>
            <a:endParaRPr lang="en-US"/>
          </a:p>
        </p:txBody>
      </p:sp>
    </p:spTree>
    <p:extLst>
      <p:ext uri="{BB962C8B-B14F-4D97-AF65-F5344CB8AC3E}">
        <p14:creationId xmlns:p14="http://schemas.microsoft.com/office/powerpoint/2010/main" val="2739822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8" Type="http://schemas.openxmlformats.org/officeDocument/2006/relationships/slideLayout" Target="../slideLayouts/slideLayout39.xml"/><Relationship Id="rId3"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11.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10.png"/><Relationship Id="rId5" Type="http://schemas.openxmlformats.org/officeDocument/2006/relationships/theme" Target="../theme/theme4.xml"/><Relationship Id="rId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slideLayout" Target="../slideLayouts/slideLayout112.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50" Type="http://schemas.openxmlformats.org/officeDocument/2006/relationships/slideLayout" Target="../slideLayouts/slideLayout123.xml"/><Relationship Id="rId55" Type="http://schemas.openxmlformats.org/officeDocument/2006/relationships/slideLayout" Target="../slideLayouts/slideLayout128.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9" Type="http://schemas.openxmlformats.org/officeDocument/2006/relationships/slideLayout" Target="../slideLayouts/slideLayout102.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3" Type="http://schemas.openxmlformats.org/officeDocument/2006/relationships/slideLayout" Target="../slideLayouts/slideLayout126.xml"/><Relationship Id="rId58" Type="http://schemas.openxmlformats.org/officeDocument/2006/relationships/slideLayout" Target="../slideLayouts/slideLayout131.xml"/><Relationship Id="rId5" Type="http://schemas.openxmlformats.org/officeDocument/2006/relationships/slideLayout" Target="../slideLayouts/slideLayout78.xml"/><Relationship Id="rId61" Type="http://schemas.openxmlformats.org/officeDocument/2006/relationships/slideLayout" Target="../slideLayouts/slideLayout134.xml"/><Relationship Id="rId19" Type="http://schemas.openxmlformats.org/officeDocument/2006/relationships/slideLayout" Target="../slideLayouts/slideLayout9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56" Type="http://schemas.openxmlformats.org/officeDocument/2006/relationships/slideLayout" Target="../slideLayouts/slideLayout129.xml"/><Relationship Id="rId8" Type="http://schemas.openxmlformats.org/officeDocument/2006/relationships/slideLayout" Target="../slideLayouts/slideLayout81.xml"/><Relationship Id="rId51" Type="http://schemas.openxmlformats.org/officeDocument/2006/relationships/slideLayout" Target="../slideLayouts/slideLayout124.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59" Type="http://schemas.openxmlformats.org/officeDocument/2006/relationships/slideLayout" Target="../slideLayouts/slideLayout132.xml"/><Relationship Id="rId20" Type="http://schemas.openxmlformats.org/officeDocument/2006/relationships/slideLayout" Target="../slideLayouts/slideLayout93.xml"/><Relationship Id="rId41" Type="http://schemas.openxmlformats.org/officeDocument/2006/relationships/slideLayout" Target="../slideLayouts/slideLayout114.xml"/><Relationship Id="rId54" Type="http://schemas.openxmlformats.org/officeDocument/2006/relationships/slideLayout" Target="../slideLayouts/slideLayout127.xml"/><Relationship Id="rId62" Type="http://schemas.openxmlformats.org/officeDocument/2006/relationships/theme" Target="../theme/theme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 Id="rId57" Type="http://schemas.openxmlformats.org/officeDocument/2006/relationships/slideLayout" Target="../slideLayouts/slideLayout130.xml"/><Relationship Id="rId10" Type="http://schemas.openxmlformats.org/officeDocument/2006/relationships/slideLayout" Target="../slideLayouts/slideLayout83.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52" Type="http://schemas.openxmlformats.org/officeDocument/2006/relationships/slideLayout" Target="../slideLayouts/slideLayout125.xml"/><Relationship Id="rId60" Type="http://schemas.openxmlformats.org/officeDocument/2006/relationships/slideLayout" Target="../slideLayouts/slideLayout13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72"/>
          <p:cNvGrpSpPr/>
          <p:nvPr/>
        </p:nvGrpSpPr>
        <p:grpSpPr>
          <a:xfrm>
            <a:off x="11155315" y="332705"/>
            <a:ext cx="756000" cy="480819"/>
            <a:chOff x="8352653" y="226741"/>
            <a:chExt cx="540002" cy="343443"/>
          </a:xfrm>
        </p:grpSpPr>
        <p:sp>
          <p:nvSpPr>
            <p:cNvPr id="11" name="Google Shape;11;p72"/>
            <p:cNvSpPr/>
            <p:nvPr/>
          </p:nvSpPr>
          <p:spPr>
            <a:xfrm>
              <a:off x="8541219" y="522951"/>
              <a:ext cx="160917" cy="47233"/>
            </a:xfrm>
            <a:custGeom>
              <a:avLst/>
              <a:gdLst/>
              <a:ahLst/>
              <a:cxnLst/>
              <a:rect l="l" t="t" r="r" b="b"/>
              <a:pathLst>
                <a:path w="548838" h="161095" extrusionOk="0">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54"/>
                <a:buFont typeface="Arial"/>
                <a:buNone/>
              </a:pPr>
              <a:endParaRPr sz="2454" b="0" i="0" u="none" strike="noStrike" cap="none">
                <a:solidFill>
                  <a:schemeClr val="dk1"/>
                </a:solidFill>
                <a:latin typeface="Avenir"/>
                <a:ea typeface="Avenir"/>
                <a:cs typeface="Avenir"/>
                <a:sym typeface="Avenir"/>
              </a:endParaRPr>
            </a:p>
          </p:txBody>
        </p:sp>
        <p:sp>
          <p:nvSpPr>
            <p:cNvPr id="12" name="Google Shape;12;p72"/>
            <p:cNvSpPr/>
            <p:nvPr/>
          </p:nvSpPr>
          <p:spPr>
            <a:xfrm>
              <a:off x="8352653" y="362355"/>
              <a:ext cx="270002" cy="135627"/>
            </a:xfrm>
            <a:custGeom>
              <a:avLst/>
              <a:gdLst/>
              <a:ahLst/>
              <a:cxnLst/>
              <a:rect l="l" t="t" r="r" b="b"/>
              <a:pathLst>
                <a:path w="920891" h="462580" extrusionOk="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54"/>
                <a:buFont typeface="Arial"/>
                <a:buNone/>
              </a:pPr>
              <a:endParaRPr sz="2454" b="0" i="0" u="none" strike="noStrike" cap="none">
                <a:solidFill>
                  <a:schemeClr val="dk1"/>
                </a:solidFill>
                <a:latin typeface="Avenir"/>
                <a:ea typeface="Avenir"/>
                <a:cs typeface="Avenir"/>
                <a:sym typeface="Avenir"/>
              </a:endParaRPr>
            </a:p>
          </p:txBody>
        </p:sp>
        <p:sp>
          <p:nvSpPr>
            <p:cNvPr id="13" name="Google Shape;13;p72"/>
            <p:cNvSpPr/>
            <p:nvPr/>
          </p:nvSpPr>
          <p:spPr>
            <a:xfrm>
              <a:off x="8622657" y="226741"/>
              <a:ext cx="269998" cy="135627"/>
            </a:xfrm>
            <a:custGeom>
              <a:avLst/>
              <a:gdLst/>
              <a:ahLst/>
              <a:cxnLst/>
              <a:rect l="l" t="t" r="r" b="b"/>
              <a:pathLst>
                <a:path w="920878" h="462580" extrusionOk="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54"/>
                <a:buFont typeface="Arial"/>
                <a:buNone/>
              </a:pPr>
              <a:endParaRPr sz="2454" b="0" i="0" u="none" strike="noStrike" cap="none">
                <a:solidFill>
                  <a:schemeClr val="dk1"/>
                </a:solidFill>
                <a:latin typeface="Avenir"/>
                <a:ea typeface="Avenir"/>
                <a:cs typeface="Avenir"/>
                <a:sym typeface="Avenir"/>
              </a:endParaRPr>
            </a:p>
          </p:txBody>
        </p:sp>
      </p:grpSp>
      <p:sp>
        <p:nvSpPr>
          <p:cNvPr id="14" name="Google Shape;14;p72"/>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dk1"/>
              </a:buClr>
              <a:buSzPts val="3200"/>
              <a:buFont typeface="Avenir"/>
              <a:buNone/>
              <a:defRPr sz="320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72"/>
          <p:cNvSpPr txBox="1">
            <a:spLocks noGrp="1"/>
          </p:cNvSpPr>
          <p:nvPr>
            <p:ph type="body" idx="1"/>
          </p:nvPr>
        </p:nvSpPr>
        <p:spPr>
          <a:xfrm>
            <a:off x="550863" y="1700808"/>
            <a:ext cx="11090275" cy="4607917"/>
          </a:xfrm>
          <a:prstGeom prst="rect">
            <a:avLst/>
          </a:prstGeom>
          <a:noFill/>
          <a:ln>
            <a:noFill/>
          </a:ln>
        </p:spPr>
        <p:txBody>
          <a:bodyPr spcFirstLastPara="1" wrap="square" lIns="0" tIns="0" rIns="0" bIns="0" anchor="t" anchorCtr="0">
            <a:normAutofit/>
          </a:bodyPr>
          <a:lstStyle>
            <a:lvl1pPr marL="457200" marR="0" lvl="0"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1pPr>
            <a:lvl2pPr marL="914400" marR="0" lvl="1" indent="-355600" algn="l" rtl="0">
              <a:lnSpc>
                <a:spcPct val="100000"/>
              </a:lnSpc>
              <a:spcBef>
                <a:spcPts val="600"/>
              </a:spcBef>
              <a:spcAft>
                <a:spcPts val="0"/>
              </a:spcAft>
              <a:buClr>
                <a:schemeClr val="dk1"/>
              </a:buClr>
              <a:buSzPts val="2000"/>
              <a:buFont typeface="Avenir"/>
              <a:buChar char="−"/>
              <a:defRPr sz="2000" b="0" i="0" u="none" strike="noStrike" cap="none">
                <a:solidFill>
                  <a:schemeClr val="dk1"/>
                </a:solidFill>
                <a:latin typeface="Avenir"/>
                <a:ea typeface="Avenir"/>
                <a:cs typeface="Avenir"/>
                <a:sym typeface="Avenir"/>
              </a:defRPr>
            </a:lvl2pPr>
            <a:lvl3pPr marL="1371600" marR="0" lvl="2"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3pPr>
            <a:lvl4pPr marL="1828800" marR="0" lvl="3" indent="-330200" algn="l" rtl="0">
              <a:lnSpc>
                <a:spcPct val="100000"/>
              </a:lnSpc>
              <a:spcBef>
                <a:spcPts val="600"/>
              </a:spcBef>
              <a:spcAft>
                <a:spcPts val="0"/>
              </a:spcAft>
              <a:buClr>
                <a:schemeClr val="dk1"/>
              </a:buClr>
              <a:buSzPts val="1600"/>
              <a:buFont typeface="Avenir"/>
              <a:buChar char="−"/>
              <a:defRPr sz="1600" b="0" i="0" u="none" strike="noStrike" cap="none">
                <a:solidFill>
                  <a:schemeClr val="dk1"/>
                </a:solidFill>
                <a:latin typeface="Avenir"/>
                <a:ea typeface="Avenir"/>
                <a:cs typeface="Avenir"/>
                <a:sym typeface="Avenir"/>
              </a:defRPr>
            </a:lvl4pPr>
            <a:lvl5pPr marL="2286000" marR="0" lvl="4"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venir"/>
                <a:ea typeface="Avenir"/>
                <a:cs typeface="Avenir"/>
                <a:sym typeface="Avenir"/>
              </a:defRPr>
            </a:lvl5pPr>
            <a:lvl6pPr marL="2743200" marR="0" lvl="5" indent="-330200" algn="l" rtl="0">
              <a:lnSpc>
                <a:spcPct val="100000"/>
              </a:lnSpc>
              <a:spcBef>
                <a:spcPts val="600"/>
              </a:spcBef>
              <a:spcAft>
                <a:spcPts val="0"/>
              </a:spcAft>
              <a:buClr>
                <a:schemeClr val="dk1"/>
              </a:buClr>
              <a:buSzPts val="1600"/>
              <a:buFont typeface="Avenir"/>
              <a:buChar char="−"/>
              <a:defRPr sz="1600" b="0" i="0" u="none" strike="noStrike" cap="none">
                <a:solidFill>
                  <a:schemeClr val="dk1"/>
                </a:solidFill>
                <a:latin typeface="Avenir"/>
                <a:ea typeface="Avenir"/>
                <a:cs typeface="Avenir"/>
                <a:sym typeface="Avenir"/>
              </a:defRPr>
            </a:lvl6pPr>
            <a:lvl7pPr marL="3200400" marR="0" lvl="6"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venir"/>
                <a:ea typeface="Avenir"/>
                <a:cs typeface="Avenir"/>
                <a:sym typeface="Avenir"/>
              </a:defRPr>
            </a:lvl7pPr>
            <a:lvl8pPr marL="3657600" marR="0" lvl="7" indent="-330200" algn="l" rtl="0">
              <a:lnSpc>
                <a:spcPct val="100000"/>
              </a:lnSpc>
              <a:spcBef>
                <a:spcPts val="600"/>
              </a:spcBef>
              <a:spcAft>
                <a:spcPts val="0"/>
              </a:spcAft>
              <a:buClr>
                <a:schemeClr val="dk1"/>
              </a:buClr>
              <a:buSzPts val="1600"/>
              <a:buFont typeface="Avenir"/>
              <a:buChar char="−"/>
              <a:defRPr sz="1600" b="0" i="0" u="none" strike="noStrike" cap="none">
                <a:solidFill>
                  <a:schemeClr val="dk1"/>
                </a:solidFill>
                <a:latin typeface="Avenir"/>
                <a:ea typeface="Avenir"/>
                <a:cs typeface="Avenir"/>
                <a:sym typeface="Avenir"/>
              </a:defRPr>
            </a:lvl8pPr>
            <a:lvl9pPr marL="4114800" marR="0" lvl="8"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venir"/>
                <a:ea typeface="Avenir"/>
                <a:cs typeface="Avenir"/>
                <a:sym typeface="Avenir"/>
              </a:defRPr>
            </a:lvl9pPr>
          </a:lstStyle>
          <a:p>
            <a:endParaRPr/>
          </a:p>
        </p:txBody>
      </p:sp>
      <p:sp>
        <p:nvSpPr>
          <p:cNvPr id="16" name="Google Shape;16;p72"/>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17" name="Google Shape;17;p72"/>
          <p:cNvSpPr txBox="1">
            <a:spLocks noGrp="1"/>
          </p:cNvSpPr>
          <p:nvPr>
            <p:ph type="ftr" idx="11"/>
          </p:nvPr>
        </p:nvSpPr>
        <p:spPr>
          <a:xfrm>
            <a:off x="2279576" y="6525344"/>
            <a:ext cx="3529087" cy="216024"/>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18" name="Google Shape;18;p72"/>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792"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3659">
          <p15:clr>
            <a:srgbClr val="F26B43"/>
          </p15:clr>
        </p15:guide>
        <p15:guide id="3" pos="4021">
          <p15:clr>
            <a:srgbClr val="F26B43"/>
          </p15:clr>
        </p15:guide>
        <p15:guide id="4" pos="2751">
          <p15:clr>
            <a:srgbClr val="F26B43"/>
          </p15:clr>
        </p15:guide>
        <p15:guide id="5" pos="4929">
          <p15:clr>
            <a:srgbClr val="F26B43"/>
          </p15:clr>
        </p15:guide>
        <p15:guide id="6" pos="347">
          <p15:clr>
            <a:srgbClr val="F26B43"/>
          </p15:clr>
        </p15:guide>
        <p15:guide id="7" pos="7333">
          <p15:clr>
            <a:srgbClr val="F26B43"/>
          </p15:clr>
        </p15:guide>
        <p15:guide id="8" pos="2525">
          <p15:clr>
            <a:srgbClr val="F26B43"/>
          </p15:clr>
        </p15:guide>
        <p15:guide id="9" pos="5155">
          <p15:clr>
            <a:srgbClr val="F26B43"/>
          </p15:clr>
        </p15:guide>
        <p15:guide id="10" orient="horz" pos="845">
          <p15:clr>
            <a:srgbClr val="F26B43"/>
          </p15:clr>
        </p15:guide>
        <p15:guide id="11" orient="horz" pos="1071">
          <p15:clr>
            <a:srgbClr val="F26B43"/>
          </p15:clr>
        </p15:guide>
        <p15:guide id="12" orient="horz" pos="3974">
          <p15:clr>
            <a:srgbClr val="F26B43"/>
          </p15:clr>
        </p15:guide>
        <p15:guide id="13" pos="6698">
          <p15:clr>
            <a:srgbClr val="F26B43"/>
          </p15:clr>
        </p15:guide>
        <p15:guide id="14" orient="horz" pos="2160">
          <p15:clr>
            <a:srgbClr val="F26B43"/>
          </p15:clr>
        </p15:guide>
        <p15:guide id="15" orient="horz" pos="2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Google Shape;303;p38"/>
          <p:cNvSpPr/>
          <p:nvPr/>
        </p:nvSpPr>
        <p:spPr>
          <a:xfrm>
            <a:off x="0" y="0"/>
            <a:ext cx="121932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304" name="Google Shape;304;p38"/>
          <p:cNvSpPr txBox="1">
            <a:spLocks noGrp="1"/>
          </p:cNvSpPr>
          <p:nvPr>
            <p:ph type="title"/>
          </p:nvPr>
        </p:nvSpPr>
        <p:spPr>
          <a:xfrm>
            <a:off x="827088" y="720000"/>
            <a:ext cx="10536237" cy="119262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5" name="Google Shape;305;p38"/>
          <p:cNvSpPr txBox="1">
            <a:spLocks noGrp="1"/>
          </p:cNvSpPr>
          <p:nvPr>
            <p:ph type="body" idx="1"/>
          </p:nvPr>
        </p:nvSpPr>
        <p:spPr>
          <a:xfrm>
            <a:off x="827088" y="2462784"/>
            <a:ext cx="10536237" cy="3674491"/>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0"/>
              </a:spcBef>
              <a:spcAft>
                <a:spcPts val="0"/>
              </a:spcAft>
              <a:buClr>
                <a:schemeClr val="dk2"/>
              </a:buClr>
              <a:buSzPts val="1600"/>
              <a:buFont typeface="Trebuchet MS"/>
              <a:buChar char="●"/>
              <a:defRPr sz="1600" b="0" i="0" u="none" strike="noStrike" cap="none">
                <a:solidFill>
                  <a:schemeClr val="dk2"/>
                </a:solidFill>
                <a:latin typeface="Arial"/>
                <a:ea typeface="Arial"/>
                <a:cs typeface="Arial"/>
                <a:sym typeface="Arial"/>
              </a:defRPr>
            </a:lvl1pPr>
            <a:lvl2pPr marL="914400" marR="0" lvl="1" indent="-330200" algn="l" rtl="0">
              <a:lnSpc>
                <a:spcPct val="100000"/>
              </a:lnSpc>
              <a:spcBef>
                <a:spcPts val="600"/>
              </a:spcBef>
              <a:spcAft>
                <a:spcPts val="0"/>
              </a:spcAft>
              <a:buClr>
                <a:schemeClr val="dk2"/>
              </a:buClr>
              <a:buSzPts val="1600"/>
              <a:buFont typeface="Trebuchet MS"/>
              <a:buChar char="●"/>
              <a:defRPr sz="1600" b="0" i="0" u="none" strike="noStrike" cap="none">
                <a:solidFill>
                  <a:schemeClr val="dk2"/>
                </a:solidFill>
                <a:latin typeface="Arial"/>
                <a:ea typeface="Arial"/>
                <a:cs typeface="Arial"/>
                <a:sym typeface="Arial"/>
              </a:defRPr>
            </a:lvl2pPr>
            <a:lvl3pPr marL="1371600" marR="0" lvl="2" indent="-330200" algn="l" rtl="0">
              <a:lnSpc>
                <a:spcPct val="100000"/>
              </a:lnSpc>
              <a:spcBef>
                <a:spcPts val="600"/>
              </a:spcBef>
              <a:spcAft>
                <a:spcPts val="0"/>
              </a:spcAft>
              <a:buClr>
                <a:schemeClr val="dk2"/>
              </a:buClr>
              <a:buSzPts val="1600"/>
              <a:buFont typeface="Trebuchet MS"/>
              <a:buChar char="●"/>
              <a:defRPr sz="1600" b="0" i="0" u="none" strike="noStrike" cap="none">
                <a:solidFill>
                  <a:schemeClr val="dk2"/>
                </a:solidFill>
                <a:latin typeface="Arial"/>
                <a:ea typeface="Arial"/>
                <a:cs typeface="Arial"/>
                <a:sym typeface="Arial"/>
              </a:defRPr>
            </a:lvl3pPr>
            <a:lvl4pPr marL="1828800" marR="0" lvl="3" indent="-368300" algn="l" rtl="0">
              <a:lnSpc>
                <a:spcPct val="90000"/>
              </a:lnSpc>
              <a:spcBef>
                <a:spcPts val="600"/>
              </a:spcBef>
              <a:spcAft>
                <a:spcPts val="0"/>
              </a:spcAft>
              <a:buClr>
                <a:schemeClr val="dk2"/>
              </a:buClr>
              <a:buSzPts val="2200"/>
              <a:buFont typeface="Arial"/>
              <a:buChar char="​"/>
              <a:defRPr sz="2200" b="0" i="0" u="none" strike="noStrike" cap="none">
                <a:solidFill>
                  <a:schemeClr val="dk2"/>
                </a:solidFill>
                <a:latin typeface="Arial"/>
                <a:ea typeface="Arial"/>
                <a:cs typeface="Arial"/>
                <a:sym typeface="Arial"/>
              </a:defRPr>
            </a:lvl4pPr>
            <a:lvl5pPr marL="2286000" marR="0" lvl="4" indent="-330200" algn="l" rtl="0">
              <a:lnSpc>
                <a:spcPct val="100000"/>
              </a:lnSpc>
              <a:spcBef>
                <a:spcPts val="180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04800" algn="l" rtl="0">
              <a:lnSpc>
                <a:spcPct val="100000"/>
              </a:lnSpc>
              <a:spcBef>
                <a:spcPts val="600"/>
              </a:spcBef>
              <a:spcAft>
                <a:spcPts val="0"/>
              </a:spcAft>
              <a:buClr>
                <a:schemeClr val="dk2"/>
              </a:buClr>
              <a:buSzPts val="1200"/>
              <a:buFont typeface="Trebuchet MS"/>
              <a:buChar char="●"/>
              <a:defRPr sz="1200" b="0" i="0" u="none" strike="noStrike" cap="none">
                <a:solidFill>
                  <a:schemeClr val="dk2"/>
                </a:solidFill>
                <a:latin typeface="Arial"/>
                <a:ea typeface="Arial"/>
                <a:cs typeface="Arial"/>
                <a:sym typeface="Arial"/>
              </a:defRPr>
            </a:lvl6pPr>
            <a:lvl7pPr marL="3200400" marR="0" lvl="6" indent="-304800" algn="l" rtl="0">
              <a:lnSpc>
                <a:spcPct val="100000"/>
              </a:lnSpc>
              <a:spcBef>
                <a:spcPts val="600"/>
              </a:spcBef>
              <a:spcAft>
                <a:spcPts val="0"/>
              </a:spcAft>
              <a:buClr>
                <a:schemeClr val="dk2"/>
              </a:buClr>
              <a:buSzPts val="1200"/>
              <a:buFont typeface="Arial"/>
              <a:buChar char="​"/>
              <a:defRPr sz="1200" b="1" i="0" u="none" strike="noStrike" cap="none">
                <a:solidFill>
                  <a:schemeClr val="dk2"/>
                </a:solidFill>
                <a:latin typeface="Arial"/>
                <a:ea typeface="Arial"/>
                <a:cs typeface="Arial"/>
                <a:sym typeface="Arial"/>
              </a:defRPr>
            </a:lvl7pPr>
            <a:lvl8pPr marL="3657600" marR="0" lvl="7" indent="-304800" algn="l" rtl="0">
              <a:lnSpc>
                <a:spcPct val="100000"/>
              </a:lnSpc>
              <a:spcBef>
                <a:spcPts val="12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558800" algn="l" rtl="0">
              <a:lnSpc>
                <a:spcPct val="90000"/>
              </a:lnSpc>
              <a:spcBef>
                <a:spcPts val="600"/>
              </a:spcBef>
              <a:spcAft>
                <a:spcPts val="0"/>
              </a:spcAft>
              <a:buClr>
                <a:schemeClr val="dk2"/>
              </a:buClr>
              <a:buSzPts val="5200"/>
              <a:buFont typeface="Arial"/>
              <a:buChar char="​"/>
              <a:defRPr sz="5200" b="0" i="0" u="none" strike="noStrike" cap="none">
                <a:solidFill>
                  <a:schemeClr val="dk2"/>
                </a:solidFill>
                <a:latin typeface="Arial"/>
                <a:ea typeface="Arial"/>
                <a:cs typeface="Arial"/>
                <a:sym typeface="Arial"/>
              </a:defRPr>
            </a:lvl9pPr>
          </a:lstStyle>
          <a:p>
            <a:endParaRPr/>
          </a:p>
        </p:txBody>
      </p:sp>
      <p:sp>
        <p:nvSpPr>
          <p:cNvPr id="306" name="Google Shape;306;p38"/>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1">
          <p15:clr>
            <a:srgbClr val="F26B43"/>
          </p15:clr>
        </p15:guide>
        <p15:guide id="2" pos="596">
          <p15:clr>
            <a:srgbClr val="A4A4A4"/>
          </p15:clr>
        </p15:guide>
        <p15:guide id="3" orient="horz" pos="453">
          <p15:clr>
            <a:srgbClr val="F26B43"/>
          </p15:clr>
        </p15:guide>
        <p15:guide id="4" orient="horz" pos="3866">
          <p15:clr>
            <a:srgbClr val="F26B43"/>
          </p15:clr>
        </p15:guide>
        <p15:guide id="5" pos="1118">
          <p15:clr>
            <a:srgbClr val="A4A4A4"/>
          </p15:clr>
        </p15:guide>
        <p15:guide id="6" pos="1193">
          <p15:clr>
            <a:srgbClr val="A4A4A4"/>
          </p15:clr>
        </p15:guide>
        <p15:guide id="7" pos="1714">
          <p15:clr>
            <a:srgbClr val="A4A4A4"/>
          </p15:clr>
        </p15:guide>
        <p15:guide id="8" pos="1789">
          <p15:clr>
            <a:srgbClr val="A4A4A4"/>
          </p15:clr>
        </p15:guide>
        <p15:guide id="9" pos="2311">
          <p15:clr>
            <a:srgbClr val="A4A4A4"/>
          </p15:clr>
        </p15:guide>
        <p15:guide id="10" pos="2386">
          <p15:clr>
            <a:srgbClr val="A4A4A4"/>
          </p15:clr>
        </p15:guide>
        <p15:guide id="11" pos="2907">
          <p15:clr>
            <a:srgbClr val="A4A4A4"/>
          </p15:clr>
        </p15:guide>
        <p15:guide id="12" pos="2982">
          <p15:clr>
            <a:srgbClr val="A4A4A4"/>
          </p15:clr>
        </p15:guide>
        <p15:guide id="13" pos="3504">
          <p15:clr>
            <a:srgbClr val="A4A4A4"/>
          </p15:clr>
        </p15:guide>
        <p15:guide id="14" pos="3579">
          <p15:clr>
            <a:srgbClr val="A4A4A4"/>
          </p15:clr>
        </p15:guide>
        <p15:guide id="15" pos="4100">
          <p15:clr>
            <a:srgbClr val="A4A4A4"/>
          </p15:clr>
        </p15:guide>
        <p15:guide id="16" pos="4175">
          <p15:clr>
            <a:srgbClr val="A4A4A4"/>
          </p15:clr>
        </p15:guide>
        <p15:guide id="17" pos="4697">
          <p15:clr>
            <a:srgbClr val="A4A4A4"/>
          </p15:clr>
        </p15:guide>
        <p15:guide id="18" pos="4772">
          <p15:clr>
            <a:srgbClr val="A4A4A4"/>
          </p15:clr>
        </p15:guide>
        <p15:guide id="19" pos="5293">
          <p15:clr>
            <a:srgbClr val="A4A4A4"/>
          </p15:clr>
        </p15:guide>
        <p15:guide id="20" pos="5368">
          <p15:clr>
            <a:srgbClr val="A4A4A4"/>
          </p15:clr>
        </p15:guide>
        <p15:guide id="21" pos="5890">
          <p15:clr>
            <a:srgbClr val="A4A4A4"/>
          </p15:clr>
        </p15:guide>
        <p15:guide id="22" pos="5965">
          <p15:clr>
            <a:srgbClr val="A4A4A4"/>
          </p15:clr>
        </p15:guide>
        <p15:guide id="23" pos="6486">
          <p15:clr>
            <a:srgbClr val="A4A4A4"/>
          </p15:clr>
        </p15:guide>
        <p15:guide id="24" pos="6561">
          <p15:clr>
            <a:srgbClr val="A4A4A4"/>
          </p15:clr>
        </p15:guide>
        <p15:guide id="25" pos="7083">
          <p15:clr>
            <a:srgbClr val="A4A4A4"/>
          </p15:clr>
        </p15:guide>
        <p15:guide id="26" pos="715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3"/>
        <p:cNvGrpSpPr/>
        <p:nvPr/>
      </p:nvGrpSpPr>
      <p:grpSpPr>
        <a:xfrm>
          <a:off x="0" y="0"/>
          <a:ext cx="0" cy="0"/>
          <a:chOff x="0" y="0"/>
          <a:chExt cx="0" cy="0"/>
        </a:xfrm>
      </p:grpSpPr>
      <p:sp>
        <p:nvSpPr>
          <p:cNvPr id="594" name="Google Shape;594;p45"/>
          <p:cNvSpPr/>
          <p:nvPr/>
        </p:nvSpPr>
        <p:spPr>
          <a:xfrm>
            <a:off x="0" y="0"/>
            <a:ext cx="121932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sp>
        <p:nvSpPr>
          <p:cNvPr id="595" name="Google Shape;595;p45"/>
          <p:cNvSpPr txBox="1">
            <a:spLocks noGrp="1"/>
          </p:cNvSpPr>
          <p:nvPr>
            <p:ph type="title"/>
          </p:nvPr>
        </p:nvSpPr>
        <p:spPr>
          <a:xfrm>
            <a:off x="827088" y="720000"/>
            <a:ext cx="10536237" cy="119262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6" name="Google Shape;596;p45"/>
          <p:cNvSpPr txBox="1">
            <a:spLocks noGrp="1"/>
          </p:cNvSpPr>
          <p:nvPr>
            <p:ph type="body" idx="1"/>
          </p:nvPr>
        </p:nvSpPr>
        <p:spPr>
          <a:xfrm>
            <a:off x="827088" y="2462784"/>
            <a:ext cx="10536237" cy="3674491"/>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0"/>
              </a:spcBef>
              <a:spcAft>
                <a:spcPts val="0"/>
              </a:spcAft>
              <a:buClr>
                <a:schemeClr val="lt2"/>
              </a:buClr>
              <a:buSzPts val="1600"/>
              <a:buFont typeface="Trebuchet MS"/>
              <a:buChar char="●"/>
              <a:defRPr sz="1600" b="0" i="0" u="none" strike="noStrike" cap="none">
                <a:solidFill>
                  <a:schemeClr val="lt2"/>
                </a:solidFill>
                <a:latin typeface="Arial"/>
                <a:ea typeface="Arial"/>
                <a:cs typeface="Arial"/>
                <a:sym typeface="Arial"/>
              </a:defRPr>
            </a:lvl1pPr>
            <a:lvl2pPr marL="914400" marR="0" lvl="1"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lt2"/>
                </a:solidFill>
                <a:latin typeface="Arial"/>
                <a:ea typeface="Arial"/>
                <a:cs typeface="Arial"/>
                <a:sym typeface="Arial"/>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lt2"/>
                </a:solidFill>
                <a:latin typeface="Arial"/>
                <a:ea typeface="Arial"/>
                <a:cs typeface="Arial"/>
                <a:sym typeface="Arial"/>
              </a:defRPr>
            </a:lvl3pPr>
            <a:lvl4pPr marL="1828800" marR="0" lvl="3" indent="-368300" algn="l" rtl="0">
              <a:lnSpc>
                <a:spcPct val="90000"/>
              </a:lnSpc>
              <a:spcBef>
                <a:spcPts val="600"/>
              </a:spcBef>
              <a:spcAft>
                <a:spcPts val="0"/>
              </a:spcAft>
              <a:buClr>
                <a:schemeClr val="lt2"/>
              </a:buClr>
              <a:buSzPts val="2200"/>
              <a:buFont typeface="Arial"/>
              <a:buChar char="​"/>
              <a:defRPr sz="2200" b="0" i="0" u="none" strike="noStrike" cap="none">
                <a:solidFill>
                  <a:schemeClr val="lt2"/>
                </a:solidFill>
                <a:latin typeface="Arial"/>
                <a:ea typeface="Arial"/>
                <a:cs typeface="Arial"/>
                <a:sym typeface="Arial"/>
              </a:defRPr>
            </a:lvl4pPr>
            <a:lvl5pPr marL="2286000" marR="0" lvl="4" indent="-330200" algn="l" rtl="0">
              <a:lnSpc>
                <a:spcPct val="100000"/>
              </a:lnSpc>
              <a:spcBef>
                <a:spcPts val="180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5pPr>
            <a:lvl6pPr marL="2743200" marR="0" lvl="5" indent="-304800" algn="l" rtl="0">
              <a:lnSpc>
                <a:spcPct val="100000"/>
              </a:lnSpc>
              <a:spcBef>
                <a:spcPts val="600"/>
              </a:spcBef>
              <a:spcAft>
                <a:spcPts val="0"/>
              </a:spcAft>
              <a:buClr>
                <a:schemeClr val="lt2"/>
              </a:buClr>
              <a:buSzPts val="1200"/>
              <a:buFont typeface="Trebuchet MS"/>
              <a:buChar char="●"/>
              <a:defRPr sz="1200" b="0" i="0" u="none" strike="noStrike" cap="none">
                <a:solidFill>
                  <a:schemeClr val="lt2"/>
                </a:solidFill>
                <a:latin typeface="Arial"/>
                <a:ea typeface="Arial"/>
                <a:cs typeface="Arial"/>
                <a:sym typeface="Arial"/>
              </a:defRPr>
            </a:lvl6pPr>
            <a:lvl7pPr marL="3200400" marR="0" lvl="6" indent="-304800" algn="l" rtl="0">
              <a:lnSpc>
                <a:spcPct val="100000"/>
              </a:lnSpc>
              <a:spcBef>
                <a:spcPts val="600"/>
              </a:spcBef>
              <a:spcAft>
                <a:spcPts val="0"/>
              </a:spcAft>
              <a:buClr>
                <a:schemeClr val="lt2"/>
              </a:buClr>
              <a:buSzPts val="1200"/>
              <a:buFont typeface="Arial"/>
              <a:buChar char="​"/>
              <a:defRPr sz="1200" b="1" i="0" u="none" strike="noStrike" cap="none">
                <a:solidFill>
                  <a:schemeClr val="lt2"/>
                </a:solidFill>
                <a:latin typeface="Arial"/>
                <a:ea typeface="Arial"/>
                <a:cs typeface="Arial"/>
                <a:sym typeface="Arial"/>
              </a:defRPr>
            </a:lvl7pPr>
            <a:lvl8pPr marL="3657600" marR="0" lvl="7" indent="-304800" algn="l" rtl="0">
              <a:lnSpc>
                <a:spcPct val="100000"/>
              </a:lnSpc>
              <a:spcBef>
                <a:spcPts val="12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8pPr>
            <a:lvl9pPr marL="4114800" marR="0" lvl="8" indent="-558800" algn="l" rtl="0">
              <a:lnSpc>
                <a:spcPct val="90000"/>
              </a:lnSpc>
              <a:spcBef>
                <a:spcPts val="600"/>
              </a:spcBef>
              <a:spcAft>
                <a:spcPts val="0"/>
              </a:spcAft>
              <a:buClr>
                <a:schemeClr val="lt2"/>
              </a:buClr>
              <a:buSzPts val="5200"/>
              <a:buFont typeface="Arial"/>
              <a:buChar char="​"/>
              <a:defRPr sz="5200" b="0" i="0" u="none" strike="noStrike" cap="none">
                <a:solidFill>
                  <a:schemeClr val="lt2"/>
                </a:solidFill>
                <a:latin typeface="Arial"/>
                <a:ea typeface="Arial"/>
                <a:cs typeface="Arial"/>
                <a:sym typeface="Arial"/>
              </a:defRPr>
            </a:lvl9pPr>
          </a:lstStyle>
          <a:p>
            <a:endParaRPr/>
          </a:p>
        </p:txBody>
      </p:sp>
      <p:sp>
        <p:nvSpPr>
          <p:cNvPr id="597" name="Google Shape;597;p45"/>
          <p:cNvSpPr/>
          <p:nvPr/>
        </p:nvSpPr>
        <p:spPr>
          <a:xfrm>
            <a:off x="11363325" y="6188710"/>
            <a:ext cx="398296" cy="255906"/>
          </a:xfrm>
          <a:custGeom>
            <a:avLst/>
            <a:gdLst/>
            <a:ahLst/>
            <a:cxnLst/>
            <a:rect l="l" t="t" r="r" b="b"/>
            <a:pathLst>
              <a:path w="294347" h="189119" extrusionOk="0">
                <a:moveTo>
                  <a:pt x="206145" y="6310"/>
                </a:moveTo>
                <a:cubicBezTo>
                  <a:pt x="254818" y="6310"/>
                  <a:pt x="294347" y="45934"/>
                  <a:pt x="294347" y="94607"/>
                </a:cubicBezTo>
                <a:cubicBezTo>
                  <a:pt x="294347" y="143280"/>
                  <a:pt x="254913" y="182808"/>
                  <a:pt x="206145" y="182808"/>
                </a:cubicBezTo>
                <a:cubicBezTo>
                  <a:pt x="180523" y="182808"/>
                  <a:pt x="157472" y="171950"/>
                  <a:pt x="141375" y="154519"/>
                </a:cubicBezTo>
                <a:lnTo>
                  <a:pt x="180809" y="115086"/>
                </a:lnTo>
                <a:cubicBezTo>
                  <a:pt x="192143" y="103751"/>
                  <a:pt x="192143" y="85368"/>
                  <a:pt x="180809" y="74033"/>
                </a:cubicBezTo>
                <a:lnTo>
                  <a:pt x="141375" y="34599"/>
                </a:lnTo>
                <a:cubicBezTo>
                  <a:pt x="157567" y="17169"/>
                  <a:pt x="180523" y="6310"/>
                  <a:pt x="206145" y="6310"/>
                </a:cubicBezTo>
                <a:close/>
                <a:moveTo>
                  <a:pt x="94762" y="0"/>
                </a:moveTo>
                <a:cubicBezTo>
                  <a:pt x="102179" y="0"/>
                  <a:pt x="109609" y="2833"/>
                  <a:pt x="115276" y="8501"/>
                </a:cubicBezTo>
                <a:lnTo>
                  <a:pt x="141470" y="34695"/>
                </a:lnTo>
                <a:cubicBezTo>
                  <a:pt x="126897" y="50411"/>
                  <a:pt x="117943" y="71461"/>
                  <a:pt x="117943" y="94607"/>
                </a:cubicBezTo>
                <a:lnTo>
                  <a:pt x="117753" y="94512"/>
                </a:lnTo>
                <a:cubicBezTo>
                  <a:pt x="117753" y="117658"/>
                  <a:pt x="126706" y="138708"/>
                  <a:pt x="141280" y="154424"/>
                </a:cubicBezTo>
                <a:lnTo>
                  <a:pt x="115086" y="180618"/>
                </a:lnTo>
                <a:cubicBezTo>
                  <a:pt x="103751" y="191953"/>
                  <a:pt x="85463" y="191953"/>
                  <a:pt x="74128" y="180618"/>
                </a:cubicBezTo>
                <a:lnTo>
                  <a:pt x="8501" y="114991"/>
                </a:lnTo>
                <a:cubicBezTo>
                  <a:pt x="-2834" y="103751"/>
                  <a:pt x="-2834" y="85368"/>
                  <a:pt x="8501" y="74033"/>
                </a:cubicBezTo>
                <a:lnTo>
                  <a:pt x="74319" y="8501"/>
                </a:lnTo>
                <a:cubicBezTo>
                  <a:pt x="79938" y="2833"/>
                  <a:pt x="87344" y="0"/>
                  <a:pt x="947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9" r:id="rId1"/>
    <p:sldLayoutId id="214748372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1">
          <p15:clr>
            <a:srgbClr val="F26B43"/>
          </p15:clr>
        </p15:guide>
        <p15:guide id="2" pos="596">
          <p15:clr>
            <a:srgbClr val="A4A4A4"/>
          </p15:clr>
        </p15:guide>
        <p15:guide id="3" orient="horz" pos="453">
          <p15:clr>
            <a:srgbClr val="F26B43"/>
          </p15:clr>
        </p15:guide>
        <p15:guide id="4" orient="horz" pos="3866">
          <p15:clr>
            <a:srgbClr val="F26B43"/>
          </p15:clr>
        </p15:guide>
        <p15:guide id="5" pos="1118">
          <p15:clr>
            <a:srgbClr val="A4A4A4"/>
          </p15:clr>
        </p15:guide>
        <p15:guide id="6" pos="1193">
          <p15:clr>
            <a:srgbClr val="A4A4A4"/>
          </p15:clr>
        </p15:guide>
        <p15:guide id="7" pos="1714">
          <p15:clr>
            <a:srgbClr val="A4A4A4"/>
          </p15:clr>
        </p15:guide>
        <p15:guide id="8" pos="1789">
          <p15:clr>
            <a:srgbClr val="A4A4A4"/>
          </p15:clr>
        </p15:guide>
        <p15:guide id="9" pos="2311">
          <p15:clr>
            <a:srgbClr val="A4A4A4"/>
          </p15:clr>
        </p15:guide>
        <p15:guide id="10" pos="2386">
          <p15:clr>
            <a:srgbClr val="A4A4A4"/>
          </p15:clr>
        </p15:guide>
        <p15:guide id="11" pos="2907">
          <p15:clr>
            <a:srgbClr val="A4A4A4"/>
          </p15:clr>
        </p15:guide>
        <p15:guide id="12" pos="2982">
          <p15:clr>
            <a:srgbClr val="A4A4A4"/>
          </p15:clr>
        </p15:guide>
        <p15:guide id="13" pos="3504">
          <p15:clr>
            <a:srgbClr val="A4A4A4"/>
          </p15:clr>
        </p15:guide>
        <p15:guide id="14" pos="3579">
          <p15:clr>
            <a:srgbClr val="A4A4A4"/>
          </p15:clr>
        </p15:guide>
        <p15:guide id="15" pos="4100">
          <p15:clr>
            <a:srgbClr val="A4A4A4"/>
          </p15:clr>
        </p15:guide>
        <p15:guide id="16" pos="4175">
          <p15:clr>
            <a:srgbClr val="A4A4A4"/>
          </p15:clr>
        </p15:guide>
        <p15:guide id="17" pos="4697">
          <p15:clr>
            <a:srgbClr val="A4A4A4"/>
          </p15:clr>
        </p15:guide>
        <p15:guide id="18" pos="4772">
          <p15:clr>
            <a:srgbClr val="A4A4A4"/>
          </p15:clr>
        </p15:guide>
        <p15:guide id="19" pos="5293">
          <p15:clr>
            <a:srgbClr val="A4A4A4"/>
          </p15:clr>
        </p15:guide>
        <p15:guide id="20" pos="5368">
          <p15:clr>
            <a:srgbClr val="A4A4A4"/>
          </p15:clr>
        </p15:guide>
        <p15:guide id="21" pos="5890">
          <p15:clr>
            <a:srgbClr val="A4A4A4"/>
          </p15:clr>
        </p15:guide>
        <p15:guide id="22" pos="5965">
          <p15:clr>
            <a:srgbClr val="A4A4A4"/>
          </p15:clr>
        </p15:guide>
        <p15:guide id="23" pos="6486">
          <p15:clr>
            <a:srgbClr val="A4A4A4"/>
          </p15:clr>
        </p15:guide>
        <p15:guide id="24" pos="6561">
          <p15:clr>
            <a:srgbClr val="A4A4A4"/>
          </p15:clr>
        </p15:guide>
        <p15:guide id="25" pos="7083">
          <p15:clr>
            <a:srgbClr val="A4A4A4"/>
          </p15:clr>
        </p15:guide>
        <p15:guide id="26" pos="715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CE6C16-BE54-BB91-34B0-F8CE4FB37063}"/>
              </a:ext>
            </a:extLst>
          </p:cNvPr>
          <p:cNvSpPr/>
          <p:nvPr userDrawn="1"/>
        </p:nvSpPr>
        <p:spPr>
          <a:xfrm>
            <a:off x="0" y="6004143"/>
            <a:ext cx="12192000" cy="861483"/>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466935" y="175416"/>
            <a:ext cx="11252317" cy="927768"/>
          </a:xfrm>
          <a:prstGeom prst="rect">
            <a:avLst/>
          </a:prstGeom>
        </p:spPr>
        <p:txBody>
          <a:bodyPr vert="horz" lIns="91440" tIns="45720" rIns="91440" bIns="45720" rtlCol="0" anchor="ctr">
            <a:normAutofit/>
          </a:bodyPr>
          <a:lstStyle/>
          <a:p>
            <a:r>
              <a:rPr lang="en-US"/>
              <a:t>Slide Title</a:t>
            </a:r>
            <a:endParaRPr lang="en-GB"/>
          </a:p>
        </p:txBody>
      </p:sp>
      <p:sp>
        <p:nvSpPr>
          <p:cNvPr id="3" name="Text Placeholder 2"/>
          <p:cNvSpPr>
            <a:spLocks noGrp="1"/>
          </p:cNvSpPr>
          <p:nvPr>
            <p:ph type="body" idx="1"/>
          </p:nvPr>
        </p:nvSpPr>
        <p:spPr>
          <a:xfrm>
            <a:off x="466935" y="1285885"/>
            <a:ext cx="11252317" cy="44091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lide Number Placeholder 4">
            <a:extLst>
              <a:ext uri="{FF2B5EF4-FFF2-40B4-BE49-F238E27FC236}">
                <a16:creationId xmlns:a16="http://schemas.microsoft.com/office/drawing/2014/main" id="{271CF10B-5905-E541-B922-641440E09CC2}"/>
              </a:ext>
            </a:extLst>
          </p:cNvPr>
          <p:cNvSpPr>
            <a:spLocks noGrp="1"/>
          </p:cNvSpPr>
          <p:nvPr>
            <p:ph type="sldNum" sz="quarter" idx="4"/>
          </p:nvPr>
        </p:nvSpPr>
        <p:spPr>
          <a:xfrm>
            <a:off x="10528514" y="6300741"/>
            <a:ext cx="1190737" cy="366183"/>
          </a:xfrm>
          <a:prstGeom prst="rect">
            <a:avLst/>
          </a:prstGeom>
        </p:spPr>
        <p:txBody>
          <a:bodyPr vert="horz" lIns="91440" tIns="45720" rIns="91440" bIns="45720" rtlCol="0" anchor="ctr"/>
          <a:lstStyle>
            <a:lvl1pPr algn="r">
              <a:defRPr sz="1333" b="0" i="0">
                <a:solidFill>
                  <a:srgbClr val="B4E9E2"/>
                </a:solidFill>
              </a:defRPr>
            </a:lvl1pPr>
          </a:lstStyle>
          <a:p>
            <a:fld id="{9E7CA0F2-EE66-4F60-8C00-E0BE38E7AEC5}" type="slidenum">
              <a:rPr lang="en-GB" smtClean="0"/>
              <a:pPr/>
              <a:t>‹#›</a:t>
            </a:fld>
            <a:endParaRPr lang="en-GB"/>
          </a:p>
        </p:txBody>
      </p:sp>
      <p:pic>
        <p:nvPicPr>
          <p:cNvPr id="10" name="Picture 9" descr="A black and white logo  Description automatically generated">
            <a:extLst>
              <a:ext uri="{FF2B5EF4-FFF2-40B4-BE49-F238E27FC236}">
                <a16:creationId xmlns:a16="http://schemas.microsoft.com/office/drawing/2014/main" id="{220E559A-74EA-36CC-6436-1E829EF2DD35}"/>
              </a:ext>
            </a:extLst>
          </p:cNvPr>
          <p:cNvPicPr>
            <a:picLocks noChangeAspect="1"/>
          </p:cNvPicPr>
          <p:nvPr userDrawn="1"/>
        </p:nvPicPr>
        <p:blipFill>
          <a:blip r:embed="rId6">
            <a:extLst>
              <a:ext uri="{28A0092B-C50C-407E-A947-70E740481C1C}">
                <a14:useLocalDpi xmlns:a14="http://schemas.microsoft.com/office/drawing/2010/main" val="0"/>
              </a:ext>
            </a:extLst>
          </a:blip>
          <a:srcRect b="47445"/>
          <a:stretch/>
        </p:blipFill>
        <p:spPr>
          <a:xfrm>
            <a:off x="466935" y="6261810"/>
            <a:ext cx="1092115" cy="346148"/>
          </a:xfrm>
          <a:prstGeom prst="rect">
            <a:avLst/>
          </a:prstGeom>
        </p:spPr>
      </p:pic>
      <p:pic>
        <p:nvPicPr>
          <p:cNvPr id="12" name="Picture 11" descr="A colorful bird and a bird  Description automatically generated with medium confidence">
            <a:extLst>
              <a:ext uri="{FF2B5EF4-FFF2-40B4-BE49-F238E27FC236}">
                <a16:creationId xmlns:a16="http://schemas.microsoft.com/office/drawing/2014/main" id="{2A339A96-933A-D718-9ECF-63B0F63F2AB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2860" y="6073220"/>
            <a:ext cx="4893501" cy="793131"/>
          </a:xfrm>
          <a:prstGeom prst="rect">
            <a:avLst/>
          </a:prstGeom>
        </p:spPr>
      </p:pic>
    </p:spTree>
    <p:extLst>
      <p:ext uri="{BB962C8B-B14F-4D97-AF65-F5344CB8AC3E}">
        <p14:creationId xmlns:p14="http://schemas.microsoft.com/office/powerpoint/2010/main" val="375381641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Lst>
  <p:hf hdr="0" ftr="0" dt="0"/>
  <p:txStyles>
    <p:titleStyle>
      <a:lvl1pPr algn="l" defTabSz="914377" rtl="0" eaLnBrk="1" latinLnBrk="0" hangingPunct="1">
        <a:lnSpc>
          <a:spcPct val="90000"/>
        </a:lnSpc>
        <a:spcBef>
          <a:spcPct val="0"/>
        </a:spcBef>
        <a:buNone/>
        <a:defRPr sz="2667" b="1" kern="1200">
          <a:solidFill>
            <a:srgbClr val="037C3F"/>
          </a:solidFill>
          <a:latin typeface="Arial" panose="020B0604020202020204" pitchFamily="34" charset="0"/>
          <a:ea typeface="Verdana" panose="020B060403050404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C305D"/>
          </a:solidFill>
          <a:latin typeface="+mn-lt"/>
          <a:ea typeface="Verdana" panose="020B060403050404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rgbClr val="1C305D"/>
          </a:solidFill>
          <a:latin typeface="+mn-lt"/>
          <a:ea typeface="Verdana" panose="020B060403050404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rgbClr val="1C305D"/>
          </a:solidFill>
          <a:latin typeface="+mn-lt"/>
          <a:ea typeface="Verdana" panose="020B060403050404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rgbClr val="1C305D"/>
          </a:solidFill>
          <a:latin typeface="+mn-lt"/>
          <a:ea typeface="Verdana" panose="020B060403050404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rgbClr val="1C305D"/>
          </a:solidFill>
          <a:latin typeface="+mn-lt"/>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75BFB69-9245-EC58-F1DE-FEB625BD336A}"/>
              </a:ext>
            </a:extLst>
          </p:cNvPr>
          <p:cNvSpPr>
            <a:spLocks noGrp="1"/>
          </p:cNvSpPr>
          <p:nvPr>
            <p:ph type="title"/>
          </p:nvPr>
        </p:nvSpPr>
        <p:spPr>
          <a:xfrm>
            <a:off x="612647" y="548640"/>
            <a:ext cx="10966705" cy="1132258"/>
          </a:xfrm>
          <a:prstGeom prst="rect">
            <a:avLst/>
          </a:prstGeom>
        </p:spPr>
        <p:txBody>
          <a:bodyPr vert="horz" lIns="91440" tIns="45720" rIns="91440" bIns="45720" rtlCol="0" anchor="t">
            <a:normAutofit/>
          </a:bodyPr>
          <a:lstStyle/>
          <a:p>
            <a:pPr rtl="0"/>
            <a:r>
              <a:rPr lang="sv-se"/>
              <a:t>Klicka här för att ändra format</a:t>
            </a:r>
            <a:endParaRPr lang="en-US"/>
          </a:p>
        </p:txBody>
      </p:sp>
      <p:sp>
        <p:nvSpPr>
          <p:cNvPr id="3" name="Platshållare för text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966706" cy="4593828"/>
          </a:xfrm>
          <a:prstGeom prst="rect">
            <a:avLst/>
          </a:prstGeom>
        </p:spPr>
        <p:txBody>
          <a:bodyPr vert="horz" lIns="91440" tIns="45720" rIns="91440" bIns="45720" rtlCol="0">
            <a:normAutofit/>
          </a:bodyPr>
          <a:lstStyle/>
          <a:p>
            <a:pPr lvl="0" rtl="0"/>
            <a:r>
              <a:rPr lang="sv-se"/>
              <a:t>Redigera format för bakgrundstext</a:t>
            </a:r>
          </a:p>
          <a:p>
            <a:pPr lvl="1" rtl="0"/>
            <a:r>
              <a:rPr lang="sv-se"/>
              <a:t>Nivå två</a:t>
            </a:r>
          </a:p>
          <a:p>
            <a:pPr lvl="2" rtl="0"/>
            <a:r>
              <a:rPr lang="sv-se"/>
              <a:t>Nivå tre</a:t>
            </a:r>
          </a:p>
          <a:p>
            <a:pPr lvl="3" rtl="0"/>
            <a:r>
              <a:rPr lang="sv-se"/>
              <a:t>Nivå fyra</a:t>
            </a:r>
          </a:p>
          <a:p>
            <a:pPr lvl="4" rtl="0"/>
            <a:r>
              <a:rPr lang="sv-se"/>
              <a:t>Nivå fem</a:t>
            </a:r>
            <a:endParaRPr lang="en-US"/>
          </a:p>
        </p:txBody>
      </p:sp>
      <p:sp>
        <p:nvSpPr>
          <p:cNvPr id="12" name="Platshållare för datum 3">
            <a:extLst>
              <a:ext uri="{FF2B5EF4-FFF2-40B4-BE49-F238E27FC236}">
                <a16:creationId xmlns:a16="http://schemas.microsoft.com/office/drawing/2014/main" id="{33DF0476-5166-41FD-C225-49439DCDAFD9}"/>
              </a:ext>
            </a:extLst>
          </p:cNvPr>
          <p:cNvSpPr>
            <a:spLocks noGrp="1"/>
          </p:cNvSpPr>
          <p:nvPr>
            <p:ph type="dt" sz="half" idx="2"/>
          </p:nvPr>
        </p:nvSpPr>
        <p:spPr>
          <a:xfrm>
            <a:off x="612647" y="6453002"/>
            <a:ext cx="3494314" cy="365125"/>
          </a:xfrm>
          <a:prstGeom prst="rect">
            <a:avLst/>
          </a:prstGeom>
        </p:spPr>
        <p:txBody>
          <a:bodyPr rtlCol="0"/>
          <a:lstStyle>
            <a:lvl1pPr>
              <a:defRPr sz="1200"/>
            </a:lvl1pPr>
          </a:lstStyle>
          <a:p>
            <a:pPr rtl="0"/>
            <a:endParaRPr lang="en-US"/>
          </a:p>
        </p:txBody>
      </p:sp>
      <p:sp>
        <p:nvSpPr>
          <p:cNvPr id="13" name="Platshållare för sidfot 4">
            <a:extLst>
              <a:ext uri="{FF2B5EF4-FFF2-40B4-BE49-F238E27FC236}">
                <a16:creationId xmlns:a16="http://schemas.microsoft.com/office/drawing/2014/main" id="{A69E184B-1B22-9BF1-2582-DB91379B44E0}"/>
              </a:ext>
            </a:extLst>
          </p:cNvPr>
          <p:cNvSpPr>
            <a:spLocks noGrp="1"/>
          </p:cNvSpPr>
          <p:nvPr>
            <p:ph type="ftr" sz="quarter" idx="3"/>
          </p:nvPr>
        </p:nvSpPr>
        <p:spPr>
          <a:xfrm>
            <a:off x="8394504" y="6453002"/>
            <a:ext cx="2805405" cy="365125"/>
          </a:xfrm>
          <a:prstGeom prst="rect">
            <a:avLst/>
          </a:prstGeom>
        </p:spPr>
        <p:txBody>
          <a:bodyPr rtlCol="0"/>
          <a:lstStyle>
            <a:lvl1pPr>
              <a:defRPr sz="1200"/>
            </a:lvl1pPr>
          </a:lstStyle>
          <a:p>
            <a:pPr rtl="0"/>
            <a:endParaRPr lang="en-US"/>
          </a:p>
        </p:txBody>
      </p:sp>
      <p:sp>
        <p:nvSpPr>
          <p:cNvPr id="14" name="Platshållare för bildnummer 5">
            <a:extLst>
              <a:ext uri="{FF2B5EF4-FFF2-40B4-BE49-F238E27FC236}">
                <a16:creationId xmlns:a16="http://schemas.microsoft.com/office/drawing/2014/main" id="{34EE38FC-102D-E92F-9B25-3E95395CCBED}"/>
              </a:ext>
            </a:extLst>
          </p:cNvPr>
          <p:cNvSpPr>
            <a:spLocks noGrp="1"/>
          </p:cNvSpPr>
          <p:nvPr>
            <p:ph type="sldNum" sz="quarter" idx="4"/>
          </p:nvPr>
        </p:nvSpPr>
        <p:spPr>
          <a:xfrm>
            <a:off x="11150145" y="6453002"/>
            <a:ext cx="429207" cy="365125"/>
          </a:xfrm>
          <a:prstGeom prst="rect">
            <a:avLst/>
          </a:prstGeom>
        </p:spPr>
        <p:txBody>
          <a:bodyPr rtlCol="0"/>
          <a:lstStyle>
            <a:lvl1pPr>
              <a:defRPr sz="1200"/>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208507327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 id="2147483843" r:id="rId49"/>
    <p:sldLayoutId id="2147483844" r:id="rId50"/>
    <p:sldLayoutId id="2147483845" r:id="rId51"/>
    <p:sldLayoutId id="2147483846" r:id="rId52"/>
    <p:sldLayoutId id="2147483847" r:id="rId53"/>
    <p:sldLayoutId id="2147483848" r:id="rId54"/>
    <p:sldLayoutId id="2147483849" r:id="rId55"/>
    <p:sldLayoutId id="2147483850" r:id="rId56"/>
    <p:sldLayoutId id="2147483851" r:id="rId57"/>
    <p:sldLayoutId id="2147483852" r:id="rId58"/>
    <p:sldLayoutId id="2147483853" r:id="rId59"/>
    <p:sldLayoutId id="2147483854" r:id="rId60"/>
    <p:sldLayoutId id="2147483855" r:id="rId61"/>
  </p:sldLayoutIdLst>
  <p:hf sldNum="0" hdr="0" ftr="0" dt="0"/>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mailto:harald.hockerstedt@csc.fi" TargetMode="External"/><Relationship Id="rId2" Type="http://schemas.openxmlformats.org/officeDocument/2006/relationships/hyperlink" Target="mailto:Leif.kristiansen@sikt.no"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cNvSpPr>
            <a:spLocks noGrp="1"/>
          </p:cNvSpPr>
          <p:nvPr>
            <p:ph type="body" sz="quarter" idx="14"/>
          </p:nvPr>
        </p:nvSpPr>
        <p:spPr>
          <a:xfrm>
            <a:off x="622544" y="600000"/>
            <a:ext cx="5774081" cy="1800000"/>
          </a:xfrm>
        </p:spPr>
        <p:txBody>
          <a:bodyPr wrap="square">
            <a:normAutofit fontScale="70000" lnSpcReduction="20000"/>
          </a:bodyPr>
          <a:lstStyle/>
          <a:p>
            <a:r>
              <a:rPr lang="en-US"/>
              <a:t>Building Resilient Media Services Across Nordic NRENs</a:t>
            </a:r>
          </a:p>
        </p:txBody>
      </p:sp>
      <p:sp>
        <p:nvSpPr>
          <p:cNvPr id="8" name="Subtitle"/>
          <p:cNvSpPr>
            <a:spLocks noGrp="1"/>
          </p:cNvSpPr>
          <p:nvPr>
            <p:ph type="body" sz="quarter" idx="17"/>
          </p:nvPr>
        </p:nvSpPr>
        <p:spPr>
          <a:xfrm>
            <a:off x="622544" y="2500000"/>
            <a:ext cx="5774081" cy="480000"/>
          </a:xfrm>
        </p:spPr>
        <p:txBody>
          <a:bodyPr wrap="square" anchor="ctr">
            <a:noAutofit/>
          </a:bodyPr>
          <a:lstStyle/>
          <a:p>
            <a:r>
              <a:rPr lang="en-US"/>
              <a:t>Nordic Media Group Collaboration</a:t>
            </a:r>
          </a:p>
        </p:txBody>
      </p:sp>
      <p:sp>
        <p:nvSpPr>
          <p:cNvPr id="5" name="Presenter"/>
          <p:cNvSpPr>
            <a:spLocks noGrp="1"/>
          </p:cNvSpPr>
          <p:nvPr>
            <p:ph type="body" sz="quarter" idx="11"/>
          </p:nvPr>
        </p:nvSpPr>
        <p:spPr>
          <a:xfrm>
            <a:off x="622544" y="3180000"/>
            <a:ext cx="5774081" cy="380000"/>
          </a:xfrm>
        </p:spPr>
        <p:txBody>
          <a:bodyPr wrap="square">
            <a:noAutofit/>
          </a:bodyPr>
          <a:lstStyle/>
          <a:p>
            <a:r>
              <a:rPr lang="en-US"/>
              <a:t>Harald Höckerstedt (CSC), Leif Kristiansen (Sikt)</a:t>
            </a:r>
          </a:p>
        </p:txBody>
      </p:sp>
      <p:sp>
        <p:nvSpPr>
          <p:cNvPr id="7" name="Date"/>
          <p:cNvSpPr>
            <a:spLocks noGrp="1"/>
          </p:cNvSpPr>
          <p:nvPr>
            <p:ph type="body" sz="quarter" idx="12"/>
          </p:nvPr>
        </p:nvSpPr>
        <p:spPr>
          <a:xfrm>
            <a:off x="622544" y="3640000"/>
            <a:ext cx="5774081" cy="300000"/>
          </a:xfrm>
        </p:spPr>
        <p:txBody>
          <a:bodyPr wrap="square">
            <a:noAutofit/>
          </a:bodyPr>
          <a:lstStyle/>
          <a:p>
            <a:r>
              <a:rPr lang="en-US"/>
              <a:t>11 June 2026</a:t>
            </a:r>
          </a:p>
        </p:txBody>
      </p:sp>
      <p:sp>
        <p:nvSpPr>
          <p:cNvPr id="9" name="EventInfo"/>
          <p:cNvSpPr>
            <a:spLocks noGrp="1"/>
          </p:cNvSpPr>
          <p:nvPr>
            <p:ph type="body" sz="quarter" idx="18"/>
          </p:nvPr>
        </p:nvSpPr>
        <p:spPr>
          <a:xfrm>
            <a:off x="622544" y="4020000"/>
            <a:ext cx="5774081" cy="300000"/>
          </a:xfrm>
        </p:spPr>
        <p:txBody>
          <a:bodyPr wrap="square">
            <a:noAutofit/>
          </a:bodyPr>
          <a:lstStyle/>
          <a:p>
            <a:r>
              <a:rPr lang="en-US"/>
              <a:t>TNC26 • Helsinki, Finland</a:t>
            </a:r>
          </a:p>
        </p:txBody>
      </p:sp>
      <p:grpSp>
        <p:nvGrpSpPr>
          <p:cNvPr id="3027" name="Google Shape;27;p74"/>
          <p:cNvGrpSpPr/>
          <p:nvPr/>
        </p:nvGrpSpPr>
        <p:grpSpPr>
          <a:xfrm>
            <a:off x="500000" y="4352458"/>
            <a:ext cx="1584176" cy="1007542"/>
            <a:chOff x="8352653" y="226741"/>
            <a:chExt cx="540002" cy="343443"/>
          </a:xfrm>
        </p:grpSpPr>
        <p:sp>
          <p:nvSpPr>
            <p:cNvPr id="3028" name="Google Shape;28;p74"/>
            <p:cNvSpPr/>
            <p:nvPr/>
          </p:nvSpPr>
          <p:spPr>
            <a:xfrm>
              <a:off x="8541219" y="522951"/>
              <a:ext cx="160917" cy="47233"/>
            </a:xfrm>
            <a:custGeom>
              <a:avLst/>
              <a:gdLst/>
              <a:ahLst/>
              <a:cxnLst/>
              <a:rect l="l" t="t" r="r" b="b"/>
              <a:pathLst>
                <a:path w="548838" h="161095" extrusionOk="0">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54"/>
                <a:buFont typeface="Arial"/>
                <a:buNone/>
                <a:tabLst/>
                <a:defRPr/>
              </a:pPr>
              <a:endParaRPr kumimoji="0" sz="2454" b="0" i="0" u="none" strike="noStrike" kern="1200" cap="none" spc="0" normalizeH="0" baseline="0" noProof="0">
                <a:ln>
                  <a:noFill/>
                </a:ln>
                <a:solidFill>
                  <a:prstClr val="black"/>
                </a:solidFill>
                <a:effectLst/>
                <a:uLnTx/>
                <a:uFillTx/>
                <a:latin typeface="Avenir"/>
                <a:ea typeface="Avenir"/>
                <a:cs typeface="Avenir"/>
                <a:sym typeface="Avenir"/>
              </a:endParaRPr>
            </a:p>
          </p:txBody>
        </p:sp>
        <p:sp>
          <p:nvSpPr>
            <p:cNvPr id="3029" name="Google Shape;29;p74"/>
            <p:cNvSpPr/>
            <p:nvPr/>
          </p:nvSpPr>
          <p:spPr>
            <a:xfrm>
              <a:off x="8352653" y="362355"/>
              <a:ext cx="270002" cy="135627"/>
            </a:xfrm>
            <a:custGeom>
              <a:avLst/>
              <a:gdLst/>
              <a:ahLst/>
              <a:cxnLst/>
              <a:rect l="l" t="t" r="r" b="b"/>
              <a:pathLst>
                <a:path w="920891" h="462580" extrusionOk="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54"/>
                <a:buFont typeface="Arial"/>
                <a:buNone/>
                <a:tabLst/>
                <a:defRPr/>
              </a:pPr>
              <a:endParaRPr kumimoji="0" sz="2454" b="0" i="0" u="none" strike="noStrike" kern="1200" cap="none" spc="0" normalizeH="0" baseline="0" noProof="0">
                <a:ln>
                  <a:noFill/>
                </a:ln>
                <a:solidFill>
                  <a:prstClr val="black"/>
                </a:solidFill>
                <a:effectLst/>
                <a:uLnTx/>
                <a:uFillTx/>
                <a:latin typeface="Avenir"/>
                <a:ea typeface="Avenir"/>
                <a:cs typeface="Avenir"/>
                <a:sym typeface="Avenir"/>
              </a:endParaRPr>
            </a:p>
          </p:txBody>
        </p:sp>
        <p:sp>
          <p:nvSpPr>
            <p:cNvPr id="3030" name="Google Shape;30;p74"/>
            <p:cNvSpPr/>
            <p:nvPr/>
          </p:nvSpPr>
          <p:spPr>
            <a:xfrm>
              <a:off x="8622657" y="226741"/>
              <a:ext cx="269998" cy="135627"/>
            </a:xfrm>
            <a:custGeom>
              <a:avLst/>
              <a:gdLst/>
              <a:ahLst/>
              <a:cxnLst/>
              <a:rect l="l" t="t" r="r" b="b"/>
              <a:pathLst>
                <a:path w="920878" h="462580" extrusionOk="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54"/>
                <a:buFont typeface="Arial"/>
                <a:buNone/>
                <a:tabLst/>
                <a:defRPr/>
              </a:pPr>
              <a:endParaRPr kumimoji="0" sz="2454" b="0" i="0" u="none" strike="noStrike" kern="1200" cap="none" spc="0" normalizeH="0" baseline="0" noProof="0">
                <a:ln>
                  <a:noFill/>
                </a:ln>
                <a:solidFill>
                  <a:prstClr val="black"/>
                </a:solidFill>
                <a:effectLst/>
                <a:uLnTx/>
                <a:uFillTx/>
                <a:latin typeface="Avenir"/>
                <a:ea typeface="Avenir"/>
                <a:cs typeface="Avenir"/>
                <a:sym typeface="Avenir"/>
              </a:endParaRPr>
            </a:p>
          </p:txBody>
        </p:sp>
      </p:grpSp>
      <p:sp>
        <p:nvSpPr>
          <p:cNvPr id="4031" name="Logo">
            <a:extLst>
              <a:ext uri="{FF2B5EF4-FFF2-40B4-BE49-F238E27FC236}">
                <a16:creationId xmlns:a16="http://schemas.microsoft.com/office/drawing/2014/main" id="{C2A22ED9-401A-2ECF-093F-625F722710E1}"/>
              </a:ext>
            </a:extLst>
          </p:cNvPr>
          <p:cNvSpPr/>
          <p:nvPr/>
        </p:nvSpPr>
        <p:spPr bwMode="black">
          <a:xfrm>
            <a:off x="2300000" y="4574191"/>
            <a:ext cx="1718989" cy="459160"/>
          </a:xfrm>
          <a:custGeom>
            <a:avLst/>
            <a:gdLst>
              <a:gd name="connsiteX0" fmla="*/ 490086 w 708018"/>
              <a:gd name="connsiteY0" fmla="*/ 61174 h 189119"/>
              <a:gd name="connsiteX1" fmla="*/ 509231 w 708018"/>
              <a:gd name="connsiteY1" fmla="*/ 61174 h 189119"/>
              <a:gd name="connsiteX2" fmla="*/ 509231 w 708018"/>
              <a:gd name="connsiteY2" fmla="*/ 173474 h 189119"/>
              <a:gd name="connsiteX3" fmla="*/ 490086 w 708018"/>
              <a:gd name="connsiteY3" fmla="*/ 173474 h 189119"/>
              <a:gd name="connsiteX4" fmla="*/ 659916 w 708018"/>
              <a:gd name="connsiteY4" fmla="*/ 32694 h 189119"/>
              <a:gd name="connsiteX5" fmla="*/ 678871 w 708018"/>
              <a:gd name="connsiteY5" fmla="*/ 32694 h 189119"/>
              <a:gd name="connsiteX6" fmla="*/ 678871 w 708018"/>
              <a:gd name="connsiteY6" fmla="*/ 61174 h 189119"/>
              <a:gd name="connsiteX7" fmla="*/ 707351 w 708018"/>
              <a:gd name="connsiteY7" fmla="*/ 61174 h 189119"/>
              <a:gd name="connsiteX8" fmla="*/ 707351 w 708018"/>
              <a:gd name="connsiteY8" fmla="*/ 76985 h 189119"/>
              <a:gd name="connsiteX9" fmla="*/ 678871 w 708018"/>
              <a:gd name="connsiteY9" fmla="*/ 76985 h 189119"/>
              <a:gd name="connsiteX10" fmla="*/ 678871 w 708018"/>
              <a:gd name="connsiteY10" fmla="*/ 138707 h 189119"/>
              <a:gd name="connsiteX11" fmla="*/ 695349 w 708018"/>
              <a:gd name="connsiteY11" fmla="*/ 158329 h 189119"/>
              <a:gd name="connsiteX12" fmla="*/ 708018 w 708018"/>
              <a:gd name="connsiteY12" fmla="*/ 156138 h 189119"/>
              <a:gd name="connsiteX13" fmla="*/ 708018 w 708018"/>
              <a:gd name="connsiteY13" fmla="*/ 172426 h 189119"/>
              <a:gd name="connsiteX14" fmla="*/ 693063 w 708018"/>
              <a:gd name="connsiteY14" fmla="*/ 175283 h 189119"/>
              <a:gd name="connsiteX15" fmla="*/ 659821 w 708018"/>
              <a:gd name="connsiteY15" fmla="*/ 140327 h 189119"/>
              <a:gd name="connsiteX16" fmla="*/ 659916 w 708018"/>
              <a:gd name="connsiteY16" fmla="*/ 140231 h 189119"/>
              <a:gd name="connsiteX17" fmla="*/ 659916 w 708018"/>
              <a:gd name="connsiteY17" fmla="*/ 76985 h 189119"/>
              <a:gd name="connsiteX18" fmla="*/ 640771 w 708018"/>
              <a:gd name="connsiteY18" fmla="*/ 76985 h 189119"/>
              <a:gd name="connsiteX19" fmla="*/ 640771 w 708018"/>
              <a:gd name="connsiteY19" fmla="*/ 61174 h 189119"/>
              <a:gd name="connsiteX20" fmla="*/ 659916 w 708018"/>
              <a:gd name="connsiteY20" fmla="*/ 61174 h 189119"/>
              <a:gd name="connsiteX21" fmla="*/ 539139 w 708018"/>
              <a:gd name="connsiteY21" fmla="*/ 15740 h 189119"/>
              <a:gd name="connsiteX22" fmla="*/ 558284 w 708018"/>
              <a:gd name="connsiteY22" fmla="*/ 15740 h 189119"/>
              <a:gd name="connsiteX23" fmla="*/ 558284 w 708018"/>
              <a:gd name="connsiteY23" fmla="*/ 107561 h 189119"/>
              <a:gd name="connsiteX24" fmla="*/ 610672 w 708018"/>
              <a:gd name="connsiteY24" fmla="*/ 61174 h 189119"/>
              <a:gd name="connsiteX25" fmla="*/ 636294 w 708018"/>
              <a:gd name="connsiteY25" fmla="*/ 61174 h 189119"/>
              <a:gd name="connsiteX26" fmla="*/ 589050 w 708018"/>
              <a:gd name="connsiteY26" fmla="*/ 104132 h 189119"/>
              <a:gd name="connsiteX27" fmla="*/ 640295 w 708018"/>
              <a:gd name="connsiteY27" fmla="*/ 173474 h 189119"/>
              <a:gd name="connsiteX28" fmla="*/ 617339 w 708018"/>
              <a:gd name="connsiteY28" fmla="*/ 173474 h 189119"/>
              <a:gd name="connsiteX29" fmla="*/ 574763 w 708018"/>
              <a:gd name="connsiteY29" fmla="*/ 117086 h 189119"/>
              <a:gd name="connsiteX30" fmla="*/ 558284 w 708018"/>
              <a:gd name="connsiteY30" fmla="*/ 132231 h 189119"/>
              <a:gd name="connsiteX31" fmla="*/ 558284 w 708018"/>
              <a:gd name="connsiteY31" fmla="*/ 173474 h 189119"/>
              <a:gd name="connsiteX32" fmla="*/ 539139 w 708018"/>
              <a:gd name="connsiteY32" fmla="*/ 173474 h 189119"/>
              <a:gd name="connsiteX33" fmla="*/ 408742 w 708018"/>
              <a:gd name="connsiteY33" fmla="*/ 15740 h 189119"/>
              <a:gd name="connsiteX34" fmla="*/ 464463 w 708018"/>
              <a:gd name="connsiteY34" fmla="*/ 60317 h 189119"/>
              <a:gd name="connsiteX35" fmla="*/ 444365 w 708018"/>
              <a:gd name="connsiteY35" fmla="*/ 60317 h 189119"/>
              <a:gd name="connsiteX36" fmla="*/ 408742 w 708018"/>
              <a:gd name="connsiteY36" fmla="*/ 33361 h 189119"/>
              <a:gd name="connsiteX37" fmla="*/ 377976 w 708018"/>
              <a:gd name="connsiteY37" fmla="*/ 56316 h 189119"/>
              <a:gd name="connsiteX38" fmla="*/ 467130 w 708018"/>
              <a:gd name="connsiteY38" fmla="*/ 130993 h 189119"/>
              <a:gd name="connsiteX39" fmla="*/ 412742 w 708018"/>
              <a:gd name="connsiteY39" fmla="*/ 175379 h 189119"/>
              <a:gd name="connsiteX40" fmla="*/ 352830 w 708018"/>
              <a:gd name="connsiteY40" fmla="*/ 121849 h 189119"/>
              <a:gd name="connsiteX41" fmla="*/ 352830 w 708018"/>
              <a:gd name="connsiteY41" fmla="*/ 121753 h 189119"/>
              <a:gd name="connsiteX42" fmla="*/ 372642 w 708018"/>
              <a:gd name="connsiteY42" fmla="*/ 121753 h 189119"/>
              <a:gd name="connsiteX43" fmla="*/ 412742 w 708018"/>
              <a:gd name="connsiteY43" fmla="*/ 157663 h 189119"/>
              <a:gd name="connsiteX44" fmla="*/ 446651 w 708018"/>
              <a:gd name="connsiteY44" fmla="*/ 132040 h 189119"/>
              <a:gd name="connsiteX45" fmla="*/ 357497 w 708018"/>
              <a:gd name="connsiteY45" fmla="*/ 56983 h 189119"/>
              <a:gd name="connsiteX46" fmla="*/ 408742 w 708018"/>
              <a:gd name="connsiteY46" fmla="*/ 15740 h 189119"/>
              <a:gd name="connsiteX47" fmla="*/ 499420 w 708018"/>
              <a:gd name="connsiteY47" fmla="*/ 13930 h 189119"/>
              <a:gd name="connsiteX48" fmla="*/ 512564 w 708018"/>
              <a:gd name="connsiteY48" fmla="*/ 26598 h 189119"/>
              <a:gd name="connsiteX49" fmla="*/ 499420 w 708018"/>
              <a:gd name="connsiteY49" fmla="*/ 39266 h 189119"/>
              <a:gd name="connsiteX50" fmla="*/ 486466 w 708018"/>
              <a:gd name="connsiteY50" fmla="*/ 26598 h 189119"/>
              <a:gd name="connsiteX51" fmla="*/ 499420 w 708018"/>
              <a:gd name="connsiteY51" fmla="*/ 13930 h 189119"/>
              <a:gd name="connsiteX52" fmla="*/ 94512 w 708018"/>
              <a:gd name="connsiteY52" fmla="*/ 0 h 189119"/>
              <a:gd name="connsiteX53" fmla="*/ 114991 w 708018"/>
              <a:gd name="connsiteY53" fmla="*/ 8501 h 189119"/>
              <a:gd name="connsiteX54" fmla="*/ 141184 w 708018"/>
              <a:gd name="connsiteY54" fmla="*/ 34695 h 189119"/>
              <a:gd name="connsiteX55" fmla="*/ 117753 w 708018"/>
              <a:gd name="connsiteY55" fmla="*/ 94512 h 189119"/>
              <a:gd name="connsiteX56" fmla="*/ 117848 w 708018"/>
              <a:gd name="connsiteY56" fmla="*/ 94607 h 189119"/>
              <a:gd name="connsiteX57" fmla="*/ 124099 w 708018"/>
              <a:gd name="connsiteY57" fmla="*/ 127266 h 189119"/>
              <a:gd name="connsiteX58" fmla="*/ 141206 w 708018"/>
              <a:gd name="connsiteY58" fmla="*/ 154307 h 189119"/>
              <a:gd name="connsiteX59" fmla="*/ 180523 w 708018"/>
              <a:gd name="connsiteY59" fmla="*/ 114990 h 189119"/>
              <a:gd name="connsiteX60" fmla="*/ 180523 w 708018"/>
              <a:gd name="connsiteY60" fmla="*/ 74033 h 189119"/>
              <a:gd name="connsiteX61" fmla="*/ 141185 w 708018"/>
              <a:gd name="connsiteY61" fmla="*/ 34694 h 189119"/>
              <a:gd name="connsiteX62" fmla="*/ 205860 w 708018"/>
              <a:gd name="connsiteY62" fmla="*/ 6405 h 189119"/>
              <a:gd name="connsiteX63" fmla="*/ 293966 w 708018"/>
              <a:gd name="connsiteY63" fmla="*/ 94511 h 189119"/>
              <a:gd name="connsiteX64" fmla="*/ 205860 w 708018"/>
              <a:gd name="connsiteY64" fmla="*/ 182617 h 189119"/>
              <a:gd name="connsiteX65" fmla="*/ 169951 w 708018"/>
              <a:gd name="connsiteY65" fmla="*/ 174974 h 189119"/>
              <a:gd name="connsiteX66" fmla="*/ 141248 w 708018"/>
              <a:gd name="connsiteY66" fmla="*/ 154373 h 189119"/>
              <a:gd name="connsiteX67" fmla="*/ 141280 w 708018"/>
              <a:gd name="connsiteY67" fmla="*/ 154424 h 189119"/>
              <a:gd name="connsiteX68" fmla="*/ 115086 w 708018"/>
              <a:gd name="connsiteY68" fmla="*/ 180618 h 189119"/>
              <a:gd name="connsiteX69" fmla="*/ 74128 w 708018"/>
              <a:gd name="connsiteY69" fmla="*/ 180618 h 189119"/>
              <a:gd name="connsiteX70" fmla="*/ 8501 w 708018"/>
              <a:gd name="connsiteY70" fmla="*/ 115086 h 189119"/>
              <a:gd name="connsiteX71" fmla="*/ 8501 w 708018"/>
              <a:gd name="connsiteY71" fmla="*/ 74128 h 189119"/>
              <a:gd name="connsiteX72" fmla="*/ 74033 w 708018"/>
              <a:gd name="connsiteY72" fmla="*/ 8501 h 189119"/>
              <a:gd name="connsiteX73" fmla="*/ 94512 w 708018"/>
              <a:gd name="connsiteY73" fmla="*/ 0 h 1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08018" h="189119">
                <a:moveTo>
                  <a:pt x="490086" y="61174"/>
                </a:moveTo>
                <a:lnTo>
                  <a:pt x="509231" y="61174"/>
                </a:lnTo>
                <a:lnTo>
                  <a:pt x="509231" y="173474"/>
                </a:lnTo>
                <a:lnTo>
                  <a:pt x="490086" y="173474"/>
                </a:lnTo>
                <a:close/>
                <a:moveTo>
                  <a:pt x="659916" y="32694"/>
                </a:moveTo>
                <a:lnTo>
                  <a:pt x="678871" y="32694"/>
                </a:lnTo>
                <a:lnTo>
                  <a:pt x="678871" y="61174"/>
                </a:lnTo>
                <a:lnTo>
                  <a:pt x="707351" y="61174"/>
                </a:lnTo>
                <a:lnTo>
                  <a:pt x="707351" y="76985"/>
                </a:lnTo>
                <a:lnTo>
                  <a:pt x="678871" y="76985"/>
                </a:lnTo>
                <a:lnTo>
                  <a:pt x="678871" y="138707"/>
                </a:lnTo>
                <a:cubicBezTo>
                  <a:pt x="678871" y="151852"/>
                  <a:pt x="685539" y="158329"/>
                  <a:pt x="695349" y="158329"/>
                </a:cubicBezTo>
                <a:cubicBezTo>
                  <a:pt x="699636" y="158329"/>
                  <a:pt x="704303" y="157472"/>
                  <a:pt x="708018" y="156138"/>
                </a:cubicBezTo>
                <a:lnTo>
                  <a:pt x="708018" y="172426"/>
                </a:lnTo>
                <a:cubicBezTo>
                  <a:pt x="703731" y="174426"/>
                  <a:pt x="698207" y="175283"/>
                  <a:pt x="693063" y="175283"/>
                </a:cubicBezTo>
                <a:cubicBezTo>
                  <a:pt x="673918" y="175283"/>
                  <a:pt x="659821" y="163282"/>
                  <a:pt x="659821" y="140327"/>
                </a:cubicBezTo>
                <a:lnTo>
                  <a:pt x="659916" y="140231"/>
                </a:lnTo>
                <a:lnTo>
                  <a:pt x="659916" y="76985"/>
                </a:lnTo>
                <a:lnTo>
                  <a:pt x="640771" y="76985"/>
                </a:lnTo>
                <a:lnTo>
                  <a:pt x="640771" y="61174"/>
                </a:lnTo>
                <a:lnTo>
                  <a:pt x="659916" y="61174"/>
                </a:lnTo>
                <a:close/>
                <a:moveTo>
                  <a:pt x="539139" y="15740"/>
                </a:moveTo>
                <a:lnTo>
                  <a:pt x="558284" y="15740"/>
                </a:lnTo>
                <a:lnTo>
                  <a:pt x="558284" y="107561"/>
                </a:lnTo>
                <a:lnTo>
                  <a:pt x="610672" y="61174"/>
                </a:lnTo>
                <a:lnTo>
                  <a:pt x="636294" y="61174"/>
                </a:lnTo>
                <a:lnTo>
                  <a:pt x="589050" y="104132"/>
                </a:lnTo>
                <a:lnTo>
                  <a:pt x="640295" y="173474"/>
                </a:lnTo>
                <a:lnTo>
                  <a:pt x="617339" y="173474"/>
                </a:lnTo>
                <a:lnTo>
                  <a:pt x="574763" y="117086"/>
                </a:lnTo>
                <a:lnTo>
                  <a:pt x="558284" y="132231"/>
                </a:lnTo>
                <a:lnTo>
                  <a:pt x="558284" y="173474"/>
                </a:lnTo>
                <a:lnTo>
                  <a:pt x="539139" y="173474"/>
                </a:lnTo>
                <a:close/>
                <a:moveTo>
                  <a:pt x="408742" y="15740"/>
                </a:moveTo>
                <a:cubicBezTo>
                  <a:pt x="440555" y="15740"/>
                  <a:pt x="460653" y="32409"/>
                  <a:pt x="464463" y="60317"/>
                </a:cubicBezTo>
                <a:lnTo>
                  <a:pt x="444365" y="60317"/>
                </a:lnTo>
                <a:cubicBezTo>
                  <a:pt x="441222" y="43172"/>
                  <a:pt x="427887" y="33361"/>
                  <a:pt x="408742" y="33361"/>
                </a:cubicBezTo>
                <a:cubicBezTo>
                  <a:pt x="389596" y="33361"/>
                  <a:pt x="377976" y="42315"/>
                  <a:pt x="377976" y="56316"/>
                </a:cubicBezTo>
                <a:cubicBezTo>
                  <a:pt x="377976" y="92416"/>
                  <a:pt x="467130" y="70604"/>
                  <a:pt x="467130" y="130993"/>
                </a:cubicBezTo>
                <a:cubicBezTo>
                  <a:pt x="467130" y="157758"/>
                  <a:pt x="444365" y="175379"/>
                  <a:pt x="412742" y="175379"/>
                </a:cubicBezTo>
                <a:cubicBezTo>
                  <a:pt x="381119" y="175379"/>
                  <a:pt x="355497" y="156901"/>
                  <a:pt x="352830" y="121849"/>
                </a:cubicBezTo>
                <a:lnTo>
                  <a:pt x="352830" y="121753"/>
                </a:lnTo>
                <a:lnTo>
                  <a:pt x="372642" y="121753"/>
                </a:lnTo>
                <a:cubicBezTo>
                  <a:pt x="374833" y="145852"/>
                  <a:pt x="391406" y="157663"/>
                  <a:pt x="412742" y="157663"/>
                </a:cubicBezTo>
                <a:cubicBezTo>
                  <a:pt x="432554" y="157663"/>
                  <a:pt x="446651" y="147376"/>
                  <a:pt x="446651" y="132040"/>
                </a:cubicBezTo>
                <a:cubicBezTo>
                  <a:pt x="446651" y="90130"/>
                  <a:pt x="357497" y="112419"/>
                  <a:pt x="357497" y="56983"/>
                </a:cubicBezTo>
                <a:cubicBezTo>
                  <a:pt x="357497" y="32028"/>
                  <a:pt x="379119" y="15740"/>
                  <a:pt x="408742" y="15740"/>
                </a:cubicBezTo>
                <a:close/>
                <a:moveTo>
                  <a:pt x="499420" y="13930"/>
                </a:moveTo>
                <a:cubicBezTo>
                  <a:pt x="507040" y="13930"/>
                  <a:pt x="512564" y="19264"/>
                  <a:pt x="512564" y="26598"/>
                </a:cubicBezTo>
                <a:cubicBezTo>
                  <a:pt x="512564" y="33933"/>
                  <a:pt x="506945" y="39266"/>
                  <a:pt x="499420" y="39266"/>
                </a:cubicBezTo>
                <a:cubicBezTo>
                  <a:pt x="491895" y="39266"/>
                  <a:pt x="486466" y="33933"/>
                  <a:pt x="486466" y="26598"/>
                </a:cubicBezTo>
                <a:cubicBezTo>
                  <a:pt x="486466" y="19264"/>
                  <a:pt x="492086" y="13930"/>
                  <a:pt x="499420" y="13930"/>
                </a:cubicBezTo>
                <a:close/>
                <a:moveTo>
                  <a:pt x="94512" y="0"/>
                </a:moveTo>
                <a:cubicBezTo>
                  <a:pt x="101918" y="0"/>
                  <a:pt x="109323" y="2833"/>
                  <a:pt x="114991" y="8501"/>
                </a:cubicBezTo>
                <a:lnTo>
                  <a:pt x="141184" y="34695"/>
                </a:lnTo>
                <a:cubicBezTo>
                  <a:pt x="126706" y="50411"/>
                  <a:pt x="117753" y="71366"/>
                  <a:pt x="117753" y="94512"/>
                </a:cubicBezTo>
                <a:lnTo>
                  <a:pt x="117848" y="94607"/>
                </a:lnTo>
                <a:cubicBezTo>
                  <a:pt x="117848" y="106133"/>
                  <a:pt x="120062" y="117158"/>
                  <a:pt x="124099" y="127266"/>
                </a:cubicBezTo>
                <a:lnTo>
                  <a:pt x="141206" y="154307"/>
                </a:lnTo>
                <a:lnTo>
                  <a:pt x="180523" y="114990"/>
                </a:lnTo>
                <a:cubicBezTo>
                  <a:pt x="191858" y="103655"/>
                  <a:pt x="191858" y="85367"/>
                  <a:pt x="180523" y="74033"/>
                </a:cubicBezTo>
                <a:lnTo>
                  <a:pt x="141185" y="34694"/>
                </a:lnTo>
                <a:cubicBezTo>
                  <a:pt x="157282" y="17264"/>
                  <a:pt x="180333" y="6405"/>
                  <a:pt x="205860" y="6405"/>
                </a:cubicBezTo>
                <a:cubicBezTo>
                  <a:pt x="254533" y="6405"/>
                  <a:pt x="293966" y="45839"/>
                  <a:pt x="293966" y="94511"/>
                </a:cubicBezTo>
                <a:cubicBezTo>
                  <a:pt x="293966" y="143184"/>
                  <a:pt x="254533" y="182617"/>
                  <a:pt x="205860" y="182617"/>
                </a:cubicBezTo>
                <a:cubicBezTo>
                  <a:pt x="193049" y="182617"/>
                  <a:pt x="180905" y="179879"/>
                  <a:pt x="169951" y="174974"/>
                </a:cubicBezTo>
                <a:lnTo>
                  <a:pt x="141248" y="154373"/>
                </a:lnTo>
                <a:lnTo>
                  <a:pt x="141280" y="154424"/>
                </a:lnTo>
                <a:lnTo>
                  <a:pt x="115086" y="180618"/>
                </a:lnTo>
                <a:cubicBezTo>
                  <a:pt x="103751" y="191953"/>
                  <a:pt x="85463" y="191953"/>
                  <a:pt x="74128" y="180618"/>
                </a:cubicBezTo>
                <a:lnTo>
                  <a:pt x="8501" y="115086"/>
                </a:lnTo>
                <a:cubicBezTo>
                  <a:pt x="-2834" y="103751"/>
                  <a:pt x="-2834" y="85463"/>
                  <a:pt x="8501" y="74128"/>
                </a:cubicBezTo>
                <a:lnTo>
                  <a:pt x="74033" y="8501"/>
                </a:lnTo>
                <a:cubicBezTo>
                  <a:pt x="79700" y="2833"/>
                  <a:pt x="87106" y="0"/>
                  <a:pt x="94512" y="0"/>
                </a:cubicBezTo>
                <a:close/>
              </a:path>
            </a:pathLst>
          </a:custGeom>
          <a:solidFill>
            <a:srgbClr val="1C305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2"/>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0E0035"/>
              </a:buClr>
              <a:buSzPts val="2200"/>
              <a:buFont typeface="Arial"/>
              <a:buNone/>
            </a:pPr>
            <a:r>
              <a:rPr lang="fi-FI" sz="2200" b="0" i="0" u="none" strike="noStrike">
                <a:solidFill>
                  <a:srgbClr val="0E0035"/>
                </a:solidFill>
                <a:latin typeface="Arial"/>
                <a:ea typeface="Arial"/>
                <a:cs typeface="Arial"/>
                <a:sym typeface="Arial"/>
              </a:rPr>
              <a:t>Video Services — Today</a:t>
            </a:r>
            <a:endParaRPr/>
          </a:p>
        </p:txBody>
      </p:sp>
      <p:sp>
        <p:nvSpPr>
          <p:cNvPr id="694" name="Google Shape;694;p32"/>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chemeClr val="dk2"/>
              </a:buClr>
              <a:buSzPts val="1600"/>
              <a:buChar char="●"/>
            </a:pPr>
            <a:r>
              <a:rPr lang="fi-FI" dirty="0"/>
              <a:t>Panopto: Cloud-based VMS — 34 institutions, own procurement since 2021</a:t>
            </a:r>
            <a:endParaRPr dirty="0"/>
          </a:p>
          <a:p>
            <a:pPr marL="216000" lvl="0" indent="-216000" algn="l" rtl="0">
              <a:lnSpc>
                <a:spcPct val="100000"/>
              </a:lnSpc>
              <a:spcBef>
                <a:spcPts val="600"/>
              </a:spcBef>
              <a:spcAft>
                <a:spcPts val="0"/>
              </a:spcAft>
              <a:buClr>
                <a:schemeClr val="dk2"/>
              </a:buClr>
              <a:buSzPts val="1600"/>
              <a:buChar char="●"/>
            </a:pPr>
            <a:r>
              <a:rPr lang="fi-FI" dirty="0"/>
              <a:t>Zoom: On-premise and hybrid — agreement via Nordunet. +40 institutons </a:t>
            </a:r>
            <a:endParaRPr dirty="0"/>
          </a:p>
          <a:p>
            <a:pPr marL="216000" lvl="0" indent="-216000" algn="l" rtl="0">
              <a:lnSpc>
                <a:spcPct val="100000"/>
              </a:lnSpc>
              <a:spcBef>
                <a:spcPts val="600"/>
              </a:spcBef>
              <a:spcAft>
                <a:spcPts val="0"/>
              </a:spcAft>
              <a:buClr>
                <a:schemeClr val="dk2"/>
              </a:buClr>
              <a:buSzPts val="1600"/>
              <a:buChar char="●"/>
            </a:pPr>
            <a:r>
              <a:rPr lang="fi-FI" dirty="0"/>
              <a:t>Two complementary platforms for video conferencing and lecture capture</a:t>
            </a:r>
            <a:endParaRPr dirty="0"/>
          </a:p>
        </p:txBody>
      </p:sp>
      <p:pic>
        <p:nvPicPr>
          <p:cNvPr id="695" name="Google Shape;695;p32" descr="laptop 1.png"/>
          <p:cNvPicPr preferRelativeResize="0"/>
          <p:nvPr/>
        </p:nvPicPr>
        <p:blipFill rotWithShape="1">
          <a:blip r:embed="rId3">
            <a:alphaModFix/>
          </a:blip>
          <a:srcRect/>
          <a:stretch/>
        </p:blipFill>
        <p:spPr>
          <a:xfrm>
            <a:off x="827088" y="887730"/>
            <a:ext cx="5082540" cy="50825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0">
          <a:extLst>
            <a:ext uri="{FF2B5EF4-FFF2-40B4-BE49-F238E27FC236}">
              <a16:creationId xmlns:a16="http://schemas.microsoft.com/office/drawing/2014/main" id="{BD22D269-F221-9C8B-0F9B-72BF684E987E}"/>
            </a:ext>
          </a:extLst>
        </p:cNvPr>
        <p:cNvGrpSpPr/>
        <p:nvPr/>
      </p:nvGrpSpPr>
      <p:grpSpPr>
        <a:xfrm>
          <a:off x="0" y="0"/>
          <a:ext cx="0" cy="0"/>
          <a:chOff x="0" y="0"/>
          <a:chExt cx="0" cy="0"/>
        </a:xfrm>
      </p:grpSpPr>
      <p:sp>
        <p:nvSpPr>
          <p:cNvPr id="701" name="Google Shape;701;g3e11ff423da_2_0">
            <a:extLst>
              <a:ext uri="{FF2B5EF4-FFF2-40B4-BE49-F238E27FC236}">
                <a16:creationId xmlns:a16="http://schemas.microsoft.com/office/drawing/2014/main" id="{86C5C8DF-C71C-4D18-DE5C-E8AE22AA027D}"/>
              </a:ext>
            </a:extLst>
          </p:cNvPr>
          <p:cNvSpPr txBox="1">
            <a:spLocks noGrp="1"/>
          </p:cNvSpPr>
          <p:nvPr>
            <p:ph type="title"/>
          </p:nvPr>
        </p:nvSpPr>
        <p:spPr>
          <a:xfrm>
            <a:off x="550863" y="332657"/>
            <a:ext cx="10081500" cy="10089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SzPts val="1800"/>
              <a:buNone/>
            </a:pPr>
            <a:r>
              <a:rPr lang="fi-FI"/>
              <a:t>Videoservices provided by the Nordic NRENs</a:t>
            </a:r>
            <a:endParaRPr/>
          </a:p>
        </p:txBody>
      </p:sp>
      <p:sp>
        <p:nvSpPr>
          <p:cNvPr id="702" name="Google Shape;702;g3e11ff423da_2_0">
            <a:extLst>
              <a:ext uri="{FF2B5EF4-FFF2-40B4-BE49-F238E27FC236}">
                <a16:creationId xmlns:a16="http://schemas.microsoft.com/office/drawing/2014/main" id="{33A22E1F-DA97-42E7-2714-B22CAD5B10EE}"/>
              </a:ext>
            </a:extLst>
          </p:cNvPr>
          <p:cNvSpPr txBox="1">
            <a:spLocks noGrp="1"/>
          </p:cNvSpPr>
          <p:nvPr>
            <p:ph type="sldNum" idx="12"/>
          </p:nvPr>
        </p:nvSpPr>
        <p:spPr>
          <a:xfrm>
            <a:off x="550863" y="6525344"/>
            <a:ext cx="3606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fi-FI"/>
              <a:t>11</a:t>
            </a:fld>
            <a:endParaRPr/>
          </a:p>
        </p:txBody>
      </p:sp>
      <p:sp>
        <p:nvSpPr>
          <p:cNvPr id="704" name="Google Shape;704;g3e11ff423da_2_0">
            <a:extLst>
              <a:ext uri="{FF2B5EF4-FFF2-40B4-BE49-F238E27FC236}">
                <a16:creationId xmlns:a16="http://schemas.microsoft.com/office/drawing/2014/main" id="{A4B9C798-0BEC-D426-BC21-19849A061034}"/>
              </a:ext>
            </a:extLst>
          </p:cNvPr>
          <p:cNvSpPr txBox="1"/>
          <p:nvPr/>
        </p:nvSpPr>
        <p:spPr>
          <a:xfrm>
            <a:off x="5087816" y="5172997"/>
            <a:ext cx="4158724" cy="677078"/>
          </a:xfrm>
          <a:prstGeom prst="rect">
            <a:avLst/>
          </a:prstGeom>
          <a:noFill/>
          <a:ln>
            <a:noFill/>
          </a:ln>
        </p:spPr>
        <p:txBody>
          <a:bodyPr spcFirstLastPara="1" wrap="square" lIns="91425" tIns="91425" rIns="91425" bIns="91425" anchor="t" anchorCtr="0">
            <a:spAutoFit/>
          </a:bodyPr>
          <a:lstStyle/>
          <a:p>
            <a:r>
              <a:rPr lang="fi-FI" sz="1600">
                <a:solidFill>
                  <a:schemeClr val="dk1"/>
                </a:solidFill>
                <a:latin typeface="Avenir"/>
                <a:ea typeface="Avenir"/>
                <a:cs typeface="Avenir"/>
                <a:sym typeface="Avenir"/>
              </a:rPr>
              <a:t>*</a:t>
            </a:r>
            <a:r>
              <a:rPr lang="fi-FI" sz="1600" err="1">
                <a:solidFill>
                  <a:schemeClr val="dk1"/>
                </a:solidFill>
                <a:latin typeface="Avenir"/>
                <a:ea typeface="Avenir"/>
                <a:cs typeface="Avenir"/>
                <a:sym typeface="Avenir"/>
              </a:rPr>
              <a:t>Sikt</a:t>
            </a:r>
            <a:r>
              <a:rPr lang="fi-FI" sz="1600">
                <a:solidFill>
                  <a:schemeClr val="dk1"/>
                </a:solidFill>
                <a:latin typeface="Avenir"/>
                <a:ea typeface="Avenir"/>
                <a:cs typeface="Avenir"/>
                <a:sym typeface="Avenir"/>
              </a:rPr>
              <a:t> </a:t>
            </a:r>
            <a:r>
              <a:rPr lang="fi-FI" sz="1600" err="1">
                <a:solidFill>
                  <a:schemeClr val="dk1"/>
                </a:solidFill>
                <a:latin typeface="Avenir"/>
                <a:ea typeface="Avenir"/>
                <a:cs typeface="Avenir"/>
                <a:sym typeface="Avenir"/>
              </a:rPr>
              <a:t>has</a:t>
            </a:r>
            <a:r>
              <a:rPr lang="fi-FI" sz="1600">
                <a:solidFill>
                  <a:schemeClr val="dk1"/>
                </a:solidFill>
                <a:latin typeface="Avenir"/>
                <a:ea typeface="Avenir"/>
                <a:cs typeface="Avenir"/>
                <a:sym typeface="Avenir"/>
              </a:rPr>
              <a:t> </a:t>
            </a:r>
            <a:r>
              <a:rPr lang="fi-FI" sz="1600" err="1">
                <a:solidFill>
                  <a:schemeClr val="dk1"/>
                </a:solidFill>
                <a:latin typeface="Avenir"/>
                <a:ea typeface="Avenir"/>
                <a:cs typeface="Avenir"/>
                <a:sym typeface="Avenir"/>
              </a:rPr>
              <a:t>their</a:t>
            </a:r>
            <a:r>
              <a:rPr lang="fi-FI" sz="1600">
                <a:solidFill>
                  <a:schemeClr val="dk1"/>
                </a:solidFill>
                <a:latin typeface="Avenir"/>
                <a:ea typeface="Avenir"/>
                <a:cs typeface="Avenir"/>
                <a:sym typeface="Avenir"/>
              </a:rPr>
              <a:t> </a:t>
            </a:r>
            <a:r>
              <a:rPr lang="fi-FI" sz="1600" err="1">
                <a:solidFill>
                  <a:schemeClr val="dk1"/>
                </a:solidFill>
                <a:latin typeface="Avenir"/>
                <a:ea typeface="Avenir"/>
                <a:cs typeface="Avenir"/>
                <a:sym typeface="Avenir"/>
              </a:rPr>
              <a:t>own</a:t>
            </a:r>
            <a:r>
              <a:rPr lang="fi-FI" sz="1600">
                <a:solidFill>
                  <a:schemeClr val="dk1"/>
                </a:solidFill>
                <a:latin typeface="Avenir"/>
                <a:ea typeface="Avenir"/>
                <a:cs typeface="Avenir"/>
                <a:sym typeface="Avenir"/>
              </a:rPr>
              <a:t> </a:t>
            </a:r>
            <a:r>
              <a:rPr lang="fi-FI" sz="1600" err="1">
                <a:solidFill>
                  <a:schemeClr val="dk1"/>
                </a:solidFill>
                <a:latin typeface="Avenir"/>
                <a:ea typeface="Avenir"/>
                <a:cs typeface="Avenir"/>
                <a:sym typeface="Avenir"/>
              </a:rPr>
              <a:t>contract</a:t>
            </a:r>
            <a:r>
              <a:rPr lang="fi-FI" sz="1600">
                <a:solidFill>
                  <a:schemeClr val="dk1"/>
                </a:solidFill>
                <a:latin typeface="Avenir"/>
                <a:ea typeface="Avenir"/>
                <a:cs typeface="Avenir"/>
                <a:sym typeface="Avenir"/>
              </a:rPr>
              <a:t> </a:t>
            </a:r>
            <a:r>
              <a:rPr lang="fi-FI" sz="1600" err="1">
                <a:solidFill>
                  <a:schemeClr val="dk1"/>
                </a:solidFill>
                <a:latin typeface="Avenir"/>
                <a:ea typeface="Avenir"/>
                <a:cs typeface="Avenir"/>
                <a:sym typeface="Avenir"/>
              </a:rPr>
              <a:t>with</a:t>
            </a:r>
            <a:r>
              <a:rPr lang="fi-FI" sz="1600">
                <a:solidFill>
                  <a:schemeClr val="dk1"/>
                </a:solidFill>
                <a:latin typeface="Avenir"/>
                <a:ea typeface="Avenir"/>
                <a:cs typeface="Avenir"/>
                <a:sym typeface="Avenir"/>
              </a:rPr>
              <a:t> </a:t>
            </a:r>
            <a:r>
              <a:rPr lang="fi-FI" sz="1600" err="1">
                <a:solidFill>
                  <a:schemeClr val="dk1"/>
                </a:solidFill>
                <a:latin typeface="Avenir"/>
                <a:ea typeface="Avenir"/>
                <a:cs typeface="Avenir"/>
                <a:sym typeface="Avenir"/>
              </a:rPr>
              <a:t>Panopto</a:t>
            </a:r>
            <a:endParaRPr lang="fi-FI" sz="1600">
              <a:solidFill>
                <a:schemeClr val="dk1"/>
              </a:solidFill>
              <a:latin typeface="Avenir"/>
              <a:ea typeface="Avenir"/>
              <a:cs typeface="Avenir"/>
              <a:sym typeface="Avenir"/>
            </a:endParaRPr>
          </a:p>
          <a:p>
            <a:pPr marL="0" lvl="0" indent="0" algn="l" rtl="0">
              <a:spcBef>
                <a:spcPts val="0"/>
              </a:spcBef>
              <a:spcAft>
                <a:spcPts val="0"/>
              </a:spcAft>
              <a:buNone/>
            </a:pPr>
            <a:r>
              <a:rPr lang="fi-FI" sz="1600">
                <a:solidFill>
                  <a:schemeClr val="dk1"/>
                </a:solidFill>
                <a:latin typeface="Avenir"/>
                <a:ea typeface="Avenir"/>
                <a:cs typeface="Avenir"/>
                <a:sym typeface="Avenir"/>
              </a:rPr>
              <a:t>**</a:t>
            </a:r>
            <a:r>
              <a:rPr lang="fi-FI" sz="1600" err="1">
                <a:solidFill>
                  <a:schemeClr val="dk1"/>
                </a:solidFill>
                <a:latin typeface="Avenir"/>
                <a:ea typeface="Avenir"/>
                <a:cs typeface="Avenir"/>
                <a:sym typeface="Avenir"/>
              </a:rPr>
              <a:t>Not</a:t>
            </a:r>
            <a:r>
              <a:rPr lang="fi-FI" sz="1600">
                <a:solidFill>
                  <a:schemeClr val="dk1"/>
                </a:solidFill>
                <a:latin typeface="Avenir"/>
                <a:ea typeface="Avenir"/>
                <a:cs typeface="Avenir"/>
                <a:sym typeface="Avenir"/>
              </a:rPr>
              <a:t> </a:t>
            </a:r>
            <a:r>
              <a:rPr lang="fi-FI" sz="1600" err="1">
                <a:solidFill>
                  <a:schemeClr val="dk1"/>
                </a:solidFill>
                <a:latin typeface="Avenir"/>
                <a:ea typeface="Avenir"/>
                <a:cs typeface="Avenir"/>
                <a:sym typeface="Avenir"/>
              </a:rPr>
              <a:t>actively</a:t>
            </a:r>
            <a:r>
              <a:rPr lang="fi-FI" sz="1600">
                <a:solidFill>
                  <a:schemeClr val="dk1"/>
                </a:solidFill>
                <a:latin typeface="Avenir"/>
                <a:ea typeface="Avenir"/>
                <a:cs typeface="Avenir"/>
                <a:sym typeface="Avenir"/>
              </a:rPr>
              <a:t> </a:t>
            </a:r>
            <a:r>
              <a:rPr lang="fi-FI" sz="1600" err="1">
                <a:solidFill>
                  <a:schemeClr val="dk1"/>
                </a:solidFill>
                <a:latin typeface="Avenir"/>
                <a:ea typeface="Avenir"/>
                <a:cs typeface="Avenir"/>
                <a:sym typeface="Avenir"/>
              </a:rPr>
              <a:t>participating</a:t>
            </a:r>
            <a:endParaRPr lang="fi-FI" sz="1600">
              <a:solidFill>
                <a:schemeClr val="dk1"/>
              </a:solidFill>
              <a:latin typeface="Avenir"/>
              <a:ea typeface="Avenir"/>
              <a:cs typeface="Avenir"/>
              <a:sym typeface="Avenir"/>
            </a:endParaRPr>
          </a:p>
        </p:txBody>
      </p:sp>
      <p:graphicFrame>
        <p:nvGraphicFramePr>
          <p:cNvPr id="2" name="Content Placeholder 4">
            <a:extLst>
              <a:ext uri="{FF2B5EF4-FFF2-40B4-BE49-F238E27FC236}">
                <a16:creationId xmlns:a16="http://schemas.microsoft.com/office/drawing/2014/main" id="{1383D1BC-ACEC-5611-859B-1B2D8A7A8436}"/>
              </a:ext>
            </a:extLst>
          </p:cNvPr>
          <p:cNvGraphicFramePr>
            <a:graphicFrameLocks/>
          </p:cNvGraphicFramePr>
          <p:nvPr>
            <p:extLst>
              <p:ext uri="{D42A27DB-BD31-4B8C-83A1-F6EECF244321}">
                <p14:modId xmlns:p14="http://schemas.microsoft.com/office/powerpoint/2010/main" val="4225010184"/>
              </p:ext>
            </p:extLst>
          </p:nvPr>
        </p:nvGraphicFramePr>
        <p:xfrm>
          <a:off x="731163" y="2137272"/>
          <a:ext cx="8190099" cy="2415104"/>
        </p:xfrm>
        <a:graphic>
          <a:graphicData uri="http://schemas.openxmlformats.org/drawingml/2006/table">
            <a:tbl>
              <a:tblPr firstRow="1" bandRow="1">
                <a:tableStyleId>{5C22544A-7EE6-4342-B048-85BDC9FD1C3A}</a:tableStyleId>
              </a:tblPr>
              <a:tblGrid>
                <a:gridCol w="1478234">
                  <a:extLst>
                    <a:ext uri="{9D8B030D-6E8A-4147-A177-3AD203B41FA5}">
                      <a16:colId xmlns:a16="http://schemas.microsoft.com/office/drawing/2014/main" val="639599660"/>
                    </a:ext>
                  </a:extLst>
                </a:gridCol>
                <a:gridCol w="1263999">
                  <a:extLst>
                    <a:ext uri="{9D8B030D-6E8A-4147-A177-3AD203B41FA5}">
                      <a16:colId xmlns:a16="http://schemas.microsoft.com/office/drawing/2014/main" val="2346257097"/>
                    </a:ext>
                  </a:extLst>
                </a:gridCol>
                <a:gridCol w="1460381">
                  <a:extLst>
                    <a:ext uri="{9D8B030D-6E8A-4147-A177-3AD203B41FA5}">
                      <a16:colId xmlns:a16="http://schemas.microsoft.com/office/drawing/2014/main" val="3814965247"/>
                    </a:ext>
                  </a:extLst>
                </a:gridCol>
                <a:gridCol w="1638913">
                  <a:extLst>
                    <a:ext uri="{9D8B030D-6E8A-4147-A177-3AD203B41FA5}">
                      <a16:colId xmlns:a16="http://schemas.microsoft.com/office/drawing/2014/main" val="2080441042"/>
                    </a:ext>
                  </a:extLst>
                </a:gridCol>
                <a:gridCol w="2348572">
                  <a:extLst>
                    <a:ext uri="{9D8B030D-6E8A-4147-A177-3AD203B41FA5}">
                      <a16:colId xmlns:a16="http://schemas.microsoft.com/office/drawing/2014/main" val="1512079431"/>
                    </a:ext>
                  </a:extLst>
                </a:gridCol>
              </a:tblGrid>
              <a:tr h="414069">
                <a:tc>
                  <a:txBody>
                    <a:bodyPr/>
                    <a:lstStyle/>
                    <a:p>
                      <a:pPr>
                        <a:buNone/>
                      </a:pPr>
                      <a:r>
                        <a:rPr lang="en-US" sz="1800" b="0"/>
                        <a:t>NREN</a:t>
                      </a:r>
                    </a:p>
                  </a:txBody>
                  <a:tcPr marL="105094" marR="105094" marT="52547" marB="52547" anchor="ctr"/>
                </a:tc>
                <a:tc>
                  <a:txBody>
                    <a:bodyPr/>
                    <a:lstStyle/>
                    <a:p>
                      <a:pPr>
                        <a:buNone/>
                      </a:pPr>
                      <a:r>
                        <a:rPr lang="en-US" sz="1800" b="0"/>
                        <a:t>Zoom</a:t>
                      </a:r>
                    </a:p>
                  </a:txBody>
                  <a:tcPr marL="105094" marR="105094" marT="52547" marB="52547" anchor="ctr"/>
                </a:tc>
                <a:tc>
                  <a:txBody>
                    <a:bodyPr/>
                    <a:lstStyle/>
                    <a:p>
                      <a:pPr>
                        <a:buNone/>
                      </a:pPr>
                      <a:r>
                        <a:rPr lang="en-US" sz="1800" b="0"/>
                        <a:t>Kaltura</a:t>
                      </a:r>
                    </a:p>
                  </a:txBody>
                  <a:tcPr marL="105094" marR="105094" marT="52547" marB="52547" anchor="ctr"/>
                </a:tc>
                <a:tc>
                  <a:txBody>
                    <a:bodyPr/>
                    <a:lstStyle/>
                    <a:p>
                      <a:pPr>
                        <a:buNone/>
                      </a:pPr>
                      <a:r>
                        <a:rPr lang="en-US" sz="1800" b="0"/>
                        <a:t>Panopto</a:t>
                      </a:r>
                    </a:p>
                  </a:txBody>
                  <a:tcPr marL="105094" marR="105094" marT="52547" marB="52547" anchor="ctr"/>
                </a:tc>
                <a:tc>
                  <a:txBody>
                    <a:bodyPr/>
                    <a:lstStyle/>
                    <a:p>
                      <a:pPr>
                        <a:buNone/>
                      </a:pPr>
                      <a:r>
                        <a:rPr lang="en-US" sz="1800" b="0"/>
                        <a:t>Speech-to-Text</a:t>
                      </a:r>
                    </a:p>
                  </a:txBody>
                  <a:tcPr marL="105094" marR="105094" marT="52547" marB="52547" anchor="ctr"/>
                </a:tc>
                <a:extLst>
                  <a:ext uri="{0D108BD9-81ED-4DB2-BD59-A6C34878D82A}">
                    <a16:rowId xmlns:a16="http://schemas.microsoft.com/office/drawing/2014/main" val="1497920239"/>
                  </a:ext>
                </a:extLst>
              </a:tr>
              <a:tr h="414069">
                <a:tc>
                  <a:txBody>
                    <a:bodyPr/>
                    <a:lstStyle/>
                    <a:p>
                      <a:pPr>
                        <a:buNone/>
                      </a:pPr>
                      <a:r>
                        <a:rPr lang="en-US" sz="1800"/>
                        <a:t>Funet</a:t>
                      </a:r>
                    </a:p>
                  </a:txBody>
                  <a:tcPr marL="105094" marR="105094" marT="52547" marB="52547" anchor="ctr"/>
                </a:tc>
                <a:tc>
                  <a:txBody>
                    <a:bodyPr/>
                    <a:lstStyle/>
                    <a:p>
                      <a:pPr>
                        <a:buNone/>
                      </a:pPr>
                      <a:r>
                        <a:rPr lang="en-US" sz="1800"/>
                        <a:t>✅</a:t>
                      </a:r>
                    </a:p>
                  </a:txBody>
                  <a:tcPr marL="105094" marR="105094" marT="52547" marB="52547" anchor="ctr"/>
                </a:tc>
                <a:tc>
                  <a:txBody>
                    <a:bodyPr/>
                    <a:lstStyle/>
                    <a:p>
                      <a:pPr>
                        <a:buNone/>
                      </a:pPr>
                      <a:r>
                        <a:rPr lang="en-US" sz="1800"/>
                        <a:t>✅</a:t>
                      </a:r>
                    </a:p>
                  </a:txBody>
                  <a:tcPr marL="105094" marR="105094" marT="52547" marB="52547" anchor="ctr"/>
                </a:tc>
                <a:tc>
                  <a:txBody>
                    <a:bodyPr/>
                    <a:lstStyle/>
                    <a:p>
                      <a:pPr>
                        <a:buNone/>
                      </a:pPr>
                      <a:r>
                        <a:rPr lang="en-US" sz="1800"/>
                        <a:t>✅</a:t>
                      </a:r>
                    </a:p>
                  </a:txBody>
                  <a:tcPr marL="105094" marR="105094" marT="52547" marB="52547" anchor="ctr"/>
                </a:tc>
                <a:tc>
                  <a:txBody>
                    <a:bodyPr/>
                    <a:lstStyle/>
                    <a:p>
                      <a:pPr>
                        <a:buNone/>
                      </a:pPr>
                      <a:r>
                        <a:rPr lang="en-US" sz="1800"/>
                        <a:t>✅ (via Kaltura)</a:t>
                      </a:r>
                    </a:p>
                  </a:txBody>
                  <a:tcPr marL="105094" marR="105094" marT="52547" marB="52547" anchor="ctr"/>
                </a:tc>
                <a:extLst>
                  <a:ext uri="{0D108BD9-81ED-4DB2-BD59-A6C34878D82A}">
                    <a16:rowId xmlns:a16="http://schemas.microsoft.com/office/drawing/2014/main" val="2208643089"/>
                  </a:ext>
                </a:extLst>
              </a:tr>
              <a:tr h="414069">
                <a:tc>
                  <a:txBody>
                    <a:bodyPr/>
                    <a:lstStyle/>
                    <a:p>
                      <a:pPr>
                        <a:buNone/>
                      </a:pPr>
                      <a:r>
                        <a:rPr lang="en-US" sz="1800"/>
                        <a:t>SIKT</a:t>
                      </a:r>
                    </a:p>
                  </a:txBody>
                  <a:tcPr marL="105094" marR="105094" marT="52547" marB="52547" anchor="ctr"/>
                </a:tc>
                <a:tc>
                  <a:txBody>
                    <a:bodyPr/>
                    <a:lstStyle/>
                    <a:p>
                      <a:pPr>
                        <a:buNone/>
                      </a:pPr>
                      <a:r>
                        <a:rPr lang="en-US" sz="1800"/>
                        <a:t>✅</a:t>
                      </a:r>
                    </a:p>
                  </a:txBody>
                  <a:tcPr marL="105094" marR="105094" marT="52547" marB="52547" anchor="ctr"/>
                </a:tc>
                <a:tc>
                  <a:txBody>
                    <a:bodyPr/>
                    <a:lstStyle/>
                    <a:p>
                      <a:pPr>
                        <a:buNone/>
                      </a:pPr>
                      <a:r>
                        <a:rPr lang="en-US" sz="1800"/>
                        <a:t>—</a:t>
                      </a:r>
                    </a:p>
                  </a:txBody>
                  <a:tcPr marL="105094" marR="105094" marT="52547" marB="52547" anchor="ctr"/>
                </a:tc>
                <a:tc>
                  <a:txBody>
                    <a:bodyPr/>
                    <a:lstStyle/>
                    <a:p>
                      <a:pPr>
                        <a:buNone/>
                      </a:pPr>
                      <a:r>
                        <a:rPr lang="en-US" sz="1800"/>
                        <a:t>✅ *</a:t>
                      </a:r>
                    </a:p>
                  </a:txBody>
                  <a:tcPr marL="105094" marR="105094" marT="52547" marB="52547" anchor="ctr"/>
                </a:tc>
                <a:tc>
                  <a:txBody>
                    <a:bodyPr/>
                    <a:lstStyle/>
                    <a:p>
                      <a:pPr>
                        <a:buNone/>
                      </a:pPr>
                      <a:r>
                        <a:rPr lang="en-US" sz="1800"/>
                        <a:t>✅ (Whisper, </a:t>
                      </a:r>
                      <a:r>
                        <a:rPr lang="en-US" sz="1800" err="1"/>
                        <a:t>UiO</a:t>
                      </a:r>
                      <a:r>
                        <a:rPr lang="en-US" sz="1800"/>
                        <a:t>)</a:t>
                      </a:r>
                    </a:p>
                  </a:txBody>
                  <a:tcPr marL="105094" marR="105094" marT="52547" marB="52547" anchor="ctr"/>
                </a:tc>
                <a:extLst>
                  <a:ext uri="{0D108BD9-81ED-4DB2-BD59-A6C34878D82A}">
                    <a16:rowId xmlns:a16="http://schemas.microsoft.com/office/drawing/2014/main" val="127982026"/>
                  </a:ext>
                </a:extLst>
              </a:tr>
              <a:tr h="414069">
                <a:tc>
                  <a:txBody>
                    <a:bodyPr/>
                    <a:lstStyle/>
                    <a:p>
                      <a:pPr>
                        <a:buNone/>
                      </a:pPr>
                      <a:r>
                        <a:rPr lang="en-US" sz="1800" err="1"/>
                        <a:t>Sunet</a:t>
                      </a:r>
                      <a:endParaRPr lang="en-US" sz="1800"/>
                    </a:p>
                  </a:txBody>
                  <a:tcPr marL="105094" marR="105094" marT="52547" marB="52547" anchor="ctr"/>
                </a:tc>
                <a:tc>
                  <a:txBody>
                    <a:bodyPr/>
                    <a:lstStyle/>
                    <a:p>
                      <a:pPr>
                        <a:buNone/>
                      </a:pPr>
                      <a:r>
                        <a:rPr lang="en-US" sz="1800"/>
                        <a:t>✅</a:t>
                      </a:r>
                    </a:p>
                  </a:txBody>
                  <a:tcPr marL="105094" marR="105094" marT="52547" marB="52547" anchor="ctr"/>
                </a:tc>
                <a:tc>
                  <a:txBody>
                    <a:bodyPr/>
                    <a:lstStyle/>
                    <a:p>
                      <a:pPr>
                        <a:buNone/>
                      </a:pPr>
                      <a:r>
                        <a:rPr lang="en-US" sz="1800"/>
                        <a:t>✅</a:t>
                      </a:r>
                    </a:p>
                  </a:txBody>
                  <a:tcPr marL="105094" marR="105094" marT="52547" marB="52547" anchor="ctr"/>
                </a:tc>
                <a:tc>
                  <a:txBody>
                    <a:bodyPr/>
                    <a:lstStyle/>
                    <a:p>
                      <a:pPr>
                        <a:buNone/>
                      </a:pPr>
                      <a:r>
                        <a:rPr lang="en-US" sz="1800"/>
                        <a:t>—</a:t>
                      </a:r>
                    </a:p>
                  </a:txBody>
                  <a:tcPr marL="105094" marR="105094" marT="52547" marB="52547" anchor="ctr"/>
                </a:tc>
                <a:tc>
                  <a:txBody>
                    <a:bodyPr/>
                    <a:lstStyle/>
                    <a:p>
                      <a:pPr>
                        <a:buNone/>
                      </a:pPr>
                      <a:r>
                        <a:rPr lang="en-US" sz="1800"/>
                        <a:t>✅ (</a:t>
                      </a:r>
                      <a:r>
                        <a:rPr lang="en-US" sz="1800" err="1"/>
                        <a:t>Sunet</a:t>
                      </a:r>
                      <a:r>
                        <a:rPr lang="en-US" sz="1800"/>
                        <a:t> Scribe)</a:t>
                      </a:r>
                    </a:p>
                  </a:txBody>
                  <a:tcPr marL="105094" marR="105094" marT="52547" marB="52547" anchor="ctr"/>
                </a:tc>
                <a:extLst>
                  <a:ext uri="{0D108BD9-81ED-4DB2-BD59-A6C34878D82A}">
                    <a16:rowId xmlns:a16="http://schemas.microsoft.com/office/drawing/2014/main" val="1957492406"/>
                  </a:ext>
                </a:extLst>
              </a:tr>
              <a:tr h="307165">
                <a:tc>
                  <a:txBody>
                    <a:bodyPr/>
                    <a:lstStyle/>
                    <a:p>
                      <a:pPr>
                        <a:buNone/>
                      </a:pPr>
                      <a:r>
                        <a:rPr lang="en-US" sz="1800"/>
                        <a:t>DeiC</a:t>
                      </a:r>
                    </a:p>
                  </a:txBody>
                  <a:tcPr marL="105094" marR="105094" marT="52547" marB="52547" anchor="ctr"/>
                </a:tc>
                <a:tc>
                  <a:txBody>
                    <a:bodyPr/>
                    <a:lstStyle/>
                    <a:p>
                      <a:pPr>
                        <a:buNone/>
                      </a:pPr>
                      <a:r>
                        <a:rPr lang="en-US" sz="1800" dirty="0"/>
                        <a:t>✅</a:t>
                      </a:r>
                    </a:p>
                  </a:txBody>
                  <a:tcPr marL="105094" marR="105094" marT="52547" marB="52547" anchor="ctr"/>
                </a:tc>
                <a:tc>
                  <a:txBody>
                    <a:bodyPr/>
                    <a:lstStyle/>
                    <a:p>
                      <a:pPr>
                        <a:buNone/>
                      </a:pPr>
                      <a:r>
                        <a:rPr lang="en-US" sz="1800"/>
                        <a:t>✅</a:t>
                      </a:r>
                    </a:p>
                  </a:txBody>
                  <a:tcPr marL="105094" marR="105094" marT="52547" marB="52547" anchor="ctr"/>
                </a:tc>
                <a:tc>
                  <a:txBody>
                    <a:bodyPr/>
                    <a:lstStyle/>
                    <a:p>
                      <a:pPr>
                        <a:buNone/>
                      </a:pPr>
                      <a:r>
                        <a:rPr lang="en-US" sz="1800"/>
                        <a:t>✅</a:t>
                      </a:r>
                    </a:p>
                  </a:txBody>
                  <a:tcPr marL="105094" marR="105094" marT="52547" marB="52547" anchor="ctr"/>
                </a:tc>
                <a:tc>
                  <a:txBody>
                    <a:bodyPr/>
                    <a:lstStyle/>
                    <a:p>
                      <a:pPr>
                        <a:buNone/>
                      </a:pPr>
                      <a:r>
                        <a:rPr lang="en-US" sz="1800"/>
                        <a:t>✅</a:t>
                      </a:r>
                    </a:p>
                  </a:txBody>
                  <a:tcPr marL="105094" marR="105094" marT="52547" marB="52547" anchor="ctr"/>
                </a:tc>
                <a:extLst>
                  <a:ext uri="{0D108BD9-81ED-4DB2-BD59-A6C34878D82A}">
                    <a16:rowId xmlns:a16="http://schemas.microsoft.com/office/drawing/2014/main" val="1270573158"/>
                  </a:ext>
                </a:extLst>
              </a:tr>
              <a:tr h="231539">
                <a:tc>
                  <a:txBody>
                    <a:bodyPr/>
                    <a:lstStyle/>
                    <a:p>
                      <a:pPr>
                        <a:buNone/>
                      </a:pPr>
                      <a:r>
                        <a:rPr lang="en-US" sz="1800" err="1"/>
                        <a:t>RHnet</a:t>
                      </a:r>
                      <a:r>
                        <a:rPr lang="en-US" sz="1800"/>
                        <a:t>**</a:t>
                      </a:r>
                    </a:p>
                  </a:txBody>
                  <a:tcPr marL="105094" marR="105094" marT="52547" marB="52547" anchor="ctr"/>
                </a:tc>
                <a:tc>
                  <a:txBody>
                    <a:bodyPr/>
                    <a:lstStyle/>
                    <a:p>
                      <a:pPr>
                        <a:buNone/>
                      </a:pPr>
                      <a:r>
                        <a:rPr lang="en-US" sz="1800"/>
                        <a:t>✅</a:t>
                      </a:r>
                      <a:endParaRPr lang="en-US" sz="1800" dirty="0"/>
                    </a:p>
                  </a:txBody>
                  <a:tcPr marL="105094" marR="105094" marT="52547" marB="52547" anchor="ctr"/>
                </a:tc>
                <a:tc>
                  <a:txBody>
                    <a:bodyPr/>
                    <a:lstStyle/>
                    <a:p>
                      <a:pPr>
                        <a:buNone/>
                      </a:pPr>
                      <a:r>
                        <a:rPr lang="en-US" sz="1800" dirty="0"/>
                        <a:t>—</a:t>
                      </a:r>
                    </a:p>
                  </a:txBody>
                  <a:tcPr marL="105094" marR="105094" marT="52547" marB="52547" anchor="ctr"/>
                </a:tc>
                <a:tc>
                  <a:txBody>
                    <a:bodyPr/>
                    <a:lstStyle/>
                    <a:p>
                      <a:pPr>
                        <a:buNone/>
                      </a:pPr>
                      <a:r>
                        <a:rPr lang="en-US" sz="1800"/>
                        <a:t>✅</a:t>
                      </a:r>
                    </a:p>
                  </a:txBody>
                  <a:tcPr marL="105094" marR="105094" marT="52547" marB="52547" anchor="ctr"/>
                </a:tc>
                <a:tc>
                  <a:txBody>
                    <a:bodyPr/>
                    <a:lstStyle/>
                    <a:p>
                      <a:pPr>
                        <a:buNone/>
                      </a:pPr>
                      <a:r>
                        <a:rPr lang="en-US" sz="1800" dirty="0"/>
                        <a:t>—</a:t>
                      </a:r>
                    </a:p>
                  </a:txBody>
                  <a:tcPr marL="105094" marR="105094" marT="52547" marB="52547" anchor="ctr"/>
                </a:tc>
                <a:extLst>
                  <a:ext uri="{0D108BD9-81ED-4DB2-BD59-A6C34878D82A}">
                    <a16:rowId xmlns:a16="http://schemas.microsoft.com/office/drawing/2014/main" val="2067549164"/>
                  </a:ext>
                </a:extLst>
              </a:tr>
            </a:tbl>
          </a:graphicData>
        </a:graphic>
      </p:graphicFrame>
    </p:spTree>
    <p:extLst>
      <p:ext uri="{BB962C8B-B14F-4D97-AF65-F5344CB8AC3E}">
        <p14:creationId xmlns:p14="http://schemas.microsoft.com/office/powerpoint/2010/main" val="972695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35"/>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2"/>
              </a:buClr>
              <a:buSzPts val="2200"/>
              <a:buFont typeface="Arial"/>
              <a:buNone/>
            </a:pPr>
            <a:r>
              <a:rPr lang="fi-FI" sz="2200" b="0" i="0" u="none" strike="noStrike">
                <a:solidFill>
                  <a:schemeClr val="lt2"/>
                </a:solidFill>
                <a:latin typeface="Arial"/>
                <a:ea typeface="Arial"/>
                <a:cs typeface="Arial"/>
                <a:sym typeface="Arial"/>
              </a:rPr>
              <a:t>Procurement Journey: Mediasite → Panopto Cloud</a:t>
            </a:r>
            <a:endParaRPr/>
          </a:p>
        </p:txBody>
      </p:sp>
      <p:sp>
        <p:nvSpPr>
          <p:cNvPr id="717" name="Google Shape;717;p35"/>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p>
            <a:pPr marL="215900" indent="-215900">
              <a:spcBef>
                <a:spcPts val="600"/>
              </a:spcBef>
            </a:pPr>
            <a:endParaRPr lang="fi-FI" dirty="0"/>
          </a:p>
          <a:p>
            <a:pPr marL="215900" indent="-215900">
              <a:spcBef>
                <a:spcPts val="600"/>
              </a:spcBef>
            </a:pPr>
            <a:r>
              <a:rPr lang="fi-FI" dirty="0"/>
              <a:t>Mediasite on-premise became extremely costly as video usage exploded in 2020</a:t>
            </a:r>
            <a:endParaRPr lang="nb-NO" dirty="0"/>
          </a:p>
          <a:p>
            <a:pPr marL="215900" indent="-215900">
              <a:spcBef>
                <a:spcPts val="600"/>
              </a:spcBef>
            </a:pPr>
            <a:r>
              <a:rPr lang="fi-FI" dirty="0"/>
              <a:t>In short: Need for additional hardware made the situation unsustainable</a:t>
            </a:r>
            <a:endParaRPr dirty="0"/>
          </a:p>
          <a:p>
            <a:pPr marL="215900" lvl="0" indent="-215900" algn="l" rtl="0">
              <a:lnSpc>
                <a:spcPct val="100000"/>
              </a:lnSpc>
              <a:spcBef>
                <a:spcPts val="600"/>
              </a:spcBef>
              <a:spcAft>
                <a:spcPts val="0"/>
              </a:spcAft>
              <a:buClr>
                <a:schemeClr val="lt2"/>
              </a:buClr>
              <a:buSzPts val="1600"/>
              <a:buChar char="●"/>
            </a:pPr>
            <a:r>
              <a:rPr lang="fi-FI" dirty="0"/>
              <a:t>Major challenges with stable operations — change was necessary</a:t>
            </a:r>
          </a:p>
          <a:p>
            <a:pPr marL="215900" lvl="0" indent="-215900" algn="l" rtl="0">
              <a:lnSpc>
                <a:spcPct val="100000"/>
              </a:lnSpc>
              <a:spcBef>
                <a:spcPts val="600"/>
              </a:spcBef>
              <a:spcAft>
                <a:spcPts val="0"/>
              </a:spcAft>
              <a:buClr>
                <a:schemeClr val="lt2"/>
              </a:buClr>
              <a:buSzPts val="1600"/>
              <a:buChar char="●"/>
            </a:pPr>
            <a:r>
              <a:rPr lang="fi-FI" dirty="0"/>
              <a:t>Common services has a long tradition in Sikt. It is a common understanding that smaller institutions benefits of joining forces </a:t>
            </a:r>
          </a:p>
        </p:txBody>
      </p:sp>
      <p:pic>
        <p:nvPicPr>
          <p:cNvPr id="718" name="Google Shape;718;p35" descr="Voksen_med_pil.png"/>
          <p:cNvPicPr preferRelativeResize="0"/>
          <p:nvPr/>
        </p:nvPicPr>
        <p:blipFill rotWithShape="1">
          <a:blip r:embed="rId3">
            <a:alphaModFix/>
          </a:blip>
          <a:srcRect/>
          <a:stretch/>
        </p:blipFill>
        <p:spPr>
          <a:xfrm>
            <a:off x="827088" y="887730"/>
            <a:ext cx="5082540" cy="50825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36"/>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2"/>
              </a:buClr>
              <a:buSzPts val="2200"/>
              <a:buFont typeface="Arial"/>
              <a:buNone/>
            </a:pPr>
            <a:r>
              <a:rPr lang="fi-FI" sz="2200" b="0" i="0" u="none" strike="noStrike">
                <a:solidFill>
                  <a:schemeClr val="lt2"/>
                </a:solidFill>
                <a:latin typeface="Arial"/>
                <a:ea typeface="Arial"/>
                <a:cs typeface="Arial"/>
                <a:sym typeface="Arial"/>
              </a:rPr>
              <a:t>On-Premise vs. Cloud — The Norwegian View</a:t>
            </a:r>
            <a:endParaRPr/>
          </a:p>
        </p:txBody>
      </p:sp>
      <p:sp>
        <p:nvSpPr>
          <p:cNvPr id="724" name="Google Shape;724;p36"/>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chemeClr val="lt2"/>
              </a:buClr>
              <a:buSzPts val="1600"/>
              <a:buChar char="●"/>
            </a:pPr>
            <a:r>
              <a:rPr lang="fi-FI"/>
              <a:t>Cloud ✅ Stability, scalability, part of a larger operating environment, cost-effective</a:t>
            </a:r>
            <a:endParaRPr/>
          </a:p>
          <a:p>
            <a:pPr marL="216000" lvl="0" indent="-216000" algn="l" rtl="0">
              <a:lnSpc>
                <a:spcPct val="100000"/>
              </a:lnSpc>
              <a:spcBef>
                <a:spcPts val="600"/>
              </a:spcBef>
              <a:spcAft>
                <a:spcPts val="0"/>
              </a:spcAft>
              <a:buClr>
                <a:schemeClr val="lt2"/>
              </a:buClr>
              <a:buSzPts val="1600"/>
              <a:buChar char="●"/>
            </a:pPr>
            <a:r>
              <a:rPr lang="fi-FI"/>
              <a:t>Cloud ⚠️ GDPR challenges, data centres located outside national borders</a:t>
            </a:r>
            <a:endParaRPr/>
          </a:p>
          <a:p>
            <a:pPr marL="216000" lvl="0" indent="-216000" algn="l" rtl="0">
              <a:lnSpc>
                <a:spcPct val="100000"/>
              </a:lnSpc>
              <a:spcBef>
                <a:spcPts val="600"/>
              </a:spcBef>
              <a:spcAft>
                <a:spcPts val="0"/>
              </a:spcAft>
              <a:buClr>
                <a:schemeClr val="lt2"/>
              </a:buClr>
              <a:buSzPts val="1600"/>
              <a:buChar char="●"/>
            </a:pPr>
            <a:r>
              <a:rPr lang="fi-FI"/>
              <a:t>On-premise ✅ Control over own data, perceived as secure</a:t>
            </a:r>
            <a:endParaRPr/>
          </a:p>
          <a:p>
            <a:pPr marL="216000" lvl="0" indent="-216000" algn="l" rtl="0">
              <a:lnSpc>
                <a:spcPct val="100000"/>
              </a:lnSpc>
              <a:spcBef>
                <a:spcPts val="600"/>
              </a:spcBef>
              <a:spcAft>
                <a:spcPts val="0"/>
              </a:spcAft>
              <a:buClr>
                <a:schemeClr val="lt2"/>
              </a:buClr>
              <a:buSzPts val="1600"/>
              <a:buChar char="●"/>
            </a:pPr>
            <a:r>
              <a:rPr lang="fi-FI"/>
              <a:t>On-premise ⚠️ Expensive, vulnerable with small operating environments</a:t>
            </a:r>
            <a:endParaRPr/>
          </a:p>
        </p:txBody>
      </p:sp>
      <p:pic>
        <p:nvPicPr>
          <p:cNvPr id="725" name="Google Shape;725;p36" descr="personvern 1.png"/>
          <p:cNvPicPr preferRelativeResize="0"/>
          <p:nvPr/>
        </p:nvPicPr>
        <p:blipFill rotWithShape="1">
          <a:blip r:embed="rId3">
            <a:alphaModFix/>
          </a:blip>
          <a:srcRect/>
          <a:stretch/>
        </p:blipFill>
        <p:spPr>
          <a:xfrm>
            <a:off x="827088" y="887730"/>
            <a:ext cx="5082540" cy="50825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37"/>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2"/>
              </a:buClr>
              <a:buSzPts val="2200"/>
              <a:buFont typeface="Arial"/>
              <a:buNone/>
            </a:pPr>
            <a:r>
              <a:rPr lang="fi-FI" sz="2200" b="0" i="0" u="none" strike="noStrike">
                <a:solidFill>
                  <a:schemeClr val="lt2"/>
                </a:solidFill>
                <a:latin typeface="Arial"/>
                <a:ea typeface="Arial"/>
                <a:cs typeface="Arial"/>
                <a:sym typeface="Arial"/>
              </a:rPr>
              <a:t>Why Did Sikt Choose a Cloud Solution?</a:t>
            </a:r>
            <a:endParaRPr/>
          </a:p>
        </p:txBody>
      </p:sp>
      <p:sp>
        <p:nvSpPr>
          <p:cNvPr id="731" name="Google Shape;731;p37"/>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p>
            <a:pPr marL="215900" lvl="0" indent="-215900" algn="l" rtl="0">
              <a:lnSpc>
                <a:spcPct val="100000"/>
              </a:lnSpc>
              <a:spcBef>
                <a:spcPts val="0"/>
              </a:spcBef>
              <a:spcAft>
                <a:spcPts val="0"/>
              </a:spcAft>
              <a:buClr>
                <a:schemeClr val="lt2"/>
              </a:buClr>
              <a:buSzPts val="1600"/>
              <a:buChar char="●"/>
            </a:pPr>
            <a:r>
              <a:rPr lang="fi-FI" dirty="0"/>
              <a:t>High participation — joint procurement gives leverage and better terms</a:t>
            </a:r>
            <a:endParaRPr lang="en-US" dirty="0"/>
          </a:p>
          <a:p>
            <a:pPr marL="215900" lvl="0" indent="-215900" algn="l" rtl="0">
              <a:lnSpc>
                <a:spcPct val="100000"/>
              </a:lnSpc>
              <a:spcBef>
                <a:spcPts val="600"/>
              </a:spcBef>
              <a:spcAft>
                <a:spcPts val="0"/>
              </a:spcAft>
              <a:buClr>
                <a:schemeClr val="lt2"/>
              </a:buClr>
              <a:buSzPts val="1600"/>
              <a:buChar char="●"/>
            </a:pPr>
            <a:r>
              <a:rPr lang="fi-FI" dirty="0"/>
              <a:t>Ease of use — lower barrier for users and administrators</a:t>
            </a:r>
            <a:endParaRPr dirty="0"/>
          </a:p>
          <a:p>
            <a:pPr marL="215900" lvl="0" indent="-215900" algn="l" rtl="0">
              <a:lnSpc>
                <a:spcPct val="100000"/>
              </a:lnSpc>
              <a:spcBef>
                <a:spcPts val="600"/>
              </a:spcBef>
              <a:spcAft>
                <a:spcPts val="0"/>
              </a:spcAft>
              <a:buClr>
                <a:schemeClr val="lt2"/>
              </a:buClr>
              <a:buSzPts val="1600"/>
              <a:buChar char="●"/>
            </a:pPr>
            <a:r>
              <a:rPr lang="fi-FI" dirty="0"/>
              <a:t>Strong LMS integrations — seamless connection to learning platforms</a:t>
            </a:r>
            <a:endParaRPr dirty="0"/>
          </a:p>
          <a:p>
            <a:pPr marL="215900" lvl="0" indent="-215900" algn="l" rtl="0">
              <a:lnSpc>
                <a:spcPct val="100000"/>
              </a:lnSpc>
              <a:spcBef>
                <a:spcPts val="600"/>
              </a:spcBef>
              <a:spcAft>
                <a:spcPts val="0"/>
              </a:spcAft>
              <a:buClr>
                <a:schemeClr val="lt2"/>
              </a:buClr>
              <a:buSzPts val="1600"/>
              <a:buChar char="●"/>
            </a:pPr>
            <a:r>
              <a:rPr lang="fi-FI" dirty="0"/>
              <a:t>Hardware independence — no local hardware to operate or replace</a:t>
            </a:r>
            <a:endParaRPr dirty="0"/>
          </a:p>
          <a:p>
            <a:pPr marL="215900" lvl="0" indent="-215900" algn="l" rtl="0">
              <a:lnSpc>
                <a:spcPct val="100000"/>
              </a:lnSpc>
              <a:spcBef>
                <a:spcPts val="600"/>
              </a:spcBef>
              <a:spcAft>
                <a:spcPts val="0"/>
              </a:spcAft>
              <a:buClr>
                <a:schemeClr val="lt2"/>
              </a:buClr>
              <a:buSzPts val="1600"/>
              <a:buChar char="●"/>
            </a:pPr>
            <a:r>
              <a:rPr lang="fi-FI" dirty="0"/>
              <a:t>Support for varied recording scenarios — classroom, screen capture, mobile and more</a:t>
            </a:r>
          </a:p>
          <a:p>
            <a:pPr marL="215900" lvl="0" indent="-215900" algn="l" rtl="0">
              <a:lnSpc>
                <a:spcPct val="100000"/>
              </a:lnSpc>
              <a:spcBef>
                <a:spcPts val="600"/>
              </a:spcBef>
              <a:spcAft>
                <a:spcPts val="0"/>
              </a:spcAft>
              <a:buClr>
                <a:schemeClr val="lt2"/>
              </a:buClr>
              <a:buSzPts val="1600"/>
              <a:buChar char="●"/>
            </a:pPr>
            <a:r>
              <a:rPr lang="fi-FI" dirty="0"/>
              <a:t>Cost efficient</a:t>
            </a:r>
          </a:p>
          <a:p>
            <a:pPr marL="215900" lvl="0" indent="-215900" algn="l" rtl="0">
              <a:lnSpc>
                <a:spcPct val="100000"/>
              </a:lnSpc>
              <a:spcBef>
                <a:spcPts val="600"/>
              </a:spcBef>
              <a:spcAft>
                <a:spcPts val="0"/>
              </a:spcAft>
              <a:buClr>
                <a:schemeClr val="lt2"/>
              </a:buClr>
              <a:buSzPts val="1600"/>
              <a:buChar char="●"/>
            </a:pPr>
            <a:endParaRPr lang="fi-FI" dirty="0"/>
          </a:p>
          <a:p>
            <a:pPr marL="215900" lvl="0" indent="-215900" algn="l" rtl="0">
              <a:lnSpc>
                <a:spcPct val="100000"/>
              </a:lnSpc>
              <a:spcBef>
                <a:spcPts val="600"/>
              </a:spcBef>
              <a:spcAft>
                <a:spcPts val="0"/>
              </a:spcAft>
              <a:buClr>
                <a:schemeClr val="lt2"/>
              </a:buClr>
              <a:buSzPts val="1600"/>
              <a:buChar char="●"/>
            </a:pPr>
            <a:r>
              <a:rPr lang="fi-FI" dirty="0"/>
              <a:t>SIKT’s cloud first strategy </a:t>
            </a:r>
            <a:endParaRPr dirty="0"/>
          </a:p>
        </p:txBody>
      </p:sp>
      <p:pic>
        <p:nvPicPr>
          <p:cNvPr id="732" name="Google Shape;732;p37" descr="sammarbeid 1.png"/>
          <p:cNvPicPr preferRelativeResize="0"/>
          <p:nvPr/>
        </p:nvPicPr>
        <p:blipFill rotWithShape="1">
          <a:blip r:embed="rId3">
            <a:alphaModFix/>
          </a:blip>
          <a:srcRect/>
          <a:stretch/>
        </p:blipFill>
        <p:spPr>
          <a:xfrm>
            <a:off x="827088" y="887730"/>
            <a:ext cx="5082540" cy="50825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35a"/>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US" sz="2200" b="0" i="0" u="none" strike="noStrike">
                <a:solidFill>
                  <a:schemeClr val="lt2"/>
                </a:solidFill>
                <a:latin typeface="Arial"/>
                <a:ea typeface="Arial"/>
                <a:cs typeface="Arial"/>
                <a:sym typeface="Arial"/>
              </a:rPr>
              <a:t>Anti Lock-In Strategy: Cradle to Grave</a:t>
            </a:r>
            <a:endParaRPr/>
          </a:p>
        </p:txBody>
      </p:sp>
      <p:sp>
        <p:nvSpPr>
          <p:cNvPr id="902" name="Google Shape;902;p35a"/>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chemeClr val="lt2"/>
              </a:buClr>
              <a:buSzPts val="1600"/>
              <a:buChar char="●"/>
            </a:pPr>
            <a:r>
              <a:rPr lang="en-US"/>
              <a:t>Strategy must cover the full service lifecycle — from procurement to exit</a:t>
            </a:r>
            <a:endParaRPr/>
          </a:p>
          <a:p>
            <a:pPr marL="216000" lvl="0" indent="-216000" algn="l" rtl="0">
              <a:lnSpc>
                <a:spcPct val="100000"/>
              </a:lnSpc>
              <a:spcBef>
                <a:spcPts val="600"/>
              </a:spcBef>
              <a:spcAft>
                <a:spcPts val="0"/>
              </a:spcAft>
              <a:buClr>
                <a:schemeClr val="lt2"/>
              </a:buClr>
              <a:buSzPts val="1600"/>
              <a:buChar char="●"/>
            </a:pPr>
            <a:r>
              <a:rPr lang="en-US"/>
              <a:t>Long contract period — short exit time: plan your way out from day one</a:t>
            </a:r>
            <a:endParaRPr/>
          </a:p>
          <a:p>
            <a:pPr marL="216000" lvl="0" indent="-216000" algn="l" rtl="0">
              <a:lnSpc>
                <a:spcPct val="100000"/>
              </a:lnSpc>
              <a:spcBef>
                <a:spcPts val="600"/>
              </a:spcBef>
              <a:spcAft>
                <a:spcPts val="0"/>
              </a:spcAft>
              <a:buClr>
                <a:schemeClr val="lt2"/>
              </a:buClr>
              <a:buSzPts val="1600"/>
              <a:buChar char="●"/>
            </a:pPr>
            <a:r>
              <a:rPr lang="en-US"/>
              <a:t>Embed in the tender: requirements for open APIs, standard content formats, and contractual exit support with data extraction assistance</a:t>
            </a:r>
            <a:endParaRPr/>
          </a:p>
          <a:p>
            <a:pPr marL="216000" lvl="0" indent="-216000" algn="l" rtl="0">
              <a:lnSpc>
                <a:spcPct val="100000"/>
              </a:lnSpc>
              <a:spcBef>
                <a:spcPts val="600"/>
              </a:spcBef>
              <a:spcAft>
                <a:spcPts val="0"/>
              </a:spcAft>
              <a:buClr>
                <a:schemeClr val="lt2"/>
              </a:buClr>
              <a:buSzPts val="1600"/>
              <a:buChar char="●"/>
            </a:pPr>
            <a:r>
              <a:rPr lang="en-US"/>
              <a:t>Contractual exit support: define upfront what the vendor must deliver when you leave</a:t>
            </a:r>
            <a:endParaRPr/>
          </a:p>
        </p:txBody>
      </p:sp>
      <p:pic>
        <p:nvPicPr>
          <p:cNvPr id="903" name="Google Shape;903;p35a" descr="laas.png"/>
          <p:cNvPicPr preferRelativeResize="0"/>
          <p:nvPr/>
        </p:nvPicPr>
        <p:blipFill rotWithShape="1">
          <a:blip r:embed="rId2">
            <a:alphaModFix/>
          </a:blip>
          <a:srcRect/>
          <a:stretch/>
        </p:blipFill>
        <p:spPr>
          <a:xfrm>
            <a:off x="827088" y="887730"/>
            <a:ext cx="5082540" cy="50825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6a"/>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None/>
            </a:pPr>
            <a:r>
              <a:rPr lang="en-US" sz="2200" b="0" i="0" u="none" strike="noStrike">
                <a:solidFill>
                  <a:schemeClr val="lt2"/>
                </a:solidFill>
                <a:latin typeface="Arial"/>
                <a:ea typeface="Arial"/>
                <a:cs typeface="Arial"/>
                <a:sym typeface="Arial"/>
              </a:rPr>
              <a:t>Governance and Cultural Lock-In</a:t>
            </a:r>
            <a:endParaRPr/>
          </a:p>
        </p:txBody>
      </p:sp>
      <p:sp>
        <p:nvSpPr>
          <p:cNvPr id="912" name="Google Shape;912;p36a"/>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chemeClr val="lt2"/>
              </a:buClr>
              <a:buSzPts val="1600"/>
              <a:buChar char="●"/>
            </a:pPr>
            <a:r>
              <a:rPr lang="en-US" dirty="0"/>
              <a:t>In governance: avoid building yourself in — don’t let operations depend on a single vendor’s proprietary features</a:t>
            </a:r>
            <a:endParaRPr dirty="0"/>
          </a:p>
          <a:p>
            <a:pPr marL="216000" lvl="0" indent="-216000" algn="l" rtl="0">
              <a:lnSpc>
                <a:spcPct val="100000"/>
              </a:lnSpc>
              <a:spcBef>
                <a:spcPts val="600"/>
              </a:spcBef>
              <a:spcAft>
                <a:spcPts val="0"/>
              </a:spcAft>
              <a:buClr>
                <a:schemeClr val="lt2"/>
              </a:buClr>
              <a:buSzPts val="1600"/>
              <a:buChar char="●"/>
            </a:pPr>
            <a:r>
              <a:rPr lang="en-US" dirty="0"/>
              <a:t>Plug-ins in governance should use universal integrations — not vendor-specific connectors</a:t>
            </a:r>
            <a:endParaRPr dirty="0"/>
          </a:p>
          <a:p>
            <a:pPr marL="216000" lvl="0" indent="-216000" algn="l" rtl="0">
              <a:lnSpc>
                <a:spcPct val="100000"/>
              </a:lnSpc>
              <a:spcBef>
                <a:spcPts val="600"/>
              </a:spcBef>
              <a:spcAft>
                <a:spcPts val="0"/>
              </a:spcAft>
              <a:buClr>
                <a:schemeClr val="lt2"/>
              </a:buClr>
              <a:buSzPts val="1600"/>
              <a:buChar char="●"/>
            </a:pPr>
            <a:r>
              <a:rPr lang="en-US" dirty="0"/>
              <a:t>Microsoft usage has challenged this — deep integration makes switching costly</a:t>
            </a:r>
            <a:endParaRPr dirty="0"/>
          </a:p>
          <a:p>
            <a:pPr marL="216000" lvl="0" indent="-216000" algn="l" rtl="0">
              <a:lnSpc>
                <a:spcPct val="100000"/>
              </a:lnSpc>
              <a:spcBef>
                <a:spcPts val="600"/>
              </a:spcBef>
              <a:spcAft>
                <a:spcPts val="0"/>
              </a:spcAft>
              <a:buClr>
                <a:schemeClr val="lt2"/>
              </a:buClr>
              <a:buSzPts val="1600"/>
              <a:buChar char="●"/>
            </a:pPr>
            <a:r>
              <a:rPr lang="en-US" dirty="0"/>
              <a:t>Cultural lock-in is challenging regardless of platform — users adapt to tools, not just data</a:t>
            </a:r>
            <a:endParaRPr dirty="0"/>
          </a:p>
        </p:txBody>
      </p:sp>
      <p:pic>
        <p:nvPicPr>
          <p:cNvPr id="913" name="Google Shape;913;p36a" descr="nettverk.png"/>
          <p:cNvPicPr preferRelativeResize="0"/>
          <p:nvPr/>
        </p:nvPicPr>
        <p:blipFill rotWithShape="1">
          <a:blip r:embed="rId2">
            <a:alphaModFix/>
          </a:blip>
          <a:srcRect/>
          <a:stretch/>
        </p:blipFill>
        <p:spPr>
          <a:xfrm>
            <a:off x="827088" y="887730"/>
            <a:ext cx="5082540" cy="50825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3e4042d4b6a_0_53"/>
          <p:cNvSpPr txBox="1">
            <a:spLocks noGrp="1"/>
          </p:cNvSpPr>
          <p:nvPr>
            <p:ph type="title"/>
          </p:nvPr>
        </p:nvSpPr>
        <p:spPr>
          <a:xfrm>
            <a:off x="687388" y="561250"/>
            <a:ext cx="10536237" cy="119262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fi-FI" dirty="0">
                <a:solidFill>
                  <a:schemeClr val="bg1"/>
                </a:solidFill>
              </a:rPr>
              <a:t>Working together</a:t>
            </a:r>
            <a:endParaRPr dirty="0">
              <a:solidFill>
                <a:schemeClr val="bg1"/>
              </a:solidFill>
            </a:endParaRPr>
          </a:p>
        </p:txBody>
      </p:sp>
      <p:sp>
        <p:nvSpPr>
          <p:cNvPr id="739" name="Google Shape;739;g3e4042d4b6a_0_53"/>
          <p:cNvSpPr txBox="1">
            <a:spLocks noGrp="1"/>
          </p:cNvSpPr>
          <p:nvPr>
            <p:ph type="body" idx="1"/>
          </p:nvPr>
        </p:nvSpPr>
        <p:spPr>
          <a:prstGeom prst="rect">
            <a:avLst/>
          </a:prstGeom>
        </p:spPr>
        <p:txBody>
          <a:bodyPr spcFirstLastPara="1" wrap="square" lIns="0" tIns="0" rIns="0" bIns="0" anchor="t" anchorCtr="0">
            <a:normAutofit fontScale="62500" lnSpcReduction="20000"/>
          </a:bodyPr>
          <a:lstStyle/>
          <a:p>
            <a:r>
              <a:rPr lang="en-US" sz="2900" dirty="0">
                <a:solidFill>
                  <a:schemeClr val="bg1"/>
                </a:solidFill>
              </a:rPr>
              <a:t>The Nordic VMS community is a fragile structure</a:t>
            </a:r>
          </a:p>
          <a:p>
            <a:r>
              <a:rPr lang="en-US" sz="2900" dirty="0">
                <a:solidFill>
                  <a:schemeClr val="bg1"/>
                </a:solidFill>
              </a:rPr>
              <a:t>Personal relationships are important</a:t>
            </a:r>
          </a:p>
          <a:p>
            <a:r>
              <a:rPr lang="en-US" sz="2900" dirty="0">
                <a:solidFill>
                  <a:schemeClr val="bg1"/>
                </a:solidFill>
              </a:rPr>
              <a:t>It is not mandatory to take part in the community</a:t>
            </a:r>
            <a:br>
              <a:rPr lang="en-US" sz="2900" dirty="0">
                <a:solidFill>
                  <a:schemeClr val="bg1"/>
                </a:solidFill>
              </a:rPr>
            </a:br>
            <a:endParaRPr lang="en-US" sz="2900" dirty="0">
              <a:solidFill>
                <a:schemeClr val="bg1"/>
              </a:solidFill>
            </a:endParaRPr>
          </a:p>
          <a:p>
            <a:r>
              <a:rPr lang="en-US" sz="2900" dirty="0" err="1">
                <a:solidFill>
                  <a:schemeClr val="bg1"/>
                </a:solidFill>
              </a:rPr>
              <a:t>Nrens</a:t>
            </a:r>
            <a:r>
              <a:rPr lang="en-US" sz="2900" dirty="0">
                <a:solidFill>
                  <a:schemeClr val="bg1"/>
                </a:solidFill>
              </a:rPr>
              <a:t> can do their own procurement process (as Sikt did with Panopto)</a:t>
            </a:r>
          </a:p>
          <a:p>
            <a:endParaRPr lang="en-US" sz="2900" dirty="0">
              <a:solidFill>
                <a:schemeClr val="bg1"/>
              </a:solidFill>
            </a:endParaRPr>
          </a:p>
          <a:p>
            <a:r>
              <a:rPr lang="en-US" sz="2900" dirty="0">
                <a:solidFill>
                  <a:schemeClr val="bg1"/>
                </a:solidFill>
              </a:rPr>
              <a:t>Challenging to establish a common understanding of the benefits of a national unit within the user base (universities)</a:t>
            </a:r>
          </a:p>
          <a:p>
            <a:endParaRPr lang="en-US" sz="2900" dirty="0">
              <a:solidFill>
                <a:schemeClr val="bg1"/>
              </a:solidFill>
            </a:endParaRPr>
          </a:p>
          <a:p>
            <a:r>
              <a:rPr lang="en-US" sz="2900" dirty="0">
                <a:solidFill>
                  <a:schemeClr val="bg1"/>
                </a:solidFill>
              </a:rPr>
              <a:t>Even more challenging is establishing a common understanding of a Nordic corporation</a:t>
            </a:r>
          </a:p>
          <a:p>
            <a:endParaRPr lang="nb-NO" dirty="0">
              <a:solidFill>
                <a:schemeClr val="bg1"/>
              </a:solidFill>
            </a:endParaRPr>
          </a:p>
          <a:p>
            <a:pPr marL="0" lvl="0" indent="0" algn="l" rtl="0">
              <a:spcBef>
                <a:spcPts val="600"/>
              </a:spcBef>
              <a:spcAft>
                <a:spcPts val="0"/>
              </a:spcAft>
              <a:buNone/>
            </a:pPr>
            <a:endParaRPr lang="nb-NO" dirty="0"/>
          </a:p>
          <a:p>
            <a:pPr marL="0" lvl="0" indent="0" algn="l" rtl="0">
              <a:spcBef>
                <a:spcPts val="600"/>
              </a:spcBef>
              <a:spcAft>
                <a:spcPts val="0"/>
              </a:spcAft>
              <a:buNone/>
            </a:pPr>
            <a:endParaRPr dirty="0"/>
          </a:p>
        </p:txBody>
      </p:sp>
      <p:sp>
        <p:nvSpPr>
          <p:cNvPr id="740" name="Google Shape;740;g3e4042d4b6a_0_53"/>
          <p:cNvSpPr txBox="1">
            <a:spLocks noGrp="1"/>
          </p:cNvSpPr>
          <p:nvPr>
            <p:ph type="body" idx="2"/>
          </p:nvPr>
        </p:nvSpPr>
        <p:spPr>
          <a:prstGeom prst="rect">
            <a:avLst/>
          </a:prstGeom>
        </p:spPr>
        <p:txBody>
          <a:bodyPr spcFirstLastPara="1" wrap="square" lIns="0" tIns="0" rIns="0" bIns="0" anchor="t" anchorCtr="0">
            <a:normAutofit/>
          </a:bodyPr>
          <a:lstStyle/>
          <a:p>
            <a:pPr marL="0" indent="0">
              <a:spcBef>
                <a:spcPts val="600"/>
              </a:spcBef>
              <a:buNone/>
            </a:pPr>
            <a:r>
              <a:rPr lang="en-US" dirty="0">
                <a:solidFill>
                  <a:schemeClr val="bg1"/>
                </a:solidFill>
              </a:rPr>
              <a:t>Challenging to establish a scalable one-size-fits-all </a:t>
            </a:r>
            <a:r>
              <a:rPr lang="en-US" sz="1800" dirty="0">
                <a:solidFill>
                  <a:schemeClr val="bg1"/>
                </a:solidFill>
              </a:rPr>
              <a:t>system</a:t>
            </a:r>
            <a:r>
              <a:rPr lang="en-US" dirty="0">
                <a:solidFill>
                  <a:schemeClr val="bg1"/>
                </a:solidFill>
              </a:rPr>
              <a:t> when the universities vary from 100 to 50 000 students</a:t>
            </a:r>
            <a:endParaRPr lang="nb-NO" dirty="0">
              <a:solidFill>
                <a:schemeClr val="bg1"/>
              </a:solidFill>
            </a:endParaRPr>
          </a:p>
          <a:p>
            <a:pPr marL="0" lvl="0" indent="0" algn="l" rtl="0">
              <a:spcBef>
                <a:spcPts val="600"/>
              </a:spcBef>
              <a:spcAft>
                <a:spcPts val="0"/>
              </a:spcAft>
              <a:buNone/>
            </a:pPr>
            <a:endParaRPr lang="nb-NO" dirty="0">
              <a:solidFill>
                <a:schemeClr val="bg1"/>
              </a:solidFill>
            </a:endParaRPr>
          </a:p>
          <a:p>
            <a:pPr marL="0" lvl="0" indent="0" algn="l" rtl="0">
              <a:spcBef>
                <a:spcPts val="600"/>
              </a:spcBef>
              <a:spcAft>
                <a:spcPts val="0"/>
              </a:spcAft>
              <a:buNone/>
            </a:pPr>
            <a:r>
              <a:rPr lang="en-US" dirty="0">
                <a:solidFill>
                  <a:schemeClr val="bg1"/>
                </a:solidFill>
              </a:rPr>
              <a:t>Freedom of choice forces us to deliver good services. Dissatisfied customers will find something else to do — we have seen examples of that (not within the video service).</a:t>
            </a:r>
            <a:endParaRPr lang="nb-NO" dirty="0">
              <a:solidFill>
                <a:schemeClr val="bg1"/>
              </a:solidFill>
            </a:endParaRPr>
          </a:p>
        </p:txBody>
      </p:sp>
      <p:sp>
        <p:nvSpPr>
          <p:cNvPr id="741" name="Google Shape;741;g3e4042d4b6a_0_53"/>
          <p:cNvSpPr txBox="1">
            <a:spLocks noGrp="1"/>
          </p:cNvSpPr>
          <p:nvPr>
            <p:ph type="sldNum" idx="12"/>
          </p:nvPr>
        </p:nvSpPr>
        <p:spPr>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fi-FI"/>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748"/>
        <p:cNvGrpSpPr/>
        <p:nvPr/>
      </p:nvGrpSpPr>
      <p:grpSpPr>
        <a:xfrm>
          <a:off x="0" y="0"/>
          <a:ext cx="0" cy="0"/>
          <a:chOff x="0" y="0"/>
          <a:chExt cx="0" cy="0"/>
        </a:xfrm>
      </p:grpSpPr>
      <p:sp>
        <p:nvSpPr>
          <p:cNvPr id="749" name="Google Shape;749;g3e11ff423da_2_10"/>
          <p:cNvSpPr txBox="1">
            <a:spLocks noGrp="1"/>
          </p:cNvSpPr>
          <p:nvPr>
            <p:ph type="body" idx="1"/>
          </p:nvPr>
        </p:nvSpPr>
        <p:spPr>
          <a:xfrm>
            <a:off x="550875" y="2196180"/>
            <a:ext cx="5257800" cy="4035600"/>
          </a:xfrm>
          <a:prstGeom prst="rect">
            <a:avLst/>
          </a:prstGeom>
          <a:noFill/>
          <a:ln>
            <a:noFill/>
          </a:ln>
        </p:spPr>
        <p:txBody>
          <a:bodyPr spcFirstLastPara="1" wrap="square" lIns="0" tIns="0" rIns="0" bIns="0" anchor="t" anchorCtr="0">
            <a:normAutofit/>
          </a:bodyPr>
          <a:lstStyle/>
          <a:p>
            <a:pPr marL="114300" lvl="0" indent="0" algn="l" rtl="0">
              <a:lnSpc>
                <a:spcPct val="100000"/>
              </a:lnSpc>
              <a:spcBef>
                <a:spcPts val="600"/>
              </a:spcBef>
              <a:spcAft>
                <a:spcPts val="0"/>
              </a:spcAft>
              <a:buSzPts val="1800"/>
              <a:buNone/>
            </a:pPr>
            <a:r>
              <a:rPr lang="fi-FI" dirty="0" err="1"/>
              <a:t>Co-owned</a:t>
            </a:r>
            <a:r>
              <a:rPr lang="fi-FI" dirty="0"/>
              <a:t> </a:t>
            </a:r>
            <a:r>
              <a:rPr lang="fi-FI" dirty="0" err="1"/>
              <a:t>by</a:t>
            </a:r>
            <a:r>
              <a:rPr lang="fi-FI" dirty="0"/>
              <a:t> </a:t>
            </a:r>
            <a:r>
              <a:rPr lang="fi-FI" dirty="0" err="1"/>
              <a:t>the</a:t>
            </a:r>
            <a:r>
              <a:rPr lang="fi-FI" dirty="0"/>
              <a:t> Nordic </a:t>
            </a:r>
            <a:r>
              <a:rPr lang="fi-FI" dirty="0" err="1"/>
              <a:t>NRENs</a:t>
            </a:r>
            <a:endParaRPr lang="fi-FI" dirty="0"/>
          </a:p>
          <a:p>
            <a:pPr marL="114300" lvl="0" indent="0" algn="l" rtl="0">
              <a:lnSpc>
                <a:spcPct val="100000"/>
              </a:lnSpc>
              <a:spcBef>
                <a:spcPts val="600"/>
              </a:spcBef>
              <a:spcAft>
                <a:spcPts val="0"/>
              </a:spcAft>
              <a:buSzPts val="1800"/>
              <a:buNone/>
            </a:pPr>
            <a:endParaRPr dirty="0"/>
          </a:p>
          <a:p>
            <a:pPr marL="457200" lvl="0" indent="-342900" algn="l" rtl="0">
              <a:lnSpc>
                <a:spcPct val="100000"/>
              </a:lnSpc>
              <a:spcBef>
                <a:spcPts val="0"/>
              </a:spcBef>
              <a:spcAft>
                <a:spcPts val="0"/>
              </a:spcAft>
              <a:buSzPts val="1800"/>
              <a:buChar char="•"/>
            </a:pPr>
            <a:r>
              <a:rPr lang="fi-FI" dirty="0" err="1"/>
              <a:t>Runs</a:t>
            </a:r>
            <a:r>
              <a:rPr lang="fi-FI" dirty="0"/>
              <a:t> </a:t>
            </a:r>
            <a:r>
              <a:rPr lang="fi-FI" dirty="0" err="1"/>
              <a:t>our</a:t>
            </a:r>
            <a:r>
              <a:rPr lang="fi-FI" dirty="0"/>
              <a:t> </a:t>
            </a:r>
            <a:r>
              <a:rPr lang="fi-FI" dirty="0" err="1"/>
              <a:t>services</a:t>
            </a:r>
            <a:endParaRPr lang="fi-FI" dirty="0"/>
          </a:p>
          <a:p>
            <a:pPr marL="457200" lvl="0" indent="-342900" algn="l" rtl="0">
              <a:lnSpc>
                <a:spcPct val="100000"/>
              </a:lnSpc>
              <a:spcBef>
                <a:spcPts val="0"/>
              </a:spcBef>
              <a:spcAft>
                <a:spcPts val="0"/>
              </a:spcAft>
              <a:buSzPts val="1800"/>
              <a:buChar char="•"/>
            </a:pPr>
            <a:r>
              <a:rPr lang="fi-FI" dirty="0" err="1"/>
              <a:t>Share</a:t>
            </a:r>
            <a:r>
              <a:rPr lang="fi-FI" dirty="0"/>
              <a:t> </a:t>
            </a:r>
            <a:r>
              <a:rPr lang="fi-FI" dirty="0" err="1"/>
              <a:t>costs</a:t>
            </a:r>
            <a:endParaRPr dirty="0"/>
          </a:p>
          <a:p>
            <a:pPr marL="457200" lvl="0" indent="-342900" algn="l" rtl="0">
              <a:lnSpc>
                <a:spcPct val="100000"/>
              </a:lnSpc>
              <a:spcBef>
                <a:spcPts val="0"/>
              </a:spcBef>
              <a:spcAft>
                <a:spcPts val="0"/>
              </a:spcAft>
              <a:buSzPts val="1800"/>
              <a:buChar char="•"/>
            </a:pPr>
            <a:r>
              <a:rPr lang="fi-FI" dirty="0" err="1"/>
              <a:t>Increase</a:t>
            </a:r>
            <a:r>
              <a:rPr lang="fi-FI" dirty="0"/>
              <a:t> </a:t>
            </a:r>
            <a:r>
              <a:rPr lang="fi-FI" dirty="0" err="1"/>
              <a:t>quality</a:t>
            </a:r>
            <a:endParaRPr dirty="0"/>
          </a:p>
          <a:p>
            <a:pPr marL="457200" lvl="0" indent="-342900" algn="l" rtl="0">
              <a:lnSpc>
                <a:spcPct val="100000"/>
              </a:lnSpc>
              <a:spcBef>
                <a:spcPts val="0"/>
              </a:spcBef>
              <a:spcAft>
                <a:spcPts val="0"/>
              </a:spcAft>
              <a:buSzPts val="1800"/>
              <a:buChar char="•"/>
            </a:pPr>
            <a:r>
              <a:rPr lang="fi-FI" dirty="0" err="1"/>
              <a:t>Cooperation</a:t>
            </a:r>
            <a:endParaRPr dirty="0"/>
          </a:p>
          <a:p>
            <a:pPr marL="457200" lvl="0" indent="-342900" algn="l" rtl="0">
              <a:lnSpc>
                <a:spcPct val="100000"/>
              </a:lnSpc>
              <a:spcBef>
                <a:spcPts val="0"/>
              </a:spcBef>
              <a:spcAft>
                <a:spcPts val="0"/>
              </a:spcAft>
              <a:buSzPts val="1800"/>
              <a:buChar char="•"/>
            </a:pPr>
            <a:r>
              <a:rPr lang="fi-FI" dirty="0"/>
              <a:t>More </a:t>
            </a:r>
            <a:r>
              <a:rPr lang="fi-FI" dirty="0" err="1"/>
              <a:t>we</a:t>
            </a:r>
            <a:endParaRPr dirty="0"/>
          </a:p>
          <a:p>
            <a:pPr marL="457200" lvl="0" indent="-228600" algn="l" rtl="0">
              <a:lnSpc>
                <a:spcPct val="100000"/>
              </a:lnSpc>
              <a:spcBef>
                <a:spcPts val="0"/>
              </a:spcBef>
              <a:spcAft>
                <a:spcPts val="0"/>
              </a:spcAft>
              <a:buSzPts val="1800"/>
              <a:buNone/>
            </a:pPr>
            <a:endParaRPr dirty="0"/>
          </a:p>
        </p:txBody>
      </p:sp>
      <p:sp>
        <p:nvSpPr>
          <p:cNvPr id="751" name="Google Shape;751;g3e11ff423da_2_10"/>
          <p:cNvSpPr txBox="1">
            <a:spLocks noGrp="1"/>
          </p:cNvSpPr>
          <p:nvPr>
            <p:ph type="sldNum" idx="12"/>
          </p:nvPr>
        </p:nvSpPr>
        <p:spPr>
          <a:xfrm>
            <a:off x="550863" y="6525344"/>
            <a:ext cx="3606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fi-FI"/>
              <a:t>18</a:t>
            </a:fld>
            <a:endParaRPr/>
          </a:p>
        </p:txBody>
      </p:sp>
      <p:pic>
        <p:nvPicPr>
          <p:cNvPr id="754" name="Google Shape;754;g3e11ff423da_2_10"/>
          <p:cNvPicPr preferRelativeResize="0"/>
          <p:nvPr/>
        </p:nvPicPr>
        <p:blipFill>
          <a:blip r:embed="rId3">
            <a:alphaModFix/>
          </a:blip>
          <a:stretch>
            <a:fillRect/>
          </a:stretch>
        </p:blipFill>
        <p:spPr>
          <a:xfrm>
            <a:off x="550865" y="626220"/>
            <a:ext cx="3786960" cy="1063660"/>
          </a:xfrm>
          <a:prstGeom prst="rect">
            <a:avLst/>
          </a:prstGeom>
          <a:noFill/>
          <a:ln>
            <a:noFill/>
          </a:ln>
        </p:spPr>
      </p:pic>
      <p:pic>
        <p:nvPicPr>
          <p:cNvPr id="3" name="Picture 2">
            <a:extLst>
              <a:ext uri="{FF2B5EF4-FFF2-40B4-BE49-F238E27FC236}">
                <a16:creationId xmlns:a16="http://schemas.microsoft.com/office/drawing/2014/main" id="{0D9EBA3C-8ECE-1CBC-3A89-620FF50D5D02}"/>
              </a:ext>
            </a:extLst>
          </p:cNvPr>
          <p:cNvPicPr>
            <a:picLocks noChangeAspect="1"/>
          </p:cNvPicPr>
          <p:nvPr/>
        </p:nvPicPr>
        <p:blipFill>
          <a:blip r:embed="rId4">
            <a:alphaModFix amt="40000"/>
          </a:blip>
          <a:stretch>
            <a:fillRect/>
          </a:stretch>
        </p:blipFill>
        <p:spPr>
          <a:xfrm>
            <a:off x="0" y="4909315"/>
            <a:ext cx="12192000" cy="1948685"/>
          </a:xfrm>
          <a:prstGeom prst="rect">
            <a:avLst/>
          </a:prstGeom>
        </p:spPr>
      </p:pic>
      <p:pic>
        <p:nvPicPr>
          <p:cNvPr id="7" name="Picture 6">
            <a:extLst>
              <a:ext uri="{FF2B5EF4-FFF2-40B4-BE49-F238E27FC236}">
                <a16:creationId xmlns:a16="http://schemas.microsoft.com/office/drawing/2014/main" id="{85EBFAFA-7C4B-97F9-F235-5AB0E68D5204}"/>
              </a:ext>
            </a:extLst>
          </p:cNvPr>
          <p:cNvPicPr>
            <a:picLocks noChangeAspect="1"/>
          </p:cNvPicPr>
          <p:nvPr/>
        </p:nvPicPr>
        <p:blipFill>
          <a:blip r:embed="rId5"/>
          <a:stretch>
            <a:fillRect/>
          </a:stretch>
        </p:blipFill>
        <p:spPr>
          <a:xfrm>
            <a:off x="5429063" y="473855"/>
            <a:ext cx="6429879" cy="42830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9"/>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3200"/>
              <a:buFont typeface="Avenir"/>
              <a:buNone/>
            </a:pPr>
            <a:r>
              <a:rPr lang="fi-FI"/>
              <a:t>Nordic Media Group NMG</a:t>
            </a:r>
            <a:endParaRPr lang="fi-FI" dirty="0"/>
          </a:p>
        </p:txBody>
      </p:sp>
      <p:sp>
        <p:nvSpPr>
          <p:cNvPr id="760" name="Google Shape;760;p9"/>
          <p:cNvSpPr txBox="1">
            <a:spLocks noGrp="1"/>
          </p:cNvSpPr>
          <p:nvPr>
            <p:ph type="body" idx="1"/>
          </p:nvPr>
        </p:nvSpPr>
        <p:spPr>
          <a:xfrm>
            <a:off x="550864" y="1700213"/>
            <a:ext cx="5257800" cy="4608512"/>
          </a:xfrm>
          <a:prstGeom prst="rect">
            <a:avLst/>
          </a:prstGeom>
          <a:noFill/>
          <a:ln>
            <a:noFill/>
          </a:ln>
        </p:spPr>
        <p:txBody>
          <a:bodyPr spcFirstLastPara="1" wrap="square" lIns="0" tIns="0" rIns="0" bIns="0" anchor="t" anchorCtr="0">
            <a:normAutofit/>
          </a:bodyPr>
          <a:lstStyle/>
          <a:p>
            <a:pPr marL="457200" lvl="0" indent="-355600" algn="l" rtl="0">
              <a:spcBef>
                <a:spcPts val="600"/>
              </a:spcBef>
              <a:spcAft>
                <a:spcPts val="0"/>
              </a:spcAft>
              <a:buSzPts val="2000"/>
              <a:buChar char="•"/>
            </a:pPr>
            <a:r>
              <a:rPr lang="fi-FI"/>
              <a:t>NORDUnet media services</a:t>
            </a:r>
          </a:p>
          <a:p>
            <a:pPr marL="457200" lvl="0" indent="-355600" algn="l" rtl="0">
              <a:spcBef>
                <a:spcPts val="600"/>
              </a:spcBef>
              <a:spcAft>
                <a:spcPts val="0"/>
              </a:spcAft>
              <a:buSzPts val="2000"/>
              <a:buChar char="•"/>
            </a:pPr>
            <a:r>
              <a:rPr lang="fi-FI"/>
              <a:t>Bi-weekly meetings</a:t>
            </a:r>
          </a:p>
          <a:p>
            <a:pPr marL="457200" lvl="0" indent="-355600" algn="l" rtl="0">
              <a:spcBef>
                <a:spcPts val="600"/>
              </a:spcBef>
              <a:spcAft>
                <a:spcPts val="0"/>
              </a:spcAft>
              <a:buSzPts val="2000"/>
              <a:buChar char="•"/>
            </a:pPr>
            <a:r>
              <a:rPr lang="fi-FI"/>
              <a:t>10-15 attendees, including NORDUnet technical staff</a:t>
            </a:r>
          </a:p>
          <a:p>
            <a:pPr marL="457200" lvl="0" indent="-342900" algn="l" rtl="0">
              <a:spcBef>
                <a:spcPts val="600"/>
              </a:spcBef>
              <a:spcAft>
                <a:spcPts val="0"/>
              </a:spcAft>
              <a:buSzPts val="1800"/>
              <a:buChar char="•"/>
            </a:pPr>
            <a:r>
              <a:rPr lang="fi-FI"/>
              <a:t>Arranged and hosted by Thorkild Jensen, DeiC</a:t>
            </a:r>
          </a:p>
          <a:p>
            <a:pPr marL="457200" lvl="0" indent="-342900" algn="l" rtl="0">
              <a:spcBef>
                <a:spcPts val="600"/>
              </a:spcBef>
              <a:spcAft>
                <a:spcPts val="0"/>
              </a:spcAft>
              <a:buSzPts val="1800"/>
              <a:buChar char="•"/>
            </a:pPr>
            <a:r>
              <a:rPr lang="fi-FI"/>
              <a:t>Focusing on daily challenges</a:t>
            </a:r>
          </a:p>
          <a:p>
            <a:pPr marL="457200" lvl="0" indent="-342900" algn="l" rtl="0">
              <a:spcBef>
                <a:spcPts val="600"/>
              </a:spcBef>
              <a:spcAft>
                <a:spcPts val="0"/>
              </a:spcAft>
              <a:buSzPts val="1800"/>
              <a:buChar char="•"/>
            </a:pPr>
            <a:r>
              <a:rPr lang="fi-FI"/>
              <a:t>Separate sub-groups when needed</a:t>
            </a:r>
            <a:endParaRPr lang="fi-FI">
              <a:latin typeface="Arial"/>
              <a:ea typeface="Arial"/>
              <a:cs typeface="Arial"/>
              <a:sym typeface="Arial"/>
            </a:endParaRPr>
          </a:p>
          <a:p>
            <a:pPr marL="0" lvl="0" indent="0" algn="l" rtl="0">
              <a:spcBef>
                <a:spcPts val="600"/>
              </a:spcBef>
              <a:spcAft>
                <a:spcPts val="0"/>
              </a:spcAft>
              <a:buNone/>
            </a:pPr>
            <a:endParaRPr lang="fi-FI" dirty="0">
              <a:latin typeface="Arial"/>
              <a:ea typeface="Arial"/>
              <a:cs typeface="Arial"/>
              <a:sym typeface="Arial"/>
            </a:endParaRPr>
          </a:p>
        </p:txBody>
      </p:sp>
      <p:sp>
        <p:nvSpPr>
          <p:cNvPr id="761" name="Google Shape;761;p9"/>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fi-FI"/>
              <a:t>5.5.2026</a:t>
            </a:r>
          </a:p>
        </p:txBody>
      </p:sp>
      <p:sp>
        <p:nvSpPr>
          <p:cNvPr id="762" name="Google Shape;762;p9"/>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000"/>
              <a:buNone/>
            </a:pPr>
            <a:fld id="{00000000-1234-1234-1234-123412341234}" type="slidenum">
              <a:rPr lang="fi-FI" smtClean="0"/>
              <a:t>19</a:t>
            </a:fld>
            <a:endParaRPr lang="fi-FI"/>
          </a:p>
        </p:txBody>
      </p:sp>
      <p:pic>
        <p:nvPicPr>
          <p:cNvPr id="2" name="Picture 1">
            <a:extLst>
              <a:ext uri="{FF2B5EF4-FFF2-40B4-BE49-F238E27FC236}">
                <a16:creationId xmlns:a16="http://schemas.microsoft.com/office/drawing/2014/main" id="{D6DF3806-12D1-C86D-2764-E83A4B0FE975}"/>
              </a:ext>
            </a:extLst>
          </p:cNvPr>
          <p:cNvPicPr>
            <a:picLocks noChangeAspect="1"/>
          </p:cNvPicPr>
          <p:nvPr/>
        </p:nvPicPr>
        <p:blipFill>
          <a:blip r:embed="rId3"/>
          <a:stretch>
            <a:fillRect/>
          </a:stretch>
        </p:blipFill>
        <p:spPr>
          <a:xfrm>
            <a:off x="5880672" y="0"/>
            <a:ext cx="6810092"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44" name="Video 643" descr="Gummi Enderr flytende på vann">
            <a:extLst>
              <a:ext uri="{FF2B5EF4-FFF2-40B4-BE49-F238E27FC236}">
                <a16:creationId xmlns:a16="http://schemas.microsoft.com/office/drawing/2014/main" id="{CFC0CDCC-8729-C8F5-2035-720B88852E4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7066" r="35155" b="1"/>
          <a:stretch>
            <a:fillRect/>
          </a:stretch>
        </p:blipFill>
        <p:spPr>
          <a:xfrm>
            <a:off x="6383337" y="1"/>
            <a:ext cx="5808663" cy="6858000"/>
          </a:xfrm>
          <a:prstGeom prst="rect">
            <a:avLst/>
          </a:prstGeom>
          <a:noFill/>
          <a:ln>
            <a:noFill/>
          </a:ln>
        </p:spPr>
      </p:pic>
      <p:sp>
        <p:nvSpPr>
          <p:cNvPr id="636" name="Google Shape;636;g3e4042d4b6a_0_74"/>
          <p:cNvSpPr txBox="1">
            <a:spLocks noGrp="1"/>
          </p:cNvSpPr>
          <p:nvPr>
            <p:ph type="title"/>
          </p:nvPr>
        </p:nvSpPr>
        <p:spPr>
          <a:xfrm>
            <a:off x="550864" y="332657"/>
            <a:ext cx="5257800" cy="1008781"/>
          </a:xfrm>
        </p:spPr>
        <p:txBody>
          <a:bodyPr spcFirstLastPara="1" wrap="square" lIns="0" tIns="0" rIns="0" bIns="0" anchor="b" anchorCtr="0">
            <a:normAutofit/>
          </a:bodyPr>
          <a:lstStyle/>
          <a:p>
            <a:pPr marL="0" lvl="0" indent="0" rtl="0">
              <a:spcBef>
                <a:spcPts val="0"/>
              </a:spcBef>
              <a:spcAft>
                <a:spcPts val="0"/>
              </a:spcAft>
              <a:buClr>
                <a:schemeClr val="dk1"/>
              </a:buClr>
              <a:buSzPts val="3200"/>
              <a:buFont typeface="Avenir"/>
              <a:buNone/>
            </a:pPr>
            <a:r>
              <a:rPr lang="fi-FI"/>
              <a:t>About this session</a:t>
            </a:r>
            <a:endParaRPr lang="nb-NO"/>
          </a:p>
        </p:txBody>
      </p:sp>
      <p:sp>
        <p:nvSpPr>
          <p:cNvPr id="637" name="Google Shape;637;g3e4042d4b6a_0_74"/>
          <p:cNvSpPr txBox="1">
            <a:spLocks noGrp="1"/>
          </p:cNvSpPr>
          <p:nvPr>
            <p:ph type="body" idx="1"/>
          </p:nvPr>
        </p:nvSpPr>
        <p:spPr>
          <a:xfrm>
            <a:off x="550864" y="1700213"/>
            <a:ext cx="5257800" cy="4608512"/>
          </a:xfrm>
        </p:spPr>
        <p:txBody>
          <a:bodyPr spcFirstLastPara="1" wrap="square" lIns="0" tIns="0" rIns="0" bIns="0" anchor="t" anchorCtr="0">
            <a:normAutofit/>
          </a:bodyPr>
          <a:lstStyle/>
          <a:p>
            <a:pPr marL="0" lvl="0" indent="0" rtl="0">
              <a:spcBef>
                <a:spcPts val="0"/>
              </a:spcBef>
              <a:spcAft>
                <a:spcPts val="600"/>
              </a:spcAft>
              <a:buClr>
                <a:schemeClr val="dk1"/>
              </a:buClr>
              <a:buSzPts val="2000"/>
              <a:buNone/>
            </a:pPr>
            <a:r>
              <a:rPr lang="fi-FI"/>
              <a:t>This session describes how the Nordic NRENs and NORDUnet work together to provide </a:t>
            </a:r>
            <a:r>
              <a:rPr lang="fi-FI" b="1"/>
              <a:t>resilient</a:t>
            </a:r>
            <a:r>
              <a:rPr lang="fi-FI"/>
              <a:t>, </a:t>
            </a:r>
            <a:r>
              <a:rPr lang="fi-FI" b="1"/>
              <a:t>scalable</a:t>
            </a:r>
            <a:r>
              <a:rPr lang="fi-FI"/>
              <a:t>, and </a:t>
            </a:r>
            <a:r>
              <a:rPr lang="fi-FI" b="1"/>
              <a:t>cost‑efficient</a:t>
            </a:r>
            <a:r>
              <a:rPr lang="fi-FI"/>
              <a:t> media services for research and education. The presentation highlights </a:t>
            </a:r>
            <a:r>
              <a:rPr lang="fi-FI" b="1"/>
              <a:t>key insights</a:t>
            </a:r>
            <a:r>
              <a:rPr lang="fi-FI"/>
              <a:t>, </a:t>
            </a:r>
            <a:r>
              <a:rPr lang="fi-FI" b="1"/>
              <a:t>strategic choices</a:t>
            </a:r>
            <a:r>
              <a:rPr lang="fi-FI"/>
              <a:t>, and practical examples of </a:t>
            </a:r>
            <a:r>
              <a:rPr lang="fi-FI" b="1"/>
              <a:t>co‑operation</a:t>
            </a:r>
            <a:r>
              <a:rPr lang="fi-FI"/>
              <a:t>. </a:t>
            </a:r>
            <a:endParaRPr lang="nb-NO"/>
          </a:p>
          <a:p>
            <a:pPr marL="0" lvl="0" indent="0" rtl="0">
              <a:spcBef>
                <a:spcPts val="0"/>
              </a:spcBef>
              <a:spcAft>
                <a:spcPts val="600"/>
              </a:spcAft>
              <a:buClr>
                <a:schemeClr val="dk1"/>
              </a:buClr>
              <a:buSzPts val="2000"/>
              <a:buNone/>
            </a:pPr>
            <a:endParaRPr lang="nb-NO"/>
          </a:p>
          <a:p>
            <a:pPr marL="0" lvl="0" indent="0" rtl="0">
              <a:spcBef>
                <a:spcPts val="0"/>
              </a:spcBef>
              <a:spcAft>
                <a:spcPts val="600"/>
              </a:spcAft>
              <a:buClr>
                <a:schemeClr val="dk1"/>
              </a:buClr>
              <a:buSzPts val="2000"/>
              <a:buNone/>
            </a:pPr>
            <a:endParaRPr lang="nb-NO"/>
          </a:p>
        </p:txBody>
      </p:sp>
      <p:sp>
        <p:nvSpPr>
          <p:cNvPr id="640" name="Google Shape;640;g3e4042d4b6a_0_74"/>
          <p:cNvSpPr txBox="1">
            <a:spLocks noGrp="1"/>
          </p:cNvSpPr>
          <p:nvPr>
            <p:ph type="sldNum" idx="12"/>
          </p:nvPr>
        </p:nvSpPr>
        <p:spPr>
          <a:xfrm>
            <a:off x="550863" y="6525344"/>
            <a:ext cx="360561" cy="216024"/>
          </a:xfrm>
        </p:spPr>
        <p:txBody>
          <a:bodyPr spcFirstLastPara="1" wrap="square" lIns="0" tIns="0" rIns="0" bIns="0" anchor="t" anchorCtr="0">
            <a:normAutofit/>
          </a:bodyPr>
          <a:lstStyle/>
          <a:p>
            <a:pPr marL="0" lvl="0" indent="0" rtl="0">
              <a:lnSpc>
                <a:spcPct val="90000"/>
              </a:lnSpc>
              <a:spcBef>
                <a:spcPts val="0"/>
              </a:spcBef>
              <a:spcAft>
                <a:spcPts val="600"/>
              </a:spcAft>
              <a:buSzPts val="1000"/>
              <a:buNone/>
            </a:pPr>
            <a:fld id="{00000000-1234-1234-1234-123412341234}" type="slidenum">
              <a:rPr lang="fi-FI"/>
              <a:pPr marL="0" lvl="0" indent="0" rtl="0">
                <a:lnSpc>
                  <a:spcPct val="90000"/>
                </a:lnSpc>
                <a:spcBef>
                  <a:spcPts val="0"/>
                </a:spcBef>
                <a:spcAft>
                  <a:spcPts val="600"/>
                </a:spcAft>
                <a:buSzPts val="1000"/>
                <a:buNone/>
              </a:pPr>
              <a:t>2</a:t>
            </a:fld>
            <a:endParaRPr lang="nb-NO"/>
          </a:p>
        </p:txBody>
      </p:sp>
      <p:sp>
        <p:nvSpPr>
          <p:cNvPr id="639" name="Google Shape;639;g3e4042d4b6a_0_74" hidden="1"/>
          <p:cNvSpPr txBox="1">
            <a:spLocks noGrp="1"/>
          </p:cNvSpPr>
          <p:nvPr>
            <p:ph type="dt" idx="10"/>
          </p:nvPr>
        </p:nvSpPr>
        <p:spPr>
          <a:xfrm>
            <a:off x="983432" y="6525344"/>
            <a:ext cx="1224000" cy="216000"/>
          </a:xfrm>
          <a:prstGeom prst="rect">
            <a:avLst/>
          </a:prstGeom>
          <a:noFill/>
          <a:ln>
            <a:noFill/>
          </a:ln>
        </p:spPr>
        <p:txBody>
          <a:bodyPr spcFirstLastPara="1" wrap="square" lIns="0" tIns="0" rIns="0" bIns="0" anchor="t" anchorCtr="0">
            <a:noAutofit/>
          </a:bodyPr>
          <a:lstStyle/>
          <a:p>
            <a:pPr marL="0" lvl="0" indent="0" algn="l" rtl="0">
              <a:spcBef>
                <a:spcPts val="0"/>
              </a:spcBef>
              <a:spcAft>
                <a:spcPts val="600"/>
              </a:spcAft>
              <a:buSzPts val="1400"/>
              <a:buNone/>
            </a:pPr>
            <a:r>
              <a:rPr lang="fi-FI"/>
              <a:t>5.5.2026</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0" fill="hold"/>
                                        <p:tgtEl>
                                          <p:spTgt spid="64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4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44"/>
                                        </p:tgtEl>
                                      </p:cBhvr>
                                    </p:cmd>
                                  </p:childTnLst>
                                </p:cTn>
                              </p:par>
                            </p:childTnLst>
                          </p:cTn>
                        </p:par>
                      </p:childTnLst>
                    </p:cTn>
                  </p:par>
                </p:childTnLst>
              </p:cTn>
              <p:nextCondLst>
                <p:cond evt="onClick" delay="0">
                  <p:tgtEl>
                    <p:spTgt spid="644"/>
                  </p:tgtEl>
                </p:cond>
              </p:nextCondLst>
            </p:seq>
            <p:video>
              <p:cMediaNode mute="1">
                <p:cTn id="12" repeatCount="indefinite" fill="hold" display="0">
                  <p:stCondLst>
                    <p:cond delay="indefinite"/>
                  </p:stCondLst>
                </p:cTn>
                <p:tgtEl>
                  <p:spTgt spid="64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13"/>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3200"/>
              <a:buFont typeface="Avenir"/>
              <a:buNone/>
            </a:pPr>
            <a:r>
              <a:rPr lang="fi-FI" dirty="0" err="1"/>
              <a:t>Going</a:t>
            </a:r>
            <a:r>
              <a:rPr lang="fi-FI" dirty="0"/>
              <a:t> on</a:t>
            </a:r>
          </a:p>
        </p:txBody>
      </p:sp>
      <p:sp>
        <p:nvSpPr>
          <p:cNvPr id="780" name="Google Shape;780;p13"/>
          <p:cNvSpPr txBox="1">
            <a:spLocks noGrp="1"/>
          </p:cNvSpPr>
          <p:nvPr>
            <p:ph type="body" idx="1"/>
          </p:nvPr>
        </p:nvSpPr>
        <p:spPr>
          <a:xfrm>
            <a:off x="550864" y="1700213"/>
            <a:ext cx="5257800" cy="4608512"/>
          </a:xfrm>
          <a:prstGeom prst="rect">
            <a:avLst/>
          </a:prstGeom>
          <a:noFill/>
          <a:ln>
            <a:noFill/>
          </a:ln>
        </p:spPr>
        <p:txBody>
          <a:bodyPr spcFirstLastPara="1" wrap="square" lIns="0" tIns="0" rIns="0" bIns="0" anchor="t" anchorCtr="0">
            <a:normAutofit/>
          </a:bodyPr>
          <a:lstStyle/>
          <a:p>
            <a:pPr marL="263525" indent="-263525">
              <a:spcBef>
                <a:spcPts val="0"/>
              </a:spcBef>
            </a:pPr>
            <a:r>
              <a:rPr lang="fi-FI" i="1" dirty="0"/>
              <a:t>Nordic Media Group – Strategic Forum</a:t>
            </a:r>
          </a:p>
          <a:p>
            <a:pPr marL="263525" indent="-263525">
              <a:spcBef>
                <a:spcPts val="0"/>
              </a:spcBef>
            </a:pPr>
            <a:r>
              <a:rPr lang="fi-FI" dirty="0"/>
              <a:t>NMG </a:t>
            </a:r>
            <a:r>
              <a:rPr lang="fi-FI" dirty="0" err="1"/>
              <a:t>sister</a:t>
            </a:r>
            <a:r>
              <a:rPr lang="fi-FI" dirty="0"/>
              <a:t> </a:t>
            </a:r>
            <a:r>
              <a:rPr lang="fi-FI" dirty="0" err="1"/>
              <a:t>group</a:t>
            </a:r>
            <a:endParaRPr lang="fi-FI" dirty="0"/>
          </a:p>
          <a:p>
            <a:pPr marL="263525" indent="-263525">
              <a:spcBef>
                <a:spcPts val="0"/>
              </a:spcBef>
            </a:pPr>
            <a:r>
              <a:rPr lang="fi-FI" dirty="0"/>
              <a:t>Long-</a:t>
            </a:r>
            <a:r>
              <a:rPr lang="fi-FI" dirty="0" err="1"/>
              <a:t>term</a:t>
            </a:r>
            <a:r>
              <a:rPr lang="fi-FI" dirty="0"/>
              <a:t> </a:t>
            </a:r>
            <a:r>
              <a:rPr lang="fi-FI" dirty="0" err="1"/>
              <a:t>planning</a:t>
            </a:r>
            <a:endParaRPr lang="fi-FI" dirty="0"/>
          </a:p>
          <a:p>
            <a:pPr marL="263525" indent="-263525">
              <a:spcBef>
                <a:spcPts val="0"/>
              </a:spcBef>
            </a:pPr>
            <a:r>
              <a:rPr lang="en-FI" dirty="0"/>
              <a:t>Needs, priorities, and strategy across NRENs</a:t>
            </a:r>
          </a:p>
          <a:p>
            <a:pPr marL="263525" indent="-263525">
              <a:spcBef>
                <a:spcPts val="0"/>
              </a:spcBef>
            </a:pPr>
            <a:r>
              <a:rPr lang="en-FI" dirty="0"/>
              <a:t>Future direction </a:t>
            </a:r>
          </a:p>
          <a:p>
            <a:pPr marL="263525" indent="-263525">
              <a:spcBef>
                <a:spcPts val="0"/>
              </a:spcBef>
            </a:pPr>
            <a:r>
              <a:rPr lang="fi-FI" dirty="0" err="1"/>
              <a:t>Established</a:t>
            </a:r>
            <a:r>
              <a:rPr lang="fi-FI" dirty="0"/>
              <a:t> </a:t>
            </a:r>
            <a:r>
              <a:rPr lang="fi-FI" dirty="0" err="1"/>
              <a:t>late</a:t>
            </a:r>
            <a:r>
              <a:rPr lang="fi-FI" dirty="0"/>
              <a:t> 2025</a:t>
            </a:r>
          </a:p>
          <a:p>
            <a:pPr marL="263525" indent="-263525">
              <a:spcBef>
                <a:spcPts val="0"/>
              </a:spcBef>
            </a:pPr>
            <a:r>
              <a:rPr lang="fi-FI" dirty="0" err="1"/>
              <a:t>Consists</a:t>
            </a:r>
            <a:r>
              <a:rPr lang="fi-FI" dirty="0"/>
              <a:t> of media </a:t>
            </a:r>
            <a:r>
              <a:rPr lang="fi-FI" dirty="0" err="1"/>
              <a:t>specialist</a:t>
            </a:r>
            <a:endParaRPr lang="fi-FI" dirty="0"/>
          </a:p>
          <a:p>
            <a:pPr marL="263525" lvl="0" indent="-263525" algn="l" rtl="0">
              <a:lnSpc>
                <a:spcPct val="100000"/>
              </a:lnSpc>
              <a:spcBef>
                <a:spcPts val="0"/>
              </a:spcBef>
              <a:spcAft>
                <a:spcPts val="0"/>
              </a:spcAft>
              <a:buSzPts val="1800"/>
              <a:buChar char="•"/>
            </a:pPr>
            <a:r>
              <a:rPr lang="fi-FI" dirty="0"/>
              <a:t>One </a:t>
            </a:r>
            <a:r>
              <a:rPr lang="fi-FI" dirty="0" err="1"/>
              <a:t>mandate</a:t>
            </a:r>
            <a:r>
              <a:rPr lang="fi-FI" dirty="0"/>
              <a:t> per NREN</a:t>
            </a:r>
          </a:p>
          <a:p>
            <a:pPr marL="263525" lvl="0" indent="-263525" algn="l" rtl="0">
              <a:lnSpc>
                <a:spcPct val="100000"/>
              </a:lnSpc>
              <a:spcBef>
                <a:spcPts val="0"/>
              </a:spcBef>
              <a:spcAft>
                <a:spcPts val="0"/>
              </a:spcAft>
              <a:buSzPts val="1800"/>
              <a:buChar char="•"/>
            </a:pPr>
            <a:r>
              <a:rPr lang="fi-FI" dirty="0" err="1"/>
              <a:t>Quarterly</a:t>
            </a:r>
            <a:r>
              <a:rPr lang="fi-FI" dirty="0"/>
              <a:t> </a:t>
            </a:r>
            <a:r>
              <a:rPr lang="fi-FI" dirty="0" err="1"/>
              <a:t>meetings</a:t>
            </a:r>
            <a:endParaRPr lang="fi-FI" dirty="0"/>
          </a:p>
          <a:p>
            <a:pPr marL="263525" indent="-263525">
              <a:spcBef>
                <a:spcPts val="0"/>
              </a:spcBef>
            </a:pPr>
            <a:r>
              <a:rPr lang="fi-FI" dirty="0" err="1"/>
              <a:t>Reports</a:t>
            </a:r>
            <a:r>
              <a:rPr lang="fi-FI" dirty="0"/>
              <a:t> to </a:t>
            </a:r>
            <a:r>
              <a:rPr lang="fi-FI" dirty="0" err="1"/>
              <a:t>stakeholders</a:t>
            </a:r>
            <a:endParaRPr lang="fi-FI" dirty="0"/>
          </a:p>
          <a:p>
            <a:pPr marL="0" lvl="0" indent="0">
              <a:spcBef>
                <a:spcPts val="0"/>
              </a:spcBef>
              <a:buNone/>
            </a:pPr>
            <a:endParaRPr dirty="0"/>
          </a:p>
        </p:txBody>
      </p:sp>
      <p:sp>
        <p:nvSpPr>
          <p:cNvPr id="782" name="Google Shape;782;p13"/>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fi-FI"/>
              <a:t>12.5.2026</a:t>
            </a:r>
          </a:p>
        </p:txBody>
      </p:sp>
      <p:sp>
        <p:nvSpPr>
          <p:cNvPr id="783" name="Google Shape;783;p13"/>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000"/>
              <a:buNone/>
            </a:pPr>
            <a:fld id="{00000000-1234-1234-1234-123412341234}" type="slidenum">
              <a:rPr lang="fi-FI" smtClean="0"/>
              <a:t>20</a:t>
            </a:fld>
            <a:endParaRPr lang="fi-FI"/>
          </a:p>
        </p:txBody>
      </p:sp>
      <p:pic>
        <p:nvPicPr>
          <p:cNvPr id="6" name="Picture 5">
            <a:extLst>
              <a:ext uri="{FF2B5EF4-FFF2-40B4-BE49-F238E27FC236}">
                <a16:creationId xmlns:a16="http://schemas.microsoft.com/office/drawing/2014/main" id="{325DF41F-7A29-F256-7D3F-1DFC81ACCC08}"/>
              </a:ext>
            </a:extLst>
          </p:cNvPr>
          <p:cNvPicPr>
            <a:picLocks noChangeAspect="1"/>
          </p:cNvPicPr>
          <p:nvPr/>
        </p:nvPicPr>
        <p:blipFill>
          <a:blip r:embed="rId3"/>
          <a:stretch>
            <a:fillRect/>
          </a:stretch>
        </p:blipFill>
        <p:spPr>
          <a:xfrm>
            <a:off x="5356943" y="0"/>
            <a:ext cx="6835057" cy="683505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8">
          <a:extLst>
            <a:ext uri="{FF2B5EF4-FFF2-40B4-BE49-F238E27FC236}">
              <a16:creationId xmlns:a16="http://schemas.microsoft.com/office/drawing/2014/main" id="{9CCD27C6-E505-EF3B-0556-C4B73EEB73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BAB409-CCB0-AC65-C0A8-AB88645631D3}"/>
              </a:ext>
            </a:extLst>
          </p:cNvPr>
          <p:cNvPicPr>
            <a:picLocks noChangeAspect="1"/>
          </p:cNvPicPr>
          <p:nvPr/>
        </p:nvPicPr>
        <p:blipFill>
          <a:blip r:embed="rId3"/>
          <a:srcRect l="6212" r="9089"/>
          <a:stretch>
            <a:fillRect/>
          </a:stretch>
        </p:blipFill>
        <p:spPr>
          <a:xfrm>
            <a:off x="6383337" y="1"/>
            <a:ext cx="5808663" cy="6858000"/>
          </a:xfrm>
          <a:prstGeom prst="rect">
            <a:avLst/>
          </a:prstGeom>
          <a:noFill/>
          <a:ln>
            <a:noFill/>
          </a:ln>
        </p:spPr>
      </p:pic>
      <p:sp>
        <p:nvSpPr>
          <p:cNvPr id="779" name="Google Shape;779;p13">
            <a:extLst>
              <a:ext uri="{FF2B5EF4-FFF2-40B4-BE49-F238E27FC236}">
                <a16:creationId xmlns:a16="http://schemas.microsoft.com/office/drawing/2014/main" id="{60FF427C-460A-95DB-0CF7-2D47D9343E80}"/>
              </a:ext>
            </a:extLst>
          </p:cNvPr>
          <p:cNvSpPr txBox="1">
            <a:spLocks noGrp="1"/>
          </p:cNvSpPr>
          <p:nvPr>
            <p:ph type="title"/>
          </p:nvPr>
        </p:nvSpPr>
        <p:spPr>
          <a:xfrm>
            <a:off x="550864" y="1341438"/>
            <a:ext cx="5257800" cy="1871562"/>
          </a:xfrm>
        </p:spPr>
        <p:txBody>
          <a:bodyPr spcFirstLastPara="1" wrap="square" lIns="0" tIns="0" rIns="0" bIns="0" anchor="b" anchorCtr="0">
            <a:normAutofit/>
          </a:bodyPr>
          <a:lstStyle/>
          <a:p>
            <a:pPr marL="0" lvl="0" indent="0" rtl="0">
              <a:spcBef>
                <a:spcPts val="0"/>
              </a:spcBef>
              <a:spcAft>
                <a:spcPts val="0"/>
              </a:spcAft>
              <a:buClr>
                <a:schemeClr val="dk1"/>
              </a:buClr>
              <a:buSzPts val="3200"/>
              <a:buFont typeface="Avenir"/>
              <a:buNone/>
            </a:pPr>
            <a:r>
              <a:rPr lang="fi-FI"/>
              <a:t>NMG–S outcomes</a:t>
            </a:r>
            <a:endParaRPr lang="en-FI"/>
          </a:p>
        </p:txBody>
      </p:sp>
      <p:sp>
        <p:nvSpPr>
          <p:cNvPr id="780" name="Google Shape;780;p13">
            <a:extLst>
              <a:ext uri="{FF2B5EF4-FFF2-40B4-BE49-F238E27FC236}">
                <a16:creationId xmlns:a16="http://schemas.microsoft.com/office/drawing/2014/main" id="{62EF9B90-982A-AB33-414E-FFE3E83DBABF}"/>
              </a:ext>
            </a:extLst>
          </p:cNvPr>
          <p:cNvSpPr txBox="1">
            <a:spLocks noGrp="1"/>
          </p:cNvSpPr>
          <p:nvPr>
            <p:ph type="body" idx="1"/>
          </p:nvPr>
        </p:nvSpPr>
        <p:spPr>
          <a:xfrm>
            <a:off x="550864" y="3429000"/>
            <a:ext cx="5257800" cy="2807725"/>
          </a:xfrm>
        </p:spPr>
        <p:txBody>
          <a:bodyPr spcFirstLastPara="1" wrap="square" lIns="0" tIns="0" rIns="0" bIns="0" anchor="t" anchorCtr="0">
            <a:normAutofit fontScale="92500" lnSpcReduction="10000"/>
          </a:bodyPr>
          <a:lstStyle/>
          <a:p>
            <a:pPr marL="263525" lvl="0" indent="-263525">
              <a:lnSpc>
                <a:spcPct val="90000"/>
              </a:lnSpc>
              <a:spcBef>
                <a:spcPts val="0"/>
              </a:spcBef>
              <a:spcAft>
                <a:spcPts val="600"/>
              </a:spcAft>
            </a:pPr>
            <a:r>
              <a:rPr lang="en-FI" sz="1900"/>
              <a:t>Common theme: Digital sovereignty &amp; continuity for e-meetings</a:t>
            </a:r>
          </a:p>
          <a:p>
            <a:pPr marL="263525" lvl="0" indent="-263525">
              <a:lnSpc>
                <a:spcPct val="90000"/>
              </a:lnSpc>
              <a:spcBef>
                <a:spcPts val="0"/>
              </a:spcBef>
              <a:spcAft>
                <a:spcPts val="600"/>
              </a:spcAft>
            </a:pPr>
            <a:r>
              <a:rPr lang="en-FI" sz="1900"/>
              <a:t>Identified key strategic questions</a:t>
            </a:r>
          </a:p>
          <a:p>
            <a:pPr marL="720725" lvl="1" indent="-263525">
              <a:lnSpc>
                <a:spcPct val="90000"/>
              </a:lnSpc>
              <a:spcBef>
                <a:spcPts val="0"/>
              </a:spcBef>
              <a:spcAft>
                <a:spcPts val="600"/>
              </a:spcAft>
            </a:pPr>
            <a:r>
              <a:rPr lang="en-FI" sz="1900">
                <a:solidFill>
                  <a:schemeClr val="dk1"/>
                </a:solidFill>
              </a:rPr>
              <a:t>What happens if current solutions (Zoom) fail? </a:t>
            </a:r>
          </a:p>
          <a:p>
            <a:pPr marL="720725" lvl="1" indent="-263525">
              <a:lnSpc>
                <a:spcPct val="90000"/>
              </a:lnSpc>
              <a:spcBef>
                <a:spcPts val="0"/>
              </a:spcBef>
              <a:spcAft>
                <a:spcPts val="600"/>
              </a:spcAft>
            </a:pPr>
            <a:r>
              <a:rPr lang="en-FI" sz="1900">
                <a:solidFill>
                  <a:schemeClr val="dk1"/>
                </a:solidFill>
              </a:rPr>
              <a:t>What level of readiness and backup is needed? </a:t>
            </a:r>
          </a:p>
          <a:p>
            <a:pPr marL="720725" lvl="1" indent="-263525">
              <a:lnSpc>
                <a:spcPct val="90000"/>
              </a:lnSpc>
              <a:spcBef>
                <a:spcPts val="0"/>
              </a:spcBef>
              <a:spcAft>
                <a:spcPts val="600"/>
              </a:spcAft>
            </a:pPr>
            <a:r>
              <a:rPr lang="en-FI" sz="1900">
                <a:solidFill>
                  <a:schemeClr val="dk1"/>
                </a:solidFill>
              </a:rPr>
              <a:t>How much should be Nordic vs national?</a:t>
            </a:r>
          </a:p>
          <a:p>
            <a:pPr marL="263525" indent="-263525">
              <a:lnSpc>
                <a:spcPct val="90000"/>
              </a:lnSpc>
              <a:spcBef>
                <a:spcPts val="0"/>
              </a:spcBef>
              <a:spcAft>
                <a:spcPts val="600"/>
              </a:spcAft>
            </a:pPr>
            <a:r>
              <a:rPr lang="en-FI" sz="1900"/>
              <a:t>Discussed fallback platforms based on testing results</a:t>
            </a:r>
          </a:p>
          <a:p>
            <a:pPr marL="263525" indent="-263525">
              <a:lnSpc>
                <a:spcPct val="90000"/>
              </a:lnSpc>
              <a:spcBef>
                <a:spcPts val="0"/>
              </a:spcBef>
              <a:spcAft>
                <a:spcPts val="600"/>
              </a:spcAft>
            </a:pPr>
            <a:r>
              <a:rPr lang="en-FI" sz="1900"/>
              <a:t>Different views</a:t>
            </a:r>
          </a:p>
        </p:txBody>
      </p:sp>
      <p:sp>
        <p:nvSpPr>
          <p:cNvPr id="783" name="Google Shape;783;p13">
            <a:extLst>
              <a:ext uri="{FF2B5EF4-FFF2-40B4-BE49-F238E27FC236}">
                <a16:creationId xmlns:a16="http://schemas.microsoft.com/office/drawing/2014/main" id="{454D3F09-F1E2-2021-8EE2-1C7784459DCA}"/>
              </a:ext>
            </a:extLst>
          </p:cNvPr>
          <p:cNvSpPr txBox="1">
            <a:spLocks noGrp="1"/>
          </p:cNvSpPr>
          <p:nvPr>
            <p:ph type="sldNum" idx="12"/>
          </p:nvPr>
        </p:nvSpPr>
        <p:spPr>
          <a:xfrm>
            <a:off x="550863" y="6525344"/>
            <a:ext cx="360561" cy="216024"/>
          </a:xfrm>
        </p:spPr>
        <p:txBody>
          <a:bodyPr spcFirstLastPara="1" wrap="square" lIns="0" tIns="0" rIns="0" bIns="0" anchor="t" anchorCtr="0">
            <a:normAutofit/>
          </a:bodyPr>
          <a:lstStyle/>
          <a:p>
            <a:pPr marL="0" lvl="0" indent="0" rtl="0">
              <a:lnSpc>
                <a:spcPct val="90000"/>
              </a:lnSpc>
              <a:spcBef>
                <a:spcPts val="0"/>
              </a:spcBef>
              <a:spcAft>
                <a:spcPts val="600"/>
              </a:spcAft>
              <a:buSzPts val="1000"/>
              <a:buNone/>
            </a:pPr>
            <a:fld id="{00000000-1234-1234-1234-123412341234}" type="slidenum">
              <a:rPr lang="fi-FI" smtClean="0"/>
              <a:pPr marL="0" lvl="0" indent="0" rtl="0">
                <a:lnSpc>
                  <a:spcPct val="90000"/>
                </a:lnSpc>
                <a:spcBef>
                  <a:spcPts val="0"/>
                </a:spcBef>
                <a:spcAft>
                  <a:spcPts val="600"/>
                </a:spcAft>
                <a:buSzPts val="1000"/>
                <a:buNone/>
              </a:pPr>
              <a:t>21</a:t>
            </a:fld>
            <a:endParaRPr lang="en-FI"/>
          </a:p>
        </p:txBody>
      </p:sp>
      <p:sp>
        <p:nvSpPr>
          <p:cNvPr id="782" name="Google Shape;782;p13" hidden="1">
            <a:extLst>
              <a:ext uri="{FF2B5EF4-FFF2-40B4-BE49-F238E27FC236}">
                <a16:creationId xmlns:a16="http://schemas.microsoft.com/office/drawing/2014/main" id="{5A0675FD-E7AF-55DB-CFCC-3F3D8EE25425}"/>
              </a:ext>
            </a:extLst>
          </p:cNvPr>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p>
            <a:pPr marL="0" lvl="0" indent="0" algn="l" rtl="0">
              <a:spcBef>
                <a:spcPts val="0"/>
              </a:spcBef>
              <a:spcAft>
                <a:spcPts val="600"/>
              </a:spcAft>
              <a:buSzPts val="1400"/>
              <a:buNone/>
            </a:pPr>
            <a:r>
              <a:rPr lang="fi-FI"/>
              <a:t>12.5.2026</a:t>
            </a:r>
            <a:endParaRPr lang="en-FI"/>
          </a:p>
        </p:txBody>
      </p:sp>
    </p:spTree>
    <p:extLst>
      <p:ext uri="{BB962C8B-B14F-4D97-AF65-F5344CB8AC3E}">
        <p14:creationId xmlns:p14="http://schemas.microsoft.com/office/powerpoint/2010/main" val="3820248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8">
          <a:extLst>
            <a:ext uri="{FF2B5EF4-FFF2-40B4-BE49-F238E27FC236}">
              <a16:creationId xmlns:a16="http://schemas.microsoft.com/office/drawing/2014/main" id="{D4A85380-B907-5C22-823B-2DBD39EDDEBE}"/>
            </a:ext>
          </a:extLst>
        </p:cNvPr>
        <p:cNvGrpSpPr/>
        <p:nvPr/>
      </p:nvGrpSpPr>
      <p:grpSpPr>
        <a:xfrm>
          <a:off x="0" y="0"/>
          <a:ext cx="0" cy="0"/>
          <a:chOff x="0" y="0"/>
          <a:chExt cx="0" cy="0"/>
        </a:xfrm>
      </p:grpSpPr>
      <p:sp>
        <p:nvSpPr>
          <p:cNvPr id="779" name="Google Shape;779;p13">
            <a:extLst>
              <a:ext uri="{FF2B5EF4-FFF2-40B4-BE49-F238E27FC236}">
                <a16:creationId xmlns:a16="http://schemas.microsoft.com/office/drawing/2014/main" id="{FD589388-8668-6114-5084-A429F871930F}"/>
              </a:ext>
            </a:extLst>
          </p:cNvPr>
          <p:cNvSpPr txBox="1">
            <a:spLocks noGrp="1"/>
          </p:cNvSpPr>
          <p:nvPr>
            <p:ph type="title"/>
          </p:nvPr>
        </p:nvSpPr>
        <p:spPr>
          <a:xfrm>
            <a:off x="550863" y="332657"/>
            <a:ext cx="10081641" cy="1008781"/>
          </a:xfrm>
        </p:spPr>
        <p:txBody>
          <a:bodyPr spcFirstLastPara="1" wrap="square" lIns="0" tIns="0" rIns="0" bIns="0" anchor="ctr" anchorCtr="0">
            <a:normAutofit/>
          </a:bodyPr>
          <a:lstStyle/>
          <a:p>
            <a:pPr marL="0" lvl="0" indent="0" rtl="0">
              <a:spcBef>
                <a:spcPts val="0"/>
              </a:spcBef>
              <a:spcAft>
                <a:spcPts val="0"/>
              </a:spcAft>
              <a:buClr>
                <a:schemeClr val="dk1"/>
              </a:buClr>
              <a:buSzPts val="3200"/>
              <a:buFont typeface="Avenir"/>
              <a:buNone/>
            </a:pPr>
            <a:r>
              <a:rPr lang="fi-FI"/>
              <a:t>NMG-S – </a:t>
            </a:r>
            <a:r>
              <a:rPr lang="fi-FI" err="1"/>
              <a:t>Goals</a:t>
            </a:r>
            <a:r>
              <a:rPr lang="fi-FI"/>
              <a:t> for 2026</a:t>
            </a:r>
            <a:endParaRPr lang="en-FI"/>
          </a:p>
        </p:txBody>
      </p:sp>
      <p:sp>
        <p:nvSpPr>
          <p:cNvPr id="783" name="Google Shape;783;p13">
            <a:extLst>
              <a:ext uri="{FF2B5EF4-FFF2-40B4-BE49-F238E27FC236}">
                <a16:creationId xmlns:a16="http://schemas.microsoft.com/office/drawing/2014/main" id="{68D14054-6837-7A27-B7B6-E1E4A98163AF}"/>
              </a:ext>
            </a:extLst>
          </p:cNvPr>
          <p:cNvSpPr txBox="1">
            <a:spLocks noGrp="1"/>
          </p:cNvSpPr>
          <p:nvPr>
            <p:ph type="sldNum" idx="12"/>
          </p:nvPr>
        </p:nvSpPr>
        <p:spPr>
          <a:xfrm>
            <a:off x="550863" y="6525344"/>
            <a:ext cx="360561" cy="216024"/>
          </a:xfrm>
        </p:spPr>
        <p:txBody>
          <a:bodyPr spcFirstLastPara="1" wrap="square" lIns="0" tIns="0" rIns="0" bIns="0" anchor="t" anchorCtr="0">
            <a:normAutofit/>
          </a:bodyPr>
          <a:lstStyle/>
          <a:p>
            <a:pPr marL="0" lvl="0" indent="0" rtl="0">
              <a:lnSpc>
                <a:spcPct val="90000"/>
              </a:lnSpc>
              <a:spcBef>
                <a:spcPts val="0"/>
              </a:spcBef>
              <a:spcAft>
                <a:spcPts val="600"/>
              </a:spcAft>
              <a:buSzPts val="1000"/>
              <a:buNone/>
            </a:pPr>
            <a:fld id="{00000000-1234-1234-1234-123412341234}" type="slidenum">
              <a:rPr lang="fi-FI"/>
              <a:pPr marL="0" lvl="0" indent="0" rtl="0">
                <a:lnSpc>
                  <a:spcPct val="90000"/>
                </a:lnSpc>
                <a:spcBef>
                  <a:spcPts val="0"/>
                </a:spcBef>
                <a:spcAft>
                  <a:spcPts val="600"/>
                </a:spcAft>
                <a:buSzPts val="1000"/>
                <a:buNone/>
              </a:pPr>
              <a:t>22</a:t>
            </a:fld>
            <a:endParaRPr lang="en-FI"/>
          </a:p>
        </p:txBody>
      </p:sp>
      <p:sp>
        <p:nvSpPr>
          <p:cNvPr id="780" name="Google Shape;780;p13">
            <a:extLst>
              <a:ext uri="{FF2B5EF4-FFF2-40B4-BE49-F238E27FC236}">
                <a16:creationId xmlns:a16="http://schemas.microsoft.com/office/drawing/2014/main" id="{FEC2C55B-DA5F-D3C2-727E-3E4CD71B167B}"/>
              </a:ext>
            </a:extLst>
          </p:cNvPr>
          <p:cNvSpPr txBox="1">
            <a:spLocks noGrp="1"/>
          </p:cNvSpPr>
          <p:nvPr>
            <p:ph type="body" idx="4294967295"/>
          </p:nvPr>
        </p:nvSpPr>
        <p:spPr>
          <a:xfrm>
            <a:off x="550863" y="1531938"/>
            <a:ext cx="4850320" cy="4352544"/>
          </a:xfrm>
        </p:spPr>
        <p:txBody>
          <a:bodyPr spcFirstLastPara="1" lIns="0" tIns="0" rIns="0" bIns="0" anchor="t" anchorCtr="0">
            <a:normAutofit/>
          </a:bodyPr>
          <a:lstStyle/>
          <a:p>
            <a:pPr marL="0" lvl="0" indent="0">
              <a:spcBef>
                <a:spcPts val="0"/>
              </a:spcBef>
              <a:spcAft>
                <a:spcPts val="600"/>
              </a:spcAft>
              <a:buClr>
                <a:srgbClr val="000000"/>
              </a:buClr>
              <a:buFont typeface="Arial"/>
              <a:buNone/>
            </a:pPr>
            <a:r>
              <a:rPr lang="en-US" b="0" i="0" u="none" strike="noStrike" cap="none"/>
              <a:t>Create a Nordic Continuity &amp; Resilience Roadmap for e-meeting services</a:t>
            </a:r>
          </a:p>
          <a:p>
            <a:pPr marL="342900">
              <a:spcBef>
                <a:spcPts val="0"/>
              </a:spcBef>
              <a:spcAft>
                <a:spcPts val="600"/>
              </a:spcAft>
              <a:buClr>
                <a:srgbClr val="000000"/>
              </a:buClr>
            </a:pPr>
            <a:r>
              <a:rPr lang="en-US" b="0" i="0" u="none" strike="noStrike" cap="none"/>
              <a:t>Roadmap document </a:t>
            </a:r>
          </a:p>
          <a:p>
            <a:pPr marL="342900">
              <a:spcBef>
                <a:spcPts val="0"/>
              </a:spcBef>
              <a:spcAft>
                <a:spcPts val="600"/>
              </a:spcAft>
              <a:buClr>
                <a:srgbClr val="000000"/>
              </a:buClr>
            </a:pPr>
            <a:r>
              <a:rPr lang="en-US" b="0" i="0" u="none" strike="noStrike" cap="none"/>
              <a:t>Recommendations to NORDUnet Customer Advisory Group </a:t>
            </a:r>
          </a:p>
          <a:p>
            <a:pPr marL="342900">
              <a:spcBef>
                <a:spcPts val="0"/>
              </a:spcBef>
              <a:spcAft>
                <a:spcPts val="600"/>
              </a:spcAft>
              <a:buClr>
                <a:srgbClr val="000000"/>
              </a:buClr>
            </a:pPr>
            <a:r>
              <a:rPr lang="en-US" b="0" i="0" u="none" strike="noStrike" cap="none"/>
              <a:t>Presentation at the NORDUnet Conference (Autumn 2026) </a:t>
            </a:r>
          </a:p>
        </p:txBody>
      </p:sp>
      <p:pic>
        <p:nvPicPr>
          <p:cNvPr id="3" name="Google Shape;763;p9">
            <a:extLst>
              <a:ext uri="{FF2B5EF4-FFF2-40B4-BE49-F238E27FC236}">
                <a16:creationId xmlns:a16="http://schemas.microsoft.com/office/drawing/2014/main" id="{16144CD3-B6B7-4D62-88B6-DB1E0606F7EE}"/>
              </a:ext>
            </a:extLst>
          </p:cNvPr>
          <p:cNvPicPr preferRelativeResize="0"/>
          <p:nvPr/>
        </p:nvPicPr>
        <p:blipFill>
          <a:blip r:embed="rId3"/>
          <a:srcRect r="2" b="23949"/>
          <a:stretch>
            <a:fillRect/>
          </a:stretch>
        </p:blipFill>
        <p:spPr>
          <a:xfrm>
            <a:off x="5782183" y="1531938"/>
            <a:ext cx="4850320" cy="4352544"/>
          </a:xfrm>
          <a:prstGeom prst="rect">
            <a:avLst/>
          </a:prstGeom>
          <a:noFill/>
          <a:ln>
            <a:noFill/>
          </a:ln>
        </p:spPr>
      </p:pic>
      <p:sp>
        <p:nvSpPr>
          <p:cNvPr id="782" name="Google Shape;782;p13" hidden="1">
            <a:extLst>
              <a:ext uri="{FF2B5EF4-FFF2-40B4-BE49-F238E27FC236}">
                <a16:creationId xmlns:a16="http://schemas.microsoft.com/office/drawing/2014/main" id="{D64C3275-A993-03D2-09D6-C11B72FC8CAA}"/>
              </a:ext>
            </a:extLst>
          </p:cNvPr>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p>
            <a:pPr marL="0" lvl="0" indent="0" algn="l" rtl="0">
              <a:spcBef>
                <a:spcPts val="0"/>
              </a:spcBef>
              <a:spcAft>
                <a:spcPts val="600"/>
              </a:spcAft>
              <a:buSzPts val="1400"/>
              <a:buNone/>
            </a:pPr>
            <a:r>
              <a:rPr lang="fi-FI"/>
              <a:t>12.5.2026</a:t>
            </a:r>
            <a:endParaRPr lang="en-FI"/>
          </a:p>
        </p:txBody>
      </p:sp>
    </p:spTree>
    <p:extLst>
      <p:ext uri="{BB962C8B-B14F-4D97-AF65-F5344CB8AC3E}">
        <p14:creationId xmlns:p14="http://schemas.microsoft.com/office/powerpoint/2010/main" val="3789161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3e11ff423da_2_20"/>
          <p:cNvSpPr txBox="1">
            <a:spLocks noGrp="1"/>
          </p:cNvSpPr>
          <p:nvPr>
            <p:ph type="title"/>
          </p:nvPr>
        </p:nvSpPr>
        <p:spPr>
          <a:xfrm>
            <a:off x="550863" y="332657"/>
            <a:ext cx="10081500" cy="10089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SzPts val="1800"/>
              <a:buNone/>
            </a:pPr>
            <a:r>
              <a:rPr lang="fi-FI"/>
              <a:t>Challenges</a:t>
            </a:r>
            <a:endParaRPr/>
          </a:p>
        </p:txBody>
      </p:sp>
      <p:sp>
        <p:nvSpPr>
          <p:cNvPr id="792" name="Google Shape;792;g3e11ff423da_2_20"/>
          <p:cNvSpPr txBox="1">
            <a:spLocks noGrp="1"/>
          </p:cNvSpPr>
          <p:nvPr>
            <p:ph type="body" idx="1"/>
          </p:nvPr>
        </p:nvSpPr>
        <p:spPr>
          <a:xfrm>
            <a:off x="550864" y="1700213"/>
            <a:ext cx="5257800" cy="4608600"/>
          </a:xfrm>
          <a:prstGeom prst="rect">
            <a:avLst/>
          </a:prstGeom>
          <a:noFill/>
          <a:ln>
            <a:noFill/>
          </a:ln>
        </p:spPr>
        <p:txBody>
          <a:bodyPr spcFirstLastPara="1" wrap="square" lIns="0" tIns="0" rIns="0" bIns="0" anchor="t" anchorCtr="0">
            <a:normAutofit/>
          </a:bodyPr>
          <a:lstStyle/>
          <a:p>
            <a:pPr marL="457200" lvl="0" indent="-342900" algn="l" rtl="0">
              <a:lnSpc>
                <a:spcPct val="100000"/>
              </a:lnSpc>
              <a:spcBef>
                <a:spcPts val="600"/>
              </a:spcBef>
              <a:spcAft>
                <a:spcPts val="0"/>
              </a:spcAft>
              <a:buSzPts val="1800"/>
              <a:buChar char="•"/>
            </a:pPr>
            <a:r>
              <a:rPr lang="fi-FI" dirty="0"/>
              <a:t>Different views on services</a:t>
            </a:r>
            <a:endParaRPr dirty="0"/>
          </a:p>
          <a:p>
            <a:pPr marL="457200" lvl="0" indent="-342900" algn="l" rtl="0">
              <a:lnSpc>
                <a:spcPct val="100000"/>
              </a:lnSpc>
              <a:spcBef>
                <a:spcPts val="0"/>
              </a:spcBef>
              <a:spcAft>
                <a:spcPts val="0"/>
              </a:spcAft>
              <a:buSzPts val="1800"/>
              <a:buChar char="•"/>
            </a:pPr>
            <a:r>
              <a:rPr lang="fi-FI" dirty="0"/>
              <a:t>Specific demands = multiple services = less users per service = expensive services</a:t>
            </a:r>
            <a:endParaRPr dirty="0"/>
          </a:p>
          <a:p>
            <a:pPr marL="457200" lvl="0" indent="-342900" algn="l" rtl="0">
              <a:lnSpc>
                <a:spcPct val="100000"/>
              </a:lnSpc>
              <a:spcBef>
                <a:spcPts val="0"/>
              </a:spcBef>
              <a:spcAft>
                <a:spcPts val="0"/>
              </a:spcAft>
              <a:buSzPts val="1800"/>
              <a:buChar char="•"/>
            </a:pPr>
            <a:r>
              <a:rPr lang="fi-FI" dirty="0"/>
              <a:t>Politics</a:t>
            </a:r>
            <a:endParaRPr dirty="0"/>
          </a:p>
          <a:p>
            <a:pPr marL="457200" lvl="0" indent="-342900" algn="l" rtl="0">
              <a:lnSpc>
                <a:spcPct val="100000"/>
              </a:lnSpc>
              <a:spcBef>
                <a:spcPts val="0"/>
              </a:spcBef>
              <a:spcAft>
                <a:spcPts val="0"/>
              </a:spcAft>
              <a:buSzPts val="1800"/>
              <a:buChar char="•"/>
            </a:pPr>
            <a:r>
              <a:rPr lang="fi-FI" dirty="0"/>
              <a:t>Voluntary to use NREN video services</a:t>
            </a:r>
          </a:p>
          <a:p>
            <a:pPr marL="457200" lvl="0" indent="-342900" algn="l" rtl="0">
              <a:lnSpc>
                <a:spcPct val="100000"/>
              </a:lnSpc>
              <a:spcBef>
                <a:spcPts val="0"/>
              </a:spcBef>
              <a:spcAft>
                <a:spcPts val="0"/>
              </a:spcAft>
              <a:buSzPts val="1800"/>
              <a:buChar char="•"/>
            </a:pPr>
            <a:r>
              <a:rPr lang="fi-FI" dirty="0"/>
              <a:t>One sixe does </a:t>
            </a:r>
            <a:r>
              <a:rPr lang="fi-FI" u="sng" dirty="0"/>
              <a:t>not</a:t>
            </a:r>
            <a:r>
              <a:rPr lang="fi-FI" dirty="0"/>
              <a:t> fits all</a:t>
            </a:r>
            <a:endParaRPr dirty="0"/>
          </a:p>
          <a:p>
            <a:pPr marL="457200" lvl="0" indent="-342900" algn="l" rtl="0">
              <a:lnSpc>
                <a:spcPct val="100000"/>
              </a:lnSpc>
              <a:spcBef>
                <a:spcPts val="0"/>
              </a:spcBef>
              <a:spcAft>
                <a:spcPts val="0"/>
              </a:spcAft>
              <a:buSzPts val="1800"/>
              <a:buChar char="•"/>
            </a:pPr>
            <a:endParaRPr dirty="0"/>
          </a:p>
        </p:txBody>
      </p:sp>
      <p:sp>
        <p:nvSpPr>
          <p:cNvPr id="793" name="Google Shape;793;g3e11ff423da_2_20"/>
          <p:cNvSpPr txBox="1">
            <a:spLocks noGrp="1"/>
          </p:cNvSpPr>
          <p:nvPr>
            <p:ph type="sldNum" idx="12"/>
          </p:nvPr>
        </p:nvSpPr>
        <p:spPr>
          <a:xfrm>
            <a:off x="550863" y="6525344"/>
            <a:ext cx="3606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1000"/>
              <a:buFont typeface="Arial"/>
              <a:buNone/>
            </a:pPr>
            <a:fld id="{00000000-1234-1234-1234-123412341234}" type="slidenum">
              <a:rPr lang="fi-FI"/>
              <a:t>23</a:t>
            </a:fld>
            <a:endParaRPr/>
          </a:p>
        </p:txBody>
      </p:sp>
      <p:pic>
        <p:nvPicPr>
          <p:cNvPr id="3" name="Bilde 2">
            <a:extLst>
              <a:ext uri="{FF2B5EF4-FFF2-40B4-BE49-F238E27FC236}">
                <a16:creationId xmlns:a16="http://schemas.microsoft.com/office/drawing/2014/main" id="{FAF403B7-0B2D-3659-822A-14D051567EE8}"/>
              </a:ext>
            </a:extLst>
          </p:cNvPr>
          <p:cNvPicPr>
            <a:picLocks noChangeAspect="1"/>
          </p:cNvPicPr>
          <p:nvPr/>
        </p:nvPicPr>
        <p:blipFill>
          <a:blip r:embed="rId3"/>
          <a:stretch>
            <a:fillRect/>
          </a:stretch>
        </p:blipFill>
        <p:spPr>
          <a:xfrm>
            <a:off x="1088313" y="4004513"/>
            <a:ext cx="9544050" cy="24669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00CC1-1052-59E9-66A6-84C2928C8746}"/>
              </a:ext>
            </a:extLst>
          </p:cNvPr>
          <p:cNvSpPr>
            <a:spLocks noGrp="1"/>
          </p:cNvSpPr>
          <p:nvPr>
            <p:ph type="ctrTitle"/>
          </p:nvPr>
        </p:nvSpPr>
        <p:spPr>
          <a:xfrm>
            <a:off x="7772445" y="1480212"/>
            <a:ext cx="3849131" cy="2871351"/>
          </a:xfrm>
        </p:spPr>
        <p:txBody>
          <a:bodyPr anchor="ctr">
            <a:normAutofit/>
          </a:bodyPr>
          <a:lstStyle/>
          <a:p>
            <a:r>
              <a:rPr lang="en-US" sz="4000"/>
              <a:t>Success Stories</a:t>
            </a:r>
          </a:p>
        </p:txBody>
      </p:sp>
      <p:sp>
        <p:nvSpPr>
          <p:cNvPr id="3" name="Subtitle 2">
            <a:extLst>
              <a:ext uri="{FF2B5EF4-FFF2-40B4-BE49-F238E27FC236}">
                <a16:creationId xmlns:a16="http://schemas.microsoft.com/office/drawing/2014/main" id="{583D209E-1A29-6D39-1D62-3AB1ED0B2ECE}"/>
              </a:ext>
            </a:extLst>
          </p:cNvPr>
          <p:cNvSpPr>
            <a:spLocks noGrp="1"/>
          </p:cNvSpPr>
          <p:nvPr>
            <p:ph type="subTitle" idx="1"/>
          </p:nvPr>
        </p:nvSpPr>
        <p:spPr>
          <a:xfrm>
            <a:off x="7772446" y="5410440"/>
            <a:ext cx="3849128" cy="1068207"/>
          </a:xfrm>
        </p:spPr>
        <p:txBody>
          <a:bodyPr anchor="ctr">
            <a:normAutofit/>
          </a:bodyPr>
          <a:lstStyle/>
          <a:p>
            <a:r>
              <a:rPr lang="en-US"/>
              <a:t>What went right. </a:t>
            </a:r>
          </a:p>
        </p:txBody>
      </p:sp>
      <p:pic>
        <p:nvPicPr>
          <p:cNvPr id="7" name="Picture 6" descr="Silvertrofé">
            <a:extLst>
              <a:ext uri="{FF2B5EF4-FFF2-40B4-BE49-F238E27FC236}">
                <a16:creationId xmlns:a16="http://schemas.microsoft.com/office/drawing/2014/main" id="{12D1156B-CF44-467A-B192-E82D20683D3A}"/>
              </a:ext>
            </a:extLst>
          </p:cNvPr>
          <p:cNvPicPr>
            <a:picLocks noChangeAspect="1"/>
          </p:cNvPicPr>
          <p:nvPr/>
        </p:nvPicPr>
        <p:blipFill>
          <a:blip r:embed="rId3"/>
          <a:srcRect l="23662" r="6232" b="-2"/>
          <a:stretch>
            <a:fillRect/>
          </a:stretch>
        </p:blipFill>
        <p:spPr>
          <a:xfrm>
            <a:off x="20" y="10"/>
            <a:ext cx="7204394" cy="6859624"/>
          </a:xfrm>
          <a:prstGeom prst="rect">
            <a:avLst/>
          </a:prstGeom>
        </p:spPr>
      </p:pic>
    </p:spTree>
    <p:extLst>
      <p:ext uri="{BB962C8B-B14F-4D97-AF65-F5344CB8AC3E}">
        <p14:creationId xmlns:p14="http://schemas.microsoft.com/office/powerpoint/2010/main" val="291755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9"/>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3200"/>
              <a:buFont typeface="Avenir"/>
              <a:buNone/>
            </a:pPr>
            <a:r>
              <a:rPr lang="fi-FI"/>
              <a:t>CSC procurement 2025</a:t>
            </a:r>
            <a:endParaRPr/>
          </a:p>
        </p:txBody>
      </p:sp>
      <p:sp>
        <p:nvSpPr>
          <p:cNvPr id="822" name="Google Shape;822;p19"/>
          <p:cNvSpPr txBox="1">
            <a:spLocks noGrp="1"/>
          </p:cNvSpPr>
          <p:nvPr>
            <p:ph type="body" idx="1"/>
          </p:nvPr>
        </p:nvSpPr>
        <p:spPr>
          <a:xfrm>
            <a:off x="550864" y="1700213"/>
            <a:ext cx="5257800" cy="4608512"/>
          </a:xfrm>
          <a:prstGeom prst="rect">
            <a:avLst/>
          </a:prstGeom>
          <a:noFill/>
          <a:ln>
            <a:noFill/>
          </a:ln>
        </p:spPr>
        <p:txBody>
          <a:bodyPr spcFirstLastPara="1" wrap="square" lIns="0" tIns="0" rIns="0" bIns="0" anchor="t" anchorCtr="0">
            <a:normAutofit/>
          </a:bodyPr>
          <a:lstStyle/>
          <a:p>
            <a:pPr marL="263525" lvl="0" indent="-263525" algn="l" rtl="0">
              <a:lnSpc>
                <a:spcPct val="100000"/>
              </a:lnSpc>
              <a:spcBef>
                <a:spcPts val="0"/>
              </a:spcBef>
              <a:spcAft>
                <a:spcPts val="0"/>
              </a:spcAft>
              <a:buClr>
                <a:schemeClr val="dk1"/>
              </a:buClr>
              <a:buSzPts val="2000"/>
              <a:buChar char="•"/>
            </a:pPr>
            <a:r>
              <a:rPr lang="fi-FI"/>
              <a:t>Media Management Systems</a:t>
            </a:r>
            <a:endParaRPr/>
          </a:p>
          <a:p>
            <a:pPr marL="263525" lvl="0" indent="-250825" algn="l" rtl="0">
              <a:lnSpc>
                <a:spcPct val="100000"/>
              </a:lnSpc>
              <a:spcBef>
                <a:spcPts val="0"/>
              </a:spcBef>
              <a:spcAft>
                <a:spcPts val="0"/>
              </a:spcAft>
              <a:buSzPts val="1800"/>
              <a:buChar char="•"/>
            </a:pPr>
            <a:r>
              <a:rPr lang="fi-FI"/>
              <a:t>Worked together on criteria within an NMG sub-group</a:t>
            </a:r>
            <a:endParaRPr/>
          </a:p>
          <a:p>
            <a:pPr marL="263525" lvl="0" indent="-263525" algn="l" rtl="0">
              <a:lnSpc>
                <a:spcPct val="100000"/>
              </a:lnSpc>
              <a:spcBef>
                <a:spcPts val="600"/>
              </a:spcBef>
              <a:spcAft>
                <a:spcPts val="0"/>
              </a:spcAft>
              <a:buClr>
                <a:schemeClr val="dk1"/>
              </a:buClr>
              <a:buSzPts val="2000"/>
              <a:buChar char="•"/>
            </a:pPr>
            <a:r>
              <a:rPr lang="fi-FI"/>
              <a:t>Led to CSC / Panopto Cloud framework</a:t>
            </a:r>
            <a:endParaRPr/>
          </a:p>
          <a:p>
            <a:pPr marL="263525" lvl="0" indent="-263525" algn="l" rtl="0">
              <a:lnSpc>
                <a:spcPct val="100000"/>
              </a:lnSpc>
              <a:spcBef>
                <a:spcPts val="600"/>
              </a:spcBef>
              <a:spcAft>
                <a:spcPts val="0"/>
              </a:spcAft>
              <a:buClr>
                <a:schemeClr val="dk1"/>
              </a:buClr>
              <a:buSzPts val="2000"/>
              <a:buChar char="•"/>
            </a:pPr>
            <a:r>
              <a:rPr lang="fi-FI"/>
              <a:t>Collaboration between the Nordic NRENs and NORDUnet</a:t>
            </a:r>
            <a:endParaRPr/>
          </a:p>
          <a:p>
            <a:pPr marL="263525" lvl="0" indent="-263525" algn="l" rtl="0">
              <a:lnSpc>
                <a:spcPct val="100000"/>
              </a:lnSpc>
              <a:spcBef>
                <a:spcPts val="600"/>
              </a:spcBef>
              <a:spcAft>
                <a:spcPts val="0"/>
              </a:spcAft>
              <a:buClr>
                <a:schemeClr val="dk1"/>
              </a:buClr>
              <a:buSzPts val="2000"/>
              <a:buChar char="•"/>
            </a:pPr>
            <a:r>
              <a:rPr lang="fi-FI"/>
              <a:t>Sikt shared valuable experience</a:t>
            </a:r>
            <a:endParaRPr/>
          </a:p>
          <a:p>
            <a:pPr marL="263525" lvl="0" indent="-263525" algn="l" rtl="0">
              <a:lnSpc>
                <a:spcPct val="100000"/>
              </a:lnSpc>
              <a:spcBef>
                <a:spcPts val="600"/>
              </a:spcBef>
              <a:spcAft>
                <a:spcPts val="0"/>
              </a:spcAft>
              <a:buClr>
                <a:schemeClr val="dk1"/>
              </a:buClr>
              <a:buSzPts val="2000"/>
              <a:buChar char="•"/>
            </a:pPr>
            <a:r>
              <a:rPr lang="fi-FI"/>
              <a:t>DeiC started a similar procurement</a:t>
            </a:r>
          </a:p>
          <a:p>
            <a:pPr marL="263525" lvl="0" indent="-263525" algn="l" rtl="0">
              <a:lnSpc>
                <a:spcPct val="100000"/>
              </a:lnSpc>
              <a:spcBef>
                <a:spcPts val="600"/>
              </a:spcBef>
              <a:spcAft>
                <a:spcPts val="0"/>
              </a:spcAft>
              <a:buClr>
                <a:schemeClr val="dk1"/>
              </a:buClr>
              <a:buSzPts val="2000"/>
              <a:buChar char="•"/>
            </a:pPr>
            <a:r>
              <a:rPr lang="fi-FI"/>
              <a:t>Cooperation at its best! </a:t>
            </a:r>
            <a:endParaRPr/>
          </a:p>
        </p:txBody>
      </p:sp>
      <p:sp>
        <p:nvSpPr>
          <p:cNvPr id="824" name="Google Shape;824;p19"/>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fi-FI"/>
              <a:t>12.5.2026</a:t>
            </a:r>
            <a:endParaRPr/>
          </a:p>
        </p:txBody>
      </p:sp>
      <p:sp>
        <p:nvSpPr>
          <p:cNvPr id="825" name="Google Shape;825;p19"/>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000"/>
              <a:buNone/>
            </a:pPr>
            <a:fld id="{00000000-1234-1234-1234-123412341234}" type="slidenum">
              <a:rPr lang="fi-FI"/>
              <a:t>25</a:t>
            </a:fld>
            <a:endParaRPr/>
          </a:p>
        </p:txBody>
      </p:sp>
      <p:pic>
        <p:nvPicPr>
          <p:cNvPr id="3" name="Picture 2">
            <a:extLst>
              <a:ext uri="{FF2B5EF4-FFF2-40B4-BE49-F238E27FC236}">
                <a16:creationId xmlns:a16="http://schemas.microsoft.com/office/drawing/2014/main" id="{E04A235E-BE71-FC6B-4E92-6E5787498E29}"/>
              </a:ext>
            </a:extLst>
          </p:cNvPr>
          <p:cNvPicPr>
            <a:picLocks noChangeAspect="1"/>
          </p:cNvPicPr>
          <p:nvPr/>
        </p:nvPicPr>
        <p:blipFill>
          <a:blip r:embed="rId3"/>
          <a:stretch>
            <a:fillRect/>
          </a:stretch>
        </p:blipFill>
        <p:spPr>
          <a:xfrm>
            <a:off x="6847654" y="1250887"/>
            <a:ext cx="4356225" cy="43562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28"/>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3200"/>
              <a:buFont typeface="Avenir"/>
              <a:buNone/>
            </a:pPr>
            <a:r>
              <a:rPr lang="fi-FI" dirty="0" err="1"/>
              <a:t>Zoom</a:t>
            </a:r>
            <a:endParaRPr dirty="0"/>
          </a:p>
        </p:txBody>
      </p:sp>
      <p:sp>
        <p:nvSpPr>
          <p:cNvPr id="833" name="Google Shape;833;p28"/>
          <p:cNvSpPr txBox="1">
            <a:spLocks noGrp="1"/>
          </p:cNvSpPr>
          <p:nvPr>
            <p:ph type="body" idx="1"/>
          </p:nvPr>
        </p:nvSpPr>
        <p:spPr>
          <a:xfrm>
            <a:off x="550864" y="1862255"/>
            <a:ext cx="3363214" cy="4446470"/>
          </a:xfrm>
          <a:prstGeom prst="rect">
            <a:avLst/>
          </a:prstGeom>
          <a:noFill/>
          <a:ln>
            <a:noFill/>
          </a:ln>
        </p:spPr>
        <p:txBody>
          <a:bodyPr spcFirstLastPara="1" wrap="square" lIns="0" tIns="0" rIns="0" bIns="0" anchor="t" anchorCtr="0">
            <a:normAutofit/>
          </a:bodyPr>
          <a:lstStyle/>
          <a:p>
            <a:pPr marL="263525" lvl="0" indent="-263525" algn="l" rtl="0">
              <a:lnSpc>
                <a:spcPct val="100000"/>
              </a:lnSpc>
              <a:spcBef>
                <a:spcPts val="0"/>
              </a:spcBef>
              <a:spcAft>
                <a:spcPts val="0"/>
              </a:spcAft>
              <a:buClr>
                <a:schemeClr val="dk1"/>
              </a:buClr>
              <a:buSzPts val="2000"/>
              <a:buChar char="•"/>
            </a:pPr>
            <a:r>
              <a:rPr lang="fi-FI" dirty="0"/>
              <a:t>On-</a:t>
            </a:r>
            <a:r>
              <a:rPr lang="fi-FI" dirty="0" err="1"/>
              <a:t>premise</a:t>
            </a:r>
            <a:endParaRPr dirty="0"/>
          </a:p>
          <a:p>
            <a:pPr marL="263525" lvl="0" indent="-250825" algn="l" rtl="0">
              <a:lnSpc>
                <a:spcPct val="100000"/>
              </a:lnSpc>
              <a:spcBef>
                <a:spcPts val="0"/>
              </a:spcBef>
              <a:spcAft>
                <a:spcPts val="0"/>
              </a:spcAft>
              <a:buSzPts val="1800"/>
              <a:buChar char="•"/>
            </a:pPr>
            <a:r>
              <a:rPr lang="fi-FI" dirty="0" err="1"/>
              <a:t>Over</a:t>
            </a:r>
            <a:r>
              <a:rPr lang="fi-FI" dirty="0"/>
              <a:t> 1 </a:t>
            </a:r>
            <a:r>
              <a:rPr lang="fi-FI" dirty="0" err="1"/>
              <a:t>million</a:t>
            </a:r>
            <a:r>
              <a:rPr lang="fi-FI" dirty="0"/>
              <a:t> Nordic </a:t>
            </a:r>
            <a:r>
              <a:rPr lang="fi-FI" dirty="0" err="1"/>
              <a:t>users</a:t>
            </a:r>
            <a:endParaRPr dirty="0"/>
          </a:p>
          <a:p>
            <a:pPr marL="263525" lvl="0" indent="-263525" algn="l" rtl="0">
              <a:lnSpc>
                <a:spcPct val="100000"/>
              </a:lnSpc>
              <a:spcBef>
                <a:spcPts val="0"/>
              </a:spcBef>
              <a:spcAft>
                <a:spcPts val="0"/>
              </a:spcAft>
              <a:buClr>
                <a:schemeClr val="dk1"/>
              </a:buClr>
              <a:buSzPts val="2000"/>
              <a:buChar char="•"/>
            </a:pPr>
            <a:r>
              <a:rPr lang="fi-FI" dirty="0" err="1"/>
              <a:t>Cost-efficient</a:t>
            </a:r>
            <a:endParaRPr dirty="0"/>
          </a:p>
          <a:p>
            <a:pPr marL="263525" lvl="0" indent="-263525" algn="l" rtl="0">
              <a:lnSpc>
                <a:spcPct val="100000"/>
              </a:lnSpc>
              <a:spcBef>
                <a:spcPts val="0"/>
              </a:spcBef>
              <a:spcAft>
                <a:spcPts val="0"/>
              </a:spcAft>
              <a:buClr>
                <a:schemeClr val="dk1"/>
              </a:buClr>
              <a:buSzPts val="2000"/>
              <a:buChar char="•"/>
            </a:pPr>
            <a:r>
              <a:rPr lang="fi-FI" dirty="0"/>
              <a:t>Made AWS </a:t>
            </a:r>
            <a:r>
              <a:rPr lang="fi-FI" dirty="0" err="1"/>
              <a:t>cluster</a:t>
            </a:r>
            <a:r>
              <a:rPr lang="fi-FI" dirty="0"/>
              <a:t> for </a:t>
            </a:r>
            <a:r>
              <a:rPr lang="fi-FI" dirty="0" err="1"/>
              <a:t>possible</a:t>
            </a:r>
            <a:r>
              <a:rPr lang="fi-FI" dirty="0"/>
              <a:t> </a:t>
            </a:r>
            <a:r>
              <a:rPr lang="fi-FI" dirty="0" err="1"/>
              <a:t>during</a:t>
            </a:r>
            <a:r>
              <a:rPr lang="fi-FI" dirty="0"/>
              <a:t> covid19</a:t>
            </a:r>
          </a:p>
          <a:p>
            <a:pPr marL="263525" lvl="0" indent="-263525" algn="l" rtl="0">
              <a:lnSpc>
                <a:spcPct val="100000"/>
              </a:lnSpc>
              <a:spcBef>
                <a:spcPts val="0"/>
              </a:spcBef>
              <a:spcAft>
                <a:spcPts val="0"/>
              </a:spcAft>
              <a:buClr>
                <a:schemeClr val="dk1"/>
              </a:buClr>
              <a:buSzPts val="2000"/>
              <a:buChar char="•"/>
            </a:pPr>
            <a:r>
              <a:rPr lang="fi-FI" dirty="0" err="1"/>
              <a:t>Not</a:t>
            </a:r>
            <a:r>
              <a:rPr lang="fi-FI" dirty="0"/>
              <a:t> </a:t>
            </a:r>
            <a:r>
              <a:rPr lang="fi-FI" dirty="0" err="1"/>
              <a:t>possible</a:t>
            </a:r>
            <a:r>
              <a:rPr lang="fi-FI" dirty="0"/>
              <a:t> </a:t>
            </a:r>
            <a:r>
              <a:rPr lang="fi-FI" dirty="0" err="1"/>
              <a:t>separately</a:t>
            </a:r>
            <a:endParaRPr lang="fi-FI" dirty="0"/>
          </a:p>
          <a:p>
            <a:pPr marL="263525" lvl="0" indent="-263525" algn="l" rtl="0">
              <a:lnSpc>
                <a:spcPct val="100000"/>
              </a:lnSpc>
              <a:spcBef>
                <a:spcPts val="0"/>
              </a:spcBef>
              <a:spcAft>
                <a:spcPts val="0"/>
              </a:spcAft>
              <a:buClr>
                <a:schemeClr val="dk1"/>
              </a:buClr>
              <a:buSzPts val="2000"/>
              <a:buChar char="•"/>
            </a:pPr>
            <a:endParaRPr dirty="0"/>
          </a:p>
        </p:txBody>
      </p:sp>
      <p:sp>
        <p:nvSpPr>
          <p:cNvPr id="835" name="Google Shape;835;p28"/>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fi-FI"/>
              <a:t>5.5.2026</a:t>
            </a:r>
            <a:endParaRPr/>
          </a:p>
        </p:txBody>
      </p:sp>
      <p:sp>
        <p:nvSpPr>
          <p:cNvPr id="836" name="Google Shape;836;p28"/>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000"/>
              <a:buNone/>
            </a:pPr>
            <a:fld id="{00000000-1234-1234-1234-123412341234}" type="slidenum">
              <a:rPr lang="fi-FI"/>
              <a:t>26</a:t>
            </a:fld>
            <a:endParaRPr/>
          </a:p>
        </p:txBody>
      </p:sp>
      <p:pic>
        <p:nvPicPr>
          <p:cNvPr id="3" name="Picture 2">
            <a:extLst>
              <a:ext uri="{FF2B5EF4-FFF2-40B4-BE49-F238E27FC236}">
                <a16:creationId xmlns:a16="http://schemas.microsoft.com/office/drawing/2014/main" id="{4EE01352-CF5A-6A75-785C-2BC342C6C289}"/>
              </a:ext>
            </a:extLst>
          </p:cNvPr>
          <p:cNvPicPr>
            <a:picLocks noChangeAspect="1"/>
          </p:cNvPicPr>
          <p:nvPr/>
        </p:nvPicPr>
        <p:blipFill>
          <a:blip r:embed="rId3"/>
          <a:stretch>
            <a:fillRect/>
          </a:stretch>
        </p:blipFill>
        <p:spPr>
          <a:xfrm>
            <a:off x="4011503" y="1912435"/>
            <a:ext cx="7968624" cy="388891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3e4042d4b6a_0_116"/>
          <p:cNvSpPr txBox="1">
            <a:spLocks noGrp="1"/>
          </p:cNvSpPr>
          <p:nvPr>
            <p:ph type="title"/>
          </p:nvPr>
        </p:nvSpPr>
        <p:spPr>
          <a:xfrm>
            <a:off x="550863" y="332657"/>
            <a:ext cx="10081500" cy="10089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fi-FI"/>
              <a:t>Speech2text</a:t>
            </a:r>
            <a:endParaRPr/>
          </a:p>
        </p:txBody>
      </p:sp>
      <p:sp>
        <p:nvSpPr>
          <p:cNvPr id="845" name="Google Shape;845;g3e4042d4b6a_0_116"/>
          <p:cNvSpPr txBox="1">
            <a:spLocks noGrp="1"/>
          </p:cNvSpPr>
          <p:nvPr>
            <p:ph type="body" idx="1"/>
          </p:nvPr>
        </p:nvSpPr>
        <p:spPr>
          <a:xfrm>
            <a:off x="550864" y="1700213"/>
            <a:ext cx="5257800" cy="4608600"/>
          </a:xfrm>
          <a:prstGeom prst="rect">
            <a:avLst/>
          </a:prstGeom>
        </p:spPr>
        <p:txBody>
          <a:bodyPr spcFirstLastPara="1" wrap="square" lIns="0" tIns="0" rIns="0" bIns="0" anchor="t" anchorCtr="0">
            <a:normAutofit/>
          </a:bodyPr>
          <a:lstStyle/>
          <a:p>
            <a:pPr marL="263525" lvl="0" indent="-263525" algn="l" rtl="0">
              <a:spcBef>
                <a:spcPts val="0"/>
              </a:spcBef>
              <a:spcAft>
                <a:spcPts val="0"/>
              </a:spcAft>
              <a:buSzPts val="2000"/>
              <a:buChar char="•"/>
            </a:pPr>
            <a:r>
              <a:rPr lang="fi-FI"/>
              <a:t>Sunet Scribe</a:t>
            </a:r>
          </a:p>
          <a:p>
            <a:pPr marL="263525" indent="-263525">
              <a:spcBef>
                <a:spcPts val="0"/>
              </a:spcBef>
              <a:buSzPts val="2000"/>
            </a:pPr>
            <a:r>
              <a:rPr lang="fi-FI"/>
              <a:t>Others joined the development</a:t>
            </a:r>
          </a:p>
          <a:p>
            <a:pPr marL="263525" lvl="0" indent="-250825" algn="l" rtl="0">
              <a:spcBef>
                <a:spcPts val="0"/>
              </a:spcBef>
              <a:spcAft>
                <a:spcPts val="0"/>
              </a:spcAft>
              <a:buSzPts val="1800"/>
              <a:buChar char="•"/>
            </a:pPr>
            <a:r>
              <a:rPr lang="fi-FI"/>
              <a:t>NORDUnet copied</a:t>
            </a:r>
            <a:endParaRPr/>
          </a:p>
          <a:p>
            <a:pPr marL="263525" lvl="0" indent="-250825" algn="l" rtl="0">
              <a:spcBef>
                <a:spcPts val="0"/>
              </a:spcBef>
              <a:spcAft>
                <a:spcPts val="0"/>
              </a:spcAft>
              <a:buSzPts val="1800"/>
              <a:buChar char="•"/>
            </a:pPr>
            <a:r>
              <a:rPr lang="fi-FI"/>
              <a:t>Now offered for the Nordics</a:t>
            </a:r>
            <a:endParaRPr/>
          </a:p>
        </p:txBody>
      </p:sp>
      <p:sp>
        <p:nvSpPr>
          <p:cNvPr id="847" name="Google Shape;847;g3e4042d4b6a_0_116"/>
          <p:cNvSpPr txBox="1">
            <a:spLocks noGrp="1"/>
          </p:cNvSpPr>
          <p:nvPr>
            <p:ph type="sldNum" idx="12"/>
          </p:nvPr>
        </p:nvSpPr>
        <p:spPr>
          <a:xfrm>
            <a:off x="550863" y="6525344"/>
            <a:ext cx="360600" cy="2160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fi-FI"/>
              <a:t>27</a:t>
            </a:fld>
            <a:endParaRPr/>
          </a:p>
        </p:txBody>
      </p:sp>
      <p:pic>
        <p:nvPicPr>
          <p:cNvPr id="2" name="Content Placeholder 7">
            <a:extLst>
              <a:ext uri="{FF2B5EF4-FFF2-40B4-BE49-F238E27FC236}">
                <a16:creationId xmlns:a16="http://schemas.microsoft.com/office/drawing/2014/main" id="{EE36B692-7567-B817-6477-78ACB1CFE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9177" y="0"/>
            <a:ext cx="5262823"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4">
          <a:extLst>
            <a:ext uri="{FF2B5EF4-FFF2-40B4-BE49-F238E27FC236}">
              <a16:creationId xmlns:a16="http://schemas.microsoft.com/office/drawing/2014/main" id="{AC5C9C0F-8797-308A-DAF7-F6A6FFA26348}"/>
            </a:ext>
          </a:extLst>
        </p:cNvPr>
        <p:cNvGrpSpPr/>
        <p:nvPr/>
      </p:nvGrpSpPr>
      <p:grpSpPr>
        <a:xfrm>
          <a:off x="0" y="0"/>
          <a:ext cx="0" cy="0"/>
          <a:chOff x="0" y="0"/>
          <a:chExt cx="0" cy="0"/>
        </a:xfrm>
      </p:grpSpPr>
      <p:pic>
        <p:nvPicPr>
          <p:cNvPr id="856" name="Google Shape;856;g3e11ff423da_2_30" title="{D8335D28-7688-4DDB-98AC-6398A2EC1020}.png">
            <a:extLst>
              <a:ext uri="{FF2B5EF4-FFF2-40B4-BE49-F238E27FC236}">
                <a16:creationId xmlns:a16="http://schemas.microsoft.com/office/drawing/2014/main" id="{4D4E9BD3-8925-48D8-1293-AE948AE14072}"/>
              </a:ext>
            </a:extLst>
          </p:cNvPr>
          <p:cNvPicPr preferRelativeResize="0"/>
          <p:nvPr/>
        </p:nvPicPr>
        <p:blipFill>
          <a:blip r:embed="rId3"/>
          <a:srcRect l="3370" r="49409" b="-1"/>
          <a:stretch>
            <a:fillRect/>
          </a:stretch>
        </p:blipFill>
        <p:spPr>
          <a:xfrm>
            <a:off x="6594764" y="-96982"/>
            <a:ext cx="5597237" cy="6954982"/>
          </a:xfrm>
          <a:prstGeom prst="rect">
            <a:avLst/>
          </a:prstGeom>
          <a:noFill/>
          <a:ln>
            <a:noFill/>
          </a:ln>
        </p:spPr>
      </p:pic>
      <p:sp>
        <p:nvSpPr>
          <p:cNvPr id="866" name="Title 2">
            <a:extLst>
              <a:ext uri="{FF2B5EF4-FFF2-40B4-BE49-F238E27FC236}">
                <a16:creationId xmlns:a16="http://schemas.microsoft.com/office/drawing/2014/main" id="{469586AD-ECBA-EAA7-77DA-760B69A2C4B0}"/>
              </a:ext>
            </a:extLst>
          </p:cNvPr>
          <p:cNvSpPr>
            <a:spLocks noGrp="1"/>
          </p:cNvSpPr>
          <p:nvPr>
            <p:ph type="title"/>
          </p:nvPr>
        </p:nvSpPr>
        <p:spPr>
          <a:xfrm>
            <a:off x="550864" y="1341438"/>
            <a:ext cx="5257800" cy="1871562"/>
          </a:xfrm>
        </p:spPr>
        <p:txBody>
          <a:bodyPr>
            <a:normAutofit fontScale="90000"/>
          </a:bodyPr>
          <a:lstStyle/>
          <a:p>
            <a:r>
              <a:rPr lang="en-US" b="1" dirty="0"/>
              <a:t>Why less me, more we </a:t>
            </a:r>
            <a:br>
              <a:rPr lang="en-US" dirty="0"/>
            </a:br>
            <a:br>
              <a:rPr lang="en-US" dirty="0"/>
            </a:br>
            <a:r>
              <a:rPr lang="en-US" sz="2700" dirty="0"/>
              <a:t>Strong, cost-effective and high quality</a:t>
            </a:r>
            <a:br>
              <a:rPr lang="en-US" dirty="0"/>
            </a:br>
            <a:endParaRPr lang="en-US" dirty="0"/>
          </a:p>
        </p:txBody>
      </p:sp>
      <p:sp>
        <p:nvSpPr>
          <p:cNvPr id="867" name="Text Placeholder 3">
            <a:extLst>
              <a:ext uri="{FF2B5EF4-FFF2-40B4-BE49-F238E27FC236}">
                <a16:creationId xmlns:a16="http://schemas.microsoft.com/office/drawing/2014/main" id="{73475BBA-2D5B-99BB-DE94-0470896F6B0D}"/>
              </a:ext>
            </a:extLst>
          </p:cNvPr>
          <p:cNvSpPr>
            <a:spLocks noGrp="1"/>
          </p:cNvSpPr>
          <p:nvPr>
            <p:ph type="body" idx="1"/>
          </p:nvPr>
        </p:nvSpPr>
        <p:spPr>
          <a:xfrm>
            <a:off x="550864" y="3429000"/>
            <a:ext cx="5257800" cy="2807725"/>
          </a:xfrm>
        </p:spPr>
        <p:txBody>
          <a:bodyPr>
            <a:normAutofit fontScale="92500"/>
          </a:bodyPr>
          <a:lstStyle/>
          <a:p>
            <a:r>
              <a:rPr lang="en-US"/>
              <a:t>In a world of many choices — from a single faculty to GÉANT</a:t>
            </a:r>
          </a:p>
          <a:p>
            <a:r>
              <a:rPr lang="en-US"/>
              <a:t>Common services have proven to be the right solution</a:t>
            </a:r>
          </a:p>
          <a:p>
            <a:r>
              <a:rPr lang="en-US"/>
              <a:t>Cost-effective and high quality — proven in practice</a:t>
            </a:r>
          </a:p>
          <a:p>
            <a:r>
              <a:rPr lang="en-US"/>
              <a:t>Always while listening to our customers</a:t>
            </a:r>
          </a:p>
          <a:p>
            <a:endParaRPr lang="en-US"/>
          </a:p>
        </p:txBody>
      </p:sp>
      <p:sp>
        <p:nvSpPr>
          <p:cNvPr id="855" name="Google Shape;855;g3e11ff423da_2_30">
            <a:extLst>
              <a:ext uri="{FF2B5EF4-FFF2-40B4-BE49-F238E27FC236}">
                <a16:creationId xmlns:a16="http://schemas.microsoft.com/office/drawing/2014/main" id="{88B34C3A-130E-B584-6C74-5A109DEE5126}"/>
              </a:ext>
            </a:extLst>
          </p:cNvPr>
          <p:cNvSpPr txBox="1">
            <a:spLocks noGrp="1"/>
          </p:cNvSpPr>
          <p:nvPr>
            <p:ph type="sldNum" idx="12"/>
          </p:nvPr>
        </p:nvSpPr>
        <p:spPr>
          <a:xfrm>
            <a:off x="550863" y="6525344"/>
            <a:ext cx="360561" cy="216024"/>
          </a:xfrm>
        </p:spPr>
        <p:txBody>
          <a:bodyPr spcFirstLastPara="1" wrap="square" lIns="0" tIns="0" rIns="0" bIns="0" anchor="t" anchorCtr="0">
            <a:normAutofit/>
          </a:bodyPr>
          <a:lstStyle/>
          <a:p>
            <a:pPr marL="0" lvl="0" indent="0" rtl="0">
              <a:lnSpc>
                <a:spcPct val="90000"/>
              </a:lnSpc>
              <a:spcBef>
                <a:spcPts val="0"/>
              </a:spcBef>
              <a:spcAft>
                <a:spcPts val="600"/>
              </a:spcAft>
              <a:buClr>
                <a:srgbClr val="000000"/>
              </a:buClr>
              <a:buSzPts val="1000"/>
              <a:buFont typeface="Arial"/>
              <a:buNone/>
            </a:pPr>
            <a:fld id="{00000000-1234-1234-1234-123412341234}" type="slidenum">
              <a:rPr lang="fi-FI" smtClean="0"/>
              <a:pPr marL="0" lvl="0" indent="0" rtl="0">
                <a:lnSpc>
                  <a:spcPct val="90000"/>
                </a:lnSpc>
                <a:spcBef>
                  <a:spcPts val="0"/>
                </a:spcBef>
                <a:spcAft>
                  <a:spcPts val="600"/>
                </a:spcAft>
                <a:buClr>
                  <a:srgbClr val="000000"/>
                </a:buClr>
                <a:buSzPts val="1000"/>
                <a:buFont typeface="Arial"/>
                <a:buNone/>
              </a:pPr>
              <a:t>28</a:t>
            </a:fld>
            <a:endParaRPr lang="nb-NO"/>
          </a:p>
        </p:txBody>
      </p:sp>
    </p:spTree>
    <p:extLst>
      <p:ext uri="{BB962C8B-B14F-4D97-AF65-F5344CB8AC3E}">
        <p14:creationId xmlns:p14="http://schemas.microsoft.com/office/powerpoint/2010/main" val="3621421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tter personer i rader inomhus, med en arm uppsträckt, vänd mot den stående presentatören i formell skjorta och slips">
            <a:extLst>
              <a:ext uri="{FF2B5EF4-FFF2-40B4-BE49-F238E27FC236}">
                <a16:creationId xmlns:a16="http://schemas.microsoft.com/office/drawing/2014/main" id="{53B98AD9-9D56-4D81-A9E5-B93D50251FC0}"/>
              </a:ext>
            </a:extLst>
          </p:cNvPr>
          <p:cNvPicPr>
            <a:picLocks noChangeAspect="1"/>
          </p:cNvPicPr>
          <p:nvPr/>
        </p:nvPicPr>
        <p:blipFill>
          <a:blip r:embed="rId3"/>
          <a:srcRect l="26008" r="6992"/>
          <a:stretch>
            <a:fillRect/>
          </a:stretch>
        </p:blipFill>
        <p:spPr>
          <a:xfrm>
            <a:off x="611674" y="388874"/>
            <a:ext cx="5897880" cy="5897880"/>
          </a:xfrm>
          <a:prstGeom prst="ellipse">
            <a:avLst/>
          </a:prstGeom>
          <a:ln w="25400">
            <a:solidFill>
              <a:schemeClr val="tx1"/>
            </a:solidFill>
          </a:ln>
        </p:spPr>
      </p:pic>
      <p:sp>
        <p:nvSpPr>
          <p:cNvPr id="3" name="Title 2">
            <a:extLst>
              <a:ext uri="{FF2B5EF4-FFF2-40B4-BE49-F238E27FC236}">
                <a16:creationId xmlns:a16="http://schemas.microsoft.com/office/drawing/2014/main" id="{B143703B-84CA-CC86-E4A8-640A7BAD1988}"/>
              </a:ext>
            </a:extLst>
          </p:cNvPr>
          <p:cNvSpPr>
            <a:spLocks noGrp="1"/>
          </p:cNvSpPr>
          <p:nvPr>
            <p:ph type="ctrTitle"/>
          </p:nvPr>
        </p:nvSpPr>
        <p:spPr>
          <a:xfrm>
            <a:off x="7168896" y="1129554"/>
            <a:ext cx="4361688" cy="3475236"/>
          </a:xfrm>
        </p:spPr>
        <p:txBody>
          <a:bodyPr anchor="b">
            <a:normAutofit/>
          </a:bodyPr>
          <a:lstStyle/>
          <a:p>
            <a:r>
              <a:rPr lang="en-US"/>
              <a:t>Questions?</a:t>
            </a:r>
          </a:p>
        </p:txBody>
      </p:sp>
    </p:spTree>
    <p:extLst>
      <p:ext uri="{BB962C8B-B14F-4D97-AF65-F5344CB8AC3E}">
        <p14:creationId xmlns:p14="http://schemas.microsoft.com/office/powerpoint/2010/main" val="373700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EECBB188-3D84-286B-9AA6-893696D9F017}"/>
              </a:ext>
            </a:extLst>
          </p:cNvPr>
          <p:cNvPicPr>
            <a:picLocks noGrp="1" noChangeAspect="1"/>
          </p:cNvPicPr>
          <p:nvPr>
            <p:ph type="pic" idx="2"/>
          </p:nvPr>
        </p:nvPicPr>
        <p:blipFill>
          <a:blip>
            <a:extLst>
              <a:ext uri="{96DAC541-7B7A-43D3-8B79-37D633B846F1}">
                <asvg:svgBlip xmlns:asvg="http://schemas.microsoft.com/office/drawing/2016/SVG/main" r:embed="rId3"/>
              </a:ext>
            </a:extLst>
          </a:blip>
          <a:srcRect l="17615" r="17615"/>
          <a:stretch>
            <a:fillRect/>
          </a:stretch>
        </p:blipFill>
        <p:spPr>
          <a:xfrm>
            <a:off x="6383338" y="0"/>
            <a:ext cx="5808663" cy="6858000"/>
          </a:xfrm>
          <a:prstGeom prst="rect">
            <a:avLst/>
          </a:prstGeom>
          <a:solidFill>
            <a:srgbClr val="F2F2F2"/>
          </a:solidFill>
          <a:ln>
            <a:noFill/>
          </a:ln>
        </p:spPr>
      </p:pic>
      <p:sp>
        <p:nvSpPr>
          <p:cNvPr id="647" name="Google Shape;647;p8"/>
          <p:cNvSpPr txBox="1">
            <a:spLocks noGrp="1"/>
          </p:cNvSpPr>
          <p:nvPr>
            <p:ph type="title"/>
          </p:nvPr>
        </p:nvSpPr>
        <p:spPr>
          <a:xfrm>
            <a:off x="550864" y="1341438"/>
            <a:ext cx="5257800" cy="1871562"/>
          </a:xfrm>
        </p:spPr>
        <p:txBody>
          <a:bodyPr spcFirstLastPara="1" wrap="square" lIns="0" tIns="0" rIns="0" bIns="0" anchor="b" anchorCtr="0">
            <a:normAutofit/>
          </a:bodyPr>
          <a:lstStyle/>
          <a:p>
            <a:pPr marL="0" lvl="0" indent="0" rtl="0">
              <a:spcBef>
                <a:spcPts val="0"/>
              </a:spcBef>
              <a:spcAft>
                <a:spcPts val="0"/>
              </a:spcAft>
              <a:buClr>
                <a:schemeClr val="dk1"/>
              </a:buClr>
              <a:buSzPts val="3200"/>
              <a:buFont typeface="Avenir"/>
              <a:buNone/>
            </a:pPr>
            <a:r>
              <a:rPr lang="fi-FI"/>
              <a:t>Content includes:</a:t>
            </a:r>
            <a:endParaRPr lang="nb-NO"/>
          </a:p>
        </p:txBody>
      </p:sp>
      <p:sp>
        <p:nvSpPr>
          <p:cNvPr id="648" name="Google Shape;648;p8"/>
          <p:cNvSpPr txBox="1">
            <a:spLocks noGrp="1"/>
          </p:cNvSpPr>
          <p:nvPr>
            <p:ph type="body" idx="1"/>
          </p:nvPr>
        </p:nvSpPr>
        <p:spPr>
          <a:xfrm>
            <a:off x="550864" y="3429000"/>
            <a:ext cx="5257800" cy="2807725"/>
          </a:xfrm>
        </p:spPr>
        <p:txBody>
          <a:bodyPr spcFirstLastPara="1" wrap="square" lIns="0" tIns="0" rIns="0" bIns="0" anchor="t" anchorCtr="0">
            <a:normAutofit/>
          </a:bodyPr>
          <a:lstStyle/>
          <a:p>
            <a:pPr marL="263525" lvl="0" indent="-263525" rtl="0">
              <a:lnSpc>
                <a:spcPct val="90000"/>
              </a:lnSpc>
              <a:spcBef>
                <a:spcPts val="0"/>
              </a:spcBef>
              <a:spcAft>
                <a:spcPts val="0"/>
              </a:spcAft>
              <a:buClr>
                <a:schemeClr val="dk1"/>
              </a:buClr>
              <a:buSzPts val="2000"/>
              <a:buChar char="•"/>
            </a:pPr>
            <a:r>
              <a:rPr lang="en-US" sz="1700" dirty="0"/>
              <a:t>Overview of the Nordic Media Group</a:t>
            </a:r>
          </a:p>
          <a:p>
            <a:pPr marL="263525" lvl="0" indent="-263525" rtl="0">
              <a:lnSpc>
                <a:spcPct val="90000"/>
              </a:lnSpc>
              <a:spcBef>
                <a:spcPts val="600"/>
              </a:spcBef>
              <a:spcAft>
                <a:spcPts val="0"/>
              </a:spcAft>
              <a:buClr>
                <a:schemeClr val="dk1"/>
              </a:buClr>
              <a:buSzPts val="2000"/>
              <a:buChar char="•"/>
            </a:pPr>
            <a:r>
              <a:rPr lang="en-US" sz="1700" dirty="0"/>
              <a:t>Feature requirements and service‑testing methods</a:t>
            </a:r>
          </a:p>
          <a:p>
            <a:pPr marL="263525" lvl="0" indent="-263525" rtl="0">
              <a:lnSpc>
                <a:spcPct val="90000"/>
              </a:lnSpc>
              <a:spcBef>
                <a:spcPts val="600"/>
              </a:spcBef>
              <a:spcAft>
                <a:spcPts val="0"/>
              </a:spcAft>
              <a:buClr>
                <a:schemeClr val="dk1"/>
              </a:buClr>
              <a:buSzPts val="2000"/>
              <a:buChar char="•"/>
            </a:pPr>
            <a:r>
              <a:rPr lang="en-US" sz="1700" dirty="0"/>
              <a:t>Media services today and plans for the future</a:t>
            </a:r>
          </a:p>
          <a:p>
            <a:pPr marL="263525" lvl="0" indent="-263525" rtl="0">
              <a:lnSpc>
                <a:spcPct val="90000"/>
              </a:lnSpc>
              <a:spcBef>
                <a:spcPts val="600"/>
              </a:spcBef>
              <a:spcAft>
                <a:spcPts val="0"/>
              </a:spcAft>
              <a:buClr>
                <a:schemeClr val="dk1"/>
              </a:buClr>
              <a:buSzPts val="2000"/>
              <a:buChar char="•"/>
            </a:pPr>
            <a:r>
              <a:rPr lang="en-US" sz="1700" dirty="0"/>
              <a:t>Strategic considerations: cloud vs on‑prem, in‑house vs outsourced, cost control</a:t>
            </a:r>
          </a:p>
          <a:p>
            <a:pPr marL="0" lvl="0" indent="0" rtl="0">
              <a:lnSpc>
                <a:spcPct val="90000"/>
              </a:lnSpc>
              <a:spcBef>
                <a:spcPts val="600"/>
              </a:spcBef>
              <a:spcAft>
                <a:spcPts val="0"/>
              </a:spcAft>
              <a:buNone/>
            </a:pPr>
            <a:r>
              <a:rPr lang="en-US" sz="1700" dirty="0"/>
              <a:t>Cases</a:t>
            </a:r>
          </a:p>
          <a:p>
            <a:pPr marL="263525" lvl="0" indent="-263525" rtl="0">
              <a:lnSpc>
                <a:spcPct val="90000"/>
              </a:lnSpc>
              <a:spcBef>
                <a:spcPts val="600"/>
              </a:spcBef>
              <a:spcAft>
                <a:spcPts val="0"/>
              </a:spcAft>
              <a:buClr>
                <a:schemeClr val="dk1"/>
              </a:buClr>
              <a:buSzPts val="2000"/>
              <a:buChar char="•"/>
            </a:pPr>
            <a:r>
              <a:rPr lang="en-US" sz="1700" dirty="0" err="1"/>
              <a:t>Sikt’s</a:t>
            </a:r>
            <a:r>
              <a:rPr lang="en-US" sz="1700" dirty="0"/>
              <a:t> procurement journey from </a:t>
            </a:r>
            <a:r>
              <a:rPr lang="en-US" sz="1700" dirty="0" err="1"/>
              <a:t>Mediasite</a:t>
            </a:r>
            <a:r>
              <a:rPr lang="en-US" sz="1700" dirty="0"/>
              <a:t> on‑premise to Panopto Cloud</a:t>
            </a:r>
          </a:p>
          <a:p>
            <a:pPr marL="263525" lvl="0" indent="-263525" rtl="0">
              <a:lnSpc>
                <a:spcPct val="90000"/>
              </a:lnSpc>
              <a:spcBef>
                <a:spcPts val="600"/>
              </a:spcBef>
              <a:spcAft>
                <a:spcPts val="0"/>
              </a:spcAft>
              <a:buClr>
                <a:schemeClr val="dk1"/>
              </a:buClr>
              <a:buSzPts val="2000"/>
              <a:buChar char="•"/>
            </a:pPr>
            <a:r>
              <a:rPr lang="en-US" sz="1700" dirty="0"/>
              <a:t>Joint approaches to procuring Media Management Systems</a:t>
            </a:r>
          </a:p>
        </p:txBody>
      </p:sp>
      <p:sp>
        <p:nvSpPr>
          <p:cNvPr id="651" name="Google Shape;651;p8"/>
          <p:cNvSpPr txBox="1">
            <a:spLocks noGrp="1"/>
          </p:cNvSpPr>
          <p:nvPr>
            <p:ph type="sldNum" idx="12"/>
          </p:nvPr>
        </p:nvSpPr>
        <p:spPr>
          <a:xfrm>
            <a:off x="550863" y="6525344"/>
            <a:ext cx="360561" cy="216024"/>
          </a:xfrm>
        </p:spPr>
        <p:txBody>
          <a:bodyPr spcFirstLastPara="1" wrap="square" lIns="0" tIns="0" rIns="0" bIns="0" anchor="t" anchorCtr="0">
            <a:normAutofit/>
          </a:bodyPr>
          <a:lstStyle/>
          <a:p>
            <a:pPr marL="0" lvl="0" indent="0" rtl="0">
              <a:lnSpc>
                <a:spcPct val="90000"/>
              </a:lnSpc>
              <a:spcBef>
                <a:spcPts val="0"/>
              </a:spcBef>
              <a:spcAft>
                <a:spcPts val="600"/>
              </a:spcAft>
              <a:buSzPts val="1000"/>
              <a:buNone/>
            </a:pPr>
            <a:fld id="{00000000-1234-1234-1234-123412341234}" type="slidenum">
              <a:rPr lang="fi-FI" smtClean="0"/>
              <a:pPr marL="0" lvl="0" indent="0" rtl="0">
                <a:lnSpc>
                  <a:spcPct val="90000"/>
                </a:lnSpc>
                <a:spcBef>
                  <a:spcPts val="0"/>
                </a:spcBef>
                <a:spcAft>
                  <a:spcPts val="600"/>
                </a:spcAft>
                <a:buSzPts val="1000"/>
                <a:buNone/>
              </a:pPr>
              <a:t>3</a:t>
            </a:fld>
            <a:endParaRPr lang="nb-NO"/>
          </a:p>
        </p:txBody>
      </p:sp>
      <p:sp>
        <p:nvSpPr>
          <p:cNvPr id="650" name="Google Shape;650;p8" hidden="1"/>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p>
            <a:pPr marL="0" lvl="0" indent="0" algn="l" rtl="0">
              <a:spcBef>
                <a:spcPts val="0"/>
              </a:spcBef>
              <a:spcAft>
                <a:spcPts val="600"/>
              </a:spcAft>
              <a:buSzPts val="1400"/>
              <a:buNone/>
            </a:pPr>
            <a:r>
              <a:rPr lang="fi-FI"/>
              <a:t>5.5.2026</a:t>
            </a:r>
            <a:endParaRPr lang="nb-NO"/>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CEE2-906F-DE25-DC46-96AD9F0FE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37DA29-EE2A-A56B-91CB-2A1208ED9DC3}"/>
              </a:ext>
            </a:extLst>
          </p:cNvPr>
          <p:cNvSpPr>
            <a:spLocks noGrp="1"/>
          </p:cNvSpPr>
          <p:nvPr>
            <p:ph type="title"/>
          </p:nvPr>
        </p:nvSpPr>
        <p:spPr>
          <a:xfrm>
            <a:off x="550863" y="332657"/>
            <a:ext cx="10081641" cy="1008781"/>
          </a:xfrm>
        </p:spPr>
        <p:txBody>
          <a:bodyPr anchor="b">
            <a:normAutofit/>
          </a:bodyPr>
          <a:lstStyle/>
          <a:p>
            <a:r>
              <a:rPr lang="fi-FI"/>
              <a:t>Contact information</a:t>
            </a:r>
            <a:endParaRPr lang="en-US"/>
          </a:p>
        </p:txBody>
      </p:sp>
      <p:sp>
        <p:nvSpPr>
          <p:cNvPr id="3" name="Content Placeholder 2">
            <a:extLst>
              <a:ext uri="{FF2B5EF4-FFF2-40B4-BE49-F238E27FC236}">
                <a16:creationId xmlns:a16="http://schemas.microsoft.com/office/drawing/2014/main" id="{BBD84BB3-0B9A-F7D9-26E7-E5FD2C1D6B3D}"/>
              </a:ext>
            </a:extLst>
          </p:cNvPr>
          <p:cNvSpPr>
            <a:spLocks noGrp="1"/>
          </p:cNvSpPr>
          <p:nvPr>
            <p:ph sz="half" idx="1"/>
          </p:nvPr>
        </p:nvSpPr>
        <p:spPr>
          <a:xfrm>
            <a:off x="550864" y="1700213"/>
            <a:ext cx="5257800" cy="4608512"/>
          </a:xfrm>
        </p:spPr>
        <p:txBody>
          <a:bodyPr anchor="t">
            <a:normAutofit/>
          </a:bodyPr>
          <a:lstStyle/>
          <a:p>
            <a:pPr marL="0" indent="0">
              <a:lnSpc>
                <a:spcPct val="90000"/>
              </a:lnSpc>
              <a:buNone/>
            </a:pPr>
            <a:r>
              <a:rPr lang="fi-FI" sz="1900" dirty="0"/>
              <a:t>Leif Kristiansen </a:t>
            </a:r>
          </a:p>
          <a:p>
            <a:pPr marL="0" indent="0">
              <a:lnSpc>
                <a:spcPct val="90000"/>
              </a:lnSpc>
              <a:buNone/>
            </a:pPr>
            <a:r>
              <a:rPr lang="fi-FI" sz="1900" dirty="0">
                <a:hlinkClick r:id="rId2"/>
              </a:rPr>
              <a:t>Leif.kristiansen@sikt.no</a:t>
            </a:r>
            <a:endParaRPr lang="fi-FI" sz="1900" dirty="0"/>
          </a:p>
          <a:p>
            <a:pPr marL="0" indent="0">
              <a:lnSpc>
                <a:spcPct val="90000"/>
              </a:lnSpc>
              <a:buNone/>
            </a:pPr>
            <a:r>
              <a:rPr lang="fi-FI" sz="1900" dirty="0"/>
              <a:t>+4797506035</a:t>
            </a:r>
          </a:p>
          <a:p>
            <a:pPr marL="0" indent="0">
              <a:lnSpc>
                <a:spcPct val="90000"/>
              </a:lnSpc>
              <a:buNone/>
            </a:pPr>
            <a:endParaRPr lang="fi-FI" sz="1900" dirty="0"/>
          </a:p>
          <a:p>
            <a:pPr marL="0" indent="0">
              <a:lnSpc>
                <a:spcPct val="90000"/>
              </a:lnSpc>
              <a:buNone/>
            </a:pPr>
            <a:endParaRPr lang="fi-FI" sz="1900" dirty="0"/>
          </a:p>
          <a:p>
            <a:pPr marL="0" indent="0">
              <a:lnSpc>
                <a:spcPct val="90000"/>
              </a:lnSpc>
              <a:buNone/>
            </a:pPr>
            <a:r>
              <a:rPr lang="fi-FI" sz="1900" dirty="0"/>
              <a:t>Harald Höckerstedt </a:t>
            </a:r>
          </a:p>
          <a:p>
            <a:pPr marL="0" indent="0">
              <a:lnSpc>
                <a:spcPct val="90000"/>
              </a:lnSpc>
              <a:buNone/>
            </a:pPr>
            <a:r>
              <a:rPr lang="fi-FI" sz="1900" dirty="0">
                <a:hlinkClick r:id="rId3"/>
              </a:rPr>
              <a:t>harald.hockerstedt@csc.fi</a:t>
            </a:r>
            <a:endParaRPr lang="fi-FI" sz="1900" dirty="0"/>
          </a:p>
          <a:p>
            <a:pPr marL="0" indent="0">
              <a:lnSpc>
                <a:spcPct val="90000"/>
              </a:lnSpc>
              <a:buNone/>
            </a:pPr>
            <a:r>
              <a:rPr lang="fi-FI" sz="1900" dirty="0"/>
              <a:t>+358405745604</a:t>
            </a:r>
          </a:p>
          <a:p>
            <a:pPr marL="0" indent="0">
              <a:lnSpc>
                <a:spcPct val="90000"/>
              </a:lnSpc>
              <a:buNone/>
            </a:pPr>
            <a:endParaRPr lang="fi-FI" sz="1900" dirty="0"/>
          </a:p>
        </p:txBody>
      </p:sp>
      <p:sp>
        <p:nvSpPr>
          <p:cNvPr id="5" name="Date Placeholder 4">
            <a:extLst>
              <a:ext uri="{FF2B5EF4-FFF2-40B4-BE49-F238E27FC236}">
                <a16:creationId xmlns:a16="http://schemas.microsoft.com/office/drawing/2014/main" id="{8DF8F465-3848-8905-6CC1-24043BDE8116}"/>
              </a:ext>
            </a:extLst>
          </p:cNvPr>
          <p:cNvSpPr>
            <a:spLocks noGrp="1"/>
          </p:cNvSpPr>
          <p:nvPr>
            <p:ph type="dt" sz="half" idx="10"/>
          </p:nvPr>
        </p:nvSpPr>
        <p:spPr>
          <a:xfrm>
            <a:off x="983432" y="6525344"/>
            <a:ext cx="1224136" cy="216024"/>
          </a:xfrm>
        </p:spPr>
        <p:txBody>
          <a:bodyPr anchor="t">
            <a:normAutofit lnSpcReduction="10000"/>
          </a:bodyPr>
          <a:lstStyle/>
          <a:p>
            <a:pPr>
              <a:spcAft>
                <a:spcPts val="600"/>
              </a:spcAft>
            </a:pPr>
            <a:fld id="{7B562269-3B6B-4DB8-B99F-3D8A137CB051}" type="datetime1">
              <a:rPr lang="fi-FI" smtClean="0"/>
              <a:pPr>
                <a:spcAft>
                  <a:spcPts val="600"/>
                </a:spcAft>
              </a:pPr>
              <a:t>3.6.2026</a:t>
            </a:fld>
            <a:endParaRPr lang="en-GB"/>
          </a:p>
        </p:txBody>
      </p:sp>
      <p:sp>
        <p:nvSpPr>
          <p:cNvPr id="6" name="Slide Number Placeholder 5">
            <a:extLst>
              <a:ext uri="{FF2B5EF4-FFF2-40B4-BE49-F238E27FC236}">
                <a16:creationId xmlns:a16="http://schemas.microsoft.com/office/drawing/2014/main" id="{E8ED4377-D929-B0E9-87AD-32975B0694CE}"/>
              </a:ext>
            </a:extLst>
          </p:cNvPr>
          <p:cNvSpPr>
            <a:spLocks noGrp="1"/>
          </p:cNvSpPr>
          <p:nvPr>
            <p:ph type="sldNum" sz="quarter" idx="12"/>
          </p:nvPr>
        </p:nvSpPr>
        <p:spPr>
          <a:xfrm>
            <a:off x="550863" y="6525344"/>
            <a:ext cx="360561" cy="216024"/>
          </a:xfrm>
        </p:spPr>
        <p:txBody>
          <a:bodyPr anchor="t">
            <a:normAutofit lnSpcReduction="10000"/>
          </a:bodyPr>
          <a:lstStyle/>
          <a:p>
            <a:pPr>
              <a:spcAft>
                <a:spcPts val="600"/>
              </a:spcAft>
            </a:pPr>
            <a:fld id="{B02C194C-90A2-478A-B8E8-1C7BF1D1CCF5}" type="slidenum">
              <a:rPr lang="en-GB" smtClean="0"/>
              <a:pPr>
                <a:spcAft>
                  <a:spcPts val="600"/>
                </a:spcAft>
              </a:pPr>
              <a:t>30</a:t>
            </a:fld>
            <a:endParaRPr lang="en-GB"/>
          </a:p>
        </p:txBody>
      </p:sp>
      <p:pic>
        <p:nvPicPr>
          <p:cNvPr id="19" name="Picture 18">
            <a:extLst>
              <a:ext uri="{FF2B5EF4-FFF2-40B4-BE49-F238E27FC236}">
                <a16:creationId xmlns:a16="http://schemas.microsoft.com/office/drawing/2014/main" id="{F86A7619-049B-768E-AD59-28C66BA76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56908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4"/>
          <p:cNvSpPr txBox="1">
            <a:spLocks noGrp="1"/>
          </p:cNvSpPr>
          <p:nvPr>
            <p:ph type="title"/>
          </p:nvPr>
        </p:nvSpPr>
        <p:spPr>
          <a:xfrm>
            <a:off x="550863" y="332657"/>
            <a:ext cx="10081641" cy="1008781"/>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3200"/>
              <a:buFont typeface="Avenir"/>
              <a:buNone/>
            </a:pPr>
            <a:r>
              <a:rPr lang="fi-FI"/>
              <a:t>CSC – IT Center for Science</a:t>
            </a:r>
            <a:endParaRPr/>
          </a:p>
        </p:txBody>
      </p:sp>
      <p:sp>
        <p:nvSpPr>
          <p:cNvPr id="660" name="Google Shape;660;p4"/>
          <p:cNvSpPr txBox="1">
            <a:spLocks noGrp="1"/>
          </p:cNvSpPr>
          <p:nvPr>
            <p:ph type="body" idx="1"/>
          </p:nvPr>
        </p:nvSpPr>
        <p:spPr>
          <a:xfrm>
            <a:off x="550864" y="1700213"/>
            <a:ext cx="5257800" cy="4608512"/>
          </a:xfrm>
          <a:prstGeom prst="rect">
            <a:avLst/>
          </a:prstGeom>
          <a:noFill/>
          <a:ln>
            <a:noFill/>
          </a:ln>
        </p:spPr>
        <p:txBody>
          <a:bodyPr spcFirstLastPara="1" wrap="square" lIns="0" tIns="0" rIns="0" bIns="0" anchor="t" anchorCtr="0">
            <a:normAutofit/>
          </a:bodyPr>
          <a:lstStyle/>
          <a:p>
            <a:pPr marL="263525" lvl="0" indent="-263525" algn="l" rtl="0">
              <a:lnSpc>
                <a:spcPct val="100000"/>
              </a:lnSpc>
              <a:spcBef>
                <a:spcPts val="0"/>
              </a:spcBef>
              <a:spcAft>
                <a:spcPts val="0"/>
              </a:spcAft>
              <a:buClr>
                <a:schemeClr val="dk1"/>
              </a:buClr>
              <a:buSzPts val="2000"/>
              <a:buChar char="•"/>
            </a:pPr>
            <a:r>
              <a:rPr lang="fi-FI"/>
              <a:t>We provide </a:t>
            </a:r>
            <a:r>
              <a:rPr lang="fi-FI">
                <a:latin typeface="Avenir"/>
                <a:ea typeface="Avenir"/>
                <a:cs typeface="Avenir"/>
                <a:sym typeface="Avenir"/>
              </a:rPr>
              <a:t>internationally high-quality ICT expert services</a:t>
            </a:r>
            <a:r>
              <a:rPr lang="fi-FI"/>
              <a:t> to our customers</a:t>
            </a:r>
            <a:endParaRPr>
              <a:latin typeface="Avenir"/>
              <a:ea typeface="Avenir"/>
              <a:cs typeface="Avenir"/>
              <a:sym typeface="Avenir"/>
            </a:endParaRPr>
          </a:p>
          <a:p>
            <a:pPr marL="263525" lvl="0" indent="-263525" algn="l" rtl="0">
              <a:lnSpc>
                <a:spcPct val="100000"/>
              </a:lnSpc>
              <a:spcBef>
                <a:spcPts val="600"/>
              </a:spcBef>
              <a:spcAft>
                <a:spcPts val="0"/>
              </a:spcAft>
              <a:buClr>
                <a:schemeClr val="dk1"/>
              </a:buClr>
              <a:buSzPts val="2000"/>
              <a:buChar char="•"/>
            </a:pPr>
            <a:r>
              <a:rPr lang="fi-FI"/>
              <a:t>CSC has </a:t>
            </a:r>
            <a:r>
              <a:rPr lang="fi-FI">
                <a:latin typeface="Avenir"/>
                <a:ea typeface="Avenir"/>
                <a:cs typeface="Avenir"/>
                <a:sym typeface="Avenir"/>
              </a:rPr>
              <a:t>one of the world’s most eco-efficient data center environments </a:t>
            </a:r>
            <a:r>
              <a:rPr lang="fi-FI"/>
              <a:t>located in Kajaani, Finland</a:t>
            </a:r>
            <a:endParaRPr>
              <a:latin typeface="Avenir"/>
              <a:ea typeface="Avenir"/>
              <a:cs typeface="Avenir"/>
              <a:sym typeface="Avenir"/>
            </a:endParaRPr>
          </a:p>
          <a:p>
            <a:pPr marL="263525" lvl="0" indent="-263525" algn="l" rtl="0">
              <a:lnSpc>
                <a:spcPct val="100000"/>
              </a:lnSpc>
              <a:spcBef>
                <a:spcPts val="600"/>
              </a:spcBef>
              <a:spcAft>
                <a:spcPts val="0"/>
              </a:spcAft>
              <a:buClr>
                <a:schemeClr val="dk1"/>
              </a:buClr>
              <a:buSzPts val="2000"/>
              <a:buChar char="•"/>
            </a:pPr>
            <a:r>
              <a:rPr lang="fi-FI"/>
              <a:t>Our primary customers are the Ministry of Education and Culture and the organizations in the domain, higher education institutions, research institutes and public administration</a:t>
            </a:r>
            <a:endParaRPr/>
          </a:p>
          <a:p>
            <a:pPr marL="263525" lvl="0" indent="-263525" algn="l" rtl="0">
              <a:lnSpc>
                <a:spcPct val="100000"/>
              </a:lnSpc>
              <a:spcBef>
                <a:spcPts val="600"/>
              </a:spcBef>
              <a:spcAft>
                <a:spcPts val="0"/>
              </a:spcAft>
              <a:buClr>
                <a:schemeClr val="dk1"/>
              </a:buClr>
              <a:buSzPts val="2000"/>
              <a:buChar char="•"/>
            </a:pPr>
            <a:r>
              <a:rPr lang="fi-FI"/>
              <a:t>CSC is a non-profit state enterprise</a:t>
            </a:r>
            <a:endParaRPr/>
          </a:p>
          <a:p>
            <a:pPr marL="263525" lvl="0" indent="-263525" algn="l" rtl="0">
              <a:lnSpc>
                <a:spcPct val="100000"/>
              </a:lnSpc>
              <a:spcBef>
                <a:spcPts val="600"/>
              </a:spcBef>
              <a:spcAft>
                <a:spcPts val="0"/>
              </a:spcAft>
              <a:buClr>
                <a:schemeClr val="dk1"/>
              </a:buClr>
              <a:buSzPts val="2000"/>
              <a:buChar char="•"/>
            </a:pPr>
            <a:r>
              <a:rPr lang="fi-FI"/>
              <a:t>We measure our success by the value we create to our owners</a:t>
            </a:r>
            <a:endParaRPr/>
          </a:p>
          <a:p>
            <a:pPr marL="263525" lvl="0" indent="-136525" algn="l" rtl="0">
              <a:lnSpc>
                <a:spcPct val="100000"/>
              </a:lnSpc>
              <a:spcBef>
                <a:spcPts val="600"/>
              </a:spcBef>
              <a:spcAft>
                <a:spcPts val="0"/>
              </a:spcAft>
              <a:buClr>
                <a:schemeClr val="dk1"/>
              </a:buClr>
              <a:buSzPts val="2000"/>
              <a:buNone/>
            </a:pPr>
            <a:endParaRPr/>
          </a:p>
        </p:txBody>
      </p:sp>
      <p:pic>
        <p:nvPicPr>
          <p:cNvPr id="661" name="Google Shape;661;p4"/>
          <p:cNvPicPr preferRelativeResize="0">
            <a:picLocks noGrp="1"/>
          </p:cNvPicPr>
          <p:nvPr>
            <p:ph type="body" idx="2"/>
          </p:nvPr>
        </p:nvPicPr>
        <p:blipFill rotWithShape="1">
          <a:blip r:embed="rId3">
            <a:alphaModFix/>
          </a:blip>
          <a:srcRect/>
          <a:stretch/>
        </p:blipFill>
        <p:spPr>
          <a:xfrm>
            <a:off x="6383338" y="1700213"/>
            <a:ext cx="5257800" cy="1440787"/>
          </a:xfrm>
          <a:prstGeom prst="rect">
            <a:avLst/>
          </a:prstGeom>
          <a:noFill/>
          <a:ln>
            <a:noFill/>
          </a:ln>
        </p:spPr>
      </p:pic>
      <p:sp>
        <p:nvSpPr>
          <p:cNvPr id="662" name="Google Shape;662;p4"/>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400"/>
              <a:buNone/>
            </a:pPr>
            <a:r>
              <a:rPr lang="fi-FI"/>
              <a:t>5.5.2026</a:t>
            </a:r>
            <a:endParaRPr/>
          </a:p>
        </p:txBody>
      </p:sp>
      <p:sp>
        <p:nvSpPr>
          <p:cNvPr id="663" name="Google Shape;663;p4"/>
          <p:cNvSpPr txBox="1">
            <a:spLocks noGrp="1"/>
          </p:cNvSpPr>
          <p:nvPr>
            <p:ph type="sldNum" idx="12"/>
          </p:nvPr>
        </p:nvSpPr>
        <p:spPr>
          <a:xfrm>
            <a:off x="550863" y="6525344"/>
            <a:ext cx="360561" cy="216024"/>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000"/>
              <a:buNone/>
            </a:pPr>
            <a:fld id="{00000000-1234-1234-1234-123412341234}" type="slidenum">
              <a:rPr lang="fi-FI"/>
              <a:t>4</a:t>
            </a:fld>
            <a:endParaRPr/>
          </a:p>
        </p:txBody>
      </p:sp>
      <p:sp>
        <p:nvSpPr>
          <p:cNvPr id="664" name="Google Shape;664;p4"/>
          <p:cNvSpPr txBox="1">
            <a:spLocks noGrp="1"/>
          </p:cNvSpPr>
          <p:nvPr>
            <p:ph type="body" idx="3"/>
          </p:nvPr>
        </p:nvSpPr>
        <p:spPr>
          <a:xfrm>
            <a:off x="6383338" y="3429000"/>
            <a:ext cx="2448662" cy="2879725"/>
          </a:xfrm>
          <a:prstGeom prst="rect">
            <a:avLst/>
          </a:prstGeom>
          <a:solidFill>
            <a:schemeClr val="accent1"/>
          </a:solidFill>
          <a:ln>
            <a:noFill/>
          </a:ln>
        </p:spPr>
        <p:txBody>
          <a:bodyPr spcFirstLastPara="1" wrap="square" lIns="180000" tIns="216000" rIns="180000" bIns="216000" anchor="ctr" anchorCtr="0">
            <a:normAutofit lnSpcReduction="10000"/>
          </a:bodyPr>
          <a:lstStyle/>
          <a:p>
            <a:pPr marL="0" lvl="0" indent="0" algn="ctr" rtl="0">
              <a:lnSpc>
                <a:spcPct val="100000"/>
              </a:lnSpc>
              <a:spcBef>
                <a:spcPts val="0"/>
              </a:spcBef>
              <a:spcAft>
                <a:spcPts val="0"/>
              </a:spcAft>
              <a:buClr>
                <a:schemeClr val="lt1"/>
              </a:buClr>
              <a:buSzPts val="1800"/>
              <a:buFont typeface="Avenir"/>
              <a:buNone/>
            </a:pPr>
            <a:r>
              <a:rPr lang="fi-FI"/>
              <a:t>CSC is a company entrusted with special state assignments, owned by the state of Finland (70%) and Finnish higher education institutions (30%)</a:t>
            </a:r>
            <a:endParaRPr/>
          </a:p>
        </p:txBody>
      </p:sp>
      <p:sp>
        <p:nvSpPr>
          <p:cNvPr id="665" name="Google Shape;665;p4"/>
          <p:cNvSpPr txBox="1">
            <a:spLocks noGrp="1"/>
          </p:cNvSpPr>
          <p:nvPr>
            <p:ph type="body" idx="4"/>
          </p:nvPr>
        </p:nvSpPr>
        <p:spPr>
          <a:xfrm>
            <a:off x="9192000" y="3429000"/>
            <a:ext cx="2449138" cy="2879725"/>
          </a:xfrm>
          <a:prstGeom prst="rect">
            <a:avLst/>
          </a:prstGeom>
          <a:solidFill>
            <a:srgbClr val="FFEEE5"/>
          </a:solidFill>
          <a:ln>
            <a:noFill/>
          </a:ln>
        </p:spPr>
        <p:txBody>
          <a:bodyPr spcFirstLastPara="1" wrap="square" lIns="180000" tIns="216000" rIns="180000" bIns="216000" anchor="ctr" anchorCtr="0">
            <a:normAutofit/>
          </a:bodyPr>
          <a:lstStyle/>
          <a:p>
            <a:pPr marL="0" lvl="0" indent="0" algn="ctr" rtl="0">
              <a:lnSpc>
                <a:spcPct val="100000"/>
              </a:lnSpc>
              <a:spcBef>
                <a:spcPts val="0"/>
              </a:spcBef>
              <a:spcAft>
                <a:spcPts val="0"/>
              </a:spcAft>
              <a:buClr>
                <a:schemeClr val="dk1"/>
              </a:buClr>
              <a:buSzPts val="1800"/>
              <a:buFont typeface="Avenir"/>
              <a:buNone/>
            </a:pPr>
            <a:r>
              <a:rPr lang="fi-FI"/>
              <a:t>Over 50 years supporting Finland’s success – founded in 1971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3e4042d4b6a_0_0"/>
          <p:cNvSpPr txBox="1">
            <a:spLocks noGrp="1"/>
          </p:cNvSpPr>
          <p:nvPr>
            <p:ph type="title"/>
          </p:nvPr>
        </p:nvSpPr>
        <p:spPr>
          <a:xfrm>
            <a:off x="550863" y="332657"/>
            <a:ext cx="10081500" cy="10089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3200"/>
              <a:buFont typeface="Avenir"/>
              <a:buNone/>
            </a:pPr>
            <a:r>
              <a:rPr lang="fi-FI"/>
              <a:t>Funet Media services at CSC</a:t>
            </a:r>
            <a:endParaRPr/>
          </a:p>
        </p:txBody>
      </p:sp>
      <p:sp>
        <p:nvSpPr>
          <p:cNvPr id="672" name="Google Shape;672;g3e4042d4b6a_0_0"/>
          <p:cNvSpPr txBox="1">
            <a:spLocks noGrp="1"/>
          </p:cNvSpPr>
          <p:nvPr>
            <p:ph type="sldNum" idx="12"/>
          </p:nvPr>
        </p:nvSpPr>
        <p:spPr>
          <a:xfrm>
            <a:off x="550863" y="6525344"/>
            <a:ext cx="360600" cy="216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000"/>
              <a:buNone/>
            </a:pPr>
            <a:fld id="{00000000-1234-1234-1234-123412341234}" type="slidenum">
              <a:rPr lang="fi-FI"/>
              <a:t>5</a:t>
            </a:fld>
            <a:endParaRPr/>
          </a:p>
        </p:txBody>
      </p:sp>
      <p:pic>
        <p:nvPicPr>
          <p:cNvPr id="673" name="Google Shape;673;g3e4042d4b6a_0_0"/>
          <p:cNvPicPr preferRelativeResize="0"/>
          <p:nvPr/>
        </p:nvPicPr>
        <p:blipFill>
          <a:blip r:embed="rId3">
            <a:alphaModFix/>
          </a:blip>
          <a:stretch>
            <a:fillRect/>
          </a:stretch>
        </p:blipFill>
        <p:spPr>
          <a:xfrm>
            <a:off x="1624139" y="1876923"/>
            <a:ext cx="3351550" cy="5444525"/>
          </a:xfrm>
          <a:prstGeom prst="rect">
            <a:avLst/>
          </a:prstGeom>
          <a:noFill/>
          <a:ln>
            <a:noFill/>
          </a:ln>
        </p:spPr>
      </p:pic>
      <p:pic>
        <p:nvPicPr>
          <p:cNvPr id="675" name="Google Shape;675;g3e4042d4b6a_0_0"/>
          <p:cNvPicPr preferRelativeResize="0"/>
          <p:nvPr/>
        </p:nvPicPr>
        <p:blipFill>
          <a:blip r:embed="rId4">
            <a:alphaModFix/>
          </a:blip>
          <a:stretch>
            <a:fillRect/>
          </a:stretch>
        </p:blipFill>
        <p:spPr>
          <a:xfrm>
            <a:off x="2396799" y="1568021"/>
            <a:ext cx="1819775" cy="511375"/>
          </a:xfrm>
          <a:prstGeom prst="rect">
            <a:avLst/>
          </a:prstGeom>
          <a:noFill/>
          <a:ln>
            <a:noFill/>
          </a:ln>
        </p:spPr>
      </p:pic>
      <p:cxnSp>
        <p:nvCxnSpPr>
          <p:cNvPr id="676" name="Google Shape;676;g3e4042d4b6a_0_0"/>
          <p:cNvCxnSpPr/>
          <p:nvPr/>
        </p:nvCxnSpPr>
        <p:spPr>
          <a:xfrm flipH="1">
            <a:off x="2329605" y="3525098"/>
            <a:ext cx="1054200" cy="43500"/>
          </a:xfrm>
          <a:prstGeom prst="straightConnector1">
            <a:avLst/>
          </a:prstGeom>
          <a:noFill/>
          <a:ln w="28575" cap="flat" cmpd="sng">
            <a:solidFill>
              <a:srgbClr val="FF0000"/>
            </a:solidFill>
            <a:prstDash val="solid"/>
            <a:round/>
            <a:headEnd type="none" w="med" len="med"/>
            <a:tailEnd type="none" w="med" len="med"/>
          </a:ln>
        </p:spPr>
      </p:cxnSp>
      <p:pic>
        <p:nvPicPr>
          <p:cNvPr id="9" name="Picture 8">
            <a:extLst>
              <a:ext uri="{FF2B5EF4-FFF2-40B4-BE49-F238E27FC236}">
                <a16:creationId xmlns:a16="http://schemas.microsoft.com/office/drawing/2014/main" id="{7DBBCD9F-1C96-B044-9A4C-161F392DCD5B}"/>
              </a:ext>
            </a:extLst>
          </p:cNvPr>
          <p:cNvPicPr>
            <a:picLocks noChangeAspect="1"/>
          </p:cNvPicPr>
          <p:nvPr/>
        </p:nvPicPr>
        <p:blipFill>
          <a:blip r:embed="rId5"/>
          <a:stretch>
            <a:fillRect/>
          </a:stretch>
        </p:blipFill>
        <p:spPr>
          <a:xfrm>
            <a:off x="5199961" y="2003531"/>
            <a:ext cx="6782718" cy="45218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626"/>
        <p:cNvGrpSpPr/>
        <p:nvPr/>
      </p:nvGrpSpPr>
      <p:grpSpPr>
        <a:xfrm>
          <a:off x="0" y="0"/>
          <a:ext cx="0" cy="0"/>
          <a:chOff x="0" y="0"/>
          <a:chExt cx="0" cy="0"/>
        </a:xfrm>
      </p:grpSpPr>
      <p:sp>
        <p:nvSpPr>
          <p:cNvPr id="636" name="Text Placeholder 1">
            <a:extLst>
              <a:ext uri="{FF2B5EF4-FFF2-40B4-BE49-F238E27FC236}">
                <a16:creationId xmlns:a16="http://schemas.microsoft.com/office/drawing/2014/main" id="{497E3042-2AC3-5036-458F-8496F9B8BE4F}"/>
              </a:ext>
            </a:extLst>
          </p:cNvPr>
          <p:cNvSpPr>
            <a:spLocks noGrp="1"/>
          </p:cNvSpPr>
          <p:nvPr>
            <p:ph type="body" idx="1"/>
          </p:nvPr>
        </p:nvSpPr>
        <p:spPr>
          <a:xfrm>
            <a:off x="550864" y="1700213"/>
            <a:ext cx="5257799" cy="648787"/>
          </a:xfrm>
        </p:spPr>
        <p:txBody>
          <a:bodyPr/>
          <a:lstStyle/>
          <a:p>
            <a:r>
              <a:rPr lang="fi-FI"/>
              <a:t>Leif Kristiansen</a:t>
            </a:r>
          </a:p>
        </p:txBody>
      </p:sp>
      <p:sp>
        <p:nvSpPr>
          <p:cNvPr id="628" name="Google Shape;628;p3"/>
          <p:cNvSpPr txBox="1">
            <a:spLocks noGrp="1"/>
          </p:cNvSpPr>
          <p:nvPr>
            <p:ph type="body" idx="2"/>
          </p:nvPr>
        </p:nvSpPr>
        <p:spPr>
          <a:xfrm>
            <a:off x="550864" y="2493000"/>
            <a:ext cx="5257799" cy="3815725"/>
          </a:xfrm>
        </p:spPr>
        <p:txBody>
          <a:bodyPr spcFirstLastPara="1" wrap="square" lIns="0" tIns="0" rIns="0" bIns="0" anchor="t" anchorCtr="0">
            <a:normAutofit/>
          </a:bodyPr>
          <a:lstStyle/>
          <a:p>
            <a:pPr marL="0" lvl="0" indent="0" rtl="0">
              <a:spcBef>
                <a:spcPts val="0"/>
              </a:spcBef>
              <a:spcAft>
                <a:spcPts val="600"/>
              </a:spcAft>
              <a:buClr>
                <a:schemeClr val="dk1"/>
              </a:buClr>
              <a:buSzPts val="2000"/>
              <a:buNone/>
            </a:pPr>
            <a:r>
              <a:rPr lang="fi-FI" dirty="0"/>
              <a:t>Service Manager for the Panopto VMS Services in Sikt since 2021 </a:t>
            </a:r>
          </a:p>
          <a:p>
            <a:pPr marL="0" lvl="0" indent="0" rtl="0">
              <a:lnSpc>
                <a:spcPct val="150000"/>
              </a:lnSpc>
              <a:spcBef>
                <a:spcPts val="0"/>
              </a:spcBef>
              <a:spcAft>
                <a:spcPts val="600"/>
              </a:spcAft>
              <a:buClr>
                <a:schemeClr val="dk1"/>
              </a:buClr>
              <a:buSzPts val="2000"/>
              <a:buNone/>
            </a:pPr>
            <a:r>
              <a:rPr lang="fi-FI" dirty="0"/>
              <a:t>Worked in Sikt, (and former UNINETT) since 2012 </a:t>
            </a:r>
          </a:p>
          <a:p>
            <a:pPr marL="0" lvl="0" indent="0" rtl="0">
              <a:lnSpc>
                <a:spcPct val="150000"/>
              </a:lnSpc>
              <a:spcBef>
                <a:spcPts val="0"/>
              </a:spcBef>
              <a:spcAft>
                <a:spcPts val="600"/>
              </a:spcAft>
              <a:buClr>
                <a:schemeClr val="dk1"/>
              </a:buClr>
              <a:buSzPts val="2000"/>
              <a:buNone/>
            </a:pPr>
            <a:r>
              <a:rPr lang="fi-FI" dirty="0"/>
              <a:t>Responsible for Panopto services </a:t>
            </a:r>
          </a:p>
          <a:p>
            <a:pPr marL="0" lvl="0" indent="0" rtl="0">
              <a:spcBef>
                <a:spcPts val="0"/>
              </a:spcBef>
              <a:spcAft>
                <a:spcPts val="600"/>
              </a:spcAft>
              <a:buClr>
                <a:schemeClr val="dk1"/>
              </a:buClr>
              <a:buSzPts val="2000"/>
              <a:buNone/>
            </a:pPr>
            <a:endParaRPr lang="fi-FI" dirty="0"/>
          </a:p>
          <a:p>
            <a:pPr marL="0" lvl="0" indent="0">
              <a:spcBef>
                <a:spcPts val="0"/>
              </a:spcBef>
              <a:spcAft>
                <a:spcPts val="600"/>
              </a:spcAft>
              <a:buSzPts val="2000"/>
              <a:buNone/>
            </a:pPr>
            <a:endParaRPr lang="fi-FI" dirty="0"/>
          </a:p>
        </p:txBody>
      </p:sp>
      <p:sp>
        <p:nvSpPr>
          <p:cNvPr id="638" name="Text Placeholder 3">
            <a:extLst>
              <a:ext uri="{FF2B5EF4-FFF2-40B4-BE49-F238E27FC236}">
                <a16:creationId xmlns:a16="http://schemas.microsoft.com/office/drawing/2014/main" id="{329DF64E-2D94-98A3-6252-00B94764E315}"/>
              </a:ext>
            </a:extLst>
          </p:cNvPr>
          <p:cNvSpPr>
            <a:spLocks noGrp="1"/>
          </p:cNvSpPr>
          <p:nvPr>
            <p:ph type="body" idx="3"/>
          </p:nvPr>
        </p:nvSpPr>
        <p:spPr>
          <a:xfrm>
            <a:off x="6383338" y="1700213"/>
            <a:ext cx="5257800" cy="648787"/>
          </a:xfrm>
        </p:spPr>
        <p:txBody>
          <a:bodyPr lIns="0"/>
          <a:lstStyle/>
          <a:p>
            <a:r>
              <a:rPr lang="fi-FI"/>
              <a:t>Harald Höckerstedt</a:t>
            </a:r>
          </a:p>
        </p:txBody>
      </p:sp>
      <p:sp>
        <p:nvSpPr>
          <p:cNvPr id="631" name="Google Shape;631;p3"/>
          <p:cNvSpPr txBox="1">
            <a:spLocks noGrp="1"/>
          </p:cNvSpPr>
          <p:nvPr>
            <p:ph type="body" idx="4"/>
          </p:nvPr>
        </p:nvSpPr>
        <p:spPr>
          <a:xfrm>
            <a:off x="6383338" y="2493000"/>
            <a:ext cx="5257800" cy="3815725"/>
          </a:xfrm>
        </p:spPr>
        <p:txBody>
          <a:bodyPr spcFirstLastPara="1" wrap="square" lIns="0" tIns="0" rIns="0" bIns="0" anchor="t" anchorCtr="0">
            <a:normAutofit/>
          </a:bodyPr>
          <a:lstStyle/>
          <a:p>
            <a:pPr marL="0" lvl="0" indent="0" rtl="0">
              <a:lnSpc>
                <a:spcPct val="150000"/>
              </a:lnSpc>
              <a:spcBef>
                <a:spcPts val="0"/>
              </a:spcBef>
              <a:spcAft>
                <a:spcPts val="600"/>
              </a:spcAft>
              <a:buClr>
                <a:schemeClr val="dk1"/>
              </a:buClr>
              <a:buSzPts val="2000"/>
              <a:buNone/>
            </a:pPr>
            <a:r>
              <a:rPr lang="fi-FI" dirty="0"/>
              <a:t>Service </a:t>
            </a:r>
            <a:r>
              <a:rPr lang="fi-FI" dirty="0" err="1"/>
              <a:t>Manager</a:t>
            </a:r>
            <a:r>
              <a:rPr lang="fi-FI" dirty="0"/>
              <a:t> for Funet video </a:t>
            </a:r>
            <a:r>
              <a:rPr lang="fi-FI" dirty="0" err="1"/>
              <a:t>services</a:t>
            </a:r>
            <a:r>
              <a:rPr lang="fi-FI" dirty="0"/>
              <a:t> at CSC</a:t>
            </a:r>
          </a:p>
          <a:p>
            <a:pPr marL="0" lvl="0" indent="0" rtl="0">
              <a:lnSpc>
                <a:spcPct val="150000"/>
              </a:lnSpc>
              <a:spcBef>
                <a:spcPts val="0"/>
              </a:spcBef>
              <a:spcAft>
                <a:spcPts val="600"/>
              </a:spcAft>
              <a:buClr>
                <a:schemeClr val="dk1"/>
              </a:buClr>
              <a:buSzPts val="2000"/>
              <a:buNone/>
            </a:pPr>
            <a:r>
              <a:rPr lang="fi-FI" dirty="0"/>
              <a:t>Media </a:t>
            </a:r>
            <a:r>
              <a:rPr lang="fi-FI" dirty="0" err="1"/>
              <a:t>Engineer</a:t>
            </a:r>
            <a:r>
              <a:rPr lang="fi-FI" dirty="0"/>
              <a:t> (Bachelor of Engineering)</a:t>
            </a:r>
          </a:p>
          <a:p>
            <a:pPr marL="0" lvl="0" indent="0" rtl="0">
              <a:lnSpc>
                <a:spcPct val="150000"/>
              </a:lnSpc>
              <a:spcBef>
                <a:spcPts val="0"/>
              </a:spcBef>
              <a:spcAft>
                <a:spcPts val="600"/>
              </a:spcAft>
              <a:buClr>
                <a:schemeClr val="dk1"/>
              </a:buClr>
              <a:buSzPts val="2000"/>
              <a:buNone/>
            </a:pPr>
            <a:r>
              <a:rPr lang="fi-FI" dirty="0" err="1"/>
              <a:t>Worked</a:t>
            </a:r>
            <a:r>
              <a:rPr lang="fi-FI" dirty="0"/>
              <a:t> </a:t>
            </a:r>
            <a:r>
              <a:rPr lang="fi-FI" dirty="0" err="1"/>
              <a:t>with</a:t>
            </a:r>
            <a:r>
              <a:rPr lang="fi-FI" dirty="0"/>
              <a:t>: </a:t>
            </a:r>
          </a:p>
          <a:p>
            <a:pPr marL="285750" indent="-285750">
              <a:spcBef>
                <a:spcPts val="0"/>
              </a:spcBef>
              <a:spcAft>
                <a:spcPts val="600"/>
              </a:spcAft>
              <a:buSzPts val="2000"/>
            </a:pPr>
            <a:r>
              <a:rPr lang="fi-FI" dirty="0" err="1"/>
              <a:t>broadcasting</a:t>
            </a:r>
            <a:endParaRPr lang="fi-FI" dirty="0"/>
          </a:p>
          <a:p>
            <a:pPr marL="285750" indent="-285750">
              <a:spcBef>
                <a:spcPts val="0"/>
              </a:spcBef>
              <a:spcAft>
                <a:spcPts val="600"/>
              </a:spcAft>
              <a:buSzPts val="2000"/>
            </a:pPr>
            <a:r>
              <a:rPr lang="fi-FI" dirty="0" err="1"/>
              <a:t>digital</a:t>
            </a:r>
            <a:r>
              <a:rPr lang="fi-FI" dirty="0"/>
              <a:t> </a:t>
            </a:r>
            <a:r>
              <a:rPr lang="fi-FI" dirty="0" err="1"/>
              <a:t>preservation</a:t>
            </a:r>
            <a:endParaRPr lang="fi-FI" dirty="0"/>
          </a:p>
          <a:p>
            <a:pPr marL="285750" indent="-285750">
              <a:spcBef>
                <a:spcPts val="0"/>
              </a:spcBef>
              <a:spcAft>
                <a:spcPts val="600"/>
              </a:spcAft>
              <a:buSzPts val="2000"/>
            </a:pPr>
            <a:r>
              <a:rPr lang="fi-FI" dirty="0"/>
              <a:t>live </a:t>
            </a:r>
            <a:r>
              <a:rPr lang="fi-FI" dirty="0" err="1"/>
              <a:t>streaming</a:t>
            </a:r>
            <a:endParaRPr lang="fi-FI" dirty="0"/>
          </a:p>
          <a:p>
            <a:pPr marL="285750" indent="-285750">
              <a:spcBef>
                <a:spcPts val="0"/>
              </a:spcBef>
              <a:spcAft>
                <a:spcPts val="600"/>
              </a:spcAft>
              <a:buSzPts val="2000"/>
            </a:pPr>
            <a:r>
              <a:rPr lang="fi-FI" dirty="0"/>
              <a:t>video </a:t>
            </a:r>
            <a:r>
              <a:rPr lang="fi-FI" dirty="0" err="1"/>
              <a:t>services</a:t>
            </a:r>
            <a:r>
              <a:rPr lang="fi-FI" dirty="0"/>
              <a:t> for </a:t>
            </a:r>
            <a:r>
              <a:rPr lang="fi-FI" dirty="0" err="1"/>
              <a:t>education</a:t>
            </a:r>
            <a:endParaRPr lang="fi-FI" dirty="0"/>
          </a:p>
          <a:p>
            <a:pPr marL="0" lvl="0" indent="0" rtl="0">
              <a:spcBef>
                <a:spcPts val="0"/>
              </a:spcBef>
              <a:spcAft>
                <a:spcPts val="600"/>
              </a:spcAft>
              <a:buClr>
                <a:schemeClr val="dk1"/>
              </a:buClr>
              <a:buSzPts val="2000"/>
              <a:buNone/>
            </a:pPr>
            <a:endParaRPr lang="fi-FI" dirty="0"/>
          </a:p>
          <a:p>
            <a:pPr marL="0" lvl="0" indent="0" rtl="0">
              <a:spcBef>
                <a:spcPts val="0"/>
              </a:spcBef>
              <a:spcAft>
                <a:spcPts val="600"/>
              </a:spcAft>
              <a:buClr>
                <a:schemeClr val="dk1"/>
              </a:buClr>
              <a:buSzPts val="2000"/>
              <a:buNone/>
            </a:pPr>
            <a:endParaRPr lang="fi-FI" dirty="0"/>
          </a:p>
          <a:p>
            <a:pPr marL="0" lvl="0" indent="0" rtl="0">
              <a:spcBef>
                <a:spcPts val="0"/>
              </a:spcBef>
              <a:spcAft>
                <a:spcPts val="600"/>
              </a:spcAft>
              <a:buClr>
                <a:schemeClr val="dk1"/>
              </a:buClr>
              <a:buSzPts val="2000"/>
              <a:buNone/>
            </a:pPr>
            <a:endParaRPr dirty="0"/>
          </a:p>
        </p:txBody>
      </p:sp>
      <p:sp>
        <p:nvSpPr>
          <p:cNvPr id="630" name="Google Shape;630;p3"/>
          <p:cNvSpPr txBox="1">
            <a:spLocks noGrp="1"/>
          </p:cNvSpPr>
          <p:nvPr>
            <p:ph type="sldNum" idx="12"/>
          </p:nvPr>
        </p:nvSpPr>
        <p:spPr>
          <a:xfrm>
            <a:off x="550863" y="6525344"/>
            <a:ext cx="360561" cy="216024"/>
          </a:xfrm>
        </p:spPr>
        <p:txBody>
          <a:bodyPr spcFirstLastPara="1" wrap="square" lIns="0" tIns="0" rIns="0" bIns="0" anchor="t" anchorCtr="0">
            <a:normAutofit/>
          </a:bodyPr>
          <a:lstStyle/>
          <a:p>
            <a:pPr marL="0" lvl="0" indent="0" rtl="0">
              <a:lnSpc>
                <a:spcPct val="90000"/>
              </a:lnSpc>
              <a:spcBef>
                <a:spcPts val="0"/>
              </a:spcBef>
              <a:spcAft>
                <a:spcPts val="600"/>
              </a:spcAft>
              <a:buSzPts val="1000"/>
              <a:buNone/>
            </a:pPr>
            <a:fld id="{00000000-1234-1234-1234-123412341234}" type="slidenum">
              <a:rPr lang="fi-FI"/>
              <a:pPr marL="0" lvl="0" indent="0" rtl="0">
                <a:lnSpc>
                  <a:spcPct val="90000"/>
                </a:lnSpc>
                <a:spcBef>
                  <a:spcPts val="0"/>
                </a:spcBef>
                <a:spcAft>
                  <a:spcPts val="600"/>
                </a:spcAft>
                <a:buSzPts val="1000"/>
                <a:buNone/>
              </a:pPr>
              <a:t>6</a:t>
            </a:fld>
            <a:endParaRPr lang="nb-NO"/>
          </a:p>
        </p:txBody>
      </p:sp>
      <p:sp>
        <p:nvSpPr>
          <p:cNvPr id="627" name="Google Shape;627;p3"/>
          <p:cNvSpPr txBox="1">
            <a:spLocks noGrp="1"/>
          </p:cNvSpPr>
          <p:nvPr>
            <p:ph type="title"/>
          </p:nvPr>
        </p:nvSpPr>
        <p:spPr>
          <a:xfrm>
            <a:off x="550863" y="332657"/>
            <a:ext cx="10081641" cy="1008781"/>
          </a:xfrm>
        </p:spPr>
        <p:txBody>
          <a:bodyPr spcFirstLastPara="1" wrap="square" lIns="0" tIns="0" rIns="0" bIns="0" anchor="b" anchorCtr="0">
            <a:normAutofit/>
          </a:bodyPr>
          <a:lstStyle/>
          <a:p>
            <a:pPr marL="0" lvl="0" indent="0" rtl="0">
              <a:spcBef>
                <a:spcPts val="0"/>
              </a:spcBef>
              <a:spcAft>
                <a:spcPts val="0"/>
              </a:spcAft>
              <a:buClr>
                <a:schemeClr val="dk1"/>
              </a:buClr>
              <a:buSzPts val="3200"/>
              <a:buFont typeface="Avenir"/>
              <a:buNone/>
            </a:pPr>
            <a:r>
              <a:rPr lang="fi-FI" err="1"/>
              <a:t>We</a:t>
            </a:r>
            <a:r>
              <a:rPr lang="fi-FI"/>
              <a:t> </a:t>
            </a:r>
            <a:r>
              <a:rPr lang="fi-FI" err="1"/>
              <a:t>are</a:t>
            </a:r>
            <a:r>
              <a:rPr lang="fi-FI"/>
              <a:t>: </a:t>
            </a:r>
            <a:endParaRPr lang="nb-NO"/>
          </a:p>
        </p:txBody>
      </p:sp>
      <p:sp>
        <p:nvSpPr>
          <p:cNvPr id="629" name="Google Shape;629;p3" hidden="1"/>
          <p:cNvSpPr txBox="1">
            <a:spLocks noGrp="1"/>
          </p:cNvSpPr>
          <p:nvPr>
            <p:ph type="dt" idx="10"/>
          </p:nvPr>
        </p:nvSpPr>
        <p:spPr>
          <a:xfrm>
            <a:off x="983432" y="6525344"/>
            <a:ext cx="1224136" cy="216024"/>
          </a:xfrm>
          <a:prstGeom prst="rect">
            <a:avLst/>
          </a:prstGeom>
          <a:noFill/>
          <a:ln>
            <a:noFill/>
          </a:ln>
        </p:spPr>
        <p:txBody>
          <a:bodyPr spcFirstLastPara="1" wrap="square" lIns="0" tIns="0" rIns="0" bIns="0" anchor="t" anchorCtr="0">
            <a:noAutofit/>
          </a:bodyPr>
          <a:lstStyle/>
          <a:p>
            <a:pPr marL="0" lvl="0" indent="0" algn="l" rtl="0">
              <a:spcBef>
                <a:spcPts val="0"/>
              </a:spcBef>
              <a:spcAft>
                <a:spcPts val="600"/>
              </a:spcAft>
              <a:buSzPts val="1400"/>
              <a:buNone/>
            </a:pPr>
            <a:r>
              <a:rPr lang="fi-FI"/>
              <a:t>5.5.2026</a:t>
            </a:r>
            <a:endParaRPr lang="nb-NO"/>
          </a:p>
        </p:txBody>
      </p:sp>
      <p:pic>
        <p:nvPicPr>
          <p:cNvPr id="3" name="Picture 2">
            <a:extLst>
              <a:ext uri="{FF2B5EF4-FFF2-40B4-BE49-F238E27FC236}">
                <a16:creationId xmlns:a16="http://schemas.microsoft.com/office/drawing/2014/main" id="{9BE34055-7031-767A-C4A6-BAED51C74383}"/>
              </a:ext>
            </a:extLst>
          </p:cNvPr>
          <p:cNvPicPr>
            <a:picLocks noChangeAspect="1"/>
          </p:cNvPicPr>
          <p:nvPr/>
        </p:nvPicPr>
        <p:blipFill>
          <a:blip r:embed="rId3"/>
          <a:stretch>
            <a:fillRect/>
          </a:stretch>
        </p:blipFill>
        <p:spPr>
          <a:xfrm>
            <a:off x="9613032" y="4263528"/>
            <a:ext cx="2028104" cy="2028104"/>
          </a:xfrm>
          <a:prstGeom prst="rect">
            <a:avLst/>
          </a:prstGeom>
        </p:spPr>
      </p:pic>
      <p:pic>
        <p:nvPicPr>
          <p:cNvPr id="1026" name="Picture 2">
            <a:extLst>
              <a:ext uri="{FF2B5EF4-FFF2-40B4-BE49-F238E27FC236}">
                <a16:creationId xmlns:a16="http://schemas.microsoft.com/office/drawing/2014/main" id="{BD596619-A402-6080-F7BA-43D4100E2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4204" y="1632902"/>
            <a:ext cx="1252880" cy="933984"/>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D81A92EA-A8B2-9D85-83AB-4B393B52797C}"/>
              </a:ext>
            </a:extLst>
          </p:cNvPr>
          <p:cNvPicPr>
            <a:picLocks noChangeAspect="1"/>
          </p:cNvPicPr>
          <p:nvPr/>
        </p:nvPicPr>
        <p:blipFill>
          <a:blip r:embed="rId5"/>
          <a:stretch>
            <a:fillRect/>
          </a:stretch>
        </p:blipFill>
        <p:spPr>
          <a:xfrm>
            <a:off x="3302284" y="4340264"/>
            <a:ext cx="2149968" cy="1874632"/>
          </a:xfrm>
          <a:prstGeom prst="rect">
            <a:avLst/>
          </a:prstGeom>
        </p:spPr>
      </p:pic>
      <p:pic>
        <p:nvPicPr>
          <p:cNvPr id="7" name="Bilde 6">
            <a:extLst>
              <a:ext uri="{FF2B5EF4-FFF2-40B4-BE49-F238E27FC236}">
                <a16:creationId xmlns:a16="http://schemas.microsoft.com/office/drawing/2014/main" id="{CD52FB17-ABE3-F81D-FA63-F507BFC3A356}"/>
              </a:ext>
            </a:extLst>
          </p:cNvPr>
          <p:cNvPicPr>
            <a:picLocks noChangeAspect="1"/>
          </p:cNvPicPr>
          <p:nvPr/>
        </p:nvPicPr>
        <p:blipFill>
          <a:blip r:embed="rId6"/>
          <a:stretch>
            <a:fillRect/>
          </a:stretch>
        </p:blipFill>
        <p:spPr>
          <a:xfrm>
            <a:off x="3124388" y="1683446"/>
            <a:ext cx="1252880" cy="6823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29"/>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p>
            <a:pPr lvl="0"/>
            <a:r>
              <a:rPr lang="fi-FI" sz="2200" b="0" i="0" u="none" strike="noStrike">
                <a:solidFill>
                  <a:srgbClr val="0E0035"/>
                </a:solidFill>
                <a:latin typeface="Arial"/>
                <a:ea typeface="Arial"/>
                <a:cs typeface="Arial"/>
                <a:sym typeface="Arial"/>
              </a:rPr>
              <a:t>Sikt - </a:t>
            </a:r>
            <a:r>
              <a:rPr lang="en-US"/>
              <a:t>Norwegian Agency for Shared Services in Education and Research</a:t>
            </a:r>
            <a:endParaRPr/>
          </a:p>
        </p:txBody>
      </p:sp>
      <p:sp>
        <p:nvSpPr>
          <p:cNvPr id="682" name="Google Shape;682;p29"/>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chemeClr val="dk2"/>
              </a:buClr>
              <a:buSzPts val="1600"/>
              <a:buChar char="●"/>
            </a:pPr>
            <a:r>
              <a:rPr lang="fi-FI"/>
              <a:t>Government agency under the Norwegian Ministry of Education and Research</a:t>
            </a:r>
            <a:endParaRPr/>
          </a:p>
          <a:p>
            <a:pPr marL="216000" lvl="0" indent="-216000" algn="l" rtl="0">
              <a:lnSpc>
                <a:spcPct val="100000"/>
              </a:lnSpc>
              <a:spcBef>
                <a:spcPts val="600"/>
              </a:spcBef>
              <a:spcAft>
                <a:spcPts val="0"/>
              </a:spcAft>
              <a:buClr>
                <a:schemeClr val="dk2"/>
              </a:buClr>
              <a:buSzPts val="1600"/>
              <a:buChar char="●"/>
            </a:pPr>
            <a:r>
              <a:rPr lang="fi-FI"/>
              <a:t>Established 1 January 2022 — merger of NSD, Uninett and Unit</a:t>
            </a:r>
            <a:endParaRPr/>
          </a:p>
          <a:p>
            <a:pPr marL="216000" lvl="0" indent="-216000" algn="l" rtl="0">
              <a:lnSpc>
                <a:spcPct val="100000"/>
              </a:lnSpc>
              <a:spcBef>
                <a:spcPts val="600"/>
              </a:spcBef>
              <a:spcAft>
                <a:spcPts val="0"/>
              </a:spcAft>
              <a:buClr>
                <a:schemeClr val="dk2"/>
              </a:buClr>
              <a:buSzPts val="1600"/>
              <a:buChar char="●"/>
            </a:pPr>
            <a:r>
              <a:rPr lang="fi-FI"/>
              <a:t>Provider of shared digital services for the knowledge sector</a:t>
            </a:r>
            <a:endParaRPr/>
          </a:p>
          <a:p>
            <a:pPr marL="216000" lvl="0" indent="-216000" algn="l" rtl="0">
              <a:lnSpc>
                <a:spcPct val="100000"/>
              </a:lnSpc>
              <a:spcBef>
                <a:spcPts val="600"/>
              </a:spcBef>
              <a:spcAft>
                <a:spcPts val="0"/>
              </a:spcAft>
              <a:buClr>
                <a:schemeClr val="dk2"/>
              </a:buClr>
              <a:buSzPts val="1600"/>
              <a:buChar char="●"/>
            </a:pPr>
            <a:r>
              <a:rPr lang="fi-FI"/>
              <a:t>Approx. 400 employees with offices in Trondheim, Bergen and Oslo</a:t>
            </a:r>
            <a:endParaRPr/>
          </a:p>
          <a:p>
            <a:pPr marL="216000" lvl="0" indent="-216000" algn="l" rtl="0">
              <a:lnSpc>
                <a:spcPct val="100000"/>
              </a:lnSpc>
              <a:spcBef>
                <a:spcPts val="600"/>
              </a:spcBef>
              <a:spcAft>
                <a:spcPts val="0"/>
              </a:spcAft>
              <a:buClr>
                <a:schemeClr val="dk2"/>
              </a:buClr>
              <a:buSzPts val="1600"/>
              <a:buChar char="●"/>
            </a:pPr>
            <a:r>
              <a:rPr lang="fi-FI"/>
              <a:t>Promotes digitalisation, data sharing and open research</a:t>
            </a:r>
            <a:endParaRPr/>
          </a:p>
        </p:txBody>
      </p:sp>
      <p:pic>
        <p:nvPicPr>
          <p:cNvPr id="683" name="Google Shape;683;p29" descr="norge.png"/>
          <p:cNvPicPr preferRelativeResize="0"/>
          <p:nvPr/>
        </p:nvPicPr>
        <p:blipFill rotWithShape="1">
          <a:blip r:embed="rId3">
            <a:alphaModFix/>
          </a:blip>
          <a:srcRect/>
          <a:stretch/>
        </p:blipFill>
        <p:spPr>
          <a:xfrm>
            <a:off x="827088" y="887730"/>
            <a:ext cx="5082540" cy="50825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31"/>
          <p:cNvSpPr txBox="1">
            <a:spLocks noGrp="1"/>
          </p:cNvSpPr>
          <p:nvPr>
            <p:ph type="ctrTitle"/>
          </p:nvPr>
        </p:nvSpPr>
        <p:spPr>
          <a:xfrm>
            <a:off x="828966" y="2499360"/>
            <a:ext cx="8640472" cy="147107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5400"/>
              <a:buFont typeface="Arial"/>
              <a:buNone/>
            </a:pPr>
            <a:r>
              <a:rPr lang="fi-FI" sz="5400">
                <a:solidFill>
                  <a:schemeClr val="lt1"/>
                </a:solidFill>
              </a:rPr>
              <a:t>Sikt Video Services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33"/>
          <p:cNvSpPr txBox="1">
            <a:spLocks noGrp="1"/>
          </p:cNvSpPr>
          <p:nvPr>
            <p:ph type="title"/>
          </p:nvPr>
        </p:nvSpPr>
        <p:spPr>
          <a:xfrm>
            <a:off x="6627813" y="719138"/>
            <a:ext cx="4735512" cy="101060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0E0035"/>
              </a:buClr>
              <a:buSzPts val="2200"/>
              <a:buFont typeface="Arial"/>
              <a:buNone/>
            </a:pPr>
            <a:r>
              <a:rPr lang="fi-FI" sz="2200" b="0" i="0" u="none" strike="noStrike">
                <a:solidFill>
                  <a:srgbClr val="0E0035"/>
                </a:solidFill>
                <a:latin typeface="Arial"/>
                <a:ea typeface="Arial"/>
                <a:cs typeface="Arial"/>
                <a:sym typeface="Arial"/>
              </a:rPr>
              <a:t>Video Services — </a:t>
            </a:r>
            <a:r>
              <a:rPr lang="fi-FI"/>
              <a:t> A view back in time </a:t>
            </a:r>
            <a:endParaRPr/>
          </a:p>
        </p:txBody>
      </p:sp>
      <p:sp>
        <p:nvSpPr>
          <p:cNvPr id="710" name="Google Shape;710;p33"/>
          <p:cNvSpPr txBox="1">
            <a:spLocks noGrp="1"/>
          </p:cNvSpPr>
          <p:nvPr>
            <p:ph type="body" idx="1"/>
          </p:nvPr>
        </p:nvSpPr>
        <p:spPr>
          <a:xfrm>
            <a:off x="6627813" y="1973262"/>
            <a:ext cx="4735512" cy="4165599"/>
          </a:xfrm>
          <a:prstGeom prst="rect">
            <a:avLst/>
          </a:prstGeom>
          <a:noFill/>
          <a:ln>
            <a:noFill/>
          </a:ln>
        </p:spPr>
        <p:txBody>
          <a:bodyPr spcFirstLastPara="1" wrap="square" lIns="0" tIns="0" rIns="0" bIns="0" anchor="t" anchorCtr="0">
            <a:noAutofit/>
          </a:bodyPr>
          <a:lstStyle/>
          <a:p>
            <a:pPr marL="215900" lvl="0" indent="-215900" algn="l" rtl="0">
              <a:lnSpc>
                <a:spcPct val="100000"/>
              </a:lnSpc>
              <a:spcBef>
                <a:spcPts val="0"/>
              </a:spcBef>
              <a:spcAft>
                <a:spcPts val="0"/>
              </a:spcAft>
              <a:buClr>
                <a:schemeClr val="dk2"/>
              </a:buClr>
              <a:buSzPts val="1600"/>
              <a:buChar char="●"/>
            </a:pPr>
            <a:r>
              <a:rPr lang="fi-FI" dirty="0"/>
              <a:t>In apx 2017 Sikt, then UNINETT, had a program called eCampus. </a:t>
            </a:r>
            <a:endParaRPr lang="en-US" dirty="0"/>
          </a:p>
          <a:p>
            <a:pPr marL="215900" lvl="0" indent="-215900" algn="l" rtl="0">
              <a:lnSpc>
                <a:spcPct val="100000"/>
              </a:lnSpc>
              <a:spcBef>
                <a:spcPts val="0"/>
              </a:spcBef>
              <a:spcAft>
                <a:spcPts val="0"/>
              </a:spcAft>
              <a:buClr>
                <a:schemeClr val="dk2"/>
              </a:buClr>
              <a:buSzPts val="1600"/>
              <a:buChar char="●"/>
            </a:pPr>
            <a:r>
              <a:rPr lang="fi-FI" dirty="0"/>
              <a:t>As a part of this program UNINETT aquired Mediasite after a procurement process.</a:t>
            </a:r>
          </a:p>
          <a:p>
            <a:pPr marL="215900" indent="-215900"/>
            <a:r>
              <a:rPr lang="fi-FI" dirty="0"/>
              <a:t>In 2021 Sikt had customers on Kaltura, Adobe Connect, Techsmith Relay, Zoom, Mediasite and Panopto (aquaired 2021)</a:t>
            </a:r>
            <a:endParaRPr dirty="0"/>
          </a:p>
          <a:p>
            <a:pPr marL="215900" indent="-215900">
              <a:spcBef>
                <a:spcPts val="600"/>
              </a:spcBef>
            </a:pPr>
            <a:r>
              <a:rPr lang="fi-FI" dirty="0"/>
              <a:t>Mediasite and Zoom was the largest systems until the end of 2021 when Mediasite was replaced by Panopto</a:t>
            </a:r>
            <a:endParaRPr dirty="0"/>
          </a:p>
          <a:p>
            <a:pPr marL="215900" lvl="0" indent="-215900" algn="l" rtl="0">
              <a:lnSpc>
                <a:spcPct val="100000"/>
              </a:lnSpc>
              <a:spcBef>
                <a:spcPts val="600"/>
              </a:spcBef>
              <a:spcAft>
                <a:spcPts val="0"/>
              </a:spcAft>
              <a:buClr>
                <a:schemeClr val="dk2"/>
              </a:buClr>
              <a:buSzPts val="1600"/>
              <a:buChar char="●"/>
            </a:pPr>
            <a:r>
              <a:rPr lang="fi-FI" dirty="0"/>
              <a:t>Significant fragmentation of video platforms across the sector</a:t>
            </a:r>
            <a:endParaRPr dirty="0"/>
          </a:p>
        </p:txBody>
      </p:sp>
      <p:pic>
        <p:nvPicPr>
          <p:cNvPr id="711" name="Google Shape;711;p33" descr="diagram-1 1.png"/>
          <p:cNvPicPr preferRelativeResize="0"/>
          <p:nvPr/>
        </p:nvPicPr>
        <p:blipFill rotWithShape="1">
          <a:blip r:embed="rId3">
            <a:alphaModFix/>
          </a:blip>
          <a:srcRect/>
          <a:stretch/>
        </p:blipFill>
        <p:spPr>
          <a:xfrm>
            <a:off x="827088" y="887730"/>
            <a:ext cx="5082540" cy="5082540"/>
          </a:xfrm>
          <a:prstGeom prst="rect">
            <a:avLst/>
          </a:prstGeom>
          <a:noFill/>
          <a:ln>
            <a:noFill/>
          </a:ln>
        </p:spPr>
      </p:pic>
    </p:spTree>
  </p:cSld>
  <p:clrMapOvr>
    <a:masterClrMapping/>
  </p:clrMapOvr>
</p:sld>
</file>

<file path=ppt/theme/theme1.xml><?xml version="1.0" encoding="utf-8"?>
<a:theme xmlns:a="http://schemas.openxmlformats.org/drawingml/2006/main" name="CSC">
  <a:themeElements>
    <a:clrScheme name="CSC">
      <a:dk1>
        <a:srgbClr val="002830"/>
      </a:dk1>
      <a:lt1>
        <a:srgbClr val="FFFFFF"/>
      </a:lt1>
      <a:dk2>
        <a:srgbClr val="4B5559"/>
      </a:dk2>
      <a:lt2>
        <a:srgbClr val="FFF8F5"/>
      </a:lt2>
      <a:accent1>
        <a:srgbClr val="02284F"/>
      </a:accent1>
      <a:accent2>
        <a:srgbClr val="0075D6"/>
      </a:accent2>
      <a:accent3>
        <a:srgbClr val="338593"/>
      </a:accent3>
      <a:accent4>
        <a:srgbClr val="830051"/>
      </a:accent4>
      <a:accent5>
        <a:srgbClr val="D14900"/>
      </a:accent5>
      <a:accent6>
        <a:srgbClr val="DF7192"/>
      </a:accent6>
      <a:hlink>
        <a:srgbClr val="006778"/>
      </a:hlink>
      <a:folHlink>
        <a:srgbClr val="0051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kt 2025">
  <a:themeElements>
    <a:clrScheme name="Sikt - 2025">
      <a:dk1>
        <a:srgbClr val="000000"/>
      </a:dk1>
      <a:lt1>
        <a:srgbClr val="FFFFFF"/>
      </a:lt1>
      <a:dk2>
        <a:srgbClr val="0F0035"/>
      </a:dk2>
      <a:lt2>
        <a:srgbClr val="FFFFFF"/>
      </a:lt2>
      <a:accent1>
        <a:srgbClr val="0F0035"/>
      </a:accent1>
      <a:accent2>
        <a:srgbClr val="6F4DFA"/>
      </a:accent2>
      <a:accent3>
        <a:srgbClr val="3968FF"/>
      </a:accent3>
      <a:accent4>
        <a:srgbClr val="13BB83"/>
      </a:accent4>
      <a:accent5>
        <a:srgbClr val="FF956E"/>
      </a:accent5>
      <a:accent6>
        <a:srgbClr val="FFD45A"/>
      </a:accent6>
      <a:hlink>
        <a:srgbClr val="6F4DFA"/>
      </a:hlink>
      <a:folHlink>
        <a:srgbClr val="3968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kt 2025">
  <a:themeElements>
    <a:clrScheme name="Sikt - 2025">
      <a:dk1>
        <a:srgbClr val="000000"/>
      </a:dk1>
      <a:lt1>
        <a:srgbClr val="FFFFFF"/>
      </a:lt1>
      <a:dk2>
        <a:srgbClr val="0F0035"/>
      </a:dk2>
      <a:lt2>
        <a:srgbClr val="FFFFFF"/>
      </a:lt2>
      <a:accent1>
        <a:srgbClr val="0F0035"/>
      </a:accent1>
      <a:accent2>
        <a:srgbClr val="6F4DFA"/>
      </a:accent2>
      <a:accent3>
        <a:srgbClr val="3968FF"/>
      </a:accent3>
      <a:accent4>
        <a:srgbClr val="13BB83"/>
      </a:accent4>
      <a:accent5>
        <a:srgbClr val="FF956E"/>
      </a:accent5>
      <a:accent6>
        <a:srgbClr val="FFD45A"/>
      </a:accent6>
      <a:hlink>
        <a:srgbClr val="6F4DFA"/>
      </a:hlink>
      <a:folHlink>
        <a:srgbClr val="3968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5.xml><?xml version="1.0" encoding="utf-8"?>
<a:theme xmlns:a="http://schemas.openxmlformats.org/drawingml/2006/main" name="Modern geometri">
  <a:themeElements>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fontScheme name="Custom 362">
      <a:majorFont>
        <a:latin typeface="Century Gothic"/>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Geometric" id="{0E1CD7F2-19CE-45BE-8D2A-7019B57472D3}" vid="{4E79D9A4-2607-4418-B15D-7F5414432BAD}"/>
    </a:ext>
  </a:extLst>
</a:theme>
</file>

<file path=ppt/theme/theme6.xml><?xml version="1.0" encoding="utf-8"?>
<a:theme xmlns:a="http://schemas.openxmlformats.org/drawingml/2006/main" name="Office Theme">
  <a:themeElements>
    <a:clrScheme name="CSC">
      <a:dk1>
        <a:srgbClr val="002830"/>
      </a:dk1>
      <a:lt1>
        <a:srgbClr val="FFFFFF"/>
      </a:lt1>
      <a:dk2>
        <a:srgbClr val="4B5559"/>
      </a:dk2>
      <a:lt2>
        <a:srgbClr val="FFF8F5"/>
      </a:lt2>
      <a:accent1>
        <a:srgbClr val="02284F"/>
      </a:accent1>
      <a:accent2>
        <a:srgbClr val="0075D6"/>
      </a:accent2>
      <a:accent3>
        <a:srgbClr val="338593"/>
      </a:accent3>
      <a:accent4>
        <a:srgbClr val="830051"/>
      </a:accent4>
      <a:accent5>
        <a:srgbClr val="D14900"/>
      </a:accent5>
      <a:accent6>
        <a:srgbClr val="DF7192"/>
      </a:accent6>
      <a:hlink>
        <a:srgbClr val="006778"/>
      </a:hlink>
      <a:folHlink>
        <a:srgbClr val="0051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themeOverride>
</file>

<file path=ppt/theme/themeOverride2.xml><?xml version="1.0" encoding="utf-8"?>
<a:themeOverride xmlns:a="http://schemas.openxmlformats.org/drawingml/2006/main">
  <a:clrScheme name="Custom 333">
    <a:dk1>
      <a:srgbClr val="000000"/>
    </a:dk1>
    <a:lt1>
      <a:srgbClr val="FFFFFF"/>
    </a:lt1>
    <a:dk2>
      <a:srgbClr val="264653"/>
    </a:dk2>
    <a:lt2>
      <a:srgbClr val="E7E6E6"/>
    </a:lt2>
    <a:accent1>
      <a:srgbClr val="F3EBE8"/>
    </a:accent1>
    <a:accent2>
      <a:srgbClr val="E9C369"/>
    </a:accent2>
    <a:accent3>
      <a:srgbClr val="2A9D8F"/>
    </a:accent3>
    <a:accent4>
      <a:srgbClr val="F3D6CD"/>
    </a:accent4>
    <a:accent5>
      <a:srgbClr val="F3EBE8"/>
    </a:accent5>
    <a:accent6>
      <a:srgbClr val="60717C"/>
    </a:accent6>
    <a:hlink>
      <a:srgbClr val="828683"/>
    </a:hlink>
    <a:folHlink>
      <a:srgbClr val="D08A55"/>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E86EBC9-55C6-44C5-BBDE-28DADD227444}">
  <we:reference id="24bc94e3-4457-4704-a0ee-04b932b50f50" version="1.0.0.0" store="EXCatalog" storeType="EXCatalog"/>
  <we:alternateReferences>
    <we:reference id="WA200003518" version="1.0.0.0" store="nb-NO" storeType="OMEX"/>
  </we:alternateReferences>
  <we:properties/>
  <we:bindings/>
  <we:snapshot xmlns:r="http://schemas.openxmlformats.org/officeDocument/2006/relationships"/>
</we:webextension>
</file>

<file path=docMetadata/LabelInfo.xml><?xml version="1.0" encoding="utf-8"?>
<clbl:labelList xmlns:clbl="http://schemas.microsoft.com/office/2020/mipLabelMetadata">
  <clbl:label id="{cb342146-7965-425e-83ab-88f8ecb99e0d}" enabled="0" method="" siteId="{cb342146-7965-425e-83ab-88f8ecb99e0d}" removed="1"/>
</clbl:labelList>
</file>

<file path=docProps/app.xml><?xml version="1.0" encoding="utf-8"?>
<Properties xmlns="http://schemas.openxmlformats.org/officeDocument/2006/extended-properties" xmlns:vt="http://schemas.openxmlformats.org/officeDocument/2006/docPropsVTypes">
  <TotalTime>62</TotalTime>
  <Words>1809</Words>
  <Application>Microsoft Office PowerPoint</Application>
  <PresentationFormat>Widescreen</PresentationFormat>
  <Paragraphs>263</Paragraphs>
  <Slides>30</Slides>
  <Notes>26</Notes>
  <HiddenSlides>0</HiddenSlides>
  <MMClips>1</MMClips>
  <ScaleCrop>false</ScaleCrop>
  <HeadingPairs>
    <vt:vector size="6" baseType="variant">
      <vt:variant>
        <vt:lpstr>Brukte skrifter</vt:lpstr>
      </vt:variant>
      <vt:variant>
        <vt:i4>7</vt:i4>
      </vt:variant>
      <vt:variant>
        <vt:lpstr>Tema</vt:lpstr>
      </vt:variant>
      <vt:variant>
        <vt:i4>5</vt:i4>
      </vt:variant>
      <vt:variant>
        <vt:lpstr>Lysbildetitler</vt:lpstr>
      </vt:variant>
      <vt:variant>
        <vt:i4>30</vt:i4>
      </vt:variant>
    </vt:vector>
  </HeadingPairs>
  <TitlesOfParts>
    <vt:vector size="42" baseType="lpstr">
      <vt:lpstr>Arial</vt:lpstr>
      <vt:lpstr>Avenir</vt:lpstr>
      <vt:lpstr>Calibri</vt:lpstr>
      <vt:lpstr>Century Gothic</vt:lpstr>
      <vt:lpstr>Karla</vt:lpstr>
      <vt:lpstr>Trebuchet MS</vt:lpstr>
      <vt:lpstr>Univers Condensed Light</vt:lpstr>
      <vt:lpstr>CSC</vt:lpstr>
      <vt:lpstr>Sikt 2025</vt:lpstr>
      <vt:lpstr>Sikt 2025</vt:lpstr>
      <vt:lpstr>GEANT Association</vt:lpstr>
      <vt:lpstr>Modern geometri</vt:lpstr>
      <vt:lpstr>PowerPoint-presentasjon</vt:lpstr>
      <vt:lpstr>About this session</vt:lpstr>
      <vt:lpstr>Content includes:</vt:lpstr>
      <vt:lpstr>CSC – IT Center for Science</vt:lpstr>
      <vt:lpstr>Funet Media services at CSC</vt:lpstr>
      <vt:lpstr>We are: </vt:lpstr>
      <vt:lpstr>Sikt - Norwegian Agency for Shared Services in Education and Research</vt:lpstr>
      <vt:lpstr>Sikt Video Services</vt:lpstr>
      <vt:lpstr>Video Services —  A view back in time </vt:lpstr>
      <vt:lpstr>Video Services — Today</vt:lpstr>
      <vt:lpstr>Videoservices provided by the Nordic NRENs</vt:lpstr>
      <vt:lpstr>Procurement Journey: Mediasite → Panopto Cloud</vt:lpstr>
      <vt:lpstr>On-Premise vs. Cloud — The Norwegian View</vt:lpstr>
      <vt:lpstr>Why Did Sikt Choose a Cloud Solution?</vt:lpstr>
      <vt:lpstr>Anti Lock-In Strategy: Cradle to Grave</vt:lpstr>
      <vt:lpstr>Governance and Cultural Lock-In</vt:lpstr>
      <vt:lpstr>Working together</vt:lpstr>
      <vt:lpstr>PowerPoint-presentasjon</vt:lpstr>
      <vt:lpstr>Nordic Media Group NMG</vt:lpstr>
      <vt:lpstr>Going on</vt:lpstr>
      <vt:lpstr>NMG–S outcomes</vt:lpstr>
      <vt:lpstr>NMG-S – Goals for 2026</vt:lpstr>
      <vt:lpstr>Challenges</vt:lpstr>
      <vt:lpstr>Success Stories</vt:lpstr>
      <vt:lpstr>CSC procurement 2025</vt:lpstr>
      <vt:lpstr>Zoom</vt:lpstr>
      <vt:lpstr>Speech2text</vt:lpstr>
      <vt:lpstr>Why less me, more we   Strong, cost-effective and high quality </vt:lpstr>
      <vt:lpstr>Questions?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Tiia Pulli</dc:creator>
  <cp:lastModifiedBy>Leif Kristiansen</cp:lastModifiedBy>
  <cp:revision>1</cp:revision>
  <dcterms:created xsi:type="dcterms:W3CDTF">2025-07-07T06:12:40Z</dcterms:created>
  <dcterms:modified xsi:type="dcterms:W3CDTF">2026-06-03T18:30:45Z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0x01010017E0C809314F4744AED724D622AF6A9900437145069A93FB4D8B1A3C80AC6C74FA</vt:lpwstr>
  </property>
</Properties>
</file>