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98" r:id="rId5"/>
    <p:sldMasterId id="2147483707" r:id="rId6"/>
    <p:sldMasterId id="2147483721" r:id="rId7"/>
    <p:sldMasterId id="2147483735" r:id="rId8"/>
    <p:sldMasterId id="2147483749" r:id="rId9"/>
    <p:sldMasterId id="2147483763" r:id="rId10"/>
    <p:sldMasterId id="2147483785" r:id="rId11"/>
    <p:sldMasterId id="2147483803" r:id="rId12"/>
    <p:sldMasterId id="2147483817" r:id="rId13"/>
  </p:sldMasterIdLst>
  <p:notesMasterIdLst>
    <p:notesMasterId r:id="rId36"/>
  </p:notesMasterIdLst>
  <p:handoutMasterIdLst>
    <p:handoutMasterId r:id="rId37"/>
  </p:handoutMasterIdLst>
  <p:sldIdLst>
    <p:sldId id="275" r:id="rId14"/>
    <p:sldId id="406" r:id="rId15"/>
    <p:sldId id="348" r:id="rId16"/>
    <p:sldId id="378" r:id="rId17"/>
    <p:sldId id="356" r:id="rId18"/>
    <p:sldId id="381" r:id="rId19"/>
    <p:sldId id="361" r:id="rId20"/>
    <p:sldId id="405" r:id="rId21"/>
    <p:sldId id="408" r:id="rId22"/>
    <p:sldId id="407" r:id="rId23"/>
    <p:sldId id="404" r:id="rId24"/>
    <p:sldId id="412" r:id="rId25"/>
    <p:sldId id="413" r:id="rId26"/>
    <p:sldId id="414" r:id="rId27"/>
    <p:sldId id="409" r:id="rId28"/>
    <p:sldId id="380" r:id="rId29"/>
    <p:sldId id="399" r:id="rId30"/>
    <p:sldId id="379" r:id="rId31"/>
    <p:sldId id="369" r:id="rId32"/>
    <p:sldId id="402" r:id="rId33"/>
    <p:sldId id="398" r:id="rId34"/>
    <p:sldId id="403" r:id="rId35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20"/>
    <a:srgbClr val="1C75BC"/>
    <a:srgbClr val="4F81BD"/>
    <a:srgbClr val="121F2B"/>
    <a:srgbClr val="FFFFFF"/>
    <a:srgbClr val="F4F5F8"/>
    <a:srgbClr val="EFEFEF"/>
    <a:srgbClr val="191919"/>
    <a:srgbClr val="101010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D65A1-3AAA-47D2-A6EE-AA44BD9E0896}" v="24" dt="2026-06-03T19:13:49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92738" autoAdjust="0"/>
  </p:normalViewPr>
  <p:slideViewPr>
    <p:cSldViewPr snapToGrid="0" snapToObjects="1" showGuides="1">
      <p:cViewPr>
        <p:scale>
          <a:sx n="120" d="100"/>
          <a:sy n="120" d="100"/>
        </p:scale>
        <p:origin x="408" y="6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772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örg Pareigis" userId="7c6ce440-3a48-48f9-abbe-1fe9df3be3a4" providerId="ADAL" clId="{3083CD83-CE3D-4AA0-BD0D-1D453F771CDA}"/>
    <pc:docChg chg="undo custSel addSld delSld modSld sldOrd modMainMaster">
      <pc:chgData name="Jörg Pareigis" userId="7c6ce440-3a48-48f9-abbe-1fe9df3be3a4" providerId="ADAL" clId="{3083CD83-CE3D-4AA0-BD0D-1D453F771CDA}" dt="2026-06-03T19:14:58.923" v="880" actId="47"/>
      <pc:docMkLst>
        <pc:docMk/>
      </pc:docMkLst>
      <pc:sldChg chg="delSp modSp mod">
        <pc:chgData name="Jörg Pareigis" userId="7c6ce440-3a48-48f9-abbe-1fe9df3be3a4" providerId="ADAL" clId="{3083CD83-CE3D-4AA0-BD0D-1D453F771CDA}" dt="2026-06-03T12:52:18.968" v="51" actId="14100"/>
        <pc:sldMkLst>
          <pc:docMk/>
          <pc:sldMk cId="2326671848" sldId="275"/>
        </pc:sldMkLst>
        <pc:spChg chg="mod">
          <ac:chgData name="Jörg Pareigis" userId="7c6ce440-3a48-48f9-abbe-1fe9df3be3a4" providerId="ADAL" clId="{3083CD83-CE3D-4AA0-BD0D-1D453F771CDA}" dt="2026-06-03T12:52:18.968" v="51" actId="14100"/>
          <ac:spMkLst>
            <pc:docMk/>
            <pc:sldMk cId="2326671848" sldId="275"/>
            <ac:spMk id="4" creationId="{00000000-0000-0000-0000-000000000000}"/>
          </ac:spMkLst>
        </pc:spChg>
        <pc:spChg chg="mod">
          <ac:chgData name="Jörg Pareigis" userId="7c6ce440-3a48-48f9-abbe-1fe9df3be3a4" providerId="ADAL" clId="{3083CD83-CE3D-4AA0-BD0D-1D453F771CDA}" dt="2026-06-03T12:52:11.124" v="50" actId="20577"/>
          <ac:spMkLst>
            <pc:docMk/>
            <pc:sldMk cId="2326671848" sldId="275"/>
            <ac:spMk id="6" creationId="{00000000-0000-0000-0000-000000000000}"/>
          </ac:spMkLst>
        </pc:spChg>
        <pc:spChg chg="mod">
          <ac:chgData name="Jörg Pareigis" userId="7c6ce440-3a48-48f9-abbe-1fe9df3be3a4" providerId="ADAL" clId="{3083CD83-CE3D-4AA0-BD0D-1D453F771CDA}" dt="2026-06-03T12:51:13.575" v="45" actId="20577"/>
          <ac:spMkLst>
            <pc:docMk/>
            <pc:sldMk cId="2326671848" sldId="275"/>
            <ac:spMk id="7" creationId="{15FED2EA-0FBA-470C-8F99-E31C5D63A052}"/>
          </ac:spMkLst>
        </pc:spChg>
        <pc:picChg chg="del">
          <ac:chgData name="Jörg Pareigis" userId="7c6ce440-3a48-48f9-abbe-1fe9df3be3a4" providerId="ADAL" clId="{3083CD83-CE3D-4AA0-BD0D-1D453F771CDA}" dt="2026-06-03T12:47:55.015" v="0" actId="478"/>
          <ac:picMkLst>
            <pc:docMk/>
            <pc:sldMk cId="2326671848" sldId="275"/>
            <ac:picMk id="3" creationId="{ADA61F4C-32DA-F6D0-BF87-49061D9C4E28}"/>
          </ac:picMkLst>
        </pc:picChg>
      </pc:sldChg>
      <pc:sldChg chg="addSp delSp modSp del mod setBg">
        <pc:chgData name="Jörg Pareigis" userId="7c6ce440-3a48-48f9-abbe-1fe9df3be3a4" providerId="ADAL" clId="{3083CD83-CE3D-4AA0-BD0D-1D453F771CDA}" dt="2026-06-03T18:41:14.687" v="175" actId="47"/>
        <pc:sldMkLst>
          <pc:docMk/>
          <pc:sldMk cId="1822913443" sldId="389"/>
        </pc:sldMkLst>
        <pc:spChg chg="del">
          <ac:chgData name="Jörg Pareigis" userId="7c6ce440-3a48-48f9-abbe-1fe9df3be3a4" providerId="ADAL" clId="{3083CD83-CE3D-4AA0-BD0D-1D453F771CDA}" dt="2026-06-03T18:35:54.571" v="152" actId="478"/>
          <ac:spMkLst>
            <pc:docMk/>
            <pc:sldMk cId="1822913443" sldId="389"/>
            <ac:spMk id="2" creationId="{507B7752-C2D5-8570-3324-FDACF1164792}"/>
          </ac:spMkLst>
        </pc:spChg>
        <pc:spChg chg="del">
          <ac:chgData name="Jörg Pareigis" userId="7c6ce440-3a48-48f9-abbe-1fe9df3be3a4" providerId="ADAL" clId="{3083CD83-CE3D-4AA0-BD0D-1D453F771CDA}" dt="2026-06-03T18:35:56.329" v="153" actId="478"/>
          <ac:spMkLst>
            <pc:docMk/>
            <pc:sldMk cId="1822913443" sldId="389"/>
            <ac:spMk id="3" creationId="{BB996C49-D1F8-B1A4-0B45-F9F1E7689992}"/>
          </ac:spMkLst>
        </pc:spChg>
        <pc:picChg chg="del">
          <ac:chgData name="Jörg Pareigis" userId="7c6ce440-3a48-48f9-abbe-1fe9df3be3a4" providerId="ADAL" clId="{3083CD83-CE3D-4AA0-BD0D-1D453F771CDA}" dt="2026-06-03T18:29:40.656" v="55" actId="478"/>
          <ac:picMkLst>
            <pc:docMk/>
            <pc:sldMk cId="1822913443" sldId="389"/>
            <ac:picMk id="5" creationId="{1FD37583-7414-0A06-3614-16721061B1F7}"/>
          </ac:picMkLst>
        </pc:picChg>
        <pc:picChg chg="add mod">
          <ac:chgData name="Jörg Pareigis" userId="7c6ce440-3a48-48f9-abbe-1fe9df3be3a4" providerId="ADAL" clId="{3083CD83-CE3D-4AA0-BD0D-1D453F771CDA}" dt="2026-06-03T18:36:21.554" v="158" actId="14100"/>
          <ac:picMkLst>
            <pc:docMk/>
            <pc:sldMk cId="1822913443" sldId="389"/>
            <ac:picMk id="6" creationId="{737035D8-60DB-BC7D-B282-60B019D5CBDA}"/>
          </ac:picMkLst>
        </pc:picChg>
        <pc:picChg chg="add mod">
          <ac:chgData name="Jörg Pareigis" userId="7c6ce440-3a48-48f9-abbe-1fe9df3be3a4" providerId="ADAL" clId="{3083CD83-CE3D-4AA0-BD0D-1D453F771CDA}" dt="2026-06-03T18:38:37.687" v="160" actId="1076"/>
          <ac:picMkLst>
            <pc:docMk/>
            <pc:sldMk cId="1822913443" sldId="389"/>
            <ac:picMk id="8" creationId="{33CEA3AA-5529-DB95-D8D7-17BEC3DE8230}"/>
          </ac:picMkLst>
        </pc:picChg>
      </pc:sldChg>
      <pc:sldChg chg="del">
        <pc:chgData name="Jörg Pareigis" userId="7c6ce440-3a48-48f9-abbe-1fe9df3be3a4" providerId="ADAL" clId="{3083CD83-CE3D-4AA0-BD0D-1D453F771CDA}" dt="2026-06-03T18:29:41.976" v="56" actId="47"/>
        <pc:sldMkLst>
          <pc:docMk/>
          <pc:sldMk cId="3573310759" sldId="394"/>
        </pc:sldMkLst>
      </pc:sldChg>
      <pc:sldChg chg="modSp mod">
        <pc:chgData name="Jörg Pareigis" userId="7c6ce440-3a48-48f9-abbe-1fe9df3be3a4" providerId="ADAL" clId="{3083CD83-CE3D-4AA0-BD0D-1D453F771CDA}" dt="2026-06-03T12:53:30.642" v="54" actId="20577"/>
        <pc:sldMkLst>
          <pc:docMk/>
          <pc:sldMk cId="2001151535" sldId="398"/>
        </pc:sldMkLst>
        <pc:spChg chg="mod">
          <ac:chgData name="Jörg Pareigis" userId="7c6ce440-3a48-48f9-abbe-1fe9df3be3a4" providerId="ADAL" clId="{3083CD83-CE3D-4AA0-BD0D-1D453F771CDA}" dt="2026-06-03T12:53:30.642" v="54" actId="20577"/>
          <ac:spMkLst>
            <pc:docMk/>
            <pc:sldMk cId="2001151535" sldId="398"/>
            <ac:spMk id="4" creationId="{C2BC9C92-0495-4317-B269-F29C54D85C13}"/>
          </ac:spMkLst>
        </pc:spChg>
      </pc:sldChg>
      <pc:sldChg chg="del">
        <pc:chgData name="Jörg Pareigis" userId="7c6ce440-3a48-48f9-abbe-1fe9df3be3a4" providerId="ADAL" clId="{3083CD83-CE3D-4AA0-BD0D-1D453F771CDA}" dt="2026-06-03T18:49:40.870" v="270" actId="47"/>
        <pc:sldMkLst>
          <pc:docMk/>
          <pc:sldMk cId="1766724002" sldId="400"/>
        </pc:sldMkLst>
      </pc:sldChg>
      <pc:sldChg chg="del">
        <pc:chgData name="Jörg Pareigis" userId="7c6ce440-3a48-48f9-abbe-1fe9df3be3a4" providerId="ADAL" clId="{3083CD83-CE3D-4AA0-BD0D-1D453F771CDA}" dt="2026-06-03T19:14:58.923" v="880" actId="47"/>
        <pc:sldMkLst>
          <pc:docMk/>
          <pc:sldMk cId="3073194241" sldId="401"/>
        </pc:sldMkLst>
      </pc:sldChg>
      <pc:sldChg chg="addSp delSp modSp add del mod ord setBg modClrScheme chgLayout">
        <pc:chgData name="Jörg Pareigis" userId="7c6ce440-3a48-48f9-abbe-1fe9df3be3a4" providerId="ADAL" clId="{3083CD83-CE3D-4AA0-BD0D-1D453F771CDA}" dt="2026-06-03T19:13:25.894" v="879" actId="20577"/>
        <pc:sldMkLst>
          <pc:docMk/>
          <pc:sldMk cId="2671430227" sldId="403"/>
        </pc:sldMkLst>
        <pc:spChg chg="add del mod">
          <ac:chgData name="Jörg Pareigis" userId="7c6ce440-3a48-48f9-abbe-1fe9df3be3a4" providerId="ADAL" clId="{3083CD83-CE3D-4AA0-BD0D-1D453F771CDA}" dt="2026-06-03T19:13:25.894" v="879" actId="20577"/>
          <ac:spMkLst>
            <pc:docMk/>
            <pc:sldMk cId="2671430227" sldId="403"/>
            <ac:spMk id="2" creationId="{DF353EF4-F99C-D7E2-953A-AB96BC7E793D}"/>
          </ac:spMkLst>
        </pc:spChg>
        <pc:spChg chg="mod ord">
          <ac:chgData name="Jörg Pareigis" userId="7c6ce440-3a48-48f9-abbe-1fe9df3be3a4" providerId="ADAL" clId="{3083CD83-CE3D-4AA0-BD0D-1D453F771CDA}" dt="2026-06-03T19:11:47.814" v="859" actId="14100"/>
          <ac:spMkLst>
            <pc:docMk/>
            <pc:sldMk cId="2671430227" sldId="403"/>
            <ac:spMk id="3" creationId="{C78CDF36-B154-C8F1-A1D9-6D8C90F75474}"/>
          </ac:spMkLst>
        </pc:spChg>
        <pc:spChg chg="add del mod">
          <ac:chgData name="Jörg Pareigis" userId="7c6ce440-3a48-48f9-abbe-1fe9df3be3a4" providerId="ADAL" clId="{3083CD83-CE3D-4AA0-BD0D-1D453F771CDA}" dt="2026-06-03T19:11:39.421" v="858" actId="26606"/>
          <ac:spMkLst>
            <pc:docMk/>
            <pc:sldMk cId="2671430227" sldId="403"/>
            <ac:spMk id="10" creationId="{0ECFAF51-7CB5-C843-183F-6E5C96409B1D}"/>
          </ac:spMkLst>
        </pc:spChg>
        <pc:picChg chg="add mod">
          <ac:chgData name="Jörg Pareigis" userId="7c6ce440-3a48-48f9-abbe-1fe9df3be3a4" providerId="ADAL" clId="{3083CD83-CE3D-4AA0-BD0D-1D453F771CDA}" dt="2026-06-03T19:11:56.144" v="861" actId="14100"/>
          <ac:picMkLst>
            <pc:docMk/>
            <pc:sldMk cId="2671430227" sldId="403"/>
            <ac:picMk id="5" creationId="{BCCDBF4C-F583-EB17-C07B-C1F7B191A763}"/>
          </ac:picMkLst>
        </pc:picChg>
      </pc:sldChg>
      <pc:sldChg chg="addSp modSp add mod">
        <pc:chgData name="Jörg Pareigis" userId="7c6ce440-3a48-48f9-abbe-1fe9df3be3a4" providerId="ADAL" clId="{3083CD83-CE3D-4AA0-BD0D-1D453F771CDA}" dt="2026-06-03T18:55:30.559" v="281"/>
        <pc:sldMkLst>
          <pc:docMk/>
          <pc:sldMk cId="3537007519" sldId="404"/>
        </pc:sldMkLst>
        <pc:picChg chg="add mod">
          <ac:chgData name="Jörg Pareigis" userId="7c6ce440-3a48-48f9-abbe-1fe9df3be3a4" providerId="ADAL" clId="{3083CD83-CE3D-4AA0-BD0D-1D453F771CDA}" dt="2026-06-03T18:55:30.559" v="281"/>
          <ac:picMkLst>
            <pc:docMk/>
            <pc:sldMk cId="3537007519" sldId="404"/>
            <ac:picMk id="5" creationId="{3B9F75E5-383F-78A7-B0C5-8410E1984A4F}"/>
          </ac:picMkLst>
        </pc:picChg>
      </pc:sldChg>
      <pc:sldChg chg="addSp modSp add mod">
        <pc:chgData name="Jörg Pareigis" userId="7c6ce440-3a48-48f9-abbe-1fe9df3be3a4" providerId="ADAL" clId="{3083CD83-CE3D-4AA0-BD0D-1D453F771CDA}" dt="2026-06-03T18:53:42.344" v="274"/>
        <pc:sldMkLst>
          <pc:docMk/>
          <pc:sldMk cId="3085250072" sldId="405"/>
        </pc:sldMkLst>
        <pc:picChg chg="add mod">
          <ac:chgData name="Jörg Pareigis" userId="7c6ce440-3a48-48f9-abbe-1fe9df3be3a4" providerId="ADAL" clId="{3083CD83-CE3D-4AA0-BD0D-1D453F771CDA}" dt="2026-06-03T18:53:42.344" v="274"/>
          <ac:picMkLst>
            <pc:docMk/>
            <pc:sldMk cId="3085250072" sldId="405"/>
            <ac:picMk id="5" creationId="{8BC1D02D-6366-32B6-BD4C-F7D822462A47}"/>
          </ac:picMkLst>
        </pc:picChg>
      </pc:sldChg>
      <pc:sldChg chg="addSp delSp modSp add mod ord">
        <pc:chgData name="Jörg Pareigis" userId="7c6ce440-3a48-48f9-abbe-1fe9df3be3a4" providerId="ADAL" clId="{3083CD83-CE3D-4AA0-BD0D-1D453F771CDA}" dt="2026-06-03T18:48:52.605" v="269"/>
        <pc:sldMkLst>
          <pc:docMk/>
          <pc:sldMk cId="2602086213" sldId="406"/>
        </pc:sldMkLst>
        <pc:spChg chg="add mod">
          <ac:chgData name="Jörg Pareigis" userId="7c6ce440-3a48-48f9-abbe-1fe9df3be3a4" providerId="ADAL" clId="{3083CD83-CE3D-4AA0-BD0D-1D453F771CDA}" dt="2026-06-03T18:42:54.072" v="184" actId="1076"/>
          <ac:spMkLst>
            <pc:docMk/>
            <pc:sldMk cId="2602086213" sldId="406"/>
            <ac:spMk id="5" creationId="{CF083FE0-6290-1FC7-92C2-7C5F0F3BEDCC}"/>
          </ac:spMkLst>
        </pc:spChg>
        <pc:spChg chg="add mod">
          <ac:chgData name="Jörg Pareigis" userId="7c6ce440-3a48-48f9-abbe-1fe9df3be3a4" providerId="ADAL" clId="{3083CD83-CE3D-4AA0-BD0D-1D453F771CDA}" dt="2026-06-03T18:48:30.264" v="267" actId="20577"/>
          <ac:spMkLst>
            <pc:docMk/>
            <pc:sldMk cId="2602086213" sldId="406"/>
            <ac:spMk id="9" creationId="{CA3378E5-130D-62F9-138D-8C84AC2200B9}"/>
          </ac:spMkLst>
        </pc:spChg>
        <pc:spChg chg="add mod">
          <ac:chgData name="Jörg Pareigis" userId="7c6ce440-3a48-48f9-abbe-1fe9df3be3a4" providerId="ADAL" clId="{3083CD83-CE3D-4AA0-BD0D-1D453F771CDA}" dt="2026-06-03T18:47:32.327" v="249" actId="20577"/>
          <ac:spMkLst>
            <pc:docMk/>
            <pc:sldMk cId="2602086213" sldId="406"/>
            <ac:spMk id="10" creationId="{9B1FCE35-670F-1B58-F9BF-C5F3847C9935}"/>
          </ac:spMkLst>
        </pc:spChg>
        <pc:picChg chg="add del mod">
          <ac:chgData name="Jörg Pareigis" userId="7c6ce440-3a48-48f9-abbe-1fe9df3be3a4" providerId="ADAL" clId="{3083CD83-CE3D-4AA0-BD0D-1D453F771CDA}" dt="2026-06-03T18:41:13.196" v="174" actId="478"/>
          <ac:picMkLst>
            <pc:docMk/>
            <pc:sldMk cId="2602086213" sldId="406"/>
            <ac:picMk id="3" creationId="{30E37CA0-541A-4C92-2DD8-4A0D58EC0D8C}"/>
          </ac:picMkLst>
        </pc:picChg>
        <pc:picChg chg="add mod">
          <ac:chgData name="Jörg Pareigis" userId="7c6ce440-3a48-48f9-abbe-1fe9df3be3a4" providerId="ADAL" clId="{3083CD83-CE3D-4AA0-BD0D-1D453F771CDA}" dt="2026-06-03T18:42:10.138" v="177" actId="1076"/>
          <ac:picMkLst>
            <pc:docMk/>
            <pc:sldMk cId="2602086213" sldId="406"/>
            <ac:picMk id="4" creationId="{8EEDCE2E-83DC-6BE0-5A03-2E139DA975DD}"/>
          </ac:picMkLst>
        </pc:picChg>
        <pc:picChg chg="del">
          <ac:chgData name="Jörg Pareigis" userId="7c6ce440-3a48-48f9-abbe-1fe9df3be3a4" providerId="ADAL" clId="{3083CD83-CE3D-4AA0-BD0D-1D453F771CDA}" dt="2026-06-03T18:40:02.751" v="166" actId="478"/>
          <ac:picMkLst>
            <pc:docMk/>
            <pc:sldMk cId="2602086213" sldId="406"/>
            <ac:picMk id="6" creationId="{9A46B508-B42F-7D21-83E5-8C77594B42CE}"/>
          </ac:picMkLst>
        </pc:picChg>
        <pc:picChg chg="add mod">
          <ac:chgData name="Jörg Pareigis" userId="7c6ce440-3a48-48f9-abbe-1fe9df3be3a4" providerId="ADAL" clId="{3083CD83-CE3D-4AA0-BD0D-1D453F771CDA}" dt="2026-06-03T18:45:31.154" v="186" actId="1076"/>
          <ac:picMkLst>
            <pc:docMk/>
            <pc:sldMk cId="2602086213" sldId="406"/>
            <ac:picMk id="7" creationId="{95B83397-7FC1-B2AC-CC92-0A1F21F707C7}"/>
          </ac:picMkLst>
        </pc:picChg>
        <pc:picChg chg="del">
          <ac:chgData name="Jörg Pareigis" userId="7c6ce440-3a48-48f9-abbe-1fe9df3be3a4" providerId="ADAL" clId="{3083CD83-CE3D-4AA0-BD0D-1D453F771CDA}" dt="2026-06-03T18:39:57.921" v="164" actId="478"/>
          <ac:picMkLst>
            <pc:docMk/>
            <pc:sldMk cId="2602086213" sldId="406"/>
            <ac:picMk id="8" creationId="{D3D4626D-3286-5D03-154D-CF8D71E234FE}"/>
          </ac:picMkLst>
        </pc:picChg>
      </pc:sldChg>
      <pc:sldChg chg="addSp modSp add mod">
        <pc:chgData name="Jörg Pareigis" userId="7c6ce440-3a48-48f9-abbe-1fe9df3be3a4" providerId="ADAL" clId="{3083CD83-CE3D-4AA0-BD0D-1D453F771CDA}" dt="2026-06-03T18:55:18.282" v="279"/>
        <pc:sldMkLst>
          <pc:docMk/>
          <pc:sldMk cId="1741629056" sldId="407"/>
        </pc:sldMkLst>
        <pc:picChg chg="add mod">
          <ac:chgData name="Jörg Pareigis" userId="7c6ce440-3a48-48f9-abbe-1fe9df3be3a4" providerId="ADAL" clId="{3083CD83-CE3D-4AA0-BD0D-1D453F771CDA}" dt="2026-06-03T18:55:18.282" v="279"/>
          <ac:picMkLst>
            <pc:docMk/>
            <pc:sldMk cId="1741629056" sldId="407"/>
            <ac:picMk id="5" creationId="{FA280BEF-712D-23DA-2924-E8617114E185}"/>
          </ac:picMkLst>
        </pc:picChg>
      </pc:sldChg>
      <pc:sldChg chg="addSp modSp add mod">
        <pc:chgData name="Jörg Pareigis" userId="7c6ce440-3a48-48f9-abbe-1fe9df3be3a4" providerId="ADAL" clId="{3083CD83-CE3D-4AA0-BD0D-1D453F771CDA}" dt="2026-06-03T18:54:46.615" v="276"/>
        <pc:sldMkLst>
          <pc:docMk/>
          <pc:sldMk cId="77509098" sldId="408"/>
        </pc:sldMkLst>
        <pc:picChg chg="add mod">
          <ac:chgData name="Jörg Pareigis" userId="7c6ce440-3a48-48f9-abbe-1fe9df3be3a4" providerId="ADAL" clId="{3083CD83-CE3D-4AA0-BD0D-1D453F771CDA}" dt="2026-06-03T18:54:46.615" v="276"/>
          <ac:picMkLst>
            <pc:docMk/>
            <pc:sldMk cId="77509098" sldId="408"/>
            <ac:picMk id="5" creationId="{F45D21A1-3379-AE69-6108-29E76BD6D74D}"/>
          </ac:picMkLst>
        </pc:picChg>
      </pc:sldChg>
      <pc:sldChg chg="addSp delSp modSp add mod">
        <pc:chgData name="Jörg Pareigis" userId="7c6ce440-3a48-48f9-abbe-1fe9df3be3a4" providerId="ADAL" clId="{3083CD83-CE3D-4AA0-BD0D-1D453F771CDA}" dt="2026-06-03T19:09:24.204" v="814"/>
        <pc:sldMkLst>
          <pc:docMk/>
          <pc:sldMk cId="50116466" sldId="409"/>
        </pc:sldMkLst>
        <pc:picChg chg="add del mod">
          <ac:chgData name="Jörg Pareigis" userId="7c6ce440-3a48-48f9-abbe-1fe9df3be3a4" providerId="ADAL" clId="{3083CD83-CE3D-4AA0-BD0D-1D453F771CDA}" dt="2026-06-03T18:56:36.394" v="287" actId="21"/>
          <ac:picMkLst>
            <pc:docMk/>
            <pc:sldMk cId="50116466" sldId="409"/>
            <ac:picMk id="5" creationId="{D20B3D71-2039-C968-FD21-926BE9FCBC77}"/>
          </ac:picMkLst>
        </pc:picChg>
        <pc:picChg chg="add mod">
          <ac:chgData name="Jörg Pareigis" userId="7c6ce440-3a48-48f9-abbe-1fe9df3be3a4" providerId="ADAL" clId="{3083CD83-CE3D-4AA0-BD0D-1D453F771CDA}" dt="2026-06-03T19:09:24.204" v="814"/>
          <ac:picMkLst>
            <pc:docMk/>
            <pc:sldMk cId="50116466" sldId="409"/>
            <ac:picMk id="7" creationId="{88E43014-7ADA-8B5C-0FF5-507881AB2ECC}"/>
          </ac:picMkLst>
        </pc:picChg>
      </pc:sldChg>
      <pc:sldChg chg="add del">
        <pc:chgData name="Jörg Pareigis" userId="7c6ce440-3a48-48f9-abbe-1fe9df3be3a4" providerId="ADAL" clId="{3083CD83-CE3D-4AA0-BD0D-1D453F771CDA}" dt="2026-06-03T19:09:28.918" v="816" actId="47"/>
        <pc:sldMkLst>
          <pc:docMk/>
          <pc:sldMk cId="1699727489" sldId="410"/>
        </pc:sldMkLst>
      </pc:sldChg>
      <pc:sldChg chg="add del">
        <pc:chgData name="Jörg Pareigis" userId="7c6ce440-3a48-48f9-abbe-1fe9df3be3a4" providerId="ADAL" clId="{3083CD83-CE3D-4AA0-BD0D-1D453F771CDA}" dt="2026-06-03T19:09:27.993" v="815" actId="47"/>
        <pc:sldMkLst>
          <pc:docMk/>
          <pc:sldMk cId="4217298093" sldId="411"/>
        </pc:sldMkLst>
      </pc:sldChg>
      <pc:sldChg chg="addSp modSp add mod">
        <pc:chgData name="Jörg Pareigis" userId="7c6ce440-3a48-48f9-abbe-1fe9df3be3a4" providerId="ADAL" clId="{3083CD83-CE3D-4AA0-BD0D-1D453F771CDA}" dt="2026-06-03T18:58:13.869" v="429" actId="1035"/>
        <pc:sldMkLst>
          <pc:docMk/>
          <pc:sldMk cId="1070897890" sldId="412"/>
        </pc:sldMkLst>
        <pc:picChg chg="add mod modCrop">
          <ac:chgData name="Jörg Pareigis" userId="7c6ce440-3a48-48f9-abbe-1fe9df3be3a4" providerId="ADAL" clId="{3083CD83-CE3D-4AA0-BD0D-1D453F771CDA}" dt="2026-06-03T18:58:13.869" v="429" actId="1035"/>
          <ac:picMkLst>
            <pc:docMk/>
            <pc:sldMk cId="1070897890" sldId="412"/>
            <ac:picMk id="4" creationId="{D20B3D71-2039-C968-FD21-926BE9FCBC77}"/>
          </ac:picMkLst>
        </pc:picChg>
      </pc:sldChg>
      <pc:sldChg chg="addSp modSp add mod ord">
        <pc:chgData name="Jörg Pareigis" userId="7c6ce440-3a48-48f9-abbe-1fe9df3be3a4" providerId="ADAL" clId="{3083CD83-CE3D-4AA0-BD0D-1D453F771CDA}" dt="2026-06-03T19:00:25.830" v="531" actId="1036"/>
        <pc:sldMkLst>
          <pc:docMk/>
          <pc:sldMk cId="1968288091" sldId="413"/>
        </pc:sldMkLst>
        <pc:picChg chg="add mod modCrop">
          <ac:chgData name="Jörg Pareigis" userId="7c6ce440-3a48-48f9-abbe-1fe9df3be3a4" providerId="ADAL" clId="{3083CD83-CE3D-4AA0-BD0D-1D453F771CDA}" dt="2026-06-03T19:00:25.830" v="531" actId="1036"/>
          <ac:picMkLst>
            <pc:docMk/>
            <pc:sldMk cId="1968288091" sldId="413"/>
            <ac:picMk id="6" creationId="{2885D049-1B51-B507-24CD-193835AD2012}"/>
          </ac:picMkLst>
        </pc:picChg>
      </pc:sldChg>
      <pc:sldChg chg="addSp delSp modSp add mod ord">
        <pc:chgData name="Jörg Pareigis" userId="7c6ce440-3a48-48f9-abbe-1fe9df3be3a4" providerId="ADAL" clId="{3083CD83-CE3D-4AA0-BD0D-1D453F771CDA}" dt="2026-06-03T19:08:48.895" v="812" actId="171"/>
        <pc:sldMkLst>
          <pc:docMk/>
          <pc:sldMk cId="3986908711" sldId="414"/>
        </pc:sldMkLst>
        <pc:picChg chg="del">
          <ac:chgData name="Jörg Pareigis" userId="7c6ce440-3a48-48f9-abbe-1fe9df3be3a4" providerId="ADAL" clId="{3083CD83-CE3D-4AA0-BD0D-1D453F771CDA}" dt="2026-06-03T19:08:35.845" v="810" actId="478"/>
          <ac:picMkLst>
            <pc:docMk/>
            <pc:sldMk cId="3986908711" sldId="414"/>
            <ac:picMk id="5" creationId="{7F78421D-ECEE-FC20-4E69-B298CBE52C18}"/>
          </ac:picMkLst>
        </pc:picChg>
        <pc:picChg chg="add del mod modCrop">
          <ac:chgData name="Jörg Pareigis" userId="7c6ce440-3a48-48f9-abbe-1fe9df3be3a4" providerId="ADAL" clId="{3083CD83-CE3D-4AA0-BD0D-1D453F771CDA}" dt="2026-06-03T19:04:17.327" v="545" actId="478"/>
          <ac:picMkLst>
            <pc:docMk/>
            <pc:sldMk cId="3986908711" sldId="414"/>
            <ac:picMk id="6" creationId="{07B1E880-1AC8-0176-6BED-EB3AD48B531E}"/>
          </ac:picMkLst>
        </pc:picChg>
        <pc:picChg chg="add mod modCrop">
          <ac:chgData name="Jörg Pareigis" userId="7c6ce440-3a48-48f9-abbe-1fe9df3be3a4" providerId="ADAL" clId="{3083CD83-CE3D-4AA0-BD0D-1D453F771CDA}" dt="2026-06-03T19:06:34.575" v="749" actId="1036"/>
          <ac:picMkLst>
            <pc:docMk/>
            <pc:sldMk cId="3986908711" sldId="414"/>
            <ac:picMk id="8" creationId="{5B433773-1EAD-48AD-D2BC-06B89258F80B}"/>
          </ac:picMkLst>
        </pc:picChg>
        <pc:picChg chg="add del mod">
          <ac:chgData name="Jörg Pareigis" userId="7c6ce440-3a48-48f9-abbe-1fe9df3be3a4" providerId="ADAL" clId="{3083CD83-CE3D-4AA0-BD0D-1D453F771CDA}" dt="2026-06-03T19:07:18.730" v="809" actId="478"/>
          <ac:picMkLst>
            <pc:docMk/>
            <pc:sldMk cId="3986908711" sldId="414"/>
            <ac:picMk id="9" creationId="{00CF2B1C-4B2A-5E4E-04C8-0433845346CF}"/>
          </ac:picMkLst>
        </pc:picChg>
        <pc:picChg chg="add mod ord">
          <ac:chgData name="Jörg Pareigis" userId="7c6ce440-3a48-48f9-abbe-1fe9df3be3a4" providerId="ADAL" clId="{3083CD83-CE3D-4AA0-BD0D-1D453F771CDA}" dt="2026-06-03T19:08:48.895" v="812" actId="171"/>
          <ac:picMkLst>
            <pc:docMk/>
            <pc:sldMk cId="3986908711" sldId="414"/>
            <ac:picMk id="10" creationId="{A98F75ED-F427-D79B-C3C8-B3DE601A44C8}"/>
          </ac:picMkLst>
        </pc:picChg>
      </pc:sldChg>
      <pc:sldMasterChg chg="modSp mod">
        <pc:chgData name="Jörg Pareigis" userId="7c6ce440-3a48-48f9-abbe-1fe9df3be3a4" providerId="ADAL" clId="{3083CD83-CE3D-4AA0-BD0D-1D453F771CDA}" dt="2026-06-03T12:49:13.772" v="14" actId="20577"/>
        <pc:sldMasterMkLst>
          <pc:docMk/>
          <pc:sldMasterMk cId="3589870072" sldId="2147483680"/>
        </pc:sldMasterMkLst>
        <pc:spChg chg="mod">
          <ac:chgData name="Jörg Pareigis" userId="7c6ce440-3a48-48f9-abbe-1fe9df3be3a4" providerId="ADAL" clId="{3083CD83-CE3D-4AA0-BD0D-1D453F771CDA}" dt="2026-06-03T12:49:13.772" v="14" actId="20577"/>
          <ac:spMkLst>
            <pc:docMk/>
            <pc:sldMasterMk cId="3589870072" sldId="2147483680"/>
            <ac:spMk id="9" creationId="{A98D7704-7608-7D48-ADDE-001D0EAD485C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49:37.643" v="15"/>
        <pc:sldMasterMkLst>
          <pc:docMk/>
          <pc:sldMasterMk cId="139880993" sldId="2147483698"/>
        </pc:sldMasterMkLst>
        <pc:spChg chg="mod">
          <ac:chgData name="Jörg Pareigis" userId="7c6ce440-3a48-48f9-abbe-1fe9df3be3a4" providerId="ADAL" clId="{3083CD83-CE3D-4AA0-BD0D-1D453F771CDA}" dt="2026-06-03T12:49:37.643" v="15"/>
          <ac:spMkLst>
            <pc:docMk/>
            <pc:sldMasterMk cId="139880993" sldId="2147483698"/>
            <ac:spMk id="7" creationId="{B53369BB-E74E-644D-A911-6A46CF0C91B3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49:46.752" v="16"/>
        <pc:sldMasterMkLst>
          <pc:docMk/>
          <pc:sldMasterMk cId="1992662290" sldId="2147483721"/>
        </pc:sldMasterMkLst>
        <pc:spChg chg="mod">
          <ac:chgData name="Jörg Pareigis" userId="7c6ce440-3a48-48f9-abbe-1fe9df3be3a4" providerId="ADAL" clId="{3083CD83-CE3D-4AA0-BD0D-1D453F771CDA}" dt="2026-06-03T12:49:46.752" v="16"/>
          <ac:spMkLst>
            <pc:docMk/>
            <pc:sldMasterMk cId="1992662290" sldId="2147483721"/>
            <ac:spMk id="9" creationId="{A98D7704-7608-7D48-ADDE-001D0EAD485C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49:52.514" v="17"/>
        <pc:sldMasterMkLst>
          <pc:docMk/>
          <pc:sldMasterMk cId="2044295585" sldId="2147483735"/>
        </pc:sldMasterMkLst>
        <pc:spChg chg="mod">
          <ac:chgData name="Jörg Pareigis" userId="7c6ce440-3a48-48f9-abbe-1fe9df3be3a4" providerId="ADAL" clId="{3083CD83-CE3D-4AA0-BD0D-1D453F771CDA}" dt="2026-06-03T12:49:52.514" v="17"/>
          <ac:spMkLst>
            <pc:docMk/>
            <pc:sldMasterMk cId="2044295585" sldId="2147483735"/>
            <ac:spMk id="9" creationId="{A98D7704-7608-7D48-ADDE-001D0EAD485C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49:59.621" v="18"/>
        <pc:sldMasterMkLst>
          <pc:docMk/>
          <pc:sldMasterMk cId="3342732160" sldId="2147483749"/>
        </pc:sldMasterMkLst>
        <pc:spChg chg="mod">
          <ac:chgData name="Jörg Pareigis" userId="7c6ce440-3a48-48f9-abbe-1fe9df3be3a4" providerId="ADAL" clId="{3083CD83-CE3D-4AA0-BD0D-1D453F771CDA}" dt="2026-06-03T12:49:59.621" v="18"/>
          <ac:spMkLst>
            <pc:docMk/>
            <pc:sldMasterMk cId="3342732160" sldId="2147483749"/>
            <ac:spMk id="7" creationId="{B53369BB-E74E-644D-A911-6A46CF0C91B3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50:07.009" v="19"/>
        <pc:sldMasterMkLst>
          <pc:docMk/>
          <pc:sldMasterMk cId="2212148463" sldId="2147483763"/>
        </pc:sldMasterMkLst>
        <pc:spChg chg="mod">
          <ac:chgData name="Jörg Pareigis" userId="7c6ce440-3a48-48f9-abbe-1fe9df3be3a4" providerId="ADAL" clId="{3083CD83-CE3D-4AA0-BD0D-1D453F771CDA}" dt="2026-06-03T12:50:07.009" v="19"/>
          <ac:spMkLst>
            <pc:docMk/>
            <pc:sldMasterMk cId="2212148463" sldId="2147483763"/>
            <ac:spMk id="7" creationId="{B53369BB-E74E-644D-A911-6A46CF0C91B3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50:13.579" v="20"/>
        <pc:sldMasterMkLst>
          <pc:docMk/>
          <pc:sldMasterMk cId="3297368114" sldId="2147483785"/>
        </pc:sldMasterMkLst>
        <pc:spChg chg="mod">
          <ac:chgData name="Jörg Pareigis" userId="7c6ce440-3a48-48f9-abbe-1fe9df3be3a4" providerId="ADAL" clId="{3083CD83-CE3D-4AA0-BD0D-1D453F771CDA}" dt="2026-06-03T12:50:13.579" v="20"/>
          <ac:spMkLst>
            <pc:docMk/>
            <pc:sldMasterMk cId="3297368114" sldId="2147483785"/>
            <ac:spMk id="9" creationId="{A98D7704-7608-7D48-ADDE-001D0EAD485C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50:18.768" v="21"/>
        <pc:sldMasterMkLst>
          <pc:docMk/>
          <pc:sldMasterMk cId="3732459164" sldId="2147483803"/>
        </pc:sldMasterMkLst>
        <pc:spChg chg="mod">
          <ac:chgData name="Jörg Pareigis" userId="7c6ce440-3a48-48f9-abbe-1fe9df3be3a4" providerId="ADAL" clId="{3083CD83-CE3D-4AA0-BD0D-1D453F771CDA}" dt="2026-06-03T12:50:18.768" v="21"/>
          <ac:spMkLst>
            <pc:docMk/>
            <pc:sldMasterMk cId="3732459164" sldId="2147483803"/>
            <ac:spMk id="7" creationId="{B53369BB-E74E-644D-A911-6A46CF0C91B3}"/>
          </ac:spMkLst>
        </pc:spChg>
      </pc:sldMasterChg>
      <pc:sldMasterChg chg="modSp">
        <pc:chgData name="Jörg Pareigis" userId="7c6ce440-3a48-48f9-abbe-1fe9df3be3a4" providerId="ADAL" clId="{3083CD83-CE3D-4AA0-BD0D-1D453F771CDA}" dt="2026-06-03T12:50:24.882" v="22"/>
        <pc:sldMasterMkLst>
          <pc:docMk/>
          <pc:sldMasterMk cId="1363066982" sldId="2147483817"/>
        </pc:sldMasterMkLst>
        <pc:spChg chg="mod">
          <ac:chgData name="Jörg Pareigis" userId="7c6ce440-3a48-48f9-abbe-1fe9df3be3a4" providerId="ADAL" clId="{3083CD83-CE3D-4AA0-BD0D-1D453F771CDA}" dt="2026-06-03T12:50:24.882" v="22"/>
          <ac:spMkLst>
            <pc:docMk/>
            <pc:sldMasterMk cId="1363066982" sldId="2147483817"/>
            <ac:spMk id="7" creationId="{B53369BB-E74E-644D-A911-6A46CF0C91B3}"/>
          </ac:spMkLst>
        </pc:sp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jp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image" Target="../media/image26.jp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00778-324C-4A71-917A-5C27E9F79EBE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90D52BB-213B-4459-8386-DA529B84AABD}">
      <dgm:prSet phldrT="[Text]" phldr="0"/>
      <dgm:spPr/>
      <dgm:t>
        <a:bodyPr/>
        <a:lstStyle/>
        <a:p>
          <a:r>
            <a:rPr lang="sv-SE" dirty="0" err="1"/>
            <a:t>Customized</a:t>
          </a:r>
          <a:r>
            <a:rPr lang="sv-SE" dirty="0"/>
            <a:t> </a:t>
          </a:r>
          <a:r>
            <a:rPr lang="sv-SE" dirty="0" err="1"/>
            <a:t>sovereign</a:t>
          </a:r>
          <a:r>
            <a:rPr lang="sv-SE" dirty="0"/>
            <a:t> chatbots</a:t>
          </a:r>
        </a:p>
      </dgm:t>
    </dgm:pt>
    <dgm:pt modelId="{D25CDD7E-1968-44B0-A5A6-897914B20CE1}" type="parTrans" cxnId="{034769BA-97CD-43F1-ADFB-51A6B8F414CE}">
      <dgm:prSet/>
      <dgm:spPr/>
      <dgm:t>
        <a:bodyPr/>
        <a:lstStyle/>
        <a:p>
          <a:endParaRPr lang="sv-SE"/>
        </a:p>
      </dgm:t>
    </dgm:pt>
    <dgm:pt modelId="{B58BC24B-65C5-46E9-9D4A-2C024A5684E6}" type="sibTrans" cxnId="{034769BA-97CD-43F1-ADFB-51A6B8F414CE}">
      <dgm:prSet/>
      <dgm:spPr/>
      <dgm:t>
        <a:bodyPr/>
        <a:lstStyle/>
        <a:p>
          <a:endParaRPr lang="sv-SE"/>
        </a:p>
      </dgm:t>
    </dgm:pt>
    <dgm:pt modelId="{12205982-9FD5-4F6F-99A1-2D73EBA6801D}">
      <dgm:prSet phldrT="[Text]" phldr="0"/>
      <dgm:spPr/>
      <dgm:t>
        <a:bodyPr/>
        <a:lstStyle/>
        <a:p>
          <a:r>
            <a:rPr lang="sv-SE" dirty="0"/>
            <a:t>Learning Management System</a:t>
          </a:r>
        </a:p>
      </dgm:t>
    </dgm:pt>
    <dgm:pt modelId="{AEF1F484-200D-497D-A094-B869A090FE81}" type="parTrans" cxnId="{8AB762CA-5F1E-4497-B174-E591D1658F31}">
      <dgm:prSet/>
      <dgm:spPr/>
      <dgm:t>
        <a:bodyPr/>
        <a:lstStyle/>
        <a:p>
          <a:endParaRPr lang="sv-SE"/>
        </a:p>
      </dgm:t>
    </dgm:pt>
    <dgm:pt modelId="{00A55B26-17C9-4A41-95CC-F65FE8510AD2}" type="sibTrans" cxnId="{8AB762CA-5F1E-4497-B174-E591D1658F31}">
      <dgm:prSet/>
      <dgm:spPr/>
      <dgm:t>
        <a:bodyPr/>
        <a:lstStyle/>
        <a:p>
          <a:endParaRPr lang="sv-SE"/>
        </a:p>
      </dgm:t>
    </dgm:pt>
    <dgm:pt modelId="{1EEF77F9-606A-4BE4-9D79-C92545CA1456}">
      <dgm:prSet phldrT="[Text]" phldr="0"/>
      <dgm:spPr/>
      <dgm:t>
        <a:bodyPr/>
        <a:lstStyle/>
        <a:p>
          <a:r>
            <a:rPr lang="sv-SE" dirty="0"/>
            <a:t>LTI 1.3 </a:t>
          </a:r>
          <a:r>
            <a:rPr lang="sv-SE" dirty="0" err="1"/>
            <a:t>Advantage</a:t>
          </a:r>
          <a:endParaRPr lang="sv-SE" dirty="0"/>
        </a:p>
      </dgm:t>
    </dgm:pt>
    <dgm:pt modelId="{9948FEE1-CA32-48EC-AB37-BA05D74AFF20}" type="parTrans" cxnId="{90D21B5B-891E-469B-A1EE-84951B4AE4D4}">
      <dgm:prSet/>
      <dgm:spPr/>
      <dgm:t>
        <a:bodyPr/>
        <a:lstStyle/>
        <a:p>
          <a:endParaRPr lang="sv-SE"/>
        </a:p>
      </dgm:t>
    </dgm:pt>
    <dgm:pt modelId="{D44742B1-E5F5-4A1B-8B8B-83175812B5C8}" type="sibTrans" cxnId="{90D21B5B-891E-469B-A1EE-84951B4AE4D4}">
      <dgm:prSet/>
      <dgm:spPr/>
      <dgm:t>
        <a:bodyPr/>
        <a:lstStyle/>
        <a:p>
          <a:endParaRPr lang="sv-SE"/>
        </a:p>
      </dgm:t>
    </dgm:pt>
    <dgm:pt modelId="{ABBAB421-285B-43D3-8F73-580E070CDF1A}">
      <dgm:prSet phldrT="[Text]" phldr="0"/>
      <dgm:spPr/>
      <dgm:t>
        <a:bodyPr/>
        <a:lstStyle/>
        <a:p>
          <a:r>
            <a:rPr lang="sv-SE" dirty="0" err="1"/>
            <a:t>WordPress</a:t>
          </a:r>
          <a:r>
            <a:rPr lang="sv-SE" dirty="0"/>
            <a:t> Multisite</a:t>
          </a:r>
        </a:p>
      </dgm:t>
    </dgm:pt>
    <dgm:pt modelId="{AB2F4248-77F3-4299-9263-8A1E38571681}" type="parTrans" cxnId="{F4AE8EF7-9EFB-473C-B6D1-6381C12CFC6C}">
      <dgm:prSet/>
      <dgm:spPr/>
      <dgm:t>
        <a:bodyPr/>
        <a:lstStyle/>
        <a:p>
          <a:endParaRPr lang="sv-SE"/>
        </a:p>
      </dgm:t>
    </dgm:pt>
    <dgm:pt modelId="{67110603-1C85-4908-8FB4-8C5BC87EAE62}" type="sibTrans" cxnId="{F4AE8EF7-9EFB-473C-B6D1-6381C12CFC6C}">
      <dgm:prSet/>
      <dgm:spPr/>
      <dgm:t>
        <a:bodyPr/>
        <a:lstStyle/>
        <a:p>
          <a:endParaRPr lang="sv-SE"/>
        </a:p>
      </dgm:t>
    </dgm:pt>
    <dgm:pt modelId="{A6A36509-AF67-4D95-A466-7092BBB93604}">
      <dgm:prSet phldrT="[Text]" phldr="0"/>
      <dgm:spPr/>
      <dgm:t>
        <a:bodyPr/>
        <a:lstStyle/>
        <a:p>
          <a:r>
            <a:rPr lang="sv-SE" dirty="0"/>
            <a:t>LLM </a:t>
          </a:r>
          <a:r>
            <a:rPr lang="sv-SE" dirty="0" err="1"/>
            <a:t>Inference</a:t>
          </a:r>
          <a:r>
            <a:rPr lang="sv-SE" dirty="0"/>
            <a:t> </a:t>
          </a:r>
        </a:p>
      </dgm:t>
    </dgm:pt>
    <dgm:pt modelId="{B877FC97-F7B1-4CFB-B31E-37E67505361F}" type="parTrans" cxnId="{6756E39A-682E-4BA0-8B54-035626798305}">
      <dgm:prSet/>
      <dgm:spPr/>
      <dgm:t>
        <a:bodyPr/>
        <a:lstStyle/>
        <a:p>
          <a:endParaRPr lang="sv-SE"/>
        </a:p>
      </dgm:t>
    </dgm:pt>
    <dgm:pt modelId="{0E7510FE-7D4A-4DEF-ABBD-CA75E6F272DE}" type="sibTrans" cxnId="{6756E39A-682E-4BA0-8B54-035626798305}">
      <dgm:prSet/>
      <dgm:spPr/>
      <dgm:t>
        <a:bodyPr/>
        <a:lstStyle/>
        <a:p>
          <a:endParaRPr lang="sv-SE"/>
        </a:p>
      </dgm:t>
    </dgm:pt>
    <dgm:pt modelId="{C27AF6D7-C451-47D7-845D-7F91E751237B}" type="pres">
      <dgm:prSet presAssocID="{E2900778-324C-4A71-917A-5C27E9F79EBE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A5FDFA9-A6F1-4B98-830B-BEC7E2E68267}" type="pres">
      <dgm:prSet presAssocID="{390D52BB-213B-4459-8386-DA529B84AABD}" presName="Parent" presStyleLbl="node1" presStyleIdx="0" presStyleCnt="2">
        <dgm:presLayoutVars>
          <dgm:chMax val="4"/>
          <dgm:chPref val="3"/>
        </dgm:presLayoutVars>
      </dgm:prSet>
      <dgm:spPr/>
    </dgm:pt>
    <dgm:pt modelId="{EB0E88FD-E9FE-4271-8564-96FDEE340ED8}" type="pres">
      <dgm:prSet presAssocID="{12205982-9FD5-4F6F-99A1-2D73EBA6801D}" presName="Accent" presStyleLbl="node1" presStyleIdx="1" presStyleCnt="2"/>
      <dgm:spPr/>
    </dgm:pt>
    <dgm:pt modelId="{608CA000-FEEE-4146-A546-DDC25D003F89}" type="pres">
      <dgm:prSet presAssocID="{12205982-9FD5-4F6F-99A1-2D73EBA6801D}" presName="Image1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solidFill>
            <a:srgbClr val="4F81BD"/>
          </a:solidFill>
        </a:ln>
      </dgm:spPr>
    </dgm:pt>
    <dgm:pt modelId="{793411F9-C9C4-4534-84B9-FBD98280E696}" type="pres">
      <dgm:prSet presAssocID="{12205982-9FD5-4F6F-99A1-2D73EBA6801D}" presName="Child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BBCB1363-EA24-4B2C-8342-82E89FDA1ABB}" type="pres">
      <dgm:prSet presAssocID="{1EEF77F9-606A-4BE4-9D79-C92545CA1456}" presName="Image2" presStyleCnt="0"/>
      <dgm:spPr/>
    </dgm:pt>
    <dgm:pt modelId="{E284D78B-2FD5-447A-8118-D1734E42045F}" type="pres">
      <dgm:prSet presAssocID="{1EEF77F9-606A-4BE4-9D79-C92545CA1456}" presName="Image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50000" r="-50000"/>
          </a:stretch>
        </a:blipFill>
        <a:ln>
          <a:solidFill>
            <a:srgbClr val="4F81BD"/>
          </a:solidFill>
        </a:ln>
      </dgm:spPr>
    </dgm:pt>
    <dgm:pt modelId="{5A805DF0-2A39-479D-9277-9809569DD895}" type="pres">
      <dgm:prSet presAssocID="{1EEF77F9-606A-4BE4-9D79-C92545CA1456}" presName="Child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4C66039-BABC-45DA-821C-75E2A105F97D}" type="pres">
      <dgm:prSet presAssocID="{ABBAB421-285B-43D3-8F73-580E070CDF1A}" presName="Image3" presStyleCnt="0"/>
      <dgm:spPr/>
    </dgm:pt>
    <dgm:pt modelId="{5BF95570-4AFD-4EC3-90B0-716B452A1B44}" type="pres">
      <dgm:prSet presAssocID="{ABBAB421-285B-43D3-8F73-580E070CDF1A}" presName="Image" presStyleLbl="fgImgPlac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4F81BD"/>
          </a:solidFill>
        </a:ln>
      </dgm:spPr>
    </dgm:pt>
    <dgm:pt modelId="{4588A612-80A0-4119-9C20-9604D3CCB2C9}" type="pres">
      <dgm:prSet presAssocID="{ABBAB421-285B-43D3-8F73-580E070CDF1A}" presName="Child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7825E80-180C-456B-A6B5-F208B918387F}" type="pres">
      <dgm:prSet presAssocID="{A6A36509-AF67-4D95-A466-7092BBB93604}" presName="Image4" presStyleCnt="0"/>
      <dgm:spPr/>
    </dgm:pt>
    <dgm:pt modelId="{CBE74084-6428-4B56-A3D5-B628B0DA2C88}" type="pres">
      <dgm:prSet presAssocID="{A6A36509-AF67-4D95-A466-7092BBB93604}" presName="Image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l="-47000" r="-47000"/>
          </a:stretch>
        </a:blipFill>
      </dgm:spPr>
    </dgm:pt>
    <dgm:pt modelId="{96BB2E81-A571-4249-AE04-34C64D9037D4}" type="pres">
      <dgm:prSet presAssocID="{A6A36509-AF67-4D95-A466-7092BBB93604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D21B5B-891E-469B-A1EE-84951B4AE4D4}" srcId="{390D52BB-213B-4459-8386-DA529B84AABD}" destId="{1EEF77F9-606A-4BE4-9D79-C92545CA1456}" srcOrd="1" destOrd="0" parTransId="{9948FEE1-CA32-48EC-AB37-BA05D74AFF20}" sibTransId="{D44742B1-E5F5-4A1B-8B8B-83175812B5C8}"/>
    <dgm:cxn modelId="{CE9F7951-70AB-46D2-B794-C2C2CAEDB214}" type="presOf" srcId="{12205982-9FD5-4F6F-99A1-2D73EBA6801D}" destId="{793411F9-C9C4-4534-84B9-FBD98280E696}" srcOrd="0" destOrd="0" presId="urn:microsoft.com/office/officeart/2011/layout/RadialPictureList"/>
    <dgm:cxn modelId="{FDABC554-79A2-48AE-90EB-F24EA8195230}" type="presOf" srcId="{ABBAB421-285B-43D3-8F73-580E070CDF1A}" destId="{4588A612-80A0-4119-9C20-9604D3CCB2C9}" srcOrd="0" destOrd="0" presId="urn:microsoft.com/office/officeart/2011/layout/RadialPictureList"/>
    <dgm:cxn modelId="{24A19C82-05E6-44EF-9BC3-4C2F909810E3}" type="presOf" srcId="{E2900778-324C-4A71-917A-5C27E9F79EBE}" destId="{C27AF6D7-C451-47D7-845D-7F91E751237B}" srcOrd="0" destOrd="0" presId="urn:microsoft.com/office/officeart/2011/layout/RadialPictureList"/>
    <dgm:cxn modelId="{6756E39A-682E-4BA0-8B54-035626798305}" srcId="{390D52BB-213B-4459-8386-DA529B84AABD}" destId="{A6A36509-AF67-4D95-A466-7092BBB93604}" srcOrd="3" destOrd="0" parTransId="{B877FC97-F7B1-4CFB-B31E-37E67505361F}" sibTransId="{0E7510FE-7D4A-4DEF-ABBD-CA75E6F272DE}"/>
    <dgm:cxn modelId="{85DE52A1-43BB-4067-914F-502AB5B1D36E}" type="presOf" srcId="{390D52BB-213B-4459-8386-DA529B84AABD}" destId="{8A5FDFA9-A6F1-4B98-830B-BEC7E2E68267}" srcOrd="0" destOrd="0" presId="urn:microsoft.com/office/officeart/2011/layout/RadialPictureList"/>
    <dgm:cxn modelId="{034769BA-97CD-43F1-ADFB-51A6B8F414CE}" srcId="{E2900778-324C-4A71-917A-5C27E9F79EBE}" destId="{390D52BB-213B-4459-8386-DA529B84AABD}" srcOrd="0" destOrd="0" parTransId="{D25CDD7E-1968-44B0-A5A6-897914B20CE1}" sibTransId="{B58BC24B-65C5-46E9-9D4A-2C024A5684E6}"/>
    <dgm:cxn modelId="{5DA0ADC8-BDB7-4574-BF48-ED3189BCF8C8}" type="presOf" srcId="{A6A36509-AF67-4D95-A466-7092BBB93604}" destId="{96BB2E81-A571-4249-AE04-34C64D9037D4}" srcOrd="0" destOrd="0" presId="urn:microsoft.com/office/officeart/2011/layout/RadialPictureList"/>
    <dgm:cxn modelId="{8AB762CA-5F1E-4497-B174-E591D1658F31}" srcId="{390D52BB-213B-4459-8386-DA529B84AABD}" destId="{12205982-9FD5-4F6F-99A1-2D73EBA6801D}" srcOrd="0" destOrd="0" parTransId="{AEF1F484-200D-497D-A094-B869A090FE81}" sibTransId="{00A55B26-17C9-4A41-95CC-F65FE8510AD2}"/>
    <dgm:cxn modelId="{F946CADF-13C4-49CE-B768-F6DC6ABEE085}" type="presOf" srcId="{1EEF77F9-606A-4BE4-9D79-C92545CA1456}" destId="{5A805DF0-2A39-479D-9277-9809569DD895}" srcOrd="0" destOrd="0" presId="urn:microsoft.com/office/officeart/2011/layout/RadialPictureList"/>
    <dgm:cxn modelId="{F4AE8EF7-9EFB-473C-B6D1-6381C12CFC6C}" srcId="{390D52BB-213B-4459-8386-DA529B84AABD}" destId="{ABBAB421-285B-43D3-8F73-580E070CDF1A}" srcOrd="2" destOrd="0" parTransId="{AB2F4248-77F3-4299-9263-8A1E38571681}" sibTransId="{67110603-1C85-4908-8FB4-8C5BC87EAE62}"/>
    <dgm:cxn modelId="{5E3D06D7-D6DA-4DF3-A80D-C1CB81437DD8}" type="presParOf" srcId="{C27AF6D7-C451-47D7-845D-7F91E751237B}" destId="{8A5FDFA9-A6F1-4B98-830B-BEC7E2E68267}" srcOrd="0" destOrd="0" presId="urn:microsoft.com/office/officeart/2011/layout/RadialPictureList"/>
    <dgm:cxn modelId="{123EA7C8-A525-479D-A8BF-79A69623F818}" type="presParOf" srcId="{C27AF6D7-C451-47D7-845D-7F91E751237B}" destId="{EB0E88FD-E9FE-4271-8564-96FDEE340ED8}" srcOrd="1" destOrd="0" presId="urn:microsoft.com/office/officeart/2011/layout/RadialPictureList"/>
    <dgm:cxn modelId="{F4CC820E-7E7F-4B92-BB23-29EA20A7192A}" type="presParOf" srcId="{C27AF6D7-C451-47D7-845D-7F91E751237B}" destId="{608CA000-FEEE-4146-A546-DDC25D003F89}" srcOrd="2" destOrd="0" presId="urn:microsoft.com/office/officeart/2011/layout/RadialPictureList"/>
    <dgm:cxn modelId="{71F9B406-3BFA-4829-B50B-87482C9115ED}" type="presParOf" srcId="{C27AF6D7-C451-47D7-845D-7F91E751237B}" destId="{793411F9-C9C4-4534-84B9-FBD98280E696}" srcOrd="3" destOrd="0" presId="urn:microsoft.com/office/officeart/2011/layout/RadialPictureList"/>
    <dgm:cxn modelId="{A7740880-4A85-4429-A8D6-9087F903DC2E}" type="presParOf" srcId="{C27AF6D7-C451-47D7-845D-7F91E751237B}" destId="{BBCB1363-EA24-4B2C-8342-82E89FDA1ABB}" srcOrd="4" destOrd="0" presId="urn:microsoft.com/office/officeart/2011/layout/RadialPictureList"/>
    <dgm:cxn modelId="{35322B3C-C341-4C79-A6AC-E908DB6AC266}" type="presParOf" srcId="{BBCB1363-EA24-4B2C-8342-82E89FDA1ABB}" destId="{E284D78B-2FD5-447A-8118-D1734E42045F}" srcOrd="0" destOrd="0" presId="urn:microsoft.com/office/officeart/2011/layout/RadialPictureList"/>
    <dgm:cxn modelId="{97517B85-A7AE-4FFD-B71B-3B9FD06E7E5B}" type="presParOf" srcId="{C27AF6D7-C451-47D7-845D-7F91E751237B}" destId="{5A805DF0-2A39-479D-9277-9809569DD895}" srcOrd="5" destOrd="0" presId="urn:microsoft.com/office/officeart/2011/layout/RadialPictureList"/>
    <dgm:cxn modelId="{53DB9F4B-483E-4D2B-A3E1-7675E4B5F174}" type="presParOf" srcId="{C27AF6D7-C451-47D7-845D-7F91E751237B}" destId="{E4C66039-BABC-45DA-821C-75E2A105F97D}" srcOrd="6" destOrd="0" presId="urn:microsoft.com/office/officeart/2011/layout/RadialPictureList"/>
    <dgm:cxn modelId="{49650430-3C2D-418E-B170-7D04F5478657}" type="presParOf" srcId="{E4C66039-BABC-45DA-821C-75E2A105F97D}" destId="{5BF95570-4AFD-4EC3-90B0-716B452A1B44}" srcOrd="0" destOrd="0" presId="urn:microsoft.com/office/officeart/2011/layout/RadialPictureList"/>
    <dgm:cxn modelId="{AEAE205C-B33B-47DC-9227-3AED6393589D}" type="presParOf" srcId="{C27AF6D7-C451-47D7-845D-7F91E751237B}" destId="{4588A612-80A0-4119-9C20-9604D3CCB2C9}" srcOrd="7" destOrd="0" presId="urn:microsoft.com/office/officeart/2011/layout/RadialPictureList"/>
    <dgm:cxn modelId="{1F5584DB-D84E-4FC5-8DB9-E25A918A90BA}" type="presParOf" srcId="{C27AF6D7-C451-47D7-845D-7F91E751237B}" destId="{67825E80-180C-456B-A6B5-F208B918387F}" srcOrd="8" destOrd="0" presId="urn:microsoft.com/office/officeart/2011/layout/RadialPictureList"/>
    <dgm:cxn modelId="{A32906CB-CB0A-4674-BA29-06CCF0F5641D}" type="presParOf" srcId="{67825E80-180C-456B-A6B5-F208B918387F}" destId="{CBE74084-6428-4B56-A3D5-B628B0DA2C88}" srcOrd="0" destOrd="0" presId="urn:microsoft.com/office/officeart/2011/layout/RadialPictureList"/>
    <dgm:cxn modelId="{BC3B6BCD-1B78-4D2A-9B30-3EF9BC496E71}" type="presParOf" srcId="{C27AF6D7-C451-47D7-845D-7F91E751237B}" destId="{96BB2E81-A571-4249-AE04-34C64D9037D4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FDFA9-A6F1-4B98-830B-BEC7E2E68267}">
      <dsp:nvSpPr>
        <dsp:cNvPr id="0" name=""/>
        <dsp:cNvSpPr/>
      </dsp:nvSpPr>
      <dsp:spPr>
        <a:xfrm>
          <a:off x="1750839" y="1297649"/>
          <a:ext cx="2032314" cy="2032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300" kern="1200" dirty="0" err="1"/>
            <a:t>Customized</a:t>
          </a:r>
          <a:r>
            <a:rPr lang="sv-SE" sz="2300" kern="1200" dirty="0"/>
            <a:t> </a:t>
          </a:r>
          <a:r>
            <a:rPr lang="sv-SE" sz="2300" kern="1200" dirty="0" err="1"/>
            <a:t>sovereign</a:t>
          </a:r>
          <a:r>
            <a:rPr lang="sv-SE" sz="2300" kern="1200" dirty="0"/>
            <a:t> chatbots</a:t>
          </a:r>
        </a:p>
      </dsp:txBody>
      <dsp:txXfrm>
        <a:off x="2048464" y="1595248"/>
        <a:ext cx="1437064" cy="1436934"/>
      </dsp:txXfrm>
    </dsp:sp>
    <dsp:sp modelId="{EB0E88FD-E9FE-4271-8564-96FDEE340ED8}">
      <dsp:nvSpPr>
        <dsp:cNvPr id="0" name=""/>
        <dsp:cNvSpPr/>
      </dsp:nvSpPr>
      <dsp:spPr>
        <a:xfrm>
          <a:off x="703057" y="167603"/>
          <a:ext cx="4096253" cy="4269939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CA000-FEEE-4146-A546-DDC25D003F89}">
      <dsp:nvSpPr>
        <dsp:cNvPr id="0" name=""/>
        <dsp:cNvSpPr/>
      </dsp:nvSpPr>
      <dsp:spPr>
        <a:xfrm>
          <a:off x="3238976" y="0"/>
          <a:ext cx="1088953" cy="108872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  <a:ln w="12700" cap="flat" cmpd="sng" algn="ctr">
          <a:solidFill>
            <a:srgbClr val="4F81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11F9-C9C4-4534-84B9-FBD98280E696}">
      <dsp:nvSpPr>
        <dsp:cNvPr id="0" name=""/>
        <dsp:cNvSpPr/>
      </dsp:nvSpPr>
      <dsp:spPr>
        <a:xfrm>
          <a:off x="4410868" y="13928"/>
          <a:ext cx="1457705" cy="1053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sv-SE" sz="2000" kern="1200" dirty="0"/>
            <a:t>Learning Management System</a:t>
          </a:r>
        </a:p>
      </dsp:txBody>
      <dsp:txXfrm>
        <a:off x="4410868" y="13928"/>
        <a:ext cx="1457705" cy="1053904"/>
      </dsp:txXfrm>
    </dsp:sp>
    <dsp:sp modelId="{E284D78B-2FD5-447A-8118-D1734E42045F}">
      <dsp:nvSpPr>
        <dsp:cNvPr id="0" name=""/>
        <dsp:cNvSpPr/>
      </dsp:nvSpPr>
      <dsp:spPr>
        <a:xfrm>
          <a:off x="4043309" y="1013977"/>
          <a:ext cx="1088953" cy="1088725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50000" r="-50000"/>
          </a:stretch>
        </a:blipFill>
        <a:ln w="12700" cap="flat" cmpd="sng" algn="ctr">
          <a:solidFill>
            <a:srgbClr val="4F81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05DF0-2A39-479D-9277-9809569DD895}">
      <dsp:nvSpPr>
        <dsp:cNvPr id="0" name=""/>
        <dsp:cNvSpPr/>
      </dsp:nvSpPr>
      <dsp:spPr>
        <a:xfrm>
          <a:off x="5212218" y="1033012"/>
          <a:ext cx="1457705" cy="1053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sv-SE" sz="2000" kern="1200" dirty="0"/>
            <a:t>LTI 1.3 </a:t>
          </a:r>
          <a:r>
            <a:rPr lang="sv-SE" sz="2000" kern="1200" dirty="0" err="1"/>
            <a:t>Advantage</a:t>
          </a:r>
          <a:endParaRPr lang="sv-SE" sz="2000" kern="1200" dirty="0"/>
        </a:p>
      </dsp:txBody>
      <dsp:txXfrm>
        <a:off x="5212218" y="1033012"/>
        <a:ext cx="1457705" cy="1053904"/>
      </dsp:txXfrm>
    </dsp:sp>
    <dsp:sp modelId="{5BF95570-4AFD-4EC3-90B0-716B452A1B44}">
      <dsp:nvSpPr>
        <dsp:cNvPr id="0" name=""/>
        <dsp:cNvSpPr/>
      </dsp:nvSpPr>
      <dsp:spPr>
        <a:xfrm>
          <a:off x="4039132" y="2504765"/>
          <a:ext cx="1088953" cy="1088725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F81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8A612-80A0-4119-9C20-9604D3CCB2C9}">
      <dsp:nvSpPr>
        <dsp:cNvPr id="0" name=""/>
        <dsp:cNvSpPr/>
      </dsp:nvSpPr>
      <dsp:spPr>
        <a:xfrm>
          <a:off x="5212218" y="2522407"/>
          <a:ext cx="1457705" cy="1053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sv-SE" sz="2000" kern="1200" dirty="0" err="1"/>
            <a:t>WordPress</a:t>
          </a:r>
          <a:r>
            <a:rPr lang="sv-SE" sz="2000" kern="1200" dirty="0"/>
            <a:t> Multisite</a:t>
          </a:r>
        </a:p>
      </dsp:txBody>
      <dsp:txXfrm>
        <a:off x="5212218" y="2522407"/>
        <a:ext cx="1457705" cy="1053904"/>
      </dsp:txXfrm>
    </dsp:sp>
    <dsp:sp modelId="{CBE74084-6428-4B56-A3D5-B628B0DA2C88}">
      <dsp:nvSpPr>
        <dsp:cNvPr id="0" name=""/>
        <dsp:cNvSpPr/>
      </dsp:nvSpPr>
      <dsp:spPr>
        <a:xfrm>
          <a:off x="3238976" y="3554027"/>
          <a:ext cx="1088953" cy="1088725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47000" r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B2E81-A571-4249-AE04-34C64D9037D4}">
      <dsp:nvSpPr>
        <dsp:cNvPr id="0" name=""/>
        <dsp:cNvSpPr/>
      </dsp:nvSpPr>
      <dsp:spPr>
        <a:xfrm>
          <a:off x="4410868" y="3576312"/>
          <a:ext cx="1457705" cy="1053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sv-SE" sz="2000" kern="1200" dirty="0"/>
            <a:t>LLM </a:t>
          </a:r>
          <a:r>
            <a:rPr lang="sv-SE" sz="2000" kern="1200" dirty="0" err="1"/>
            <a:t>Inference</a:t>
          </a:r>
          <a:r>
            <a:rPr lang="sv-SE" sz="2000" kern="1200" dirty="0"/>
            <a:t> </a:t>
          </a:r>
        </a:p>
      </dsp:txBody>
      <dsp:txXfrm>
        <a:off x="4410868" y="3576312"/>
        <a:ext cx="1457705" cy="1053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633CF3-CB49-5BBE-0EC7-93F6F11C79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BA6A3-5441-1C46-8A03-049B8DBB8A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19445-67BB-4B5F-8C73-C6939AE71C21}" type="datetimeFigureOut">
              <a:rPr lang="sv-SE" smtClean="0"/>
              <a:t>2026-06-03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3F49E-4CA9-1C98-8F7A-5AB365C580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D3870-D2EE-7A84-E490-9DA78FBA7F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DDA35-46C1-4E7E-95F0-E958B12E7B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4230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41D9A-011A-4387-A6D8-A60AF747FB15}" type="datetimeFigureOut">
              <a:rPr lang="sv-SE" smtClean="0"/>
              <a:t>2026-06-03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AED0E-C297-43A3-ADE3-511E2F3FEE6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753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AED0E-C297-43A3-ADE3-511E2F3FEE6E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593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41CA3EC-8336-504E-84C0-C66C054EA8D6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FC7AB4F-EB8B-3342-B549-3453B0BCB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101" y="-135266"/>
            <a:ext cx="3608899" cy="48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56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4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71195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751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8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327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674" y="540314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9027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4476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437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6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049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820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932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124C9E3-434E-5248-8EB3-FFDDCEB3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1178415"/>
            <a:ext cx="8135137" cy="3049098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CD9D4C-43A5-F54A-AD87-3012C803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37615"/>
            <a:ext cx="8157435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522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4B131DE-3979-674D-8D3B-3D4382A0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524540"/>
            <a:ext cx="8135137" cy="3702973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785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93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6253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8291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3585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85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7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5102AC9-AB96-A145-82EF-4316F0494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826" y="0"/>
            <a:ext cx="3441174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707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0631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755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379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27C6DAEC-2993-2D43-A02A-CCE36925F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9B917-AAC2-5141-AA06-645AB901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9" y="60141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5A6DA20-013F-8646-B150-CE07FC23966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1367481"/>
            <a:ext cx="3548217" cy="28600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882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85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4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71195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227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8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798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674" y="540314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9027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4476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434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410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049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820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265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124C9E3-434E-5248-8EB3-FFDDCEB3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1178415"/>
            <a:ext cx="8135137" cy="3049098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CD9D4C-43A5-F54A-AD87-3012C803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37615"/>
            <a:ext cx="8157435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246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4B131DE-3979-674D-8D3B-3D4382A0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524540"/>
            <a:ext cx="8135137" cy="3702973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6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6284285-1E7D-D74B-B562-1111F35C2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004" y="0"/>
            <a:ext cx="3451995" cy="47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4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34C2D342-DA9E-544B-91DA-316CBAE9B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17224" y="0"/>
            <a:ext cx="3225600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0325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11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6253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8291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3585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1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0631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755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32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27C6DAEC-2993-2D43-A02A-CCE36925F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9B917-AAC2-5141-AA06-645AB901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9" y="60141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5A6DA20-013F-8646-B150-CE07FC23966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1367481"/>
            <a:ext cx="3548217" cy="28600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97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16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2714880-184C-2F4F-892F-111883BC0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25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4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71195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64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8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62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674" y="540314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9027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4476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80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40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049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820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9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124C9E3-434E-5248-8EB3-FFDDCEB3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1178415"/>
            <a:ext cx="8135137" cy="3049098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CD9D4C-43A5-F54A-AD87-3012C803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37615"/>
            <a:ext cx="8157435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580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4B131DE-3979-674D-8D3B-3D4382A0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524540"/>
            <a:ext cx="8135137" cy="3702973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04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C0A39D-49DD-7349-9DE0-0DFF3937A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82715" y="1503485"/>
            <a:ext cx="421215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defRPr sz="3000"/>
            </a:lvl1pPr>
          </a:lstStyle>
          <a:p>
            <a:r>
              <a:rPr lang="sv-SE" dirty="0"/>
              <a:t>Lägg in tacktext här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15112C1-CBF3-EC4C-8BF9-9547CDD1B3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82715" y="2161220"/>
            <a:ext cx="4212150" cy="1335514"/>
          </a:xfrm>
          <a:prstGeom prst="rect">
            <a:avLst/>
          </a:prstGeom>
        </p:spPr>
        <p:txBody>
          <a:bodyPr lIns="0" tIns="0" rIns="0" bIns="0" numCol="1" spcCol="540000"/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  <a:p>
            <a:r>
              <a:rPr lang="sv-SE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74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EE11ED6-0700-4F40-99AE-FF8A08B6A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1178415"/>
            <a:ext cx="8135137" cy="3049098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48EE53-ABBC-D948-B491-5AFEA44AC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37615"/>
            <a:ext cx="8157435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59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41CA3EC-8336-504E-84C0-C66C054EA8D6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7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924588E-5CE8-2749-9693-3EF13FC6F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453" y="0"/>
            <a:ext cx="3630547" cy="47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2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2714880-184C-2F4F-892F-111883BC0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3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924588E-5CE8-2749-9693-3EF13FC6F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453" y="0"/>
            <a:ext cx="3630547" cy="47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80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22E5FE0-80F9-8C43-9BD2-A5273E921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2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34C88DF-0596-0A40-B658-6FDB70959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"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07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D9A45D3-34D8-5743-847C-516520BD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175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70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5FB2EBA-5F86-DF4D-845C-B42FF3DEB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51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44E8D55-B008-C644-9C72-CBDE30B70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9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C43ACAA-0DC0-9642-85EA-F0DCC89B2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362" y="0"/>
            <a:ext cx="3473638" cy="47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80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FC7AB4F-EB8B-3342-B549-3453B0BCB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101" y="-135266"/>
            <a:ext cx="3608899" cy="48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3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5102AC9-AB96-A145-82EF-4316F0494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826" y="0"/>
            <a:ext cx="3441174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22E5FE0-80F9-8C43-9BD2-A5273E921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79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6284285-1E7D-D74B-B562-1111F35C2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004" y="0"/>
            <a:ext cx="3451995" cy="47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80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34C2D342-DA9E-544B-91DA-316CBAE9B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17224" y="0"/>
            <a:ext cx="3225600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2945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41CA3EC-8336-504E-84C0-C66C054EA8D6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68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2714880-184C-2F4F-892F-111883BC0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85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924588E-5CE8-2749-9693-3EF13FC6F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453" y="0"/>
            <a:ext cx="3630547" cy="47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88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22E5FE0-80F9-8C43-9BD2-A5273E921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79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34C88DF-0596-0A40-B658-6FDB70959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"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118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D9A45D3-34D8-5743-847C-516520BD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175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202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5FB2EBA-5F86-DF4D-845C-B42FF3DEB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9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44E8D55-B008-C644-9C72-CBDE30B70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9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34C88DF-0596-0A40-B658-6FDB70959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"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19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C43ACAA-0DC0-9642-85EA-F0DCC89B2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362" y="0"/>
            <a:ext cx="3473638" cy="47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63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FC7AB4F-EB8B-3342-B549-3453B0BCB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101" y="-135266"/>
            <a:ext cx="3608899" cy="48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21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5102AC9-AB96-A145-82EF-4316F0494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826" y="0"/>
            <a:ext cx="3441174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43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6284285-1E7D-D74B-B562-1111F35C2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004" y="0"/>
            <a:ext cx="3451995" cy="47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08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34C2D342-DA9E-544B-91DA-316CBAE9B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17224" y="0"/>
            <a:ext cx="3225600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5946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39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6253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8291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3585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6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48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0631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755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0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27C6DAEC-2993-2D43-A02A-CCE36925F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9B917-AAC2-5141-AA06-645AB901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9" y="60141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5A6DA20-013F-8646-B150-CE07FC23966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1367481"/>
            <a:ext cx="3548217" cy="28600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5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D9A45D3-34D8-5743-847C-516520BD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175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3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45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4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71195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30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8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58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674" y="540314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9027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4476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03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9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049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820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24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124C9E3-434E-5248-8EB3-FFDDCEB3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1178415"/>
            <a:ext cx="8135137" cy="3049098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CD9D4C-43A5-F54A-AD87-3012C803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37615"/>
            <a:ext cx="8157435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66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4B131DE-3979-674D-8D3B-3D4382A0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524540"/>
            <a:ext cx="8135137" cy="3702973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51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74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6253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8291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3585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13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5FB2EBA-5F86-DF4D-845C-B42FF3DEB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10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78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0631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755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07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27C6DAEC-2993-2D43-A02A-CCE36925F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9B917-AAC2-5141-AA06-645AB901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9" y="60141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5A6DA20-013F-8646-B150-CE07FC23966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1367481"/>
            <a:ext cx="3548217" cy="28600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05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54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4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71195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09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8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35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7D45A5-63FB-574B-821D-57622D4FF5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674" y="540314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9CF8D7-8DEA-2348-A0A6-E49B7D610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9027" y="54610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322035-FED8-1047-8C7A-B669C3362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4476" y="1326292"/>
            <a:ext cx="3548217" cy="29012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726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2803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7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07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48F7B-8195-1E43-95C5-0307C34A56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0499" y="546100"/>
            <a:ext cx="4209562" cy="3681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1307C6-5A87-4C46-8AA2-C1205828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820" y="546100"/>
            <a:ext cx="3548217" cy="36814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62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124C9E3-434E-5248-8EB3-FFDDCEB3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1178415"/>
            <a:ext cx="8135137" cy="3049098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CD9D4C-43A5-F54A-AD87-3012C803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37615"/>
            <a:ext cx="8157435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9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44E8D55-B008-C644-9C72-CBDE30B70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42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4B131DE-3979-674D-8D3B-3D4382A0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4" y="524540"/>
            <a:ext cx="8135137" cy="3702973"/>
          </a:xfrm>
          <a:prstGeom prst="rect">
            <a:avLst/>
          </a:prstGeom>
        </p:spPr>
        <p:txBody>
          <a:bodyPr lIns="0" tIns="0" rIns="0" bIns="0" numCol="2" spcCol="54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14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41CA3EC-8336-504E-84C0-C66C054EA8D6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542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2714880-184C-2F4F-892F-111883BC0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0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924588E-5CE8-2749-9693-3EF13FC6F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453" y="0"/>
            <a:ext cx="3630547" cy="47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53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22E5FE0-80F9-8C43-9BD2-A5273E921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40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34C88DF-0596-0A40-B658-6FDB70959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"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620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D9A45D3-34D8-5743-847C-516520BD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175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913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5FB2EBA-5F86-DF4D-845C-B42FF3DEB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03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44E8D55-B008-C644-9C72-CBDE30B70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00" y="0"/>
            <a:ext cx="3240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554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C43ACAA-0DC0-9642-85EA-F0DCC89B2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362" y="0"/>
            <a:ext cx="3473638" cy="47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0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C43ACAA-0DC0-9642-85EA-F0DCC89B2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362" y="0"/>
            <a:ext cx="3473638" cy="47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404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FC7AB4F-EB8B-3342-B549-3453B0BCB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101" y="-135266"/>
            <a:ext cx="3608899" cy="48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9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5102AC9-AB96-A145-82EF-4316F0494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826" y="0"/>
            <a:ext cx="3441174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349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6284285-1E7D-D74B-B562-1111F35C2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004" y="0"/>
            <a:ext cx="3451995" cy="47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866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A52AA34-2918-5A41-8DA3-35457BD3572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3238" y="3691309"/>
            <a:ext cx="4939619" cy="7825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0B9E9E-99ED-FD4C-A76F-59F7D405B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20" y="1273101"/>
            <a:ext cx="4957037" cy="234853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9C8773-8EDA-CF41-B164-3EA95F15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34C2D342-DA9E-544B-91DA-316CBAE9B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17224" y="0"/>
            <a:ext cx="3225600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93900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6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57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6253" y="546099"/>
            <a:ext cx="4970097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8291" y="1309816"/>
            <a:ext cx="4948059" cy="291619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38991-20A8-8A4D-A2F7-CBF563B3F4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3585" y="546100"/>
            <a:ext cx="2817091" cy="367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81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20509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14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31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CD093F-5C22-EE42-94C7-C9030A563F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0631" y="546100"/>
            <a:ext cx="2817091" cy="367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81CB69-C415-8F4B-B4A8-6B7930F5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755" y="546100"/>
            <a:ext cx="4948059" cy="36799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409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27C6DAEC-2993-2D43-A02A-CCE36925F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9B917-AAC2-5141-AA06-645AB901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529" y="601410"/>
            <a:ext cx="3564000" cy="640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5A6DA20-013F-8646-B150-CE07FC23966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1367481"/>
            <a:ext cx="3548217" cy="28600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704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3901" y="0"/>
            <a:ext cx="4610099" cy="469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09978" y="517452"/>
            <a:ext cx="3548217" cy="37100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0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9BBE313-B9FC-0F43-BEC1-18AF199B8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8D7704-7608-7D48-ADDE-001D0EAD485C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358987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711" r:id="rId9"/>
    <p:sldLayoutId id="2147483712" r:id="rId10"/>
    <p:sldLayoutId id="2147483719" r:id="rId11"/>
    <p:sldLayoutId id="2147483720" r:id="rId12"/>
    <p:sldLayoutId id="214748369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53369BB-E74E-644D-A911-6A46CF0C91B3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136306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53369BB-E74E-644D-A911-6A46CF0C91B3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1398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3" r:id="rId2"/>
    <p:sldLayoutId id="2147483700" r:id="rId3"/>
    <p:sldLayoutId id="2147483714" r:id="rId4"/>
    <p:sldLayoutId id="2147483701" r:id="rId5"/>
    <p:sldLayoutId id="2147483702" r:id="rId6"/>
    <p:sldLayoutId id="2147483715" r:id="rId7"/>
    <p:sldLayoutId id="2147483703" r:id="rId8"/>
    <p:sldLayoutId id="2147483716" r:id="rId9"/>
    <p:sldLayoutId id="2147483704" r:id="rId10"/>
    <p:sldLayoutId id="2147483717" r:id="rId11"/>
    <p:sldLayoutId id="2147483705" r:id="rId12"/>
    <p:sldLayoutId id="214748370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6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F626AB4-7068-5240-B7BC-76D9C5B82A5F}"/>
              </a:ext>
            </a:extLst>
          </p:cNvPr>
          <p:cNvSpPr/>
          <p:nvPr userDrawn="1"/>
        </p:nvSpPr>
        <p:spPr>
          <a:xfrm>
            <a:off x="0" y="0"/>
            <a:ext cx="9144000" cy="51453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932152-D654-2149-BADF-C32962052A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323" y="4841983"/>
            <a:ext cx="502782" cy="144636"/>
          </a:xfrm>
          <a:prstGeom prst="rect">
            <a:avLst/>
          </a:prstGeom>
        </p:spPr>
      </p:pic>
      <p:sp>
        <p:nvSpPr>
          <p:cNvPr id="9" name="Platshållare för rubrik 16">
            <a:extLst>
              <a:ext uri="{FF2B5EF4-FFF2-40B4-BE49-F238E27FC236}">
                <a16:creationId xmlns:a16="http://schemas.microsoft.com/office/drawing/2014/main" id="{15DDCDA3-39BA-6248-8052-9864EB98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8651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5" name="Platshållare för text 17">
            <a:extLst>
              <a:ext uri="{FF2B5EF4-FFF2-40B4-BE49-F238E27FC236}">
                <a16:creationId xmlns:a16="http://schemas.microsoft.com/office/drawing/2014/main" id="{9F8D7853-5129-1A44-B0DE-BE3E94070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7904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7BA51E0E-0ECD-2343-987F-02EFA9040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8328837" y="4326757"/>
            <a:ext cx="635688" cy="6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9BBE313-B9FC-0F43-BEC1-18AF199B8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8D7704-7608-7D48-ADDE-001D0EAD485C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199266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9BBE313-B9FC-0F43-BEC1-18AF199B8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8D7704-7608-7D48-ADDE-001D0EAD485C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20442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53369BB-E74E-644D-A911-6A46CF0C91B3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334273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53369BB-E74E-644D-A911-6A46CF0C91B3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221214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9BBE313-B9FC-0F43-BEC1-18AF199B8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"/>
          <a:stretch/>
        </p:blipFill>
        <p:spPr>
          <a:xfrm>
            <a:off x="360000" y="360000"/>
            <a:ext cx="898055" cy="900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8D7704-7608-7D48-ADDE-001D0EAD485C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329736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EB40AE0-19CB-DA44-8CB5-EDCEB655FDD7}"/>
              </a:ext>
            </a:extLst>
          </p:cNvPr>
          <p:cNvSpPr/>
          <p:nvPr userDrawn="1"/>
        </p:nvSpPr>
        <p:spPr>
          <a:xfrm>
            <a:off x="0" y="4700296"/>
            <a:ext cx="9144000" cy="443204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4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2111F6-8700-9744-96B5-E5C57B3AF7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91748" y="4841983"/>
            <a:ext cx="502782" cy="144636"/>
          </a:xfrm>
          <a:prstGeom prst="rect">
            <a:avLst/>
          </a:prstGeom>
        </p:spPr>
      </p:pic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9" y="1670050"/>
            <a:ext cx="7886700" cy="4175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2354852"/>
            <a:ext cx="7886700" cy="19477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DCAB7BE-4EC3-A742-B187-2F908E5A8989}"/>
              </a:ext>
            </a:extLst>
          </p:cNvPr>
          <p:cNvSpPr txBox="1">
            <a:spLocks/>
          </p:cNvSpPr>
          <p:nvPr userDrawn="1"/>
        </p:nvSpPr>
        <p:spPr>
          <a:xfrm>
            <a:off x="285750" y="4712877"/>
            <a:ext cx="205740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C89E23-B112-9F47-904A-57E9B724B264}" type="slidenum">
              <a:rPr lang="sv-SE" sz="800" b="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sv-SE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53369BB-E74E-644D-A911-6A46CF0C91B3}"/>
              </a:ext>
            </a:extLst>
          </p:cNvPr>
          <p:cNvSpPr txBox="1">
            <a:spLocks/>
          </p:cNvSpPr>
          <p:nvPr userDrawn="1"/>
        </p:nvSpPr>
        <p:spPr>
          <a:xfrm>
            <a:off x="551066" y="4712877"/>
            <a:ext cx="3487260" cy="418041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03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05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07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09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10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212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814" algn="l" defTabSz="713203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KARLSTADS UNIVERSITET</a:t>
            </a:r>
          </a:p>
          <a:p>
            <a:r>
              <a:rPr lang="en-US" sz="800" dirty="0">
                <a:solidFill>
                  <a:schemeClr val="tx1"/>
                </a:solidFill>
              </a:rPr>
              <a:t>Pareigis + Erfani | #TNC26</a:t>
            </a:r>
          </a:p>
        </p:txBody>
      </p:sp>
    </p:spTree>
    <p:extLst>
      <p:ext uri="{BB962C8B-B14F-4D97-AF65-F5344CB8AC3E}">
        <p14:creationId xmlns:p14="http://schemas.microsoft.com/office/powerpoint/2010/main" val="373245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www.diva-portal.org/smash/get/diva2:2049990/FULLTEXT01.pdf" TargetMode="Externa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erget.ai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mimer-ai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hossein.erfani@kau.se" TargetMode="External"/><Relationship Id="rId2" Type="http://schemas.openxmlformats.org/officeDocument/2006/relationships/hyperlink" Target="mailto:jorg.pareigis@kau.se" TargetMode="Externa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8.png"/><Relationship Id="rId4" Type="http://schemas.openxmlformats.org/officeDocument/2006/relationships/hyperlink" Target="https://sola.kau.se/upekau/tnc2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www.linkedin.com/pulse/hidden-empire-how-we-surrendered-our-digital-win-back-thomas-af3q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.xml"/><Relationship Id="rId7" Type="http://schemas.openxmlformats.org/officeDocument/2006/relationships/hyperlink" Target="https://commons.wikimedia.org/w/index.php?curid=18460156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5"/>
          <p:cNvSpPr>
            <a:spLocks noGrp="1"/>
          </p:cNvSpPr>
          <p:nvPr>
            <p:ph type="subTitle" idx="10"/>
          </p:nvPr>
        </p:nvSpPr>
        <p:spPr>
          <a:xfrm>
            <a:off x="503237" y="3691309"/>
            <a:ext cx="8489459" cy="782515"/>
          </a:xfrm>
        </p:spPr>
        <p:txBody>
          <a:bodyPr>
            <a:normAutofit/>
          </a:bodyPr>
          <a:lstStyle/>
          <a:p>
            <a:r>
              <a:rPr lang="en-US" sz="2400" dirty="0"/>
              <a:t>Connecting the dots of openness.</a:t>
            </a:r>
            <a:endParaRPr lang="sv-SE" sz="2400" dirty="0"/>
          </a:p>
        </p:txBody>
      </p:sp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485819" y="1599674"/>
            <a:ext cx="8506877" cy="1661879"/>
          </a:xfrm>
        </p:spPr>
        <p:txBody>
          <a:bodyPr/>
          <a:lstStyle/>
          <a:p>
            <a:r>
              <a:rPr lang="en-US" dirty="0"/>
              <a:t>Building lightweight digital-sovereign AI Chatbots for Higher Education</a:t>
            </a:r>
            <a:endParaRPr lang="sv-SE" dirty="0"/>
          </a:p>
        </p:txBody>
      </p:sp>
      <p:pic>
        <p:nvPicPr>
          <p:cNvPr id="5" name="Picture 2" descr="Creative Commons License">
            <a:extLst>
              <a:ext uri="{FF2B5EF4-FFF2-40B4-BE49-F238E27FC236}">
                <a16:creationId xmlns:a16="http://schemas.microsoft.com/office/drawing/2014/main" id="{BC4544D1-CEC7-4A34-962B-40B106D2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94" y="4766887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6;p14">
            <a:extLst>
              <a:ext uri="{FF2B5EF4-FFF2-40B4-BE49-F238E27FC236}">
                <a16:creationId xmlns:a16="http://schemas.microsoft.com/office/drawing/2014/main" id="{15FED2EA-0FBA-470C-8F99-E31C5D63A052}"/>
              </a:ext>
            </a:extLst>
          </p:cNvPr>
          <p:cNvSpPr txBox="1">
            <a:spLocks/>
          </p:cNvSpPr>
          <p:nvPr/>
        </p:nvSpPr>
        <p:spPr>
          <a:xfrm>
            <a:off x="2994219" y="4695345"/>
            <a:ext cx="5353368" cy="61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spcAft>
                <a:spcPts val="1600"/>
              </a:spcAft>
            </a:pPr>
            <a:r>
              <a:rPr lang="en-GB" sz="900" dirty="0">
                <a:solidFill>
                  <a:schemeClr val="tx1"/>
                </a:solidFill>
              </a:rPr>
              <a:t>“Lightweight Digital Sovereign AI Chatbots” is licensed under a </a:t>
            </a:r>
            <a:r>
              <a:rPr lang="en-GB" sz="900" dirty="0">
                <a:solidFill>
                  <a:schemeClr val="tx1"/>
                </a:solidFill>
                <a:hlinkClick r:id="rId5"/>
              </a:rPr>
              <a:t>CC BY 4.0 International License</a:t>
            </a:r>
            <a:r>
              <a:rPr lang="en-GB" sz="9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66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13FA17-F1C5-72D0-0B36-4C9F9E020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8D66EDA-E96F-A1B1-F4FA-977BBF5147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BB5734-743D-0A4B-DA7C-E690B5CA4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80BEF-712D-23DA-2924-E8617114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EAF08A-BFBC-CCD4-F2E3-0DA10B75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F732E58-4235-CCBA-3E66-B818C373F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72029C-958E-DBCF-EB0A-F04FDB70EE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F75E5-383F-78A7-B0C5-8410E1984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0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9DAF6A-0946-8A27-E932-3F196139E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77E000B-742F-B180-F3E0-1CFB8B47B1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7AC1B2-A004-ADDB-0DE4-33BEFA28D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B15C1-8A7E-965A-6FE3-DB7FB5601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3D71-2039-C968-FD21-926BE9FCBC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20" t="7490" r="9000"/>
          <a:stretch>
            <a:fillRect/>
          </a:stretch>
        </p:blipFill>
        <p:spPr>
          <a:xfrm>
            <a:off x="2401292" y="426301"/>
            <a:ext cx="5637475" cy="47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7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266D0-E52D-BCE0-2821-817325D4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5511DC4-B115-BA35-BE72-A449FD767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73C33D-C2DA-7E8B-8784-CE1707B06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9980A-5058-4A16-609B-679A66061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5D049-1B51-B507-24CD-193835AD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86" t="7575" r="8906"/>
          <a:stretch>
            <a:fillRect/>
          </a:stretch>
        </p:blipFill>
        <p:spPr>
          <a:xfrm>
            <a:off x="2441050" y="421418"/>
            <a:ext cx="5597719" cy="47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8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331B9D-652D-1F23-7DC6-05B1914C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DF86D1D-54DF-129C-E3AC-22FACA553E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556581-D397-A0A4-1B7C-96417689F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8F75ED-F427-D79B-C3C8-B3DE601A4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33773-1EAD-48AD-D2BC-06B89258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67" t="22026" r="10510" b="6301"/>
          <a:stretch>
            <a:fillRect/>
          </a:stretch>
        </p:blipFill>
        <p:spPr>
          <a:xfrm>
            <a:off x="2385393" y="429376"/>
            <a:ext cx="5740842" cy="478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0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43A80-1508-907F-A471-5D60C1632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5785150-4153-C1A1-F4DE-DA3EBDCF7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81A858-D090-7F1A-C090-F48060D5A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43014-7ADA-8B5C-0FF5-507881AB2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B4FD02-7865-50C1-0F14-FF54F0F8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36" t="1045" r="30336" b="1699"/>
          <a:stretch>
            <a:fillRect/>
          </a:stretch>
        </p:blipFill>
        <p:spPr>
          <a:xfrm>
            <a:off x="145996" y="53788"/>
            <a:ext cx="3288767" cy="4574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C3F3DC-9AC2-B0A3-4319-C4AE20825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85" y="1048043"/>
            <a:ext cx="5435592" cy="15237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704286-6B60-81A1-E818-F5F0DD6F1EF9}"/>
              </a:ext>
            </a:extLst>
          </p:cNvPr>
          <p:cNvSpPr txBox="1"/>
          <p:nvPr/>
        </p:nvSpPr>
        <p:spPr>
          <a:xfrm>
            <a:off x="3755334" y="2860346"/>
            <a:ext cx="58657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/>
                </a:solidFill>
                <a:hlinkClick r:id="rId5"/>
              </a:rPr>
              <a:t>https://www.diva-portal.org/smash/get/diva2:2049990/FULLTEXT01.pdf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6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4DA43D-822D-E953-48DE-DA69CB368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73D17EC-32A8-EF2B-CCA7-66506CB81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ADA3-B2E3-A77D-74EA-FAA16E807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B656B-9BCF-ED20-CB69-A1DDD5FE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10"/>
            <a:ext cx="9216000" cy="456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4EA9-F65F-9591-B391-DAD14231F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6E45764-F262-FEA5-356E-C4CE4C7270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71715D-35FA-E48E-181F-4025681BC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13740-693F-C937-43F8-5FBF05C22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95"/>
          <a:stretch/>
        </p:blipFill>
        <p:spPr>
          <a:xfrm>
            <a:off x="0" y="0"/>
            <a:ext cx="9144000" cy="4711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48CFB-4212-0D37-3F84-569EED28BF3D}"/>
              </a:ext>
            </a:extLst>
          </p:cNvPr>
          <p:cNvSpPr txBox="1"/>
          <p:nvPr/>
        </p:nvSpPr>
        <p:spPr>
          <a:xfrm>
            <a:off x="163057" y="4341738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Berget AI - We champion AI sovereignty to unlock innovation and growth in Europe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071911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34A7F-FF52-17DC-223D-EA22936D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583" y="-38250"/>
            <a:ext cx="9345167" cy="52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A62D1D-7057-400C-8EBC-A867A728AEBF}"/>
              </a:ext>
            </a:extLst>
          </p:cNvPr>
          <p:cNvSpPr txBox="1"/>
          <p:nvPr/>
        </p:nvSpPr>
        <p:spPr>
          <a:xfrm>
            <a:off x="67701" y="4568635"/>
            <a:ext cx="255136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MIMER AI </a:t>
            </a:r>
            <a:r>
              <a:rPr kumimoji="0" lang="sv-S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Factory</a:t>
            </a:r>
            <a:endParaRPr kumimoji="0" lang="sv-SE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4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DA7BBE-FEED-3146-AC09-1A3FBB475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37CA0-541A-4C92-2DD8-4A0D58EC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45" y="-142092"/>
            <a:ext cx="5427684" cy="5427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DCE2E-83DC-6BE0-5A03-2E139DA97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31" y="1475671"/>
            <a:ext cx="219256" cy="3502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083FE0-6290-1FC7-92C2-7C5F0F3BEDCC}"/>
              </a:ext>
            </a:extLst>
          </p:cNvPr>
          <p:cNvSpPr/>
          <p:nvPr/>
        </p:nvSpPr>
        <p:spPr>
          <a:xfrm>
            <a:off x="2977659" y="1789897"/>
            <a:ext cx="72000" cy="72000"/>
          </a:xfrm>
          <a:prstGeom prst="ellipse">
            <a:avLst/>
          </a:prstGeom>
          <a:solidFill>
            <a:srgbClr val="FBCE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7">
            <a:extLst>
              <a:ext uri="{FF2B5EF4-FFF2-40B4-BE49-F238E27FC236}">
                <a16:creationId xmlns:a16="http://schemas.microsoft.com/office/drawing/2014/main" id="{95B83397-7FC1-B2AC-CC92-0A1F21F707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6500" y="360000"/>
            <a:ext cx="898055" cy="900000"/>
          </a:xfrm>
          <a:prstGeom prst="rect">
            <a:avLst/>
          </a:prstGeom>
        </p:spPr>
      </p:pic>
      <p:sp>
        <p:nvSpPr>
          <p:cNvPr id="9" name="Underrubrik 3">
            <a:extLst>
              <a:ext uri="{FF2B5EF4-FFF2-40B4-BE49-F238E27FC236}">
                <a16:creationId xmlns:a16="http://schemas.microsoft.com/office/drawing/2014/main" id="{CA3378E5-130D-62F9-138D-8C84AC2200B9}"/>
              </a:ext>
            </a:extLst>
          </p:cNvPr>
          <p:cNvSpPr txBox="1">
            <a:spLocks/>
          </p:cNvSpPr>
          <p:nvPr/>
        </p:nvSpPr>
        <p:spPr>
          <a:xfrm>
            <a:off x="5901021" y="2631882"/>
            <a:ext cx="3548217" cy="129832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sv-SE" sz="2000" dirty="0"/>
              <a:t>22.000 Students</a:t>
            </a:r>
          </a:p>
          <a:p>
            <a:pPr marL="285750" indent="-285750"/>
            <a:r>
              <a:rPr lang="sv-SE" sz="2000" dirty="0"/>
              <a:t>11.000 Online</a:t>
            </a:r>
          </a:p>
          <a:p>
            <a:pPr marL="285750" indent="-285750"/>
            <a:r>
              <a:rPr lang="sv-SE" sz="2000" dirty="0"/>
              <a:t>1.400 Staff</a:t>
            </a:r>
          </a:p>
          <a:p>
            <a:endParaRPr lang="sv-SE" dirty="0"/>
          </a:p>
        </p:txBody>
      </p:sp>
      <p:sp>
        <p:nvSpPr>
          <p:cNvPr id="10" name="Rubrik 2">
            <a:extLst>
              <a:ext uri="{FF2B5EF4-FFF2-40B4-BE49-F238E27FC236}">
                <a16:creationId xmlns:a16="http://schemas.microsoft.com/office/drawing/2014/main" id="{9B1FCE35-670F-1B58-F9BF-C5F3847C9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4500" y="1817577"/>
            <a:ext cx="3564000" cy="640800"/>
          </a:xfrm>
        </p:spPr>
        <p:txBody>
          <a:bodyPr>
            <a:normAutofit fontScale="90000"/>
          </a:bodyPr>
          <a:lstStyle/>
          <a:p>
            <a:r>
              <a:rPr lang="sv-SE" dirty="0"/>
              <a:t>Karlstad</a:t>
            </a:r>
            <a:br>
              <a:rPr lang="sv-SE" dirty="0"/>
            </a:br>
            <a:r>
              <a:rPr lang="sv-SE" dirty="0"/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260208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913990-4F12-3AF7-B443-B8AA6078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3527F-AA85-D091-8CE4-071B607A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76" y="0"/>
            <a:ext cx="807164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70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97221-A2AF-688B-DCDF-71F59657E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9C225-A872-A249-DA21-065DA21BB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6527" y="25597"/>
            <a:ext cx="4656103" cy="640800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Next</a:t>
            </a:r>
            <a:r>
              <a:rPr lang="sv-SE" dirty="0">
                <a:solidFill>
                  <a:schemeClr val="bg1"/>
                </a:solidFill>
              </a:rPr>
              <a:t> steps and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C9C92-0495-4317-B269-F29C54D85C13}"/>
              </a:ext>
            </a:extLst>
          </p:cNvPr>
          <p:cNvSpPr txBox="1"/>
          <p:nvPr/>
        </p:nvSpPr>
        <p:spPr>
          <a:xfrm>
            <a:off x="3706526" y="720292"/>
            <a:ext cx="53660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Summer/autumn ’26: </a:t>
            </a:r>
          </a:p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lang="en-US" sz="2200" dirty="0" err="1">
                <a:solidFill>
                  <a:schemeClr val="bg1"/>
                </a:solidFill>
              </a:rPr>
              <a:t>Pilottesting</a:t>
            </a:r>
            <a:r>
              <a:rPr lang="en-US" sz="2200" dirty="0">
                <a:solidFill>
                  <a:schemeClr val="bg1"/>
                </a:solidFill>
              </a:rPr>
              <a:t> with selected teacher and courses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– </a:t>
            </a:r>
            <a:r>
              <a:rPr lang="en-US" sz="2200" dirty="0">
                <a:solidFill>
                  <a:schemeClr val="bg1"/>
                </a:solidFill>
              </a:rPr>
              <a:t>Evaluation of pilots and continuous </a:t>
            </a:r>
            <a:r>
              <a:rPr lang="en-US" sz="2200" dirty="0" err="1">
                <a:solidFill>
                  <a:schemeClr val="bg1"/>
                </a:solidFill>
              </a:rPr>
              <a:t>agil</a:t>
            </a:r>
            <a:r>
              <a:rPr lang="en-US" sz="2200" dirty="0">
                <a:solidFill>
                  <a:schemeClr val="bg1"/>
                </a:solidFill>
              </a:rPr>
              <a:t> development</a:t>
            </a:r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– Release on GitHub for community collaboration and reuse?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Commercialization?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160985-A067-B44D-F3E7-4D7318A4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23" y="3166481"/>
            <a:ext cx="2401901" cy="1424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1A5FE-044A-2FAE-113A-67D438E06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389"/>
          <a:stretch>
            <a:fillRect/>
          </a:stretch>
        </p:blipFill>
        <p:spPr>
          <a:xfrm>
            <a:off x="160376" y="66682"/>
            <a:ext cx="3317800" cy="45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1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D1A08-4CD6-5427-6C7C-34098D1C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F353EF4-F99C-D7E2-953A-AB96BC7E7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475" y="1677725"/>
            <a:ext cx="3781230" cy="2549788"/>
          </a:xfrm>
        </p:spPr>
        <p:txBody>
          <a:bodyPr numCol="1"/>
          <a:lstStyle/>
          <a:p>
            <a:r>
              <a:rPr lang="sv-SE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jorg.pareigis@kau.se</a:t>
            </a:r>
            <a:r>
              <a:rPr lang="sv-SE" dirty="0">
                <a:solidFill>
                  <a:schemeClr val="bg1"/>
                </a:solidFill>
              </a:rPr>
              <a:t>        @joergelp 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r>
              <a:rPr lang="sv-SE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hossein.erfani@kau.se</a:t>
            </a:r>
            <a:endParaRPr lang="sv-SE" dirty="0">
              <a:solidFill>
                <a:schemeClr val="bg1"/>
              </a:solidFill>
            </a:endParaRPr>
          </a:p>
          <a:p>
            <a:br>
              <a:rPr lang="sv-SE" dirty="0">
                <a:solidFill>
                  <a:schemeClr val="bg1"/>
                </a:solidFill>
              </a:rPr>
            </a:br>
            <a:r>
              <a:rPr lang="sv-SE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sola.kau.se/</a:t>
            </a:r>
            <a:r>
              <a:rPr lang="sv-SE" u="sng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upekau</a:t>
            </a:r>
            <a:r>
              <a:rPr lang="sv-SE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/tnc26/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8CDF36-B154-C8F1-A1D9-6D8C90F7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77" y="537615"/>
            <a:ext cx="4081824" cy="640800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Let’s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work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together</a:t>
            </a:r>
            <a:r>
              <a:rPr lang="sv-SE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DBF4C-F583-EB17-C07B-C1F7B191A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835" y="684822"/>
            <a:ext cx="3542691" cy="35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3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38CC741-558B-4567-93A8-79C73B149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599AE-C6C6-017B-7EA3-3A19F373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3" y="34903"/>
            <a:ext cx="3386647" cy="461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879C8-935F-7C3C-244C-02A53E1F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82" y="34881"/>
            <a:ext cx="3676677" cy="2295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D9534-495D-2F9F-78C9-048E10B34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076" y="1451119"/>
            <a:ext cx="3840657" cy="31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AC1AC-7EE7-FEC0-01D5-B972309EE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6EC83C4A-4D37-5DF4-06E1-7DBE8A671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EC101-88D4-FE5F-D193-E0A8C4634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2"/>
            <a:ext cx="9144000" cy="46111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117B1D-2D13-8112-723D-DE90AF6C8E17}"/>
              </a:ext>
            </a:extLst>
          </p:cNvPr>
          <p:cNvSpPr/>
          <p:nvPr/>
        </p:nvSpPr>
        <p:spPr>
          <a:xfrm>
            <a:off x="0" y="2413645"/>
            <a:ext cx="1253239" cy="220531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7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38CC741-558B-4567-93A8-79C73B149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91112-C657-43B8-9226-5089187A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56" y="-8921"/>
            <a:ext cx="8275510" cy="47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0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4F543-BCD5-513A-2C08-0F6FCAEA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687" y="9526"/>
            <a:ext cx="8302802" cy="467032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D41DD-65C9-081F-440C-894586D59BD2}"/>
              </a:ext>
            </a:extLst>
          </p:cNvPr>
          <p:cNvSpPr txBox="1"/>
          <p:nvPr/>
        </p:nvSpPr>
        <p:spPr>
          <a:xfrm>
            <a:off x="7818503" y="3518351"/>
            <a:ext cx="12873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solidFill>
                  <a:schemeClr val="bg1"/>
                </a:solidFill>
              </a:rPr>
              <a:t>©Thomas </a:t>
            </a:r>
            <a:r>
              <a:rPr lang="sv-SE" sz="1000" dirty="0" err="1">
                <a:solidFill>
                  <a:schemeClr val="bg1"/>
                </a:solidFill>
              </a:rPr>
              <a:t>Secher</a:t>
            </a:r>
            <a:r>
              <a:rPr lang="sv-SE" sz="1000" dirty="0">
                <a:solidFill>
                  <a:schemeClr val="bg1"/>
                </a:solidFill>
              </a:rPr>
              <a:t>: </a:t>
            </a:r>
            <a:r>
              <a:rPr lang="sv-SE" sz="10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https://www.linkedin.com/pulse/</a:t>
            </a:r>
            <a:r>
              <a:rPr lang="sv-SE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hidden-empire-how-we-surrendered-our-digital-win-back-thomas-af3qf</a:t>
            </a:r>
            <a:r>
              <a:rPr lang="sv-SE" sz="10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621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7F81B62-54DB-411C-B667-B0FE2A553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C9AEBF-0A89-4940-92AD-D8190EDCA9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5EB304-130E-0F97-7F01-82DDC2CB43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943092"/>
              </p:ext>
            </p:extLst>
          </p:nvPr>
        </p:nvGraphicFramePr>
        <p:xfrm>
          <a:off x="1524000" y="39001"/>
          <a:ext cx="7372982" cy="4642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F092E5-5577-2D6F-6042-1B03302C2317}"/>
              </a:ext>
            </a:extLst>
          </p:cNvPr>
          <p:cNvSpPr txBox="1"/>
          <p:nvPr/>
        </p:nvSpPr>
        <p:spPr>
          <a:xfrm>
            <a:off x="180393" y="4314097"/>
            <a:ext cx="43439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/>
              <a:t>By </a:t>
            </a:r>
            <a:r>
              <a:rPr lang="sv-SE" sz="800" dirty="0" err="1"/>
              <a:t>Jonathasmello</a:t>
            </a:r>
            <a:r>
              <a:rPr lang="sv-SE" sz="800" dirty="0"/>
              <a:t> - </a:t>
            </a:r>
            <a:r>
              <a:rPr lang="sv-SE" sz="800" dirty="0" err="1"/>
              <a:t>Own</a:t>
            </a:r>
            <a:r>
              <a:rPr lang="sv-SE" sz="800" dirty="0"/>
              <a:t> </a:t>
            </a:r>
            <a:r>
              <a:rPr lang="sv-SE" sz="800" dirty="0" err="1"/>
              <a:t>work</a:t>
            </a:r>
            <a:r>
              <a:rPr lang="sv-SE" sz="800" dirty="0"/>
              <a:t>, CC BY 3.0, </a:t>
            </a:r>
            <a:r>
              <a:rPr lang="sv-SE" sz="800" dirty="0">
                <a:hlinkClick r:id="rId7"/>
              </a:rPr>
              <a:t>https://commons.wikimedia.org/w/index.php?curid=18460156</a:t>
            </a:r>
            <a:r>
              <a:rPr lang="sv-SE" sz="8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6E3915-2DC9-1C15-93C4-B59417F5A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1429"/>
          <a:stretch>
            <a:fillRect/>
          </a:stretch>
        </p:blipFill>
        <p:spPr bwMode="auto">
          <a:xfrm>
            <a:off x="263103" y="2702964"/>
            <a:ext cx="1800000" cy="117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7549C0-6923-7D4B-CA48-582FDC29AA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805" y="411361"/>
            <a:ext cx="1939801" cy="193980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91D26F3-2588-F2B5-B663-8B154DF6B95E}"/>
              </a:ext>
            </a:extLst>
          </p:cNvPr>
          <p:cNvSpPr/>
          <p:nvPr/>
        </p:nvSpPr>
        <p:spPr>
          <a:xfrm>
            <a:off x="2210449" y="1526677"/>
            <a:ext cx="831775" cy="3726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066E1DC-A9F1-7D5D-2FE8-7795E6689A15}"/>
              </a:ext>
            </a:extLst>
          </p:cNvPr>
          <p:cNvSpPr/>
          <p:nvPr/>
        </p:nvSpPr>
        <p:spPr>
          <a:xfrm>
            <a:off x="2202904" y="2807909"/>
            <a:ext cx="831775" cy="372694"/>
          </a:xfrm>
          <a:prstGeom prst="rightArrow">
            <a:avLst/>
          </a:prstGeom>
          <a:solidFill>
            <a:srgbClr val="1C75BC"/>
          </a:solidFill>
          <a:ln>
            <a:solidFill>
              <a:srgbClr val="1C75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35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5FDFA9-A6F1-4B98-830B-BEC7E2E68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8CA000-FEEE-4146-A546-DDC25D00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0E88FD-E9FE-4271-8564-96FDEE340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3411F9-C9C4-4534-84B9-FBD98280E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84D78B-2FD5-447A-8118-D1734E420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805DF0-2A39-479D-9277-9809569DD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F95570-4AFD-4EC3-90B0-716B452A1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88A612-80A0-4119-9C20-9604D3CCB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E74084-6428-4B56-A3D5-B628B0DA2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BB2E81-A571-4249-AE04-34C64D903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8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FFD1BC-C4A6-F5E9-8562-5338E5C36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C9DFFA-2966-25F3-2DF0-317EC3DC67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57D7A0-B414-742D-EC2A-9FA3FB19F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1D02D-6366-32B6-BD4C-F7D82246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49472-3734-EF5D-F5D0-B8872D908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C97B555-DC69-2E3A-910C-2519AD83B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FE4EFD-C68A-C563-FA3C-22C20A9AA0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D21A1-3379-AE69-6108-29E76BD6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" y="0"/>
            <a:ext cx="8416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9098"/>
      </p:ext>
    </p:extLst>
  </p:cSld>
  <p:clrMapOvr>
    <a:masterClrMapping/>
  </p:clrMapOvr>
</p:sld>
</file>

<file path=ppt/theme/theme1.xml><?xml version="1.0" encoding="utf-8"?>
<a:theme xmlns:a="http://schemas.openxmlformats.org/drawingml/2006/main" name="Avsnittssidor med bild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90DE0A2D-A836-C14A-BBFB-A59267F36025}"/>
    </a:ext>
  </a:extLst>
</a:theme>
</file>

<file path=ppt/theme/theme10.xml><?xml version="1.0" encoding="utf-8"?>
<a:theme xmlns:a="http://schemas.openxmlformats.org/drawingml/2006/main" name="4_Textsidor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E9DFFF07-1B72-4145-B8C4-70ABB9BC3376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xtsidor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E9DFFF07-1B72-4145-B8C4-70ABB9BC3376}"/>
    </a:ext>
  </a:extLst>
</a:theme>
</file>

<file path=ppt/theme/theme3.xml><?xml version="1.0" encoding="utf-8"?>
<a:theme xmlns:a="http://schemas.openxmlformats.org/drawingml/2006/main" name="Tacksida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0ED22D31-8C99-C741-ABD1-3EF3F43B0719}"/>
    </a:ext>
  </a:extLst>
</a:theme>
</file>

<file path=ppt/theme/theme4.xml><?xml version="1.0" encoding="utf-8"?>
<a:theme xmlns:a="http://schemas.openxmlformats.org/drawingml/2006/main" name="1_Avsnittssidor med bild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90DE0A2D-A836-C14A-BBFB-A59267F36025}"/>
    </a:ext>
  </a:extLst>
</a:theme>
</file>

<file path=ppt/theme/theme5.xml><?xml version="1.0" encoding="utf-8"?>
<a:theme xmlns:a="http://schemas.openxmlformats.org/drawingml/2006/main" name="2_Avsnittssidor med bild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90DE0A2D-A836-C14A-BBFB-A59267F36025}"/>
    </a:ext>
  </a:extLst>
</a:theme>
</file>

<file path=ppt/theme/theme6.xml><?xml version="1.0" encoding="utf-8"?>
<a:theme xmlns:a="http://schemas.openxmlformats.org/drawingml/2006/main" name="1_Textsidor">
  <a:themeElements>
    <a:clrScheme name="Black link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E9DFFF07-1B72-4145-B8C4-70ABB9BC3376}"/>
    </a:ext>
  </a:extLst>
</a:theme>
</file>

<file path=ppt/theme/theme7.xml><?xml version="1.0" encoding="utf-8"?>
<a:theme xmlns:a="http://schemas.openxmlformats.org/drawingml/2006/main" name="2_Textsidor">
  <a:themeElements>
    <a:clrScheme name="Black link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E9DFFF07-1B72-4145-B8C4-70ABB9BC3376}"/>
    </a:ext>
  </a:extLst>
</a:theme>
</file>

<file path=ppt/theme/theme8.xml><?xml version="1.0" encoding="utf-8"?>
<a:theme xmlns:a="http://schemas.openxmlformats.org/drawingml/2006/main" name="3_Avsnittssidor med bild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90DE0A2D-A836-C14A-BBFB-A59267F36025}"/>
    </a:ext>
  </a:extLst>
</a:theme>
</file>

<file path=ppt/theme/theme9.xml><?xml version="1.0" encoding="utf-8"?>
<a:theme xmlns:a="http://schemas.openxmlformats.org/drawingml/2006/main" name="3_Textsidor">
  <a:themeElements>
    <a:clrScheme name="Black link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u-presentation_1901_16-9" id="{D8A1840E-AAF4-FC48-B34E-8D96DFCE2F16}" vid="{E9DFFF07-1B72-4145-B8C4-70ABB9BC3376}"/>
    </a:ext>
  </a:extLst>
</a:theme>
</file>

<file path=ppt/theme/themeOverride1.xml><?xml version="1.0" encoding="utf-8"?>
<a:themeOverride xmlns:a="http://schemas.openxmlformats.org/drawingml/2006/main">
  <a:clrScheme name="White links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FFFFF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White links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FFFFF"/>
    </a:hlink>
    <a:folHlink>
      <a:srgbClr val="FFFFFF"/>
    </a:folHlink>
  </a:clrScheme>
</a:themeOverride>
</file>

<file path=ppt/theme/themeOverride3.xml><?xml version="1.0" encoding="utf-8"?>
<a:themeOverride xmlns:a="http://schemas.openxmlformats.org/drawingml/2006/main">
  <a:clrScheme name="White links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FFFFF"/>
    </a:hlink>
    <a:folHlink>
      <a:srgbClr val="FFFFFF"/>
    </a:folHlink>
  </a:clrScheme>
</a:themeOverride>
</file>

<file path=ppt/theme/themeOverride4.xml><?xml version="1.0" encoding="utf-8"?>
<a:themeOverride xmlns:a="http://schemas.openxmlformats.org/drawingml/2006/main">
  <a:clrScheme name="White links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FFFFF"/>
    </a:hlink>
    <a:folHlink>
      <a:srgbClr val="FFFF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711D675E5CBB45BF9F2B0243DB2D6B" ma:contentTypeVersion="12" ma:contentTypeDescription="Skapa ett nytt dokument." ma:contentTypeScope="" ma:versionID="a1988be7d21dcfbc25531112cb6d49d6">
  <xsd:schema xmlns:xsd="http://www.w3.org/2001/XMLSchema" xmlns:xs="http://www.w3.org/2001/XMLSchema" xmlns:p="http://schemas.microsoft.com/office/2006/metadata/properties" xmlns:ns3="a584cd2f-160d-464c-a819-b1a4d233a022" targetNamespace="http://schemas.microsoft.com/office/2006/metadata/properties" ma:root="true" ma:fieldsID="25b1cfaad6306610aee128d7aecd5a8c" ns3:_="">
    <xsd:import namespace="a584cd2f-160d-464c-a819-b1a4d233a022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4cd2f-160d-464c-a819-b1a4d233a022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584cd2f-160d-464c-a819-b1a4d233a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9F0E06-4916-4DAA-BAB8-2807AEDCCF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4cd2f-160d-464c-a819-b1a4d233a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A378C5-01A4-4CAA-8A01-3D973816F116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a584cd2f-160d-464c-a819-b1a4d233a022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D794842-C2E8-4E4F-8376-54E994DC44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Framsidor</Template>
  <TotalTime>9889</TotalTime>
  <Words>198</Words>
  <Application>Microsoft Office PowerPoint</Application>
  <PresentationFormat>On-screen Show (16:9)</PresentationFormat>
  <Paragraphs>29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Arial</vt:lpstr>
      <vt:lpstr>Calibri</vt:lpstr>
      <vt:lpstr>Avsnittssidor med bild</vt:lpstr>
      <vt:lpstr>Textsidor</vt:lpstr>
      <vt:lpstr>Tacksida</vt:lpstr>
      <vt:lpstr>1_Avsnittssidor med bild</vt:lpstr>
      <vt:lpstr>2_Avsnittssidor med bild</vt:lpstr>
      <vt:lpstr>1_Textsidor</vt:lpstr>
      <vt:lpstr>2_Textsidor</vt:lpstr>
      <vt:lpstr>3_Avsnittssidor med bild</vt:lpstr>
      <vt:lpstr>3_Textsidor</vt:lpstr>
      <vt:lpstr>4_Textsidor</vt:lpstr>
      <vt:lpstr>Building lightweight digital-sovereign AI Chatbots for Higher Education</vt:lpstr>
      <vt:lpstr>Karlstad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and events</vt:lpstr>
      <vt:lpstr>Let’s work together!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Jörg Pareigis</cp:lastModifiedBy>
  <cp:revision>254</cp:revision>
  <dcterms:created xsi:type="dcterms:W3CDTF">2019-03-20T10:02:53Z</dcterms:created>
  <dcterms:modified xsi:type="dcterms:W3CDTF">2026-06-03T19:15:00Z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0x01010091711D675E5CBB45BF9F2B0243DB2D6B</vt:lpwstr>
  </property>
</Properties>
</file>