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6D45E-8A9E-694D-1754-AC0923F3027D}" v="25" dt="2026-06-03T12:45:56.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350" b="0" u="none" strike="noStrike">
                <a:solidFill>
                  <a:schemeClr val="dk1"/>
                </a:solidFill>
                <a:effectLst/>
                <a:uFillTx/>
                <a:latin typeface="Calibri"/>
              </a:rPr>
              <a:t>Click to move the slide</a:t>
            </a:r>
          </a:p>
        </p:txBody>
      </p:sp>
      <p:sp>
        <p:nvSpPr>
          <p:cNvPr id="4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buNone/>
            </a:pPr>
            <a:r>
              <a:rPr lang="en-IE" sz="2000" b="0" u="none" strike="noStrike">
                <a:solidFill>
                  <a:srgbClr val="000000"/>
                </a:solidFill>
                <a:effectLst/>
                <a:uFillTx/>
                <a:latin typeface="Arial"/>
              </a:rPr>
              <a:t>Click to edit the notes' format</a:t>
            </a:r>
          </a:p>
        </p:txBody>
      </p:sp>
      <p:sp>
        <p:nvSpPr>
          <p:cNvPr id="5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lgn="l">
              <a:buNone/>
            </a:pPr>
            <a:r>
              <a:rPr lang="en-IE" sz="1400" b="0" u="none" strike="noStrike">
                <a:solidFill>
                  <a:srgbClr val="000000"/>
                </a:solidFill>
                <a:effectLst/>
                <a:uFillTx/>
                <a:latin typeface="Times New Roman"/>
              </a:rPr>
              <a:t> </a:t>
            </a:r>
          </a:p>
        </p:txBody>
      </p:sp>
      <p:sp>
        <p:nvSpPr>
          <p:cNvPr id="51"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en-IE" sz="1400" b="0" u="none" strike="noStrike">
                <a:solidFill>
                  <a:srgbClr val="000000"/>
                </a:solidFill>
                <a:effectLst/>
                <a:uFillTx/>
                <a:latin typeface="Times New Roman"/>
              </a:defRPr>
            </a:lvl1pPr>
          </a:lstStyle>
          <a:p>
            <a:pPr indent="0" algn="r">
              <a:buNone/>
            </a:pPr>
            <a:r>
              <a:rPr lang="en-IE" sz="1400" b="0" u="none" strike="noStrike">
                <a:solidFill>
                  <a:srgbClr val="000000"/>
                </a:solidFill>
                <a:effectLst/>
                <a:uFillTx/>
                <a:latin typeface="Times New Roman"/>
              </a:rPr>
              <a:t> </a:t>
            </a:r>
          </a:p>
        </p:txBody>
      </p:sp>
      <p:sp>
        <p:nvSpPr>
          <p:cNvPr id="52"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lgn="l">
              <a:buNone/>
              <a:defRPr lang="en-IE" sz="1400" b="0" u="none" strike="noStrike">
                <a:solidFill>
                  <a:srgbClr val="000000"/>
                </a:solidFill>
                <a:effectLst/>
                <a:uFillTx/>
                <a:latin typeface="Times New Roman"/>
              </a:defRPr>
            </a:lvl1pPr>
          </a:lstStyle>
          <a:p>
            <a:pPr indent="0" algn="l">
              <a:buNone/>
            </a:pPr>
            <a:r>
              <a:rPr lang="en-IE" sz="1400" b="0" u="none" strike="noStrike">
                <a:solidFill>
                  <a:srgbClr val="000000"/>
                </a:solidFill>
                <a:effectLst/>
                <a:uFillTx/>
                <a:latin typeface="Times New Roman"/>
              </a:rPr>
              <a:t> </a:t>
            </a:r>
          </a:p>
        </p:txBody>
      </p:sp>
      <p:sp>
        <p:nvSpPr>
          <p:cNvPr id="53"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en-IE" sz="1400" b="0" u="none" strike="noStrike">
                <a:solidFill>
                  <a:srgbClr val="000000"/>
                </a:solidFill>
                <a:effectLst/>
                <a:uFillTx/>
                <a:latin typeface="Times New Roman"/>
              </a:defRPr>
            </a:lvl1pPr>
          </a:lstStyle>
          <a:p>
            <a:pPr indent="0" algn="r">
              <a:buNone/>
            </a:pPr>
            <a:fld id="{65A870D9-DCBA-470A-83B0-0C428F7CC27B}" type="slidenum">
              <a:rPr lang="en-IE" sz="1400" b="0" u="none" strike="noStrike">
                <a:solidFill>
                  <a:srgbClr val="000000"/>
                </a:solidFill>
                <a:effectLst/>
                <a:uFillTx/>
                <a:latin typeface="Times New Roman"/>
              </a:rPr>
              <a:t>‹#›</a:t>
            </a:fld>
            <a:endParaRPr lang="en-IE"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noRot="1" noChangeAspect="1"/>
          </p:cNvSpPr>
          <p:nvPr>
            <p:ph type="sldImg"/>
          </p:nvPr>
        </p:nvSpPr>
        <p:spPr>
          <a:xfrm>
            <a:off x="216000" y="812520"/>
            <a:ext cx="7127280" cy="4008960"/>
          </a:xfrm>
          <a:prstGeom prst="rect">
            <a:avLst/>
          </a:prstGeom>
          <a:ln w="0">
            <a:noFill/>
          </a:ln>
        </p:spPr>
      </p:sp>
      <p:sp>
        <p:nvSpPr>
          <p:cNvPr id="7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spcBef>
                <a:spcPts val="1191"/>
              </a:spcBef>
              <a:spcAft>
                <a:spcPts val="992"/>
              </a:spcAft>
              <a:buNone/>
            </a:pPr>
            <a:r>
              <a:rPr lang="en-IE" sz="1600" b="0" u="none" strike="noStrike">
                <a:solidFill>
                  <a:srgbClr val="000000"/>
                </a:solidFill>
                <a:effectLst/>
                <a:uFillTx/>
                <a:latin typeface="Arial"/>
              </a:rPr>
              <a:t>Fado, Fado in Eoraip, or Once Upon a Time in Europe, the battered and burnt-out hero returned from slaying the great beast (probably some LLM related nonsense, or the DNS, maybe BGP?) and lo the people of the NREN said onto them, “Thank you, but... we could have helped, and we have rotas and processes and management support.” And then they looked around at all of the banners glorifying heroism and at all the work that was left to do and lo, they were confused. </a:t>
            </a:r>
            <a:r>
              <a:rPr lang="en-IE" sz="1000" b="0" u="none" strike="noStrike">
                <a:solidFill>
                  <a:srgbClr val="000000"/>
                </a:solidFill>
                <a:effectLst/>
                <a:uFillTx/>
                <a:latin typeface="Arial"/>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noRot="1" noChangeAspect="1"/>
          </p:cNvSpPr>
          <p:nvPr>
            <p:ph type="sldImg"/>
          </p:nvPr>
        </p:nvSpPr>
        <p:spPr>
          <a:xfrm>
            <a:off x="217488" y="812800"/>
            <a:ext cx="7124700" cy="4008438"/>
          </a:xfrm>
          <a:prstGeom prst="rect">
            <a:avLst/>
          </a:prstGeom>
          <a:ln w="0">
            <a:noFill/>
          </a:ln>
        </p:spPr>
      </p:sp>
      <p:sp>
        <p:nvSpPr>
          <p:cNvPr id="7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IE" dirty="0">
                <a:solidFill>
                  <a:srgbClr val="000000"/>
                </a:solidFill>
                <a:cs typeface="Arial"/>
              </a:rPr>
              <a:t>Because here’s the thing about heroes, so much of what we think about them is made-up. So many examples of them in media are exceptional humans, or super heroes, or failures who just happen to manage to do the right thing and succeed. They’re scripted narratives (that I often hugely enjoy), but even when we know that’s what they are, it seeps into our brains. And even those stories tend to be short and often have a happy ending, not go on for years, or entire careers. Of course there are stories where it’s plainly shown how ongoing heroism breaks people, but that’s a whole other talk for a different type of conference. </a:t>
            </a:r>
            <a:endParaRPr lang="en-US"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Speaking of whole other talks, I chose this image being fully aware that NRENs are not medical professionals and there is no attempt to claim the amazing work they do for us, but glorifying them as heroes (especially during the heights of the COVID pandemic) did a lot of harm. So not the right place, and anyway, I’m not qualified to give that talk. </a:t>
            </a:r>
            <a:endParaRPr lang="en-IE"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But I am qualified to talk about NRENs, so let’s do that! One of the USPs of NRENs is that we know our clients better than a corporate entity could. In a lot of cases, including </a:t>
            </a:r>
            <a:r>
              <a:rPr lang="en-IE" dirty="0" err="1">
                <a:solidFill>
                  <a:srgbClr val="000000"/>
                </a:solidFill>
                <a:cs typeface="Arial"/>
              </a:rPr>
              <a:t>Asiera’s</a:t>
            </a:r>
            <a:r>
              <a:rPr lang="en-IE" dirty="0">
                <a:solidFill>
                  <a:srgbClr val="000000"/>
                </a:solidFill>
                <a:cs typeface="Arial"/>
              </a:rPr>
              <a:t>, we’re a membership based company and we work hard to be a partner to our clients, not a vendor. When they email us or pick up the phone we know who they are, what services they have, what issues they’ve been experiencing. We care and we want to make sure that care is translated into great services with awesome uptimes. </a:t>
            </a:r>
            <a:endParaRPr lang="en-IE"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We also care about our staff, don’t we? Primarily because they’re people and we should care about people without justification or reservation, but also because they do an awesome job, and because we’ve invested in them and need them to provide that service to our clients. </a:t>
            </a:r>
            <a:endParaRPr lang="en-IE"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Unfortunately it’s very easy for the former to eclipse the latter, both on an individual and company basis. It’s easy for people to feel that if they don’t do the heroic thing then the client will be unhappy, or worse, they’ll be blamed. These could be individual engineers, or managers, with the latter not delegating enough, or pushing their own staff to go beyond. While people could talk for hours about bad management techniques, today is about the failure mode of heroics, whether permitted from the top, or individually generated. This talk is about how heroes may appear to be awesome, but that we don’t want them, and that nobody should want them. </a:t>
            </a:r>
            <a:endParaRPr lang="en-IE"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And when I say “awesome” I mean that in a variety of ways. One of the biggest organisational failures for heroism is that they often are single points of awesome and when they’re not around (see “fleshy humans”) things break, often badly. </a:t>
            </a:r>
            <a:endParaRPr lang="en-IE" dirty="0">
              <a:cs typeface="Arial"/>
            </a:endParaRPr>
          </a:p>
          <a:p>
            <a:r>
              <a:rPr lang="en-IE" dirty="0">
                <a:solidFill>
                  <a:srgbClr val="000000"/>
                </a:solidFill>
                <a:cs typeface="Arial"/>
              </a:rPr>
              <a:t> </a:t>
            </a:r>
            <a:endParaRPr lang="en-IE" dirty="0">
              <a:cs typeface="Arial"/>
            </a:endParaRPr>
          </a:p>
          <a:p>
            <a:pPr>
              <a:spcBef>
                <a:spcPts val="1191"/>
              </a:spcBef>
              <a:spcAft>
                <a:spcPts val="992"/>
              </a:spcAft>
            </a:pPr>
            <a:r>
              <a:rPr lang="en-IE" dirty="0">
                <a:solidFill>
                  <a:srgbClr val="000000"/>
                </a:solidFill>
                <a:cs typeface="Arial"/>
              </a:rPr>
              <a:t>This is something we’ve talked about in </a:t>
            </a:r>
            <a:r>
              <a:rPr lang="en-IE" dirty="0" err="1">
                <a:solidFill>
                  <a:srgbClr val="000000"/>
                </a:solidFill>
                <a:cs typeface="Arial"/>
              </a:rPr>
              <a:t>Asiera</a:t>
            </a:r>
            <a:r>
              <a:rPr lang="en-IE" dirty="0">
                <a:solidFill>
                  <a:srgbClr val="000000"/>
                </a:solidFill>
                <a:cs typeface="Arial"/>
              </a:rPr>
              <a:t> for a while, but I’m not trying to claim we’re perfect. We’re all fleshy humans just like you, but it’s all a process, day-by-day.</a:t>
            </a:r>
            <a:endParaRPr lang="en-IE" dirty="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7488" y="812800"/>
            <a:ext cx="7124700" cy="4008438"/>
          </a:xfrm>
          <a:prstGeom prst="rect">
            <a:avLst/>
          </a:prstGeom>
          <a:ln w="0">
            <a:noFill/>
          </a:ln>
        </p:spPr>
      </p:sp>
      <p:sp>
        <p:nvSpPr>
          <p:cNvPr id="7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spcBef>
                <a:spcPts val="1191"/>
              </a:spcBef>
              <a:spcAft>
                <a:spcPts val="992"/>
              </a:spcAft>
              <a:buNone/>
            </a:pPr>
            <a:r>
              <a:rPr lang="en-IE" sz="1400" b="0" u="none" strike="noStrike">
                <a:solidFill>
                  <a:srgbClr val="000000"/>
                </a:solidFill>
                <a:effectLst/>
                <a:uFillTx/>
                <a:latin typeface="Arial"/>
              </a:rPr>
              <a:t>But, Brian, you’ll say, I have to do that because: </a:t>
            </a:r>
          </a:p>
          <a:p>
            <a:pPr indent="0" algn="l">
              <a:spcBef>
                <a:spcPts val="1191"/>
              </a:spcBef>
              <a:spcAft>
                <a:spcPts val="992"/>
              </a:spcAft>
              <a:buNone/>
            </a:pPr>
            <a:r>
              <a:rPr lang="en-IE" sz="1400" b="0" u="none" strike="noStrike">
                <a:solidFill>
                  <a:srgbClr val="000000"/>
                </a:solidFill>
                <a:effectLst/>
                <a:uFillTx/>
                <a:latin typeface="Arial"/>
              </a:rPr>
              <a:t>My NREN is tiny; </a:t>
            </a:r>
          </a:p>
          <a:p>
            <a:pPr indent="0" algn="l">
              <a:spcBef>
                <a:spcPts val="1191"/>
              </a:spcBef>
              <a:spcAft>
                <a:spcPts val="992"/>
              </a:spcAft>
              <a:buNone/>
            </a:pPr>
            <a:r>
              <a:rPr lang="en-IE" sz="1400" b="0" u="none" strike="noStrike">
                <a:solidFill>
                  <a:srgbClr val="000000"/>
                </a:solidFill>
                <a:effectLst/>
                <a:uFillTx/>
                <a:latin typeface="Arial"/>
              </a:rPr>
              <a:t>My NREN is underfunded; </a:t>
            </a:r>
          </a:p>
          <a:p>
            <a:pPr indent="0" algn="l">
              <a:spcBef>
                <a:spcPts val="1191"/>
              </a:spcBef>
              <a:spcAft>
                <a:spcPts val="992"/>
              </a:spcAft>
              <a:buNone/>
            </a:pPr>
            <a:r>
              <a:rPr lang="en-IE" sz="1400" b="0" u="none" strike="noStrike">
                <a:solidFill>
                  <a:srgbClr val="000000"/>
                </a:solidFill>
                <a:effectLst/>
                <a:uFillTx/>
                <a:latin typeface="Arial"/>
              </a:rPr>
              <a:t>If I don’t do it, nobody will; </a:t>
            </a:r>
          </a:p>
          <a:p>
            <a:pPr indent="0" algn="l">
              <a:spcBef>
                <a:spcPts val="1191"/>
              </a:spcBef>
              <a:spcAft>
                <a:spcPts val="992"/>
              </a:spcAft>
              <a:buNone/>
            </a:pPr>
            <a:r>
              <a:rPr lang="en-IE" sz="1400" b="0" u="none" strike="noStrike">
                <a:solidFill>
                  <a:srgbClr val="000000"/>
                </a:solidFill>
                <a:effectLst/>
                <a:uFillTx/>
                <a:latin typeface="Arial"/>
              </a:rPr>
              <a:t>It shows I care; </a:t>
            </a:r>
          </a:p>
          <a:p>
            <a:pPr indent="0" algn="l">
              <a:spcBef>
                <a:spcPts val="1191"/>
              </a:spcBef>
              <a:spcAft>
                <a:spcPts val="992"/>
              </a:spcAft>
              <a:buNone/>
            </a:pPr>
            <a:r>
              <a:rPr lang="en-IE" sz="1400" b="0" u="none" strike="noStrike">
                <a:solidFill>
                  <a:srgbClr val="000000"/>
                </a:solidFill>
                <a:effectLst/>
                <a:uFillTx/>
                <a:latin typeface="Arial"/>
              </a:rPr>
              <a:t>It shows we, as an NREN, care; </a:t>
            </a:r>
          </a:p>
          <a:p>
            <a:pPr indent="0" algn="l">
              <a:spcBef>
                <a:spcPts val="1191"/>
              </a:spcBef>
              <a:spcAft>
                <a:spcPts val="992"/>
              </a:spcAft>
              <a:buNone/>
            </a:pPr>
            <a:endParaRPr lang="en-IE" sz="1400" b="0" u="none" strike="noStrike" dirty="0">
              <a:solidFill>
                <a:srgbClr val="000000"/>
              </a:solidFill>
              <a:effectLst/>
              <a:uFillTx/>
              <a:latin typeface="Arial"/>
              <a:cs typeface="Arial"/>
            </a:endParaRPr>
          </a:p>
          <a:p>
            <a:pPr indent="0" algn="l">
              <a:spcBef>
                <a:spcPts val="1191"/>
              </a:spcBef>
              <a:spcAft>
                <a:spcPts val="992"/>
              </a:spcAft>
              <a:buNone/>
            </a:pPr>
            <a:r>
              <a:rPr lang="en-IE" sz="1400" b="0" u="none" strike="noStrike">
                <a:solidFill>
                  <a:srgbClr val="000000"/>
                </a:solidFill>
                <a:effectLst/>
                <a:uFillTx/>
                <a:latin typeface="Arial"/>
              </a:rPr>
              <a:t>Short term things happen, especially in the beginning, but people can convince themselves that short term is forever, or even that a break of a week resets everything </a:t>
            </a:r>
          </a:p>
          <a:p>
            <a:pPr indent="0" algn="l">
              <a:spcBef>
                <a:spcPts val="1191"/>
              </a:spcBef>
              <a:spcAft>
                <a:spcPts val="992"/>
              </a:spcAft>
              <a:buNone/>
            </a:pPr>
            <a:r>
              <a:rPr lang="en-IE" sz="1400" b="0" u="none" strike="noStrike">
                <a:solidFill>
                  <a:srgbClr val="000000"/>
                </a:solidFill>
                <a:effectLst/>
                <a:uFillTx/>
                <a:latin typeface="Arial"/>
              </a:rPr>
              <a:t>URAN complete exception, that is not normal times, no matter how long it goes on for, but there are whole other talks about long term crises and we have lots to learn </a:t>
            </a:r>
          </a:p>
          <a:p>
            <a:pPr indent="0" algn="l">
              <a:spcBef>
                <a:spcPts val="1191"/>
              </a:spcBef>
              <a:spcAft>
                <a:spcPts val="992"/>
              </a:spcAft>
              <a:buNone/>
            </a:pPr>
            <a:r>
              <a:rPr lang="en-IE" sz="1400" b="0" u="none" strike="noStrike">
                <a:solidFill>
                  <a:srgbClr val="000000"/>
                </a:solidFill>
                <a:effectLst/>
                <a:uFillTx/>
                <a:latin typeface="Arial"/>
              </a:rPr>
              <a:t>Who are people trying to convince? If there’s no push back, then those with the purse-strings etc. will just agree and move on </a:t>
            </a:r>
          </a:p>
          <a:p>
            <a:pPr indent="0" algn="l">
              <a:spcBef>
                <a:spcPts val="1191"/>
              </a:spcBef>
              <a:spcAft>
                <a:spcPts val="992"/>
              </a:spcAft>
              <a:buNone/>
            </a:pPr>
            <a:endParaRPr lang="en-IE" sz="1400" b="0" u="none" strike="noStrike">
              <a:solidFill>
                <a:srgbClr val="000000"/>
              </a:solidFill>
              <a:effectLst/>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noRot="1" noChangeAspect="1"/>
          </p:cNvSpPr>
          <p:nvPr>
            <p:ph type="sldImg"/>
          </p:nvPr>
        </p:nvSpPr>
        <p:spPr>
          <a:xfrm>
            <a:off x="217488" y="812800"/>
            <a:ext cx="7124700" cy="4008438"/>
          </a:xfrm>
          <a:prstGeom prst="rect">
            <a:avLst/>
          </a:prstGeom>
          <a:ln w="0">
            <a:noFill/>
          </a:ln>
        </p:spPr>
      </p:sp>
      <p:sp>
        <p:nvSpPr>
          <p:cNvPr id="7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IE" b="0" u="none" strike="noStrike">
                <a:solidFill>
                  <a:srgbClr val="000000"/>
                </a:solidFill>
                <a:effectLst/>
                <a:uFillTx/>
              </a:rPr>
              <a:t>Burn-out and worse;</a:t>
            </a:r>
            <a:r>
              <a:rPr lang="en-IE">
                <a:solidFill>
                  <a:srgbClr val="000000"/>
                </a:solidFill>
              </a:rPr>
              <a:t> </a:t>
            </a:r>
            <a:endParaRPr lang="en-US"/>
          </a:p>
          <a:p>
            <a:r>
              <a:rPr lang="en-IE" dirty="0">
                <a:solidFill>
                  <a:srgbClr val="000000"/>
                </a:solidFill>
                <a:cs typeface="Arial"/>
              </a:rPr>
              <a:t> </a:t>
            </a:r>
            <a:endParaRPr lang="en-IE" dirty="0">
              <a:cs typeface="Arial"/>
            </a:endParaRPr>
          </a:p>
          <a:p>
            <a:r>
              <a:rPr lang="en-IE" b="0" u="none" strike="noStrike">
                <a:solidFill>
                  <a:srgbClr val="000000"/>
                </a:solidFill>
                <a:effectLst/>
                <a:uFillTx/>
              </a:rPr>
              <a:t>Doing more with less;</a:t>
            </a:r>
            <a:r>
              <a:rPr lang="en-IE">
                <a:solidFill>
                  <a:srgbClr val="000000"/>
                </a:solidFill>
              </a:rPr>
              <a:t> </a:t>
            </a:r>
            <a:endParaRPr lang="en-IE"/>
          </a:p>
          <a:p>
            <a:r>
              <a:rPr lang="en-IE" dirty="0">
                <a:solidFill>
                  <a:srgbClr val="000000"/>
                </a:solidFill>
                <a:cs typeface="Arial"/>
              </a:rPr>
              <a:t> </a:t>
            </a:r>
            <a:endParaRPr lang="en-IE" dirty="0">
              <a:cs typeface="Arial"/>
            </a:endParaRPr>
          </a:p>
          <a:p>
            <a:r>
              <a:rPr lang="en-IE" b="0" u="none" strike="noStrike">
                <a:solidFill>
                  <a:srgbClr val="000000"/>
                </a:solidFill>
                <a:effectLst/>
                <a:uFillTx/>
              </a:rPr>
              <a:t>Unreasonable expectations to clients build;</a:t>
            </a:r>
            <a:r>
              <a:rPr lang="en-IE">
                <a:solidFill>
                  <a:srgbClr val="000000"/>
                </a:solidFill>
              </a:rPr>
              <a:t> </a:t>
            </a:r>
            <a:endParaRPr lang="en-IE"/>
          </a:p>
          <a:p>
            <a:r>
              <a:rPr lang="en-IE" dirty="0">
                <a:solidFill>
                  <a:srgbClr val="000000"/>
                </a:solidFill>
                <a:cs typeface="Arial"/>
              </a:rPr>
              <a:t> </a:t>
            </a:r>
            <a:endParaRPr lang="en-IE" dirty="0">
              <a:cs typeface="Arial"/>
            </a:endParaRPr>
          </a:p>
          <a:p>
            <a:r>
              <a:rPr lang="en-IE" b="0" u="none" strike="noStrike">
                <a:solidFill>
                  <a:srgbClr val="000000"/>
                </a:solidFill>
                <a:effectLst/>
                <a:uFillTx/>
              </a:rPr>
              <a:t>Unreasonable expectations to funders build;</a:t>
            </a:r>
            <a:r>
              <a:rPr lang="en-IE">
                <a:solidFill>
                  <a:srgbClr val="000000"/>
                </a:solidFill>
              </a:rPr>
              <a:t> </a:t>
            </a:r>
            <a:endParaRPr lang="en-IE"/>
          </a:p>
          <a:p>
            <a:r>
              <a:rPr lang="en-IE" dirty="0">
                <a:solidFill>
                  <a:srgbClr val="000000"/>
                </a:solidFill>
                <a:cs typeface="Arial"/>
              </a:rPr>
              <a:t> </a:t>
            </a:r>
            <a:endParaRPr lang="en-IE" dirty="0">
              <a:cs typeface="Arial"/>
            </a:endParaRPr>
          </a:p>
          <a:p>
            <a:r>
              <a:rPr lang="en-IE" b="0" u="none" strike="noStrike" dirty="0">
                <a:solidFill>
                  <a:srgbClr val="000000"/>
                </a:solidFill>
                <a:effectLst/>
                <a:uFillTx/>
                <a:cs typeface="Arial"/>
              </a:rPr>
              <a:t>The kind of heroics</a:t>
            </a:r>
            <a:r>
              <a:rPr lang="en-IE" dirty="0">
                <a:solidFill>
                  <a:srgbClr val="000000"/>
                </a:solidFill>
                <a:cs typeface="Arial"/>
              </a:rPr>
              <a:t> </a:t>
            </a:r>
            <a:r>
              <a:rPr lang="en-IE" b="0" u="none" strike="noStrike" dirty="0">
                <a:solidFill>
                  <a:srgbClr val="000000"/>
                </a:solidFill>
                <a:effectLst/>
                <a:uFillTx/>
                <a:cs typeface="Arial"/>
              </a:rPr>
              <a:t>I’m</a:t>
            </a:r>
            <a:r>
              <a:rPr lang="en-IE" dirty="0">
                <a:solidFill>
                  <a:srgbClr val="000000"/>
                </a:solidFill>
                <a:cs typeface="Arial"/>
              </a:rPr>
              <a:t> </a:t>
            </a:r>
            <a:r>
              <a:rPr lang="en-IE" b="0" u="none" strike="noStrike" dirty="0">
                <a:solidFill>
                  <a:srgbClr val="000000"/>
                </a:solidFill>
                <a:effectLst/>
                <a:uFillTx/>
                <a:cs typeface="Arial"/>
              </a:rPr>
              <a:t>talking about fixes immediate problems, not the underlying issue;</a:t>
            </a:r>
            <a:r>
              <a:rPr lang="en-IE" dirty="0">
                <a:solidFill>
                  <a:srgbClr val="000000"/>
                </a:solidFill>
                <a:cs typeface="Arial"/>
              </a:rPr>
              <a:t> </a:t>
            </a:r>
            <a:endParaRPr lang="en-IE" dirty="0">
              <a:cs typeface="Arial"/>
            </a:endParaRPr>
          </a:p>
          <a:p>
            <a:r>
              <a:rPr lang="en-IE" dirty="0">
                <a:solidFill>
                  <a:srgbClr val="000000"/>
                </a:solidFill>
                <a:cs typeface="Arial"/>
              </a:rPr>
              <a:t> </a:t>
            </a:r>
            <a:endParaRPr lang="en-IE" dirty="0">
              <a:cs typeface="Arial"/>
            </a:endParaRPr>
          </a:p>
          <a:p>
            <a:r>
              <a:rPr lang="en-IE" dirty="0">
                <a:solidFill>
                  <a:srgbClr val="000000"/>
                </a:solidFill>
                <a:cs typeface="Arial"/>
              </a:rPr>
              <a:t>In fact masks underlying issue; </a:t>
            </a:r>
            <a:endParaRPr lang="en-IE" dirty="0">
              <a:cs typeface="Arial"/>
            </a:endParaRPr>
          </a:p>
          <a:p>
            <a:r>
              <a:rPr lang="en-IE" dirty="0">
                <a:solidFill>
                  <a:srgbClr val="000000"/>
                </a:solidFill>
                <a:cs typeface="Arial"/>
              </a:rPr>
              <a:t> </a:t>
            </a:r>
            <a:endParaRPr lang="en-IE" dirty="0">
              <a:cs typeface="Arial"/>
            </a:endParaRPr>
          </a:p>
          <a:p>
            <a:r>
              <a:rPr lang="en-IE" b="0" u="none" strike="noStrike">
                <a:solidFill>
                  <a:srgbClr val="000000"/>
                </a:solidFill>
                <a:effectLst/>
                <a:uFillTx/>
              </a:rPr>
              <a:t>Sets up a bad workplace culture;</a:t>
            </a:r>
            <a:r>
              <a:rPr lang="en-IE">
                <a:solidFill>
                  <a:srgbClr val="000000"/>
                </a:solidFill>
              </a:rPr>
              <a:t> </a:t>
            </a:r>
            <a:endParaRPr lang="en-IE"/>
          </a:p>
          <a:p>
            <a:r>
              <a:rPr lang="en-IE" dirty="0">
                <a:solidFill>
                  <a:srgbClr val="000000"/>
                </a:solidFill>
                <a:cs typeface="Arial"/>
              </a:rPr>
              <a:t> </a:t>
            </a:r>
            <a:endParaRPr lang="en-IE" dirty="0">
              <a:cs typeface="Arial"/>
            </a:endParaRPr>
          </a:p>
          <a:p>
            <a:r>
              <a:rPr lang="en-IE" b="0" u="none" strike="noStrike">
                <a:solidFill>
                  <a:srgbClr val="000000"/>
                </a:solidFill>
                <a:effectLst/>
                <a:uFillTx/>
              </a:rPr>
              <a:t>Makes hiring more difficult;</a:t>
            </a:r>
            <a:r>
              <a:rPr lang="en-IE">
                <a:solidFill>
                  <a:srgbClr val="000000"/>
                </a:solidFill>
              </a:rPr>
              <a:t> </a:t>
            </a:r>
            <a:endParaRPr lang="en-IE"/>
          </a:p>
          <a:p>
            <a:r>
              <a:rPr lang="en-IE" dirty="0">
                <a:solidFill>
                  <a:srgbClr val="000000"/>
                </a:solidFill>
                <a:cs typeface="Arial"/>
              </a:rPr>
              <a:t> </a:t>
            </a:r>
            <a:endParaRPr lang="en-IE" dirty="0">
              <a:cs typeface="Arial"/>
            </a:endParaRPr>
          </a:p>
          <a:p>
            <a:r>
              <a:rPr lang="en-IE" b="0" u="none" strike="noStrike">
                <a:solidFill>
                  <a:srgbClr val="000000"/>
                </a:solidFill>
                <a:effectLst/>
                <a:uFillTx/>
              </a:rPr>
              <a:t>Single Point of Awesome;</a:t>
            </a:r>
            <a:r>
              <a:rPr lang="en-IE">
                <a:solidFill>
                  <a:srgbClr val="000000"/>
                </a:solidFill>
              </a:rPr>
              <a:t> </a:t>
            </a:r>
            <a:endParaRPr lang="en-IE"/>
          </a:p>
          <a:p>
            <a:r>
              <a:rPr lang="en-IE" dirty="0">
                <a:solidFill>
                  <a:srgbClr val="000000"/>
                </a:solidFill>
                <a:cs typeface="Arial"/>
              </a:rPr>
              <a:t> </a:t>
            </a:r>
            <a:endParaRPr lang="en-IE" dirty="0">
              <a:cs typeface="Arial"/>
            </a:endParaRPr>
          </a:p>
          <a:p>
            <a:pPr>
              <a:spcBef>
                <a:spcPts val="1191"/>
              </a:spcBef>
              <a:spcAft>
                <a:spcPts val="992"/>
              </a:spcAft>
            </a:pPr>
            <a:r>
              <a:rPr lang="en-IE" b="0" u="none" strike="noStrike" dirty="0">
                <a:solidFill>
                  <a:srgbClr val="000000"/>
                </a:solidFill>
                <a:effectLst/>
                <a:uFillTx/>
                <a:cs typeface="Arial"/>
              </a:rPr>
              <a:t>It’s</a:t>
            </a:r>
            <a:r>
              <a:rPr lang="en-IE" dirty="0">
                <a:solidFill>
                  <a:srgbClr val="000000"/>
                </a:solidFill>
                <a:cs typeface="Arial"/>
              </a:rPr>
              <a:t> </a:t>
            </a:r>
            <a:r>
              <a:rPr lang="en-IE" b="0" u="none" strike="noStrike" dirty="0">
                <a:solidFill>
                  <a:srgbClr val="000000"/>
                </a:solidFill>
                <a:effectLst/>
                <a:uFillTx/>
                <a:cs typeface="Arial"/>
              </a:rPr>
              <a:t>bad for the people you care about.</a:t>
            </a:r>
            <a:r>
              <a:rPr lang="en-IE" dirty="0">
                <a:solidFill>
                  <a:srgbClr val="000000"/>
                </a:solidFill>
                <a:cs typeface="Arial"/>
              </a:rPr>
              <a:t> </a:t>
            </a:r>
            <a:endParaRPr lang="en-IE" dirty="0">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216360" y="812520"/>
            <a:ext cx="7126920" cy="4008960"/>
          </a:xfrm>
          <a:prstGeom prst="rect">
            <a:avLst/>
          </a:prstGeom>
          <a:ln w="0">
            <a:noFill/>
          </a:ln>
        </p:spPr>
      </p:sp>
      <p:sp>
        <p:nvSpPr>
          <p:cNvPr id="8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algn="l">
              <a:buNone/>
            </a:pPr>
            <a:r>
              <a:rPr lang="en-IE" b="0" u="none" strike="noStrike" dirty="0">
                <a:solidFill>
                  <a:srgbClr val="000000"/>
                </a:solidFill>
                <a:effectLst/>
                <a:uFillTx/>
                <a:cs typeface="Arial"/>
              </a:rPr>
              <a:t>These may have been</a:t>
            </a:r>
            <a:r>
              <a:rPr lang="en-IE" dirty="0">
                <a:solidFill>
                  <a:srgbClr val="000000"/>
                </a:solidFill>
                <a:cs typeface="Arial"/>
              </a:rPr>
              <a:t> </a:t>
            </a:r>
            <a:r>
              <a:rPr lang="en-IE" b="0" u="none" strike="noStrike" dirty="0">
                <a:solidFill>
                  <a:srgbClr val="000000"/>
                </a:solidFill>
                <a:effectLst/>
                <a:uFillTx/>
                <a:cs typeface="Arial"/>
              </a:rPr>
              <a:t>conversations,</a:t>
            </a:r>
            <a:r>
              <a:rPr lang="en-IE" dirty="0">
                <a:solidFill>
                  <a:srgbClr val="000000"/>
                </a:solidFill>
                <a:cs typeface="Arial"/>
              </a:rPr>
              <a:t> </a:t>
            </a:r>
            <a:r>
              <a:rPr lang="en-IE" b="0" u="none" strike="noStrike" dirty="0">
                <a:solidFill>
                  <a:srgbClr val="000000"/>
                </a:solidFill>
                <a:effectLst/>
                <a:uFillTx/>
                <a:cs typeface="Arial"/>
              </a:rPr>
              <a:t>they may have been followed-thru on:</a:t>
            </a:r>
            <a:r>
              <a:rPr lang="en-IE" dirty="0">
                <a:solidFill>
                  <a:srgbClr val="000000"/>
                </a:solidFill>
                <a:cs typeface="Arial"/>
              </a:rPr>
              <a:t> </a:t>
            </a:r>
            <a:endParaRPr lang="en-US" dirty="0">
              <a:cs typeface="Arial"/>
            </a:endParaRPr>
          </a:p>
          <a:p>
            <a:pPr algn="l">
              <a:buNone/>
            </a:pPr>
            <a:r>
              <a:rPr lang="en-IE" b="0" u="none" strike="noStrike" dirty="0">
                <a:solidFill>
                  <a:srgbClr val="000000"/>
                </a:solidFill>
                <a:effectLst/>
                <a:uFillTx/>
                <a:cs typeface="Arial"/>
              </a:rPr>
              <a:t> </a:t>
            </a:r>
            <a:endParaRPr lang="en-IE" dirty="0">
              <a:cs typeface="Arial"/>
            </a:endParaRPr>
          </a:p>
          <a:p>
            <a:r>
              <a:rPr lang="en-IE" b="0" u="none" strike="noStrike" dirty="0">
                <a:solidFill>
                  <a:srgbClr val="000000"/>
                </a:solidFill>
                <a:effectLst/>
                <a:uFillTx/>
                <a:cs typeface="Arial"/>
              </a:rPr>
              <a:t>We need to send an engineer to every site in case the 3rd</a:t>
            </a:r>
            <a:r>
              <a:rPr lang="en-IE" dirty="0">
                <a:solidFill>
                  <a:srgbClr val="000000"/>
                </a:solidFill>
                <a:cs typeface="Arial"/>
              </a:rPr>
              <a:t> </a:t>
            </a:r>
            <a:r>
              <a:rPr lang="en-IE" b="0" u="none" strike="noStrike" dirty="0">
                <a:solidFill>
                  <a:srgbClr val="000000"/>
                </a:solidFill>
                <a:effectLst/>
                <a:uFillTx/>
                <a:cs typeface="Arial"/>
              </a:rPr>
              <a:t>party messes up, so</a:t>
            </a:r>
            <a:r>
              <a:rPr lang="en-IE" dirty="0">
                <a:solidFill>
                  <a:srgbClr val="000000"/>
                </a:solidFill>
                <a:cs typeface="Arial"/>
              </a:rPr>
              <a:t> </a:t>
            </a:r>
            <a:r>
              <a:rPr lang="en-IE" b="0" u="none" strike="noStrike" dirty="0">
                <a:solidFill>
                  <a:srgbClr val="000000"/>
                </a:solidFill>
                <a:effectLst/>
                <a:uFillTx/>
                <a:cs typeface="Arial"/>
              </a:rPr>
              <a:t>I’ll</a:t>
            </a:r>
            <a:r>
              <a:rPr lang="en-IE" dirty="0">
                <a:solidFill>
                  <a:srgbClr val="000000"/>
                </a:solidFill>
                <a:cs typeface="Arial"/>
              </a:rPr>
              <a:t> </a:t>
            </a:r>
            <a:r>
              <a:rPr lang="en-IE" b="0" u="none" strike="noStrike" dirty="0">
                <a:solidFill>
                  <a:srgbClr val="000000"/>
                </a:solidFill>
                <a:effectLst/>
                <a:uFillTx/>
                <a:cs typeface="Arial"/>
              </a:rPr>
              <a:t>do it;</a:t>
            </a:r>
            <a:r>
              <a:rPr lang="en-IE" dirty="0">
                <a:solidFill>
                  <a:srgbClr val="000000"/>
                </a:solidFill>
                <a:cs typeface="Arial"/>
              </a:rPr>
              <a:t> </a:t>
            </a:r>
            <a:endParaRPr lang="en-IE" dirty="0">
              <a:cs typeface="Arial"/>
            </a:endParaRPr>
          </a:p>
          <a:p>
            <a:r>
              <a:rPr lang="en-IE" dirty="0">
                <a:solidFill>
                  <a:srgbClr val="000000"/>
                </a:solidFill>
                <a:cs typeface="Arial"/>
              </a:rPr>
              <a:t> </a:t>
            </a:r>
            <a:endParaRPr lang="en-IE" dirty="0">
              <a:cs typeface="Arial"/>
            </a:endParaRPr>
          </a:p>
          <a:p>
            <a:r>
              <a:rPr lang="en-IE">
                <a:solidFill>
                  <a:srgbClr val="000000"/>
                </a:solidFill>
              </a:rPr>
              <a:t>From Masto: “A staff engineer at my old company got laid off during “cost cutting”; his entirely farewell meeting was 12 minutes long. Week later: payment service started randomly failing. Turns out he was manually fixing edge-ca data corruption ever night for 3 years. Nobody even knew. The most dangerous systems are the ones surviving because of one invisible engineer.” </a:t>
            </a:r>
            <a:endParaRPr lang="en-IE"/>
          </a:p>
          <a:p>
            <a:r>
              <a:rPr lang="en-IE" dirty="0">
                <a:solidFill>
                  <a:srgbClr val="000000"/>
                </a:solidFill>
                <a:cs typeface="Arial"/>
              </a:rPr>
              <a:t> </a:t>
            </a:r>
            <a:endParaRPr lang="en-IE" dirty="0">
              <a:cs typeface="Arial"/>
            </a:endParaRPr>
          </a:p>
          <a:p>
            <a:r>
              <a:rPr lang="en-IE" dirty="0">
                <a:solidFill>
                  <a:srgbClr val="000000"/>
                </a:solidFill>
                <a:cs typeface="Arial"/>
              </a:rPr>
              <a:t>Recent large project, staff member noticed and fixed, off their own bat, a bunch of stuff the project team wasn’t aware of/didn’t account for, but it was too late to shout stop on the project; </a:t>
            </a:r>
            <a:endParaRPr lang="en-IE" dirty="0">
              <a:cs typeface="Arial"/>
            </a:endParaRPr>
          </a:p>
          <a:p>
            <a:pPr algn="l">
              <a:buNone/>
            </a:pPr>
            <a:r>
              <a:rPr lang="en-IE" b="0" u="none" strike="noStrike" dirty="0">
                <a:solidFill>
                  <a:srgbClr val="000000"/>
                </a:solidFill>
                <a:effectLst/>
                <a:uFillTx/>
                <a:cs typeface="Arial"/>
              </a:rPr>
              <a:t> </a:t>
            </a:r>
            <a:endParaRPr lang="en-IE" dirty="0">
              <a:cs typeface="Arial"/>
            </a:endParaRPr>
          </a:p>
          <a:p>
            <a:r>
              <a:rPr lang="en-IE" b="0" u="none" strike="noStrike" dirty="0">
                <a:solidFill>
                  <a:srgbClr val="000000"/>
                </a:solidFill>
                <a:effectLst/>
                <a:uFillTx/>
                <a:cs typeface="Arial"/>
              </a:rPr>
              <a:t>We</a:t>
            </a:r>
            <a:r>
              <a:rPr lang="en-IE" dirty="0">
                <a:solidFill>
                  <a:srgbClr val="000000"/>
                </a:solidFill>
                <a:cs typeface="Arial"/>
              </a:rPr>
              <a:t> </a:t>
            </a:r>
            <a:r>
              <a:rPr lang="en-IE" b="0" u="none" strike="noStrike" dirty="0">
                <a:solidFill>
                  <a:srgbClr val="000000"/>
                </a:solidFill>
                <a:effectLst/>
                <a:uFillTx/>
                <a:cs typeface="Arial"/>
              </a:rPr>
              <a:t>can’t</a:t>
            </a:r>
            <a:r>
              <a:rPr lang="en-IE" dirty="0">
                <a:solidFill>
                  <a:srgbClr val="000000"/>
                </a:solidFill>
                <a:cs typeface="Arial"/>
              </a:rPr>
              <a:t> </a:t>
            </a:r>
            <a:r>
              <a:rPr lang="en-IE" b="0" u="none" strike="noStrike" dirty="0">
                <a:solidFill>
                  <a:srgbClr val="000000"/>
                </a:solidFill>
                <a:effectLst/>
                <a:uFillTx/>
                <a:cs typeface="Arial"/>
              </a:rPr>
              <a:t>do this without</a:t>
            </a:r>
            <a:r>
              <a:rPr lang="en-IE" dirty="0">
                <a:solidFill>
                  <a:srgbClr val="000000"/>
                </a:solidFill>
                <a:cs typeface="Arial"/>
              </a:rPr>
              <a:t> </a:t>
            </a:r>
            <a:r>
              <a:rPr lang="en-IE" b="0" u="none" strike="noStrike" dirty="0">
                <a:solidFill>
                  <a:srgbClr val="000000"/>
                </a:solidFill>
                <a:effectLst/>
                <a:uFillTx/>
                <a:cs typeface="Arial"/>
              </a:rPr>
              <a:t>me,</a:t>
            </a:r>
            <a:r>
              <a:rPr lang="en-IE" dirty="0">
                <a:solidFill>
                  <a:srgbClr val="000000"/>
                </a:solidFill>
                <a:cs typeface="Arial"/>
              </a:rPr>
              <a:t> </a:t>
            </a:r>
            <a:r>
              <a:rPr lang="en-IE" b="0" u="none" strike="noStrike" dirty="0">
                <a:solidFill>
                  <a:srgbClr val="000000"/>
                </a:solidFill>
                <a:effectLst/>
                <a:uFillTx/>
                <a:cs typeface="Arial"/>
              </a:rPr>
              <a:t>it would put too much burden on others;</a:t>
            </a:r>
            <a:r>
              <a:rPr lang="en-IE" dirty="0">
                <a:solidFill>
                  <a:srgbClr val="000000"/>
                </a:solidFill>
                <a:cs typeface="Arial"/>
              </a:rPr>
              <a:t> </a:t>
            </a:r>
            <a:endParaRPr lang="en-IE" dirty="0">
              <a:cs typeface="Arial"/>
            </a:endParaRPr>
          </a:p>
          <a:p>
            <a:pPr algn="l">
              <a:buNone/>
            </a:pPr>
            <a:r>
              <a:rPr lang="en-IE" b="0" u="none" strike="noStrike" dirty="0">
                <a:solidFill>
                  <a:srgbClr val="000000"/>
                </a:solidFill>
                <a:effectLst/>
                <a:uFillTx/>
                <a:cs typeface="Arial"/>
              </a:rPr>
              <a:t> </a:t>
            </a:r>
            <a:endParaRPr lang="en-IE" dirty="0">
              <a:cs typeface="Arial"/>
            </a:endParaRPr>
          </a:p>
          <a:p>
            <a:r>
              <a:rPr lang="en-IE" b="0" u="none" strike="noStrike" dirty="0">
                <a:solidFill>
                  <a:srgbClr val="000000"/>
                </a:solidFill>
                <a:effectLst/>
                <a:uFillTx/>
                <a:cs typeface="Arial"/>
              </a:rPr>
              <a:t>I</a:t>
            </a:r>
            <a:r>
              <a:rPr lang="en-IE" dirty="0">
                <a:solidFill>
                  <a:srgbClr val="000000"/>
                </a:solidFill>
                <a:cs typeface="Arial"/>
              </a:rPr>
              <a:t> </a:t>
            </a:r>
            <a:r>
              <a:rPr lang="en-IE" b="0" u="none" strike="noStrike" dirty="0">
                <a:solidFill>
                  <a:srgbClr val="000000"/>
                </a:solidFill>
                <a:effectLst/>
                <a:uFillTx/>
                <a:cs typeface="Arial"/>
              </a:rPr>
              <a:t>can’t</a:t>
            </a:r>
            <a:r>
              <a:rPr lang="en-IE" dirty="0">
                <a:solidFill>
                  <a:srgbClr val="000000"/>
                </a:solidFill>
                <a:cs typeface="Arial"/>
              </a:rPr>
              <a:t> </a:t>
            </a:r>
            <a:r>
              <a:rPr lang="en-IE" b="0" u="none" strike="noStrike" dirty="0">
                <a:solidFill>
                  <a:srgbClr val="000000"/>
                </a:solidFill>
                <a:effectLst/>
                <a:uFillTx/>
                <a:cs typeface="Arial"/>
              </a:rPr>
              <a:t>hand this</a:t>
            </a:r>
            <a:r>
              <a:rPr lang="en-IE" dirty="0">
                <a:solidFill>
                  <a:srgbClr val="000000"/>
                </a:solidFill>
                <a:cs typeface="Arial"/>
              </a:rPr>
              <a:t> </a:t>
            </a:r>
            <a:r>
              <a:rPr lang="en-IE" b="0" u="none" strike="noStrike" dirty="0">
                <a:solidFill>
                  <a:srgbClr val="000000"/>
                </a:solidFill>
                <a:effectLst/>
                <a:uFillTx/>
                <a:cs typeface="Arial"/>
              </a:rPr>
              <a:t>over,</a:t>
            </a:r>
            <a:r>
              <a:rPr lang="en-IE" dirty="0">
                <a:solidFill>
                  <a:srgbClr val="000000"/>
                </a:solidFill>
                <a:cs typeface="Arial"/>
              </a:rPr>
              <a:t> </a:t>
            </a:r>
            <a:r>
              <a:rPr lang="en-IE" b="0" u="none" strike="noStrike" dirty="0">
                <a:solidFill>
                  <a:srgbClr val="000000"/>
                </a:solidFill>
                <a:effectLst/>
                <a:uFillTx/>
                <a:cs typeface="Arial"/>
              </a:rPr>
              <a:t>it would put too much burden on others;</a:t>
            </a:r>
            <a:r>
              <a:rPr lang="en-IE" dirty="0">
                <a:solidFill>
                  <a:srgbClr val="000000"/>
                </a:solidFill>
                <a:cs typeface="Arial"/>
              </a:rPr>
              <a:t> </a:t>
            </a:r>
            <a:endParaRPr lang="en-IE" dirty="0">
              <a:cs typeface="Arial"/>
            </a:endParaRPr>
          </a:p>
          <a:p>
            <a:pPr algn="l">
              <a:buNone/>
            </a:pPr>
            <a:r>
              <a:rPr lang="en-IE" b="0" u="none" strike="noStrike" dirty="0">
                <a:solidFill>
                  <a:srgbClr val="000000"/>
                </a:solidFill>
                <a:effectLst/>
                <a:uFillTx/>
                <a:cs typeface="Arial"/>
              </a:rPr>
              <a:t> </a:t>
            </a:r>
            <a:endParaRPr lang="en-IE" dirty="0">
              <a:cs typeface="Arial"/>
            </a:endParaRPr>
          </a:p>
          <a:p>
            <a:pPr>
              <a:spcBef>
                <a:spcPts val="1191"/>
              </a:spcBef>
              <a:spcAft>
                <a:spcPts val="992"/>
              </a:spcAft>
            </a:pPr>
            <a:r>
              <a:rPr lang="en-IE" b="0" u="none" strike="noStrike">
                <a:solidFill>
                  <a:srgbClr val="000000"/>
                </a:solidFill>
                <a:effectLst/>
                <a:uFillTx/>
              </a:rPr>
              <a:t>Had to be me. Someone else might have gotten it wrong;</a:t>
            </a:r>
            <a:r>
              <a:rPr lang="en-IE">
                <a:solidFill>
                  <a:srgbClr val="000000"/>
                </a:solidFill>
              </a:rPr>
              <a:t> </a:t>
            </a:r>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217488" y="812800"/>
            <a:ext cx="7124700" cy="4008438"/>
          </a:xfrm>
          <a:prstGeom prst="rect">
            <a:avLst/>
          </a:prstGeom>
          <a:ln w="0">
            <a:noFill/>
          </a:ln>
        </p:spPr>
      </p:sp>
      <p:sp>
        <p:nvSpPr>
          <p:cNvPr id="8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spcBef>
                <a:spcPts val="1191"/>
              </a:spcBef>
              <a:spcAft>
                <a:spcPts val="992"/>
              </a:spcAft>
              <a:buNone/>
            </a:pPr>
            <a:r>
              <a:rPr lang="en-IE" sz="1000" b="0" u="none" strike="noStrike">
                <a:solidFill>
                  <a:srgbClr val="000000"/>
                </a:solidFill>
                <a:effectLst/>
                <a:uFillTx/>
                <a:latin typeface="Arial"/>
              </a:rPr>
              <a:t>What Can We Do? </a:t>
            </a:r>
          </a:p>
          <a:p>
            <a:pPr indent="0" algn="l">
              <a:spcBef>
                <a:spcPts val="1191"/>
              </a:spcBef>
              <a:spcAft>
                <a:spcPts val="992"/>
              </a:spcAft>
              <a:buNone/>
            </a:pPr>
            <a:r>
              <a:rPr lang="en-IE" sz="1000" b="0" u="none" strike="noStrike">
                <a:solidFill>
                  <a:srgbClr val="000000"/>
                </a:solidFill>
                <a:effectLst/>
                <a:uFillTx/>
                <a:latin typeface="Arial"/>
              </a:rPr>
              <a:t>Reevaluating the case we make for documentation and SOPs and why they’re vital; </a:t>
            </a:r>
          </a:p>
          <a:p>
            <a:pPr indent="0" algn="l">
              <a:spcBef>
                <a:spcPts val="1191"/>
              </a:spcBef>
              <a:spcAft>
                <a:spcPts val="992"/>
              </a:spcAft>
              <a:buNone/>
            </a:pPr>
            <a:r>
              <a:rPr lang="en-IE" sz="1000" b="0" u="none" strike="noStrike">
                <a:solidFill>
                  <a:srgbClr val="000000"/>
                </a:solidFill>
                <a:effectLst/>
                <a:uFillTx/>
                <a:latin typeface="Arial"/>
              </a:rPr>
              <a:t>Hiring staff who can write and run such processes properly and/or training current staff to do so; </a:t>
            </a:r>
          </a:p>
          <a:p>
            <a:pPr indent="0" algn="l">
              <a:spcBef>
                <a:spcPts val="1191"/>
              </a:spcBef>
              <a:spcAft>
                <a:spcPts val="992"/>
              </a:spcAft>
              <a:buNone/>
            </a:pPr>
            <a:r>
              <a:rPr lang="en-IE" sz="1000" b="0" u="none" strike="noStrike">
                <a:solidFill>
                  <a:srgbClr val="000000"/>
                </a:solidFill>
                <a:effectLst/>
                <a:uFillTx/>
                <a:latin typeface="Arial"/>
              </a:rPr>
              <a:t>Normalising handover and taking breaks, especially during a crisis; </a:t>
            </a:r>
          </a:p>
          <a:p>
            <a:pPr indent="0" algn="l">
              <a:spcBef>
                <a:spcPts val="1191"/>
              </a:spcBef>
              <a:spcAft>
                <a:spcPts val="992"/>
              </a:spcAft>
              <a:buNone/>
            </a:pPr>
            <a:r>
              <a:rPr lang="en-IE" sz="1000" b="0" u="none" strike="noStrike">
                <a:solidFill>
                  <a:srgbClr val="000000"/>
                </a:solidFill>
                <a:effectLst/>
                <a:uFillTx/>
                <a:latin typeface="Arial"/>
              </a:rPr>
              <a:t>Practising crisis situations without key personnel; </a:t>
            </a:r>
          </a:p>
          <a:p>
            <a:pPr indent="0" algn="l">
              <a:spcBef>
                <a:spcPts val="1191"/>
              </a:spcBef>
              <a:spcAft>
                <a:spcPts val="992"/>
              </a:spcAft>
              <a:buNone/>
            </a:pPr>
            <a:r>
              <a:rPr lang="en-IE" sz="1000" b="0" u="none" strike="noStrike">
                <a:solidFill>
                  <a:srgbClr val="000000"/>
                </a:solidFill>
                <a:effectLst/>
                <a:uFillTx/>
                <a:latin typeface="Arial"/>
              </a:rPr>
              <a:t>Being honest about resiliency and funding, both internally and with clients; </a:t>
            </a:r>
          </a:p>
          <a:p>
            <a:pPr indent="0" algn="l">
              <a:spcBef>
                <a:spcPts val="1191"/>
              </a:spcBef>
              <a:spcAft>
                <a:spcPts val="992"/>
              </a:spcAft>
              <a:buNone/>
            </a:pPr>
            <a:r>
              <a:rPr lang="en-IE" sz="1000" b="0" u="none" strike="noStrike">
                <a:solidFill>
                  <a:srgbClr val="000000"/>
                </a:solidFill>
                <a:effectLst/>
                <a:uFillTx/>
                <a:latin typeface="Arial"/>
              </a:rPr>
              <a:t>Ensuring that staff have the management support they need; </a:t>
            </a:r>
          </a:p>
          <a:p>
            <a:pPr indent="0" algn="l">
              <a:spcBef>
                <a:spcPts val="1191"/>
              </a:spcBef>
              <a:spcAft>
                <a:spcPts val="992"/>
              </a:spcAft>
              <a:buNone/>
            </a:pPr>
            <a:r>
              <a:rPr lang="en-IE" sz="1000" b="0" u="none" strike="noStrike">
                <a:solidFill>
                  <a:srgbClr val="000000"/>
                </a:solidFill>
                <a:effectLst/>
                <a:uFillTx/>
                <a:latin typeface="Arial"/>
              </a:rPr>
              <a:t>Praising consistent, day-to-day work above acts of heroism. </a:t>
            </a:r>
          </a:p>
          <a:p>
            <a:pPr indent="0" algn="l">
              <a:spcBef>
                <a:spcPts val="1191"/>
              </a:spcBef>
              <a:spcAft>
                <a:spcPts val="992"/>
              </a:spcAft>
              <a:buNone/>
            </a:pPr>
            <a:endParaRPr lang="en-IE" sz="1000" b="0" u="none" strike="noStrike">
              <a:solidFill>
                <a:srgbClr val="000000"/>
              </a:solidFill>
              <a:effectLst/>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bg>
      <p:bgPr>
        <a:noFill/>
        <a:effectLst/>
      </p:bgPr>
    </p:bg>
    <p:spTree>
      <p:nvGrpSpPr>
        <p:cNvPr id="1" name=""/>
        <p:cNvGrpSpPr/>
        <p:nvPr/>
      </p:nvGrpSpPr>
      <p:grpSpPr>
        <a:xfrm>
          <a:off x="0" y="0"/>
          <a:ext cx="0" cy="0"/>
          <a:chOff x="0" y="0"/>
          <a:chExt cx="0" cy="0"/>
        </a:xfrm>
      </p:grpSpPr>
      <p:sp>
        <p:nvSpPr>
          <p:cNvPr id="2" name="Rectangle 5" hidden="1"/>
          <p:cNvSpPr/>
          <p:nvPr/>
        </p:nvSpPr>
        <p:spPr>
          <a:xfrm>
            <a:off x="0" y="4503240"/>
            <a:ext cx="9143640" cy="6458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3" name="Picture 9" descr="A black and white logo&#10;&#10;Description automatically generated" hidden="1"/>
          <p:cNvPicPr/>
          <p:nvPr/>
        </p:nvPicPr>
        <p:blipFill>
          <a:blip r:embed="rId2"/>
          <a:srcRect b="47447"/>
          <a:stretch/>
        </p:blipFill>
        <p:spPr>
          <a:xfrm>
            <a:off x="350280" y="4696200"/>
            <a:ext cx="818640" cy="259200"/>
          </a:xfrm>
          <a:prstGeom prst="rect">
            <a:avLst/>
          </a:prstGeom>
          <a:noFill/>
          <a:ln w="0">
            <a:noFill/>
          </a:ln>
        </p:spPr>
      </p:pic>
      <p:pic>
        <p:nvPicPr>
          <p:cNvPr id="4" name="Picture 11" descr="A colorful bird and a bird&#10;&#10;Description automatically generated with medium confidence" hidden="1"/>
          <p:cNvPicPr/>
          <p:nvPr/>
        </p:nvPicPr>
        <p:blipFill>
          <a:blip r:embed="rId3"/>
          <a:stretch/>
        </p:blipFill>
        <p:spPr>
          <a:xfrm>
            <a:off x="2837160" y="4555080"/>
            <a:ext cx="3669840" cy="594360"/>
          </a:xfrm>
          <a:prstGeom prst="rect">
            <a:avLst/>
          </a:prstGeom>
          <a:noFill/>
          <a:ln w="0">
            <a:noFill/>
          </a:ln>
        </p:spPr>
      </p:pic>
      <p:sp>
        <p:nvSpPr>
          <p:cNvPr id="5" name="Rectangle 3"/>
          <p:cNvSpPr/>
          <p:nvPr/>
        </p:nvSpPr>
        <p:spPr>
          <a:xfrm>
            <a:off x="0" y="0"/>
            <a:ext cx="9143640" cy="514332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6" name="Picture 4" descr="A colorful pattern with different designs&#10;&#10;Description automatically generated with medium confidence"/>
          <p:cNvPicPr/>
          <p:nvPr/>
        </p:nvPicPr>
        <p:blipFill>
          <a:blip r:embed="rId4"/>
          <a:stretch/>
        </p:blipFill>
        <p:spPr>
          <a:xfrm>
            <a:off x="3692880" y="672840"/>
            <a:ext cx="5450760" cy="3507120"/>
          </a:xfrm>
          <a:prstGeom prst="rect">
            <a:avLst/>
          </a:prstGeom>
          <a:noFill/>
          <a:ln w="0">
            <a:noFill/>
          </a:ln>
        </p:spPr>
      </p:pic>
      <p:sp>
        <p:nvSpPr>
          <p:cNvPr id="7" name="PlaceHolder 1"/>
          <p:cNvSpPr>
            <a:spLocks noGrp="1"/>
          </p:cNvSpPr>
          <p:nvPr>
            <p:ph type="body" hasCustomPrompt="1"/>
          </p:nvPr>
        </p:nvSpPr>
        <p:spPr>
          <a:xfrm>
            <a:off x="460440" y="2664360"/>
            <a:ext cx="3271680" cy="236880"/>
          </a:xfrm>
          <a:prstGeom prst="rect">
            <a:avLst/>
          </a:prstGeom>
          <a:noFill/>
          <a:ln w="0">
            <a:noFill/>
          </a:ln>
        </p:spPr>
        <p:txBody>
          <a:bodyPr lIns="91440" tIns="45720" rIns="91440" bIns="45720" anchor="t">
            <a:noAutofit/>
          </a:bodyPr>
          <a:lstStyle>
            <a:lvl1pPr indent="0" algn="l" defTabSz="685800">
              <a:lnSpc>
                <a:spcPct val="90000"/>
              </a:lnSpc>
              <a:spcBef>
                <a:spcPts val="751"/>
              </a:spcBef>
              <a:buNone/>
              <a:tabLst>
                <a:tab pos="0" algn="l"/>
              </a:tabLst>
              <a:defRPr lang="en-US" sz="1600" b="1" u="none" strike="noStrike">
                <a:solidFill>
                  <a:srgbClr val="037C3F"/>
                </a:solidFill>
                <a:effectLst/>
                <a:uFillTx/>
                <a:latin typeface="Calibri"/>
                <a:ea typeface="Verdana"/>
              </a:defRPr>
            </a:lvl1pPr>
          </a:lstStyle>
          <a:p>
            <a:pPr indent="0" algn="l" defTabSz="685800">
              <a:lnSpc>
                <a:spcPct val="90000"/>
              </a:lnSpc>
              <a:spcBef>
                <a:spcPts val="751"/>
              </a:spcBef>
              <a:buNone/>
              <a:tabLst>
                <a:tab pos="0" algn="l"/>
              </a:tabLst>
            </a:pPr>
            <a:r>
              <a:rPr lang="en-US" sz="1600" b="1" u="none" strike="noStrike">
                <a:solidFill>
                  <a:srgbClr val="037C3F"/>
                </a:solidFill>
                <a:effectLst/>
                <a:uFillTx/>
                <a:latin typeface="Calibri"/>
                <a:ea typeface="Verdana"/>
              </a:rPr>
              <a:t>Presenter</a:t>
            </a:r>
            <a:endParaRPr lang="en-US" sz="1600" b="0" u="none" strike="noStrike">
              <a:solidFill>
                <a:srgbClr val="1C305D"/>
              </a:solidFill>
              <a:effectLst/>
              <a:uFillTx/>
              <a:latin typeface="Calibri"/>
            </a:endParaRPr>
          </a:p>
        </p:txBody>
      </p:sp>
      <p:sp>
        <p:nvSpPr>
          <p:cNvPr id="8" name="PlaceHolder 2"/>
          <p:cNvSpPr>
            <a:spLocks noGrp="1"/>
          </p:cNvSpPr>
          <p:nvPr>
            <p:ph type="body" hasCustomPrompt="1"/>
          </p:nvPr>
        </p:nvSpPr>
        <p:spPr>
          <a:xfrm>
            <a:off x="460440" y="1696680"/>
            <a:ext cx="4336560" cy="381240"/>
          </a:xfrm>
          <a:prstGeom prst="rect">
            <a:avLst/>
          </a:prstGeom>
          <a:noFill/>
          <a:ln w="0">
            <a:noFill/>
          </a:ln>
        </p:spPr>
        <p:txBody>
          <a:bodyPr lIns="91440" tIns="45720" rIns="91440" bIns="45720" anchor="ctr">
            <a:noAutofit/>
          </a:bodyPr>
          <a:lstStyle>
            <a:lvl1pPr indent="0" algn="l" defTabSz="685800">
              <a:lnSpc>
                <a:spcPct val="150000"/>
              </a:lnSpc>
              <a:spcBef>
                <a:spcPts val="751"/>
              </a:spcBef>
              <a:buNone/>
              <a:tabLst>
                <a:tab pos="0" algn="l"/>
              </a:tabLst>
              <a:defRPr lang="en-US" sz="1800" b="0" u="none" strike="noStrike">
                <a:solidFill>
                  <a:srgbClr val="1C305D"/>
                </a:solidFill>
                <a:effectLst/>
                <a:uFillTx/>
                <a:latin typeface="Calibri"/>
                <a:ea typeface="Verdana"/>
              </a:defRPr>
            </a:lvl1pPr>
          </a:lstStyle>
          <a:p>
            <a:pPr indent="0" algn="l" defTabSz="685800">
              <a:lnSpc>
                <a:spcPct val="150000"/>
              </a:lnSpc>
              <a:spcBef>
                <a:spcPts val="751"/>
              </a:spcBef>
              <a:buNone/>
              <a:tabLst>
                <a:tab pos="0" algn="l"/>
              </a:tabLst>
            </a:pPr>
            <a:r>
              <a:rPr lang="en-US" sz="1800" b="0" u="none" strike="noStrike">
                <a:solidFill>
                  <a:srgbClr val="1C305D"/>
                </a:solidFill>
                <a:effectLst/>
                <a:uFillTx/>
                <a:latin typeface="Calibri"/>
                <a:ea typeface="Verdana"/>
              </a:rPr>
              <a:t>Subtitle</a:t>
            </a:r>
            <a:endParaRPr lang="en-US" sz="1800" b="0" u="none" strike="noStrike">
              <a:solidFill>
                <a:srgbClr val="1C305D"/>
              </a:solidFill>
              <a:effectLst/>
              <a:uFillTx/>
              <a:latin typeface="Calibri"/>
            </a:endParaRPr>
          </a:p>
        </p:txBody>
      </p:sp>
      <p:sp>
        <p:nvSpPr>
          <p:cNvPr id="9" name="PlaceHolder 3"/>
          <p:cNvSpPr>
            <a:spLocks noGrp="1"/>
          </p:cNvSpPr>
          <p:nvPr>
            <p:ph type="body" hasCustomPrompt="1"/>
          </p:nvPr>
        </p:nvSpPr>
        <p:spPr>
          <a:xfrm>
            <a:off x="466920" y="591840"/>
            <a:ext cx="4330080" cy="1006200"/>
          </a:xfrm>
          <a:prstGeom prst="rect">
            <a:avLst/>
          </a:prstGeom>
          <a:noFill/>
          <a:ln w="0">
            <a:noFill/>
          </a:ln>
        </p:spPr>
        <p:txBody>
          <a:bodyPr lIns="91440" tIns="45720" rIns="91440" bIns="45720" anchor="t">
            <a:noAutofit/>
          </a:bodyPr>
          <a:lstStyle>
            <a:lvl1pPr indent="0" algn="l" defTabSz="685800">
              <a:lnSpc>
                <a:spcPts val="3699"/>
              </a:lnSpc>
              <a:buNone/>
              <a:tabLst>
                <a:tab pos="0" algn="l"/>
              </a:tabLst>
              <a:defRPr lang="en-US" sz="3600" b="1" u="none" strike="noStrike">
                <a:solidFill>
                  <a:srgbClr val="1C305D"/>
                </a:solidFill>
                <a:effectLst/>
                <a:uFillTx/>
                <a:latin typeface="Calibri"/>
                <a:ea typeface="Verdana"/>
              </a:defRPr>
            </a:lvl1pPr>
          </a:lstStyle>
          <a:p>
            <a:pPr indent="0" algn="l" defTabSz="685800">
              <a:lnSpc>
                <a:spcPts val="3699"/>
              </a:lnSpc>
              <a:buNone/>
              <a:tabLst>
                <a:tab pos="0" algn="l"/>
              </a:tabLst>
            </a:pPr>
            <a:r>
              <a:rPr lang="en-US" sz="3600" b="1" u="none" strike="noStrike">
                <a:solidFill>
                  <a:srgbClr val="1C305D"/>
                </a:solidFill>
                <a:effectLst/>
                <a:uFillTx/>
                <a:latin typeface="Calibri"/>
                <a:ea typeface="Verdana"/>
              </a:rPr>
              <a:t>Title</a:t>
            </a:r>
            <a:endParaRPr lang="en-US" sz="3600" b="0" u="none" strike="noStrike">
              <a:solidFill>
                <a:srgbClr val="1C305D"/>
              </a:solidFill>
              <a:effectLst/>
              <a:uFillTx/>
              <a:latin typeface="Calibri"/>
            </a:endParaRPr>
          </a:p>
        </p:txBody>
      </p:sp>
      <p:sp>
        <p:nvSpPr>
          <p:cNvPr id="10" name="PlaceHolder 4"/>
          <p:cNvSpPr>
            <a:spLocks noGrp="1"/>
          </p:cNvSpPr>
          <p:nvPr>
            <p:ph type="body" hasCustomPrompt="1"/>
          </p:nvPr>
        </p:nvSpPr>
        <p:spPr>
          <a:xfrm>
            <a:off x="460440" y="2967120"/>
            <a:ext cx="3271680" cy="228960"/>
          </a:xfrm>
          <a:prstGeom prst="rect">
            <a:avLst/>
          </a:prstGeom>
          <a:noFill/>
          <a:ln w="0">
            <a:noFill/>
          </a:ln>
        </p:spPr>
        <p:txBody>
          <a:bodyPr lIns="91440" tIns="45720" rIns="91440" bIns="45720" anchor="t">
            <a:noAutofit/>
          </a:bodyPr>
          <a:lstStyle>
            <a:lvl1pPr indent="0" algn="l" defTabSz="685800">
              <a:lnSpc>
                <a:spcPts val="1199"/>
              </a:lnSpc>
              <a:buNone/>
              <a:tabLst>
                <a:tab pos="0" algn="l"/>
              </a:tabLst>
              <a:defRPr lang="en-US" sz="1400" b="1" u="none" strike="noStrike">
                <a:solidFill>
                  <a:srgbClr val="1C305D"/>
                </a:solidFill>
                <a:effectLst/>
                <a:uFillTx/>
                <a:latin typeface="Calibri"/>
                <a:ea typeface="Verdana"/>
              </a:defRPr>
            </a:lvl1pPr>
          </a:lstStyle>
          <a:p>
            <a:pPr indent="0" algn="l" defTabSz="685800">
              <a:lnSpc>
                <a:spcPts val="1199"/>
              </a:lnSpc>
              <a:buNone/>
              <a:tabLst>
                <a:tab pos="0" algn="l"/>
              </a:tabLst>
            </a:pPr>
            <a:r>
              <a:rPr lang="en-US" sz="1400" b="1" u="none" strike="noStrike">
                <a:solidFill>
                  <a:srgbClr val="1C305D"/>
                </a:solidFill>
                <a:effectLst/>
                <a:uFillTx/>
                <a:latin typeface="Calibri"/>
                <a:ea typeface="Verdana"/>
              </a:rPr>
              <a:t>Location</a:t>
            </a:r>
            <a:endParaRPr lang="en-US" sz="1400" b="0" u="none" strike="noStrike">
              <a:solidFill>
                <a:srgbClr val="1C305D"/>
              </a:solidFill>
              <a:effectLst/>
              <a:uFillTx/>
              <a:latin typeface="Calibri"/>
            </a:endParaRPr>
          </a:p>
        </p:txBody>
      </p:sp>
      <p:sp>
        <p:nvSpPr>
          <p:cNvPr id="11" name="PlaceHolder 5"/>
          <p:cNvSpPr>
            <a:spLocks noGrp="1"/>
          </p:cNvSpPr>
          <p:nvPr>
            <p:ph type="body" hasCustomPrompt="1"/>
          </p:nvPr>
        </p:nvSpPr>
        <p:spPr>
          <a:xfrm>
            <a:off x="460440" y="3180240"/>
            <a:ext cx="3271680" cy="236880"/>
          </a:xfrm>
          <a:prstGeom prst="rect">
            <a:avLst/>
          </a:prstGeom>
          <a:noFill/>
          <a:ln w="0">
            <a:noFill/>
          </a:ln>
        </p:spPr>
        <p:txBody>
          <a:bodyPr lIns="91440" tIns="45720" rIns="91440" bIns="45720" anchor="t">
            <a:noAutofit/>
          </a:bodyPr>
          <a:lstStyle>
            <a:lvl1pPr indent="0" algn="l" defTabSz="685800">
              <a:lnSpc>
                <a:spcPts val="1199"/>
              </a:lnSpc>
              <a:buNone/>
              <a:tabLst>
                <a:tab pos="0" algn="l"/>
              </a:tabLst>
              <a:defRPr lang="en-US" sz="1400" b="0" u="none" strike="noStrike">
                <a:solidFill>
                  <a:srgbClr val="1C305D"/>
                </a:solidFill>
                <a:effectLst/>
                <a:uFillTx/>
                <a:latin typeface="Calibri"/>
                <a:ea typeface="Verdana"/>
              </a:defRPr>
            </a:lvl1pPr>
          </a:lstStyle>
          <a:p>
            <a:pPr indent="0" algn="l" defTabSz="685800">
              <a:lnSpc>
                <a:spcPts val="1199"/>
              </a:lnSpc>
              <a:buNone/>
              <a:tabLst>
                <a:tab pos="0" algn="l"/>
              </a:tabLst>
            </a:pPr>
            <a:r>
              <a:rPr lang="en-US" sz="1400" b="0" u="none" strike="noStrike">
                <a:solidFill>
                  <a:srgbClr val="1C305D"/>
                </a:solidFill>
                <a:effectLst/>
                <a:uFillTx/>
                <a:latin typeface="Calibri"/>
                <a:ea typeface="Verdana"/>
              </a:rPr>
              <a:t>Date</a:t>
            </a:r>
            <a:endParaRPr lang="en-US" sz="1400" b="0" u="none" strike="noStrike">
              <a:solidFill>
                <a:srgbClr val="1C305D"/>
              </a:solidFill>
              <a:effectLst/>
              <a:uFillTx/>
              <a:latin typeface="Calibri"/>
            </a:endParaRPr>
          </a:p>
        </p:txBody>
      </p:sp>
      <p:sp>
        <p:nvSpPr>
          <p:cNvPr id="12" name="Rectangle 26"/>
          <p:cNvSpPr/>
          <p:nvPr/>
        </p:nvSpPr>
        <p:spPr>
          <a:xfrm>
            <a:off x="0" y="4177080"/>
            <a:ext cx="9143640" cy="9662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13" name="Picture 31" descr="A black background with white text&#10;&#10;Description automatically generated"/>
          <p:cNvPicPr/>
          <p:nvPr/>
        </p:nvPicPr>
        <p:blipFill>
          <a:blip r:embed="rId5"/>
          <a:stretch/>
        </p:blipFill>
        <p:spPr>
          <a:xfrm>
            <a:off x="7814880" y="4556520"/>
            <a:ext cx="968760" cy="205920"/>
          </a:xfrm>
          <a:prstGeom prst="rect">
            <a:avLst/>
          </a:prstGeom>
          <a:noFill/>
          <a:ln w="0">
            <a:noFill/>
          </a:ln>
        </p:spPr>
      </p:pic>
      <p:pic>
        <p:nvPicPr>
          <p:cNvPr id="14" name="Picture 35" descr="A black and white logo&#10;&#10;Description automatically generated"/>
          <p:cNvPicPr/>
          <p:nvPr/>
        </p:nvPicPr>
        <p:blipFill>
          <a:blip r:embed="rId2"/>
          <a:srcRect b="47447"/>
          <a:stretch/>
        </p:blipFill>
        <p:spPr>
          <a:xfrm>
            <a:off x="460440" y="4471560"/>
            <a:ext cx="1081800" cy="342720"/>
          </a:xfrm>
          <a:prstGeom prst="rect">
            <a:avLst/>
          </a:prstGeom>
          <a:noFill/>
          <a:ln w="0">
            <a:noFill/>
          </a:ln>
        </p:spPr>
      </p:pic>
      <p:sp>
        <p:nvSpPr>
          <p:cNvPr id="15" name="PlaceHolder 6"/>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lvl1pPr indent="0" algn="l">
              <a:buNone/>
              <a:defRPr lang="en-US" sz="1350" b="0" u="none" strike="noStrike">
                <a:solidFill>
                  <a:schemeClr val="dk1"/>
                </a:solidFill>
                <a:effectLst/>
                <a:uFillTx/>
                <a:latin typeface="Calibri"/>
              </a:defRPr>
            </a:lvl1pPr>
          </a:lstStyle>
          <a:p>
            <a:pPr indent="0" algn="l">
              <a:buNone/>
            </a:pPr>
            <a:r>
              <a:rPr lang="en-US" sz="1350" b="0" u="none" strike="noStrike">
                <a:solidFill>
                  <a:schemeClr val="dk1"/>
                </a:solidFill>
                <a:effectLst/>
                <a:uFillTx/>
                <a:latin typeface="Calibri"/>
              </a:rPr>
              <a:t>Click to edit the title text format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le and Content">
    <p:bg>
      <p:bgPr>
        <a:solidFill>
          <a:srgbClr val="FFFFFF"/>
        </a:solidFill>
        <a:effectLst/>
      </p:bgPr>
    </p:bg>
    <p:spTree>
      <p:nvGrpSpPr>
        <p:cNvPr id="1" name=""/>
        <p:cNvGrpSpPr/>
        <p:nvPr/>
      </p:nvGrpSpPr>
      <p:grpSpPr>
        <a:xfrm>
          <a:off x="0" y="0"/>
          <a:ext cx="0" cy="0"/>
          <a:chOff x="0" y="0"/>
          <a:chExt cx="0" cy="0"/>
        </a:xfrm>
      </p:grpSpPr>
      <p:sp>
        <p:nvSpPr>
          <p:cNvPr id="16" name="Rectangle 5"/>
          <p:cNvSpPr/>
          <p:nvPr/>
        </p:nvSpPr>
        <p:spPr>
          <a:xfrm>
            <a:off x="0" y="4503240"/>
            <a:ext cx="9143640" cy="6458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17" name="Picture 9" descr="A black and white logo&#10;&#10;Description automatically generated"/>
          <p:cNvPicPr/>
          <p:nvPr/>
        </p:nvPicPr>
        <p:blipFill>
          <a:blip r:embed="rId2"/>
          <a:srcRect b="47447"/>
          <a:stretch/>
        </p:blipFill>
        <p:spPr>
          <a:xfrm>
            <a:off x="350280" y="4696200"/>
            <a:ext cx="818640" cy="259200"/>
          </a:xfrm>
          <a:prstGeom prst="rect">
            <a:avLst/>
          </a:prstGeom>
          <a:noFill/>
          <a:ln w="0">
            <a:noFill/>
          </a:ln>
        </p:spPr>
      </p:pic>
      <p:pic>
        <p:nvPicPr>
          <p:cNvPr id="18" name="Picture 11" descr="A colorful bird and a bird&#10;&#10;Description automatically generated with medium confidence"/>
          <p:cNvPicPr/>
          <p:nvPr/>
        </p:nvPicPr>
        <p:blipFill>
          <a:blip r:embed="rId3"/>
          <a:stretch/>
        </p:blipFill>
        <p:spPr>
          <a:xfrm>
            <a:off x="2837160" y="4555080"/>
            <a:ext cx="3669840" cy="594360"/>
          </a:xfrm>
          <a:prstGeom prst="rect">
            <a:avLst/>
          </a:prstGeom>
          <a:noFill/>
          <a:ln w="0">
            <a:noFill/>
          </a:ln>
        </p:spPr>
      </p:pic>
      <p:sp>
        <p:nvSpPr>
          <p:cNvPr id="19" name="PlaceHolder 1"/>
          <p:cNvSpPr>
            <a:spLocks noGrp="1"/>
          </p:cNvSpPr>
          <p:nvPr>
            <p:ph type="body"/>
          </p:nvPr>
        </p:nvSpPr>
        <p:spPr>
          <a:xfrm>
            <a:off x="350280" y="964440"/>
            <a:ext cx="8438760" cy="3356640"/>
          </a:xfrm>
          <a:prstGeom prst="rect">
            <a:avLst/>
          </a:prstGeom>
          <a:noFill/>
          <a:ln w="0">
            <a:noFill/>
          </a:ln>
        </p:spPr>
        <p:txBody>
          <a:bodyPr lIns="91440" tIns="45720" rIns="91440" bIns="45720" anchor="t">
            <a:noAutofit/>
          </a:bodyPr>
          <a:lstStyle>
            <a:lvl1pPr algn="l" defTabSz="685800">
              <a:lnSpc>
                <a:spcPct val="90000"/>
              </a:lnSpc>
              <a:spcBef>
                <a:spcPts val="751"/>
              </a:spcBef>
              <a:buClr>
                <a:srgbClr val="1C2C4F"/>
              </a:buClr>
              <a:buFont typeface="Arial"/>
              <a:buChar char="•"/>
              <a:defRPr lang="en-US" sz="1800" b="0" u="none" strike="noStrike">
                <a:solidFill>
                  <a:srgbClr val="1C2C4F"/>
                </a:solidFill>
                <a:effectLst/>
                <a:uFillTx/>
                <a:latin typeface="Calibri"/>
                <a:ea typeface="Verdana"/>
              </a:defRPr>
            </a:lvl1pPr>
            <a:lvl2pPr lvl="1" algn="l" defTabSz="685800">
              <a:lnSpc>
                <a:spcPct val="90000"/>
              </a:lnSpc>
              <a:spcBef>
                <a:spcPts val="374"/>
              </a:spcBef>
              <a:buClr>
                <a:srgbClr val="1C2C4F"/>
              </a:buClr>
              <a:buFont typeface="Arial"/>
              <a:buChar char="•"/>
              <a:defRPr lang="en-US" sz="1600" b="0" u="none" strike="noStrike">
                <a:solidFill>
                  <a:srgbClr val="1C2C4F"/>
                </a:solidFill>
                <a:effectLst/>
                <a:uFillTx/>
                <a:latin typeface="Calibri"/>
                <a:ea typeface="Verdana"/>
              </a:defRPr>
            </a:lvl2pPr>
            <a:lvl3pPr lvl="2" algn="l" defTabSz="685800">
              <a:lnSpc>
                <a:spcPct val="90000"/>
              </a:lnSpc>
              <a:spcBef>
                <a:spcPts val="374"/>
              </a:spcBef>
              <a:buClr>
                <a:srgbClr val="1C2C4F"/>
              </a:buClr>
              <a:buFont typeface="Arial"/>
              <a:buChar char="•"/>
              <a:defRPr lang="en-US" sz="1400" b="0" u="none" strike="noStrike">
                <a:solidFill>
                  <a:srgbClr val="1C2C4F"/>
                </a:solidFill>
                <a:effectLst/>
                <a:uFillTx/>
                <a:latin typeface="Calibri"/>
                <a:ea typeface="Verdana"/>
              </a:defRPr>
            </a:lvl3pPr>
            <a:lvl4pPr lvl="3" algn="l" defTabSz="685800">
              <a:lnSpc>
                <a:spcPct val="90000"/>
              </a:lnSpc>
              <a:spcBef>
                <a:spcPts val="374"/>
              </a:spcBef>
              <a:buClr>
                <a:srgbClr val="1C2C4F"/>
              </a:buClr>
              <a:buFont typeface="Arial"/>
              <a:buChar char="•"/>
              <a:defRPr lang="en-US" sz="1200" b="0" u="none" strike="noStrike">
                <a:solidFill>
                  <a:srgbClr val="1C2C4F"/>
                </a:solidFill>
                <a:effectLst/>
                <a:uFillTx/>
                <a:latin typeface="Calibri"/>
                <a:ea typeface="Verdana"/>
              </a:defRPr>
            </a:lvl4pPr>
            <a:lvl5pPr lvl="4" algn="l" defTabSz="685800">
              <a:lnSpc>
                <a:spcPct val="90000"/>
              </a:lnSpc>
              <a:spcBef>
                <a:spcPts val="374"/>
              </a:spcBef>
              <a:buClr>
                <a:srgbClr val="1C2C4F"/>
              </a:buClr>
              <a:buFont typeface="Arial"/>
              <a:buChar char="•"/>
              <a:defRPr lang="en-US" sz="1200" b="0" u="none" strike="noStrike">
                <a:solidFill>
                  <a:srgbClr val="1C2C4F"/>
                </a:solidFill>
                <a:effectLst/>
                <a:uFillTx/>
                <a:latin typeface="Calibri"/>
                <a:ea typeface="Verdana"/>
              </a:defRPr>
            </a:lvl5pPr>
          </a:lstStyle>
          <a:p>
            <a:pPr marL="171360" indent="-171360" algn="l" defTabSz="685800">
              <a:lnSpc>
                <a:spcPct val="90000"/>
              </a:lnSpc>
              <a:spcBef>
                <a:spcPts val="751"/>
              </a:spcBef>
              <a:buClr>
                <a:srgbClr val="1C2C4F"/>
              </a:buClr>
              <a:buFont typeface="Arial"/>
              <a:buChar char="•"/>
            </a:pPr>
            <a:r>
              <a:rPr lang="en-US" sz="1800" b="0" u="none" strike="noStrike">
                <a:solidFill>
                  <a:srgbClr val="1C2C4F"/>
                </a:solidFill>
                <a:effectLst/>
                <a:uFillTx/>
                <a:latin typeface="Calibri"/>
                <a:ea typeface="Verdana"/>
              </a:rPr>
              <a:t>Click to edit Master text styles</a:t>
            </a:r>
            <a:endParaRPr lang="en-US" sz="1800" b="0" u="none" strike="noStrike">
              <a:solidFill>
                <a:srgbClr val="1C2C4F"/>
              </a:solidFill>
              <a:effectLst/>
              <a:uFillTx/>
              <a:latin typeface="Calibri"/>
            </a:endParaRPr>
          </a:p>
          <a:p>
            <a:pPr marL="514440" lvl="1" indent="-171360" algn="l" defTabSz="685800">
              <a:lnSpc>
                <a:spcPct val="90000"/>
              </a:lnSpc>
              <a:spcBef>
                <a:spcPts val="374"/>
              </a:spcBef>
              <a:buClr>
                <a:srgbClr val="1C2C4F"/>
              </a:buClr>
              <a:buFont typeface="Arial"/>
              <a:buChar char="•"/>
            </a:pPr>
            <a:r>
              <a:rPr lang="en-US" sz="1600" b="0" u="none" strike="noStrike">
                <a:solidFill>
                  <a:srgbClr val="1C2C4F"/>
                </a:solidFill>
                <a:effectLst/>
                <a:uFillTx/>
                <a:latin typeface="Calibri"/>
                <a:ea typeface="Verdana"/>
              </a:rPr>
              <a:t>Second level</a:t>
            </a:r>
            <a:endParaRPr lang="en-US" sz="1600" b="0" u="none" strike="noStrike">
              <a:solidFill>
                <a:srgbClr val="1C2C4F"/>
              </a:solidFill>
              <a:effectLst/>
              <a:uFillTx/>
              <a:latin typeface="Calibri"/>
            </a:endParaRPr>
          </a:p>
          <a:p>
            <a:pPr marL="857160" lvl="2" indent="-171360" algn="l" defTabSz="685800">
              <a:lnSpc>
                <a:spcPct val="90000"/>
              </a:lnSpc>
              <a:spcBef>
                <a:spcPts val="374"/>
              </a:spcBef>
              <a:buClr>
                <a:srgbClr val="1C2C4F"/>
              </a:buClr>
              <a:buFont typeface="Arial"/>
              <a:buChar char="•"/>
            </a:pPr>
            <a:r>
              <a:rPr lang="en-US" sz="1400" b="0" u="none" strike="noStrike">
                <a:solidFill>
                  <a:srgbClr val="1C2C4F"/>
                </a:solidFill>
                <a:effectLst/>
                <a:uFillTx/>
                <a:latin typeface="Calibri"/>
                <a:ea typeface="Verdana"/>
              </a:rPr>
              <a:t>Third level</a:t>
            </a:r>
            <a:endParaRPr lang="en-US" sz="1400" b="0" u="none" strike="noStrike">
              <a:solidFill>
                <a:srgbClr val="1C2C4F"/>
              </a:solidFill>
              <a:effectLst/>
              <a:uFillTx/>
              <a:latin typeface="Calibri"/>
            </a:endParaRPr>
          </a:p>
          <a:p>
            <a:pPr marL="1200240" lvl="3" indent="-171360" algn="l" defTabSz="685800">
              <a:lnSpc>
                <a:spcPct val="90000"/>
              </a:lnSpc>
              <a:spcBef>
                <a:spcPts val="374"/>
              </a:spcBef>
              <a:buClr>
                <a:srgbClr val="1C2C4F"/>
              </a:buClr>
              <a:buFont typeface="Arial"/>
              <a:buChar char="•"/>
            </a:pPr>
            <a:r>
              <a:rPr lang="en-US" sz="1200" b="0" u="none" strike="noStrike">
                <a:solidFill>
                  <a:srgbClr val="1C2C4F"/>
                </a:solidFill>
                <a:effectLst/>
                <a:uFillTx/>
                <a:latin typeface="Calibri"/>
                <a:ea typeface="Verdana"/>
              </a:rPr>
              <a:t>Fourth level</a:t>
            </a:r>
            <a:endParaRPr lang="en-US" sz="1200" b="0" u="none" strike="noStrike">
              <a:solidFill>
                <a:srgbClr val="1C2C4F"/>
              </a:solidFill>
              <a:effectLst/>
              <a:uFillTx/>
              <a:latin typeface="Calibri"/>
            </a:endParaRPr>
          </a:p>
          <a:p>
            <a:pPr marL="1542960" lvl="4" indent="-171360" algn="l" defTabSz="685800">
              <a:lnSpc>
                <a:spcPct val="90000"/>
              </a:lnSpc>
              <a:spcBef>
                <a:spcPts val="374"/>
              </a:spcBef>
              <a:buClr>
                <a:srgbClr val="1C2C4F"/>
              </a:buClr>
              <a:buFont typeface="Arial"/>
              <a:buChar char="•"/>
            </a:pPr>
            <a:r>
              <a:rPr lang="en-US" sz="1200" b="0" u="none" strike="noStrike">
                <a:solidFill>
                  <a:srgbClr val="1C2C4F"/>
                </a:solidFill>
                <a:effectLst/>
                <a:uFillTx/>
                <a:latin typeface="Calibri"/>
                <a:ea typeface="Verdana"/>
              </a:rPr>
              <a:t>Fifth level</a:t>
            </a:r>
            <a:endParaRPr lang="en-US" sz="1200" b="0" u="none" strike="noStrike">
              <a:solidFill>
                <a:srgbClr val="1C2C4F"/>
              </a:solidFill>
              <a:effectLst/>
              <a:uFillTx/>
              <a:latin typeface="Calibri"/>
            </a:endParaRPr>
          </a:p>
        </p:txBody>
      </p:sp>
      <p:sp>
        <p:nvSpPr>
          <p:cNvPr id="20" name="PlaceHolder 2"/>
          <p:cNvSpPr>
            <a:spLocks noGrp="1"/>
          </p:cNvSpPr>
          <p:nvPr>
            <p:ph type="sldNum" idx="1"/>
          </p:nvPr>
        </p:nvSpPr>
        <p:spPr>
          <a:xfrm>
            <a:off x="6732000" y="4730040"/>
            <a:ext cx="2057040" cy="274320"/>
          </a:xfrm>
          <a:prstGeom prst="rect">
            <a:avLst/>
          </a:prstGeom>
          <a:noFill/>
          <a:ln w="0">
            <a:noFill/>
          </a:ln>
        </p:spPr>
        <p:txBody>
          <a:bodyPr lIns="91440" tIns="45720" rIns="91440" bIns="45720" anchor="ctr">
            <a:noAutofit/>
          </a:bodyPr>
          <a:lstStyle>
            <a:lvl1pPr indent="0" algn="r" defTabSz="685800">
              <a:lnSpc>
                <a:spcPct val="100000"/>
              </a:lnSpc>
              <a:buNone/>
              <a:defRPr lang="en-GB" sz="1000" b="0" u="none" strike="noStrike">
                <a:solidFill>
                  <a:srgbClr val="B4E9E2"/>
                </a:solidFill>
                <a:effectLst/>
                <a:uFillTx/>
                <a:latin typeface="Calibri"/>
              </a:defRPr>
            </a:lvl1pPr>
          </a:lstStyle>
          <a:p>
            <a:pPr indent="0" algn="r" defTabSz="685800">
              <a:lnSpc>
                <a:spcPct val="100000"/>
              </a:lnSpc>
              <a:buNone/>
            </a:pPr>
            <a:fld id="{9279426F-2E75-4D6A-A77B-C88CF935A6AC}" type="slidenum">
              <a:rPr lang="en-GB" sz="1000" b="0" u="none" strike="noStrike">
                <a:solidFill>
                  <a:srgbClr val="B4E9E2"/>
                </a:solidFill>
                <a:effectLst/>
                <a:uFillTx/>
                <a:latin typeface="Calibri"/>
              </a:rPr>
              <a:t>‹#›</a:t>
            </a:fld>
            <a:endParaRPr lang="en-IE" sz="1000" b="0" u="none" strike="noStrike">
              <a:solidFill>
                <a:srgbClr val="000000"/>
              </a:solidFill>
              <a:effectLst/>
              <a:uFillTx/>
              <a:latin typeface="Times New Roman"/>
            </a:endParaRPr>
          </a:p>
        </p:txBody>
      </p:sp>
      <p:sp>
        <p:nvSpPr>
          <p:cNvPr id="21" name="PlaceHolder 3"/>
          <p:cNvSpPr>
            <a:spLocks noGrp="1"/>
          </p:cNvSpPr>
          <p:nvPr>
            <p:ph type="title"/>
          </p:nvPr>
        </p:nvSpPr>
        <p:spPr>
          <a:xfrm>
            <a:off x="350280" y="131400"/>
            <a:ext cx="8438760" cy="695520"/>
          </a:xfrm>
          <a:prstGeom prst="rect">
            <a:avLst/>
          </a:prstGeom>
          <a:noFill/>
          <a:ln w="0">
            <a:noFill/>
          </a:ln>
        </p:spPr>
        <p:txBody>
          <a:bodyPr lIns="91440" tIns="45720" rIns="91440" bIns="45720" anchor="ctr">
            <a:noAutofit/>
          </a:bodyPr>
          <a:lstStyle>
            <a:lvl1pPr indent="0" algn="l" defTabSz="685800">
              <a:lnSpc>
                <a:spcPct val="90000"/>
              </a:lnSpc>
              <a:buNone/>
              <a:defRPr lang="en-GB" sz="2000" b="1" u="none" strike="noStrike">
                <a:solidFill>
                  <a:srgbClr val="037C3F"/>
                </a:solidFill>
                <a:effectLst/>
                <a:uFillTx/>
                <a:latin typeface="Calibri"/>
                <a:ea typeface="Verdana"/>
              </a:defRPr>
            </a:lvl1pPr>
          </a:lstStyle>
          <a:p>
            <a:pPr indent="0" algn="l" defTabSz="685800">
              <a:lnSpc>
                <a:spcPct val="90000"/>
              </a:lnSpc>
              <a:buNone/>
            </a:pPr>
            <a:r>
              <a:rPr lang="en-GB" sz="2000" b="1" u="none" strike="noStrike">
                <a:solidFill>
                  <a:srgbClr val="037C3F"/>
                </a:solidFill>
                <a:effectLst/>
                <a:uFillTx/>
                <a:latin typeface="Calibri"/>
                <a:ea typeface="Verdana"/>
              </a:rPr>
              <a:t>Click to edit Master title style</a:t>
            </a:r>
            <a:endParaRPr lang="en-US" sz="2000" b="1" u="none" strike="noStrike">
              <a:solidFill>
                <a:srgbClr val="037C3F"/>
              </a:solidFill>
              <a:effectLst/>
              <a:uFillTx/>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itle and Content">
    <p:bg>
      <p:bgPr>
        <a:solidFill>
          <a:srgbClr val="FFFFFF"/>
        </a:solidFill>
        <a:effectLst/>
      </p:bgPr>
    </p:bg>
    <p:spTree>
      <p:nvGrpSpPr>
        <p:cNvPr id="1" name=""/>
        <p:cNvGrpSpPr/>
        <p:nvPr/>
      </p:nvGrpSpPr>
      <p:grpSpPr>
        <a:xfrm>
          <a:off x="0" y="0"/>
          <a:ext cx="0" cy="0"/>
          <a:chOff x="0" y="0"/>
          <a:chExt cx="0" cy="0"/>
        </a:xfrm>
      </p:grpSpPr>
      <p:sp>
        <p:nvSpPr>
          <p:cNvPr id="22" name="Rectangle 5"/>
          <p:cNvSpPr/>
          <p:nvPr/>
        </p:nvSpPr>
        <p:spPr>
          <a:xfrm>
            <a:off x="0" y="4503240"/>
            <a:ext cx="9143640" cy="6458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23" name="Picture 9" descr="A black and white logo&#10;&#10;Description automatically generated"/>
          <p:cNvPicPr/>
          <p:nvPr/>
        </p:nvPicPr>
        <p:blipFill>
          <a:blip r:embed="rId2"/>
          <a:srcRect b="47447"/>
          <a:stretch/>
        </p:blipFill>
        <p:spPr>
          <a:xfrm>
            <a:off x="350280" y="4696200"/>
            <a:ext cx="818640" cy="259200"/>
          </a:xfrm>
          <a:prstGeom prst="rect">
            <a:avLst/>
          </a:prstGeom>
          <a:noFill/>
          <a:ln w="0">
            <a:noFill/>
          </a:ln>
        </p:spPr>
      </p:pic>
      <p:pic>
        <p:nvPicPr>
          <p:cNvPr id="24" name="Picture 11" descr="A colorful bird and a bird&#10;&#10;Description automatically generated with medium confidence"/>
          <p:cNvPicPr/>
          <p:nvPr/>
        </p:nvPicPr>
        <p:blipFill>
          <a:blip r:embed="rId3"/>
          <a:stretch/>
        </p:blipFill>
        <p:spPr>
          <a:xfrm>
            <a:off x="2837160" y="4555080"/>
            <a:ext cx="3669840" cy="594360"/>
          </a:xfrm>
          <a:prstGeom prst="rect">
            <a:avLst/>
          </a:prstGeom>
          <a:noFill/>
          <a:ln w="0">
            <a:noFill/>
          </a:ln>
        </p:spPr>
      </p:pic>
      <p:sp>
        <p:nvSpPr>
          <p:cNvPr id="25" name="Rectangle 3"/>
          <p:cNvSpPr/>
          <p:nvPr/>
        </p:nvSpPr>
        <p:spPr>
          <a:xfrm>
            <a:off x="0" y="4468680"/>
            <a:ext cx="9143640" cy="69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sp>
        <p:nvSpPr>
          <p:cNvPr id="26" name="Rectangle 4"/>
          <p:cNvSpPr/>
          <p:nvPr/>
        </p:nvSpPr>
        <p:spPr>
          <a:xfrm>
            <a:off x="0" y="4753080"/>
            <a:ext cx="9143640" cy="41472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sp>
        <p:nvSpPr>
          <p:cNvPr id="27" name="PlaceHolder 1"/>
          <p:cNvSpPr>
            <a:spLocks noGrp="1"/>
          </p:cNvSpPr>
          <p:nvPr>
            <p:ph type="body"/>
          </p:nvPr>
        </p:nvSpPr>
        <p:spPr>
          <a:xfrm>
            <a:off x="350280" y="964440"/>
            <a:ext cx="8438760" cy="3601080"/>
          </a:xfrm>
          <a:prstGeom prst="rect">
            <a:avLst/>
          </a:prstGeom>
          <a:noFill/>
          <a:ln w="0">
            <a:noFill/>
          </a:ln>
        </p:spPr>
        <p:txBody>
          <a:bodyPr lIns="91440" tIns="45720" rIns="91440" bIns="45720" anchor="t">
            <a:noAutofit/>
          </a:bodyPr>
          <a:lstStyle>
            <a:lvl1pPr algn="l" defTabSz="685800">
              <a:lnSpc>
                <a:spcPct val="90000"/>
              </a:lnSpc>
              <a:spcBef>
                <a:spcPts val="751"/>
              </a:spcBef>
              <a:buClr>
                <a:srgbClr val="1C305D"/>
              </a:buClr>
              <a:buFont typeface="Arial"/>
              <a:buChar char="•"/>
              <a:defRPr lang="en-US" sz="1800" b="0" u="none" strike="noStrike">
                <a:solidFill>
                  <a:srgbClr val="1C305D"/>
                </a:solidFill>
                <a:effectLst/>
                <a:uFillTx/>
                <a:latin typeface="Calibri"/>
                <a:ea typeface="Verdana"/>
              </a:defRPr>
            </a:lvl1pPr>
            <a:lvl2pPr lvl="1" algn="l" defTabSz="685800">
              <a:lnSpc>
                <a:spcPct val="90000"/>
              </a:lnSpc>
              <a:spcBef>
                <a:spcPts val="374"/>
              </a:spcBef>
              <a:buClr>
                <a:srgbClr val="1C305D"/>
              </a:buClr>
              <a:buFont typeface="Arial"/>
              <a:buChar char="•"/>
              <a:defRPr lang="en-US" sz="1600" b="0" u="none" strike="noStrike">
                <a:solidFill>
                  <a:srgbClr val="1C305D"/>
                </a:solidFill>
                <a:effectLst/>
                <a:uFillTx/>
                <a:latin typeface="Calibri"/>
                <a:ea typeface="Verdana"/>
              </a:defRPr>
            </a:lvl2pPr>
            <a:lvl3pPr lvl="2" algn="l" defTabSz="685800">
              <a:lnSpc>
                <a:spcPct val="90000"/>
              </a:lnSpc>
              <a:spcBef>
                <a:spcPts val="374"/>
              </a:spcBef>
              <a:buClr>
                <a:srgbClr val="1C305D"/>
              </a:buClr>
              <a:buFont typeface="Arial"/>
              <a:buChar char="•"/>
              <a:defRPr lang="en-US" sz="1400" b="0" u="none" strike="noStrike">
                <a:solidFill>
                  <a:srgbClr val="1C305D"/>
                </a:solidFill>
                <a:effectLst/>
                <a:uFillTx/>
                <a:latin typeface="Calibri"/>
                <a:ea typeface="Verdana"/>
              </a:defRPr>
            </a:lvl3pPr>
            <a:lvl4pPr lvl="3" algn="l" defTabSz="685800">
              <a:lnSpc>
                <a:spcPct val="90000"/>
              </a:lnSpc>
              <a:spcBef>
                <a:spcPts val="374"/>
              </a:spcBef>
              <a:buClr>
                <a:srgbClr val="1C305D"/>
              </a:buClr>
              <a:buFont typeface="Arial"/>
              <a:buChar char="•"/>
              <a:defRPr lang="en-US" sz="1200" b="0" u="none" strike="noStrike">
                <a:solidFill>
                  <a:srgbClr val="1C305D"/>
                </a:solidFill>
                <a:effectLst/>
                <a:uFillTx/>
                <a:latin typeface="Calibri"/>
                <a:ea typeface="Verdana"/>
              </a:defRPr>
            </a:lvl4pPr>
            <a:lvl5pPr lvl="4" algn="l" defTabSz="685800">
              <a:lnSpc>
                <a:spcPct val="90000"/>
              </a:lnSpc>
              <a:spcBef>
                <a:spcPts val="374"/>
              </a:spcBef>
              <a:buClr>
                <a:srgbClr val="1C305D"/>
              </a:buClr>
              <a:buFont typeface="Arial"/>
              <a:buChar char="•"/>
              <a:defRPr lang="en-US" sz="1200" b="0" u="none" strike="noStrike">
                <a:solidFill>
                  <a:srgbClr val="1C305D"/>
                </a:solidFill>
                <a:effectLst/>
                <a:uFillTx/>
                <a:latin typeface="Calibri"/>
                <a:ea typeface="Verdana"/>
              </a:defRPr>
            </a:lvl5pPr>
          </a:lstStyle>
          <a:p>
            <a:pPr marL="171360" indent="-171360" algn="l" defTabSz="685800">
              <a:lnSpc>
                <a:spcPct val="90000"/>
              </a:lnSpc>
              <a:spcBef>
                <a:spcPts val="751"/>
              </a:spcBef>
              <a:buClr>
                <a:srgbClr val="1C305D"/>
              </a:buClr>
              <a:buFont typeface="Arial"/>
              <a:buChar char="•"/>
            </a:pPr>
            <a:r>
              <a:rPr lang="en-US" sz="1800" b="0" u="none" strike="noStrike">
                <a:solidFill>
                  <a:srgbClr val="1C305D"/>
                </a:solidFill>
                <a:effectLst/>
                <a:uFillTx/>
                <a:latin typeface="Calibri"/>
                <a:ea typeface="Verdana"/>
              </a:rPr>
              <a:t>Click to edit Master text styles</a:t>
            </a:r>
            <a:endParaRPr lang="en-US" sz="1800" b="0" u="none" strike="noStrike">
              <a:solidFill>
                <a:srgbClr val="1C305D"/>
              </a:solidFill>
              <a:effectLst/>
              <a:uFillTx/>
              <a:latin typeface="Calibri"/>
            </a:endParaRPr>
          </a:p>
          <a:p>
            <a:pPr marL="514440" lvl="1" indent="-171360" algn="l" defTabSz="685800">
              <a:lnSpc>
                <a:spcPct val="90000"/>
              </a:lnSpc>
              <a:spcBef>
                <a:spcPts val="374"/>
              </a:spcBef>
              <a:buClr>
                <a:srgbClr val="1C305D"/>
              </a:buClr>
              <a:buFont typeface="Arial"/>
              <a:buChar char="•"/>
            </a:pPr>
            <a:r>
              <a:rPr lang="en-US" sz="1600" b="0" u="none" strike="noStrike">
                <a:solidFill>
                  <a:srgbClr val="1C305D"/>
                </a:solidFill>
                <a:effectLst/>
                <a:uFillTx/>
                <a:latin typeface="Calibri"/>
                <a:ea typeface="Verdana"/>
              </a:rPr>
              <a:t>Second level</a:t>
            </a:r>
            <a:endParaRPr lang="en-US" sz="1600" b="0" u="none" strike="noStrike">
              <a:solidFill>
                <a:srgbClr val="1C305D"/>
              </a:solidFill>
              <a:effectLst/>
              <a:uFillTx/>
              <a:latin typeface="Calibri"/>
            </a:endParaRPr>
          </a:p>
          <a:p>
            <a:pPr marL="857160" lvl="2" indent="-171360" algn="l" defTabSz="685800">
              <a:lnSpc>
                <a:spcPct val="90000"/>
              </a:lnSpc>
              <a:spcBef>
                <a:spcPts val="374"/>
              </a:spcBef>
              <a:buClr>
                <a:srgbClr val="1C305D"/>
              </a:buClr>
              <a:buFont typeface="Arial"/>
              <a:buChar char="•"/>
            </a:pPr>
            <a:r>
              <a:rPr lang="en-US" sz="1400" b="0" u="none" strike="noStrike">
                <a:solidFill>
                  <a:srgbClr val="1C305D"/>
                </a:solidFill>
                <a:effectLst/>
                <a:uFillTx/>
                <a:latin typeface="Calibri"/>
                <a:ea typeface="Verdana"/>
              </a:rPr>
              <a:t>Third level</a:t>
            </a:r>
            <a:endParaRPr lang="en-US" sz="1400" b="0" u="none" strike="noStrike">
              <a:solidFill>
                <a:srgbClr val="1C305D"/>
              </a:solidFill>
              <a:effectLst/>
              <a:uFillTx/>
              <a:latin typeface="Calibri"/>
            </a:endParaRPr>
          </a:p>
          <a:p>
            <a:pPr marL="1200240" lvl="3" indent="-171360" algn="l" defTabSz="685800">
              <a:lnSpc>
                <a:spcPct val="90000"/>
              </a:lnSpc>
              <a:spcBef>
                <a:spcPts val="374"/>
              </a:spcBef>
              <a:buClr>
                <a:srgbClr val="1C305D"/>
              </a:buClr>
              <a:buFont typeface="Arial"/>
              <a:buChar char="•"/>
            </a:pPr>
            <a:r>
              <a:rPr lang="en-US" sz="1200" b="0" u="none" strike="noStrike">
                <a:solidFill>
                  <a:srgbClr val="1C305D"/>
                </a:solidFill>
                <a:effectLst/>
                <a:uFillTx/>
                <a:latin typeface="Calibri"/>
                <a:ea typeface="Verdana"/>
              </a:rPr>
              <a:t>Fourth level</a:t>
            </a:r>
            <a:endParaRPr lang="en-US" sz="1200" b="0" u="none" strike="noStrike">
              <a:solidFill>
                <a:srgbClr val="1C305D"/>
              </a:solidFill>
              <a:effectLst/>
              <a:uFillTx/>
              <a:latin typeface="Calibri"/>
            </a:endParaRPr>
          </a:p>
          <a:p>
            <a:pPr marL="1542960" lvl="4" indent="-171360" algn="l" defTabSz="685800">
              <a:lnSpc>
                <a:spcPct val="90000"/>
              </a:lnSpc>
              <a:spcBef>
                <a:spcPts val="374"/>
              </a:spcBef>
              <a:buClr>
                <a:srgbClr val="1C305D"/>
              </a:buClr>
              <a:buFont typeface="Arial"/>
              <a:buChar char="•"/>
            </a:pPr>
            <a:r>
              <a:rPr lang="en-US" sz="1200" b="0" u="none" strike="noStrike">
                <a:solidFill>
                  <a:srgbClr val="1C305D"/>
                </a:solidFill>
                <a:effectLst/>
                <a:uFillTx/>
                <a:latin typeface="Calibri"/>
                <a:ea typeface="Verdana"/>
              </a:rPr>
              <a:t>Fifth level</a:t>
            </a:r>
            <a:endParaRPr lang="en-US" sz="1200" b="0" u="none" strike="noStrike">
              <a:solidFill>
                <a:srgbClr val="1C305D"/>
              </a:solidFill>
              <a:effectLst/>
              <a:uFillTx/>
              <a:latin typeface="Calibri"/>
            </a:endParaRPr>
          </a:p>
        </p:txBody>
      </p:sp>
      <p:sp>
        <p:nvSpPr>
          <p:cNvPr id="28" name="PlaceHolder 2"/>
          <p:cNvSpPr>
            <a:spLocks noGrp="1"/>
          </p:cNvSpPr>
          <p:nvPr>
            <p:ph type="title"/>
          </p:nvPr>
        </p:nvSpPr>
        <p:spPr>
          <a:xfrm>
            <a:off x="350280" y="131400"/>
            <a:ext cx="8438760" cy="695520"/>
          </a:xfrm>
          <a:prstGeom prst="rect">
            <a:avLst/>
          </a:prstGeom>
          <a:noFill/>
          <a:ln w="0">
            <a:noFill/>
          </a:ln>
        </p:spPr>
        <p:txBody>
          <a:bodyPr lIns="91440" tIns="45720" rIns="91440" bIns="45720" anchor="ctr">
            <a:noAutofit/>
          </a:bodyPr>
          <a:lstStyle>
            <a:lvl1pPr indent="0" algn="l" defTabSz="685800">
              <a:lnSpc>
                <a:spcPct val="90000"/>
              </a:lnSpc>
              <a:buNone/>
              <a:defRPr lang="en-GB" sz="2000" b="1" u="none" strike="noStrike">
                <a:solidFill>
                  <a:srgbClr val="037C3F"/>
                </a:solidFill>
                <a:effectLst/>
                <a:uFillTx/>
                <a:latin typeface="Calibri"/>
                <a:ea typeface="Verdana"/>
              </a:defRPr>
            </a:lvl1pPr>
          </a:lstStyle>
          <a:p>
            <a:pPr indent="0" algn="l" defTabSz="685800">
              <a:lnSpc>
                <a:spcPct val="90000"/>
              </a:lnSpc>
              <a:buNone/>
            </a:pPr>
            <a:r>
              <a:rPr lang="en-GB" sz="2000" b="1" u="none" strike="noStrike">
                <a:solidFill>
                  <a:srgbClr val="037C3F"/>
                </a:solidFill>
                <a:effectLst/>
                <a:uFillTx/>
                <a:latin typeface="Calibri"/>
                <a:ea typeface="Verdana"/>
              </a:rPr>
              <a:t>Click to edit Master title style</a:t>
            </a:r>
            <a:endParaRPr lang="en-US" sz="2000" b="1" u="none" strike="noStrike">
              <a:solidFill>
                <a:srgbClr val="037C3F"/>
              </a:solidFill>
              <a:effectLst/>
              <a:uFillTx/>
              <a:latin typeface="Calibri"/>
            </a:endParaRPr>
          </a:p>
        </p:txBody>
      </p:sp>
      <p:sp>
        <p:nvSpPr>
          <p:cNvPr id="29" name="PlaceHolder 3"/>
          <p:cNvSpPr>
            <a:spLocks noGrp="1"/>
          </p:cNvSpPr>
          <p:nvPr>
            <p:ph type="sldNum" idx="2"/>
          </p:nvPr>
        </p:nvSpPr>
        <p:spPr>
          <a:xfrm>
            <a:off x="6732000" y="4825440"/>
            <a:ext cx="2057040" cy="274320"/>
          </a:xfrm>
          <a:prstGeom prst="rect">
            <a:avLst/>
          </a:prstGeom>
          <a:noFill/>
          <a:ln w="0">
            <a:noFill/>
          </a:ln>
        </p:spPr>
        <p:txBody>
          <a:bodyPr lIns="91440" tIns="45720" rIns="91440" bIns="45720" anchor="ctr">
            <a:noAutofit/>
          </a:bodyPr>
          <a:lstStyle>
            <a:lvl1pPr indent="0" algn="r" defTabSz="685800">
              <a:lnSpc>
                <a:spcPct val="100000"/>
              </a:lnSpc>
              <a:buNone/>
              <a:defRPr lang="en-GB" sz="1000" b="0" u="none" strike="noStrike">
                <a:solidFill>
                  <a:srgbClr val="B4E9E2"/>
                </a:solidFill>
                <a:effectLst/>
                <a:uFillTx/>
                <a:latin typeface="Calibri"/>
              </a:defRPr>
            </a:lvl1pPr>
          </a:lstStyle>
          <a:p>
            <a:pPr indent="0" algn="r" defTabSz="685800">
              <a:lnSpc>
                <a:spcPct val="100000"/>
              </a:lnSpc>
              <a:buNone/>
            </a:pPr>
            <a:fld id="{D980D426-8702-42BE-82FD-DD63924A61D8}" type="slidenum">
              <a:rPr lang="en-GB" sz="1000" b="0" u="none" strike="noStrike">
                <a:solidFill>
                  <a:srgbClr val="B4E9E2"/>
                </a:solidFill>
                <a:effectLst/>
                <a:uFillTx/>
                <a:latin typeface="Calibri"/>
              </a:rPr>
              <a:t>‹#›</a:t>
            </a:fld>
            <a:endParaRPr lang="en-IE" sz="1000" b="0" u="none" strike="noStrike">
              <a:solidFill>
                <a:srgbClr val="000000"/>
              </a:solidFill>
              <a:effectLst/>
              <a:uFillTx/>
              <a:latin typeface="Times New Roman"/>
            </a:endParaRPr>
          </a:p>
        </p:txBody>
      </p:sp>
      <p:pic>
        <p:nvPicPr>
          <p:cNvPr id="30" name="Picture 9" descr="A black and white logo&#10;&#10;Description automatically generated"/>
          <p:cNvPicPr/>
          <p:nvPr/>
        </p:nvPicPr>
        <p:blipFill>
          <a:blip r:embed="rId2"/>
          <a:srcRect b="47447"/>
          <a:stretch/>
        </p:blipFill>
        <p:spPr>
          <a:xfrm>
            <a:off x="350280" y="4824360"/>
            <a:ext cx="818640" cy="259200"/>
          </a:xfrm>
          <a:prstGeom prst="rect">
            <a:avLst/>
          </a:prstGeom>
          <a:noFill/>
          <a:ln w="0">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rgbClr val="FFFFFF"/>
        </a:solidFill>
        <a:effectLst/>
      </p:bgPr>
    </p:bg>
    <p:spTree>
      <p:nvGrpSpPr>
        <p:cNvPr id="1" name=""/>
        <p:cNvGrpSpPr/>
        <p:nvPr/>
      </p:nvGrpSpPr>
      <p:grpSpPr>
        <a:xfrm>
          <a:off x="0" y="0"/>
          <a:ext cx="0" cy="0"/>
          <a:chOff x="0" y="0"/>
          <a:chExt cx="0" cy="0"/>
        </a:xfrm>
      </p:grpSpPr>
      <p:sp>
        <p:nvSpPr>
          <p:cNvPr id="31" name="Rectangle 5"/>
          <p:cNvSpPr/>
          <p:nvPr/>
        </p:nvSpPr>
        <p:spPr>
          <a:xfrm>
            <a:off x="0" y="4503240"/>
            <a:ext cx="9143640" cy="6458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32" name="Picture 9" descr="A black and white logo&#10;&#10;Description automatically generated"/>
          <p:cNvPicPr/>
          <p:nvPr/>
        </p:nvPicPr>
        <p:blipFill>
          <a:blip r:embed="rId2"/>
          <a:srcRect b="47447"/>
          <a:stretch/>
        </p:blipFill>
        <p:spPr>
          <a:xfrm>
            <a:off x="350280" y="4696200"/>
            <a:ext cx="818640" cy="259200"/>
          </a:xfrm>
          <a:prstGeom prst="rect">
            <a:avLst/>
          </a:prstGeom>
          <a:noFill/>
          <a:ln w="0">
            <a:noFill/>
          </a:ln>
        </p:spPr>
      </p:pic>
      <p:pic>
        <p:nvPicPr>
          <p:cNvPr id="33" name="Picture 11" descr="A colorful bird and a bird&#10;&#10;Description automatically generated with medium confidence"/>
          <p:cNvPicPr/>
          <p:nvPr/>
        </p:nvPicPr>
        <p:blipFill>
          <a:blip r:embed="rId3"/>
          <a:stretch/>
        </p:blipFill>
        <p:spPr>
          <a:xfrm>
            <a:off x="2837160" y="4555080"/>
            <a:ext cx="3669840" cy="594360"/>
          </a:xfrm>
          <a:prstGeom prst="rect">
            <a:avLst/>
          </a:prstGeom>
          <a:noFill/>
          <a:ln w="0">
            <a:noFill/>
          </a:ln>
        </p:spPr>
      </p:pic>
      <p:sp>
        <p:nvSpPr>
          <p:cNvPr id="34" name="Rectangle 1"/>
          <p:cNvSpPr/>
          <p:nvPr/>
        </p:nvSpPr>
        <p:spPr>
          <a:xfrm>
            <a:off x="0" y="0"/>
            <a:ext cx="9143640" cy="514944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35" name="Picture 12" descr="A colorful pattern with different designs&#10;&#10;Description automatically generated with medium confidence"/>
          <p:cNvPicPr/>
          <p:nvPr/>
        </p:nvPicPr>
        <p:blipFill>
          <a:blip r:embed="rId4"/>
          <a:stretch/>
        </p:blipFill>
        <p:spPr>
          <a:xfrm>
            <a:off x="3692880" y="672840"/>
            <a:ext cx="5450760" cy="3507120"/>
          </a:xfrm>
          <a:prstGeom prst="rect">
            <a:avLst/>
          </a:prstGeom>
          <a:noFill/>
          <a:ln w="0">
            <a:noFill/>
          </a:ln>
        </p:spPr>
      </p:pic>
      <p:sp>
        <p:nvSpPr>
          <p:cNvPr id="36" name="Rectangle 4"/>
          <p:cNvSpPr/>
          <p:nvPr/>
        </p:nvSpPr>
        <p:spPr>
          <a:xfrm>
            <a:off x="0" y="4177080"/>
            <a:ext cx="9143640" cy="9662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37" name="Picture 2" descr="A black background with white text&#10;&#10;Description automatically generated"/>
          <p:cNvPicPr/>
          <p:nvPr/>
        </p:nvPicPr>
        <p:blipFill>
          <a:blip r:embed="rId5"/>
          <a:stretch/>
        </p:blipFill>
        <p:spPr>
          <a:xfrm>
            <a:off x="7814880" y="4556520"/>
            <a:ext cx="968760" cy="205920"/>
          </a:xfrm>
          <a:prstGeom prst="rect">
            <a:avLst/>
          </a:prstGeom>
          <a:noFill/>
          <a:ln w="0">
            <a:noFill/>
          </a:ln>
        </p:spPr>
      </p:pic>
      <p:pic>
        <p:nvPicPr>
          <p:cNvPr id="38" name="Picture 3" descr="A black and white logo&#10;&#10;Description automatically generated"/>
          <p:cNvPicPr/>
          <p:nvPr/>
        </p:nvPicPr>
        <p:blipFill>
          <a:blip r:embed="rId2"/>
          <a:srcRect b="47447"/>
          <a:stretch/>
        </p:blipFill>
        <p:spPr>
          <a:xfrm>
            <a:off x="460440" y="4471560"/>
            <a:ext cx="1081800" cy="342720"/>
          </a:xfrm>
          <a:prstGeom prst="rect">
            <a:avLst/>
          </a:prstGeom>
          <a:noFill/>
          <a:ln w="0">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Title and Content">
    <p:bg>
      <p:bgPr>
        <a:solidFill>
          <a:srgbClr val="FFFFFF"/>
        </a:solidFill>
        <a:effectLst/>
      </p:bgPr>
    </p:bg>
    <p:spTree>
      <p:nvGrpSpPr>
        <p:cNvPr id="1" name=""/>
        <p:cNvGrpSpPr/>
        <p:nvPr/>
      </p:nvGrpSpPr>
      <p:grpSpPr>
        <a:xfrm>
          <a:off x="0" y="0"/>
          <a:ext cx="0" cy="0"/>
          <a:chOff x="0" y="0"/>
          <a:chExt cx="0" cy="0"/>
        </a:xfrm>
      </p:grpSpPr>
      <p:sp>
        <p:nvSpPr>
          <p:cNvPr id="39" name="Rectangle 5"/>
          <p:cNvSpPr/>
          <p:nvPr/>
        </p:nvSpPr>
        <p:spPr>
          <a:xfrm>
            <a:off x="0" y="4503240"/>
            <a:ext cx="9143640" cy="64584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pic>
        <p:nvPicPr>
          <p:cNvPr id="40" name="Picture 9" descr="A black and white logo&#10;&#10;Description automatically generated"/>
          <p:cNvPicPr/>
          <p:nvPr/>
        </p:nvPicPr>
        <p:blipFill>
          <a:blip r:embed="rId2"/>
          <a:srcRect b="47447"/>
          <a:stretch/>
        </p:blipFill>
        <p:spPr>
          <a:xfrm>
            <a:off x="350280" y="4696200"/>
            <a:ext cx="818640" cy="259200"/>
          </a:xfrm>
          <a:prstGeom prst="rect">
            <a:avLst/>
          </a:prstGeom>
          <a:noFill/>
          <a:ln w="0">
            <a:noFill/>
          </a:ln>
        </p:spPr>
      </p:pic>
      <p:pic>
        <p:nvPicPr>
          <p:cNvPr id="41" name="Picture 11" descr="A colorful bird and a bird&#10;&#10;Description automatically generated with medium confidence"/>
          <p:cNvPicPr/>
          <p:nvPr/>
        </p:nvPicPr>
        <p:blipFill>
          <a:blip r:embed="rId3"/>
          <a:stretch/>
        </p:blipFill>
        <p:spPr>
          <a:xfrm>
            <a:off x="2837160" y="4555080"/>
            <a:ext cx="3669840" cy="594360"/>
          </a:xfrm>
          <a:prstGeom prst="rect">
            <a:avLst/>
          </a:prstGeom>
          <a:noFill/>
          <a:ln w="0">
            <a:noFill/>
          </a:ln>
        </p:spPr>
      </p:pic>
      <p:sp>
        <p:nvSpPr>
          <p:cNvPr id="42" name="Rectangle 3"/>
          <p:cNvSpPr/>
          <p:nvPr/>
        </p:nvSpPr>
        <p:spPr>
          <a:xfrm>
            <a:off x="0" y="4468680"/>
            <a:ext cx="9143640" cy="69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sp>
        <p:nvSpPr>
          <p:cNvPr id="43" name="Rectangle 4"/>
          <p:cNvSpPr/>
          <p:nvPr/>
        </p:nvSpPr>
        <p:spPr>
          <a:xfrm>
            <a:off x="0" y="4753080"/>
            <a:ext cx="9143640" cy="41472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350" b="0" u="none" strike="noStrike">
              <a:solidFill>
                <a:schemeClr val="lt1"/>
              </a:solidFill>
              <a:effectLst/>
              <a:uFillTx/>
              <a:latin typeface="Calibri"/>
            </a:endParaRPr>
          </a:p>
        </p:txBody>
      </p:sp>
      <p:sp>
        <p:nvSpPr>
          <p:cNvPr id="44" name="PlaceHolder 1"/>
          <p:cNvSpPr>
            <a:spLocks noGrp="1"/>
          </p:cNvSpPr>
          <p:nvPr>
            <p:ph type="body"/>
          </p:nvPr>
        </p:nvSpPr>
        <p:spPr>
          <a:xfrm>
            <a:off x="350280" y="964440"/>
            <a:ext cx="8438760" cy="3601080"/>
          </a:xfrm>
          <a:prstGeom prst="rect">
            <a:avLst/>
          </a:prstGeom>
          <a:noFill/>
          <a:ln w="0">
            <a:noFill/>
          </a:ln>
        </p:spPr>
        <p:txBody>
          <a:bodyPr lIns="91440" tIns="45720" rIns="91440" bIns="45720" anchor="t">
            <a:noAutofit/>
          </a:bodyPr>
          <a:lstStyle>
            <a:lvl1pPr algn="l" defTabSz="685800">
              <a:lnSpc>
                <a:spcPct val="90000"/>
              </a:lnSpc>
              <a:spcBef>
                <a:spcPts val="751"/>
              </a:spcBef>
              <a:buClr>
                <a:srgbClr val="1C305D"/>
              </a:buClr>
              <a:buFont typeface="Arial"/>
              <a:buChar char="•"/>
              <a:defRPr lang="en-US" sz="1800" b="0" u="none" strike="noStrike">
                <a:solidFill>
                  <a:srgbClr val="1C305D"/>
                </a:solidFill>
                <a:effectLst/>
                <a:uFillTx/>
                <a:latin typeface="Calibri"/>
                <a:ea typeface="Verdana"/>
              </a:defRPr>
            </a:lvl1pPr>
            <a:lvl2pPr lvl="1" algn="l" defTabSz="685800">
              <a:lnSpc>
                <a:spcPct val="90000"/>
              </a:lnSpc>
              <a:spcBef>
                <a:spcPts val="374"/>
              </a:spcBef>
              <a:buClr>
                <a:srgbClr val="1C305D"/>
              </a:buClr>
              <a:buFont typeface="Arial"/>
              <a:buChar char="•"/>
              <a:defRPr lang="en-US" sz="1600" b="0" u="none" strike="noStrike">
                <a:solidFill>
                  <a:srgbClr val="1C305D"/>
                </a:solidFill>
                <a:effectLst/>
                <a:uFillTx/>
                <a:latin typeface="Calibri"/>
                <a:ea typeface="Verdana"/>
              </a:defRPr>
            </a:lvl2pPr>
            <a:lvl3pPr lvl="2" algn="l" defTabSz="685800">
              <a:lnSpc>
                <a:spcPct val="90000"/>
              </a:lnSpc>
              <a:spcBef>
                <a:spcPts val="374"/>
              </a:spcBef>
              <a:buClr>
                <a:srgbClr val="1C305D"/>
              </a:buClr>
              <a:buFont typeface="Arial"/>
              <a:buChar char="•"/>
              <a:defRPr lang="en-US" sz="1400" b="0" u="none" strike="noStrike">
                <a:solidFill>
                  <a:srgbClr val="1C305D"/>
                </a:solidFill>
                <a:effectLst/>
                <a:uFillTx/>
                <a:latin typeface="Calibri"/>
                <a:ea typeface="Verdana"/>
              </a:defRPr>
            </a:lvl3pPr>
            <a:lvl4pPr lvl="3" algn="l" defTabSz="685800">
              <a:lnSpc>
                <a:spcPct val="90000"/>
              </a:lnSpc>
              <a:spcBef>
                <a:spcPts val="374"/>
              </a:spcBef>
              <a:buClr>
                <a:srgbClr val="1C305D"/>
              </a:buClr>
              <a:buFont typeface="Arial"/>
              <a:buChar char="•"/>
              <a:defRPr lang="en-US" sz="1200" b="0" u="none" strike="noStrike">
                <a:solidFill>
                  <a:srgbClr val="1C305D"/>
                </a:solidFill>
                <a:effectLst/>
                <a:uFillTx/>
                <a:latin typeface="Calibri"/>
                <a:ea typeface="Verdana"/>
              </a:defRPr>
            </a:lvl4pPr>
            <a:lvl5pPr lvl="4" algn="l" defTabSz="685800">
              <a:lnSpc>
                <a:spcPct val="90000"/>
              </a:lnSpc>
              <a:spcBef>
                <a:spcPts val="374"/>
              </a:spcBef>
              <a:buClr>
                <a:srgbClr val="1C305D"/>
              </a:buClr>
              <a:buFont typeface="Arial"/>
              <a:buChar char="•"/>
              <a:defRPr lang="en-US" sz="1200" b="0" u="none" strike="noStrike">
                <a:solidFill>
                  <a:srgbClr val="1C305D"/>
                </a:solidFill>
                <a:effectLst/>
                <a:uFillTx/>
                <a:latin typeface="Calibri"/>
                <a:ea typeface="Verdana"/>
              </a:defRPr>
            </a:lvl5pPr>
          </a:lstStyle>
          <a:p>
            <a:pPr marL="171360" indent="-171360" algn="l" defTabSz="685800">
              <a:lnSpc>
                <a:spcPct val="90000"/>
              </a:lnSpc>
              <a:spcBef>
                <a:spcPts val="751"/>
              </a:spcBef>
              <a:buClr>
                <a:srgbClr val="1C305D"/>
              </a:buClr>
              <a:buFont typeface="Arial"/>
              <a:buChar char="•"/>
            </a:pPr>
            <a:r>
              <a:rPr lang="en-US" sz="1800" b="0" u="none" strike="noStrike">
                <a:solidFill>
                  <a:srgbClr val="1C305D"/>
                </a:solidFill>
                <a:effectLst/>
                <a:uFillTx/>
                <a:latin typeface="Calibri"/>
                <a:ea typeface="Verdana"/>
              </a:rPr>
              <a:t>Click to edit Master text styles</a:t>
            </a:r>
            <a:endParaRPr lang="en-US" sz="1800" b="0" u="none" strike="noStrike">
              <a:solidFill>
                <a:srgbClr val="1C305D"/>
              </a:solidFill>
              <a:effectLst/>
              <a:uFillTx/>
              <a:latin typeface="Calibri"/>
            </a:endParaRPr>
          </a:p>
          <a:p>
            <a:pPr marL="514440" lvl="1" indent="-171360" algn="l" defTabSz="685800">
              <a:lnSpc>
                <a:spcPct val="90000"/>
              </a:lnSpc>
              <a:spcBef>
                <a:spcPts val="374"/>
              </a:spcBef>
              <a:buClr>
                <a:srgbClr val="1C305D"/>
              </a:buClr>
              <a:buFont typeface="Arial"/>
              <a:buChar char="•"/>
            </a:pPr>
            <a:r>
              <a:rPr lang="en-US" sz="1600" b="0" u="none" strike="noStrike">
                <a:solidFill>
                  <a:srgbClr val="1C305D"/>
                </a:solidFill>
                <a:effectLst/>
                <a:uFillTx/>
                <a:latin typeface="Calibri"/>
                <a:ea typeface="Verdana"/>
              </a:rPr>
              <a:t>Second level</a:t>
            </a:r>
            <a:endParaRPr lang="en-US" sz="1600" b="0" u="none" strike="noStrike">
              <a:solidFill>
                <a:srgbClr val="1C305D"/>
              </a:solidFill>
              <a:effectLst/>
              <a:uFillTx/>
              <a:latin typeface="Calibri"/>
            </a:endParaRPr>
          </a:p>
          <a:p>
            <a:pPr marL="857160" lvl="2" indent="-171360" algn="l" defTabSz="685800">
              <a:lnSpc>
                <a:spcPct val="90000"/>
              </a:lnSpc>
              <a:spcBef>
                <a:spcPts val="374"/>
              </a:spcBef>
              <a:buClr>
                <a:srgbClr val="1C305D"/>
              </a:buClr>
              <a:buFont typeface="Arial"/>
              <a:buChar char="•"/>
            </a:pPr>
            <a:r>
              <a:rPr lang="en-US" sz="1400" b="0" u="none" strike="noStrike">
                <a:solidFill>
                  <a:srgbClr val="1C305D"/>
                </a:solidFill>
                <a:effectLst/>
                <a:uFillTx/>
                <a:latin typeface="Calibri"/>
                <a:ea typeface="Verdana"/>
              </a:rPr>
              <a:t>Third level</a:t>
            </a:r>
            <a:endParaRPr lang="en-US" sz="1400" b="0" u="none" strike="noStrike">
              <a:solidFill>
                <a:srgbClr val="1C305D"/>
              </a:solidFill>
              <a:effectLst/>
              <a:uFillTx/>
              <a:latin typeface="Calibri"/>
            </a:endParaRPr>
          </a:p>
          <a:p>
            <a:pPr marL="1200240" lvl="3" indent="-171360" algn="l" defTabSz="685800">
              <a:lnSpc>
                <a:spcPct val="90000"/>
              </a:lnSpc>
              <a:spcBef>
                <a:spcPts val="374"/>
              </a:spcBef>
              <a:buClr>
                <a:srgbClr val="1C305D"/>
              </a:buClr>
              <a:buFont typeface="Arial"/>
              <a:buChar char="•"/>
            </a:pPr>
            <a:r>
              <a:rPr lang="en-US" sz="1200" b="0" u="none" strike="noStrike">
                <a:solidFill>
                  <a:srgbClr val="1C305D"/>
                </a:solidFill>
                <a:effectLst/>
                <a:uFillTx/>
                <a:latin typeface="Calibri"/>
                <a:ea typeface="Verdana"/>
              </a:rPr>
              <a:t>Fourth level</a:t>
            </a:r>
            <a:endParaRPr lang="en-US" sz="1200" b="0" u="none" strike="noStrike">
              <a:solidFill>
                <a:srgbClr val="1C305D"/>
              </a:solidFill>
              <a:effectLst/>
              <a:uFillTx/>
              <a:latin typeface="Calibri"/>
            </a:endParaRPr>
          </a:p>
          <a:p>
            <a:pPr marL="1542960" lvl="4" indent="-171360" algn="l" defTabSz="685800">
              <a:lnSpc>
                <a:spcPct val="90000"/>
              </a:lnSpc>
              <a:spcBef>
                <a:spcPts val="374"/>
              </a:spcBef>
              <a:buClr>
                <a:srgbClr val="1C305D"/>
              </a:buClr>
              <a:buFont typeface="Arial"/>
              <a:buChar char="•"/>
            </a:pPr>
            <a:r>
              <a:rPr lang="en-US" sz="1200" b="0" u="none" strike="noStrike">
                <a:solidFill>
                  <a:srgbClr val="1C305D"/>
                </a:solidFill>
                <a:effectLst/>
                <a:uFillTx/>
                <a:latin typeface="Calibri"/>
                <a:ea typeface="Verdana"/>
              </a:rPr>
              <a:t>Fifth level</a:t>
            </a:r>
            <a:endParaRPr lang="en-US" sz="1200" b="0" u="none" strike="noStrike">
              <a:solidFill>
                <a:srgbClr val="1C305D"/>
              </a:solidFill>
              <a:effectLst/>
              <a:uFillTx/>
              <a:latin typeface="Calibri"/>
            </a:endParaRPr>
          </a:p>
        </p:txBody>
      </p:sp>
      <p:sp>
        <p:nvSpPr>
          <p:cNvPr id="45" name="PlaceHolder 2"/>
          <p:cNvSpPr>
            <a:spLocks noGrp="1"/>
          </p:cNvSpPr>
          <p:nvPr>
            <p:ph type="title"/>
          </p:nvPr>
        </p:nvSpPr>
        <p:spPr>
          <a:xfrm>
            <a:off x="350280" y="131400"/>
            <a:ext cx="8438760" cy="695520"/>
          </a:xfrm>
          <a:prstGeom prst="rect">
            <a:avLst/>
          </a:prstGeom>
          <a:noFill/>
          <a:ln w="0">
            <a:noFill/>
          </a:ln>
        </p:spPr>
        <p:txBody>
          <a:bodyPr lIns="91440" tIns="45720" rIns="91440" bIns="45720" anchor="ctr">
            <a:noAutofit/>
          </a:bodyPr>
          <a:lstStyle>
            <a:lvl1pPr indent="0" algn="l" defTabSz="685800">
              <a:lnSpc>
                <a:spcPct val="90000"/>
              </a:lnSpc>
              <a:buNone/>
              <a:defRPr lang="en-GB" sz="2000" b="1" u="none" strike="noStrike">
                <a:solidFill>
                  <a:srgbClr val="037C3F"/>
                </a:solidFill>
                <a:effectLst/>
                <a:uFillTx/>
                <a:latin typeface="Calibri"/>
                <a:ea typeface="Verdana"/>
              </a:defRPr>
            </a:lvl1pPr>
          </a:lstStyle>
          <a:p>
            <a:pPr indent="0" algn="l" defTabSz="685800">
              <a:lnSpc>
                <a:spcPct val="90000"/>
              </a:lnSpc>
              <a:buNone/>
            </a:pPr>
            <a:r>
              <a:rPr lang="en-GB" sz="2000" b="1" u="none" strike="noStrike">
                <a:solidFill>
                  <a:srgbClr val="037C3F"/>
                </a:solidFill>
                <a:effectLst/>
                <a:uFillTx/>
                <a:latin typeface="Calibri"/>
                <a:ea typeface="Verdana"/>
              </a:rPr>
              <a:t>Click to edit Master title style</a:t>
            </a:r>
            <a:endParaRPr lang="en-US" sz="2000" b="1" u="none" strike="noStrike">
              <a:solidFill>
                <a:srgbClr val="037C3F"/>
              </a:solidFill>
              <a:effectLst/>
              <a:uFillTx/>
              <a:latin typeface="Calibri"/>
            </a:endParaRPr>
          </a:p>
        </p:txBody>
      </p:sp>
      <p:sp>
        <p:nvSpPr>
          <p:cNvPr id="46" name="PlaceHolder 3"/>
          <p:cNvSpPr>
            <a:spLocks noGrp="1"/>
          </p:cNvSpPr>
          <p:nvPr>
            <p:ph type="sldNum" idx="3"/>
          </p:nvPr>
        </p:nvSpPr>
        <p:spPr>
          <a:xfrm>
            <a:off x="6732000" y="4825440"/>
            <a:ext cx="2057040" cy="274320"/>
          </a:xfrm>
          <a:prstGeom prst="rect">
            <a:avLst/>
          </a:prstGeom>
          <a:noFill/>
          <a:ln w="0">
            <a:noFill/>
          </a:ln>
        </p:spPr>
        <p:txBody>
          <a:bodyPr lIns="91440" tIns="45720" rIns="91440" bIns="45720" anchor="ctr">
            <a:noAutofit/>
          </a:bodyPr>
          <a:lstStyle>
            <a:lvl1pPr indent="0" algn="r" defTabSz="685800">
              <a:lnSpc>
                <a:spcPct val="100000"/>
              </a:lnSpc>
              <a:buNone/>
              <a:defRPr lang="en-GB" sz="1000" b="0" u="none" strike="noStrike">
                <a:solidFill>
                  <a:srgbClr val="B4E9E2"/>
                </a:solidFill>
                <a:effectLst/>
                <a:uFillTx/>
                <a:latin typeface="Calibri"/>
              </a:defRPr>
            </a:lvl1pPr>
          </a:lstStyle>
          <a:p>
            <a:pPr indent="0" algn="r" defTabSz="685800">
              <a:lnSpc>
                <a:spcPct val="100000"/>
              </a:lnSpc>
              <a:buNone/>
            </a:pPr>
            <a:fld id="{EBC01020-808F-497B-B539-4BC0D813ABE0}" type="slidenum">
              <a:rPr lang="en-GB" sz="1000" b="0" u="none" strike="noStrike">
                <a:solidFill>
                  <a:srgbClr val="B4E9E2"/>
                </a:solidFill>
                <a:effectLst/>
                <a:uFillTx/>
                <a:latin typeface="Calibri"/>
              </a:rPr>
              <a:t>‹#›</a:t>
            </a:fld>
            <a:endParaRPr lang="en-IE" sz="1000" b="0" u="none" strike="noStrike">
              <a:solidFill>
                <a:srgbClr val="000000"/>
              </a:solidFill>
              <a:effectLst/>
              <a:uFillTx/>
              <a:latin typeface="Times New Roman"/>
            </a:endParaRPr>
          </a:p>
        </p:txBody>
      </p:sp>
      <p:pic>
        <p:nvPicPr>
          <p:cNvPr id="47" name="Picture 9" descr="A black and white logo&#10;&#10;Description automatically generated"/>
          <p:cNvPicPr/>
          <p:nvPr/>
        </p:nvPicPr>
        <p:blipFill>
          <a:blip r:embed="rId2"/>
          <a:srcRect b="47447"/>
          <a:stretch/>
        </p:blipFill>
        <p:spPr>
          <a:xfrm>
            <a:off x="350280" y="4824360"/>
            <a:ext cx="818640" cy="259200"/>
          </a:xfrm>
          <a:prstGeom prst="rect">
            <a:avLst/>
          </a:prstGeom>
          <a:noFill/>
          <a:ln w="0">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unsplash.com/photos/a-woman-dressed-in-a-costume-holding-a-sword-iWlfyyUnieI?utm_source=unsplash&amp;utm_medium=referral&amp;utm_content=creditCopyText" TargetMode="External"/><Relationship Id="rId4" Type="http://schemas.openxmlformats.org/officeDocument/2006/relationships/hyperlink" Target="https://unsplash.com/@godz1?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unsplash.com/photos/a-large-sign-that-says-work-here-in-front-of-a-building-U9ViHc21c5I?utm_source=unsplash&amp;utm_medium=referral&amp;utm_content=creditCopyText" TargetMode="External"/><Relationship Id="rId4" Type="http://schemas.openxmlformats.org/officeDocument/2006/relationships/hyperlink" Target="https://unsplash.com/@wistomsin?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unsplash.com/photos/a-silhouette-of-a-man-holding-a-surfboard-in-the-snow-f3_1xMlT5kQ?utm_source=unsplash&amp;utm_medium=referral&amp;utm_content=creditCopyText" TargetMode="External"/><Relationship Id="rId4" Type="http://schemas.openxmlformats.org/officeDocument/2006/relationships/hyperlink" Target="https://unsplash.com/@marekpiwnicki?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unsplash.com/photos/yellow-and-black-corded-headphones-A_tq4jbfzE8?utm_source=unsplash&amp;utm_medium=referral&amp;utm_content=creditCopyText" TargetMode="External"/><Relationship Id="rId4" Type="http://schemas.openxmlformats.org/officeDocument/2006/relationships/hyperlink" Target="https://unsplash.com/@rudien?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unsplash.com/photos/silhouette-photo-of-six-persons-on-top-of-mountain-Sj0iMtq_Z4w?utm_source=unsplash&amp;utm_medium=referral&amp;utm_content=creditCopyText" TargetMode="External"/><Relationship Id="rId4" Type="http://schemas.openxmlformats.org/officeDocument/2006/relationships/hyperlink" Target="https://unsplash.com/@iamchang?utm_source=unsplash&amp;utm_medium=referral&amp;utm_content=creditCopyText"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mailto:brian.nisbet@asiera.i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hasCustomPrompt="1"/>
          </p:nvPr>
        </p:nvSpPr>
        <p:spPr>
          <a:xfrm>
            <a:off x="460440" y="2664360"/>
            <a:ext cx="3271680" cy="236880"/>
          </a:xfrm>
          <a:prstGeom prst="rect">
            <a:avLst/>
          </a:prstGeom>
          <a:noFill/>
          <a:ln w="0">
            <a:noFill/>
          </a:ln>
        </p:spPr>
        <p:txBody>
          <a:bodyPr lIns="91440" tIns="45720" rIns="91440" bIns="45720" anchor="t">
            <a:noAutofit/>
          </a:bodyPr>
          <a:lstStyle/>
          <a:p>
            <a:pPr indent="0" algn="l" defTabSz="685800">
              <a:lnSpc>
                <a:spcPct val="90000"/>
              </a:lnSpc>
              <a:spcBef>
                <a:spcPts val="751"/>
              </a:spcBef>
              <a:tabLst>
                <a:tab pos="0" algn="l"/>
              </a:tabLst>
            </a:pPr>
            <a:r>
              <a:rPr lang="en-US" sz="1600" b="1" u="none" strike="noStrike">
                <a:solidFill>
                  <a:srgbClr val="037C3F"/>
                </a:solidFill>
                <a:effectLst/>
                <a:uFillTx/>
                <a:latin typeface="Calibri"/>
              </a:rPr>
              <a:t>Brian Nisbet, Asiera</a:t>
            </a:r>
          </a:p>
        </p:txBody>
      </p:sp>
      <p:sp>
        <p:nvSpPr>
          <p:cNvPr id="55" name="PlaceHolder 2"/>
          <p:cNvSpPr>
            <a:spLocks noGrp="1"/>
          </p:cNvSpPr>
          <p:nvPr>
            <p:ph hasCustomPrompt="1"/>
          </p:nvPr>
        </p:nvSpPr>
        <p:spPr>
          <a:xfrm>
            <a:off x="466920" y="591840"/>
            <a:ext cx="4330080" cy="1006200"/>
          </a:xfrm>
          <a:prstGeom prst="rect">
            <a:avLst/>
          </a:prstGeom>
          <a:noFill/>
          <a:ln w="0">
            <a:noFill/>
          </a:ln>
        </p:spPr>
        <p:txBody>
          <a:bodyPr lIns="91440" tIns="45720" rIns="91440" bIns="45720" anchor="t">
            <a:noAutofit/>
          </a:bodyPr>
          <a:lstStyle/>
          <a:p>
            <a:pPr indent="0" algn="l" defTabSz="685800">
              <a:lnSpc>
                <a:spcPts val="3699"/>
              </a:lnSpc>
              <a:tabLst>
                <a:tab pos="0" algn="l"/>
              </a:tabLst>
            </a:pPr>
            <a:r>
              <a:rPr lang="en-US" sz="3600" b="1" u="none" strike="noStrike">
                <a:solidFill>
                  <a:srgbClr val="1C305D"/>
                </a:solidFill>
                <a:effectLst/>
                <a:uFillTx/>
                <a:latin typeface="Calibri"/>
              </a:rPr>
              <a:t>We Don’t Want Another Hero</a:t>
            </a:r>
          </a:p>
        </p:txBody>
      </p:sp>
      <p:sp>
        <p:nvSpPr>
          <p:cNvPr id="56" name="PlaceHolder 3"/>
          <p:cNvSpPr>
            <a:spLocks noGrp="1"/>
          </p:cNvSpPr>
          <p:nvPr>
            <p:ph hasCustomPrompt="1"/>
          </p:nvPr>
        </p:nvSpPr>
        <p:spPr>
          <a:xfrm>
            <a:off x="460440" y="2967120"/>
            <a:ext cx="3271680" cy="228960"/>
          </a:xfrm>
          <a:prstGeom prst="rect">
            <a:avLst/>
          </a:prstGeom>
          <a:noFill/>
          <a:ln w="0">
            <a:noFill/>
          </a:ln>
        </p:spPr>
        <p:txBody>
          <a:bodyPr lIns="91440" tIns="45720" rIns="91440" bIns="45720" anchor="t">
            <a:noAutofit/>
          </a:bodyPr>
          <a:lstStyle/>
          <a:p>
            <a:pPr indent="0" algn="l" defTabSz="685800">
              <a:lnSpc>
                <a:spcPts val="1199"/>
              </a:lnSpc>
              <a:tabLst>
                <a:tab pos="0" algn="l"/>
              </a:tabLst>
            </a:pPr>
            <a:r>
              <a:rPr lang="en-US" sz="1400" b="1" u="none" strike="noStrike">
                <a:solidFill>
                  <a:srgbClr val="1C305D"/>
                </a:solidFill>
                <a:effectLst/>
                <a:uFillTx/>
                <a:latin typeface="Calibri"/>
              </a:rPr>
              <a:t>Helsiniki, Finland</a:t>
            </a:r>
          </a:p>
        </p:txBody>
      </p:sp>
      <p:sp>
        <p:nvSpPr>
          <p:cNvPr id="57" name="PlaceHolder 4"/>
          <p:cNvSpPr>
            <a:spLocks noGrp="1"/>
          </p:cNvSpPr>
          <p:nvPr>
            <p:ph hasCustomPrompt="1"/>
          </p:nvPr>
        </p:nvSpPr>
        <p:spPr>
          <a:xfrm>
            <a:off x="460440" y="3180240"/>
            <a:ext cx="3271680" cy="236880"/>
          </a:xfrm>
          <a:prstGeom prst="rect">
            <a:avLst/>
          </a:prstGeom>
          <a:noFill/>
          <a:ln w="0">
            <a:noFill/>
          </a:ln>
        </p:spPr>
        <p:txBody>
          <a:bodyPr lIns="91440" tIns="45720" rIns="91440" bIns="45720" anchor="t">
            <a:noAutofit/>
          </a:bodyPr>
          <a:lstStyle/>
          <a:p>
            <a:pPr indent="0" algn="l" defTabSz="685800">
              <a:lnSpc>
                <a:spcPts val="1199"/>
              </a:lnSpc>
              <a:tabLst>
                <a:tab pos="0" algn="l"/>
              </a:tabLst>
            </a:pPr>
            <a:r>
              <a:rPr lang="en-US" sz="1400" b="0" u="none" strike="noStrike">
                <a:solidFill>
                  <a:srgbClr val="1C305D"/>
                </a:solidFill>
                <a:effectLst/>
                <a:uFillTx/>
                <a:latin typeface="Calibri"/>
              </a:rPr>
              <a:t>11</a:t>
            </a:r>
            <a:r>
              <a:rPr lang="en-US" sz="1400" b="0" u="none" strike="noStrike" baseline="33000">
                <a:solidFill>
                  <a:srgbClr val="1C305D"/>
                </a:solidFill>
                <a:effectLst/>
                <a:uFillTx/>
                <a:latin typeface="Calibri"/>
              </a:rPr>
              <a:t>th</a:t>
            </a:r>
            <a:r>
              <a:rPr lang="en-US" sz="1400" b="0" u="none" strike="noStrike">
                <a:solidFill>
                  <a:srgbClr val="1C305D"/>
                </a:solidFill>
                <a:effectLst/>
                <a:uFillTx/>
                <a:latin typeface="Calibri"/>
              </a:rPr>
              <a:t> June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p:nvPr/>
        </p:nvPicPr>
        <p:blipFill>
          <a:blip r:embed="rId3"/>
          <a:stretch/>
        </p:blipFill>
        <p:spPr>
          <a:xfrm>
            <a:off x="2871360" y="4680"/>
            <a:ext cx="3430440" cy="5143320"/>
          </a:xfrm>
          <a:prstGeom prst="rect">
            <a:avLst/>
          </a:prstGeom>
          <a:noFill/>
          <a:ln w="0">
            <a:noFill/>
          </a:ln>
        </p:spPr>
      </p:pic>
      <p:sp>
        <p:nvSpPr>
          <p:cNvPr id="59" name="TextBox 58"/>
          <p:cNvSpPr txBox="1"/>
          <p:nvPr/>
        </p:nvSpPr>
        <p:spPr>
          <a:xfrm>
            <a:off x="180000" y="4140000"/>
            <a:ext cx="2520000" cy="232200"/>
          </a:xfrm>
          <a:prstGeom prst="rect">
            <a:avLst/>
          </a:prstGeom>
          <a:noFill/>
          <a:ln w="0">
            <a:noFill/>
          </a:ln>
        </p:spPr>
        <p:txBody>
          <a:bodyPr lIns="90000" tIns="45000" rIns="90000" bIns="45000" anchor="t">
            <a:spAutoFit/>
          </a:bodyPr>
          <a:lstStyle/>
          <a:p>
            <a:r>
              <a:rPr lang="en-IE" sz="1000" b="0" u="none" strike="noStrike">
                <a:solidFill>
                  <a:srgbClr val="000000"/>
                </a:solidFill>
                <a:effectLst/>
                <a:uFillTx/>
                <a:latin typeface="Arial"/>
              </a:rPr>
              <a:t>Photo by </a:t>
            </a:r>
            <a:r>
              <a:rPr lang="en-IE" sz="1000" b="0" u="none" strike="noStrike">
                <a:solidFill>
                  <a:srgbClr val="000000"/>
                </a:solidFill>
                <a:effectLst/>
                <a:uFillTx/>
                <a:latin typeface="Arial"/>
                <a:hlinkClick r:id="rId4"/>
              </a:rPr>
              <a:t>Godz1</a:t>
            </a:r>
            <a:r>
              <a:rPr lang="en-IE" sz="1000" b="0" u="none" strike="noStrike">
                <a:solidFill>
                  <a:srgbClr val="000000"/>
                </a:solidFill>
                <a:effectLst/>
                <a:uFillTx/>
                <a:latin typeface="Arial"/>
              </a:rPr>
              <a:t> on </a:t>
            </a:r>
            <a:r>
              <a:rPr lang="en-IE" sz="1000" b="0" u="none" strike="noStrike">
                <a:solidFill>
                  <a:srgbClr val="000000"/>
                </a:solidFill>
                <a:effectLst/>
                <a:uFillTx/>
                <a:latin typeface="Arial"/>
                <a:hlinkClick r:id="rId5"/>
              </a:rPr>
              <a:t>Unsplash</a:t>
            </a:r>
            <a:r>
              <a:rPr lang="en-IE" sz="1000" b="0" u="none" strike="noStrike">
                <a:solidFill>
                  <a:srgbClr val="000000"/>
                </a:solidFill>
                <a:effectLst/>
                <a:uFillTx/>
                <a:latin typeface="Arial"/>
              </a:rPr>
              <a:t> </a:t>
            </a:r>
          </a:p>
        </p:txBody>
      </p:sp>
      <p:sp>
        <p:nvSpPr>
          <p:cNvPr id="2" name="PlaceHolder 1"/>
          <p:cNvSpPr>
            <a:spLocks noGrp="1"/>
          </p:cNvSpPr>
          <p:nvPr>
            <p:ph type="sldNum" idx="1"/>
          </p:nvPr>
        </p:nvSpPr>
        <p:spPr/>
        <p:txBody>
          <a:bodyPr/>
          <a:lstStyle/>
          <a:p>
            <a:fld id="{8355D3F9-140B-466F-926E-B102D4D1BD18}" type="slidenum">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p:nvPr/>
        </p:nvPicPr>
        <p:blipFill>
          <a:blip r:embed="rId3"/>
          <a:stretch/>
        </p:blipFill>
        <p:spPr>
          <a:xfrm>
            <a:off x="0" y="0"/>
            <a:ext cx="9180000" cy="4680000"/>
          </a:xfrm>
          <a:prstGeom prst="rect">
            <a:avLst/>
          </a:prstGeom>
          <a:noFill/>
          <a:ln w="0">
            <a:noFill/>
          </a:ln>
        </p:spPr>
      </p:pic>
      <p:sp>
        <p:nvSpPr>
          <p:cNvPr id="61" name="TextBox 60"/>
          <p:cNvSpPr txBox="1"/>
          <p:nvPr/>
        </p:nvSpPr>
        <p:spPr>
          <a:xfrm>
            <a:off x="3240000" y="4860000"/>
            <a:ext cx="3060000" cy="244767"/>
          </a:xfrm>
          <a:prstGeom prst="rect">
            <a:avLst/>
          </a:prstGeom>
          <a:noFill/>
          <a:ln w="0">
            <a:noFill/>
          </a:ln>
        </p:spPr>
        <p:txBody>
          <a:bodyPr lIns="90000" tIns="45000" rIns="90000" bIns="45000" anchor="t">
            <a:spAutoFit/>
          </a:bodyPr>
          <a:lstStyle/>
          <a:p>
            <a:r>
              <a:rPr lang="en-IE" sz="1000" b="0" u="none" strike="noStrike" dirty="0">
                <a:solidFill>
                  <a:schemeClr val="bg1"/>
                </a:solidFill>
                <a:effectLst/>
                <a:uFillTx/>
                <a:latin typeface="Arial"/>
              </a:rPr>
              <a:t>Photo by </a:t>
            </a:r>
            <a:r>
              <a:rPr lang="en-IE" sz="1000" b="0" u="none" strike="noStrike" dirty="0">
                <a:solidFill>
                  <a:schemeClr val="bg1"/>
                </a:solidFill>
                <a:effectLst/>
                <a:uFillTx/>
                <a:latin typeface="Arial"/>
                <a:hlinkClick r:id="rId4">
                  <a:extLst>
                    <a:ext uri="{A12FA001-AC4F-418D-AE19-62706E023703}">
                      <ahyp:hlinkClr xmlns:ahyp="http://schemas.microsoft.com/office/drawing/2018/hyperlinkcolor" val="tx"/>
                    </a:ext>
                  </a:extLst>
                </a:hlinkClick>
              </a:rPr>
              <a:t>Tom Barrett</a:t>
            </a:r>
            <a:r>
              <a:rPr lang="en-IE" sz="1000" b="0" u="none" strike="noStrike" dirty="0">
                <a:solidFill>
                  <a:schemeClr val="bg1"/>
                </a:solidFill>
                <a:effectLst/>
                <a:uFillTx/>
                <a:latin typeface="Arial"/>
              </a:rPr>
              <a:t> on </a:t>
            </a:r>
            <a:r>
              <a:rPr lang="en-IE" sz="1000" b="0" u="none" strike="noStrike" dirty="0" err="1">
                <a:solidFill>
                  <a:schemeClr val="bg1"/>
                </a:solidFill>
                <a:effectLst/>
                <a:uFillTx/>
                <a:latin typeface="Arial"/>
                <a:hlinkClick r:id="rId5">
                  <a:extLst>
                    <a:ext uri="{A12FA001-AC4F-418D-AE19-62706E023703}">
                      <ahyp:hlinkClr xmlns:ahyp="http://schemas.microsoft.com/office/drawing/2018/hyperlinkcolor" val="tx"/>
                    </a:ext>
                  </a:extLst>
                </a:hlinkClick>
              </a:rPr>
              <a:t>Unsplash</a:t>
            </a:r>
            <a:r>
              <a:rPr lang="en-IE" sz="1000" b="0" u="none" strike="noStrike" dirty="0">
                <a:solidFill>
                  <a:schemeClr val="bg1"/>
                </a:solidFill>
                <a:effectLst/>
                <a:uFillTx/>
                <a:latin typeface="Arial"/>
              </a:rPr>
              <a:t> </a:t>
            </a:r>
          </a:p>
        </p:txBody>
      </p:sp>
      <p:sp>
        <p:nvSpPr>
          <p:cNvPr id="2" name="PlaceHolder 1"/>
          <p:cNvSpPr>
            <a:spLocks noGrp="1"/>
          </p:cNvSpPr>
          <p:nvPr>
            <p:ph type="sldNum" idx="3"/>
          </p:nvPr>
        </p:nvSpPr>
        <p:spPr/>
        <p:txBody>
          <a:bodyPr/>
          <a:lstStyle/>
          <a:p>
            <a:fld id="{68D471A4-196F-4186-9B54-A9D95D8DC6EA}" type="slidenum">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p:nvPr/>
        </p:nvPicPr>
        <p:blipFill>
          <a:blip r:embed="rId3"/>
          <a:stretch/>
        </p:blipFill>
        <p:spPr>
          <a:xfrm>
            <a:off x="360" y="0"/>
            <a:ext cx="9143640" cy="4860000"/>
          </a:xfrm>
          <a:prstGeom prst="rect">
            <a:avLst/>
          </a:prstGeom>
          <a:noFill/>
          <a:ln w="0">
            <a:noFill/>
          </a:ln>
        </p:spPr>
      </p:pic>
      <p:sp>
        <p:nvSpPr>
          <p:cNvPr id="63" name="TextBox 62"/>
          <p:cNvSpPr txBox="1"/>
          <p:nvPr/>
        </p:nvSpPr>
        <p:spPr>
          <a:xfrm>
            <a:off x="3420000" y="4860000"/>
            <a:ext cx="2880000" cy="244767"/>
          </a:xfrm>
          <a:prstGeom prst="rect">
            <a:avLst/>
          </a:prstGeom>
          <a:noFill/>
          <a:ln w="0">
            <a:noFill/>
          </a:ln>
        </p:spPr>
        <p:txBody>
          <a:bodyPr lIns="90000" tIns="45000" rIns="90000" bIns="45000" anchor="t">
            <a:spAutoFit/>
          </a:bodyPr>
          <a:lstStyle/>
          <a:p>
            <a:r>
              <a:rPr lang="en-IE" sz="1000" b="0" u="none" strike="noStrike" dirty="0">
                <a:solidFill>
                  <a:schemeClr val="bg1"/>
                </a:solidFill>
                <a:effectLst/>
                <a:uFillTx/>
                <a:latin typeface="Arial"/>
              </a:rPr>
              <a:t>Photo by </a:t>
            </a:r>
            <a:r>
              <a:rPr lang="en-IE" sz="1000" b="0" u="none" strike="noStrike" dirty="0">
                <a:solidFill>
                  <a:schemeClr val="bg1"/>
                </a:solidFill>
                <a:effectLst/>
                <a:uFillTx/>
                <a:latin typeface="Arial"/>
                <a:hlinkClick r:id="rId4">
                  <a:extLst>
                    <a:ext uri="{A12FA001-AC4F-418D-AE19-62706E023703}">
                      <ahyp:hlinkClr xmlns:ahyp="http://schemas.microsoft.com/office/drawing/2018/hyperlinkcolor" val="tx"/>
                    </a:ext>
                  </a:extLst>
                </a:hlinkClick>
              </a:rPr>
              <a:t>Marek Piwnicki</a:t>
            </a:r>
            <a:r>
              <a:rPr lang="en-IE" sz="1000" b="0" u="none" strike="noStrike" dirty="0">
                <a:solidFill>
                  <a:schemeClr val="bg1"/>
                </a:solidFill>
                <a:effectLst/>
                <a:uFillTx/>
                <a:latin typeface="Arial"/>
              </a:rPr>
              <a:t> on </a:t>
            </a:r>
            <a:r>
              <a:rPr lang="en-IE" sz="1000" b="0" u="none" strike="noStrike" dirty="0" err="1">
                <a:solidFill>
                  <a:schemeClr val="bg1"/>
                </a:solidFill>
                <a:effectLst/>
                <a:uFillTx/>
                <a:latin typeface="Arial"/>
                <a:hlinkClick r:id="rId5">
                  <a:extLst>
                    <a:ext uri="{A12FA001-AC4F-418D-AE19-62706E023703}">
                      <ahyp:hlinkClr xmlns:ahyp="http://schemas.microsoft.com/office/drawing/2018/hyperlinkcolor" val="tx"/>
                    </a:ext>
                  </a:extLst>
                </a:hlinkClick>
              </a:rPr>
              <a:t>Unsplash</a:t>
            </a:r>
            <a:r>
              <a:rPr lang="en-IE" sz="1000" b="0" u="none" strike="noStrike" dirty="0">
                <a:solidFill>
                  <a:schemeClr val="bg1"/>
                </a:solidFill>
                <a:effectLst/>
                <a:uFillTx/>
                <a:latin typeface="Arial"/>
              </a:rPr>
              <a:t> </a:t>
            </a:r>
          </a:p>
        </p:txBody>
      </p:sp>
      <p:sp>
        <p:nvSpPr>
          <p:cNvPr id="2" name="PlaceHolder 1"/>
          <p:cNvSpPr>
            <a:spLocks noGrp="1"/>
          </p:cNvSpPr>
          <p:nvPr>
            <p:ph type="sldNum" idx="3"/>
          </p:nvPr>
        </p:nvSpPr>
        <p:spPr/>
        <p:txBody>
          <a:bodyPr/>
          <a:lstStyle/>
          <a:p>
            <a:fld id="{236F0A3E-E2D1-43A9-9D63-F07B46E47837}"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p:nvPr/>
        </p:nvPicPr>
        <p:blipFill>
          <a:blip r:embed="rId3"/>
          <a:stretch/>
        </p:blipFill>
        <p:spPr>
          <a:xfrm>
            <a:off x="350280" y="964440"/>
            <a:ext cx="8438760" cy="3601080"/>
          </a:xfrm>
          <a:prstGeom prst="rect">
            <a:avLst/>
          </a:prstGeom>
          <a:noFill/>
          <a:ln w="0">
            <a:noFill/>
          </a:ln>
        </p:spPr>
      </p:pic>
      <p:sp>
        <p:nvSpPr>
          <p:cNvPr id="65" name="TextBox 64"/>
          <p:cNvSpPr txBox="1"/>
          <p:nvPr/>
        </p:nvSpPr>
        <p:spPr>
          <a:xfrm>
            <a:off x="3240000" y="4783680"/>
            <a:ext cx="2700000" cy="367878"/>
          </a:xfrm>
          <a:prstGeom prst="rect">
            <a:avLst/>
          </a:prstGeom>
          <a:noFill/>
          <a:ln w="0">
            <a:noFill/>
          </a:ln>
        </p:spPr>
        <p:txBody>
          <a:bodyPr lIns="90000" tIns="45000" rIns="90000" bIns="45000" anchor="t">
            <a:spAutoFit/>
          </a:bodyPr>
          <a:lstStyle/>
          <a:p>
            <a:r>
              <a:rPr lang="en-IE" sz="1000" b="0" u="none" strike="noStrike" dirty="0">
                <a:solidFill>
                  <a:schemeClr val="bg1"/>
                </a:solidFill>
                <a:effectLst/>
                <a:uFillTx/>
                <a:latin typeface="Arial"/>
              </a:rPr>
              <a:t>Photo by </a:t>
            </a:r>
            <a:r>
              <a:rPr lang="en-IE" sz="1000" b="0" u="none" strike="noStrike" dirty="0">
                <a:solidFill>
                  <a:schemeClr val="bg1"/>
                </a:solidFill>
                <a:effectLst/>
                <a:uFillTx/>
                <a:latin typeface="Arial"/>
                <a:hlinkClick r:id="rId4">
                  <a:extLst>
                    <a:ext uri="{A12FA001-AC4F-418D-AE19-62706E023703}">
                      <ahyp:hlinkClr xmlns:ahyp="http://schemas.microsoft.com/office/drawing/2018/hyperlinkcolor" val="tx"/>
                    </a:ext>
                  </a:extLst>
                </a:hlinkClick>
              </a:rPr>
              <a:t>Rudi Endresen</a:t>
            </a:r>
            <a:r>
              <a:rPr lang="en-IE" sz="1000" b="0" u="none" strike="noStrike" dirty="0">
                <a:solidFill>
                  <a:schemeClr val="bg1"/>
                </a:solidFill>
                <a:effectLst/>
                <a:uFillTx/>
                <a:latin typeface="Arial"/>
              </a:rPr>
              <a:t> on </a:t>
            </a:r>
            <a:r>
              <a:rPr lang="en-IE" sz="1000" b="0" u="none" strike="noStrike" dirty="0" err="1">
                <a:solidFill>
                  <a:schemeClr val="bg1"/>
                </a:solidFill>
                <a:effectLst/>
                <a:uFillTx/>
                <a:latin typeface="Arial"/>
                <a:hlinkClick r:id="rId5">
                  <a:extLst>
                    <a:ext uri="{A12FA001-AC4F-418D-AE19-62706E023703}">
                      <ahyp:hlinkClr xmlns:ahyp="http://schemas.microsoft.com/office/drawing/2018/hyperlinkcolor" val="tx"/>
                    </a:ext>
                  </a:extLst>
                </a:hlinkClick>
              </a:rPr>
              <a:t>Unsplash</a:t>
            </a:r>
            <a:r>
              <a:rPr lang="en-IE" sz="1800" b="0" u="none" strike="noStrike" dirty="0">
                <a:solidFill>
                  <a:schemeClr val="bg1"/>
                </a:solidFill>
                <a:effectLst/>
                <a:uFillTx/>
                <a:latin typeface="Arial"/>
              </a:rPr>
              <a:t> </a:t>
            </a:r>
          </a:p>
        </p:txBody>
      </p:sp>
      <p:sp>
        <p:nvSpPr>
          <p:cNvPr id="2" name="PlaceHolder 1"/>
          <p:cNvSpPr>
            <a:spLocks noGrp="1"/>
          </p:cNvSpPr>
          <p:nvPr>
            <p:ph type="sldNum" idx="3"/>
          </p:nvPr>
        </p:nvSpPr>
        <p:spPr/>
        <p:txBody>
          <a:bodyPr/>
          <a:lstStyle/>
          <a:p>
            <a:fld id="{FDE77C6E-3B82-4B20-B7DE-86AC7087BD2B}"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p:nvPr/>
        </p:nvPicPr>
        <p:blipFill>
          <a:blip r:embed="rId3"/>
          <a:stretch/>
        </p:blipFill>
        <p:spPr>
          <a:xfrm>
            <a:off x="0" y="0"/>
            <a:ext cx="9180000" cy="4860000"/>
          </a:xfrm>
          <a:prstGeom prst="rect">
            <a:avLst/>
          </a:prstGeom>
          <a:noFill/>
          <a:ln w="0">
            <a:noFill/>
          </a:ln>
        </p:spPr>
      </p:pic>
      <p:sp>
        <p:nvSpPr>
          <p:cNvPr id="2" name="PlaceHolder 1"/>
          <p:cNvSpPr>
            <a:spLocks noGrp="1"/>
          </p:cNvSpPr>
          <p:nvPr>
            <p:ph type="sldNum" idx="2"/>
          </p:nvPr>
        </p:nvSpPr>
        <p:spPr/>
        <p:txBody>
          <a:bodyPr/>
          <a:lstStyle/>
          <a:p>
            <a:fld id="{B0F023A5-0DD4-421A-A0E3-2FB3E0AB194D}"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p:nvPr/>
        </p:nvPicPr>
        <p:blipFill>
          <a:blip r:embed="rId3"/>
          <a:stretch/>
        </p:blipFill>
        <p:spPr>
          <a:xfrm>
            <a:off x="350280" y="538920"/>
            <a:ext cx="8438760" cy="3601080"/>
          </a:xfrm>
          <a:prstGeom prst="rect">
            <a:avLst/>
          </a:prstGeom>
          <a:noFill/>
          <a:ln w="0">
            <a:noFill/>
          </a:ln>
        </p:spPr>
      </p:pic>
      <p:sp>
        <p:nvSpPr>
          <p:cNvPr id="68" name="TextBox 67"/>
          <p:cNvSpPr txBox="1"/>
          <p:nvPr/>
        </p:nvSpPr>
        <p:spPr>
          <a:xfrm>
            <a:off x="3240000" y="4860000"/>
            <a:ext cx="3060000" cy="244767"/>
          </a:xfrm>
          <a:prstGeom prst="rect">
            <a:avLst/>
          </a:prstGeom>
          <a:noFill/>
          <a:ln w="0">
            <a:noFill/>
          </a:ln>
        </p:spPr>
        <p:txBody>
          <a:bodyPr lIns="90000" tIns="45000" rIns="90000" bIns="45000" anchor="t">
            <a:spAutoFit/>
          </a:bodyPr>
          <a:lstStyle/>
          <a:p>
            <a:r>
              <a:rPr lang="en-IE" sz="1000" b="0" u="none" strike="noStrike" dirty="0">
                <a:solidFill>
                  <a:schemeClr val="bg1"/>
                </a:solidFill>
                <a:effectLst/>
                <a:uFillTx/>
                <a:latin typeface="Arial"/>
              </a:rPr>
              <a:t>Photo by </a:t>
            </a:r>
            <a:r>
              <a:rPr lang="en-IE" sz="1000" b="0" u="none" strike="noStrike" dirty="0">
                <a:solidFill>
                  <a:schemeClr val="bg1"/>
                </a:solidFill>
                <a:effectLst/>
                <a:uFillTx/>
                <a:latin typeface="Arial"/>
                <a:hlinkClick r:id="rId4">
                  <a:extLst>
                    <a:ext uri="{A12FA001-AC4F-418D-AE19-62706E023703}">
                      <ahyp:hlinkClr xmlns:ahyp="http://schemas.microsoft.com/office/drawing/2018/hyperlinkcolor" val="tx"/>
                    </a:ext>
                  </a:extLst>
                </a:hlinkClick>
              </a:rPr>
              <a:t>Chang Duong</a:t>
            </a:r>
            <a:r>
              <a:rPr lang="en-IE" sz="1000" b="0" u="none" strike="noStrike" dirty="0">
                <a:solidFill>
                  <a:schemeClr val="bg1"/>
                </a:solidFill>
                <a:effectLst/>
                <a:uFillTx/>
                <a:latin typeface="Arial"/>
              </a:rPr>
              <a:t> on </a:t>
            </a:r>
            <a:r>
              <a:rPr lang="en-IE" sz="1000" b="0" u="none" strike="noStrike" dirty="0" err="1">
                <a:solidFill>
                  <a:schemeClr val="bg1"/>
                </a:solidFill>
                <a:effectLst/>
                <a:uFillTx/>
                <a:latin typeface="Arial"/>
                <a:hlinkClick r:id="rId5">
                  <a:extLst>
                    <a:ext uri="{A12FA001-AC4F-418D-AE19-62706E023703}">
                      <ahyp:hlinkClr xmlns:ahyp="http://schemas.microsoft.com/office/drawing/2018/hyperlinkcolor" val="tx"/>
                    </a:ext>
                  </a:extLst>
                </a:hlinkClick>
              </a:rPr>
              <a:t>Unsplash</a:t>
            </a:r>
            <a:r>
              <a:rPr lang="en-IE" sz="1000" b="0" u="none" strike="noStrike" dirty="0">
                <a:solidFill>
                  <a:schemeClr val="bg1"/>
                </a:solidFill>
                <a:effectLst/>
                <a:uFillTx/>
                <a:latin typeface="Arial"/>
              </a:rPr>
              <a:t> </a:t>
            </a:r>
          </a:p>
        </p:txBody>
      </p:sp>
      <p:sp>
        <p:nvSpPr>
          <p:cNvPr id="2" name="PlaceHolder 1"/>
          <p:cNvSpPr>
            <a:spLocks noGrp="1"/>
          </p:cNvSpPr>
          <p:nvPr>
            <p:ph type="sldNum" idx="3"/>
          </p:nvPr>
        </p:nvSpPr>
        <p:spPr/>
        <p:txBody>
          <a:bodyPr/>
          <a:lstStyle/>
          <a:p>
            <a:fld id="{6FC51440-F27B-4E91-A128-685B1E526E68}"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7"/>
          <p:cNvSpPr/>
          <p:nvPr/>
        </p:nvSpPr>
        <p:spPr>
          <a:xfrm>
            <a:off x="448200" y="1405800"/>
            <a:ext cx="5793120" cy="42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685800">
              <a:lnSpc>
                <a:spcPct val="90000"/>
              </a:lnSpc>
              <a:spcBef>
                <a:spcPts val="751"/>
              </a:spcBef>
              <a:tabLst>
                <a:tab pos="0" algn="l"/>
              </a:tabLst>
            </a:pPr>
            <a:r>
              <a:rPr lang="en-US" sz="2400" b="0" u="none" strike="noStrike">
                <a:solidFill>
                  <a:srgbClr val="037C3F"/>
                </a:solidFill>
                <a:effectLst/>
                <a:uFillTx/>
                <a:latin typeface="Calibri"/>
                <a:ea typeface="Verdana"/>
              </a:rPr>
              <a:t>Any questions?</a:t>
            </a:r>
            <a:endParaRPr lang="en-IE" sz="2400" b="0" u="none" strike="noStrike">
              <a:solidFill>
                <a:srgbClr val="000000"/>
              </a:solidFill>
              <a:effectLst/>
              <a:uFillTx/>
              <a:latin typeface="Arial"/>
            </a:endParaRPr>
          </a:p>
        </p:txBody>
      </p:sp>
      <p:sp>
        <p:nvSpPr>
          <p:cNvPr id="70" name="Text Placeholder 6"/>
          <p:cNvSpPr/>
          <p:nvPr/>
        </p:nvSpPr>
        <p:spPr>
          <a:xfrm>
            <a:off x="392400" y="793440"/>
            <a:ext cx="5980680" cy="76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685800">
              <a:lnSpc>
                <a:spcPct val="90000"/>
              </a:lnSpc>
              <a:spcBef>
                <a:spcPts val="751"/>
              </a:spcBef>
              <a:tabLst>
                <a:tab pos="0" algn="l"/>
              </a:tabLst>
            </a:pPr>
            <a:r>
              <a:rPr lang="en-US" sz="4000" b="1" u="none" strike="noStrike">
                <a:solidFill>
                  <a:srgbClr val="1C305D"/>
                </a:solidFill>
                <a:effectLst/>
                <a:uFillTx/>
                <a:latin typeface="Calibri"/>
                <a:ea typeface="Verdana"/>
              </a:rPr>
              <a:t>Thank you</a:t>
            </a:r>
            <a:endParaRPr lang="en-IE" sz="4000" b="0" u="none" strike="noStrike">
              <a:solidFill>
                <a:srgbClr val="000000"/>
              </a:solidFill>
              <a:effectLst/>
              <a:uFillTx/>
              <a:latin typeface="Arial"/>
            </a:endParaRPr>
          </a:p>
        </p:txBody>
      </p:sp>
      <p:sp>
        <p:nvSpPr>
          <p:cNvPr id="71" name="Text Placeholder 4"/>
          <p:cNvSpPr/>
          <p:nvPr/>
        </p:nvSpPr>
        <p:spPr>
          <a:xfrm>
            <a:off x="448200" y="2016720"/>
            <a:ext cx="3795480" cy="26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685800">
              <a:lnSpc>
                <a:spcPct val="90000"/>
              </a:lnSpc>
              <a:spcBef>
                <a:spcPts val="751"/>
              </a:spcBef>
              <a:tabLst>
                <a:tab pos="0" algn="l"/>
              </a:tabLst>
            </a:pPr>
            <a:r>
              <a:rPr lang="en-GB" sz="1800" b="0" u="none" strike="noStrike" dirty="0">
                <a:solidFill>
                  <a:srgbClr val="1C305D"/>
                </a:solidFill>
                <a:effectLst/>
                <a:uFillTx/>
                <a:latin typeface="Calibri"/>
                <a:ea typeface="Verdana"/>
                <a:hlinkClick r:id="rId2"/>
              </a:rPr>
              <a:t>brian.nisbet@asiera.ie</a:t>
            </a:r>
            <a:endParaRPr lang="en-IE" sz="1800" b="0" u="none" strike="noStrike">
              <a:solidFill>
                <a:srgbClr val="000000"/>
              </a:solidFill>
              <a:effectLst/>
              <a:uFillTx/>
              <a:latin typeface="Arial"/>
              <a:ea typeface="Verdana"/>
              <a:cs typeface="Arial"/>
            </a:endParaRPr>
          </a:p>
          <a:p>
            <a:pPr defTabSz="685800">
              <a:lnSpc>
                <a:spcPct val="90000"/>
              </a:lnSpc>
              <a:spcBef>
                <a:spcPts val="751"/>
              </a:spcBef>
              <a:tabLst>
                <a:tab pos="0" algn="l"/>
              </a:tabLst>
            </a:pPr>
            <a:r>
              <a:rPr lang="en-GB">
                <a:solidFill>
                  <a:srgbClr val="1C305D"/>
                </a:solidFill>
                <a:ea typeface="+mn-lt"/>
                <a:cs typeface="+mn-lt"/>
              </a:rPr>
              <a:t>@natural20.bsky.social</a:t>
            </a:r>
          </a:p>
          <a:p>
            <a:pPr defTabSz="685800">
              <a:tabLst>
                <a:tab pos="0" algn="l"/>
              </a:tabLst>
            </a:pPr>
            <a:r>
              <a:rPr lang="en-GB">
                <a:solidFill>
                  <a:srgbClr val="1C305D"/>
                </a:solidFill>
                <a:ea typeface="+mn-lt"/>
                <a:cs typeface="+mn-lt"/>
              </a:rPr>
              <a:t>@natural20@mastodon.ie</a:t>
            </a:r>
            <a:endParaRPr lang="en-GB"/>
          </a:p>
          <a:p>
            <a:pPr defTabSz="685800">
              <a:tabLst>
                <a:tab pos="0" algn="l"/>
              </a:tabLst>
            </a:pPr>
            <a:endParaRPr lang="en-GB"/>
          </a:p>
          <a:p>
            <a:pPr defTabSz="685800">
              <a:lnSpc>
                <a:spcPct val="90000"/>
              </a:lnSpc>
              <a:spcBef>
                <a:spcPts val="751"/>
              </a:spcBef>
              <a:tabLst>
                <a:tab pos="0" algn="l"/>
              </a:tabLst>
            </a:pPr>
            <a:endParaRPr lang="en-GB"/>
          </a:p>
          <a:p>
            <a:pPr defTabSz="685800">
              <a:lnSpc>
                <a:spcPct val="90000"/>
              </a:lnSpc>
              <a:spcBef>
                <a:spcPts val="751"/>
              </a:spcBef>
              <a:tabLst>
                <a:tab pos="0" algn="l"/>
              </a:tabLst>
            </a:pPr>
            <a:endParaRPr lang="en-GB" dirty="0">
              <a:solidFill>
                <a:srgbClr val="1C305D"/>
              </a:solidFill>
              <a:ea typeface="Calibri"/>
              <a:cs typeface="Calibri"/>
            </a:endParaRPr>
          </a:p>
        </p:txBody>
      </p:sp>
    </p:spTree>
  </p:cSld>
  <p:clrMapOvr>
    <a:masterClrMapping/>
  </p:clrMapOvr>
</p:sld>
</file>

<file path=ppt/theme/theme1.xml><?xml version="1.0" encoding="utf-8"?>
<a:theme xmlns:a="http://schemas.openxmlformats.org/drawingml/2006/main" name="GEANT Associatio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 GEANT Association template 16 9 widescreen</Template>
  <TotalTime>18388</TotalTime>
  <Words>9</Words>
  <Application>Microsoft Office PowerPoint</Application>
  <PresentationFormat>On-screen Show (16:9)</PresentationFormat>
  <Paragraphs>5</Paragraphs>
  <Slides>8</Slides>
  <Notes>6</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GEANT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Karl Meyer</dc:creator>
  <dc:description>change to funding information Nov 2015</dc:description>
  <cp:lastModifiedBy/>
  <cp:revision>199</cp:revision>
  <dcterms:created xsi:type="dcterms:W3CDTF">2015-04-29T14:13:57Z</dcterms:created>
  <dcterms:modified xsi:type="dcterms:W3CDTF">2026-06-03T12:47:09Z</dcterms:modified>
  <dc:language>en-IE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PresentationFormat">
    <vt:lpwstr>On-screen Show (16:9)</vt:lpwstr>
  </property>
  <property fmtid="{D5CDD505-2E9C-101B-9397-08002B2CF9AE}" pid="4" name="Slides">
    <vt:i4>4</vt:i4>
  </property>
  <property fmtid="{D5CDD505-2E9C-101B-9397-08002B2CF9AE}" pid="5" name="_dlc_DocIdItemGuid">
    <vt:lpwstr>44859268-e552-4f71-81b4-ca39bd175d99</vt:lpwstr>
  </property>
</Properties>
</file>