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65" r:id="rId3"/>
    <p:sldMasterId id="2147483680" r:id="rId4"/>
    <p:sldMasterId id="2147483684" r:id="rId5"/>
    <p:sldMasterId id="2147483694" r:id="rId6"/>
    <p:sldMasterId id="2147483726" r:id="rId7"/>
    <p:sldMasterId id="2147483730" r:id="rId8"/>
    <p:sldMasterId id="2147483743" r:id="rId9"/>
    <p:sldMasterId id="2147483749" r:id="rId10"/>
    <p:sldMasterId id="2147483756" r:id="rId11"/>
  </p:sldMasterIdLst>
  <p:notesMasterIdLst>
    <p:notesMasterId r:id="rId33"/>
  </p:notesMasterIdLst>
  <p:sldIdLst>
    <p:sldId id="256" r:id="rId12"/>
    <p:sldId id="2124" r:id="rId13"/>
    <p:sldId id="648" r:id="rId14"/>
    <p:sldId id="2110" r:id="rId15"/>
    <p:sldId id="2126" r:id="rId16"/>
    <p:sldId id="2130" r:id="rId17"/>
    <p:sldId id="2132" r:id="rId18"/>
    <p:sldId id="2128" r:id="rId19"/>
    <p:sldId id="2116" r:id="rId20"/>
    <p:sldId id="2119" r:id="rId21"/>
    <p:sldId id="2120" r:id="rId22"/>
    <p:sldId id="2121" r:id="rId23"/>
    <p:sldId id="2133" r:id="rId24"/>
    <p:sldId id="2117" r:id="rId25"/>
    <p:sldId id="2123" r:id="rId26"/>
    <p:sldId id="2127" r:id="rId27"/>
    <p:sldId id="2134" r:id="rId28"/>
    <p:sldId id="523" r:id="rId29"/>
    <p:sldId id="2075" r:id="rId30"/>
    <p:sldId id="2135" r:id="rId31"/>
    <p:sldId id="2129"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500"/>
    <a:srgbClr val="FFB400"/>
    <a:srgbClr val="FFC000"/>
    <a:srgbClr val="0B6DA0"/>
    <a:srgbClr val="0F73AD"/>
    <a:srgbClr val="0B76B3"/>
    <a:srgbClr val="0B76AD"/>
    <a:srgbClr val="00A900"/>
    <a:srgbClr val="00AD00"/>
    <a:srgbClr val="00A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2389" autoAdjust="0"/>
  </p:normalViewPr>
  <p:slideViewPr>
    <p:cSldViewPr snapToGrid="0">
      <p:cViewPr varScale="1">
        <p:scale>
          <a:sx n="37" d="100"/>
          <a:sy n="37" d="100"/>
        </p:scale>
        <p:origin x="1712"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C6050F40-D752-4142-BC66-5F8C4B65CB24}" type="datetimeFigureOut">
              <a:rPr lang="en-AU" smtClean="0"/>
              <a:t>4/06/2026</a:t>
            </a:fld>
            <a:endParaRPr lang="en-AU"/>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3701FF96-D5F9-4A07-9A8F-9E62ED686623}" type="slidenum">
              <a:rPr lang="en-AU" smtClean="0"/>
              <a:t>‹#›</a:t>
            </a:fld>
            <a:endParaRPr lang="en-AU"/>
          </a:p>
        </p:txBody>
      </p:sp>
    </p:spTree>
    <p:extLst>
      <p:ext uri="{BB962C8B-B14F-4D97-AF65-F5344CB8AC3E}">
        <p14:creationId xmlns:p14="http://schemas.microsoft.com/office/powerpoint/2010/main" val="1023011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cl.org/articles/leading-effectively-articles/create-better-culture-start-with-compassionate-leadership/"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ccl.org/articles/leading-effectively-articles/coaching-others-use-active-listening-skills/" TargetMode="External"/><Relationship Id="rId4" Type="http://schemas.openxmlformats.org/officeDocument/2006/relationships/hyperlink" Target="https://www.ccl.org/articles/white-papers/implementing-coaching-cultur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D2D9B-2504-8441-12FF-F397AC4E2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F39355-34D6-F4ED-850F-BF6D8428A39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C18CC0E-58C3-1633-E075-0A6265998839}"/>
              </a:ext>
            </a:extLst>
          </p:cNvPr>
          <p:cNvSpPr>
            <a:spLocks noGrp="1"/>
          </p:cNvSpPr>
          <p:nvPr>
            <p:ph type="body" idx="1"/>
          </p:nvPr>
        </p:nvSpPr>
        <p:spPr/>
        <p:txBody>
          <a:bodyPr/>
          <a:lstStyle/>
          <a:p>
            <a:r>
              <a:rPr lang="en-AU" sz="1200" kern="1200" dirty="0">
                <a:solidFill>
                  <a:schemeClr val="tx1"/>
                </a:solidFill>
                <a:effectLst/>
                <a:latin typeface="+mn-lt"/>
                <a:ea typeface="+mn-ea"/>
                <a:cs typeface="+mn-cs"/>
              </a:rPr>
              <a:t>The world is undergoing a significant and accelerating shift toward legally recognising psychosocial safety in workplaces, treating mental harm with the same rigor as physical harm.  Jurisdictions like Australia, Canada, and the European Union are </a:t>
            </a:r>
            <a:r>
              <a:rPr lang="en-AU" sz="1200" kern="1200" dirty="0" err="1">
                <a:solidFill>
                  <a:schemeClr val="tx1"/>
                </a:solidFill>
                <a:effectLst/>
                <a:latin typeface="+mn-lt"/>
                <a:ea typeface="+mn-ea"/>
                <a:cs typeface="+mn-cs"/>
              </a:rPr>
              <a:t>establishg</a:t>
            </a:r>
            <a:r>
              <a:rPr lang="en-AU" sz="1200" kern="1200" dirty="0">
                <a:solidFill>
                  <a:schemeClr val="tx1"/>
                </a:solidFill>
                <a:effectLst/>
                <a:latin typeface="+mn-lt"/>
                <a:ea typeface="+mn-ea"/>
                <a:cs typeface="+mn-cs"/>
              </a:rPr>
              <a:t> formal legal duties requiring boards and employers to proactively address psychosocial hazards.</a:t>
            </a:r>
          </a:p>
          <a:p>
            <a:endParaRPr lang="en-AU" sz="1200" b="1" i="0" kern="1200" dirty="0">
              <a:solidFill>
                <a:schemeClr val="tx1"/>
              </a:solidFill>
              <a:effectLst/>
              <a:latin typeface="+mn-lt"/>
              <a:ea typeface="+mn-ea"/>
              <a:cs typeface="+mn-cs"/>
            </a:endParaRPr>
          </a:p>
          <a:p>
            <a:r>
              <a:rPr lang="en-AU" sz="1200" b="1" i="0" dirty="0">
                <a:solidFill>
                  <a:srgbClr val="000000"/>
                </a:solidFill>
                <a:effectLst/>
                <a:latin typeface="Calibri" panose="020F0502020204030204" pitchFamily="34" charset="0"/>
              </a:rPr>
              <a:t>CLICK</a:t>
            </a:r>
            <a:endParaRPr lang="en-AU" dirty="0"/>
          </a:p>
          <a:p>
            <a:endParaRPr lang="en-US" dirty="0"/>
          </a:p>
        </p:txBody>
      </p:sp>
      <p:sp>
        <p:nvSpPr>
          <p:cNvPr id="4" name="Slide Number Placeholder 3">
            <a:extLst>
              <a:ext uri="{FF2B5EF4-FFF2-40B4-BE49-F238E27FC236}">
                <a16:creationId xmlns:a16="http://schemas.microsoft.com/office/drawing/2014/main" id="{28199877-4683-6E7C-131F-DA49364DD981}"/>
              </a:ext>
            </a:extLst>
          </p:cNvPr>
          <p:cNvSpPr>
            <a:spLocks noGrp="1"/>
          </p:cNvSpPr>
          <p:nvPr>
            <p:ph type="sldNum" sz="quarter" idx="5"/>
          </p:nvPr>
        </p:nvSpPr>
        <p:spPr/>
        <p:txBody>
          <a:bodyPr/>
          <a:lstStyle/>
          <a:p>
            <a:fld id="{E1A6E985-8885-4171-85D8-6DA2D7AEFBAC}" type="slidenum">
              <a:rPr lang="en-US" smtClean="0"/>
              <a:t>2</a:t>
            </a:fld>
            <a:endParaRPr lang="en-US"/>
          </a:p>
        </p:txBody>
      </p:sp>
    </p:spTree>
    <p:extLst>
      <p:ext uri="{BB962C8B-B14F-4D97-AF65-F5344CB8AC3E}">
        <p14:creationId xmlns:p14="http://schemas.microsoft.com/office/powerpoint/2010/main" val="3681730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B7D24-629E-35BE-B872-9CC87CB3D4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7155F-7B70-FC1C-36CA-DD5A0D0FA99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BE65C17-EC12-ADF4-7D7D-D26F7CD401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0EF6F7-5683-A339-58FF-ACD83ABB7A11}"/>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1A6E985-8885-4171-85D8-6DA2D7AEFB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5470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4DB5AE-B07C-B30B-4EB8-C400D431E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1964AD-373A-881A-E756-1EDD306D942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DF52AE1-4D3F-3392-DD6E-D1E569977D1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54F09A-CCED-6CC4-E8BA-3DFAF09A1635}"/>
              </a:ext>
            </a:extLst>
          </p:cNvPr>
          <p:cNvSpPr>
            <a:spLocks noGrp="1"/>
          </p:cNvSpPr>
          <p:nvPr>
            <p:ph type="sldNum" sz="quarter" idx="5"/>
          </p:nvPr>
        </p:nvSpPr>
        <p:spPr/>
        <p:txBody>
          <a:bodyPr/>
          <a:lstStyle/>
          <a:p>
            <a:fld id="{E1A6E985-8885-4171-85D8-6DA2D7AEFBAC}" type="slidenum">
              <a:rPr lang="en-US" smtClean="0"/>
              <a:t>12</a:t>
            </a:fld>
            <a:endParaRPr lang="en-US"/>
          </a:p>
        </p:txBody>
      </p:sp>
    </p:spTree>
    <p:extLst>
      <p:ext uri="{BB962C8B-B14F-4D97-AF65-F5344CB8AC3E}">
        <p14:creationId xmlns:p14="http://schemas.microsoft.com/office/powerpoint/2010/main" val="17282231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Happens after TNC?</a:t>
            </a:r>
          </a:p>
          <a:p>
            <a:r>
              <a:rPr lang="en-US" dirty="0"/>
              <a:t>After this session?</a:t>
            </a:r>
          </a:p>
          <a:p>
            <a:r>
              <a:rPr lang="en-US" dirty="0"/>
              <a:t>After the daily routines of work return?</a:t>
            </a:r>
          </a:p>
          <a:p>
            <a:endParaRPr lang="en-AU" dirty="0"/>
          </a:p>
        </p:txBody>
      </p:sp>
      <p:sp>
        <p:nvSpPr>
          <p:cNvPr id="4" name="Slide Number Placeholder 3"/>
          <p:cNvSpPr>
            <a:spLocks noGrp="1"/>
          </p:cNvSpPr>
          <p:nvPr>
            <p:ph type="sldNum" sz="quarter" idx="5"/>
          </p:nvPr>
        </p:nvSpPr>
        <p:spPr/>
        <p:txBody>
          <a:bodyPr/>
          <a:lstStyle/>
          <a:p>
            <a:fld id="{3701FF96-D5F9-4A07-9A8F-9E62ED686623}" type="slidenum">
              <a:rPr lang="en-AU" smtClean="0"/>
              <a:t>13</a:t>
            </a:fld>
            <a:endParaRPr lang="en-AU"/>
          </a:p>
        </p:txBody>
      </p:sp>
    </p:spTree>
    <p:extLst>
      <p:ext uri="{BB962C8B-B14F-4D97-AF65-F5344CB8AC3E}">
        <p14:creationId xmlns:p14="http://schemas.microsoft.com/office/powerpoint/2010/main" val="66426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422AF-0A9F-BA91-C3A9-B888E987CB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28983-064F-5BAC-DEDE-332F965BB80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9A83B4D-6E04-6F80-4DB1-12983A67E32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BCF5AD4-7D36-E784-BC5B-37E94D1E8393}"/>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1A6E985-8885-4171-85D8-6DA2D7AEFB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505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33322-A753-E9CC-5D84-32657063F0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F7D53-BB33-2588-B645-31B51CAB375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312378D-7C06-4841-7700-38718B81D2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4215CA-98BE-B530-AAC9-33675CCA8E8D}"/>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1A6E985-8885-4171-85D8-6DA2D7AEFB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87005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CFBE4-041A-77DD-693E-CA4E3D4CB7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82148-53EB-E5A4-294C-985381FC9D9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607BB07-EC17-92F5-EE5C-DB31C31FF706}"/>
              </a:ext>
            </a:extLst>
          </p:cNvPr>
          <p:cNvSpPr>
            <a:spLocks noGrp="1"/>
          </p:cNvSpPr>
          <p:nvPr>
            <p:ph type="body" idx="1"/>
          </p:nvPr>
        </p:nvSpPr>
        <p:spPr/>
        <p:txBody>
          <a:bodyPr/>
          <a:lstStyle/>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a:solidFill>
                  <a:srgbClr val="000000"/>
                </a:solidFill>
                <a:effectLst/>
                <a:latin typeface="Calibri" panose="020F0502020204030204" pitchFamily="34" charset="0"/>
              </a:rPr>
              <a:t>CLICK</a:t>
            </a:r>
            <a:endParaRPr lang="en-AU"/>
          </a:p>
          <a:p>
            <a:endParaRPr lang="en-US"/>
          </a:p>
        </p:txBody>
      </p:sp>
      <p:sp>
        <p:nvSpPr>
          <p:cNvPr id="4" name="Slide Number Placeholder 3">
            <a:extLst>
              <a:ext uri="{FF2B5EF4-FFF2-40B4-BE49-F238E27FC236}">
                <a16:creationId xmlns:a16="http://schemas.microsoft.com/office/drawing/2014/main" id="{CA854E32-A041-16A2-C532-A6B2F7051653}"/>
              </a:ext>
            </a:extLst>
          </p:cNvPr>
          <p:cNvSpPr>
            <a:spLocks noGrp="1"/>
          </p:cNvSpPr>
          <p:nvPr>
            <p:ph type="sldNum" sz="quarter" idx="5"/>
          </p:nvPr>
        </p:nvSpPr>
        <p:spPr/>
        <p:txBody>
          <a:bodyPr/>
          <a:lstStyle/>
          <a:p>
            <a:fld id="{E1A6E985-8885-4171-85D8-6DA2D7AEFBAC}" type="slidenum">
              <a:rPr lang="en-US" smtClean="0"/>
              <a:t>16</a:t>
            </a:fld>
            <a:endParaRPr lang="en-US"/>
          </a:p>
        </p:txBody>
      </p:sp>
    </p:spTree>
    <p:extLst>
      <p:ext uri="{BB962C8B-B14F-4D97-AF65-F5344CB8AC3E}">
        <p14:creationId xmlns:p14="http://schemas.microsoft.com/office/powerpoint/2010/main" val="240622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0C3B6-FC08-B008-A3CF-908B7C657C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89D6CC-D8DB-502C-9ADD-4CB559BD768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1941672-CA06-67DD-A3C6-618F4909708E}"/>
              </a:ext>
            </a:extLst>
          </p:cNvPr>
          <p:cNvSpPr>
            <a:spLocks noGrp="1"/>
          </p:cNvSpPr>
          <p:nvPr>
            <p:ph type="body" idx="1"/>
          </p:nvPr>
        </p:nvSpPr>
        <p:spPr/>
        <p:txBody>
          <a:bodyPr/>
          <a:lstStyle/>
          <a:p>
            <a:r>
              <a:rPr lang="en-US" sz="1600">
                <a:solidFill>
                  <a:srgbClr val="002060"/>
                </a:solidFill>
              </a:rPr>
              <a:t>In 2 years the GLDP has:</a:t>
            </a:r>
          </a:p>
          <a:p>
            <a:pPr marL="742950" lvl="1" indent="-285750">
              <a:buFont typeface="Arial" panose="020B0604020202020204" pitchFamily="34" charset="0"/>
              <a:buChar char="•"/>
            </a:pPr>
            <a:r>
              <a:rPr lang="en-US" sz="1600">
                <a:solidFill>
                  <a:srgbClr val="002060"/>
                </a:solidFill>
              </a:rPr>
              <a:t>Collaborated with </a:t>
            </a:r>
            <a:r>
              <a:rPr lang="en-US" sz="1600" b="1">
                <a:solidFill>
                  <a:srgbClr val="002060"/>
                </a:solidFill>
              </a:rPr>
              <a:t>33 NREN partners</a:t>
            </a:r>
          </a:p>
          <a:p>
            <a:pPr marL="742950" lvl="1" indent="-285750">
              <a:buFont typeface="Arial" panose="020B0604020202020204" pitchFamily="34" charset="0"/>
              <a:buChar char="•"/>
            </a:pPr>
            <a:r>
              <a:rPr lang="en-US" sz="1600">
                <a:solidFill>
                  <a:srgbClr val="002060"/>
                </a:solidFill>
              </a:rPr>
              <a:t>Developed the careers of </a:t>
            </a:r>
            <a:r>
              <a:rPr lang="en-US" sz="1600" b="1">
                <a:solidFill>
                  <a:srgbClr val="002060"/>
                </a:solidFill>
              </a:rPr>
              <a:t>75 emerging leaders | </a:t>
            </a:r>
            <a:r>
              <a:rPr lang="en-US" sz="1600">
                <a:solidFill>
                  <a:srgbClr val="002060"/>
                </a:solidFill>
              </a:rPr>
              <a:t>Achieved a </a:t>
            </a:r>
            <a:r>
              <a:rPr lang="en-US" sz="1600" b="1">
                <a:solidFill>
                  <a:srgbClr val="002060"/>
                </a:solidFill>
              </a:rPr>
              <a:t>female diversity ratio of 52%</a:t>
            </a:r>
          </a:p>
          <a:p>
            <a:pPr marL="742950" lvl="1" indent="-285750">
              <a:buFont typeface="Arial" panose="020B0604020202020204" pitchFamily="34" charset="0"/>
              <a:buChar char="•"/>
            </a:pPr>
            <a:r>
              <a:rPr lang="en-US" sz="1600">
                <a:solidFill>
                  <a:srgbClr val="002060"/>
                </a:solidFill>
              </a:rPr>
              <a:t>&gt;50% of GLDP Alumni have achieved career growth post programme &amp; in </a:t>
            </a:r>
            <a:r>
              <a:rPr lang="en-US" sz="1600" b="1">
                <a:solidFill>
                  <a:srgbClr val="002060"/>
                </a:solidFill>
              </a:rPr>
              <a:t>2026</a:t>
            </a:r>
            <a:r>
              <a:rPr lang="en-US" sz="1600">
                <a:solidFill>
                  <a:srgbClr val="002060"/>
                </a:solidFill>
              </a:rPr>
              <a:t> </a:t>
            </a:r>
            <a:r>
              <a:rPr lang="en-US" sz="1600" b="1">
                <a:solidFill>
                  <a:srgbClr val="002060"/>
                </a:solidFill>
              </a:rPr>
              <a:t>2</a:t>
            </a:r>
            <a:r>
              <a:rPr lang="en-US" sz="1600">
                <a:solidFill>
                  <a:srgbClr val="002060"/>
                </a:solidFill>
              </a:rPr>
              <a:t> </a:t>
            </a:r>
            <a:r>
              <a:rPr lang="en-US" sz="1600" b="1">
                <a:solidFill>
                  <a:srgbClr val="002060"/>
                </a:solidFill>
              </a:rPr>
              <a:t>GLDP Alumnus will assume their first CEO role  </a:t>
            </a:r>
          </a:p>
          <a:p>
            <a:endParaRPr lang="en-AU"/>
          </a:p>
          <a:p>
            <a:pPr marL="171450" indent="-171450">
              <a:buFont typeface="Arial" panose="020B0604020202020204" pitchFamily="34" charset="0"/>
              <a:buChar char="•"/>
            </a:pPr>
            <a:r>
              <a:rPr lang="en-AU"/>
              <a:t>This is an amazing surge of leadership development within our community.</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a:solidFill>
                  <a:srgbClr val="000000"/>
                </a:solidFill>
                <a:effectLst/>
                <a:latin typeface="Calibri" panose="020F0502020204030204" pitchFamily="34" charset="0"/>
              </a:rPr>
              <a:t>CLICK</a:t>
            </a:r>
            <a:endParaRPr lang="en-AU"/>
          </a:p>
          <a:p>
            <a:endParaRPr lang="en-AU"/>
          </a:p>
        </p:txBody>
      </p:sp>
      <p:sp>
        <p:nvSpPr>
          <p:cNvPr id="4" name="Slide Number Placeholder 3">
            <a:extLst>
              <a:ext uri="{FF2B5EF4-FFF2-40B4-BE49-F238E27FC236}">
                <a16:creationId xmlns:a16="http://schemas.microsoft.com/office/drawing/2014/main" id="{F317B80F-E062-B6E5-B780-85F9FB7EB84E}"/>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1A6E985-8885-4171-85D8-6DA2D7AEFB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747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AU" dirty="0"/>
              <a:t>Specifically designed for our REN community – the GLDP is continuously improving and evolving in line with emerging global themes and the needs of our community</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The programme is targeted and cost effective and open to all emerging leaders within our NREN community and our partner research and education organisations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1" i="0" dirty="0">
                <a:solidFill>
                  <a:srgbClr val="000000"/>
                </a:solidFill>
                <a:effectLst/>
                <a:latin typeface="Calibri" panose="020F0502020204030204" pitchFamily="34" charset="0"/>
              </a:rPr>
              <a:t>CLICK</a:t>
            </a:r>
            <a:endParaRPr lang="en-AU" dirty="0"/>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1A6E985-8885-4171-85D8-6DA2D7AEFB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689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rPr>
              <a:t>So in closing: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rPr>
              <a:t>As we face into the headwinds of a troubled world, our commitment to each other, our community, our customers, and the global ethos and value of research and education, is more important than ever.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future global talent market belongs to organisations that </a:t>
            </a:r>
            <a:r>
              <a:rPr kumimoji="0" lang="en-US" sz="1200" b="0" i="0" u="none" strike="noStrike" kern="1200" cap="none" spc="0" normalizeH="0" baseline="0" noProof="0" dirty="0" err="1">
                <a:ln>
                  <a:noFill/>
                </a:ln>
                <a:solidFill>
                  <a:prstClr val="black"/>
                </a:solidFill>
                <a:effectLst/>
                <a:uLnTx/>
                <a:uFillTx/>
                <a:latin typeface="+mn-lt"/>
                <a:ea typeface="+mn-ea"/>
                <a:cs typeface="+mn-cs"/>
              </a:rPr>
              <a:t>prioritise</a:t>
            </a:r>
            <a:r>
              <a:rPr kumimoji="0" lang="en-US" sz="1200" b="0" i="0" u="none" strike="noStrike" kern="1200" cap="none" spc="0" normalizeH="0" baseline="0" noProof="0" dirty="0">
                <a:ln>
                  <a:noFill/>
                </a:ln>
                <a:solidFill>
                  <a:prstClr val="black"/>
                </a:solidFill>
                <a:effectLst/>
                <a:uLnTx/>
                <a:uFillTx/>
                <a:latin typeface="+mn-lt"/>
                <a:ea typeface="+mn-ea"/>
                <a:cs typeface="+mn-cs"/>
              </a:rPr>
              <a:t> psychological safety, diversity, and equity.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We must lead with courage, and with a conviction that is built on our knowledge that with research and education comes lasting change, in families, in communities, in societies and in strategic sovereign thinking – and through that change comes a better tomorrow and a better world than the one that we live in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mn-lt"/>
                <a:ea typeface="+mn-ea"/>
                <a:cs typeface="+mn-cs"/>
              </a:rPr>
              <a:t>So be that change leader, encourage and support your people, back them to be their best, to think, to dream, and to create – and with that, we truly can be BRIGHTER and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rPr>
              <a:t>Thank you</a:t>
            </a:r>
          </a:p>
          <a:p>
            <a:endParaRPr lang="en-AU" dirty="0"/>
          </a:p>
        </p:txBody>
      </p:sp>
      <p:sp>
        <p:nvSpPr>
          <p:cNvPr id="4" name="Slide Number Placeholder 3"/>
          <p:cNvSpPr>
            <a:spLocks noGrp="1"/>
          </p:cNvSpPr>
          <p:nvPr>
            <p:ph type="sldNum" sz="quarter" idx="5"/>
          </p:nvPr>
        </p:nvSpPr>
        <p:spPr/>
        <p:txBody>
          <a:bodyPr/>
          <a:lstStyle/>
          <a:p>
            <a:fld id="{3701FF96-D5F9-4A07-9A8F-9E62ED686623}" type="slidenum">
              <a:rPr lang="en-AU" smtClean="0"/>
              <a:t>20</a:t>
            </a:fld>
            <a:endParaRPr lang="en-AU"/>
          </a:p>
        </p:txBody>
      </p:sp>
    </p:spTree>
    <p:extLst>
      <p:ext uri="{BB962C8B-B14F-4D97-AF65-F5344CB8AC3E}">
        <p14:creationId xmlns:p14="http://schemas.microsoft.com/office/powerpoint/2010/main" val="2977514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3561D-8C27-D403-B1CC-EC86491C68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5FDA0C-2E25-6150-D467-C922483D118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FE18266-AD80-2218-E9EA-271227CF52E8}"/>
              </a:ext>
            </a:extLst>
          </p:cNvPr>
          <p:cNvSpPr>
            <a:spLocks noGrp="1"/>
          </p:cNvSpPr>
          <p:nvPr>
            <p:ph type="body" idx="1"/>
          </p:nvPr>
        </p:nvSpPr>
        <p:spPr/>
        <p:txBody>
          <a:bodyPr/>
          <a:lstStyle/>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i="0">
                <a:solidFill>
                  <a:srgbClr val="000000"/>
                </a:solidFill>
                <a:effectLst/>
                <a:latin typeface="Calibri" panose="020F0502020204030204" pitchFamily="34" charset="0"/>
              </a:rPr>
              <a:t>CLICK</a:t>
            </a:r>
            <a:endParaRPr lang="en-AU"/>
          </a:p>
          <a:p>
            <a:endParaRPr lang="en-US"/>
          </a:p>
        </p:txBody>
      </p:sp>
      <p:sp>
        <p:nvSpPr>
          <p:cNvPr id="4" name="Slide Number Placeholder 3">
            <a:extLst>
              <a:ext uri="{FF2B5EF4-FFF2-40B4-BE49-F238E27FC236}">
                <a16:creationId xmlns:a16="http://schemas.microsoft.com/office/drawing/2014/main" id="{3B9914CA-12CF-65AD-8E4F-DB778EC80DD3}"/>
              </a:ext>
            </a:extLst>
          </p:cNvPr>
          <p:cNvSpPr>
            <a:spLocks noGrp="1"/>
          </p:cNvSpPr>
          <p:nvPr>
            <p:ph type="sldNum" sz="quarter" idx="5"/>
          </p:nvPr>
        </p:nvSpPr>
        <p:spPr/>
        <p:txBody>
          <a:bodyPr/>
          <a:lstStyle/>
          <a:p>
            <a:fld id="{E1A6E985-8885-4171-85D8-6DA2D7AEFBAC}" type="slidenum">
              <a:rPr lang="en-US" smtClean="0"/>
              <a:t>21</a:t>
            </a:fld>
            <a:endParaRPr lang="en-US"/>
          </a:p>
        </p:txBody>
      </p:sp>
    </p:spTree>
    <p:extLst>
      <p:ext uri="{BB962C8B-B14F-4D97-AF65-F5344CB8AC3E}">
        <p14:creationId xmlns:p14="http://schemas.microsoft.com/office/powerpoint/2010/main" val="2517075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algn="l">
              <a:buNone/>
            </a:pPr>
            <a:r>
              <a:rPr lang="en-AU" sz="1800" b="0" i="0" dirty="0">
                <a:solidFill>
                  <a:srgbClr val="000000"/>
                </a:solidFill>
                <a:effectLst/>
                <a:latin typeface="Calibri" panose="020F0502020204030204" pitchFamily="34" charset="0"/>
              </a:rPr>
              <a:t>So what is Psychosocial safety? </a:t>
            </a:r>
            <a:endParaRPr lang="en-US" b="1" i="0" dirty="0">
              <a:solidFill>
                <a:srgbClr val="000000"/>
              </a:solidFill>
              <a:effectLst/>
              <a:latin typeface="Avant guard"/>
            </a:endParaRPr>
          </a:p>
          <a:p>
            <a:pPr algn="l">
              <a:buNone/>
            </a:pPr>
            <a:endParaRPr lang="en-US" b="0" i="0" dirty="0">
              <a:solidFill>
                <a:srgbClr val="000000"/>
              </a:solidFill>
              <a:effectLst/>
              <a:latin typeface="Avant guard"/>
            </a:endParaRPr>
          </a:p>
          <a:p>
            <a:pPr algn="l">
              <a:buNone/>
            </a:pPr>
            <a:r>
              <a:rPr lang="en-US" b="0" i="0" dirty="0">
                <a:solidFill>
                  <a:srgbClr val="000000"/>
                </a:solidFill>
                <a:effectLst/>
                <a:latin typeface="Avant guard"/>
              </a:rPr>
              <a:t>Psychological factors at work can have both positive and negative effects on health and safety. </a:t>
            </a:r>
          </a:p>
          <a:p>
            <a:pPr algn="l">
              <a:buNone/>
            </a:pPr>
            <a:endParaRPr lang="en-US" b="0" i="0" dirty="0">
              <a:solidFill>
                <a:srgbClr val="000000"/>
              </a:solidFill>
              <a:effectLst/>
              <a:latin typeface="Avant guard"/>
            </a:endParaRPr>
          </a:p>
          <a:p>
            <a:pPr algn="l">
              <a:buNone/>
            </a:pPr>
            <a:r>
              <a:rPr lang="en-US" b="0" i="0" dirty="0">
                <a:solidFill>
                  <a:srgbClr val="000000"/>
                </a:solidFill>
                <a:effectLst/>
                <a:latin typeface="Avant guard"/>
              </a:rPr>
              <a:t>Positive factors help us to feel engaged, </a:t>
            </a:r>
            <a:r>
              <a:rPr lang="en-US" b="0" i="0" dirty="0" err="1">
                <a:solidFill>
                  <a:srgbClr val="000000"/>
                </a:solidFill>
                <a:effectLst/>
                <a:latin typeface="Avant guard"/>
              </a:rPr>
              <a:t>energised</a:t>
            </a:r>
            <a:r>
              <a:rPr lang="en-US" b="0" i="0" dirty="0">
                <a:solidFill>
                  <a:srgbClr val="000000"/>
                </a:solidFill>
                <a:effectLst/>
                <a:latin typeface="Avant guard"/>
              </a:rPr>
              <a:t> and motivated.</a:t>
            </a:r>
          </a:p>
          <a:p>
            <a:pPr algn="l">
              <a:buNone/>
            </a:pPr>
            <a:endParaRPr lang="en-US" b="0" i="0" dirty="0">
              <a:solidFill>
                <a:srgbClr val="000000"/>
              </a:solidFill>
              <a:effectLst/>
              <a:latin typeface="Avant guard"/>
            </a:endParaRPr>
          </a:p>
          <a:p>
            <a:pPr algn="l">
              <a:buNone/>
            </a:pPr>
            <a:r>
              <a:rPr lang="en-US" b="0" i="0" dirty="0">
                <a:solidFill>
                  <a:srgbClr val="000000"/>
                </a:solidFill>
                <a:effectLst/>
                <a:latin typeface="Avant guard"/>
              </a:rPr>
              <a:t>Negative factors are known as psychosocial hazards – and it is from those hazards that the question of our psychosocial safety arises.</a:t>
            </a:r>
          </a:p>
          <a:p>
            <a:pPr algn="l">
              <a:buNone/>
            </a:pPr>
            <a:endParaRPr lang="en-US" b="0" i="0" dirty="0">
              <a:solidFill>
                <a:srgbClr val="000000"/>
              </a:solidFill>
              <a:effectLst/>
              <a:latin typeface="Avant guard"/>
            </a:endParaRPr>
          </a:p>
          <a:p>
            <a:pPr algn="l">
              <a:buNone/>
            </a:pPr>
            <a:endParaRPr lang="en-US" b="0" i="0" dirty="0">
              <a:solidFill>
                <a:srgbClr val="242629"/>
              </a:solidFill>
              <a:effectLst/>
              <a:latin typeface="Avant guard"/>
            </a:endParaRPr>
          </a:p>
          <a:p>
            <a:pPr algn="l">
              <a:buNone/>
            </a:pPr>
            <a:r>
              <a:rPr lang="en-AU" sz="1200" b="1" i="0" dirty="0">
                <a:solidFill>
                  <a:srgbClr val="000000"/>
                </a:solidFill>
                <a:effectLst/>
                <a:latin typeface="Calibri" panose="020F0502020204030204" pitchFamily="34" charset="0"/>
              </a:rPr>
              <a:t>CLICK</a:t>
            </a:r>
            <a:endParaRPr lang="en-US" b="0" i="0" dirty="0">
              <a:solidFill>
                <a:srgbClr val="242629"/>
              </a:solidFill>
              <a:effectLst/>
              <a:latin typeface="Avant guard"/>
            </a:endParaRPr>
          </a:p>
          <a:p>
            <a:pPr algn="l">
              <a:buNone/>
            </a:pPr>
            <a:endParaRPr lang="en-US" b="0" i="0" dirty="0">
              <a:solidFill>
                <a:srgbClr val="242629"/>
              </a:solidFill>
              <a:effectLst/>
              <a:latin typeface="Avant guard"/>
            </a:endParaRPr>
          </a:p>
          <a:p>
            <a:endParaRPr lang="en-AU" dirty="0"/>
          </a:p>
        </p:txBody>
      </p:sp>
      <p:sp>
        <p:nvSpPr>
          <p:cNvPr id="4" name="Slide Number Placeholder 3"/>
          <p:cNvSpPr>
            <a:spLocks noGrp="1"/>
          </p:cNvSpPr>
          <p:nvPr>
            <p:ph type="sldNum" sz="quarter" idx="5"/>
          </p:nvPr>
        </p:nvSpPr>
        <p:spPr/>
        <p:txBody>
          <a:bodyPr/>
          <a:lstStyle/>
          <a:p>
            <a:fld id="{3701FF96-D5F9-4A07-9A8F-9E62ED686623}" type="slidenum">
              <a:rPr lang="en-AU" smtClean="0"/>
              <a:t>3</a:t>
            </a:fld>
            <a:endParaRPr lang="en-AU"/>
          </a:p>
        </p:txBody>
      </p:sp>
    </p:spTree>
    <p:extLst>
      <p:ext uri="{BB962C8B-B14F-4D97-AF65-F5344CB8AC3E}">
        <p14:creationId xmlns:p14="http://schemas.microsoft.com/office/powerpoint/2010/main" val="2065253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E5C06-F8DF-8229-3303-A3A49D9500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10DEAB-CD9D-E777-83EB-5355B5EBDAC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8910F60-8C92-BA85-95DB-FAC44C448D55}"/>
              </a:ext>
            </a:extLst>
          </p:cNvPr>
          <p:cNvSpPr>
            <a:spLocks noGrp="1"/>
          </p:cNvSpPr>
          <p:nvPr>
            <p:ph type="body" idx="1"/>
          </p:nvPr>
        </p:nvSpPr>
        <p:spPr/>
        <p:txBody>
          <a:bodyPr/>
          <a:lstStyle/>
          <a:p>
            <a:pPr algn="l">
              <a:buNone/>
            </a:pPr>
            <a:r>
              <a:rPr lang="en-US" b="0" i="0" dirty="0">
                <a:solidFill>
                  <a:srgbClr val="000000"/>
                </a:solidFill>
                <a:effectLst/>
                <a:latin typeface="Avant guard"/>
              </a:rPr>
              <a:t>Psychosocial hazards can come in many forms in the workplace.  The most common of these are the ones that you see on the screen.</a:t>
            </a:r>
          </a:p>
          <a:p>
            <a:pPr algn="l" fontAlgn="base">
              <a:buNone/>
            </a:pPr>
            <a:endParaRPr lang="en-US" b="0" i="0" dirty="0">
              <a:solidFill>
                <a:srgbClr val="474848"/>
              </a:solidFill>
              <a:effectLst/>
              <a:latin typeface="Roboto" panose="02000000000000000000" pitchFamily="2" charset="0"/>
            </a:endParaRPr>
          </a:p>
          <a:p>
            <a:pPr algn="l" fontAlgn="base">
              <a:buNone/>
            </a:pPr>
            <a:r>
              <a:rPr lang="en-US" b="0" i="0" dirty="0">
                <a:solidFill>
                  <a:srgbClr val="000000"/>
                </a:solidFill>
                <a:effectLst/>
                <a:latin typeface="Avant guard"/>
              </a:rPr>
              <a:t>Psychosocial</a:t>
            </a:r>
            <a:r>
              <a:rPr lang="en-US" b="0" i="0" dirty="0">
                <a:solidFill>
                  <a:srgbClr val="474848"/>
                </a:solidFill>
                <a:effectLst/>
                <a:latin typeface="Roboto" panose="02000000000000000000" pitchFamily="2" charset="0"/>
              </a:rPr>
              <a:t> hazards can create stress which in tun can cause psychological or physical harm. </a:t>
            </a:r>
            <a:r>
              <a:rPr lang="en-US" b="0" i="0" dirty="0">
                <a:solidFill>
                  <a:srgbClr val="242629"/>
                </a:solidFill>
                <a:effectLst/>
                <a:latin typeface="Avant guard"/>
              </a:rPr>
              <a:t>Stress is the body’s reaction when we perceive the demands of our work to exceed our ability to cope.  </a:t>
            </a:r>
            <a:r>
              <a:rPr lang="en-US" b="0" i="0" dirty="0">
                <a:solidFill>
                  <a:srgbClr val="474848"/>
                </a:solidFill>
                <a:effectLst/>
                <a:latin typeface="Roboto" panose="02000000000000000000" pitchFamily="2" charset="0"/>
              </a:rPr>
              <a:t>Stress itself is not an injury, but if it becomes frequent, prolonged or severe it can cause psychological and/or physical injury.</a:t>
            </a:r>
          </a:p>
          <a:p>
            <a:pPr algn="l" fontAlgn="base">
              <a:buNone/>
            </a:pPr>
            <a:endParaRPr lang="en-US" b="0" i="0" dirty="0">
              <a:solidFill>
                <a:srgbClr val="474848"/>
              </a:solidFill>
              <a:effectLst/>
              <a:latin typeface="Roboto" panose="02000000000000000000" pitchFamily="2" charset="0"/>
            </a:endParaRPr>
          </a:p>
          <a:p>
            <a:pPr algn="l" fontAlgn="base"/>
            <a:r>
              <a:rPr lang="en-US" b="0" i="0" dirty="0">
                <a:solidFill>
                  <a:srgbClr val="474848"/>
                </a:solidFill>
                <a:effectLst/>
                <a:latin typeface="Roboto" panose="02000000000000000000" pitchFamily="2" charset="0"/>
              </a:rPr>
              <a:t>Psychological harm may include anxiety, depression, post-traumatic stress disorder or sleep disorders. Physical harm may include musculoskeletal injuries or chronic disease.  In severe cases, we can also see self harm occur.</a:t>
            </a:r>
          </a:p>
          <a:p>
            <a:pPr algn="l">
              <a:buNone/>
            </a:pPr>
            <a:endParaRPr lang="en-US" b="0" i="0" dirty="0">
              <a:solidFill>
                <a:srgbClr val="000000"/>
              </a:solidFill>
              <a:effectLst/>
              <a:latin typeface="Avant guard"/>
            </a:endParaRPr>
          </a:p>
          <a:p>
            <a:pPr algn="l">
              <a:buNone/>
            </a:pPr>
            <a:r>
              <a:rPr lang="en-US" b="0" i="0" dirty="0">
                <a:solidFill>
                  <a:srgbClr val="000000"/>
                </a:solidFill>
                <a:effectLst/>
                <a:latin typeface="Avant guard"/>
              </a:rPr>
              <a:t>As leaders, we have a responsibility to our people to proactively eliminate or at least </a:t>
            </a:r>
            <a:r>
              <a:rPr lang="en-US" b="0" i="0" dirty="0" err="1">
                <a:solidFill>
                  <a:srgbClr val="000000"/>
                </a:solidFill>
                <a:effectLst/>
                <a:latin typeface="Avant guard"/>
              </a:rPr>
              <a:t>minimise</a:t>
            </a:r>
            <a:r>
              <a:rPr lang="en-US" b="0" i="0" dirty="0">
                <a:solidFill>
                  <a:srgbClr val="000000"/>
                </a:solidFill>
                <a:effectLst/>
                <a:latin typeface="Avant guard"/>
              </a:rPr>
              <a:t> psychosocial hazards insofar as we can.</a:t>
            </a:r>
          </a:p>
          <a:p>
            <a:pPr algn="l">
              <a:buNone/>
            </a:pPr>
            <a:endParaRPr lang="en-US" b="0" i="0" dirty="0">
              <a:solidFill>
                <a:srgbClr val="000000"/>
              </a:solidFill>
              <a:effectLst/>
              <a:latin typeface="Avant guard"/>
            </a:endParaRPr>
          </a:p>
          <a:p>
            <a:pPr algn="l">
              <a:buNone/>
            </a:pPr>
            <a:r>
              <a:rPr lang="en-US" b="0" i="0" dirty="0">
                <a:solidFill>
                  <a:srgbClr val="000000"/>
                </a:solidFill>
                <a:effectLst/>
                <a:latin typeface="Avant guard"/>
              </a:rPr>
              <a:t>As co workers – we also have that responsibility to each other.</a:t>
            </a:r>
          </a:p>
          <a:p>
            <a:pPr algn="l">
              <a:buNone/>
            </a:pPr>
            <a:endParaRPr lang="en-US" b="0" i="0" dirty="0">
              <a:solidFill>
                <a:srgbClr val="000000"/>
              </a:solidFill>
              <a:effectLst/>
              <a:latin typeface="Avant guard"/>
            </a:endParaRPr>
          </a:p>
          <a:p>
            <a:pPr algn="l">
              <a:buNone/>
            </a:pPr>
            <a:r>
              <a:rPr lang="en-AU" sz="1200" b="1" i="0" dirty="0">
                <a:solidFill>
                  <a:srgbClr val="000000"/>
                </a:solidFill>
                <a:effectLst/>
                <a:latin typeface="Calibri" panose="020F0502020204030204" pitchFamily="34" charset="0"/>
              </a:rPr>
              <a:t>CLICK</a:t>
            </a:r>
            <a:endParaRPr lang="en-US" b="0" i="0" dirty="0">
              <a:solidFill>
                <a:srgbClr val="242629"/>
              </a:solidFill>
              <a:effectLst/>
              <a:latin typeface="Avant guard"/>
            </a:endParaRPr>
          </a:p>
          <a:p>
            <a:pPr algn="l">
              <a:buNone/>
            </a:pPr>
            <a:endParaRPr lang="en-US" b="0" i="0" dirty="0">
              <a:solidFill>
                <a:srgbClr val="242629"/>
              </a:solidFill>
              <a:effectLst/>
              <a:latin typeface="Avant guard"/>
            </a:endParaRPr>
          </a:p>
          <a:p>
            <a:endParaRPr lang="en-AU" dirty="0"/>
          </a:p>
        </p:txBody>
      </p:sp>
      <p:sp>
        <p:nvSpPr>
          <p:cNvPr id="4" name="Slide Number Placeholder 3">
            <a:extLst>
              <a:ext uri="{FF2B5EF4-FFF2-40B4-BE49-F238E27FC236}">
                <a16:creationId xmlns:a16="http://schemas.microsoft.com/office/drawing/2014/main" id="{DCC1DC8B-FC80-C585-2E8E-3E0CA5D373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01FF96-D5F9-4A07-9A8F-9E62ED686623}"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1619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4B43CA-5F83-4409-6B42-0477E39A0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386AF5-2D40-AB82-C59C-7A9966BE386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B5FF621-0B9F-CA93-17AF-1C26476B34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b="0" i="0" dirty="0">
                <a:solidFill>
                  <a:srgbClr val="606060"/>
                </a:solidFill>
                <a:effectLst/>
                <a:latin typeface="Montserrat" panose="00000500000000000000" pitchFamily="2" charset="0"/>
              </a:rPr>
              <a:t>Building a psychologically safe workplace demands collective effort to create a culture that values inclusiveness and connection, healthy challenge, and continued learning.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1" i="0" u="none" strike="noStrike" kern="0" cap="none" spc="0" normalizeH="0" baseline="0" noProof="0" dirty="0">
              <a:ln>
                <a:noFill/>
              </a:ln>
              <a:solidFill>
                <a:prstClr val="white"/>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200" b="1" i="0" u="none" strike="noStrike" kern="0" cap="none" spc="0" normalizeH="0" baseline="0" noProof="0" dirty="0">
              <a:ln>
                <a:noFill/>
              </a:ln>
              <a:solidFill>
                <a:prstClr val="white"/>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0" cap="none" spc="0" normalizeH="0" baseline="0" noProof="0" dirty="0">
                <a:ln>
                  <a:noFill/>
                </a:ln>
                <a:solidFill>
                  <a:prstClr val="white"/>
                </a:solidFill>
                <a:effectLst/>
                <a:uLnTx/>
                <a:uFillTx/>
                <a:latin typeface="+mn-lt"/>
                <a:ea typeface="+mn-ea"/>
                <a:cs typeface="+mn-cs"/>
              </a:rPr>
              <a:t>Facilitate Everyone Speaking Up:  </a:t>
            </a:r>
            <a:r>
              <a:rPr lang="en-US" sz="1200" b="0" i="0" u="none" kern="1200" dirty="0">
                <a:solidFill>
                  <a:srgbClr val="3B3B3B"/>
                </a:solidFill>
                <a:effectLst/>
                <a:latin typeface="Noto Sans" panose="020B0502040504020204" pitchFamily="34" charset="0"/>
                <a:ea typeface="+mn-ea"/>
                <a:cs typeface="+mn-cs"/>
              </a:rPr>
              <a:t>Show genuine curiosity, and honor frankness and truth-telling. Be an open-minded, </a:t>
            </a:r>
            <a:r>
              <a:rPr lang="en-US" sz="1200" b="0" i="0" u="none" kern="1200" dirty="0">
                <a:solidFill>
                  <a:srgbClr val="3B3B3B"/>
                </a:solidFill>
                <a:effectLst/>
                <a:latin typeface="Noto Sans" panose="020B0502040504020204" pitchFamily="34" charset="0"/>
                <a:ea typeface="+mn-ea"/>
                <a:cs typeface="+mn-cs"/>
                <a:hlinkClick r:id="rId3">
                  <a:extLst>
                    <a:ext uri="{A12FA001-AC4F-418D-AE19-62706E023703}">
                      <ahyp:hlinkClr xmlns:ahyp="http://schemas.microsoft.com/office/drawing/2018/hyperlinkcolor" val="tx"/>
                    </a:ext>
                  </a:extLst>
                </a:hlinkClick>
              </a:rPr>
              <a:t>compassionate leader</a:t>
            </a:r>
            <a:r>
              <a:rPr lang="en-US" sz="1200" b="0" i="0" u="none" kern="1200" dirty="0">
                <a:solidFill>
                  <a:srgbClr val="3B3B3B"/>
                </a:solidFill>
                <a:effectLst/>
                <a:latin typeface="Noto Sans" panose="020B0502040504020204" pitchFamily="34" charset="0"/>
                <a:ea typeface="+mn-ea"/>
                <a:cs typeface="+mn-cs"/>
              </a:rPr>
              <a:t>, and willing to listen when someone is brave enough to say something challenging the status quo. Be a coach in every interaction - remember a </a:t>
            </a:r>
            <a:r>
              <a:rPr lang="en-US" sz="1200" b="0" i="0" u="none" kern="1200" dirty="0">
                <a:solidFill>
                  <a:srgbClr val="3B3B3B"/>
                </a:solidFill>
                <a:effectLst/>
                <a:latin typeface="Noto Sans" panose="020B0502040504020204" pitchFamily="34" charset="0"/>
                <a:ea typeface="+mn-ea"/>
                <a:cs typeface="+mn-cs"/>
                <a:hlinkClick r:id="rId4">
                  <a:extLst>
                    <a:ext uri="{A12FA001-AC4F-418D-AE19-62706E023703}">
                      <ahyp:hlinkClr xmlns:ahyp="http://schemas.microsoft.com/office/drawing/2018/hyperlinkcolor" val="tx"/>
                    </a:ext>
                  </a:extLst>
                </a:hlinkClick>
              </a:rPr>
              <a:t>coaching culture will more likely have team members with the courage to speak the truth</a:t>
            </a:r>
            <a:r>
              <a:rPr lang="en-US" sz="1200" b="0" i="0" u="none" kern="1200" dirty="0">
                <a:solidFill>
                  <a:srgbClr val="3B3B3B"/>
                </a:solidFill>
                <a:effectLst/>
                <a:latin typeface="Noto Sans" panose="020B0502040504020204" pitchFamily="34" charset="0"/>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0" i="0" u="none" kern="1200" noProof="0" dirty="0">
              <a:solidFill>
                <a:srgbClr val="3B3B3B"/>
              </a:solidFill>
              <a:effectLst/>
              <a:latin typeface="Noto Sans" panose="020B050204050402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0" cap="none" spc="0" normalizeH="0" baseline="0" noProof="0" dirty="0">
                <a:ln>
                  <a:noFill/>
                </a:ln>
                <a:solidFill>
                  <a:prstClr val="white"/>
                </a:solidFill>
                <a:effectLst/>
                <a:uLnTx/>
                <a:uFillTx/>
                <a:latin typeface="+mn-lt"/>
                <a:ea typeface="+mn-ea"/>
                <a:cs typeface="+mn-cs"/>
              </a:rPr>
              <a:t>Establish a cultural response to Failure: </a:t>
            </a:r>
            <a:r>
              <a:rPr lang="en-US" sz="1200" b="0" i="0" u="none" kern="1200" dirty="0">
                <a:solidFill>
                  <a:srgbClr val="3B3B3B"/>
                </a:solidFill>
                <a:effectLst/>
                <a:latin typeface="Noto Sans" panose="020B0502040504020204" pitchFamily="34" charset="0"/>
                <a:ea typeface="+mn-ea"/>
                <a:cs typeface="+mn-cs"/>
              </a:rPr>
              <a:t>Don’t punish experimentation and (reasonable) risk-taking. Show </a:t>
            </a:r>
            <a:r>
              <a:rPr lang="en-US" b="0" i="0" dirty="0">
                <a:solidFill>
                  <a:srgbClr val="3B3B3B"/>
                </a:solidFill>
                <a:effectLst/>
                <a:latin typeface="Noto Sans" panose="020B0502040504020204" pitchFamily="34" charset="0"/>
              </a:rPr>
              <a:t>recognition that mistakes are an opportunity for growth. Encourage learning from failure and disappointment, and openly share your hard-won lessons learned from mistakes. This will help encourage innovation instead of sabotaging it. </a:t>
            </a:r>
            <a:endParaRPr kumimoji="0" lang="en-AU" sz="1200" b="1" i="0" u="none" strike="noStrike" kern="0" cap="none" spc="0" normalizeH="0" baseline="0" noProof="0" dirty="0">
              <a:ln>
                <a:noFill/>
              </a:ln>
              <a:solidFill>
                <a:prstClr val="white"/>
              </a:solidFill>
              <a:effectLst/>
              <a:uLnTx/>
              <a:uFillTx/>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sz="1200" b="0" i="0" u="none" kern="1200" noProof="0" dirty="0">
              <a:solidFill>
                <a:srgbClr val="3B3B3B"/>
              </a:solidFill>
              <a:effectLst/>
              <a:latin typeface="Noto Sans" panose="020B0502040504020204" pitchFamily="34" charset="0"/>
              <a:ea typeface="+mn-ea"/>
              <a:cs typeface="+mn-cs"/>
            </a:endParaRPr>
          </a:p>
          <a:p>
            <a:pPr marL="228600" lvl="0" indent="-228600" algn="l">
              <a:spcBef>
                <a:spcPts val="375"/>
              </a:spcBef>
              <a:buFont typeface="+mj-lt"/>
              <a:buAutoNum type="arabicPeriod"/>
            </a:pPr>
            <a:r>
              <a:rPr kumimoji="0" lang="en-US" sz="1200" b="1" i="0" u="none" strike="noStrike" kern="0" cap="none" spc="0" normalizeH="0" baseline="0" noProof="0" dirty="0">
                <a:ln>
                  <a:noFill/>
                </a:ln>
                <a:solidFill>
                  <a:prstClr val="white"/>
                </a:solidFill>
                <a:effectLst/>
                <a:uLnTx/>
                <a:uFillTx/>
                <a:latin typeface="+mn-lt"/>
                <a:ea typeface="+mn-ea"/>
                <a:cs typeface="+mn-cs"/>
              </a:rPr>
              <a:t>Look for </a:t>
            </a:r>
            <a:r>
              <a:rPr kumimoji="0" lang="en-US" sz="1200" b="1" i="0" u="none" strike="noStrike" kern="0" cap="none" spc="0" normalizeH="0" baseline="0" noProof="0" dirty="0" err="1">
                <a:ln>
                  <a:noFill/>
                </a:ln>
                <a:solidFill>
                  <a:prstClr val="white"/>
                </a:solidFill>
                <a:effectLst/>
                <a:uLnTx/>
                <a:uFillTx/>
                <a:latin typeface="+mn-lt"/>
                <a:ea typeface="+mn-ea"/>
                <a:cs typeface="+mn-cs"/>
              </a:rPr>
              <a:t>Behavioural</a:t>
            </a:r>
            <a:r>
              <a:rPr kumimoji="0" lang="en-US" sz="1200" b="1" i="0" u="none" strike="noStrike" kern="0" cap="none" spc="0" normalizeH="0" baseline="0" noProof="0" dirty="0">
                <a:ln>
                  <a:noFill/>
                </a:ln>
                <a:solidFill>
                  <a:prstClr val="white"/>
                </a:solidFill>
                <a:effectLst/>
                <a:uLnTx/>
                <a:uFillTx/>
                <a:latin typeface="+mn-lt"/>
                <a:ea typeface="+mn-ea"/>
                <a:cs typeface="+mn-cs"/>
              </a:rPr>
              <a:t> Patterns:  </a:t>
            </a:r>
            <a:r>
              <a:rPr lang="en-US" b="0" i="0" dirty="0">
                <a:solidFill>
                  <a:srgbClr val="3B3B3B"/>
                </a:solidFill>
                <a:effectLst/>
                <a:latin typeface="Noto Sans" panose="020B0502040504020204" pitchFamily="34" charset="0"/>
              </a:rPr>
              <a:t>Do some members experience significantly more or less psychological safety than others, or is the level fairly even across the team?  What things might we need to consider.  Remember one size does not fit all.  Be adaptable and open in your approach</a:t>
            </a:r>
          </a:p>
          <a:p>
            <a:pPr lvl="0" algn="l">
              <a:spcBef>
                <a:spcPts val="375"/>
              </a:spcBef>
              <a:buFont typeface="Arial" panose="020B0604020202020204" pitchFamily="34" charset="0"/>
              <a:buChar char="•"/>
            </a:pPr>
            <a:endParaRPr kumimoji="0" lang="en-US" sz="1200" b="0" i="0" u="none" strike="noStrike" kern="0" cap="none" spc="0" normalizeH="0" baseline="0" noProof="0" dirty="0">
              <a:ln>
                <a:noFill/>
              </a:ln>
              <a:solidFill>
                <a:srgbClr val="3B3B3B"/>
              </a:solidFill>
              <a:effectLst/>
              <a:uLnTx/>
              <a:uFillTx/>
              <a:latin typeface="Noto Sans" panose="020B0502040504020204" pitchFamily="34" charset="0"/>
              <a:ea typeface="+mn-ea"/>
              <a:cs typeface="+mn-cs"/>
            </a:endParaRPr>
          </a:p>
          <a:p>
            <a:pPr marL="0" marR="0" lvl="0" indent="0" algn="l" defTabSz="914400"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en-US" sz="1200" b="1" i="0" u="none" strike="noStrike" kern="0" cap="none" spc="0" normalizeH="0" baseline="0" noProof="0" dirty="0">
                <a:ln>
                  <a:noFill/>
                </a:ln>
                <a:solidFill>
                  <a:prstClr val="white"/>
                </a:solidFill>
                <a:effectLst/>
                <a:uLnTx/>
                <a:uFillTx/>
                <a:latin typeface="+mn-lt"/>
                <a:ea typeface="+mn-ea"/>
                <a:cs typeface="+mn-cs"/>
              </a:rPr>
              <a:t>Augment Communication Avenues:  </a:t>
            </a:r>
            <a:r>
              <a:rPr lang="en-US" sz="1200" b="0" i="0" kern="1200" dirty="0">
                <a:solidFill>
                  <a:srgbClr val="3B3B3B"/>
                </a:solidFill>
                <a:effectLst/>
                <a:latin typeface="Noto Sans" panose="020B0502040504020204" pitchFamily="34" charset="0"/>
                <a:ea typeface="+mn-ea"/>
                <a:cs typeface="+mn-cs"/>
              </a:rPr>
              <a:t>Promote skill at giving and receiving feedback, and create space for people to raise concerns. Ask colleagues powerful, open-ended questions, and then </a:t>
            </a:r>
            <a:r>
              <a:rPr lang="en-US" sz="1200" b="0" i="0" kern="1200" dirty="0">
                <a:solidFill>
                  <a:srgbClr val="3B3B3B"/>
                </a:solidFill>
                <a:effectLst/>
                <a:latin typeface="Noto Sans" panose="020B0502040504020204" pitchFamily="34" charset="0"/>
                <a:ea typeface="+mn-ea"/>
                <a:cs typeface="+mn-cs"/>
                <a:hlinkClick r:id="rId5">
                  <a:extLst>
                    <a:ext uri="{A12FA001-AC4F-418D-AE19-62706E023703}">
                      <ahyp:hlinkClr xmlns:ahyp="http://schemas.microsoft.com/office/drawing/2018/hyperlinkcolor" val="tx"/>
                    </a:ext>
                  </a:extLst>
                </a:hlinkClick>
              </a:rPr>
              <a:t>listen actively</a:t>
            </a:r>
            <a:r>
              <a:rPr lang="en-US" sz="1200" b="0" i="0" kern="1200" dirty="0">
                <a:solidFill>
                  <a:srgbClr val="3B3B3B"/>
                </a:solidFill>
                <a:effectLst/>
                <a:latin typeface="Noto Sans" panose="020B0502040504020204" pitchFamily="34" charset="0"/>
                <a:ea typeface="+mn-ea"/>
                <a:cs typeface="+mn-cs"/>
              </a:rPr>
              <a:t> and intently to understand their feelings and values, as well as facts. Provide opportunities to learn how to share constructive feedback to one another and what respectful responses </a:t>
            </a:r>
            <a:r>
              <a:rPr lang="en-US" b="0" i="0" dirty="0">
                <a:solidFill>
                  <a:srgbClr val="3B3B3B"/>
                </a:solidFill>
                <a:effectLst/>
                <a:latin typeface="Noto Sans" panose="020B0502040504020204" pitchFamily="34" charset="0"/>
              </a:rPr>
              <a:t>look like. Improved skill at feedback conversations, combined with a psychologically safe work environment, will yield colleagues who are more willing to share unspoken reservations with one another and propose solutions that are more rigorously stress-tested before implementation.</a:t>
            </a:r>
            <a:endParaRPr kumimoji="0" lang="en-AU" sz="1200" b="1" i="0" u="none" strike="noStrike" kern="0" cap="none" spc="0" normalizeH="0" baseline="0" noProof="0" dirty="0">
              <a:ln>
                <a:noFill/>
              </a:ln>
              <a:solidFill>
                <a:prstClr val="white"/>
              </a:solidFill>
              <a:effectLst/>
              <a:uLnTx/>
              <a:uFillTx/>
              <a:latin typeface="+mn-lt"/>
              <a:ea typeface="+mn-ea"/>
              <a:cs typeface="+mn-cs"/>
            </a:endParaRPr>
          </a:p>
          <a:p>
            <a:pPr lvl="2" algn="l">
              <a:spcBef>
                <a:spcPts val="375"/>
              </a:spcBef>
              <a:buFont typeface="Arial" panose="020B0604020202020204" pitchFamily="34" charset="0"/>
              <a:buNone/>
            </a:pPr>
            <a:endParaRPr kumimoji="0" lang="en-AU" sz="1200" b="1" i="0" u="none" strike="noStrike" kern="0" cap="none" spc="0" normalizeH="0" baseline="0" noProof="0" dirty="0">
              <a:ln>
                <a:noFill/>
              </a:ln>
              <a:solidFill>
                <a:prstClr val="white"/>
              </a:solidFill>
              <a:effectLst/>
              <a:uLnTx/>
              <a:uFillTx/>
              <a:latin typeface="+mn-lt"/>
              <a:ea typeface="+mn-ea"/>
              <a:cs typeface="+mn-cs"/>
            </a:endParaRPr>
          </a:p>
          <a:p>
            <a:pPr marL="171450" marR="0" lvl="0" indent="-171450" algn="l" defTabSz="914400" rtl="0" eaLnBrk="1" fontAlgn="auto" latinLnBrk="0" hangingPunct="1">
              <a:lnSpc>
                <a:spcPct val="100000"/>
              </a:lnSpc>
              <a:spcBef>
                <a:spcPts val="375"/>
              </a:spcBef>
              <a:spcAft>
                <a:spcPts val="0"/>
              </a:spcAft>
              <a:buClrTx/>
              <a:buSzTx/>
              <a:buFont typeface="Arial" panose="020B0604020202020204" pitchFamily="34" charset="0"/>
              <a:buChar char="•"/>
              <a:tabLst/>
              <a:defRPr/>
            </a:pPr>
            <a:r>
              <a:rPr kumimoji="0" lang="en-US" sz="1200" b="1" i="0" u="none" strike="noStrike" kern="0" cap="none" spc="0" normalizeH="0" baseline="0" noProof="0" dirty="0">
                <a:ln>
                  <a:noFill/>
                </a:ln>
                <a:solidFill>
                  <a:prstClr val="white"/>
                </a:solidFill>
                <a:effectLst/>
                <a:uLnTx/>
                <a:uFillTx/>
                <a:latin typeface="+mn-lt"/>
                <a:ea typeface="+mn-ea"/>
                <a:cs typeface="+mn-cs"/>
              </a:rPr>
              <a:t>Celebrate Wins:  </a:t>
            </a:r>
            <a:r>
              <a:rPr lang="en-US" sz="1200" b="0" i="0" kern="1200" dirty="0">
                <a:solidFill>
                  <a:srgbClr val="3B3B3B"/>
                </a:solidFill>
                <a:effectLst/>
                <a:latin typeface="Noto Sans" panose="020B0502040504020204" pitchFamily="34" charset="0"/>
                <a:ea typeface="+mn-ea"/>
                <a:cs typeface="+mn-cs"/>
              </a:rPr>
              <a:t>Notice and acknowledge what’s going well. Positive interactions and conversations between individuals are built on trust and mutual respect. So share credit and embrace expertise among many, and the success of </a:t>
            </a:r>
            <a:r>
              <a:rPr lang="en-US" b="0" i="0" dirty="0">
                <a:solidFill>
                  <a:srgbClr val="3B3B3B"/>
                </a:solidFill>
                <a:effectLst/>
                <a:latin typeface="Noto Sans" panose="020B0502040504020204" pitchFamily="34" charset="0"/>
              </a:rPr>
              <a:t>the collective, versus a single “hero” mentality.  However in doing this, don’t accidentally create a ‘positive vibes’ only culture – that quickly turns toxic and, in some cases, coercive.</a:t>
            </a:r>
          </a:p>
          <a:p>
            <a:pPr marL="171450" marR="0" lvl="0" indent="-171450" algn="l" defTabSz="914400" rtl="0" eaLnBrk="1" fontAlgn="auto" latinLnBrk="0" hangingPunct="1">
              <a:lnSpc>
                <a:spcPct val="100000"/>
              </a:lnSpc>
              <a:spcBef>
                <a:spcPts val="375"/>
              </a:spcBef>
              <a:spcAft>
                <a:spcPts val="0"/>
              </a:spcAft>
              <a:buClrTx/>
              <a:buSzTx/>
              <a:buFont typeface="Arial" panose="020B0604020202020204" pitchFamily="34" charset="0"/>
              <a:buChar char="•"/>
              <a:tabLst/>
              <a:defRPr/>
            </a:pPr>
            <a:endParaRPr kumimoji="0" lang="en-US" sz="1200" b="0" i="0" u="none" strike="noStrike" kern="0" cap="none" spc="0" normalizeH="0" baseline="0" noProof="0" dirty="0">
              <a:ln>
                <a:noFill/>
              </a:ln>
              <a:solidFill>
                <a:srgbClr val="3B3B3B"/>
              </a:solidFill>
              <a:effectLst/>
              <a:uLnTx/>
              <a:uFillTx/>
              <a:latin typeface="Noto Sans" panose="020B0502040504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0" cap="none" spc="0" normalizeH="0" baseline="0" noProof="0" dirty="0">
                <a:ln>
                  <a:noFill/>
                </a:ln>
                <a:solidFill>
                  <a:prstClr val="white"/>
                </a:solidFill>
                <a:effectLst/>
                <a:uLnTx/>
                <a:uFillTx/>
                <a:latin typeface="+mn-lt"/>
                <a:ea typeface="+mn-ea"/>
                <a:cs typeface="+mn-cs"/>
              </a:rPr>
              <a:t>Make Psychological Safety a Priority:  </a:t>
            </a:r>
            <a:r>
              <a:rPr lang="en-US" sz="1200" b="0" i="0" kern="1200" noProof="0" dirty="0">
                <a:solidFill>
                  <a:srgbClr val="3B3B3B"/>
                </a:solidFill>
                <a:effectLst/>
                <a:latin typeface="Noto Sans" panose="020B0502040504020204" pitchFamily="34" charset="0"/>
                <a:ea typeface="+mn-ea"/>
                <a:cs typeface="+mn-cs"/>
              </a:rPr>
              <a:t>Connect PS to the </a:t>
            </a:r>
            <a:r>
              <a:rPr lang="en-US" sz="1200" b="0" i="0" kern="1200" dirty="0">
                <a:solidFill>
                  <a:srgbClr val="3B3B3B"/>
                </a:solidFill>
                <a:effectLst/>
                <a:latin typeface="Noto Sans" panose="020B0502040504020204" pitchFamily="34" charset="0"/>
                <a:ea typeface="+mn-ea"/>
                <a:cs typeface="+mn-cs"/>
              </a:rPr>
              <a:t>higher purpose of greater organizational innovation, team engagement, and inclusion. Ask for help when you need it, and freely </a:t>
            </a:r>
            <a:r>
              <a:rPr lang="en-US" b="0" i="0" dirty="0">
                <a:solidFill>
                  <a:srgbClr val="3B3B3B"/>
                </a:solidFill>
                <a:effectLst/>
                <a:latin typeface="Noto Sans" panose="020B0502040504020204" pitchFamily="34" charset="0"/>
              </a:rPr>
              <a:t>give help when asked. Model the behaviors you want to see.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0" cap="none" spc="0" normalizeH="0" baseline="0" noProof="0" dirty="0">
              <a:ln>
                <a:noFill/>
              </a:ln>
              <a:solidFill>
                <a:srgbClr val="3B3B3B"/>
              </a:solidFill>
              <a:effectLst/>
              <a:uLnTx/>
              <a:uFillTx/>
              <a:latin typeface="Noto Sans" panose="020B0502040504020204"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none" strike="noStrike" kern="0" cap="none" spc="0" normalizeH="0" baseline="0" noProof="0" dirty="0">
                <a:ln>
                  <a:noFill/>
                </a:ln>
                <a:solidFill>
                  <a:prstClr val="white"/>
                </a:solidFill>
                <a:effectLst/>
                <a:uLnTx/>
                <a:uFillTx/>
                <a:latin typeface="+mn-lt"/>
                <a:ea typeface="+mn-ea"/>
                <a:cs typeface="+mn-cs"/>
              </a:rPr>
              <a:t>Encourage Innovation</a:t>
            </a:r>
            <a:r>
              <a:rPr kumimoji="0" lang="en-US" sz="1200" b="0" i="0" u="none" strike="noStrike" kern="0" cap="none" spc="0" normalizeH="0" baseline="0" noProof="0" dirty="0">
                <a:ln>
                  <a:noFill/>
                </a:ln>
                <a:solidFill>
                  <a:prstClr val="white"/>
                </a:solidFill>
                <a:effectLst/>
                <a:uLnTx/>
                <a:uFillTx/>
                <a:latin typeface="+mn-lt"/>
                <a:ea typeface="+mn-ea"/>
                <a:cs typeface="+mn-cs"/>
              </a:rPr>
              <a:t>:  </a:t>
            </a:r>
            <a:r>
              <a:rPr lang="en-US" b="1" i="0" dirty="0">
                <a:solidFill>
                  <a:srgbClr val="3B3B3B"/>
                </a:solidFill>
                <a:effectLst/>
                <a:latin typeface="Noto Sans" panose="020B0502040504020204" pitchFamily="34" charset="0"/>
              </a:rPr>
              <a:t>Sometimes the best solutions come from the craziest ideas. </a:t>
            </a:r>
            <a:r>
              <a:rPr lang="en-US" b="0" i="0" dirty="0">
                <a:solidFill>
                  <a:srgbClr val="3B3B3B"/>
                </a:solidFill>
                <a:effectLst/>
                <a:latin typeface="Noto Sans" panose="020B0502040504020204" pitchFamily="34" charset="0"/>
              </a:rPr>
              <a:t>Consider whether you only want ideas that have been thoroughly tested, or whether you’re willing to accept highly creative, out-of-the-box ideas that are not yet well-formulated. It’s fine to ask the tough questions; but do so while always being supportive at the same time.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0" cap="none" spc="0" normalizeH="0" baseline="0" noProof="0" dirty="0">
              <a:ln>
                <a:noFill/>
              </a:ln>
              <a:solidFill>
                <a:srgbClr val="3B3B3B"/>
              </a:solidFill>
              <a:effectLst/>
              <a:uLnTx/>
              <a:uFillTx/>
              <a:latin typeface="Noto Sans" panose="020B0502040504020204" pitchFamily="34" charset="0"/>
              <a:ea typeface="+mn-ea"/>
              <a:cs typeface="+mn-cs"/>
            </a:endParaRPr>
          </a:p>
          <a:p>
            <a:pPr marL="171450" indent="-171450" algn="l">
              <a:buFont typeface="Arial" panose="020B0604020202020204" pitchFamily="34" charset="0"/>
              <a:buChar char="•"/>
            </a:pPr>
            <a:r>
              <a:rPr kumimoji="0" lang="en-US" sz="1200" b="1" i="0" u="none" strike="noStrike" kern="0" cap="none" spc="0" normalizeH="0" baseline="0" noProof="0" dirty="0">
                <a:ln>
                  <a:noFill/>
                </a:ln>
                <a:solidFill>
                  <a:prstClr val="white"/>
                </a:solidFill>
                <a:effectLst/>
                <a:uLnTx/>
                <a:uFillTx/>
                <a:latin typeface="+mn-lt"/>
                <a:ea typeface="+mn-ea"/>
                <a:cs typeface="+mn-cs"/>
              </a:rPr>
              <a:t>Embrace Productive Debate &amp; Challenge:  </a:t>
            </a:r>
            <a:r>
              <a:rPr lang="en-US" sz="1200" b="0" i="0" kern="1200" dirty="0">
                <a:solidFill>
                  <a:srgbClr val="3B3B3B"/>
                </a:solidFill>
                <a:effectLst/>
                <a:latin typeface="Noto Sans" panose="020B0502040504020204" pitchFamily="34" charset="0"/>
                <a:ea typeface="+mn-ea"/>
                <a:cs typeface="+mn-cs"/>
              </a:rPr>
              <a:t>Promote sincere dialogue and constructive debate, and</a:t>
            </a:r>
            <a:r>
              <a:rPr lang="en-US" b="0" i="0" dirty="0">
                <a:solidFill>
                  <a:srgbClr val="3B3B3B"/>
                </a:solidFill>
                <a:effectLst/>
                <a:latin typeface="Noto Sans" panose="020B0502040504020204" pitchFamily="34" charset="0"/>
              </a:rPr>
              <a:t> work to resolve conflicts productively.  Set the stage for incremental change by establishing team expectations for factors that contribute to psychological safety. With your team, discuss the following questions:</a:t>
            </a:r>
          </a:p>
          <a:p>
            <a:pPr lvl="2" algn="l">
              <a:spcBef>
                <a:spcPts val="375"/>
              </a:spcBef>
              <a:buFont typeface="Arial" panose="020B0604020202020204" pitchFamily="34" charset="0"/>
              <a:buChar char="•"/>
            </a:pPr>
            <a:r>
              <a:rPr lang="en-US" b="0" i="1" dirty="0">
                <a:solidFill>
                  <a:srgbClr val="3B3B3B"/>
                </a:solidFill>
                <a:effectLst/>
                <a:latin typeface="Noto Sans" panose="020B0502040504020204" pitchFamily="34" charset="0"/>
              </a:rPr>
              <a:t>How will team members communicate their concerns about a process that isn’t working?</a:t>
            </a:r>
            <a:endParaRPr lang="en-US" b="0" i="0" dirty="0">
              <a:solidFill>
                <a:srgbClr val="3B3B3B"/>
              </a:solidFill>
              <a:effectLst/>
              <a:latin typeface="Noto Sans" panose="020B0502040504020204" pitchFamily="34" charset="0"/>
            </a:endParaRPr>
          </a:p>
          <a:p>
            <a:pPr lvl="2" algn="l">
              <a:spcBef>
                <a:spcPts val="375"/>
              </a:spcBef>
              <a:buFont typeface="Arial" panose="020B0604020202020204" pitchFamily="34" charset="0"/>
              <a:buChar char="•"/>
            </a:pPr>
            <a:r>
              <a:rPr lang="en-US" b="0" i="1" dirty="0">
                <a:solidFill>
                  <a:srgbClr val="3B3B3B"/>
                </a:solidFill>
                <a:effectLst/>
                <a:latin typeface="Noto Sans" panose="020B0502040504020204" pitchFamily="34" charset="0"/>
              </a:rPr>
              <a:t>How can reservations be shared with colleagues in a respectful manner?</a:t>
            </a:r>
            <a:endParaRPr lang="en-US" b="0" i="0" dirty="0">
              <a:solidFill>
                <a:srgbClr val="3B3B3B"/>
              </a:solidFill>
              <a:effectLst/>
              <a:latin typeface="Noto Sans" panose="020B0502040504020204" pitchFamily="34" charset="0"/>
            </a:endParaRPr>
          </a:p>
          <a:p>
            <a:pPr lvl="2" algn="l">
              <a:spcBef>
                <a:spcPts val="375"/>
              </a:spcBef>
              <a:buFont typeface="Arial" panose="020B0604020202020204" pitchFamily="34" charset="0"/>
              <a:buChar char="•"/>
            </a:pPr>
            <a:r>
              <a:rPr lang="en-US" b="0" i="1" dirty="0">
                <a:solidFill>
                  <a:srgbClr val="3B3B3B"/>
                </a:solidFill>
                <a:effectLst/>
                <a:latin typeface="Noto Sans" panose="020B0502040504020204" pitchFamily="34" charset="0"/>
              </a:rPr>
              <a:t>What are our norms for managing conflicting perspectives?</a:t>
            </a:r>
          </a:p>
          <a:p>
            <a:pPr lvl="2" algn="l">
              <a:spcBef>
                <a:spcPts val="375"/>
              </a:spcBef>
              <a:buFont typeface="Arial" panose="020B0604020202020204" pitchFamily="34" charset="0"/>
              <a:buNone/>
            </a:pPr>
            <a:endParaRPr kumimoji="0" lang="en-AU" sz="1200" b="1" i="0" u="none" strike="noStrike" kern="0" cap="none" spc="0" normalizeH="0" baseline="0" noProof="0" dirty="0">
              <a:ln>
                <a:noFill/>
              </a:ln>
              <a:solidFill>
                <a:prstClr val="white"/>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200" b="1" i="0" u="none" strike="noStrike" kern="0" cap="none" spc="0" normalizeH="0" baseline="0" noProof="0" dirty="0">
              <a:ln>
                <a:noFill/>
              </a:ln>
              <a:solidFill>
                <a:prstClr val="white"/>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1" i="0" dirty="0">
                <a:solidFill>
                  <a:srgbClr val="000000"/>
                </a:solidFill>
                <a:effectLst/>
                <a:latin typeface="Calibri" panose="020F0502020204030204" pitchFamily="34" charset="0"/>
              </a:rPr>
              <a:t>CLICK</a:t>
            </a:r>
            <a:endParaRPr kumimoji="0" lang="en-AU" sz="1200" b="1" i="0" u="none" strike="noStrike" kern="0" cap="none" spc="0" normalizeH="0" baseline="0" noProof="0" dirty="0">
              <a:ln>
                <a:noFill/>
              </a:ln>
              <a:solidFill>
                <a:prstClr val="white"/>
              </a:solidFill>
              <a:effectLst/>
              <a:uLnTx/>
              <a:uFillTx/>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B4ECA0F4-60C2-3BA2-F5B3-54D1474C6656}"/>
              </a:ext>
            </a:extLst>
          </p:cNvPr>
          <p:cNvSpPr>
            <a:spLocks noGrp="1"/>
          </p:cNvSpPr>
          <p:nvPr>
            <p:ph type="sldNum" sz="quarter" idx="5"/>
          </p:nvPr>
        </p:nvSpPr>
        <p:spPr/>
        <p:txBody>
          <a:bodyPr/>
          <a:lstStyle/>
          <a:p>
            <a:fld id="{E1A6E985-8885-4171-85D8-6DA2D7AEFBAC}" type="slidenum">
              <a:rPr lang="en-US" smtClean="0"/>
              <a:t>5</a:t>
            </a:fld>
            <a:endParaRPr lang="en-US"/>
          </a:p>
        </p:txBody>
      </p:sp>
    </p:spTree>
    <p:extLst>
      <p:ext uri="{BB962C8B-B14F-4D97-AF65-F5344CB8AC3E}">
        <p14:creationId xmlns:p14="http://schemas.microsoft.com/office/powerpoint/2010/main" val="3589513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10327-CE74-42A1-B0C4-5153C1E473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C8FA6B-33A3-E9D1-7B87-51A50B6F8D2A}"/>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DC08914-A195-DC71-16A4-26773C2D9A67}"/>
              </a:ext>
            </a:extLst>
          </p:cNvPr>
          <p:cNvSpPr>
            <a:spLocks noGrp="1"/>
          </p:cNvSpPr>
          <p:nvPr>
            <p:ph type="body" idx="1"/>
          </p:nvPr>
        </p:nvSpPr>
        <p:spPr/>
        <p:txBody>
          <a:bodyPr/>
          <a:lstStyle/>
          <a:p>
            <a:endParaRPr lang="en-AU" sz="1200" b="1" i="0" kern="1200" dirty="0">
              <a:solidFill>
                <a:schemeClr val="tx1"/>
              </a:solidFill>
              <a:effectLst/>
              <a:latin typeface="+mn-lt"/>
              <a:ea typeface="+mn-ea"/>
              <a:cs typeface="+mn-cs"/>
            </a:endParaRPr>
          </a:p>
          <a:p>
            <a:r>
              <a:rPr lang="en-AU" sz="1200" b="1" i="0" dirty="0">
                <a:solidFill>
                  <a:srgbClr val="000000"/>
                </a:solidFill>
                <a:effectLst/>
                <a:latin typeface="Calibri" panose="020F0502020204030204" pitchFamily="34" charset="0"/>
              </a:rPr>
              <a:t>CLICK</a:t>
            </a:r>
            <a:endParaRPr lang="en-AU" dirty="0"/>
          </a:p>
          <a:p>
            <a:endParaRPr lang="en-US" dirty="0"/>
          </a:p>
        </p:txBody>
      </p:sp>
      <p:sp>
        <p:nvSpPr>
          <p:cNvPr id="4" name="Slide Number Placeholder 3">
            <a:extLst>
              <a:ext uri="{FF2B5EF4-FFF2-40B4-BE49-F238E27FC236}">
                <a16:creationId xmlns:a16="http://schemas.microsoft.com/office/drawing/2014/main" id="{41940D6D-C348-059F-D402-B52F7CEB189D}"/>
              </a:ext>
            </a:extLst>
          </p:cNvPr>
          <p:cNvSpPr>
            <a:spLocks noGrp="1"/>
          </p:cNvSpPr>
          <p:nvPr>
            <p:ph type="sldNum" sz="quarter" idx="5"/>
          </p:nvPr>
        </p:nvSpPr>
        <p:spPr/>
        <p:txBody>
          <a:bodyPr/>
          <a:lstStyle/>
          <a:p>
            <a:fld id="{E1A6E985-8885-4171-85D8-6DA2D7AEFBAC}" type="slidenum">
              <a:rPr lang="en-US" smtClean="0"/>
              <a:t>6</a:t>
            </a:fld>
            <a:endParaRPr lang="en-US"/>
          </a:p>
        </p:txBody>
      </p:sp>
    </p:spTree>
    <p:extLst>
      <p:ext uri="{BB962C8B-B14F-4D97-AF65-F5344CB8AC3E}">
        <p14:creationId xmlns:p14="http://schemas.microsoft.com/office/powerpoint/2010/main" val="3765818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Being an inclusive leader is an imperative – particularly in our NREN world – where we have a strong ‘community gene’.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is inclusion?  It’s about creating an environment where we </a:t>
            </a:r>
            <a:r>
              <a:rPr lang="en-US" dirty="0" err="1"/>
              <a:t>recognise</a:t>
            </a:r>
            <a:r>
              <a:rPr lang="en-US" dirty="0"/>
              <a:t> and value different learning, working and communication styles.  You may hear this labelled as neurodiverse styles.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Creating an inclusive work environment isn’t about lowering the bar – it’s about changing the rules so everyone can play on a level playing field.</a:t>
            </a:r>
          </a:p>
          <a:p>
            <a:endParaRPr lang="en-US" dirty="0"/>
          </a:p>
          <a:p>
            <a:r>
              <a:rPr lang="en-AU" sz="1200" b="1" i="0" dirty="0">
                <a:solidFill>
                  <a:srgbClr val="000000"/>
                </a:solidFill>
                <a:effectLst/>
                <a:latin typeface="Calibri" panose="020F0502020204030204" pitchFamily="34" charset="0"/>
              </a:rPr>
              <a:t>CLICK</a:t>
            </a:r>
            <a:endParaRPr lang="en-US" dirty="0"/>
          </a:p>
          <a:p>
            <a:endParaRPr lang="en-US" dirty="0"/>
          </a:p>
          <a:p>
            <a:endParaRPr lang="en-US" dirty="0"/>
          </a:p>
          <a:p>
            <a:endParaRPr lang="en-AU" dirty="0"/>
          </a:p>
        </p:txBody>
      </p:sp>
      <p:sp>
        <p:nvSpPr>
          <p:cNvPr id="4" name="Slide Number Placeholder 3"/>
          <p:cNvSpPr>
            <a:spLocks noGrp="1"/>
          </p:cNvSpPr>
          <p:nvPr>
            <p:ph type="sldNum" sz="quarter" idx="5"/>
          </p:nvPr>
        </p:nvSpPr>
        <p:spPr/>
        <p:txBody>
          <a:bodyPr/>
          <a:lstStyle/>
          <a:p>
            <a:fld id="{3701FF96-D5F9-4A07-9A8F-9E62ED686623}" type="slidenum">
              <a:rPr lang="en-AU" smtClean="0"/>
              <a:t>7</a:t>
            </a:fld>
            <a:endParaRPr lang="en-AU"/>
          </a:p>
        </p:txBody>
      </p:sp>
    </p:spTree>
    <p:extLst>
      <p:ext uri="{BB962C8B-B14F-4D97-AF65-F5344CB8AC3E}">
        <p14:creationId xmlns:p14="http://schemas.microsoft.com/office/powerpoint/2010/main" val="36413678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22BC3-5054-D9FE-3DDC-80C13F0614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2088D3-FABF-CC31-C0CF-8529DF27384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3491B14-799A-B41B-9966-7B5EC77203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2A8F99-9B92-9C6F-2A19-1C70EF29FC42}"/>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1A6E985-8885-4171-85D8-6DA2D7AEFB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337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A37D4-A90F-C1E7-E0FD-1E3B67263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C4F23-05BB-4D4F-62F3-1237FB5359D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3FFC760-BB20-97DD-1E1A-1E7ED7EB27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D7E94F7-E167-4AE1-8C65-ACA84DB1FD4E}"/>
              </a:ext>
            </a:extLst>
          </p:cNvPr>
          <p:cNvSpPr>
            <a:spLocks noGrp="1"/>
          </p:cNvSpPr>
          <p:nvPr>
            <p:ph type="sldNum" sz="quarter" idx="5"/>
          </p:nvPr>
        </p:nvSpPr>
        <p:spPr/>
        <p:txBody>
          <a:bodyPr/>
          <a:lstStyle/>
          <a:p>
            <a:fld id="{E1A6E985-8885-4171-85D8-6DA2D7AEFBAC}" type="slidenum">
              <a:rPr lang="en-US" smtClean="0"/>
              <a:t>9</a:t>
            </a:fld>
            <a:endParaRPr lang="en-US"/>
          </a:p>
        </p:txBody>
      </p:sp>
    </p:spTree>
    <p:extLst>
      <p:ext uri="{BB962C8B-B14F-4D97-AF65-F5344CB8AC3E}">
        <p14:creationId xmlns:p14="http://schemas.microsoft.com/office/powerpoint/2010/main" val="1857313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C8BC1-D2E5-87A3-447C-85921098EB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3F6E8D-EF77-F33B-E880-5602A402EAA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E8B3CE4-5974-18F2-4CDC-92FEA83B10F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5BA9B55-A2B7-7B79-28BF-589B9FB37B84}"/>
              </a:ext>
            </a:extLst>
          </p:cNvPr>
          <p:cNvSpPr>
            <a:spLocks noGrp="1"/>
          </p:cNvSpPr>
          <p:nvPr>
            <p:ph type="sldNum" sz="quarter" idx="5"/>
          </p:nvPr>
        </p:nvSpPr>
        <p:spPr/>
        <p:txBody>
          <a:bodyPr/>
          <a:lstStyle/>
          <a:p>
            <a:fld id="{E1A6E985-8885-4171-85D8-6DA2D7AEFBAC}" type="slidenum">
              <a:rPr lang="en-US" smtClean="0"/>
              <a:t>10</a:t>
            </a:fld>
            <a:endParaRPr lang="en-US"/>
          </a:p>
        </p:txBody>
      </p:sp>
    </p:spTree>
    <p:extLst>
      <p:ext uri="{BB962C8B-B14F-4D97-AF65-F5344CB8AC3E}">
        <p14:creationId xmlns:p14="http://schemas.microsoft.com/office/powerpoint/2010/main" val="1835311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sv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B7FA5-CF55-9146-9EF1-239A707122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B5C772-3192-C442-872D-4F6566D75A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C16FD5-3D80-0243-BDFB-E86E3E56659E}"/>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5" name="Footer Placeholder 4">
            <a:extLst>
              <a:ext uri="{FF2B5EF4-FFF2-40B4-BE49-F238E27FC236}">
                <a16:creationId xmlns:a16="http://schemas.microsoft.com/office/drawing/2014/main" id="{DD83A273-F53B-E043-99FB-91EDE36BA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F0EEA-BE35-3349-A454-7D23E1ECB32B}"/>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2254431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FA6D0-4486-9C4B-834F-739B7553B7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F5BC77-4A80-D04B-B49A-2B3301FF75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20382-B4AE-F446-B9B9-F74954B92239}"/>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5" name="Footer Placeholder 4">
            <a:extLst>
              <a:ext uri="{FF2B5EF4-FFF2-40B4-BE49-F238E27FC236}">
                <a16:creationId xmlns:a16="http://schemas.microsoft.com/office/drawing/2014/main" id="{DC91F2E1-98BA-844C-B5D1-DF97C4CB0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B6114-D643-224B-B5FC-5843BD252E65}"/>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136725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C0BE34-C5F6-6549-A1D5-8D353DB62D6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573D3C-2E5F-FF4E-94CA-75C6B6C62C5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27D34-A219-C248-A5EC-7A21C57E4E31}"/>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5" name="Footer Placeholder 4">
            <a:extLst>
              <a:ext uri="{FF2B5EF4-FFF2-40B4-BE49-F238E27FC236}">
                <a16:creationId xmlns:a16="http://schemas.microsoft.com/office/drawing/2014/main" id="{4DA9E4CE-9A68-BE42-84AC-55A3F6027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E1989-8F91-1B49-B986-BF7462F79A71}"/>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2063394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01">
    <p:bg>
      <p:bgPr>
        <a:gradFill>
          <a:gsLst>
            <a:gs pos="0">
              <a:schemeClr val="accent3"/>
            </a:gs>
            <a:gs pos="99000">
              <a:schemeClr val="accent2"/>
            </a:gs>
          </a:gsLst>
          <a:lin ang="81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CE3707-E6C9-43C3-BF57-092F692957BF}"/>
              </a:ext>
            </a:extLst>
          </p:cNvPr>
          <p:cNvPicPr>
            <a:picLocks noChangeAspect="1"/>
          </p:cNvPicPr>
          <p:nvPr userDrawn="1"/>
        </p:nvPicPr>
        <p:blipFill rotWithShape="1">
          <a:blip r:embed="rId2" cstate="screen">
            <a:duotone>
              <a:schemeClr val="accent1">
                <a:shade val="45000"/>
                <a:satMod val="135000"/>
              </a:schemeClr>
              <a:prstClr val="white"/>
            </a:duotone>
            <a:alphaModFix amt="15000"/>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11" name="Text Placeholder 16">
            <a:extLst>
              <a:ext uri="{FF2B5EF4-FFF2-40B4-BE49-F238E27FC236}">
                <a16:creationId xmlns:a16="http://schemas.microsoft.com/office/drawing/2014/main" id="{163F6ADE-EAF4-4F9E-A3F5-3EBFA29A91B3}"/>
              </a:ext>
            </a:extLst>
          </p:cNvPr>
          <p:cNvSpPr>
            <a:spLocks noGrp="1"/>
          </p:cNvSpPr>
          <p:nvPr>
            <p:ph type="body" sz="quarter" idx="14" hasCustomPrompt="1"/>
          </p:nvPr>
        </p:nvSpPr>
        <p:spPr>
          <a:xfrm>
            <a:off x="2366964" y="2152649"/>
            <a:ext cx="7458075" cy="2552703"/>
          </a:xfrm>
        </p:spPr>
        <p:txBody>
          <a:bodyPr anchor="ctr"/>
          <a:lstStyle>
            <a:lvl1pPr algn="ctr">
              <a:spcAft>
                <a:spcPts val="1200"/>
              </a:spcAft>
              <a:defRPr sz="3999">
                <a:solidFill>
                  <a:schemeClr val="bg1"/>
                </a:solidFill>
              </a:defRPr>
            </a:lvl1pPr>
            <a:lvl2pPr algn="ctr">
              <a:spcAft>
                <a:spcPts val="1200"/>
              </a:spcAft>
              <a:defRPr sz="2399">
                <a:solidFill>
                  <a:schemeClr val="bg1"/>
                </a:solidFill>
              </a:defRPr>
            </a:lvl2pPr>
          </a:lstStyle>
          <a:p>
            <a:pPr lvl="0"/>
            <a:r>
              <a:rPr lang="en-US"/>
              <a:t>Divider Title Goes Here</a:t>
            </a:r>
          </a:p>
          <a:p>
            <a:pPr lvl="1"/>
            <a:r>
              <a:rPr lang="en-US"/>
              <a:t>Subtitle Goes Here</a:t>
            </a:r>
          </a:p>
        </p:txBody>
      </p:sp>
      <p:sp>
        <p:nvSpPr>
          <p:cNvPr id="13" name="Rectangle 12"/>
          <p:cNvSpPr/>
          <p:nvPr userDrawn="1"/>
        </p:nvSpPr>
        <p:spPr>
          <a:xfrm>
            <a:off x="9702800" y="6407296"/>
            <a:ext cx="2108200" cy="153888"/>
          </a:xfrm>
          <a:prstGeom prst="rect">
            <a:avLst/>
          </a:prstGeom>
        </p:spPr>
        <p:txBody>
          <a:bodyPr wrap="square" lIns="0" tIns="0" rIns="0" bIns="0">
            <a:spAutoFit/>
          </a:bodyPr>
          <a:lstStyle/>
          <a:p>
            <a:pPr marL="0" marR="0" lvl="0" indent="0" algn="r" defTabSz="914103" rtl="0" eaLnBrk="1" fontAlgn="auto" latinLnBrk="0" hangingPunct="1">
              <a:lnSpc>
                <a:spcPct val="100000"/>
              </a:lnSpc>
              <a:spcBef>
                <a:spcPts val="0"/>
              </a:spcBef>
              <a:spcAft>
                <a:spcPts val="0"/>
              </a:spcAft>
              <a:buClrTx/>
              <a:buSzTx/>
              <a:buFontTx/>
              <a:buNone/>
              <a:tabLst/>
              <a:defRPr/>
            </a:pPr>
            <a:fld id="{FC693F2B-463A-4EF7-A345-E0AFEC00692B}" type="slidenum">
              <a:rPr lang="en-US" sz="1000" kern="1200" noProof="0" smtClean="0">
                <a:solidFill>
                  <a:schemeClr val="bg1"/>
                </a:solidFill>
                <a:latin typeface="+mn-lt"/>
                <a:ea typeface="+mn-ea"/>
                <a:cs typeface="+mn-cs"/>
              </a:rPr>
              <a:pPr marL="0" marR="0" lvl="0" indent="0" algn="r" defTabSz="914103" rtl="0" eaLnBrk="1" fontAlgn="auto" latinLnBrk="0" hangingPunct="1">
                <a:lnSpc>
                  <a:spcPct val="100000"/>
                </a:lnSpc>
                <a:spcBef>
                  <a:spcPts val="0"/>
                </a:spcBef>
                <a:spcAft>
                  <a:spcPts val="0"/>
                </a:spcAft>
                <a:buClrTx/>
                <a:buSzTx/>
                <a:buFontTx/>
                <a:buNone/>
                <a:tabLst/>
                <a:defRPr/>
              </a:pPr>
              <a:t>‹#›</a:t>
            </a:fld>
            <a:endParaRPr lang="en-US" sz="1000" kern="1200" noProof="0">
              <a:solidFill>
                <a:schemeClr val="bg1"/>
              </a:solidFill>
              <a:latin typeface="+mn-lt"/>
              <a:ea typeface="+mn-ea"/>
              <a:cs typeface="+mn-cs"/>
            </a:endParaRPr>
          </a:p>
        </p:txBody>
      </p:sp>
    </p:spTree>
    <p:extLst>
      <p:ext uri="{BB962C8B-B14F-4D97-AF65-F5344CB8AC3E}">
        <p14:creationId xmlns:p14="http://schemas.microsoft.com/office/powerpoint/2010/main" val="2853203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Divider 02">
    <p:bg>
      <p:bgPr>
        <a:gradFill>
          <a:gsLst>
            <a:gs pos="100000">
              <a:schemeClr val="accent3"/>
            </a:gs>
            <a:gs pos="0">
              <a:schemeClr val="accent5"/>
            </a:gs>
          </a:gsLst>
          <a:lin ang="81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607954-08F5-4341-B16D-F24822796CDD}"/>
              </a:ext>
            </a:extLst>
          </p:cNvPr>
          <p:cNvPicPr>
            <a:picLocks noChangeAspect="1"/>
          </p:cNvPicPr>
          <p:nvPr userDrawn="1"/>
        </p:nvPicPr>
        <p:blipFill rotWithShape="1">
          <a:blip r:embed="rId2" cstate="screen">
            <a:duotone>
              <a:schemeClr val="accent1">
                <a:shade val="45000"/>
                <a:satMod val="135000"/>
              </a:schemeClr>
              <a:prstClr val="white"/>
            </a:duotone>
            <a:alphaModFix amt="15000"/>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Graphic 22">
            <a:extLst>
              <a:ext uri="{FF2B5EF4-FFF2-40B4-BE49-F238E27FC236}">
                <a16:creationId xmlns:a16="http://schemas.microsoft.com/office/drawing/2014/main" id="{14F52529-11BC-49C7-8B2D-17D042C2C633}"/>
              </a:ext>
            </a:extLst>
          </p:cNvPr>
          <p:cNvSpPr/>
          <p:nvPr userDrawn="1"/>
        </p:nvSpPr>
        <p:spPr>
          <a:xfrm>
            <a:off x="10762572" y="382035"/>
            <a:ext cx="1048429" cy="342644"/>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chemeClr val="bg1"/>
          </a:solidFill>
          <a:ln w="10856" cap="flat">
            <a:noFill/>
            <a:prstDash val="solid"/>
            <a:miter/>
          </a:ln>
        </p:spPr>
        <p:txBody>
          <a:bodyPr rtlCol="0" anchor="ctr"/>
          <a:lstStyle/>
          <a:p>
            <a:endParaRPr lang="en-US" sz="1350"/>
          </a:p>
        </p:txBody>
      </p:sp>
      <p:sp>
        <p:nvSpPr>
          <p:cNvPr id="11" name="Text Placeholder 16">
            <a:extLst>
              <a:ext uri="{FF2B5EF4-FFF2-40B4-BE49-F238E27FC236}">
                <a16:creationId xmlns:a16="http://schemas.microsoft.com/office/drawing/2014/main" id="{163F6ADE-EAF4-4F9E-A3F5-3EBFA29A91B3}"/>
              </a:ext>
            </a:extLst>
          </p:cNvPr>
          <p:cNvSpPr>
            <a:spLocks noGrp="1"/>
          </p:cNvSpPr>
          <p:nvPr>
            <p:ph type="body" sz="quarter" idx="14" hasCustomPrompt="1"/>
          </p:nvPr>
        </p:nvSpPr>
        <p:spPr>
          <a:xfrm>
            <a:off x="2366964" y="2152649"/>
            <a:ext cx="7458075" cy="2552703"/>
          </a:xfrm>
        </p:spPr>
        <p:txBody>
          <a:bodyPr anchor="ctr"/>
          <a:lstStyle>
            <a:lvl1pPr algn="ctr">
              <a:spcAft>
                <a:spcPts val="1200"/>
              </a:spcAft>
              <a:defRPr sz="3999">
                <a:solidFill>
                  <a:schemeClr val="bg1"/>
                </a:solidFill>
              </a:defRPr>
            </a:lvl1pPr>
            <a:lvl2pPr algn="ctr">
              <a:spcAft>
                <a:spcPts val="1200"/>
              </a:spcAft>
              <a:defRPr sz="2399">
                <a:solidFill>
                  <a:schemeClr val="bg1"/>
                </a:solidFill>
              </a:defRPr>
            </a:lvl2pPr>
          </a:lstStyle>
          <a:p>
            <a:pPr lvl="0"/>
            <a:r>
              <a:rPr lang="en-US"/>
              <a:t>Divider Title Goes Here</a:t>
            </a:r>
          </a:p>
          <a:p>
            <a:pPr lvl="1"/>
            <a:r>
              <a:rPr lang="en-US"/>
              <a:t>Subtitle Goes Here</a:t>
            </a:r>
          </a:p>
        </p:txBody>
      </p:sp>
      <p:sp>
        <p:nvSpPr>
          <p:cNvPr id="10" name="Rectangle 9"/>
          <p:cNvSpPr/>
          <p:nvPr userDrawn="1"/>
        </p:nvSpPr>
        <p:spPr>
          <a:xfrm>
            <a:off x="381001" y="6407296"/>
            <a:ext cx="4254500" cy="153888"/>
          </a:xfrm>
          <a:prstGeom prst="rect">
            <a:avLst/>
          </a:prstGeom>
        </p:spPr>
        <p:txBody>
          <a:bodyPr wrap="square" lIns="0" tIns="0" rIns="0" bIns="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lang="en-US" sz="1000" kern="1200" noProof="0">
                <a:solidFill>
                  <a:schemeClr val="bg1"/>
                </a:solidFill>
                <a:latin typeface="+mn-lt"/>
                <a:ea typeface="+mn-ea"/>
                <a:cs typeface="+mn-cs"/>
              </a:rPr>
              <a:t>© AARNet Pty Ltd </a:t>
            </a:r>
          </a:p>
        </p:txBody>
      </p:sp>
      <p:sp>
        <p:nvSpPr>
          <p:cNvPr id="13" name="Rectangle 12"/>
          <p:cNvSpPr/>
          <p:nvPr userDrawn="1"/>
        </p:nvSpPr>
        <p:spPr>
          <a:xfrm>
            <a:off x="9702800" y="6407296"/>
            <a:ext cx="2108200" cy="153888"/>
          </a:xfrm>
          <a:prstGeom prst="rect">
            <a:avLst/>
          </a:prstGeom>
        </p:spPr>
        <p:txBody>
          <a:bodyPr wrap="square" lIns="0" tIns="0" rIns="0" bIns="0">
            <a:spAutoFit/>
          </a:bodyPr>
          <a:lstStyle/>
          <a:p>
            <a:pPr marL="0" marR="0" lvl="0" indent="0" algn="r" defTabSz="914103" rtl="0" eaLnBrk="1" fontAlgn="auto" latinLnBrk="0" hangingPunct="1">
              <a:lnSpc>
                <a:spcPct val="100000"/>
              </a:lnSpc>
              <a:spcBef>
                <a:spcPts val="0"/>
              </a:spcBef>
              <a:spcAft>
                <a:spcPts val="0"/>
              </a:spcAft>
              <a:buClrTx/>
              <a:buSzTx/>
              <a:buFontTx/>
              <a:buNone/>
              <a:tabLst/>
              <a:defRPr/>
            </a:pPr>
            <a:fld id="{FC693F2B-463A-4EF7-A345-E0AFEC00692B}" type="slidenum">
              <a:rPr lang="en-US" sz="1000" kern="1200" noProof="0" smtClean="0">
                <a:solidFill>
                  <a:schemeClr val="bg1"/>
                </a:solidFill>
                <a:latin typeface="+mn-lt"/>
                <a:ea typeface="+mn-ea"/>
                <a:cs typeface="+mn-cs"/>
              </a:rPr>
              <a:pPr marL="0" marR="0" lvl="0" indent="0" algn="r" defTabSz="914103" rtl="0" eaLnBrk="1" fontAlgn="auto" latinLnBrk="0" hangingPunct="1">
                <a:lnSpc>
                  <a:spcPct val="100000"/>
                </a:lnSpc>
                <a:spcBef>
                  <a:spcPts val="0"/>
                </a:spcBef>
                <a:spcAft>
                  <a:spcPts val="0"/>
                </a:spcAft>
                <a:buClrTx/>
                <a:buSzTx/>
                <a:buFontTx/>
                <a:buNone/>
                <a:tabLst/>
                <a:defRPr/>
              </a:pPr>
              <a:t>‹#›</a:t>
            </a:fld>
            <a:endParaRPr lang="en-US" sz="1000" kern="1200" noProof="0">
              <a:solidFill>
                <a:schemeClr val="bg1"/>
              </a:solidFill>
              <a:latin typeface="+mn-lt"/>
              <a:ea typeface="+mn-ea"/>
              <a:cs typeface="+mn-cs"/>
            </a:endParaRPr>
          </a:p>
        </p:txBody>
      </p:sp>
    </p:spTree>
    <p:extLst>
      <p:ext uri="{BB962C8B-B14F-4D97-AF65-F5344CB8AC3E}">
        <p14:creationId xmlns:p14="http://schemas.microsoft.com/office/powerpoint/2010/main" val="3919080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Divider 03">
    <p:bg>
      <p:bgPr>
        <a:gradFill>
          <a:gsLst>
            <a:gs pos="100000">
              <a:schemeClr val="accent1"/>
            </a:gs>
            <a:gs pos="0">
              <a:schemeClr val="accent4"/>
            </a:gs>
          </a:gsLst>
          <a:lin ang="81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607954-08F5-4341-B16D-F24822796CDD}"/>
              </a:ext>
            </a:extLst>
          </p:cNvPr>
          <p:cNvPicPr>
            <a:picLocks noChangeAspect="1"/>
          </p:cNvPicPr>
          <p:nvPr userDrawn="1"/>
        </p:nvPicPr>
        <p:blipFill rotWithShape="1">
          <a:blip r:embed="rId2" cstate="screen">
            <a:duotone>
              <a:schemeClr val="accent1">
                <a:shade val="45000"/>
                <a:satMod val="135000"/>
              </a:schemeClr>
              <a:prstClr val="white"/>
            </a:duotone>
            <a:alphaModFix amt="15000"/>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Graphic 22">
            <a:extLst>
              <a:ext uri="{FF2B5EF4-FFF2-40B4-BE49-F238E27FC236}">
                <a16:creationId xmlns:a16="http://schemas.microsoft.com/office/drawing/2014/main" id="{14F52529-11BC-49C7-8B2D-17D042C2C633}"/>
              </a:ext>
            </a:extLst>
          </p:cNvPr>
          <p:cNvSpPr/>
          <p:nvPr userDrawn="1"/>
        </p:nvSpPr>
        <p:spPr>
          <a:xfrm>
            <a:off x="10762572" y="382035"/>
            <a:ext cx="1048429" cy="342644"/>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chemeClr val="bg1"/>
          </a:solidFill>
          <a:ln w="10856" cap="flat">
            <a:noFill/>
            <a:prstDash val="solid"/>
            <a:miter/>
          </a:ln>
        </p:spPr>
        <p:txBody>
          <a:bodyPr rtlCol="0" anchor="ctr"/>
          <a:lstStyle/>
          <a:p>
            <a:endParaRPr lang="en-US" sz="1350"/>
          </a:p>
        </p:txBody>
      </p:sp>
      <p:sp>
        <p:nvSpPr>
          <p:cNvPr id="11" name="Text Placeholder 16">
            <a:extLst>
              <a:ext uri="{FF2B5EF4-FFF2-40B4-BE49-F238E27FC236}">
                <a16:creationId xmlns:a16="http://schemas.microsoft.com/office/drawing/2014/main" id="{163F6ADE-EAF4-4F9E-A3F5-3EBFA29A91B3}"/>
              </a:ext>
            </a:extLst>
          </p:cNvPr>
          <p:cNvSpPr>
            <a:spLocks noGrp="1"/>
          </p:cNvSpPr>
          <p:nvPr>
            <p:ph type="body" sz="quarter" idx="14" hasCustomPrompt="1"/>
          </p:nvPr>
        </p:nvSpPr>
        <p:spPr>
          <a:xfrm>
            <a:off x="2366964" y="2152649"/>
            <a:ext cx="7458075" cy="2552703"/>
          </a:xfrm>
        </p:spPr>
        <p:txBody>
          <a:bodyPr anchor="ctr"/>
          <a:lstStyle>
            <a:lvl1pPr algn="ctr">
              <a:spcAft>
                <a:spcPts val="1200"/>
              </a:spcAft>
              <a:defRPr sz="3999">
                <a:solidFill>
                  <a:schemeClr val="bg1"/>
                </a:solidFill>
              </a:defRPr>
            </a:lvl1pPr>
            <a:lvl2pPr algn="ctr">
              <a:spcAft>
                <a:spcPts val="1200"/>
              </a:spcAft>
              <a:defRPr sz="2399">
                <a:solidFill>
                  <a:schemeClr val="bg1"/>
                </a:solidFill>
              </a:defRPr>
            </a:lvl2pPr>
          </a:lstStyle>
          <a:p>
            <a:pPr lvl="0"/>
            <a:r>
              <a:rPr lang="en-US"/>
              <a:t>Divider Title Goes Here</a:t>
            </a:r>
          </a:p>
          <a:p>
            <a:pPr lvl="1"/>
            <a:r>
              <a:rPr lang="en-US"/>
              <a:t>Subtitle Goes Here</a:t>
            </a:r>
          </a:p>
        </p:txBody>
      </p:sp>
      <p:sp>
        <p:nvSpPr>
          <p:cNvPr id="10" name="Rectangle 9"/>
          <p:cNvSpPr/>
          <p:nvPr userDrawn="1"/>
        </p:nvSpPr>
        <p:spPr>
          <a:xfrm>
            <a:off x="381001" y="6407296"/>
            <a:ext cx="4254500" cy="153888"/>
          </a:xfrm>
          <a:prstGeom prst="rect">
            <a:avLst/>
          </a:prstGeom>
        </p:spPr>
        <p:txBody>
          <a:bodyPr wrap="square" lIns="0" tIns="0" rIns="0" bIns="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lang="en-US" sz="1000" kern="1200" noProof="0">
                <a:solidFill>
                  <a:schemeClr val="bg1"/>
                </a:solidFill>
                <a:latin typeface="+mn-lt"/>
                <a:ea typeface="+mn-ea"/>
                <a:cs typeface="+mn-cs"/>
              </a:rPr>
              <a:t>© AARNet Pty Ltd </a:t>
            </a:r>
          </a:p>
        </p:txBody>
      </p:sp>
      <p:sp>
        <p:nvSpPr>
          <p:cNvPr id="13" name="Rectangle 12"/>
          <p:cNvSpPr/>
          <p:nvPr userDrawn="1"/>
        </p:nvSpPr>
        <p:spPr>
          <a:xfrm>
            <a:off x="9702800" y="6407296"/>
            <a:ext cx="2108200" cy="153888"/>
          </a:xfrm>
          <a:prstGeom prst="rect">
            <a:avLst/>
          </a:prstGeom>
        </p:spPr>
        <p:txBody>
          <a:bodyPr wrap="square" lIns="0" tIns="0" rIns="0" bIns="0">
            <a:spAutoFit/>
          </a:bodyPr>
          <a:lstStyle/>
          <a:p>
            <a:pPr marL="0" marR="0" lvl="0" indent="0" algn="r" defTabSz="914103" rtl="0" eaLnBrk="1" fontAlgn="auto" latinLnBrk="0" hangingPunct="1">
              <a:lnSpc>
                <a:spcPct val="100000"/>
              </a:lnSpc>
              <a:spcBef>
                <a:spcPts val="0"/>
              </a:spcBef>
              <a:spcAft>
                <a:spcPts val="0"/>
              </a:spcAft>
              <a:buClrTx/>
              <a:buSzTx/>
              <a:buFontTx/>
              <a:buNone/>
              <a:tabLst/>
              <a:defRPr/>
            </a:pPr>
            <a:fld id="{FC693F2B-463A-4EF7-A345-E0AFEC00692B}" type="slidenum">
              <a:rPr lang="en-US" sz="1000" kern="1200" noProof="0" smtClean="0">
                <a:solidFill>
                  <a:schemeClr val="bg1"/>
                </a:solidFill>
                <a:latin typeface="+mn-lt"/>
                <a:ea typeface="+mn-ea"/>
                <a:cs typeface="+mn-cs"/>
              </a:rPr>
              <a:pPr marL="0" marR="0" lvl="0" indent="0" algn="r" defTabSz="914103" rtl="0" eaLnBrk="1" fontAlgn="auto" latinLnBrk="0" hangingPunct="1">
                <a:lnSpc>
                  <a:spcPct val="100000"/>
                </a:lnSpc>
                <a:spcBef>
                  <a:spcPts val="0"/>
                </a:spcBef>
                <a:spcAft>
                  <a:spcPts val="0"/>
                </a:spcAft>
                <a:buClrTx/>
                <a:buSzTx/>
                <a:buFontTx/>
                <a:buNone/>
                <a:tabLst/>
                <a:defRPr/>
              </a:pPr>
              <a:t>‹#›</a:t>
            </a:fld>
            <a:endParaRPr lang="en-US" sz="1000" kern="1200" noProof="0">
              <a:solidFill>
                <a:schemeClr val="bg1"/>
              </a:solidFill>
              <a:latin typeface="+mn-lt"/>
              <a:ea typeface="+mn-ea"/>
              <a:cs typeface="+mn-cs"/>
            </a:endParaRPr>
          </a:p>
        </p:txBody>
      </p:sp>
    </p:spTree>
    <p:extLst>
      <p:ext uri="{BB962C8B-B14F-4D97-AF65-F5344CB8AC3E}">
        <p14:creationId xmlns:p14="http://schemas.microsoft.com/office/powerpoint/2010/main" val="4248597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1650017" y="3237000"/>
            <a:ext cx="6519585" cy="697627"/>
          </a:xfrm>
        </p:spPr>
        <p:txBody>
          <a:bodyPr anchor="b" anchorCtr="0"/>
          <a:lstStyle>
            <a:lvl1pPr>
              <a:defRPr sz="5333" cap="all" baseline="0">
                <a:solidFill>
                  <a:schemeClr val="bg1"/>
                </a:solidFill>
              </a:defRPr>
            </a:lvl1pPr>
          </a:lstStyle>
          <a:p>
            <a:r>
              <a:rPr lang="en-US"/>
              <a:t>Presentation title</a:t>
            </a:r>
            <a:endParaRPr lang="en-AU"/>
          </a:p>
        </p:txBody>
      </p:sp>
      <p:grpSp>
        <p:nvGrpSpPr>
          <p:cNvPr id="6" name="Group 5"/>
          <p:cNvGrpSpPr/>
          <p:nvPr userDrawn="1"/>
        </p:nvGrpSpPr>
        <p:grpSpPr>
          <a:xfrm>
            <a:off x="0" y="4594628"/>
            <a:ext cx="8169600" cy="131233"/>
            <a:chOff x="2317750" y="2519363"/>
            <a:chExt cx="4511675" cy="98425"/>
          </a:xfrm>
        </p:grpSpPr>
        <p:sp>
          <p:nvSpPr>
            <p:cNvPr id="7" name="Rectangle 15"/>
            <p:cNvSpPr>
              <a:spLocks noChangeArrowheads="1"/>
            </p:cNvSpPr>
            <p:nvPr userDrawn="1"/>
          </p:nvSpPr>
          <p:spPr bwMode="auto">
            <a:xfrm>
              <a:off x="2317750" y="2519363"/>
              <a:ext cx="911225" cy="98425"/>
            </a:xfrm>
            <a:prstGeom prst="rect">
              <a:avLst/>
            </a:prstGeom>
            <a:solidFill>
              <a:srgbClr val="F479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8" name="Rectangle 16"/>
            <p:cNvSpPr>
              <a:spLocks noChangeArrowheads="1"/>
            </p:cNvSpPr>
            <p:nvPr userDrawn="1"/>
          </p:nvSpPr>
          <p:spPr bwMode="auto">
            <a:xfrm>
              <a:off x="5473700" y="2519363"/>
              <a:ext cx="911225" cy="98425"/>
            </a:xfrm>
            <a:prstGeom prst="rect">
              <a:avLst/>
            </a:prstGeom>
            <a:solidFill>
              <a:srgbClr val="FBA9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9" name="Rectangle 17"/>
            <p:cNvSpPr>
              <a:spLocks noChangeArrowheads="1"/>
            </p:cNvSpPr>
            <p:nvPr userDrawn="1"/>
          </p:nvSpPr>
          <p:spPr bwMode="auto">
            <a:xfrm>
              <a:off x="3228975" y="2519363"/>
              <a:ext cx="2244725" cy="98425"/>
            </a:xfrm>
            <a:prstGeom prst="rect">
              <a:avLst/>
            </a:prstGeom>
            <a:solidFill>
              <a:srgbClr val="F794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10" name="Rectangle 18"/>
            <p:cNvSpPr>
              <a:spLocks noChangeArrowheads="1"/>
            </p:cNvSpPr>
            <p:nvPr userDrawn="1"/>
          </p:nvSpPr>
          <p:spPr bwMode="auto">
            <a:xfrm>
              <a:off x="6384925" y="2519363"/>
              <a:ext cx="444500" cy="98425"/>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grpSp>
      <p:sp>
        <p:nvSpPr>
          <p:cNvPr id="21" name="Text Placeholder 20"/>
          <p:cNvSpPr>
            <a:spLocks noGrp="1"/>
          </p:cNvSpPr>
          <p:nvPr>
            <p:ph type="body" sz="quarter" idx="10" hasCustomPrompt="1"/>
          </p:nvPr>
        </p:nvSpPr>
        <p:spPr>
          <a:xfrm>
            <a:off x="1650016" y="5245100"/>
            <a:ext cx="6519585" cy="693523"/>
          </a:xfrm>
        </p:spPr>
        <p:txBody>
          <a:bodyPr wrap="square">
            <a:spAutoFit/>
          </a:bodyPr>
          <a:lstStyle>
            <a:lvl1pPr>
              <a:defRPr sz="2400" b="0" baseline="0">
                <a:solidFill>
                  <a:schemeClr val="bg1"/>
                </a:solidFill>
              </a:defRPr>
            </a:lvl1pPr>
            <a:lvl2pPr marL="0" indent="0">
              <a:buNone/>
              <a:defRPr>
                <a:solidFill>
                  <a:schemeClr val="bg1"/>
                </a:solidFill>
              </a:defRPr>
            </a:lvl2pPr>
          </a:lstStyle>
          <a:p>
            <a:pPr lvl="0"/>
            <a:r>
              <a:rPr lang="en-US"/>
              <a:t>Subtitle</a:t>
            </a:r>
          </a:p>
          <a:p>
            <a:pPr lvl="1"/>
            <a:r>
              <a:rPr lang="en-US"/>
              <a:t>Date</a:t>
            </a:r>
          </a:p>
        </p:txBody>
      </p:sp>
      <p:grpSp>
        <p:nvGrpSpPr>
          <p:cNvPr id="53" name="Group 52"/>
          <p:cNvGrpSpPr>
            <a:grpSpLocks noChangeAspect="1"/>
          </p:cNvGrpSpPr>
          <p:nvPr userDrawn="1"/>
        </p:nvGrpSpPr>
        <p:grpSpPr bwMode="auto">
          <a:xfrm>
            <a:off x="9552699" y="605845"/>
            <a:ext cx="2114395" cy="687196"/>
            <a:chOff x="-166" y="657"/>
            <a:chExt cx="5926" cy="1926"/>
          </a:xfrm>
          <a:solidFill>
            <a:schemeClr val="bg1"/>
          </a:solidFill>
        </p:grpSpPr>
        <p:sp>
          <p:nvSpPr>
            <p:cNvPr id="54" name="Freeform 5"/>
            <p:cNvSpPr>
              <a:spLocks/>
            </p:cNvSpPr>
            <p:nvPr userDrawn="1"/>
          </p:nvSpPr>
          <p:spPr bwMode="auto">
            <a:xfrm>
              <a:off x="5367" y="1187"/>
              <a:ext cx="393" cy="818"/>
            </a:xfrm>
            <a:custGeom>
              <a:avLst/>
              <a:gdLst>
                <a:gd name="T0" fmla="*/ 2250 w 2250"/>
                <a:gd name="T1" fmla="*/ 4035 h 4678"/>
                <a:gd name="T2" fmla="*/ 2250 w 2250"/>
                <a:gd name="T3" fmla="*/ 4576 h 4678"/>
                <a:gd name="T4" fmla="*/ 1881 w 2250"/>
                <a:gd name="T5" fmla="*/ 4649 h 4678"/>
                <a:gd name="T6" fmla="*/ 1524 w 2250"/>
                <a:gd name="T7" fmla="*/ 4678 h 4678"/>
                <a:gd name="T8" fmla="*/ 692 w 2250"/>
                <a:gd name="T9" fmla="*/ 4384 h 4678"/>
                <a:gd name="T10" fmla="*/ 407 w 2250"/>
                <a:gd name="T11" fmla="*/ 3438 h 4678"/>
                <a:gd name="T12" fmla="*/ 407 w 2250"/>
                <a:gd name="T13" fmla="*/ 1535 h 4678"/>
                <a:gd name="T14" fmla="*/ 0 w 2250"/>
                <a:gd name="T15" fmla="*/ 1535 h 4678"/>
                <a:gd name="T16" fmla="*/ 0 w 2250"/>
                <a:gd name="T17" fmla="*/ 1025 h 4678"/>
                <a:gd name="T18" fmla="*/ 407 w 2250"/>
                <a:gd name="T19" fmla="*/ 1025 h 4678"/>
                <a:gd name="T20" fmla="*/ 407 w 2250"/>
                <a:gd name="T21" fmla="*/ 0 h 4678"/>
                <a:gd name="T22" fmla="*/ 1011 w 2250"/>
                <a:gd name="T23" fmla="*/ 0 h 4678"/>
                <a:gd name="T24" fmla="*/ 1011 w 2250"/>
                <a:gd name="T25" fmla="*/ 1025 h 4678"/>
                <a:gd name="T26" fmla="*/ 2250 w 2250"/>
                <a:gd name="T27" fmla="*/ 1025 h 4678"/>
                <a:gd name="T28" fmla="*/ 2250 w 2250"/>
                <a:gd name="T29" fmla="*/ 1535 h 4678"/>
                <a:gd name="T30" fmla="*/ 1011 w 2250"/>
                <a:gd name="T31" fmla="*/ 1535 h 4678"/>
                <a:gd name="T32" fmla="*/ 1011 w 2250"/>
                <a:gd name="T33" fmla="*/ 3169 h 4678"/>
                <a:gd name="T34" fmla="*/ 1024 w 2250"/>
                <a:gd name="T35" fmla="*/ 3610 h 4678"/>
                <a:gd name="T36" fmla="*/ 1113 w 2250"/>
                <a:gd name="T37" fmla="*/ 3907 h 4678"/>
                <a:gd name="T38" fmla="*/ 1307 w 2250"/>
                <a:gd name="T39" fmla="*/ 4094 h 4678"/>
                <a:gd name="T40" fmla="*/ 1682 w 2250"/>
                <a:gd name="T41" fmla="*/ 4153 h 4678"/>
                <a:gd name="T42" fmla="*/ 1988 w 2250"/>
                <a:gd name="T43" fmla="*/ 4111 h 4678"/>
                <a:gd name="T44" fmla="*/ 2219 w 2250"/>
                <a:gd name="T45" fmla="*/ 4035 h 4678"/>
                <a:gd name="T46" fmla="*/ 2250 w 2250"/>
                <a:gd name="T47" fmla="*/ 4035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50" h="4678">
                  <a:moveTo>
                    <a:pt x="2250" y="4035"/>
                  </a:moveTo>
                  <a:cubicBezTo>
                    <a:pt x="2250" y="4576"/>
                    <a:pt x="2250" y="4576"/>
                    <a:pt x="2250" y="4576"/>
                  </a:cubicBezTo>
                  <a:cubicBezTo>
                    <a:pt x="2138" y="4606"/>
                    <a:pt x="2015" y="4631"/>
                    <a:pt x="1881" y="4649"/>
                  </a:cubicBezTo>
                  <a:cubicBezTo>
                    <a:pt x="1748" y="4669"/>
                    <a:pt x="1628" y="4678"/>
                    <a:pt x="1524" y="4678"/>
                  </a:cubicBezTo>
                  <a:cubicBezTo>
                    <a:pt x="1159" y="4678"/>
                    <a:pt x="881" y="4580"/>
                    <a:pt x="692" y="4384"/>
                  </a:cubicBezTo>
                  <a:cubicBezTo>
                    <a:pt x="500" y="4186"/>
                    <a:pt x="407" y="3872"/>
                    <a:pt x="407" y="3438"/>
                  </a:cubicBezTo>
                  <a:cubicBezTo>
                    <a:pt x="407" y="1535"/>
                    <a:pt x="407" y="1535"/>
                    <a:pt x="407" y="1535"/>
                  </a:cubicBezTo>
                  <a:cubicBezTo>
                    <a:pt x="0" y="1535"/>
                    <a:pt x="0" y="1535"/>
                    <a:pt x="0" y="1535"/>
                  </a:cubicBezTo>
                  <a:cubicBezTo>
                    <a:pt x="0" y="1025"/>
                    <a:pt x="0" y="1025"/>
                    <a:pt x="0" y="1025"/>
                  </a:cubicBezTo>
                  <a:cubicBezTo>
                    <a:pt x="407" y="1025"/>
                    <a:pt x="407" y="1025"/>
                    <a:pt x="407" y="1025"/>
                  </a:cubicBezTo>
                  <a:cubicBezTo>
                    <a:pt x="407" y="0"/>
                    <a:pt x="407" y="0"/>
                    <a:pt x="407" y="0"/>
                  </a:cubicBezTo>
                  <a:cubicBezTo>
                    <a:pt x="1011" y="0"/>
                    <a:pt x="1011" y="0"/>
                    <a:pt x="1011" y="0"/>
                  </a:cubicBezTo>
                  <a:cubicBezTo>
                    <a:pt x="1011" y="1025"/>
                    <a:pt x="1011" y="1025"/>
                    <a:pt x="1011" y="1025"/>
                  </a:cubicBezTo>
                  <a:cubicBezTo>
                    <a:pt x="2250" y="1025"/>
                    <a:pt x="2250" y="1025"/>
                    <a:pt x="2250" y="1025"/>
                  </a:cubicBezTo>
                  <a:cubicBezTo>
                    <a:pt x="2250" y="1535"/>
                    <a:pt x="2250" y="1535"/>
                    <a:pt x="2250" y="1535"/>
                  </a:cubicBezTo>
                  <a:cubicBezTo>
                    <a:pt x="1011" y="1535"/>
                    <a:pt x="1011" y="1535"/>
                    <a:pt x="1011" y="1535"/>
                  </a:cubicBezTo>
                  <a:cubicBezTo>
                    <a:pt x="1011" y="3169"/>
                    <a:pt x="1011" y="3169"/>
                    <a:pt x="1011" y="3169"/>
                  </a:cubicBezTo>
                  <a:cubicBezTo>
                    <a:pt x="1011" y="3357"/>
                    <a:pt x="1016" y="3503"/>
                    <a:pt x="1024" y="3610"/>
                  </a:cubicBezTo>
                  <a:cubicBezTo>
                    <a:pt x="1032" y="3716"/>
                    <a:pt x="1062" y="3814"/>
                    <a:pt x="1113" y="3907"/>
                  </a:cubicBezTo>
                  <a:cubicBezTo>
                    <a:pt x="1161" y="3992"/>
                    <a:pt x="1225" y="4055"/>
                    <a:pt x="1307" y="4094"/>
                  </a:cubicBezTo>
                  <a:cubicBezTo>
                    <a:pt x="1388" y="4134"/>
                    <a:pt x="1515" y="4153"/>
                    <a:pt x="1682" y="4153"/>
                  </a:cubicBezTo>
                  <a:cubicBezTo>
                    <a:pt x="1779" y="4153"/>
                    <a:pt x="1883" y="4140"/>
                    <a:pt x="1988" y="4111"/>
                  </a:cubicBezTo>
                  <a:cubicBezTo>
                    <a:pt x="2095" y="4081"/>
                    <a:pt x="2173" y="4055"/>
                    <a:pt x="2219" y="4035"/>
                  </a:cubicBezTo>
                  <a:lnTo>
                    <a:pt x="2250" y="40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55" name="Freeform 6"/>
            <p:cNvSpPr>
              <a:spLocks noEditPoints="1"/>
            </p:cNvSpPr>
            <p:nvPr userDrawn="1"/>
          </p:nvSpPr>
          <p:spPr bwMode="auto">
            <a:xfrm>
              <a:off x="4777" y="1350"/>
              <a:ext cx="569" cy="656"/>
            </a:xfrm>
            <a:custGeom>
              <a:avLst/>
              <a:gdLst>
                <a:gd name="T0" fmla="*/ 480 w 3253"/>
                <a:gd name="T1" fmla="*/ 515 h 3755"/>
                <a:gd name="T2" fmla="*/ 1742 w 3253"/>
                <a:gd name="T3" fmla="*/ 0 h 3755"/>
                <a:gd name="T4" fmla="*/ 2862 w 3253"/>
                <a:gd name="T5" fmla="*/ 424 h 3755"/>
                <a:gd name="T6" fmla="*/ 3253 w 3253"/>
                <a:gd name="T7" fmla="*/ 1627 h 3755"/>
                <a:gd name="T8" fmla="*/ 3253 w 3253"/>
                <a:gd name="T9" fmla="*/ 1955 h 3755"/>
                <a:gd name="T10" fmla="*/ 612 w 3253"/>
                <a:gd name="T11" fmla="*/ 1955 h 3755"/>
                <a:gd name="T12" fmla="*/ 712 w 3253"/>
                <a:gd name="T13" fmla="*/ 2527 h 3755"/>
                <a:gd name="T14" fmla="*/ 984 w 3253"/>
                <a:gd name="T15" fmla="*/ 2926 h 3755"/>
                <a:gd name="T16" fmla="*/ 1380 w 3253"/>
                <a:gd name="T17" fmla="*/ 3156 h 3755"/>
                <a:gd name="T18" fmla="*/ 1886 w 3253"/>
                <a:gd name="T19" fmla="*/ 3232 h 3755"/>
                <a:gd name="T20" fmla="*/ 2621 w 3253"/>
                <a:gd name="T21" fmla="*/ 3085 h 3755"/>
                <a:gd name="T22" fmla="*/ 3148 w 3253"/>
                <a:gd name="T23" fmla="*/ 2796 h 3755"/>
                <a:gd name="T24" fmla="*/ 3181 w 3253"/>
                <a:gd name="T25" fmla="*/ 2796 h 3755"/>
                <a:gd name="T26" fmla="*/ 3181 w 3253"/>
                <a:gd name="T27" fmla="*/ 3454 h 3755"/>
                <a:gd name="T28" fmla="*/ 2559 w 3253"/>
                <a:gd name="T29" fmla="*/ 3670 h 3755"/>
                <a:gd name="T30" fmla="*/ 1891 w 3253"/>
                <a:gd name="T31" fmla="*/ 3755 h 3755"/>
                <a:gd name="T32" fmla="*/ 500 w 3253"/>
                <a:gd name="T33" fmla="*/ 3274 h 3755"/>
                <a:gd name="T34" fmla="*/ 0 w 3253"/>
                <a:gd name="T35" fmla="*/ 1907 h 3755"/>
                <a:gd name="T36" fmla="*/ 480 w 3253"/>
                <a:gd name="T37" fmla="*/ 515 h 3755"/>
                <a:gd name="T38" fmla="*/ 2670 w 3253"/>
                <a:gd name="T39" fmla="*/ 1491 h 3755"/>
                <a:gd name="T40" fmla="*/ 2430 w 3253"/>
                <a:gd name="T41" fmla="*/ 755 h 3755"/>
                <a:gd name="T42" fmla="*/ 1713 w 3253"/>
                <a:gd name="T43" fmla="*/ 495 h 3755"/>
                <a:gd name="T44" fmla="*/ 939 w 3253"/>
                <a:gd name="T45" fmla="*/ 780 h 3755"/>
                <a:gd name="T46" fmla="*/ 612 w 3253"/>
                <a:gd name="T47" fmla="*/ 1491 h 3755"/>
                <a:gd name="T48" fmla="*/ 2670 w 3253"/>
                <a:gd name="T49" fmla="*/ 1491 h 3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53" h="3755">
                  <a:moveTo>
                    <a:pt x="480" y="515"/>
                  </a:moveTo>
                  <a:cubicBezTo>
                    <a:pt x="799" y="171"/>
                    <a:pt x="1221" y="0"/>
                    <a:pt x="1742" y="0"/>
                  </a:cubicBezTo>
                  <a:cubicBezTo>
                    <a:pt x="2226" y="0"/>
                    <a:pt x="2598" y="141"/>
                    <a:pt x="2862" y="424"/>
                  </a:cubicBezTo>
                  <a:cubicBezTo>
                    <a:pt x="3123" y="706"/>
                    <a:pt x="3253" y="1107"/>
                    <a:pt x="3253" y="1627"/>
                  </a:cubicBezTo>
                  <a:cubicBezTo>
                    <a:pt x="3253" y="1955"/>
                    <a:pt x="3253" y="1955"/>
                    <a:pt x="3253" y="1955"/>
                  </a:cubicBezTo>
                  <a:cubicBezTo>
                    <a:pt x="612" y="1955"/>
                    <a:pt x="612" y="1955"/>
                    <a:pt x="612" y="1955"/>
                  </a:cubicBezTo>
                  <a:cubicBezTo>
                    <a:pt x="612" y="2173"/>
                    <a:pt x="645" y="2364"/>
                    <a:pt x="712" y="2527"/>
                  </a:cubicBezTo>
                  <a:cubicBezTo>
                    <a:pt x="778" y="2689"/>
                    <a:pt x="869" y="2822"/>
                    <a:pt x="984" y="2926"/>
                  </a:cubicBezTo>
                  <a:cubicBezTo>
                    <a:pt x="1096" y="3028"/>
                    <a:pt x="1227" y="3105"/>
                    <a:pt x="1380" y="3156"/>
                  </a:cubicBezTo>
                  <a:cubicBezTo>
                    <a:pt x="1532" y="3205"/>
                    <a:pt x="1701" y="3232"/>
                    <a:pt x="1886" y="3232"/>
                  </a:cubicBezTo>
                  <a:cubicBezTo>
                    <a:pt x="2129" y="3232"/>
                    <a:pt x="2374" y="3182"/>
                    <a:pt x="2621" y="3085"/>
                  </a:cubicBezTo>
                  <a:cubicBezTo>
                    <a:pt x="2866" y="2986"/>
                    <a:pt x="3042" y="2891"/>
                    <a:pt x="3148" y="2796"/>
                  </a:cubicBezTo>
                  <a:cubicBezTo>
                    <a:pt x="3181" y="2796"/>
                    <a:pt x="3181" y="2796"/>
                    <a:pt x="3181" y="2796"/>
                  </a:cubicBezTo>
                  <a:cubicBezTo>
                    <a:pt x="3181" y="3454"/>
                    <a:pt x="3181" y="3454"/>
                    <a:pt x="3181" y="3454"/>
                  </a:cubicBezTo>
                  <a:cubicBezTo>
                    <a:pt x="2977" y="3539"/>
                    <a:pt x="2769" y="3612"/>
                    <a:pt x="2559" y="3670"/>
                  </a:cubicBezTo>
                  <a:cubicBezTo>
                    <a:pt x="2346" y="3727"/>
                    <a:pt x="2124" y="3755"/>
                    <a:pt x="1891" y="3755"/>
                  </a:cubicBezTo>
                  <a:cubicBezTo>
                    <a:pt x="1296" y="3755"/>
                    <a:pt x="832" y="3595"/>
                    <a:pt x="500" y="3274"/>
                  </a:cubicBezTo>
                  <a:cubicBezTo>
                    <a:pt x="166" y="2954"/>
                    <a:pt x="0" y="2498"/>
                    <a:pt x="0" y="1907"/>
                  </a:cubicBezTo>
                  <a:cubicBezTo>
                    <a:pt x="0" y="1323"/>
                    <a:pt x="159" y="859"/>
                    <a:pt x="480" y="515"/>
                  </a:cubicBezTo>
                  <a:close/>
                  <a:moveTo>
                    <a:pt x="2670" y="1491"/>
                  </a:moveTo>
                  <a:cubicBezTo>
                    <a:pt x="2669" y="1173"/>
                    <a:pt x="2588" y="928"/>
                    <a:pt x="2430" y="755"/>
                  </a:cubicBezTo>
                  <a:cubicBezTo>
                    <a:pt x="2274" y="581"/>
                    <a:pt x="2034" y="495"/>
                    <a:pt x="1713" y="495"/>
                  </a:cubicBezTo>
                  <a:cubicBezTo>
                    <a:pt x="1389" y="495"/>
                    <a:pt x="1130" y="590"/>
                    <a:pt x="939" y="780"/>
                  </a:cubicBezTo>
                  <a:cubicBezTo>
                    <a:pt x="747" y="969"/>
                    <a:pt x="638" y="1207"/>
                    <a:pt x="612" y="1491"/>
                  </a:cubicBezTo>
                  <a:lnTo>
                    <a:pt x="2670" y="14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56" name="Freeform 7"/>
            <p:cNvSpPr>
              <a:spLocks/>
            </p:cNvSpPr>
            <p:nvPr userDrawn="1"/>
          </p:nvSpPr>
          <p:spPr bwMode="auto">
            <a:xfrm>
              <a:off x="4210" y="1350"/>
              <a:ext cx="524" cy="642"/>
            </a:xfrm>
            <a:custGeom>
              <a:avLst/>
              <a:gdLst>
                <a:gd name="T0" fmla="*/ 605 w 2995"/>
                <a:gd name="T1" fmla="*/ 497 h 3674"/>
                <a:gd name="T2" fmla="*/ 1188 w 2995"/>
                <a:gd name="T3" fmla="*/ 131 h 3674"/>
                <a:gd name="T4" fmla="*/ 1807 w 2995"/>
                <a:gd name="T5" fmla="*/ 0 h 3674"/>
                <a:gd name="T6" fmla="*/ 2691 w 2995"/>
                <a:gd name="T7" fmla="*/ 348 h 3674"/>
                <a:gd name="T8" fmla="*/ 2995 w 2995"/>
                <a:gd name="T9" fmla="*/ 1354 h 3674"/>
                <a:gd name="T10" fmla="*/ 2995 w 2995"/>
                <a:gd name="T11" fmla="*/ 3674 h 3674"/>
                <a:gd name="T12" fmla="*/ 2391 w 2995"/>
                <a:gd name="T13" fmla="*/ 3674 h 3674"/>
                <a:gd name="T14" fmla="*/ 2391 w 2995"/>
                <a:gd name="T15" fmla="*/ 1640 h 3674"/>
                <a:gd name="T16" fmla="*/ 2361 w 2995"/>
                <a:gd name="T17" fmla="*/ 1178 h 3674"/>
                <a:gd name="T18" fmla="*/ 2256 w 2995"/>
                <a:gd name="T19" fmla="*/ 841 h 3674"/>
                <a:gd name="T20" fmla="*/ 2026 w 2995"/>
                <a:gd name="T21" fmla="*/ 641 h 3674"/>
                <a:gd name="T22" fmla="*/ 1636 w 2995"/>
                <a:gd name="T23" fmla="*/ 575 h 3674"/>
                <a:gd name="T24" fmla="*/ 1121 w 2995"/>
                <a:gd name="T25" fmla="*/ 697 h 3674"/>
                <a:gd name="T26" fmla="*/ 605 w 2995"/>
                <a:gd name="T27" fmla="*/ 1007 h 3674"/>
                <a:gd name="T28" fmla="*/ 605 w 2995"/>
                <a:gd name="T29" fmla="*/ 3674 h 3674"/>
                <a:gd name="T30" fmla="*/ 0 w 2995"/>
                <a:gd name="T31" fmla="*/ 3674 h 3674"/>
                <a:gd name="T32" fmla="*/ 0 w 2995"/>
                <a:gd name="T33" fmla="*/ 95 h 3674"/>
                <a:gd name="T34" fmla="*/ 605 w 2995"/>
                <a:gd name="T35" fmla="*/ 95 h 3674"/>
                <a:gd name="T36" fmla="*/ 605 w 2995"/>
                <a:gd name="T37" fmla="*/ 497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95" h="3674">
                  <a:moveTo>
                    <a:pt x="605" y="497"/>
                  </a:moveTo>
                  <a:cubicBezTo>
                    <a:pt x="793" y="340"/>
                    <a:pt x="987" y="218"/>
                    <a:pt x="1188" y="131"/>
                  </a:cubicBezTo>
                  <a:cubicBezTo>
                    <a:pt x="1389" y="44"/>
                    <a:pt x="1595" y="0"/>
                    <a:pt x="1807" y="0"/>
                  </a:cubicBezTo>
                  <a:cubicBezTo>
                    <a:pt x="2193" y="0"/>
                    <a:pt x="2488" y="116"/>
                    <a:pt x="2691" y="348"/>
                  </a:cubicBezTo>
                  <a:cubicBezTo>
                    <a:pt x="2895" y="582"/>
                    <a:pt x="2995" y="916"/>
                    <a:pt x="2995" y="1354"/>
                  </a:cubicBezTo>
                  <a:cubicBezTo>
                    <a:pt x="2995" y="3674"/>
                    <a:pt x="2995" y="3674"/>
                    <a:pt x="2995" y="3674"/>
                  </a:cubicBezTo>
                  <a:cubicBezTo>
                    <a:pt x="2391" y="3674"/>
                    <a:pt x="2391" y="3674"/>
                    <a:pt x="2391" y="3674"/>
                  </a:cubicBezTo>
                  <a:cubicBezTo>
                    <a:pt x="2391" y="1640"/>
                    <a:pt x="2391" y="1640"/>
                    <a:pt x="2391" y="1640"/>
                  </a:cubicBezTo>
                  <a:cubicBezTo>
                    <a:pt x="2391" y="1476"/>
                    <a:pt x="2381" y="1323"/>
                    <a:pt x="2361" y="1178"/>
                  </a:cubicBezTo>
                  <a:cubicBezTo>
                    <a:pt x="2344" y="1035"/>
                    <a:pt x="2307" y="923"/>
                    <a:pt x="2256" y="841"/>
                  </a:cubicBezTo>
                  <a:cubicBezTo>
                    <a:pt x="2204" y="752"/>
                    <a:pt x="2126" y="684"/>
                    <a:pt x="2026" y="641"/>
                  </a:cubicBezTo>
                  <a:cubicBezTo>
                    <a:pt x="1925" y="597"/>
                    <a:pt x="1796" y="575"/>
                    <a:pt x="1636" y="575"/>
                  </a:cubicBezTo>
                  <a:cubicBezTo>
                    <a:pt x="1471" y="575"/>
                    <a:pt x="1298" y="617"/>
                    <a:pt x="1121" y="697"/>
                  </a:cubicBezTo>
                  <a:cubicBezTo>
                    <a:pt x="941" y="778"/>
                    <a:pt x="768" y="882"/>
                    <a:pt x="605" y="1007"/>
                  </a:cubicBezTo>
                  <a:cubicBezTo>
                    <a:pt x="605" y="3674"/>
                    <a:pt x="605" y="3674"/>
                    <a:pt x="605" y="3674"/>
                  </a:cubicBezTo>
                  <a:cubicBezTo>
                    <a:pt x="0" y="3674"/>
                    <a:pt x="0" y="3674"/>
                    <a:pt x="0" y="3674"/>
                  </a:cubicBezTo>
                  <a:cubicBezTo>
                    <a:pt x="0" y="95"/>
                    <a:pt x="0" y="95"/>
                    <a:pt x="0" y="95"/>
                  </a:cubicBezTo>
                  <a:cubicBezTo>
                    <a:pt x="605" y="95"/>
                    <a:pt x="605" y="95"/>
                    <a:pt x="605" y="95"/>
                  </a:cubicBezTo>
                  <a:lnTo>
                    <a:pt x="605"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57" name="Freeform 8"/>
            <p:cNvSpPr>
              <a:spLocks/>
            </p:cNvSpPr>
            <p:nvPr userDrawn="1"/>
          </p:nvSpPr>
          <p:spPr bwMode="auto">
            <a:xfrm>
              <a:off x="3679" y="1361"/>
              <a:ext cx="455" cy="631"/>
            </a:xfrm>
            <a:custGeom>
              <a:avLst/>
              <a:gdLst>
                <a:gd name="T0" fmla="*/ 2604 w 2604"/>
                <a:gd name="T1" fmla="*/ 14 h 3609"/>
                <a:gd name="T2" fmla="*/ 2604 w 2604"/>
                <a:gd name="T3" fmla="*/ 1116 h 3609"/>
                <a:gd name="T4" fmla="*/ 2502 w 2604"/>
                <a:gd name="T5" fmla="*/ 1116 h 3609"/>
                <a:gd name="T6" fmla="*/ 2267 w 2604"/>
                <a:gd name="T7" fmla="*/ 1077 h 3609"/>
                <a:gd name="T8" fmla="*/ 1995 w 2604"/>
                <a:gd name="T9" fmla="*/ 1063 h 3609"/>
                <a:gd name="T10" fmla="*/ 1563 w 2604"/>
                <a:gd name="T11" fmla="*/ 1096 h 3609"/>
                <a:gd name="T12" fmla="*/ 1158 w 2604"/>
                <a:gd name="T13" fmla="*/ 1205 h 3609"/>
                <a:gd name="T14" fmla="*/ 1158 w 2604"/>
                <a:gd name="T15" fmla="*/ 3609 h 3609"/>
                <a:gd name="T16" fmla="*/ 0 w 2604"/>
                <a:gd name="T17" fmla="*/ 3609 h 3609"/>
                <a:gd name="T18" fmla="*/ 0 w 2604"/>
                <a:gd name="T19" fmla="*/ 15 h 3609"/>
                <a:gd name="T20" fmla="*/ 1158 w 2604"/>
                <a:gd name="T21" fmla="*/ 15 h 3609"/>
                <a:gd name="T22" fmla="*/ 1158 w 2604"/>
                <a:gd name="T23" fmla="*/ 545 h 3609"/>
                <a:gd name="T24" fmla="*/ 1817 w 2604"/>
                <a:gd name="T25" fmla="*/ 109 h 3609"/>
                <a:gd name="T26" fmla="*/ 2334 w 2604"/>
                <a:gd name="T27" fmla="*/ 0 h 3609"/>
                <a:gd name="T28" fmla="*/ 2471 w 2604"/>
                <a:gd name="T29" fmla="*/ 4 h 3609"/>
                <a:gd name="T30" fmla="*/ 2604 w 2604"/>
                <a:gd name="T31" fmla="*/ 14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04" h="3609">
                  <a:moveTo>
                    <a:pt x="2604" y="14"/>
                  </a:moveTo>
                  <a:cubicBezTo>
                    <a:pt x="2604" y="1116"/>
                    <a:pt x="2604" y="1116"/>
                    <a:pt x="2604" y="1116"/>
                  </a:cubicBezTo>
                  <a:cubicBezTo>
                    <a:pt x="2502" y="1116"/>
                    <a:pt x="2502" y="1116"/>
                    <a:pt x="2502" y="1116"/>
                  </a:cubicBezTo>
                  <a:cubicBezTo>
                    <a:pt x="2454" y="1098"/>
                    <a:pt x="2375" y="1085"/>
                    <a:pt x="2267" y="1077"/>
                  </a:cubicBezTo>
                  <a:cubicBezTo>
                    <a:pt x="2158" y="1068"/>
                    <a:pt x="2067" y="1063"/>
                    <a:pt x="1995" y="1063"/>
                  </a:cubicBezTo>
                  <a:cubicBezTo>
                    <a:pt x="1832" y="1063"/>
                    <a:pt x="1687" y="1075"/>
                    <a:pt x="1563" y="1096"/>
                  </a:cubicBezTo>
                  <a:cubicBezTo>
                    <a:pt x="1437" y="1118"/>
                    <a:pt x="1302" y="1152"/>
                    <a:pt x="1158" y="1205"/>
                  </a:cubicBezTo>
                  <a:cubicBezTo>
                    <a:pt x="1158" y="3609"/>
                    <a:pt x="1158" y="3609"/>
                    <a:pt x="1158" y="3609"/>
                  </a:cubicBezTo>
                  <a:cubicBezTo>
                    <a:pt x="0" y="3609"/>
                    <a:pt x="0" y="3609"/>
                    <a:pt x="0" y="3609"/>
                  </a:cubicBezTo>
                  <a:cubicBezTo>
                    <a:pt x="0" y="15"/>
                    <a:pt x="0" y="15"/>
                    <a:pt x="0" y="15"/>
                  </a:cubicBezTo>
                  <a:cubicBezTo>
                    <a:pt x="1158" y="15"/>
                    <a:pt x="1158" y="15"/>
                    <a:pt x="1158" y="15"/>
                  </a:cubicBezTo>
                  <a:cubicBezTo>
                    <a:pt x="1158" y="545"/>
                    <a:pt x="1158" y="545"/>
                    <a:pt x="1158" y="545"/>
                  </a:cubicBezTo>
                  <a:cubicBezTo>
                    <a:pt x="1411" y="326"/>
                    <a:pt x="1632" y="181"/>
                    <a:pt x="1817" y="109"/>
                  </a:cubicBezTo>
                  <a:cubicBezTo>
                    <a:pt x="2005" y="37"/>
                    <a:pt x="2176" y="0"/>
                    <a:pt x="2334" y="0"/>
                  </a:cubicBezTo>
                  <a:cubicBezTo>
                    <a:pt x="2374" y="0"/>
                    <a:pt x="2420" y="2"/>
                    <a:pt x="2471" y="4"/>
                  </a:cubicBezTo>
                  <a:cubicBezTo>
                    <a:pt x="2522" y="7"/>
                    <a:pt x="2566" y="10"/>
                    <a:pt x="26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58" name="Freeform 9"/>
            <p:cNvSpPr>
              <a:spLocks noEditPoints="1"/>
            </p:cNvSpPr>
            <p:nvPr userDrawn="1"/>
          </p:nvSpPr>
          <p:spPr bwMode="auto">
            <a:xfrm>
              <a:off x="2981" y="1344"/>
              <a:ext cx="627" cy="665"/>
            </a:xfrm>
            <a:custGeom>
              <a:avLst/>
              <a:gdLst>
                <a:gd name="T0" fmla="*/ 423 w 3586"/>
                <a:gd name="T1" fmla="*/ 1048 h 3800"/>
                <a:gd name="T2" fmla="*/ 318 w 3586"/>
                <a:gd name="T3" fmla="*/ 1048 h 3800"/>
                <a:gd name="T4" fmla="*/ 318 w 3586"/>
                <a:gd name="T5" fmla="*/ 179 h 3800"/>
                <a:gd name="T6" fmla="*/ 910 w 3586"/>
                <a:gd name="T7" fmla="*/ 66 h 3800"/>
                <a:gd name="T8" fmla="*/ 1733 w 3586"/>
                <a:gd name="T9" fmla="*/ 0 h 3800"/>
                <a:gd name="T10" fmla="*/ 3150 w 3586"/>
                <a:gd name="T11" fmla="*/ 303 h 3800"/>
                <a:gd name="T12" fmla="*/ 3586 w 3586"/>
                <a:gd name="T13" fmla="*/ 1254 h 3800"/>
                <a:gd name="T14" fmla="*/ 3586 w 3586"/>
                <a:gd name="T15" fmla="*/ 3704 h 3800"/>
                <a:gd name="T16" fmla="*/ 2444 w 3586"/>
                <a:gd name="T17" fmla="*/ 3704 h 3800"/>
                <a:gd name="T18" fmla="*/ 2444 w 3586"/>
                <a:gd name="T19" fmla="*/ 3323 h 3800"/>
                <a:gd name="T20" fmla="*/ 2214 w 3586"/>
                <a:gd name="T21" fmla="*/ 3494 h 3800"/>
                <a:gd name="T22" fmla="*/ 1954 w 3586"/>
                <a:gd name="T23" fmla="*/ 3650 h 3800"/>
                <a:gd name="T24" fmla="*/ 1603 w 3586"/>
                <a:gd name="T25" fmla="*/ 3764 h 3800"/>
                <a:gd name="T26" fmla="*/ 1203 w 3586"/>
                <a:gd name="T27" fmla="*/ 3800 h 3800"/>
                <a:gd name="T28" fmla="*/ 346 w 3586"/>
                <a:gd name="T29" fmla="*/ 3482 h 3800"/>
                <a:gd name="T30" fmla="*/ 0 w 3586"/>
                <a:gd name="T31" fmla="*/ 2671 h 3800"/>
                <a:gd name="T32" fmla="*/ 176 w 3586"/>
                <a:gd name="T33" fmla="*/ 2026 h 3800"/>
                <a:gd name="T34" fmla="*/ 676 w 3586"/>
                <a:gd name="T35" fmla="*/ 1631 h 3800"/>
                <a:gd name="T36" fmla="*/ 1468 w 3586"/>
                <a:gd name="T37" fmla="*/ 1425 h 3800"/>
                <a:gd name="T38" fmla="*/ 2449 w 3586"/>
                <a:gd name="T39" fmla="*/ 1336 h 3800"/>
                <a:gd name="T40" fmla="*/ 2449 w 3586"/>
                <a:gd name="T41" fmla="*/ 1317 h 3800"/>
                <a:gd name="T42" fmla="*/ 2207 w 3586"/>
                <a:gd name="T43" fmla="*/ 903 h 3800"/>
                <a:gd name="T44" fmla="*/ 1493 w 3586"/>
                <a:gd name="T45" fmla="*/ 790 h 3800"/>
                <a:gd name="T46" fmla="*/ 886 w 3586"/>
                <a:gd name="T47" fmla="*/ 892 h 3800"/>
                <a:gd name="T48" fmla="*/ 423 w 3586"/>
                <a:gd name="T49" fmla="*/ 1048 h 3800"/>
                <a:gd name="T50" fmla="*/ 2444 w 3586"/>
                <a:gd name="T51" fmla="*/ 2763 h 3800"/>
                <a:gd name="T52" fmla="*/ 2444 w 3586"/>
                <a:gd name="T53" fmla="*/ 2014 h 3800"/>
                <a:gd name="T54" fmla="*/ 1939 w 3586"/>
                <a:gd name="T55" fmla="*/ 2067 h 3800"/>
                <a:gd name="T56" fmla="*/ 1527 w 3586"/>
                <a:gd name="T57" fmla="*/ 2146 h 3800"/>
                <a:gd name="T58" fmla="*/ 1264 w 3586"/>
                <a:gd name="T59" fmla="*/ 2304 h 3800"/>
                <a:gd name="T60" fmla="*/ 1173 w 3586"/>
                <a:gd name="T61" fmla="*/ 2577 h 3800"/>
                <a:gd name="T62" fmla="*/ 1193 w 3586"/>
                <a:gd name="T63" fmla="*/ 2760 h 3800"/>
                <a:gd name="T64" fmla="*/ 1289 w 3586"/>
                <a:gd name="T65" fmla="*/ 2893 h 3800"/>
                <a:gd name="T66" fmla="*/ 1465 w 3586"/>
                <a:gd name="T67" fmla="*/ 2987 h 3800"/>
                <a:gd name="T68" fmla="*/ 1784 w 3586"/>
                <a:gd name="T69" fmla="*/ 3018 h 3800"/>
                <a:gd name="T70" fmla="*/ 2133 w 3586"/>
                <a:gd name="T71" fmla="*/ 2947 h 3800"/>
                <a:gd name="T72" fmla="*/ 2444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423" y="1048"/>
                  </a:moveTo>
                  <a:cubicBezTo>
                    <a:pt x="318" y="1048"/>
                    <a:pt x="318" y="1048"/>
                    <a:pt x="318" y="1048"/>
                  </a:cubicBezTo>
                  <a:cubicBezTo>
                    <a:pt x="318" y="179"/>
                    <a:pt x="318" y="179"/>
                    <a:pt x="318" y="179"/>
                  </a:cubicBezTo>
                  <a:cubicBezTo>
                    <a:pt x="440" y="148"/>
                    <a:pt x="637" y="110"/>
                    <a:pt x="910" y="66"/>
                  </a:cubicBezTo>
                  <a:cubicBezTo>
                    <a:pt x="1185" y="23"/>
                    <a:pt x="1458" y="0"/>
                    <a:pt x="1733" y="0"/>
                  </a:cubicBezTo>
                  <a:cubicBezTo>
                    <a:pt x="2388" y="0"/>
                    <a:pt x="2860" y="102"/>
                    <a:pt x="3150" y="303"/>
                  </a:cubicBezTo>
                  <a:cubicBezTo>
                    <a:pt x="3441" y="505"/>
                    <a:pt x="3586" y="823"/>
                    <a:pt x="3586" y="1254"/>
                  </a:cubicBezTo>
                  <a:cubicBezTo>
                    <a:pt x="3586" y="3704"/>
                    <a:pt x="3586" y="3704"/>
                    <a:pt x="3586" y="3704"/>
                  </a:cubicBezTo>
                  <a:cubicBezTo>
                    <a:pt x="2444" y="3704"/>
                    <a:pt x="2444" y="3704"/>
                    <a:pt x="2444" y="3704"/>
                  </a:cubicBezTo>
                  <a:cubicBezTo>
                    <a:pt x="2444" y="3323"/>
                    <a:pt x="2444" y="3323"/>
                    <a:pt x="2444" y="3323"/>
                  </a:cubicBezTo>
                  <a:cubicBezTo>
                    <a:pt x="2381" y="3370"/>
                    <a:pt x="2304" y="3426"/>
                    <a:pt x="2214" y="3494"/>
                  </a:cubicBezTo>
                  <a:cubicBezTo>
                    <a:pt x="2121" y="3560"/>
                    <a:pt x="2034" y="3612"/>
                    <a:pt x="1954" y="3650"/>
                  </a:cubicBezTo>
                  <a:cubicBezTo>
                    <a:pt x="1842" y="3701"/>
                    <a:pt x="1723" y="3739"/>
                    <a:pt x="1603" y="3764"/>
                  </a:cubicBezTo>
                  <a:cubicBezTo>
                    <a:pt x="1481" y="3788"/>
                    <a:pt x="1348" y="3800"/>
                    <a:pt x="1203" y="3800"/>
                  </a:cubicBezTo>
                  <a:cubicBezTo>
                    <a:pt x="862" y="3800"/>
                    <a:pt x="576" y="3695"/>
                    <a:pt x="346" y="3482"/>
                  </a:cubicBezTo>
                  <a:cubicBezTo>
                    <a:pt x="115" y="3272"/>
                    <a:pt x="0" y="3000"/>
                    <a:pt x="0" y="2671"/>
                  </a:cubicBezTo>
                  <a:cubicBezTo>
                    <a:pt x="0" y="2408"/>
                    <a:pt x="59" y="2192"/>
                    <a:pt x="176" y="2026"/>
                  </a:cubicBezTo>
                  <a:cubicBezTo>
                    <a:pt x="293" y="1859"/>
                    <a:pt x="461" y="1728"/>
                    <a:pt x="676" y="1631"/>
                  </a:cubicBezTo>
                  <a:cubicBezTo>
                    <a:pt x="889" y="1535"/>
                    <a:pt x="1152" y="1466"/>
                    <a:pt x="1468" y="1425"/>
                  </a:cubicBezTo>
                  <a:cubicBezTo>
                    <a:pt x="1784" y="1386"/>
                    <a:pt x="2110" y="1354"/>
                    <a:pt x="2449" y="1336"/>
                  </a:cubicBezTo>
                  <a:cubicBezTo>
                    <a:pt x="2449" y="1317"/>
                    <a:pt x="2449" y="1317"/>
                    <a:pt x="2449" y="1317"/>
                  </a:cubicBezTo>
                  <a:cubicBezTo>
                    <a:pt x="2449" y="1117"/>
                    <a:pt x="2368" y="979"/>
                    <a:pt x="2207" y="903"/>
                  </a:cubicBezTo>
                  <a:cubicBezTo>
                    <a:pt x="2046" y="828"/>
                    <a:pt x="1807" y="790"/>
                    <a:pt x="1493" y="790"/>
                  </a:cubicBezTo>
                  <a:cubicBezTo>
                    <a:pt x="1304" y="790"/>
                    <a:pt x="1101" y="823"/>
                    <a:pt x="886" y="892"/>
                  </a:cubicBezTo>
                  <a:cubicBezTo>
                    <a:pt x="672" y="959"/>
                    <a:pt x="517" y="1012"/>
                    <a:pt x="423" y="1048"/>
                  </a:cubicBezTo>
                  <a:close/>
                  <a:moveTo>
                    <a:pt x="2444" y="2763"/>
                  </a:moveTo>
                  <a:cubicBezTo>
                    <a:pt x="2444" y="2014"/>
                    <a:pt x="2444" y="2014"/>
                    <a:pt x="2444" y="2014"/>
                  </a:cubicBezTo>
                  <a:cubicBezTo>
                    <a:pt x="2288" y="2027"/>
                    <a:pt x="2120" y="2046"/>
                    <a:pt x="1939" y="2067"/>
                  </a:cubicBezTo>
                  <a:cubicBezTo>
                    <a:pt x="1759" y="2090"/>
                    <a:pt x="1621" y="2116"/>
                    <a:pt x="1527" y="2146"/>
                  </a:cubicBezTo>
                  <a:cubicBezTo>
                    <a:pt x="1414" y="2182"/>
                    <a:pt x="1325" y="2235"/>
                    <a:pt x="1264" y="2304"/>
                  </a:cubicBezTo>
                  <a:cubicBezTo>
                    <a:pt x="1205" y="2373"/>
                    <a:pt x="1173" y="2463"/>
                    <a:pt x="1173" y="2577"/>
                  </a:cubicBezTo>
                  <a:cubicBezTo>
                    <a:pt x="1173" y="2651"/>
                    <a:pt x="1180" y="2712"/>
                    <a:pt x="1193" y="2760"/>
                  </a:cubicBezTo>
                  <a:cubicBezTo>
                    <a:pt x="1206" y="2806"/>
                    <a:pt x="1238" y="2850"/>
                    <a:pt x="1289" y="2893"/>
                  </a:cubicBezTo>
                  <a:cubicBezTo>
                    <a:pt x="1338" y="2936"/>
                    <a:pt x="1396" y="2967"/>
                    <a:pt x="1465" y="2987"/>
                  </a:cubicBezTo>
                  <a:cubicBezTo>
                    <a:pt x="1532" y="3008"/>
                    <a:pt x="1638" y="3018"/>
                    <a:pt x="1784" y="3018"/>
                  </a:cubicBezTo>
                  <a:cubicBezTo>
                    <a:pt x="1898" y="3018"/>
                    <a:pt x="2014" y="2995"/>
                    <a:pt x="2133" y="2947"/>
                  </a:cubicBezTo>
                  <a:cubicBezTo>
                    <a:pt x="2250" y="2901"/>
                    <a:pt x="2354" y="2839"/>
                    <a:pt x="2444" y="27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59" name="Freeform 10"/>
            <p:cNvSpPr>
              <a:spLocks noEditPoints="1"/>
            </p:cNvSpPr>
            <p:nvPr userDrawn="1"/>
          </p:nvSpPr>
          <p:spPr bwMode="auto">
            <a:xfrm>
              <a:off x="2307" y="1344"/>
              <a:ext cx="627" cy="665"/>
            </a:xfrm>
            <a:custGeom>
              <a:avLst/>
              <a:gdLst>
                <a:gd name="T0" fmla="*/ 1491 w 3586"/>
                <a:gd name="T1" fmla="*/ 790 h 3800"/>
                <a:gd name="T2" fmla="*/ 886 w 3586"/>
                <a:gd name="T3" fmla="*/ 892 h 3800"/>
                <a:gd name="T4" fmla="*/ 423 w 3586"/>
                <a:gd name="T5" fmla="*/ 1048 h 3800"/>
                <a:gd name="T6" fmla="*/ 318 w 3586"/>
                <a:gd name="T7" fmla="*/ 1048 h 3800"/>
                <a:gd name="T8" fmla="*/ 318 w 3586"/>
                <a:gd name="T9" fmla="*/ 179 h 3800"/>
                <a:gd name="T10" fmla="*/ 910 w 3586"/>
                <a:gd name="T11" fmla="*/ 66 h 3800"/>
                <a:gd name="T12" fmla="*/ 1733 w 3586"/>
                <a:gd name="T13" fmla="*/ 0 h 3800"/>
                <a:gd name="T14" fmla="*/ 3150 w 3586"/>
                <a:gd name="T15" fmla="*/ 303 h 3800"/>
                <a:gd name="T16" fmla="*/ 3586 w 3586"/>
                <a:gd name="T17" fmla="*/ 1254 h 3800"/>
                <a:gd name="T18" fmla="*/ 3586 w 3586"/>
                <a:gd name="T19" fmla="*/ 3704 h 3800"/>
                <a:gd name="T20" fmla="*/ 2442 w 3586"/>
                <a:gd name="T21" fmla="*/ 3704 h 3800"/>
                <a:gd name="T22" fmla="*/ 2442 w 3586"/>
                <a:gd name="T23" fmla="*/ 3323 h 3800"/>
                <a:gd name="T24" fmla="*/ 2212 w 3586"/>
                <a:gd name="T25" fmla="*/ 3494 h 3800"/>
                <a:gd name="T26" fmla="*/ 1954 w 3586"/>
                <a:gd name="T27" fmla="*/ 3650 h 3800"/>
                <a:gd name="T28" fmla="*/ 1601 w 3586"/>
                <a:gd name="T29" fmla="*/ 3764 h 3800"/>
                <a:gd name="T30" fmla="*/ 1202 w 3586"/>
                <a:gd name="T31" fmla="*/ 3800 h 3800"/>
                <a:gd name="T32" fmla="*/ 346 w 3586"/>
                <a:gd name="T33" fmla="*/ 3482 h 3800"/>
                <a:gd name="T34" fmla="*/ 0 w 3586"/>
                <a:gd name="T35" fmla="*/ 2671 h 3800"/>
                <a:gd name="T36" fmla="*/ 176 w 3586"/>
                <a:gd name="T37" fmla="*/ 2026 h 3800"/>
                <a:gd name="T38" fmla="*/ 675 w 3586"/>
                <a:gd name="T39" fmla="*/ 1631 h 3800"/>
                <a:gd name="T40" fmla="*/ 1468 w 3586"/>
                <a:gd name="T41" fmla="*/ 1425 h 3800"/>
                <a:gd name="T42" fmla="*/ 2449 w 3586"/>
                <a:gd name="T43" fmla="*/ 1336 h 3800"/>
                <a:gd name="T44" fmla="*/ 2449 w 3586"/>
                <a:gd name="T45" fmla="*/ 1317 h 3800"/>
                <a:gd name="T46" fmla="*/ 2207 w 3586"/>
                <a:gd name="T47" fmla="*/ 903 h 3800"/>
                <a:gd name="T48" fmla="*/ 1491 w 3586"/>
                <a:gd name="T49" fmla="*/ 790 h 3800"/>
                <a:gd name="T50" fmla="*/ 2442 w 3586"/>
                <a:gd name="T51" fmla="*/ 2763 h 3800"/>
                <a:gd name="T52" fmla="*/ 2442 w 3586"/>
                <a:gd name="T53" fmla="*/ 2014 h 3800"/>
                <a:gd name="T54" fmla="*/ 1939 w 3586"/>
                <a:gd name="T55" fmla="*/ 2067 h 3800"/>
                <a:gd name="T56" fmla="*/ 1527 w 3586"/>
                <a:gd name="T57" fmla="*/ 2146 h 3800"/>
                <a:gd name="T58" fmla="*/ 1264 w 3586"/>
                <a:gd name="T59" fmla="*/ 2304 h 3800"/>
                <a:gd name="T60" fmla="*/ 1174 w 3586"/>
                <a:gd name="T61" fmla="*/ 2577 h 3800"/>
                <a:gd name="T62" fmla="*/ 1193 w 3586"/>
                <a:gd name="T63" fmla="*/ 2760 h 3800"/>
                <a:gd name="T64" fmla="*/ 1289 w 3586"/>
                <a:gd name="T65" fmla="*/ 2893 h 3800"/>
                <a:gd name="T66" fmla="*/ 1463 w 3586"/>
                <a:gd name="T67" fmla="*/ 2987 h 3800"/>
                <a:gd name="T68" fmla="*/ 1783 w 3586"/>
                <a:gd name="T69" fmla="*/ 3018 h 3800"/>
                <a:gd name="T70" fmla="*/ 2131 w 3586"/>
                <a:gd name="T71" fmla="*/ 2947 h 3800"/>
                <a:gd name="T72" fmla="*/ 2442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1491" y="790"/>
                  </a:moveTo>
                  <a:cubicBezTo>
                    <a:pt x="1302" y="790"/>
                    <a:pt x="1101" y="823"/>
                    <a:pt x="886" y="892"/>
                  </a:cubicBezTo>
                  <a:cubicBezTo>
                    <a:pt x="670" y="959"/>
                    <a:pt x="517" y="1012"/>
                    <a:pt x="423" y="1048"/>
                  </a:cubicBezTo>
                  <a:cubicBezTo>
                    <a:pt x="318" y="1048"/>
                    <a:pt x="318" y="1048"/>
                    <a:pt x="318" y="1048"/>
                  </a:cubicBezTo>
                  <a:cubicBezTo>
                    <a:pt x="318" y="179"/>
                    <a:pt x="318" y="179"/>
                    <a:pt x="318" y="179"/>
                  </a:cubicBezTo>
                  <a:cubicBezTo>
                    <a:pt x="440" y="148"/>
                    <a:pt x="637" y="110"/>
                    <a:pt x="910" y="66"/>
                  </a:cubicBezTo>
                  <a:cubicBezTo>
                    <a:pt x="1183" y="23"/>
                    <a:pt x="1458" y="0"/>
                    <a:pt x="1733" y="0"/>
                  </a:cubicBezTo>
                  <a:cubicBezTo>
                    <a:pt x="2387" y="0"/>
                    <a:pt x="2859" y="102"/>
                    <a:pt x="3150" y="303"/>
                  </a:cubicBezTo>
                  <a:cubicBezTo>
                    <a:pt x="3441" y="505"/>
                    <a:pt x="3586" y="823"/>
                    <a:pt x="3586" y="1254"/>
                  </a:cubicBezTo>
                  <a:cubicBezTo>
                    <a:pt x="3586" y="3704"/>
                    <a:pt x="3586" y="3704"/>
                    <a:pt x="3586" y="3704"/>
                  </a:cubicBezTo>
                  <a:cubicBezTo>
                    <a:pt x="2442" y="3704"/>
                    <a:pt x="2442" y="3704"/>
                    <a:pt x="2442" y="3704"/>
                  </a:cubicBezTo>
                  <a:cubicBezTo>
                    <a:pt x="2442" y="3323"/>
                    <a:pt x="2442" y="3323"/>
                    <a:pt x="2442" y="3323"/>
                  </a:cubicBezTo>
                  <a:cubicBezTo>
                    <a:pt x="2380" y="3370"/>
                    <a:pt x="2304" y="3426"/>
                    <a:pt x="2212" y="3494"/>
                  </a:cubicBezTo>
                  <a:cubicBezTo>
                    <a:pt x="2120" y="3560"/>
                    <a:pt x="2034" y="3612"/>
                    <a:pt x="1954" y="3650"/>
                  </a:cubicBezTo>
                  <a:cubicBezTo>
                    <a:pt x="1840" y="3701"/>
                    <a:pt x="1723" y="3739"/>
                    <a:pt x="1601" y="3764"/>
                  </a:cubicBezTo>
                  <a:cubicBezTo>
                    <a:pt x="1480" y="3788"/>
                    <a:pt x="1348" y="3800"/>
                    <a:pt x="1202" y="3800"/>
                  </a:cubicBezTo>
                  <a:cubicBezTo>
                    <a:pt x="861" y="3800"/>
                    <a:pt x="576" y="3695"/>
                    <a:pt x="346" y="3482"/>
                  </a:cubicBezTo>
                  <a:cubicBezTo>
                    <a:pt x="115" y="3272"/>
                    <a:pt x="0" y="3000"/>
                    <a:pt x="0" y="2671"/>
                  </a:cubicBezTo>
                  <a:cubicBezTo>
                    <a:pt x="0" y="2408"/>
                    <a:pt x="59" y="2192"/>
                    <a:pt x="176" y="2026"/>
                  </a:cubicBezTo>
                  <a:cubicBezTo>
                    <a:pt x="293" y="1859"/>
                    <a:pt x="459" y="1728"/>
                    <a:pt x="675" y="1631"/>
                  </a:cubicBezTo>
                  <a:cubicBezTo>
                    <a:pt x="887" y="1535"/>
                    <a:pt x="1152" y="1466"/>
                    <a:pt x="1468" y="1425"/>
                  </a:cubicBezTo>
                  <a:cubicBezTo>
                    <a:pt x="1783" y="1386"/>
                    <a:pt x="2110" y="1354"/>
                    <a:pt x="2449" y="1336"/>
                  </a:cubicBezTo>
                  <a:cubicBezTo>
                    <a:pt x="2449" y="1317"/>
                    <a:pt x="2449" y="1317"/>
                    <a:pt x="2449" y="1317"/>
                  </a:cubicBezTo>
                  <a:cubicBezTo>
                    <a:pt x="2449" y="1117"/>
                    <a:pt x="2368" y="979"/>
                    <a:pt x="2207" y="903"/>
                  </a:cubicBezTo>
                  <a:cubicBezTo>
                    <a:pt x="2044" y="828"/>
                    <a:pt x="1807" y="790"/>
                    <a:pt x="1491" y="790"/>
                  </a:cubicBezTo>
                  <a:close/>
                  <a:moveTo>
                    <a:pt x="2442" y="2763"/>
                  </a:moveTo>
                  <a:cubicBezTo>
                    <a:pt x="2442" y="2014"/>
                    <a:pt x="2442" y="2014"/>
                    <a:pt x="2442" y="2014"/>
                  </a:cubicBezTo>
                  <a:cubicBezTo>
                    <a:pt x="2288" y="2027"/>
                    <a:pt x="2120" y="2046"/>
                    <a:pt x="1939" y="2067"/>
                  </a:cubicBezTo>
                  <a:cubicBezTo>
                    <a:pt x="1758" y="2090"/>
                    <a:pt x="1621" y="2116"/>
                    <a:pt x="1527" y="2146"/>
                  </a:cubicBezTo>
                  <a:cubicBezTo>
                    <a:pt x="1412" y="2182"/>
                    <a:pt x="1325" y="2235"/>
                    <a:pt x="1264" y="2304"/>
                  </a:cubicBezTo>
                  <a:cubicBezTo>
                    <a:pt x="1203" y="2373"/>
                    <a:pt x="1174" y="2463"/>
                    <a:pt x="1174" y="2577"/>
                  </a:cubicBezTo>
                  <a:cubicBezTo>
                    <a:pt x="1174" y="2651"/>
                    <a:pt x="1180" y="2712"/>
                    <a:pt x="1193" y="2760"/>
                  </a:cubicBezTo>
                  <a:cubicBezTo>
                    <a:pt x="1205" y="2806"/>
                    <a:pt x="1238" y="2850"/>
                    <a:pt x="1289" y="2893"/>
                  </a:cubicBezTo>
                  <a:cubicBezTo>
                    <a:pt x="1337" y="2936"/>
                    <a:pt x="1396" y="2967"/>
                    <a:pt x="1463" y="2987"/>
                  </a:cubicBezTo>
                  <a:cubicBezTo>
                    <a:pt x="1532" y="3008"/>
                    <a:pt x="1638" y="3018"/>
                    <a:pt x="1783" y="3018"/>
                  </a:cubicBezTo>
                  <a:cubicBezTo>
                    <a:pt x="1898" y="3018"/>
                    <a:pt x="2013" y="2995"/>
                    <a:pt x="2131" y="2947"/>
                  </a:cubicBezTo>
                  <a:cubicBezTo>
                    <a:pt x="2250" y="2901"/>
                    <a:pt x="2354" y="2839"/>
                    <a:pt x="2442" y="27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60" name="Freeform 11"/>
            <p:cNvSpPr>
              <a:spLocks noEditPoints="1"/>
            </p:cNvSpPr>
            <p:nvPr userDrawn="1"/>
          </p:nvSpPr>
          <p:spPr bwMode="auto">
            <a:xfrm>
              <a:off x="-166" y="657"/>
              <a:ext cx="2504" cy="1926"/>
            </a:xfrm>
            <a:custGeom>
              <a:avLst/>
              <a:gdLst>
                <a:gd name="T0" fmla="*/ 9239 w 14324"/>
                <a:gd name="T1" fmla="*/ 915 h 11013"/>
                <a:gd name="T2" fmla="*/ 3968 w 14324"/>
                <a:gd name="T3" fmla="*/ 232 h 11013"/>
                <a:gd name="T4" fmla="*/ 3969 w 14324"/>
                <a:gd name="T5" fmla="*/ 234 h 11013"/>
                <a:gd name="T6" fmla="*/ 8294 w 14324"/>
                <a:gd name="T7" fmla="*/ 800 h 11013"/>
                <a:gd name="T8" fmla="*/ 10916 w 14324"/>
                <a:gd name="T9" fmla="*/ 2561 h 11013"/>
                <a:gd name="T10" fmla="*/ 4631 w 14324"/>
                <a:gd name="T11" fmla="*/ 949 h 11013"/>
                <a:gd name="T12" fmla="*/ 5034 w 14324"/>
                <a:gd name="T13" fmla="*/ 1728 h 11013"/>
                <a:gd name="T14" fmla="*/ 1529 w 14324"/>
                <a:gd name="T15" fmla="*/ 3667 h 11013"/>
                <a:gd name="T16" fmla="*/ 5085 w 14324"/>
                <a:gd name="T17" fmla="*/ 10098 h 11013"/>
                <a:gd name="T18" fmla="*/ 10355 w 14324"/>
                <a:gd name="T19" fmla="*/ 10781 h 11013"/>
                <a:gd name="T20" fmla="*/ 10355 w 14324"/>
                <a:gd name="T21" fmla="*/ 10779 h 11013"/>
                <a:gd name="T22" fmla="*/ 6028 w 14324"/>
                <a:gd name="T23" fmla="*/ 10213 h 11013"/>
                <a:gd name="T24" fmla="*/ 3487 w 14324"/>
                <a:gd name="T25" fmla="*/ 8470 h 11013"/>
                <a:gd name="T26" fmla="*/ 9649 w 14324"/>
                <a:gd name="T27" fmla="*/ 10235 h 11013"/>
                <a:gd name="T28" fmla="*/ 9139 w 14324"/>
                <a:gd name="T29" fmla="*/ 9323 h 11013"/>
                <a:gd name="T30" fmla="*/ 12794 w 14324"/>
                <a:gd name="T31" fmla="*/ 7347 h 11013"/>
                <a:gd name="T32" fmla="*/ 9239 w 14324"/>
                <a:gd name="T33" fmla="*/ 915 h 11013"/>
                <a:gd name="T34" fmla="*/ 8989 w 14324"/>
                <a:gd name="T35" fmla="*/ 9152 h 11013"/>
                <a:gd name="T36" fmla="*/ 8398 w 14324"/>
                <a:gd name="T37" fmla="*/ 8001 h 11013"/>
                <a:gd name="T38" fmla="*/ 10169 w 14324"/>
                <a:gd name="T39" fmla="*/ 8001 h 11013"/>
                <a:gd name="T40" fmla="*/ 8989 w 14324"/>
                <a:gd name="T41" fmla="*/ 9152 h 11013"/>
                <a:gd name="T42" fmla="*/ 11293 w 14324"/>
                <a:gd name="T43" fmla="*/ 6150 h 11013"/>
                <a:gd name="T44" fmla="*/ 10950 w 14324"/>
                <a:gd name="T45" fmla="*/ 6535 h 11013"/>
                <a:gd name="T46" fmla="*/ 9529 w 14324"/>
                <a:gd name="T47" fmla="*/ 7437 h 11013"/>
                <a:gd name="T48" fmla="*/ 8355 w 14324"/>
                <a:gd name="T49" fmla="*/ 7822 h 11013"/>
                <a:gd name="T50" fmla="*/ 8347 w 14324"/>
                <a:gd name="T51" fmla="*/ 7824 h 11013"/>
                <a:gd name="T52" fmla="*/ 8303 w 14324"/>
                <a:gd name="T53" fmla="*/ 7834 h 11013"/>
                <a:gd name="T54" fmla="*/ 7822 w 14324"/>
                <a:gd name="T55" fmla="*/ 6950 h 11013"/>
                <a:gd name="T56" fmla="*/ 3418 w 14324"/>
                <a:gd name="T57" fmla="*/ 8235 h 11013"/>
                <a:gd name="T58" fmla="*/ 3262 w 14324"/>
                <a:gd name="T59" fmla="*/ 8281 h 11013"/>
                <a:gd name="T60" fmla="*/ 3237 w 14324"/>
                <a:gd name="T61" fmla="*/ 8248 h 11013"/>
                <a:gd name="T62" fmla="*/ 3043 w 14324"/>
                <a:gd name="T63" fmla="*/ 4863 h 11013"/>
                <a:gd name="T64" fmla="*/ 4725 w 14324"/>
                <a:gd name="T65" fmla="*/ 3604 h 11013"/>
                <a:gd name="T66" fmla="*/ 5852 w 14324"/>
                <a:gd name="T67" fmla="*/ 3235 h 11013"/>
                <a:gd name="T68" fmla="*/ 5895 w 14324"/>
                <a:gd name="T69" fmla="*/ 3227 h 11013"/>
                <a:gd name="T70" fmla="*/ 6430 w 14324"/>
                <a:gd name="T71" fmla="*/ 4154 h 11013"/>
                <a:gd name="T72" fmla="*/ 10977 w 14324"/>
                <a:gd name="T73" fmla="*/ 2761 h 11013"/>
                <a:gd name="T74" fmla="*/ 11076 w 14324"/>
                <a:gd name="T75" fmla="*/ 2732 h 11013"/>
                <a:gd name="T76" fmla="*/ 11100 w 14324"/>
                <a:gd name="T77" fmla="*/ 2766 h 11013"/>
                <a:gd name="T78" fmla="*/ 11293 w 14324"/>
                <a:gd name="T79" fmla="*/ 6150 h 1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24" h="11013">
                  <a:moveTo>
                    <a:pt x="9239" y="915"/>
                  </a:moveTo>
                  <a:cubicBezTo>
                    <a:pt x="7498" y="209"/>
                    <a:pt x="5612" y="0"/>
                    <a:pt x="3968" y="232"/>
                  </a:cubicBezTo>
                  <a:cubicBezTo>
                    <a:pt x="3969" y="234"/>
                    <a:pt x="3969" y="234"/>
                    <a:pt x="3969" y="234"/>
                  </a:cubicBezTo>
                  <a:cubicBezTo>
                    <a:pt x="5130" y="74"/>
                    <a:pt x="6866" y="222"/>
                    <a:pt x="8294" y="800"/>
                  </a:cubicBezTo>
                  <a:cubicBezTo>
                    <a:pt x="9384" y="1242"/>
                    <a:pt x="10248" y="1855"/>
                    <a:pt x="10916" y="2561"/>
                  </a:cubicBezTo>
                  <a:cubicBezTo>
                    <a:pt x="4631" y="949"/>
                    <a:pt x="4631" y="949"/>
                    <a:pt x="4631" y="949"/>
                  </a:cubicBezTo>
                  <a:cubicBezTo>
                    <a:pt x="5034" y="1728"/>
                    <a:pt x="5034" y="1728"/>
                    <a:pt x="5034" y="1728"/>
                  </a:cubicBezTo>
                  <a:cubicBezTo>
                    <a:pt x="3491" y="1995"/>
                    <a:pt x="2258" y="2650"/>
                    <a:pt x="1529" y="3667"/>
                  </a:cubicBezTo>
                  <a:cubicBezTo>
                    <a:pt x="0" y="5803"/>
                    <a:pt x="1591" y="8683"/>
                    <a:pt x="5085" y="10098"/>
                  </a:cubicBezTo>
                  <a:cubicBezTo>
                    <a:pt x="6826" y="10804"/>
                    <a:pt x="8712" y="11013"/>
                    <a:pt x="10355" y="10781"/>
                  </a:cubicBezTo>
                  <a:cubicBezTo>
                    <a:pt x="10355" y="10779"/>
                    <a:pt x="10355" y="10779"/>
                    <a:pt x="10355" y="10779"/>
                  </a:cubicBezTo>
                  <a:cubicBezTo>
                    <a:pt x="9195" y="10939"/>
                    <a:pt x="7458" y="10791"/>
                    <a:pt x="6028" y="10213"/>
                  </a:cubicBezTo>
                  <a:cubicBezTo>
                    <a:pt x="4940" y="9772"/>
                    <a:pt x="4075" y="9158"/>
                    <a:pt x="3487" y="8470"/>
                  </a:cubicBezTo>
                  <a:cubicBezTo>
                    <a:pt x="9649" y="10235"/>
                    <a:pt x="9649" y="10235"/>
                    <a:pt x="9649" y="10235"/>
                  </a:cubicBezTo>
                  <a:cubicBezTo>
                    <a:pt x="9139" y="9323"/>
                    <a:pt x="9139" y="9323"/>
                    <a:pt x="9139" y="9323"/>
                  </a:cubicBezTo>
                  <a:cubicBezTo>
                    <a:pt x="10682" y="9056"/>
                    <a:pt x="12066" y="8363"/>
                    <a:pt x="12794" y="7347"/>
                  </a:cubicBezTo>
                  <a:cubicBezTo>
                    <a:pt x="14324" y="5210"/>
                    <a:pt x="12733" y="2330"/>
                    <a:pt x="9239" y="915"/>
                  </a:cubicBezTo>
                  <a:close/>
                  <a:moveTo>
                    <a:pt x="8989" y="9152"/>
                  </a:moveTo>
                  <a:cubicBezTo>
                    <a:pt x="8398" y="8001"/>
                    <a:pt x="8398" y="8001"/>
                    <a:pt x="8398" y="8001"/>
                  </a:cubicBezTo>
                  <a:cubicBezTo>
                    <a:pt x="10169" y="8001"/>
                    <a:pt x="10169" y="8001"/>
                    <a:pt x="10169" y="8001"/>
                  </a:cubicBezTo>
                  <a:lnTo>
                    <a:pt x="8989" y="9152"/>
                  </a:lnTo>
                  <a:close/>
                  <a:moveTo>
                    <a:pt x="11293" y="6150"/>
                  </a:moveTo>
                  <a:cubicBezTo>
                    <a:pt x="11201" y="6277"/>
                    <a:pt x="11085" y="6407"/>
                    <a:pt x="10950" y="6535"/>
                  </a:cubicBezTo>
                  <a:cubicBezTo>
                    <a:pt x="10580" y="6905"/>
                    <a:pt x="10101" y="7210"/>
                    <a:pt x="9529" y="7437"/>
                  </a:cubicBezTo>
                  <a:cubicBezTo>
                    <a:pt x="9149" y="7603"/>
                    <a:pt x="8742" y="7736"/>
                    <a:pt x="8355" y="7822"/>
                  </a:cubicBezTo>
                  <a:cubicBezTo>
                    <a:pt x="8352" y="7822"/>
                    <a:pt x="8350" y="7824"/>
                    <a:pt x="8347" y="7824"/>
                  </a:cubicBezTo>
                  <a:cubicBezTo>
                    <a:pt x="8303" y="7834"/>
                    <a:pt x="8303" y="7834"/>
                    <a:pt x="8303" y="7834"/>
                  </a:cubicBezTo>
                  <a:cubicBezTo>
                    <a:pt x="7822" y="6950"/>
                    <a:pt x="7822" y="6950"/>
                    <a:pt x="7822" y="6950"/>
                  </a:cubicBezTo>
                  <a:cubicBezTo>
                    <a:pt x="3418" y="8235"/>
                    <a:pt x="3418" y="8235"/>
                    <a:pt x="3418" y="8235"/>
                  </a:cubicBezTo>
                  <a:cubicBezTo>
                    <a:pt x="3262" y="8281"/>
                    <a:pt x="3262" y="8281"/>
                    <a:pt x="3262" y="8281"/>
                  </a:cubicBezTo>
                  <a:cubicBezTo>
                    <a:pt x="3237" y="8248"/>
                    <a:pt x="3237" y="8248"/>
                    <a:pt x="3237" y="8248"/>
                  </a:cubicBezTo>
                  <a:cubicBezTo>
                    <a:pt x="2394" y="7103"/>
                    <a:pt x="2324" y="5869"/>
                    <a:pt x="3043" y="4863"/>
                  </a:cubicBezTo>
                  <a:cubicBezTo>
                    <a:pt x="3418" y="4340"/>
                    <a:pt x="4001" y="3904"/>
                    <a:pt x="4725" y="3604"/>
                  </a:cubicBezTo>
                  <a:cubicBezTo>
                    <a:pt x="5085" y="3444"/>
                    <a:pt x="5464" y="3321"/>
                    <a:pt x="5852" y="3235"/>
                  </a:cubicBezTo>
                  <a:cubicBezTo>
                    <a:pt x="5895" y="3227"/>
                    <a:pt x="5895" y="3227"/>
                    <a:pt x="5895" y="3227"/>
                  </a:cubicBezTo>
                  <a:cubicBezTo>
                    <a:pt x="6430" y="4154"/>
                    <a:pt x="6430" y="4154"/>
                    <a:pt x="6430" y="4154"/>
                  </a:cubicBezTo>
                  <a:cubicBezTo>
                    <a:pt x="10977" y="2761"/>
                    <a:pt x="10977" y="2761"/>
                    <a:pt x="10977" y="2761"/>
                  </a:cubicBezTo>
                  <a:cubicBezTo>
                    <a:pt x="11076" y="2732"/>
                    <a:pt x="11076" y="2732"/>
                    <a:pt x="11076" y="2732"/>
                  </a:cubicBezTo>
                  <a:cubicBezTo>
                    <a:pt x="11100" y="2766"/>
                    <a:pt x="11100" y="2766"/>
                    <a:pt x="11100" y="2766"/>
                  </a:cubicBezTo>
                  <a:cubicBezTo>
                    <a:pt x="11943" y="3912"/>
                    <a:pt x="12012" y="5144"/>
                    <a:pt x="11293" y="6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grpSp>
    </p:spTree>
    <p:extLst>
      <p:ext uri="{BB962C8B-B14F-4D97-AF65-F5344CB8AC3E}">
        <p14:creationId xmlns:p14="http://schemas.microsoft.com/office/powerpoint/2010/main" val="3628446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12192000" cy="4724400"/>
          </a:xfrm>
        </p:spPr>
        <p:txBody>
          <a:bodyPr lIns="144000" tIns="108000"/>
          <a:lstStyle>
            <a:lvl1pPr>
              <a:defRPr/>
            </a:lvl1pPr>
          </a:lstStyle>
          <a:p>
            <a:r>
              <a:rPr lang="en-AU"/>
              <a:t>Click icon to insert black and white image</a:t>
            </a:r>
          </a:p>
        </p:txBody>
      </p:sp>
      <p:sp>
        <p:nvSpPr>
          <p:cNvPr id="2" name="Title 1"/>
          <p:cNvSpPr>
            <a:spLocks noGrp="1"/>
          </p:cNvSpPr>
          <p:nvPr>
            <p:ph type="title" hasCustomPrompt="1"/>
          </p:nvPr>
        </p:nvSpPr>
        <p:spPr>
          <a:xfrm>
            <a:off x="1650018" y="5121874"/>
            <a:ext cx="6519583" cy="563060"/>
          </a:xfrm>
        </p:spPr>
        <p:txBody>
          <a:bodyPr anchor="t" anchorCtr="0"/>
          <a:lstStyle>
            <a:lvl1pPr algn="l">
              <a:defRPr sz="4267" cap="all" baseline="0">
                <a:solidFill>
                  <a:schemeClr val="accent2"/>
                </a:solidFill>
              </a:defRPr>
            </a:lvl1pPr>
          </a:lstStyle>
          <a:p>
            <a:r>
              <a:rPr lang="en-US"/>
              <a:t>Divider title</a:t>
            </a:r>
            <a:endParaRPr lang="en-AU"/>
          </a:p>
        </p:txBody>
      </p:sp>
      <p:sp>
        <p:nvSpPr>
          <p:cNvPr id="21" name="Text Placeholder 20"/>
          <p:cNvSpPr>
            <a:spLocks noGrp="1"/>
          </p:cNvSpPr>
          <p:nvPr>
            <p:ph type="body" sz="quarter" idx="11"/>
          </p:nvPr>
        </p:nvSpPr>
        <p:spPr>
          <a:xfrm flipV="1">
            <a:off x="0" y="4594800"/>
            <a:ext cx="8169600" cy="129600"/>
          </a:xfrm>
          <a:blipFill>
            <a:blip r:embed="rId2"/>
            <a:stretch>
              <a:fillRect/>
            </a:stretch>
          </a:blipFill>
        </p:spPr>
        <p:txBody>
          <a:bodyPr>
            <a:normAutofit/>
          </a:bodyPr>
          <a:lstStyle>
            <a:lvl1pPr>
              <a:defRPr sz="800" b="0">
                <a:noFill/>
              </a:defRPr>
            </a:lvl1pPr>
          </a:lstStyle>
          <a:p>
            <a:pPr lvl="0"/>
            <a:r>
              <a:rPr lang="en-US"/>
              <a:t>Edit Master text styles</a:t>
            </a:r>
          </a:p>
        </p:txBody>
      </p:sp>
      <p:grpSp>
        <p:nvGrpSpPr>
          <p:cNvPr id="19" name="Group 18"/>
          <p:cNvGrpSpPr>
            <a:grpSpLocks noChangeAspect="1"/>
          </p:cNvGrpSpPr>
          <p:nvPr userDrawn="1"/>
        </p:nvGrpSpPr>
        <p:grpSpPr bwMode="auto">
          <a:xfrm>
            <a:off x="9552699" y="5834818"/>
            <a:ext cx="2114395" cy="687196"/>
            <a:chOff x="-166" y="657"/>
            <a:chExt cx="5926" cy="1926"/>
          </a:xfrm>
          <a:solidFill>
            <a:schemeClr val="accent2"/>
          </a:solidFill>
        </p:grpSpPr>
        <p:sp>
          <p:nvSpPr>
            <p:cNvPr id="20" name="Freeform 5"/>
            <p:cNvSpPr>
              <a:spLocks/>
            </p:cNvSpPr>
            <p:nvPr userDrawn="1"/>
          </p:nvSpPr>
          <p:spPr bwMode="auto">
            <a:xfrm>
              <a:off x="5367" y="1187"/>
              <a:ext cx="393" cy="818"/>
            </a:xfrm>
            <a:custGeom>
              <a:avLst/>
              <a:gdLst>
                <a:gd name="T0" fmla="*/ 2250 w 2250"/>
                <a:gd name="T1" fmla="*/ 4035 h 4678"/>
                <a:gd name="T2" fmla="*/ 2250 w 2250"/>
                <a:gd name="T3" fmla="*/ 4576 h 4678"/>
                <a:gd name="T4" fmla="*/ 1881 w 2250"/>
                <a:gd name="T5" fmla="*/ 4649 h 4678"/>
                <a:gd name="T6" fmla="*/ 1524 w 2250"/>
                <a:gd name="T7" fmla="*/ 4678 h 4678"/>
                <a:gd name="T8" fmla="*/ 692 w 2250"/>
                <a:gd name="T9" fmla="*/ 4384 h 4678"/>
                <a:gd name="T10" fmla="*/ 407 w 2250"/>
                <a:gd name="T11" fmla="*/ 3438 h 4678"/>
                <a:gd name="T12" fmla="*/ 407 w 2250"/>
                <a:gd name="T13" fmla="*/ 1535 h 4678"/>
                <a:gd name="T14" fmla="*/ 0 w 2250"/>
                <a:gd name="T15" fmla="*/ 1535 h 4678"/>
                <a:gd name="T16" fmla="*/ 0 w 2250"/>
                <a:gd name="T17" fmla="*/ 1025 h 4678"/>
                <a:gd name="T18" fmla="*/ 407 w 2250"/>
                <a:gd name="T19" fmla="*/ 1025 h 4678"/>
                <a:gd name="T20" fmla="*/ 407 w 2250"/>
                <a:gd name="T21" fmla="*/ 0 h 4678"/>
                <a:gd name="T22" fmla="*/ 1011 w 2250"/>
                <a:gd name="T23" fmla="*/ 0 h 4678"/>
                <a:gd name="T24" fmla="*/ 1011 w 2250"/>
                <a:gd name="T25" fmla="*/ 1025 h 4678"/>
                <a:gd name="T26" fmla="*/ 2250 w 2250"/>
                <a:gd name="T27" fmla="*/ 1025 h 4678"/>
                <a:gd name="T28" fmla="*/ 2250 w 2250"/>
                <a:gd name="T29" fmla="*/ 1535 h 4678"/>
                <a:gd name="T30" fmla="*/ 1011 w 2250"/>
                <a:gd name="T31" fmla="*/ 1535 h 4678"/>
                <a:gd name="T32" fmla="*/ 1011 w 2250"/>
                <a:gd name="T33" fmla="*/ 3169 h 4678"/>
                <a:gd name="T34" fmla="*/ 1024 w 2250"/>
                <a:gd name="T35" fmla="*/ 3610 h 4678"/>
                <a:gd name="T36" fmla="*/ 1113 w 2250"/>
                <a:gd name="T37" fmla="*/ 3907 h 4678"/>
                <a:gd name="T38" fmla="*/ 1307 w 2250"/>
                <a:gd name="T39" fmla="*/ 4094 h 4678"/>
                <a:gd name="T40" fmla="*/ 1682 w 2250"/>
                <a:gd name="T41" fmla="*/ 4153 h 4678"/>
                <a:gd name="T42" fmla="*/ 1988 w 2250"/>
                <a:gd name="T43" fmla="*/ 4111 h 4678"/>
                <a:gd name="T44" fmla="*/ 2219 w 2250"/>
                <a:gd name="T45" fmla="*/ 4035 h 4678"/>
                <a:gd name="T46" fmla="*/ 2250 w 2250"/>
                <a:gd name="T47" fmla="*/ 4035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50" h="4678">
                  <a:moveTo>
                    <a:pt x="2250" y="4035"/>
                  </a:moveTo>
                  <a:cubicBezTo>
                    <a:pt x="2250" y="4576"/>
                    <a:pt x="2250" y="4576"/>
                    <a:pt x="2250" y="4576"/>
                  </a:cubicBezTo>
                  <a:cubicBezTo>
                    <a:pt x="2138" y="4606"/>
                    <a:pt x="2015" y="4631"/>
                    <a:pt x="1881" y="4649"/>
                  </a:cubicBezTo>
                  <a:cubicBezTo>
                    <a:pt x="1748" y="4669"/>
                    <a:pt x="1628" y="4678"/>
                    <a:pt x="1524" y="4678"/>
                  </a:cubicBezTo>
                  <a:cubicBezTo>
                    <a:pt x="1159" y="4678"/>
                    <a:pt x="881" y="4580"/>
                    <a:pt x="692" y="4384"/>
                  </a:cubicBezTo>
                  <a:cubicBezTo>
                    <a:pt x="500" y="4186"/>
                    <a:pt x="407" y="3872"/>
                    <a:pt x="407" y="3438"/>
                  </a:cubicBezTo>
                  <a:cubicBezTo>
                    <a:pt x="407" y="1535"/>
                    <a:pt x="407" y="1535"/>
                    <a:pt x="407" y="1535"/>
                  </a:cubicBezTo>
                  <a:cubicBezTo>
                    <a:pt x="0" y="1535"/>
                    <a:pt x="0" y="1535"/>
                    <a:pt x="0" y="1535"/>
                  </a:cubicBezTo>
                  <a:cubicBezTo>
                    <a:pt x="0" y="1025"/>
                    <a:pt x="0" y="1025"/>
                    <a:pt x="0" y="1025"/>
                  </a:cubicBezTo>
                  <a:cubicBezTo>
                    <a:pt x="407" y="1025"/>
                    <a:pt x="407" y="1025"/>
                    <a:pt x="407" y="1025"/>
                  </a:cubicBezTo>
                  <a:cubicBezTo>
                    <a:pt x="407" y="0"/>
                    <a:pt x="407" y="0"/>
                    <a:pt x="407" y="0"/>
                  </a:cubicBezTo>
                  <a:cubicBezTo>
                    <a:pt x="1011" y="0"/>
                    <a:pt x="1011" y="0"/>
                    <a:pt x="1011" y="0"/>
                  </a:cubicBezTo>
                  <a:cubicBezTo>
                    <a:pt x="1011" y="1025"/>
                    <a:pt x="1011" y="1025"/>
                    <a:pt x="1011" y="1025"/>
                  </a:cubicBezTo>
                  <a:cubicBezTo>
                    <a:pt x="2250" y="1025"/>
                    <a:pt x="2250" y="1025"/>
                    <a:pt x="2250" y="1025"/>
                  </a:cubicBezTo>
                  <a:cubicBezTo>
                    <a:pt x="2250" y="1535"/>
                    <a:pt x="2250" y="1535"/>
                    <a:pt x="2250" y="1535"/>
                  </a:cubicBezTo>
                  <a:cubicBezTo>
                    <a:pt x="1011" y="1535"/>
                    <a:pt x="1011" y="1535"/>
                    <a:pt x="1011" y="1535"/>
                  </a:cubicBezTo>
                  <a:cubicBezTo>
                    <a:pt x="1011" y="3169"/>
                    <a:pt x="1011" y="3169"/>
                    <a:pt x="1011" y="3169"/>
                  </a:cubicBezTo>
                  <a:cubicBezTo>
                    <a:pt x="1011" y="3357"/>
                    <a:pt x="1016" y="3503"/>
                    <a:pt x="1024" y="3610"/>
                  </a:cubicBezTo>
                  <a:cubicBezTo>
                    <a:pt x="1032" y="3716"/>
                    <a:pt x="1062" y="3814"/>
                    <a:pt x="1113" y="3907"/>
                  </a:cubicBezTo>
                  <a:cubicBezTo>
                    <a:pt x="1161" y="3992"/>
                    <a:pt x="1225" y="4055"/>
                    <a:pt x="1307" y="4094"/>
                  </a:cubicBezTo>
                  <a:cubicBezTo>
                    <a:pt x="1388" y="4134"/>
                    <a:pt x="1515" y="4153"/>
                    <a:pt x="1682" y="4153"/>
                  </a:cubicBezTo>
                  <a:cubicBezTo>
                    <a:pt x="1779" y="4153"/>
                    <a:pt x="1883" y="4140"/>
                    <a:pt x="1988" y="4111"/>
                  </a:cubicBezTo>
                  <a:cubicBezTo>
                    <a:pt x="2095" y="4081"/>
                    <a:pt x="2173" y="4055"/>
                    <a:pt x="2219" y="4035"/>
                  </a:cubicBezTo>
                  <a:lnTo>
                    <a:pt x="2250" y="40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2" name="Freeform 6"/>
            <p:cNvSpPr>
              <a:spLocks noEditPoints="1"/>
            </p:cNvSpPr>
            <p:nvPr userDrawn="1"/>
          </p:nvSpPr>
          <p:spPr bwMode="auto">
            <a:xfrm>
              <a:off x="4777" y="1350"/>
              <a:ext cx="569" cy="656"/>
            </a:xfrm>
            <a:custGeom>
              <a:avLst/>
              <a:gdLst>
                <a:gd name="T0" fmla="*/ 480 w 3253"/>
                <a:gd name="T1" fmla="*/ 515 h 3755"/>
                <a:gd name="T2" fmla="*/ 1742 w 3253"/>
                <a:gd name="T3" fmla="*/ 0 h 3755"/>
                <a:gd name="T4" fmla="*/ 2862 w 3253"/>
                <a:gd name="T5" fmla="*/ 424 h 3755"/>
                <a:gd name="T6" fmla="*/ 3253 w 3253"/>
                <a:gd name="T7" fmla="*/ 1627 h 3755"/>
                <a:gd name="T8" fmla="*/ 3253 w 3253"/>
                <a:gd name="T9" fmla="*/ 1955 h 3755"/>
                <a:gd name="T10" fmla="*/ 612 w 3253"/>
                <a:gd name="T11" fmla="*/ 1955 h 3755"/>
                <a:gd name="T12" fmla="*/ 712 w 3253"/>
                <a:gd name="T13" fmla="*/ 2527 h 3755"/>
                <a:gd name="T14" fmla="*/ 984 w 3253"/>
                <a:gd name="T15" fmla="*/ 2926 h 3755"/>
                <a:gd name="T16" fmla="*/ 1380 w 3253"/>
                <a:gd name="T17" fmla="*/ 3156 h 3755"/>
                <a:gd name="T18" fmla="*/ 1886 w 3253"/>
                <a:gd name="T19" fmla="*/ 3232 h 3755"/>
                <a:gd name="T20" fmla="*/ 2621 w 3253"/>
                <a:gd name="T21" fmla="*/ 3085 h 3755"/>
                <a:gd name="T22" fmla="*/ 3148 w 3253"/>
                <a:gd name="T23" fmla="*/ 2796 h 3755"/>
                <a:gd name="T24" fmla="*/ 3181 w 3253"/>
                <a:gd name="T25" fmla="*/ 2796 h 3755"/>
                <a:gd name="T26" fmla="*/ 3181 w 3253"/>
                <a:gd name="T27" fmla="*/ 3454 h 3755"/>
                <a:gd name="T28" fmla="*/ 2559 w 3253"/>
                <a:gd name="T29" fmla="*/ 3670 h 3755"/>
                <a:gd name="T30" fmla="*/ 1891 w 3253"/>
                <a:gd name="T31" fmla="*/ 3755 h 3755"/>
                <a:gd name="T32" fmla="*/ 500 w 3253"/>
                <a:gd name="T33" fmla="*/ 3274 h 3755"/>
                <a:gd name="T34" fmla="*/ 0 w 3253"/>
                <a:gd name="T35" fmla="*/ 1907 h 3755"/>
                <a:gd name="T36" fmla="*/ 480 w 3253"/>
                <a:gd name="T37" fmla="*/ 515 h 3755"/>
                <a:gd name="T38" fmla="*/ 2670 w 3253"/>
                <a:gd name="T39" fmla="*/ 1491 h 3755"/>
                <a:gd name="T40" fmla="*/ 2430 w 3253"/>
                <a:gd name="T41" fmla="*/ 755 h 3755"/>
                <a:gd name="T42" fmla="*/ 1713 w 3253"/>
                <a:gd name="T43" fmla="*/ 495 h 3755"/>
                <a:gd name="T44" fmla="*/ 939 w 3253"/>
                <a:gd name="T45" fmla="*/ 780 h 3755"/>
                <a:gd name="T46" fmla="*/ 612 w 3253"/>
                <a:gd name="T47" fmla="*/ 1491 h 3755"/>
                <a:gd name="T48" fmla="*/ 2670 w 3253"/>
                <a:gd name="T49" fmla="*/ 1491 h 3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53" h="3755">
                  <a:moveTo>
                    <a:pt x="480" y="515"/>
                  </a:moveTo>
                  <a:cubicBezTo>
                    <a:pt x="799" y="171"/>
                    <a:pt x="1221" y="0"/>
                    <a:pt x="1742" y="0"/>
                  </a:cubicBezTo>
                  <a:cubicBezTo>
                    <a:pt x="2226" y="0"/>
                    <a:pt x="2598" y="141"/>
                    <a:pt x="2862" y="424"/>
                  </a:cubicBezTo>
                  <a:cubicBezTo>
                    <a:pt x="3123" y="706"/>
                    <a:pt x="3253" y="1107"/>
                    <a:pt x="3253" y="1627"/>
                  </a:cubicBezTo>
                  <a:cubicBezTo>
                    <a:pt x="3253" y="1955"/>
                    <a:pt x="3253" y="1955"/>
                    <a:pt x="3253" y="1955"/>
                  </a:cubicBezTo>
                  <a:cubicBezTo>
                    <a:pt x="612" y="1955"/>
                    <a:pt x="612" y="1955"/>
                    <a:pt x="612" y="1955"/>
                  </a:cubicBezTo>
                  <a:cubicBezTo>
                    <a:pt x="612" y="2173"/>
                    <a:pt x="645" y="2364"/>
                    <a:pt x="712" y="2527"/>
                  </a:cubicBezTo>
                  <a:cubicBezTo>
                    <a:pt x="778" y="2689"/>
                    <a:pt x="869" y="2822"/>
                    <a:pt x="984" y="2926"/>
                  </a:cubicBezTo>
                  <a:cubicBezTo>
                    <a:pt x="1096" y="3028"/>
                    <a:pt x="1227" y="3105"/>
                    <a:pt x="1380" y="3156"/>
                  </a:cubicBezTo>
                  <a:cubicBezTo>
                    <a:pt x="1532" y="3205"/>
                    <a:pt x="1701" y="3232"/>
                    <a:pt x="1886" y="3232"/>
                  </a:cubicBezTo>
                  <a:cubicBezTo>
                    <a:pt x="2129" y="3232"/>
                    <a:pt x="2374" y="3182"/>
                    <a:pt x="2621" y="3085"/>
                  </a:cubicBezTo>
                  <a:cubicBezTo>
                    <a:pt x="2866" y="2986"/>
                    <a:pt x="3042" y="2891"/>
                    <a:pt x="3148" y="2796"/>
                  </a:cubicBezTo>
                  <a:cubicBezTo>
                    <a:pt x="3181" y="2796"/>
                    <a:pt x="3181" y="2796"/>
                    <a:pt x="3181" y="2796"/>
                  </a:cubicBezTo>
                  <a:cubicBezTo>
                    <a:pt x="3181" y="3454"/>
                    <a:pt x="3181" y="3454"/>
                    <a:pt x="3181" y="3454"/>
                  </a:cubicBezTo>
                  <a:cubicBezTo>
                    <a:pt x="2977" y="3539"/>
                    <a:pt x="2769" y="3612"/>
                    <a:pt x="2559" y="3670"/>
                  </a:cubicBezTo>
                  <a:cubicBezTo>
                    <a:pt x="2346" y="3727"/>
                    <a:pt x="2124" y="3755"/>
                    <a:pt x="1891" y="3755"/>
                  </a:cubicBezTo>
                  <a:cubicBezTo>
                    <a:pt x="1296" y="3755"/>
                    <a:pt x="832" y="3595"/>
                    <a:pt x="500" y="3274"/>
                  </a:cubicBezTo>
                  <a:cubicBezTo>
                    <a:pt x="166" y="2954"/>
                    <a:pt x="0" y="2498"/>
                    <a:pt x="0" y="1907"/>
                  </a:cubicBezTo>
                  <a:cubicBezTo>
                    <a:pt x="0" y="1323"/>
                    <a:pt x="159" y="859"/>
                    <a:pt x="480" y="515"/>
                  </a:cubicBezTo>
                  <a:close/>
                  <a:moveTo>
                    <a:pt x="2670" y="1491"/>
                  </a:moveTo>
                  <a:cubicBezTo>
                    <a:pt x="2669" y="1173"/>
                    <a:pt x="2588" y="928"/>
                    <a:pt x="2430" y="755"/>
                  </a:cubicBezTo>
                  <a:cubicBezTo>
                    <a:pt x="2274" y="581"/>
                    <a:pt x="2034" y="495"/>
                    <a:pt x="1713" y="495"/>
                  </a:cubicBezTo>
                  <a:cubicBezTo>
                    <a:pt x="1389" y="495"/>
                    <a:pt x="1130" y="590"/>
                    <a:pt x="939" y="780"/>
                  </a:cubicBezTo>
                  <a:cubicBezTo>
                    <a:pt x="747" y="969"/>
                    <a:pt x="638" y="1207"/>
                    <a:pt x="612" y="1491"/>
                  </a:cubicBezTo>
                  <a:lnTo>
                    <a:pt x="2670" y="14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3" name="Freeform 7"/>
            <p:cNvSpPr>
              <a:spLocks/>
            </p:cNvSpPr>
            <p:nvPr userDrawn="1"/>
          </p:nvSpPr>
          <p:spPr bwMode="auto">
            <a:xfrm>
              <a:off x="4210" y="1350"/>
              <a:ext cx="524" cy="642"/>
            </a:xfrm>
            <a:custGeom>
              <a:avLst/>
              <a:gdLst>
                <a:gd name="T0" fmla="*/ 605 w 2995"/>
                <a:gd name="T1" fmla="*/ 497 h 3674"/>
                <a:gd name="T2" fmla="*/ 1188 w 2995"/>
                <a:gd name="T3" fmla="*/ 131 h 3674"/>
                <a:gd name="T4" fmla="*/ 1807 w 2995"/>
                <a:gd name="T5" fmla="*/ 0 h 3674"/>
                <a:gd name="T6" fmla="*/ 2691 w 2995"/>
                <a:gd name="T7" fmla="*/ 348 h 3674"/>
                <a:gd name="T8" fmla="*/ 2995 w 2995"/>
                <a:gd name="T9" fmla="*/ 1354 h 3674"/>
                <a:gd name="T10" fmla="*/ 2995 w 2995"/>
                <a:gd name="T11" fmla="*/ 3674 h 3674"/>
                <a:gd name="T12" fmla="*/ 2391 w 2995"/>
                <a:gd name="T13" fmla="*/ 3674 h 3674"/>
                <a:gd name="T14" fmla="*/ 2391 w 2995"/>
                <a:gd name="T15" fmla="*/ 1640 h 3674"/>
                <a:gd name="T16" fmla="*/ 2361 w 2995"/>
                <a:gd name="T17" fmla="*/ 1178 h 3674"/>
                <a:gd name="T18" fmla="*/ 2256 w 2995"/>
                <a:gd name="T19" fmla="*/ 841 h 3674"/>
                <a:gd name="T20" fmla="*/ 2026 w 2995"/>
                <a:gd name="T21" fmla="*/ 641 h 3674"/>
                <a:gd name="T22" fmla="*/ 1636 w 2995"/>
                <a:gd name="T23" fmla="*/ 575 h 3674"/>
                <a:gd name="T24" fmla="*/ 1121 w 2995"/>
                <a:gd name="T25" fmla="*/ 697 h 3674"/>
                <a:gd name="T26" fmla="*/ 605 w 2995"/>
                <a:gd name="T27" fmla="*/ 1007 h 3674"/>
                <a:gd name="T28" fmla="*/ 605 w 2995"/>
                <a:gd name="T29" fmla="*/ 3674 h 3674"/>
                <a:gd name="T30" fmla="*/ 0 w 2995"/>
                <a:gd name="T31" fmla="*/ 3674 h 3674"/>
                <a:gd name="T32" fmla="*/ 0 w 2995"/>
                <a:gd name="T33" fmla="*/ 95 h 3674"/>
                <a:gd name="T34" fmla="*/ 605 w 2995"/>
                <a:gd name="T35" fmla="*/ 95 h 3674"/>
                <a:gd name="T36" fmla="*/ 605 w 2995"/>
                <a:gd name="T37" fmla="*/ 497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95" h="3674">
                  <a:moveTo>
                    <a:pt x="605" y="497"/>
                  </a:moveTo>
                  <a:cubicBezTo>
                    <a:pt x="793" y="340"/>
                    <a:pt x="987" y="218"/>
                    <a:pt x="1188" y="131"/>
                  </a:cubicBezTo>
                  <a:cubicBezTo>
                    <a:pt x="1389" y="44"/>
                    <a:pt x="1595" y="0"/>
                    <a:pt x="1807" y="0"/>
                  </a:cubicBezTo>
                  <a:cubicBezTo>
                    <a:pt x="2193" y="0"/>
                    <a:pt x="2488" y="116"/>
                    <a:pt x="2691" y="348"/>
                  </a:cubicBezTo>
                  <a:cubicBezTo>
                    <a:pt x="2895" y="582"/>
                    <a:pt x="2995" y="916"/>
                    <a:pt x="2995" y="1354"/>
                  </a:cubicBezTo>
                  <a:cubicBezTo>
                    <a:pt x="2995" y="3674"/>
                    <a:pt x="2995" y="3674"/>
                    <a:pt x="2995" y="3674"/>
                  </a:cubicBezTo>
                  <a:cubicBezTo>
                    <a:pt x="2391" y="3674"/>
                    <a:pt x="2391" y="3674"/>
                    <a:pt x="2391" y="3674"/>
                  </a:cubicBezTo>
                  <a:cubicBezTo>
                    <a:pt x="2391" y="1640"/>
                    <a:pt x="2391" y="1640"/>
                    <a:pt x="2391" y="1640"/>
                  </a:cubicBezTo>
                  <a:cubicBezTo>
                    <a:pt x="2391" y="1476"/>
                    <a:pt x="2381" y="1323"/>
                    <a:pt x="2361" y="1178"/>
                  </a:cubicBezTo>
                  <a:cubicBezTo>
                    <a:pt x="2344" y="1035"/>
                    <a:pt x="2307" y="923"/>
                    <a:pt x="2256" y="841"/>
                  </a:cubicBezTo>
                  <a:cubicBezTo>
                    <a:pt x="2204" y="752"/>
                    <a:pt x="2126" y="684"/>
                    <a:pt x="2026" y="641"/>
                  </a:cubicBezTo>
                  <a:cubicBezTo>
                    <a:pt x="1925" y="597"/>
                    <a:pt x="1796" y="575"/>
                    <a:pt x="1636" y="575"/>
                  </a:cubicBezTo>
                  <a:cubicBezTo>
                    <a:pt x="1471" y="575"/>
                    <a:pt x="1298" y="617"/>
                    <a:pt x="1121" y="697"/>
                  </a:cubicBezTo>
                  <a:cubicBezTo>
                    <a:pt x="941" y="778"/>
                    <a:pt x="768" y="882"/>
                    <a:pt x="605" y="1007"/>
                  </a:cubicBezTo>
                  <a:cubicBezTo>
                    <a:pt x="605" y="3674"/>
                    <a:pt x="605" y="3674"/>
                    <a:pt x="605" y="3674"/>
                  </a:cubicBezTo>
                  <a:cubicBezTo>
                    <a:pt x="0" y="3674"/>
                    <a:pt x="0" y="3674"/>
                    <a:pt x="0" y="3674"/>
                  </a:cubicBezTo>
                  <a:cubicBezTo>
                    <a:pt x="0" y="95"/>
                    <a:pt x="0" y="95"/>
                    <a:pt x="0" y="95"/>
                  </a:cubicBezTo>
                  <a:cubicBezTo>
                    <a:pt x="605" y="95"/>
                    <a:pt x="605" y="95"/>
                    <a:pt x="605" y="95"/>
                  </a:cubicBezTo>
                  <a:lnTo>
                    <a:pt x="605"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4" name="Freeform 8"/>
            <p:cNvSpPr>
              <a:spLocks/>
            </p:cNvSpPr>
            <p:nvPr userDrawn="1"/>
          </p:nvSpPr>
          <p:spPr bwMode="auto">
            <a:xfrm>
              <a:off x="3679" y="1361"/>
              <a:ext cx="455" cy="631"/>
            </a:xfrm>
            <a:custGeom>
              <a:avLst/>
              <a:gdLst>
                <a:gd name="T0" fmla="*/ 2604 w 2604"/>
                <a:gd name="T1" fmla="*/ 14 h 3609"/>
                <a:gd name="T2" fmla="*/ 2604 w 2604"/>
                <a:gd name="T3" fmla="*/ 1116 h 3609"/>
                <a:gd name="T4" fmla="*/ 2502 w 2604"/>
                <a:gd name="T5" fmla="*/ 1116 h 3609"/>
                <a:gd name="T6" fmla="*/ 2267 w 2604"/>
                <a:gd name="T7" fmla="*/ 1077 h 3609"/>
                <a:gd name="T8" fmla="*/ 1995 w 2604"/>
                <a:gd name="T9" fmla="*/ 1063 h 3609"/>
                <a:gd name="T10" fmla="*/ 1563 w 2604"/>
                <a:gd name="T11" fmla="*/ 1096 h 3609"/>
                <a:gd name="T12" fmla="*/ 1158 w 2604"/>
                <a:gd name="T13" fmla="*/ 1205 h 3609"/>
                <a:gd name="T14" fmla="*/ 1158 w 2604"/>
                <a:gd name="T15" fmla="*/ 3609 h 3609"/>
                <a:gd name="T16" fmla="*/ 0 w 2604"/>
                <a:gd name="T17" fmla="*/ 3609 h 3609"/>
                <a:gd name="T18" fmla="*/ 0 w 2604"/>
                <a:gd name="T19" fmla="*/ 15 h 3609"/>
                <a:gd name="T20" fmla="*/ 1158 w 2604"/>
                <a:gd name="T21" fmla="*/ 15 h 3609"/>
                <a:gd name="T22" fmla="*/ 1158 w 2604"/>
                <a:gd name="T23" fmla="*/ 545 h 3609"/>
                <a:gd name="T24" fmla="*/ 1817 w 2604"/>
                <a:gd name="T25" fmla="*/ 109 h 3609"/>
                <a:gd name="T26" fmla="*/ 2334 w 2604"/>
                <a:gd name="T27" fmla="*/ 0 h 3609"/>
                <a:gd name="T28" fmla="*/ 2471 w 2604"/>
                <a:gd name="T29" fmla="*/ 4 h 3609"/>
                <a:gd name="T30" fmla="*/ 2604 w 2604"/>
                <a:gd name="T31" fmla="*/ 14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04" h="3609">
                  <a:moveTo>
                    <a:pt x="2604" y="14"/>
                  </a:moveTo>
                  <a:cubicBezTo>
                    <a:pt x="2604" y="1116"/>
                    <a:pt x="2604" y="1116"/>
                    <a:pt x="2604" y="1116"/>
                  </a:cubicBezTo>
                  <a:cubicBezTo>
                    <a:pt x="2502" y="1116"/>
                    <a:pt x="2502" y="1116"/>
                    <a:pt x="2502" y="1116"/>
                  </a:cubicBezTo>
                  <a:cubicBezTo>
                    <a:pt x="2454" y="1098"/>
                    <a:pt x="2375" y="1085"/>
                    <a:pt x="2267" y="1077"/>
                  </a:cubicBezTo>
                  <a:cubicBezTo>
                    <a:pt x="2158" y="1068"/>
                    <a:pt x="2067" y="1063"/>
                    <a:pt x="1995" y="1063"/>
                  </a:cubicBezTo>
                  <a:cubicBezTo>
                    <a:pt x="1832" y="1063"/>
                    <a:pt x="1687" y="1075"/>
                    <a:pt x="1563" y="1096"/>
                  </a:cubicBezTo>
                  <a:cubicBezTo>
                    <a:pt x="1437" y="1118"/>
                    <a:pt x="1302" y="1152"/>
                    <a:pt x="1158" y="1205"/>
                  </a:cubicBezTo>
                  <a:cubicBezTo>
                    <a:pt x="1158" y="3609"/>
                    <a:pt x="1158" y="3609"/>
                    <a:pt x="1158" y="3609"/>
                  </a:cubicBezTo>
                  <a:cubicBezTo>
                    <a:pt x="0" y="3609"/>
                    <a:pt x="0" y="3609"/>
                    <a:pt x="0" y="3609"/>
                  </a:cubicBezTo>
                  <a:cubicBezTo>
                    <a:pt x="0" y="15"/>
                    <a:pt x="0" y="15"/>
                    <a:pt x="0" y="15"/>
                  </a:cubicBezTo>
                  <a:cubicBezTo>
                    <a:pt x="1158" y="15"/>
                    <a:pt x="1158" y="15"/>
                    <a:pt x="1158" y="15"/>
                  </a:cubicBezTo>
                  <a:cubicBezTo>
                    <a:pt x="1158" y="545"/>
                    <a:pt x="1158" y="545"/>
                    <a:pt x="1158" y="545"/>
                  </a:cubicBezTo>
                  <a:cubicBezTo>
                    <a:pt x="1411" y="326"/>
                    <a:pt x="1632" y="181"/>
                    <a:pt x="1817" y="109"/>
                  </a:cubicBezTo>
                  <a:cubicBezTo>
                    <a:pt x="2005" y="37"/>
                    <a:pt x="2176" y="0"/>
                    <a:pt x="2334" y="0"/>
                  </a:cubicBezTo>
                  <a:cubicBezTo>
                    <a:pt x="2374" y="0"/>
                    <a:pt x="2420" y="2"/>
                    <a:pt x="2471" y="4"/>
                  </a:cubicBezTo>
                  <a:cubicBezTo>
                    <a:pt x="2522" y="7"/>
                    <a:pt x="2566" y="10"/>
                    <a:pt x="26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5" name="Freeform 9"/>
            <p:cNvSpPr>
              <a:spLocks noEditPoints="1"/>
            </p:cNvSpPr>
            <p:nvPr userDrawn="1"/>
          </p:nvSpPr>
          <p:spPr bwMode="auto">
            <a:xfrm>
              <a:off x="2981" y="1344"/>
              <a:ext cx="627" cy="665"/>
            </a:xfrm>
            <a:custGeom>
              <a:avLst/>
              <a:gdLst>
                <a:gd name="T0" fmla="*/ 423 w 3586"/>
                <a:gd name="T1" fmla="*/ 1048 h 3800"/>
                <a:gd name="T2" fmla="*/ 318 w 3586"/>
                <a:gd name="T3" fmla="*/ 1048 h 3800"/>
                <a:gd name="T4" fmla="*/ 318 w 3586"/>
                <a:gd name="T5" fmla="*/ 179 h 3800"/>
                <a:gd name="T6" fmla="*/ 910 w 3586"/>
                <a:gd name="T7" fmla="*/ 66 h 3800"/>
                <a:gd name="T8" fmla="*/ 1733 w 3586"/>
                <a:gd name="T9" fmla="*/ 0 h 3800"/>
                <a:gd name="T10" fmla="*/ 3150 w 3586"/>
                <a:gd name="T11" fmla="*/ 303 h 3800"/>
                <a:gd name="T12" fmla="*/ 3586 w 3586"/>
                <a:gd name="T13" fmla="*/ 1254 h 3800"/>
                <a:gd name="T14" fmla="*/ 3586 w 3586"/>
                <a:gd name="T15" fmla="*/ 3704 h 3800"/>
                <a:gd name="T16" fmla="*/ 2444 w 3586"/>
                <a:gd name="T17" fmla="*/ 3704 h 3800"/>
                <a:gd name="T18" fmla="*/ 2444 w 3586"/>
                <a:gd name="T19" fmla="*/ 3323 h 3800"/>
                <a:gd name="T20" fmla="*/ 2214 w 3586"/>
                <a:gd name="T21" fmla="*/ 3494 h 3800"/>
                <a:gd name="T22" fmla="*/ 1954 w 3586"/>
                <a:gd name="T23" fmla="*/ 3650 h 3800"/>
                <a:gd name="T24" fmla="*/ 1603 w 3586"/>
                <a:gd name="T25" fmla="*/ 3764 h 3800"/>
                <a:gd name="T26" fmla="*/ 1203 w 3586"/>
                <a:gd name="T27" fmla="*/ 3800 h 3800"/>
                <a:gd name="T28" fmla="*/ 346 w 3586"/>
                <a:gd name="T29" fmla="*/ 3482 h 3800"/>
                <a:gd name="T30" fmla="*/ 0 w 3586"/>
                <a:gd name="T31" fmla="*/ 2671 h 3800"/>
                <a:gd name="T32" fmla="*/ 176 w 3586"/>
                <a:gd name="T33" fmla="*/ 2026 h 3800"/>
                <a:gd name="T34" fmla="*/ 676 w 3586"/>
                <a:gd name="T35" fmla="*/ 1631 h 3800"/>
                <a:gd name="T36" fmla="*/ 1468 w 3586"/>
                <a:gd name="T37" fmla="*/ 1425 h 3800"/>
                <a:gd name="T38" fmla="*/ 2449 w 3586"/>
                <a:gd name="T39" fmla="*/ 1336 h 3800"/>
                <a:gd name="T40" fmla="*/ 2449 w 3586"/>
                <a:gd name="T41" fmla="*/ 1317 h 3800"/>
                <a:gd name="T42" fmla="*/ 2207 w 3586"/>
                <a:gd name="T43" fmla="*/ 903 h 3800"/>
                <a:gd name="T44" fmla="*/ 1493 w 3586"/>
                <a:gd name="T45" fmla="*/ 790 h 3800"/>
                <a:gd name="T46" fmla="*/ 886 w 3586"/>
                <a:gd name="T47" fmla="*/ 892 h 3800"/>
                <a:gd name="T48" fmla="*/ 423 w 3586"/>
                <a:gd name="T49" fmla="*/ 1048 h 3800"/>
                <a:gd name="T50" fmla="*/ 2444 w 3586"/>
                <a:gd name="T51" fmla="*/ 2763 h 3800"/>
                <a:gd name="T52" fmla="*/ 2444 w 3586"/>
                <a:gd name="T53" fmla="*/ 2014 h 3800"/>
                <a:gd name="T54" fmla="*/ 1939 w 3586"/>
                <a:gd name="T55" fmla="*/ 2067 h 3800"/>
                <a:gd name="T56" fmla="*/ 1527 w 3586"/>
                <a:gd name="T57" fmla="*/ 2146 h 3800"/>
                <a:gd name="T58" fmla="*/ 1264 w 3586"/>
                <a:gd name="T59" fmla="*/ 2304 h 3800"/>
                <a:gd name="T60" fmla="*/ 1173 w 3586"/>
                <a:gd name="T61" fmla="*/ 2577 h 3800"/>
                <a:gd name="T62" fmla="*/ 1193 w 3586"/>
                <a:gd name="T63" fmla="*/ 2760 h 3800"/>
                <a:gd name="T64" fmla="*/ 1289 w 3586"/>
                <a:gd name="T65" fmla="*/ 2893 h 3800"/>
                <a:gd name="T66" fmla="*/ 1465 w 3586"/>
                <a:gd name="T67" fmla="*/ 2987 h 3800"/>
                <a:gd name="T68" fmla="*/ 1784 w 3586"/>
                <a:gd name="T69" fmla="*/ 3018 h 3800"/>
                <a:gd name="T70" fmla="*/ 2133 w 3586"/>
                <a:gd name="T71" fmla="*/ 2947 h 3800"/>
                <a:gd name="T72" fmla="*/ 2444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423" y="1048"/>
                  </a:moveTo>
                  <a:cubicBezTo>
                    <a:pt x="318" y="1048"/>
                    <a:pt x="318" y="1048"/>
                    <a:pt x="318" y="1048"/>
                  </a:cubicBezTo>
                  <a:cubicBezTo>
                    <a:pt x="318" y="179"/>
                    <a:pt x="318" y="179"/>
                    <a:pt x="318" y="179"/>
                  </a:cubicBezTo>
                  <a:cubicBezTo>
                    <a:pt x="440" y="148"/>
                    <a:pt x="637" y="110"/>
                    <a:pt x="910" y="66"/>
                  </a:cubicBezTo>
                  <a:cubicBezTo>
                    <a:pt x="1185" y="23"/>
                    <a:pt x="1458" y="0"/>
                    <a:pt x="1733" y="0"/>
                  </a:cubicBezTo>
                  <a:cubicBezTo>
                    <a:pt x="2388" y="0"/>
                    <a:pt x="2860" y="102"/>
                    <a:pt x="3150" y="303"/>
                  </a:cubicBezTo>
                  <a:cubicBezTo>
                    <a:pt x="3441" y="505"/>
                    <a:pt x="3586" y="823"/>
                    <a:pt x="3586" y="1254"/>
                  </a:cubicBezTo>
                  <a:cubicBezTo>
                    <a:pt x="3586" y="3704"/>
                    <a:pt x="3586" y="3704"/>
                    <a:pt x="3586" y="3704"/>
                  </a:cubicBezTo>
                  <a:cubicBezTo>
                    <a:pt x="2444" y="3704"/>
                    <a:pt x="2444" y="3704"/>
                    <a:pt x="2444" y="3704"/>
                  </a:cubicBezTo>
                  <a:cubicBezTo>
                    <a:pt x="2444" y="3323"/>
                    <a:pt x="2444" y="3323"/>
                    <a:pt x="2444" y="3323"/>
                  </a:cubicBezTo>
                  <a:cubicBezTo>
                    <a:pt x="2381" y="3370"/>
                    <a:pt x="2304" y="3426"/>
                    <a:pt x="2214" y="3494"/>
                  </a:cubicBezTo>
                  <a:cubicBezTo>
                    <a:pt x="2121" y="3560"/>
                    <a:pt x="2034" y="3612"/>
                    <a:pt x="1954" y="3650"/>
                  </a:cubicBezTo>
                  <a:cubicBezTo>
                    <a:pt x="1842" y="3701"/>
                    <a:pt x="1723" y="3739"/>
                    <a:pt x="1603" y="3764"/>
                  </a:cubicBezTo>
                  <a:cubicBezTo>
                    <a:pt x="1481" y="3788"/>
                    <a:pt x="1348" y="3800"/>
                    <a:pt x="1203" y="3800"/>
                  </a:cubicBezTo>
                  <a:cubicBezTo>
                    <a:pt x="862" y="3800"/>
                    <a:pt x="576" y="3695"/>
                    <a:pt x="346" y="3482"/>
                  </a:cubicBezTo>
                  <a:cubicBezTo>
                    <a:pt x="115" y="3272"/>
                    <a:pt x="0" y="3000"/>
                    <a:pt x="0" y="2671"/>
                  </a:cubicBezTo>
                  <a:cubicBezTo>
                    <a:pt x="0" y="2408"/>
                    <a:pt x="59" y="2192"/>
                    <a:pt x="176" y="2026"/>
                  </a:cubicBezTo>
                  <a:cubicBezTo>
                    <a:pt x="293" y="1859"/>
                    <a:pt x="461" y="1728"/>
                    <a:pt x="676" y="1631"/>
                  </a:cubicBezTo>
                  <a:cubicBezTo>
                    <a:pt x="889" y="1535"/>
                    <a:pt x="1152" y="1466"/>
                    <a:pt x="1468" y="1425"/>
                  </a:cubicBezTo>
                  <a:cubicBezTo>
                    <a:pt x="1784" y="1386"/>
                    <a:pt x="2110" y="1354"/>
                    <a:pt x="2449" y="1336"/>
                  </a:cubicBezTo>
                  <a:cubicBezTo>
                    <a:pt x="2449" y="1317"/>
                    <a:pt x="2449" y="1317"/>
                    <a:pt x="2449" y="1317"/>
                  </a:cubicBezTo>
                  <a:cubicBezTo>
                    <a:pt x="2449" y="1117"/>
                    <a:pt x="2368" y="979"/>
                    <a:pt x="2207" y="903"/>
                  </a:cubicBezTo>
                  <a:cubicBezTo>
                    <a:pt x="2046" y="828"/>
                    <a:pt x="1807" y="790"/>
                    <a:pt x="1493" y="790"/>
                  </a:cubicBezTo>
                  <a:cubicBezTo>
                    <a:pt x="1304" y="790"/>
                    <a:pt x="1101" y="823"/>
                    <a:pt x="886" y="892"/>
                  </a:cubicBezTo>
                  <a:cubicBezTo>
                    <a:pt x="672" y="959"/>
                    <a:pt x="517" y="1012"/>
                    <a:pt x="423" y="1048"/>
                  </a:cubicBezTo>
                  <a:close/>
                  <a:moveTo>
                    <a:pt x="2444" y="2763"/>
                  </a:moveTo>
                  <a:cubicBezTo>
                    <a:pt x="2444" y="2014"/>
                    <a:pt x="2444" y="2014"/>
                    <a:pt x="2444" y="2014"/>
                  </a:cubicBezTo>
                  <a:cubicBezTo>
                    <a:pt x="2288" y="2027"/>
                    <a:pt x="2120" y="2046"/>
                    <a:pt x="1939" y="2067"/>
                  </a:cubicBezTo>
                  <a:cubicBezTo>
                    <a:pt x="1759" y="2090"/>
                    <a:pt x="1621" y="2116"/>
                    <a:pt x="1527" y="2146"/>
                  </a:cubicBezTo>
                  <a:cubicBezTo>
                    <a:pt x="1414" y="2182"/>
                    <a:pt x="1325" y="2235"/>
                    <a:pt x="1264" y="2304"/>
                  </a:cubicBezTo>
                  <a:cubicBezTo>
                    <a:pt x="1205" y="2373"/>
                    <a:pt x="1173" y="2463"/>
                    <a:pt x="1173" y="2577"/>
                  </a:cubicBezTo>
                  <a:cubicBezTo>
                    <a:pt x="1173" y="2651"/>
                    <a:pt x="1180" y="2712"/>
                    <a:pt x="1193" y="2760"/>
                  </a:cubicBezTo>
                  <a:cubicBezTo>
                    <a:pt x="1206" y="2806"/>
                    <a:pt x="1238" y="2850"/>
                    <a:pt x="1289" y="2893"/>
                  </a:cubicBezTo>
                  <a:cubicBezTo>
                    <a:pt x="1338" y="2936"/>
                    <a:pt x="1396" y="2967"/>
                    <a:pt x="1465" y="2987"/>
                  </a:cubicBezTo>
                  <a:cubicBezTo>
                    <a:pt x="1532" y="3008"/>
                    <a:pt x="1638" y="3018"/>
                    <a:pt x="1784" y="3018"/>
                  </a:cubicBezTo>
                  <a:cubicBezTo>
                    <a:pt x="1898" y="3018"/>
                    <a:pt x="2014" y="2995"/>
                    <a:pt x="2133" y="2947"/>
                  </a:cubicBezTo>
                  <a:cubicBezTo>
                    <a:pt x="2250" y="2901"/>
                    <a:pt x="2354" y="2839"/>
                    <a:pt x="2444" y="27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6" name="Freeform 10"/>
            <p:cNvSpPr>
              <a:spLocks noEditPoints="1"/>
            </p:cNvSpPr>
            <p:nvPr userDrawn="1"/>
          </p:nvSpPr>
          <p:spPr bwMode="auto">
            <a:xfrm>
              <a:off x="2307" y="1344"/>
              <a:ext cx="627" cy="665"/>
            </a:xfrm>
            <a:custGeom>
              <a:avLst/>
              <a:gdLst>
                <a:gd name="T0" fmla="*/ 1491 w 3586"/>
                <a:gd name="T1" fmla="*/ 790 h 3800"/>
                <a:gd name="T2" fmla="*/ 886 w 3586"/>
                <a:gd name="T3" fmla="*/ 892 h 3800"/>
                <a:gd name="T4" fmla="*/ 423 w 3586"/>
                <a:gd name="T5" fmla="*/ 1048 h 3800"/>
                <a:gd name="T6" fmla="*/ 318 w 3586"/>
                <a:gd name="T7" fmla="*/ 1048 h 3800"/>
                <a:gd name="T8" fmla="*/ 318 w 3586"/>
                <a:gd name="T9" fmla="*/ 179 h 3800"/>
                <a:gd name="T10" fmla="*/ 910 w 3586"/>
                <a:gd name="T11" fmla="*/ 66 h 3800"/>
                <a:gd name="T12" fmla="*/ 1733 w 3586"/>
                <a:gd name="T13" fmla="*/ 0 h 3800"/>
                <a:gd name="T14" fmla="*/ 3150 w 3586"/>
                <a:gd name="T15" fmla="*/ 303 h 3800"/>
                <a:gd name="T16" fmla="*/ 3586 w 3586"/>
                <a:gd name="T17" fmla="*/ 1254 h 3800"/>
                <a:gd name="T18" fmla="*/ 3586 w 3586"/>
                <a:gd name="T19" fmla="*/ 3704 h 3800"/>
                <a:gd name="T20" fmla="*/ 2442 w 3586"/>
                <a:gd name="T21" fmla="*/ 3704 h 3800"/>
                <a:gd name="T22" fmla="*/ 2442 w 3586"/>
                <a:gd name="T23" fmla="*/ 3323 h 3800"/>
                <a:gd name="T24" fmla="*/ 2212 w 3586"/>
                <a:gd name="T25" fmla="*/ 3494 h 3800"/>
                <a:gd name="T26" fmla="*/ 1954 w 3586"/>
                <a:gd name="T27" fmla="*/ 3650 h 3800"/>
                <a:gd name="T28" fmla="*/ 1601 w 3586"/>
                <a:gd name="T29" fmla="*/ 3764 h 3800"/>
                <a:gd name="T30" fmla="*/ 1202 w 3586"/>
                <a:gd name="T31" fmla="*/ 3800 h 3800"/>
                <a:gd name="T32" fmla="*/ 346 w 3586"/>
                <a:gd name="T33" fmla="*/ 3482 h 3800"/>
                <a:gd name="T34" fmla="*/ 0 w 3586"/>
                <a:gd name="T35" fmla="*/ 2671 h 3800"/>
                <a:gd name="T36" fmla="*/ 176 w 3586"/>
                <a:gd name="T37" fmla="*/ 2026 h 3800"/>
                <a:gd name="T38" fmla="*/ 675 w 3586"/>
                <a:gd name="T39" fmla="*/ 1631 h 3800"/>
                <a:gd name="T40" fmla="*/ 1468 w 3586"/>
                <a:gd name="T41" fmla="*/ 1425 h 3800"/>
                <a:gd name="T42" fmla="*/ 2449 w 3586"/>
                <a:gd name="T43" fmla="*/ 1336 h 3800"/>
                <a:gd name="T44" fmla="*/ 2449 w 3586"/>
                <a:gd name="T45" fmla="*/ 1317 h 3800"/>
                <a:gd name="T46" fmla="*/ 2207 w 3586"/>
                <a:gd name="T47" fmla="*/ 903 h 3800"/>
                <a:gd name="T48" fmla="*/ 1491 w 3586"/>
                <a:gd name="T49" fmla="*/ 790 h 3800"/>
                <a:gd name="T50" fmla="*/ 2442 w 3586"/>
                <a:gd name="T51" fmla="*/ 2763 h 3800"/>
                <a:gd name="T52" fmla="*/ 2442 w 3586"/>
                <a:gd name="T53" fmla="*/ 2014 h 3800"/>
                <a:gd name="T54" fmla="*/ 1939 w 3586"/>
                <a:gd name="T55" fmla="*/ 2067 h 3800"/>
                <a:gd name="T56" fmla="*/ 1527 w 3586"/>
                <a:gd name="T57" fmla="*/ 2146 h 3800"/>
                <a:gd name="T58" fmla="*/ 1264 w 3586"/>
                <a:gd name="T59" fmla="*/ 2304 h 3800"/>
                <a:gd name="T60" fmla="*/ 1174 w 3586"/>
                <a:gd name="T61" fmla="*/ 2577 h 3800"/>
                <a:gd name="T62" fmla="*/ 1193 w 3586"/>
                <a:gd name="T63" fmla="*/ 2760 h 3800"/>
                <a:gd name="T64" fmla="*/ 1289 w 3586"/>
                <a:gd name="T65" fmla="*/ 2893 h 3800"/>
                <a:gd name="T66" fmla="*/ 1463 w 3586"/>
                <a:gd name="T67" fmla="*/ 2987 h 3800"/>
                <a:gd name="T68" fmla="*/ 1783 w 3586"/>
                <a:gd name="T69" fmla="*/ 3018 h 3800"/>
                <a:gd name="T70" fmla="*/ 2131 w 3586"/>
                <a:gd name="T71" fmla="*/ 2947 h 3800"/>
                <a:gd name="T72" fmla="*/ 2442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1491" y="790"/>
                  </a:moveTo>
                  <a:cubicBezTo>
                    <a:pt x="1302" y="790"/>
                    <a:pt x="1101" y="823"/>
                    <a:pt x="886" y="892"/>
                  </a:cubicBezTo>
                  <a:cubicBezTo>
                    <a:pt x="670" y="959"/>
                    <a:pt x="517" y="1012"/>
                    <a:pt x="423" y="1048"/>
                  </a:cubicBezTo>
                  <a:cubicBezTo>
                    <a:pt x="318" y="1048"/>
                    <a:pt x="318" y="1048"/>
                    <a:pt x="318" y="1048"/>
                  </a:cubicBezTo>
                  <a:cubicBezTo>
                    <a:pt x="318" y="179"/>
                    <a:pt x="318" y="179"/>
                    <a:pt x="318" y="179"/>
                  </a:cubicBezTo>
                  <a:cubicBezTo>
                    <a:pt x="440" y="148"/>
                    <a:pt x="637" y="110"/>
                    <a:pt x="910" y="66"/>
                  </a:cubicBezTo>
                  <a:cubicBezTo>
                    <a:pt x="1183" y="23"/>
                    <a:pt x="1458" y="0"/>
                    <a:pt x="1733" y="0"/>
                  </a:cubicBezTo>
                  <a:cubicBezTo>
                    <a:pt x="2387" y="0"/>
                    <a:pt x="2859" y="102"/>
                    <a:pt x="3150" y="303"/>
                  </a:cubicBezTo>
                  <a:cubicBezTo>
                    <a:pt x="3441" y="505"/>
                    <a:pt x="3586" y="823"/>
                    <a:pt x="3586" y="1254"/>
                  </a:cubicBezTo>
                  <a:cubicBezTo>
                    <a:pt x="3586" y="3704"/>
                    <a:pt x="3586" y="3704"/>
                    <a:pt x="3586" y="3704"/>
                  </a:cubicBezTo>
                  <a:cubicBezTo>
                    <a:pt x="2442" y="3704"/>
                    <a:pt x="2442" y="3704"/>
                    <a:pt x="2442" y="3704"/>
                  </a:cubicBezTo>
                  <a:cubicBezTo>
                    <a:pt x="2442" y="3323"/>
                    <a:pt x="2442" y="3323"/>
                    <a:pt x="2442" y="3323"/>
                  </a:cubicBezTo>
                  <a:cubicBezTo>
                    <a:pt x="2380" y="3370"/>
                    <a:pt x="2304" y="3426"/>
                    <a:pt x="2212" y="3494"/>
                  </a:cubicBezTo>
                  <a:cubicBezTo>
                    <a:pt x="2120" y="3560"/>
                    <a:pt x="2034" y="3612"/>
                    <a:pt x="1954" y="3650"/>
                  </a:cubicBezTo>
                  <a:cubicBezTo>
                    <a:pt x="1840" y="3701"/>
                    <a:pt x="1723" y="3739"/>
                    <a:pt x="1601" y="3764"/>
                  </a:cubicBezTo>
                  <a:cubicBezTo>
                    <a:pt x="1480" y="3788"/>
                    <a:pt x="1348" y="3800"/>
                    <a:pt x="1202" y="3800"/>
                  </a:cubicBezTo>
                  <a:cubicBezTo>
                    <a:pt x="861" y="3800"/>
                    <a:pt x="576" y="3695"/>
                    <a:pt x="346" y="3482"/>
                  </a:cubicBezTo>
                  <a:cubicBezTo>
                    <a:pt x="115" y="3272"/>
                    <a:pt x="0" y="3000"/>
                    <a:pt x="0" y="2671"/>
                  </a:cubicBezTo>
                  <a:cubicBezTo>
                    <a:pt x="0" y="2408"/>
                    <a:pt x="59" y="2192"/>
                    <a:pt x="176" y="2026"/>
                  </a:cubicBezTo>
                  <a:cubicBezTo>
                    <a:pt x="293" y="1859"/>
                    <a:pt x="459" y="1728"/>
                    <a:pt x="675" y="1631"/>
                  </a:cubicBezTo>
                  <a:cubicBezTo>
                    <a:pt x="887" y="1535"/>
                    <a:pt x="1152" y="1466"/>
                    <a:pt x="1468" y="1425"/>
                  </a:cubicBezTo>
                  <a:cubicBezTo>
                    <a:pt x="1783" y="1386"/>
                    <a:pt x="2110" y="1354"/>
                    <a:pt x="2449" y="1336"/>
                  </a:cubicBezTo>
                  <a:cubicBezTo>
                    <a:pt x="2449" y="1317"/>
                    <a:pt x="2449" y="1317"/>
                    <a:pt x="2449" y="1317"/>
                  </a:cubicBezTo>
                  <a:cubicBezTo>
                    <a:pt x="2449" y="1117"/>
                    <a:pt x="2368" y="979"/>
                    <a:pt x="2207" y="903"/>
                  </a:cubicBezTo>
                  <a:cubicBezTo>
                    <a:pt x="2044" y="828"/>
                    <a:pt x="1807" y="790"/>
                    <a:pt x="1491" y="790"/>
                  </a:cubicBezTo>
                  <a:close/>
                  <a:moveTo>
                    <a:pt x="2442" y="2763"/>
                  </a:moveTo>
                  <a:cubicBezTo>
                    <a:pt x="2442" y="2014"/>
                    <a:pt x="2442" y="2014"/>
                    <a:pt x="2442" y="2014"/>
                  </a:cubicBezTo>
                  <a:cubicBezTo>
                    <a:pt x="2288" y="2027"/>
                    <a:pt x="2120" y="2046"/>
                    <a:pt x="1939" y="2067"/>
                  </a:cubicBezTo>
                  <a:cubicBezTo>
                    <a:pt x="1758" y="2090"/>
                    <a:pt x="1621" y="2116"/>
                    <a:pt x="1527" y="2146"/>
                  </a:cubicBezTo>
                  <a:cubicBezTo>
                    <a:pt x="1412" y="2182"/>
                    <a:pt x="1325" y="2235"/>
                    <a:pt x="1264" y="2304"/>
                  </a:cubicBezTo>
                  <a:cubicBezTo>
                    <a:pt x="1203" y="2373"/>
                    <a:pt x="1174" y="2463"/>
                    <a:pt x="1174" y="2577"/>
                  </a:cubicBezTo>
                  <a:cubicBezTo>
                    <a:pt x="1174" y="2651"/>
                    <a:pt x="1180" y="2712"/>
                    <a:pt x="1193" y="2760"/>
                  </a:cubicBezTo>
                  <a:cubicBezTo>
                    <a:pt x="1205" y="2806"/>
                    <a:pt x="1238" y="2850"/>
                    <a:pt x="1289" y="2893"/>
                  </a:cubicBezTo>
                  <a:cubicBezTo>
                    <a:pt x="1337" y="2936"/>
                    <a:pt x="1396" y="2967"/>
                    <a:pt x="1463" y="2987"/>
                  </a:cubicBezTo>
                  <a:cubicBezTo>
                    <a:pt x="1532" y="3008"/>
                    <a:pt x="1638" y="3018"/>
                    <a:pt x="1783" y="3018"/>
                  </a:cubicBezTo>
                  <a:cubicBezTo>
                    <a:pt x="1898" y="3018"/>
                    <a:pt x="2013" y="2995"/>
                    <a:pt x="2131" y="2947"/>
                  </a:cubicBezTo>
                  <a:cubicBezTo>
                    <a:pt x="2250" y="2901"/>
                    <a:pt x="2354" y="2839"/>
                    <a:pt x="2442" y="27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7" name="Freeform 11"/>
            <p:cNvSpPr>
              <a:spLocks noEditPoints="1"/>
            </p:cNvSpPr>
            <p:nvPr userDrawn="1"/>
          </p:nvSpPr>
          <p:spPr bwMode="auto">
            <a:xfrm>
              <a:off x="-166" y="657"/>
              <a:ext cx="2504" cy="1926"/>
            </a:xfrm>
            <a:custGeom>
              <a:avLst/>
              <a:gdLst>
                <a:gd name="T0" fmla="*/ 9239 w 14324"/>
                <a:gd name="T1" fmla="*/ 915 h 11013"/>
                <a:gd name="T2" fmla="*/ 3968 w 14324"/>
                <a:gd name="T3" fmla="*/ 232 h 11013"/>
                <a:gd name="T4" fmla="*/ 3969 w 14324"/>
                <a:gd name="T5" fmla="*/ 234 h 11013"/>
                <a:gd name="T6" fmla="*/ 8294 w 14324"/>
                <a:gd name="T7" fmla="*/ 800 h 11013"/>
                <a:gd name="T8" fmla="*/ 10916 w 14324"/>
                <a:gd name="T9" fmla="*/ 2561 h 11013"/>
                <a:gd name="T10" fmla="*/ 4631 w 14324"/>
                <a:gd name="T11" fmla="*/ 949 h 11013"/>
                <a:gd name="T12" fmla="*/ 5034 w 14324"/>
                <a:gd name="T13" fmla="*/ 1728 h 11013"/>
                <a:gd name="T14" fmla="*/ 1529 w 14324"/>
                <a:gd name="T15" fmla="*/ 3667 h 11013"/>
                <a:gd name="T16" fmla="*/ 5085 w 14324"/>
                <a:gd name="T17" fmla="*/ 10098 h 11013"/>
                <a:gd name="T18" fmla="*/ 10355 w 14324"/>
                <a:gd name="T19" fmla="*/ 10781 h 11013"/>
                <a:gd name="T20" fmla="*/ 10355 w 14324"/>
                <a:gd name="T21" fmla="*/ 10779 h 11013"/>
                <a:gd name="T22" fmla="*/ 6028 w 14324"/>
                <a:gd name="T23" fmla="*/ 10213 h 11013"/>
                <a:gd name="T24" fmla="*/ 3487 w 14324"/>
                <a:gd name="T25" fmla="*/ 8470 h 11013"/>
                <a:gd name="T26" fmla="*/ 9649 w 14324"/>
                <a:gd name="T27" fmla="*/ 10235 h 11013"/>
                <a:gd name="T28" fmla="*/ 9139 w 14324"/>
                <a:gd name="T29" fmla="*/ 9323 h 11013"/>
                <a:gd name="T30" fmla="*/ 12794 w 14324"/>
                <a:gd name="T31" fmla="*/ 7347 h 11013"/>
                <a:gd name="T32" fmla="*/ 9239 w 14324"/>
                <a:gd name="T33" fmla="*/ 915 h 11013"/>
                <a:gd name="T34" fmla="*/ 8989 w 14324"/>
                <a:gd name="T35" fmla="*/ 9152 h 11013"/>
                <a:gd name="T36" fmla="*/ 8398 w 14324"/>
                <a:gd name="T37" fmla="*/ 8001 h 11013"/>
                <a:gd name="T38" fmla="*/ 10169 w 14324"/>
                <a:gd name="T39" fmla="*/ 8001 h 11013"/>
                <a:gd name="T40" fmla="*/ 8989 w 14324"/>
                <a:gd name="T41" fmla="*/ 9152 h 11013"/>
                <a:gd name="T42" fmla="*/ 11293 w 14324"/>
                <a:gd name="T43" fmla="*/ 6150 h 11013"/>
                <a:gd name="T44" fmla="*/ 10950 w 14324"/>
                <a:gd name="T45" fmla="*/ 6535 h 11013"/>
                <a:gd name="T46" fmla="*/ 9529 w 14324"/>
                <a:gd name="T47" fmla="*/ 7437 h 11013"/>
                <a:gd name="T48" fmla="*/ 8355 w 14324"/>
                <a:gd name="T49" fmla="*/ 7822 h 11013"/>
                <a:gd name="T50" fmla="*/ 8347 w 14324"/>
                <a:gd name="T51" fmla="*/ 7824 h 11013"/>
                <a:gd name="T52" fmla="*/ 8303 w 14324"/>
                <a:gd name="T53" fmla="*/ 7834 h 11013"/>
                <a:gd name="T54" fmla="*/ 7822 w 14324"/>
                <a:gd name="T55" fmla="*/ 6950 h 11013"/>
                <a:gd name="T56" fmla="*/ 3418 w 14324"/>
                <a:gd name="T57" fmla="*/ 8235 h 11013"/>
                <a:gd name="T58" fmla="*/ 3262 w 14324"/>
                <a:gd name="T59" fmla="*/ 8281 h 11013"/>
                <a:gd name="T60" fmla="*/ 3237 w 14324"/>
                <a:gd name="T61" fmla="*/ 8248 h 11013"/>
                <a:gd name="T62" fmla="*/ 3043 w 14324"/>
                <a:gd name="T63" fmla="*/ 4863 h 11013"/>
                <a:gd name="T64" fmla="*/ 4725 w 14324"/>
                <a:gd name="T65" fmla="*/ 3604 h 11013"/>
                <a:gd name="T66" fmla="*/ 5852 w 14324"/>
                <a:gd name="T67" fmla="*/ 3235 h 11013"/>
                <a:gd name="T68" fmla="*/ 5895 w 14324"/>
                <a:gd name="T69" fmla="*/ 3227 h 11013"/>
                <a:gd name="T70" fmla="*/ 6430 w 14324"/>
                <a:gd name="T71" fmla="*/ 4154 h 11013"/>
                <a:gd name="T72" fmla="*/ 10977 w 14324"/>
                <a:gd name="T73" fmla="*/ 2761 h 11013"/>
                <a:gd name="T74" fmla="*/ 11076 w 14324"/>
                <a:gd name="T75" fmla="*/ 2732 h 11013"/>
                <a:gd name="T76" fmla="*/ 11100 w 14324"/>
                <a:gd name="T77" fmla="*/ 2766 h 11013"/>
                <a:gd name="T78" fmla="*/ 11293 w 14324"/>
                <a:gd name="T79" fmla="*/ 6150 h 1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24" h="11013">
                  <a:moveTo>
                    <a:pt x="9239" y="915"/>
                  </a:moveTo>
                  <a:cubicBezTo>
                    <a:pt x="7498" y="209"/>
                    <a:pt x="5612" y="0"/>
                    <a:pt x="3968" y="232"/>
                  </a:cubicBezTo>
                  <a:cubicBezTo>
                    <a:pt x="3969" y="234"/>
                    <a:pt x="3969" y="234"/>
                    <a:pt x="3969" y="234"/>
                  </a:cubicBezTo>
                  <a:cubicBezTo>
                    <a:pt x="5130" y="74"/>
                    <a:pt x="6866" y="222"/>
                    <a:pt x="8294" y="800"/>
                  </a:cubicBezTo>
                  <a:cubicBezTo>
                    <a:pt x="9384" y="1242"/>
                    <a:pt x="10248" y="1855"/>
                    <a:pt x="10916" y="2561"/>
                  </a:cubicBezTo>
                  <a:cubicBezTo>
                    <a:pt x="4631" y="949"/>
                    <a:pt x="4631" y="949"/>
                    <a:pt x="4631" y="949"/>
                  </a:cubicBezTo>
                  <a:cubicBezTo>
                    <a:pt x="5034" y="1728"/>
                    <a:pt x="5034" y="1728"/>
                    <a:pt x="5034" y="1728"/>
                  </a:cubicBezTo>
                  <a:cubicBezTo>
                    <a:pt x="3491" y="1995"/>
                    <a:pt x="2258" y="2650"/>
                    <a:pt x="1529" y="3667"/>
                  </a:cubicBezTo>
                  <a:cubicBezTo>
                    <a:pt x="0" y="5803"/>
                    <a:pt x="1591" y="8683"/>
                    <a:pt x="5085" y="10098"/>
                  </a:cubicBezTo>
                  <a:cubicBezTo>
                    <a:pt x="6826" y="10804"/>
                    <a:pt x="8712" y="11013"/>
                    <a:pt x="10355" y="10781"/>
                  </a:cubicBezTo>
                  <a:cubicBezTo>
                    <a:pt x="10355" y="10779"/>
                    <a:pt x="10355" y="10779"/>
                    <a:pt x="10355" y="10779"/>
                  </a:cubicBezTo>
                  <a:cubicBezTo>
                    <a:pt x="9195" y="10939"/>
                    <a:pt x="7458" y="10791"/>
                    <a:pt x="6028" y="10213"/>
                  </a:cubicBezTo>
                  <a:cubicBezTo>
                    <a:pt x="4940" y="9772"/>
                    <a:pt x="4075" y="9158"/>
                    <a:pt x="3487" y="8470"/>
                  </a:cubicBezTo>
                  <a:cubicBezTo>
                    <a:pt x="9649" y="10235"/>
                    <a:pt x="9649" y="10235"/>
                    <a:pt x="9649" y="10235"/>
                  </a:cubicBezTo>
                  <a:cubicBezTo>
                    <a:pt x="9139" y="9323"/>
                    <a:pt x="9139" y="9323"/>
                    <a:pt x="9139" y="9323"/>
                  </a:cubicBezTo>
                  <a:cubicBezTo>
                    <a:pt x="10682" y="9056"/>
                    <a:pt x="12066" y="8363"/>
                    <a:pt x="12794" y="7347"/>
                  </a:cubicBezTo>
                  <a:cubicBezTo>
                    <a:pt x="14324" y="5210"/>
                    <a:pt x="12733" y="2330"/>
                    <a:pt x="9239" y="915"/>
                  </a:cubicBezTo>
                  <a:close/>
                  <a:moveTo>
                    <a:pt x="8989" y="9152"/>
                  </a:moveTo>
                  <a:cubicBezTo>
                    <a:pt x="8398" y="8001"/>
                    <a:pt x="8398" y="8001"/>
                    <a:pt x="8398" y="8001"/>
                  </a:cubicBezTo>
                  <a:cubicBezTo>
                    <a:pt x="10169" y="8001"/>
                    <a:pt x="10169" y="8001"/>
                    <a:pt x="10169" y="8001"/>
                  </a:cubicBezTo>
                  <a:lnTo>
                    <a:pt x="8989" y="9152"/>
                  </a:lnTo>
                  <a:close/>
                  <a:moveTo>
                    <a:pt x="11293" y="6150"/>
                  </a:moveTo>
                  <a:cubicBezTo>
                    <a:pt x="11201" y="6277"/>
                    <a:pt x="11085" y="6407"/>
                    <a:pt x="10950" y="6535"/>
                  </a:cubicBezTo>
                  <a:cubicBezTo>
                    <a:pt x="10580" y="6905"/>
                    <a:pt x="10101" y="7210"/>
                    <a:pt x="9529" y="7437"/>
                  </a:cubicBezTo>
                  <a:cubicBezTo>
                    <a:pt x="9149" y="7603"/>
                    <a:pt x="8742" y="7736"/>
                    <a:pt x="8355" y="7822"/>
                  </a:cubicBezTo>
                  <a:cubicBezTo>
                    <a:pt x="8352" y="7822"/>
                    <a:pt x="8350" y="7824"/>
                    <a:pt x="8347" y="7824"/>
                  </a:cubicBezTo>
                  <a:cubicBezTo>
                    <a:pt x="8303" y="7834"/>
                    <a:pt x="8303" y="7834"/>
                    <a:pt x="8303" y="7834"/>
                  </a:cubicBezTo>
                  <a:cubicBezTo>
                    <a:pt x="7822" y="6950"/>
                    <a:pt x="7822" y="6950"/>
                    <a:pt x="7822" y="6950"/>
                  </a:cubicBezTo>
                  <a:cubicBezTo>
                    <a:pt x="3418" y="8235"/>
                    <a:pt x="3418" y="8235"/>
                    <a:pt x="3418" y="8235"/>
                  </a:cubicBezTo>
                  <a:cubicBezTo>
                    <a:pt x="3262" y="8281"/>
                    <a:pt x="3262" y="8281"/>
                    <a:pt x="3262" y="8281"/>
                  </a:cubicBezTo>
                  <a:cubicBezTo>
                    <a:pt x="3237" y="8248"/>
                    <a:pt x="3237" y="8248"/>
                    <a:pt x="3237" y="8248"/>
                  </a:cubicBezTo>
                  <a:cubicBezTo>
                    <a:pt x="2394" y="7103"/>
                    <a:pt x="2324" y="5869"/>
                    <a:pt x="3043" y="4863"/>
                  </a:cubicBezTo>
                  <a:cubicBezTo>
                    <a:pt x="3418" y="4340"/>
                    <a:pt x="4001" y="3904"/>
                    <a:pt x="4725" y="3604"/>
                  </a:cubicBezTo>
                  <a:cubicBezTo>
                    <a:pt x="5085" y="3444"/>
                    <a:pt x="5464" y="3321"/>
                    <a:pt x="5852" y="3235"/>
                  </a:cubicBezTo>
                  <a:cubicBezTo>
                    <a:pt x="5895" y="3227"/>
                    <a:pt x="5895" y="3227"/>
                    <a:pt x="5895" y="3227"/>
                  </a:cubicBezTo>
                  <a:cubicBezTo>
                    <a:pt x="6430" y="4154"/>
                    <a:pt x="6430" y="4154"/>
                    <a:pt x="6430" y="4154"/>
                  </a:cubicBezTo>
                  <a:cubicBezTo>
                    <a:pt x="10977" y="2761"/>
                    <a:pt x="10977" y="2761"/>
                    <a:pt x="10977" y="2761"/>
                  </a:cubicBezTo>
                  <a:cubicBezTo>
                    <a:pt x="11076" y="2732"/>
                    <a:pt x="11076" y="2732"/>
                    <a:pt x="11076" y="2732"/>
                  </a:cubicBezTo>
                  <a:cubicBezTo>
                    <a:pt x="11100" y="2766"/>
                    <a:pt x="11100" y="2766"/>
                    <a:pt x="11100" y="2766"/>
                  </a:cubicBezTo>
                  <a:cubicBezTo>
                    <a:pt x="11943" y="3912"/>
                    <a:pt x="12012" y="5144"/>
                    <a:pt x="11293" y="6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grpSp>
    </p:spTree>
    <p:extLst>
      <p:ext uri="{BB962C8B-B14F-4D97-AF65-F5344CB8AC3E}">
        <p14:creationId xmlns:p14="http://schemas.microsoft.com/office/powerpoint/2010/main" val="31798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6" name="Freeform 5"/>
          <p:cNvSpPr>
            <a:spLocks/>
          </p:cNvSpPr>
          <p:nvPr userDrawn="1"/>
        </p:nvSpPr>
        <p:spPr bwMode="auto">
          <a:xfrm>
            <a:off x="548528" y="719503"/>
            <a:ext cx="5061163" cy="5059408"/>
          </a:xfrm>
          <a:prstGeom prst="ellipse">
            <a:avLst/>
          </a:prstGeom>
          <a:solidFill>
            <a:schemeClr val="accent6">
              <a:lumMod val="40000"/>
              <a:lumOff val="60000"/>
              <a:alpha val="22000"/>
            </a:schemeClr>
          </a:solidFill>
          <a:ln>
            <a:noFill/>
          </a:ln>
        </p:spPr>
        <p:txBody>
          <a:bodyPr vert="horz" wrap="square" lIns="91440" tIns="45720" rIns="91440" bIns="45720" numCol="1" anchor="t" anchorCtr="0" compatLnSpc="1">
            <a:prstTxWarp prst="textNoShape">
              <a:avLst/>
            </a:prstTxWarp>
          </a:bodyPr>
          <a:lstStyle/>
          <a:p>
            <a:pPr defTabSz="914377"/>
            <a:endParaRPr lang="en-AU" sz="1800" kern="0">
              <a:solidFill>
                <a:sysClr val="windowText" lastClr="000000"/>
              </a:solidFill>
            </a:endParaRPr>
          </a:p>
        </p:txBody>
      </p:sp>
      <p:sp>
        <p:nvSpPr>
          <p:cNvPr id="17" name="Freeform 5"/>
          <p:cNvSpPr>
            <a:spLocks/>
          </p:cNvSpPr>
          <p:nvPr userDrawn="1"/>
        </p:nvSpPr>
        <p:spPr bwMode="auto">
          <a:xfrm>
            <a:off x="548528" y="719503"/>
            <a:ext cx="5061163" cy="5059408"/>
          </a:xfrm>
          <a:prstGeom prst="ellipse">
            <a:avLst/>
          </a:prstGeom>
          <a:solidFill>
            <a:schemeClr val="bg1">
              <a:lumMod val="85000"/>
              <a:alpha val="22000"/>
            </a:schemeClr>
          </a:solidFill>
          <a:ln>
            <a:noFill/>
          </a:ln>
        </p:spPr>
        <p:txBody>
          <a:bodyPr vert="horz" wrap="square" lIns="91440" tIns="45720" rIns="91440" bIns="45720" numCol="1" anchor="t" anchorCtr="0" compatLnSpc="1">
            <a:prstTxWarp prst="textNoShape">
              <a:avLst/>
            </a:prstTxWarp>
          </a:bodyPr>
          <a:lstStyle/>
          <a:p>
            <a:pPr defTabSz="914377"/>
            <a:endParaRPr lang="en-AU" sz="1800" kern="0">
              <a:solidFill>
                <a:sysClr val="windowText" lastClr="000000"/>
              </a:solidFill>
            </a:endParaRPr>
          </a:p>
        </p:txBody>
      </p:sp>
      <p:sp>
        <p:nvSpPr>
          <p:cNvPr id="18" name="Freeform 5"/>
          <p:cNvSpPr>
            <a:spLocks/>
          </p:cNvSpPr>
          <p:nvPr userDrawn="1"/>
        </p:nvSpPr>
        <p:spPr bwMode="auto">
          <a:xfrm>
            <a:off x="548528" y="719503"/>
            <a:ext cx="5061163" cy="5059408"/>
          </a:xfrm>
          <a:prstGeom prst="ellipse">
            <a:avLst/>
          </a:prstGeom>
          <a:solidFill>
            <a:schemeClr val="accent6">
              <a:alpha val="22000"/>
            </a:schemeClr>
          </a:solidFill>
          <a:ln>
            <a:noFill/>
          </a:ln>
        </p:spPr>
        <p:txBody>
          <a:bodyPr vert="horz" wrap="square" lIns="91440" tIns="45720" rIns="91440" bIns="45720" numCol="1" anchor="t" anchorCtr="0" compatLnSpc="1">
            <a:prstTxWarp prst="textNoShape">
              <a:avLst/>
            </a:prstTxWarp>
          </a:bodyPr>
          <a:lstStyle/>
          <a:p>
            <a:pPr defTabSz="914377"/>
            <a:endParaRPr lang="en-AU" sz="1800" kern="0">
              <a:solidFill>
                <a:sysClr val="windowText" lastClr="000000"/>
              </a:solidFill>
            </a:endParaRPr>
          </a:p>
        </p:txBody>
      </p:sp>
      <p:sp>
        <p:nvSpPr>
          <p:cNvPr id="19" name="Freeform 5"/>
          <p:cNvSpPr>
            <a:spLocks/>
          </p:cNvSpPr>
          <p:nvPr userDrawn="1"/>
        </p:nvSpPr>
        <p:spPr bwMode="auto">
          <a:xfrm>
            <a:off x="911115" y="1089960"/>
            <a:ext cx="4335989" cy="4334483"/>
          </a:xfrm>
          <a:prstGeom prst="ellipse">
            <a:avLst/>
          </a:prstGeom>
          <a:solidFill>
            <a:schemeClr val="bg1"/>
          </a:solidFill>
          <a:ln w="12700">
            <a:noFill/>
          </a:ln>
        </p:spPr>
        <p:txBody>
          <a:bodyPr vert="horz" wrap="square" lIns="91440" tIns="45720" rIns="91440" bIns="45720" numCol="1" anchor="ctr" anchorCtr="0" compatLnSpc="1">
            <a:prstTxWarp prst="textNoShape">
              <a:avLst/>
            </a:prstTxWarp>
          </a:bodyPr>
          <a:lstStyle/>
          <a:p>
            <a:pPr algn="ctr" defTabSz="914377"/>
            <a:endParaRPr lang="en-AU" sz="2800" kern="0">
              <a:solidFill>
                <a:schemeClr val="tx1">
                  <a:lumMod val="95000"/>
                  <a:lumOff val="5000"/>
                </a:schemeClr>
              </a:solidFill>
              <a:latin typeface="Helvetica" panose="020B0500000000000000" pitchFamily="34" charset="0"/>
            </a:endParaRPr>
          </a:p>
        </p:txBody>
      </p:sp>
      <p:sp>
        <p:nvSpPr>
          <p:cNvPr id="3" name="Slide Number Placeholder 2"/>
          <p:cNvSpPr>
            <a:spLocks noGrp="1"/>
          </p:cNvSpPr>
          <p:nvPr>
            <p:ph type="sldNum" sz="quarter" idx="10"/>
          </p:nvPr>
        </p:nvSpPr>
        <p:spPr/>
        <p:txBody>
          <a:bodyPr/>
          <a:lstStyle/>
          <a:p>
            <a:fld id="{2901B45F-83E6-41DD-81FE-3D61A4139122}" type="slidenum">
              <a:rPr lang="en-AU" smtClean="0"/>
              <a:pPr/>
              <a:t>‹#›</a:t>
            </a:fld>
            <a:endParaRPr lang="en-AU"/>
          </a:p>
        </p:txBody>
      </p:sp>
      <p:sp>
        <p:nvSpPr>
          <p:cNvPr id="4" name="Footer Placeholder 3"/>
          <p:cNvSpPr>
            <a:spLocks noGrp="1"/>
          </p:cNvSpPr>
          <p:nvPr>
            <p:ph type="ftr" sz="quarter" idx="11"/>
          </p:nvPr>
        </p:nvSpPr>
        <p:spPr/>
        <p:txBody>
          <a:bodyPr/>
          <a:lstStyle/>
          <a:p>
            <a:r>
              <a:rPr lang="en-AU"/>
              <a:t>aarnet.edu.au </a:t>
            </a:r>
            <a:r>
              <a:rPr lang="en-AU">
                <a:solidFill>
                  <a:schemeClr val="accent1"/>
                </a:solidFill>
              </a:rPr>
              <a:t>|</a:t>
            </a:r>
          </a:p>
        </p:txBody>
      </p:sp>
      <p:sp>
        <p:nvSpPr>
          <p:cNvPr id="21" name="Text Placeholder 20"/>
          <p:cNvSpPr>
            <a:spLocks noGrp="1"/>
          </p:cNvSpPr>
          <p:nvPr>
            <p:ph type="body" sz="quarter" idx="12" hasCustomPrompt="1"/>
          </p:nvPr>
        </p:nvSpPr>
        <p:spPr>
          <a:xfrm>
            <a:off x="7152001" y="1077947"/>
            <a:ext cx="4127500" cy="369332"/>
          </a:xfrm>
        </p:spPr>
        <p:txBody>
          <a:bodyPr anchor="ctr" anchorCtr="0">
            <a:spAutoFit/>
          </a:bodyPr>
          <a:lstStyle>
            <a:lvl1pPr>
              <a:spcBef>
                <a:spcPts val="0"/>
              </a:spcBef>
              <a:defRPr sz="2667" b="0">
                <a:solidFill>
                  <a:schemeClr val="tx1"/>
                </a:solidFill>
              </a:defRPr>
            </a:lvl1pPr>
          </a:lstStyle>
          <a:p>
            <a:pPr lvl="0"/>
            <a:r>
              <a:rPr lang="en-US"/>
              <a:t>Agenda item 1</a:t>
            </a:r>
          </a:p>
        </p:txBody>
      </p:sp>
      <p:sp>
        <p:nvSpPr>
          <p:cNvPr id="24" name="Text Placeholder 20"/>
          <p:cNvSpPr>
            <a:spLocks noGrp="1"/>
          </p:cNvSpPr>
          <p:nvPr>
            <p:ph type="body" sz="quarter" idx="15" hasCustomPrompt="1"/>
          </p:nvPr>
        </p:nvSpPr>
        <p:spPr>
          <a:xfrm>
            <a:off x="7152001" y="3725201"/>
            <a:ext cx="4127500" cy="369332"/>
          </a:xfrm>
        </p:spPr>
        <p:txBody>
          <a:bodyPr anchor="ctr" anchorCtr="0">
            <a:spAutoFit/>
          </a:bodyPr>
          <a:lstStyle>
            <a:lvl1pPr>
              <a:spcBef>
                <a:spcPts val="0"/>
              </a:spcBef>
              <a:defRPr sz="2667" b="0">
                <a:solidFill>
                  <a:schemeClr val="tx1"/>
                </a:solidFill>
              </a:defRPr>
            </a:lvl1pPr>
          </a:lstStyle>
          <a:p>
            <a:pPr lvl="0"/>
            <a:r>
              <a:rPr lang="en-US"/>
              <a:t>Agenda item 3</a:t>
            </a:r>
          </a:p>
        </p:txBody>
      </p:sp>
      <p:sp>
        <p:nvSpPr>
          <p:cNvPr id="25" name="Text Placeholder 20"/>
          <p:cNvSpPr>
            <a:spLocks noGrp="1"/>
          </p:cNvSpPr>
          <p:nvPr>
            <p:ph type="body" sz="quarter" idx="16" hasCustomPrompt="1"/>
          </p:nvPr>
        </p:nvSpPr>
        <p:spPr>
          <a:xfrm>
            <a:off x="7152001" y="5048827"/>
            <a:ext cx="4127500" cy="369332"/>
          </a:xfrm>
        </p:spPr>
        <p:txBody>
          <a:bodyPr anchor="ctr" anchorCtr="0">
            <a:spAutoFit/>
          </a:bodyPr>
          <a:lstStyle>
            <a:lvl1pPr>
              <a:spcBef>
                <a:spcPts val="0"/>
              </a:spcBef>
              <a:defRPr sz="2667" b="0">
                <a:solidFill>
                  <a:schemeClr val="tx1"/>
                </a:solidFill>
              </a:defRPr>
            </a:lvl1pPr>
          </a:lstStyle>
          <a:p>
            <a:pPr lvl="0"/>
            <a:r>
              <a:rPr lang="en-US"/>
              <a:t>Agenda item 4</a:t>
            </a:r>
          </a:p>
        </p:txBody>
      </p:sp>
      <p:sp>
        <p:nvSpPr>
          <p:cNvPr id="26" name="Text Placeholder 20"/>
          <p:cNvSpPr>
            <a:spLocks noGrp="1"/>
          </p:cNvSpPr>
          <p:nvPr>
            <p:ph type="body" sz="quarter" idx="17" hasCustomPrompt="1"/>
          </p:nvPr>
        </p:nvSpPr>
        <p:spPr>
          <a:xfrm>
            <a:off x="7152001" y="2401574"/>
            <a:ext cx="4127500" cy="369332"/>
          </a:xfrm>
        </p:spPr>
        <p:txBody>
          <a:bodyPr anchor="ctr" anchorCtr="0">
            <a:spAutoFit/>
          </a:bodyPr>
          <a:lstStyle>
            <a:lvl1pPr>
              <a:spcBef>
                <a:spcPts val="0"/>
              </a:spcBef>
              <a:defRPr sz="2667" b="0">
                <a:solidFill>
                  <a:schemeClr val="tx1"/>
                </a:solidFill>
              </a:defRPr>
            </a:lvl1pPr>
          </a:lstStyle>
          <a:p>
            <a:pPr lvl="0"/>
            <a:r>
              <a:rPr lang="en-US"/>
              <a:t>Agenda item 2</a:t>
            </a:r>
          </a:p>
        </p:txBody>
      </p:sp>
      <p:sp>
        <p:nvSpPr>
          <p:cNvPr id="28" name="Text Placeholder 20"/>
          <p:cNvSpPr>
            <a:spLocks noGrp="1"/>
          </p:cNvSpPr>
          <p:nvPr>
            <p:ph type="body" sz="quarter" idx="18"/>
          </p:nvPr>
        </p:nvSpPr>
        <p:spPr>
          <a:xfrm>
            <a:off x="7151999" y="1911165"/>
            <a:ext cx="4127501" cy="26524"/>
          </a:xfrm>
          <a:solidFill>
            <a:schemeClr val="accent1"/>
          </a:solidFill>
          <a:ln w="3175">
            <a:solidFill>
              <a:schemeClr val="accent1"/>
            </a:solidFill>
          </a:ln>
        </p:spPr>
        <p:txBody>
          <a:bodyPr anchor="ctr" anchorCtr="0">
            <a:noAutofit/>
          </a:bodyPr>
          <a:lstStyle>
            <a:lvl1pPr>
              <a:spcBef>
                <a:spcPts val="0"/>
              </a:spcBef>
              <a:defRPr sz="800" b="0">
                <a:noFill/>
              </a:defRPr>
            </a:lvl1pPr>
          </a:lstStyle>
          <a:p>
            <a:pPr lvl="0"/>
            <a:r>
              <a:rPr lang="en-US"/>
              <a:t>Edit Master text styles</a:t>
            </a:r>
          </a:p>
        </p:txBody>
      </p:sp>
      <p:sp>
        <p:nvSpPr>
          <p:cNvPr id="65" name="Text Placeholder 20"/>
          <p:cNvSpPr>
            <a:spLocks noGrp="1"/>
          </p:cNvSpPr>
          <p:nvPr>
            <p:ph type="body" sz="quarter" idx="19"/>
          </p:nvPr>
        </p:nvSpPr>
        <p:spPr>
          <a:xfrm>
            <a:off x="7151999" y="3234791"/>
            <a:ext cx="4127501" cy="26524"/>
          </a:xfrm>
          <a:solidFill>
            <a:schemeClr val="accent1"/>
          </a:solidFill>
          <a:ln w="3175">
            <a:solidFill>
              <a:schemeClr val="accent1"/>
            </a:solidFill>
          </a:ln>
        </p:spPr>
        <p:txBody>
          <a:bodyPr anchor="ctr" anchorCtr="0">
            <a:noAutofit/>
          </a:bodyPr>
          <a:lstStyle>
            <a:lvl1pPr>
              <a:spcBef>
                <a:spcPts val="0"/>
              </a:spcBef>
              <a:defRPr sz="800" b="0">
                <a:noFill/>
              </a:defRPr>
            </a:lvl1pPr>
          </a:lstStyle>
          <a:p>
            <a:pPr lvl="0"/>
            <a:r>
              <a:rPr lang="en-US"/>
              <a:t>Edit Master text styles</a:t>
            </a:r>
          </a:p>
        </p:txBody>
      </p:sp>
      <p:sp>
        <p:nvSpPr>
          <p:cNvPr id="66" name="Text Placeholder 20"/>
          <p:cNvSpPr>
            <a:spLocks noGrp="1"/>
          </p:cNvSpPr>
          <p:nvPr>
            <p:ph type="body" sz="quarter" idx="20"/>
          </p:nvPr>
        </p:nvSpPr>
        <p:spPr>
          <a:xfrm>
            <a:off x="7151999" y="4558418"/>
            <a:ext cx="4127501" cy="26524"/>
          </a:xfrm>
          <a:solidFill>
            <a:schemeClr val="accent1"/>
          </a:solidFill>
          <a:ln w="3175">
            <a:solidFill>
              <a:schemeClr val="accent1"/>
            </a:solidFill>
          </a:ln>
        </p:spPr>
        <p:txBody>
          <a:bodyPr anchor="ctr" anchorCtr="0">
            <a:noAutofit/>
          </a:bodyPr>
          <a:lstStyle>
            <a:lvl1pPr>
              <a:spcBef>
                <a:spcPts val="0"/>
              </a:spcBef>
              <a:defRPr sz="800" b="0">
                <a:noFill/>
              </a:defRPr>
            </a:lvl1pPr>
          </a:lstStyle>
          <a:p>
            <a:pPr lvl="0"/>
            <a:r>
              <a:rPr lang="en-US"/>
              <a:t>Edit Master text styles</a:t>
            </a:r>
          </a:p>
        </p:txBody>
      </p:sp>
      <p:grpSp>
        <p:nvGrpSpPr>
          <p:cNvPr id="43" name="Group 42"/>
          <p:cNvGrpSpPr>
            <a:grpSpLocks noChangeAspect="1"/>
          </p:cNvGrpSpPr>
          <p:nvPr userDrawn="1"/>
        </p:nvGrpSpPr>
        <p:grpSpPr bwMode="auto">
          <a:xfrm>
            <a:off x="1343035" y="2696408"/>
            <a:ext cx="3450947" cy="1121587"/>
            <a:chOff x="-166" y="657"/>
            <a:chExt cx="5926" cy="1926"/>
          </a:xfrm>
          <a:solidFill>
            <a:schemeClr val="tx1"/>
          </a:solidFill>
        </p:grpSpPr>
        <p:sp>
          <p:nvSpPr>
            <p:cNvPr id="44" name="Freeform 5"/>
            <p:cNvSpPr>
              <a:spLocks/>
            </p:cNvSpPr>
            <p:nvPr userDrawn="1"/>
          </p:nvSpPr>
          <p:spPr bwMode="auto">
            <a:xfrm>
              <a:off x="5367" y="1187"/>
              <a:ext cx="393" cy="818"/>
            </a:xfrm>
            <a:custGeom>
              <a:avLst/>
              <a:gdLst>
                <a:gd name="T0" fmla="*/ 2250 w 2250"/>
                <a:gd name="T1" fmla="*/ 4035 h 4678"/>
                <a:gd name="T2" fmla="*/ 2250 w 2250"/>
                <a:gd name="T3" fmla="*/ 4576 h 4678"/>
                <a:gd name="T4" fmla="*/ 1881 w 2250"/>
                <a:gd name="T5" fmla="*/ 4649 h 4678"/>
                <a:gd name="T6" fmla="*/ 1524 w 2250"/>
                <a:gd name="T7" fmla="*/ 4678 h 4678"/>
                <a:gd name="T8" fmla="*/ 692 w 2250"/>
                <a:gd name="T9" fmla="*/ 4384 h 4678"/>
                <a:gd name="T10" fmla="*/ 407 w 2250"/>
                <a:gd name="T11" fmla="*/ 3438 h 4678"/>
                <a:gd name="T12" fmla="*/ 407 w 2250"/>
                <a:gd name="T13" fmla="*/ 1535 h 4678"/>
                <a:gd name="T14" fmla="*/ 0 w 2250"/>
                <a:gd name="T15" fmla="*/ 1535 h 4678"/>
                <a:gd name="T16" fmla="*/ 0 w 2250"/>
                <a:gd name="T17" fmla="*/ 1025 h 4678"/>
                <a:gd name="T18" fmla="*/ 407 w 2250"/>
                <a:gd name="T19" fmla="*/ 1025 h 4678"/>
                <a:gd name="T20" fmla="*/ 407 w 2250"/>
                <a:gd name="T21" fmla="*/ 0 h 4678"/>
                <a:gd name="T22" fmla="*/ 1011 w 2250"/>
                <a:gd name="T23" fmla="*/ 0 h 4678"/>
                <a:gd name="T24" fmla="*/ 1011 w 2250"/>
                <a:gd name="T25" fmla="*/ 1025 h 4678"/>
                <a:gd name="T26" fmla="*/ 2250 w 2250"/>
                <a:gd name="T27" fmla="*/ 1025 h 4678"/>
                <a:gd name="T28" fmla="*/ 2250 w 2250"/>
                <a:gd name="T29" fmla="*/ 1535 h 4678"/>
                <a:gd name="T30" fmla="*/ 1011 w 2250"/>
                <a:gd name="T31" fmla="*/ 1535 h 4678"/>
                <a:gd name="T32" fmla="*/ 1011 w 2250"/>
                <a:gd name="T33" fmla="*/ 3169 h 4678"/>
                <a:gd name="T34" fmla="*/ 1024 w 2250"/>
                <a:gd name="T35" fmla="*/ 3610 h 4678"/>
                <a:gd name="T36" fmla="*/ 1113 w 2250"/>
                <a:gd name="T37" fmla="*/ 3907 h 4678"/>
                <a:gd name="T38" fmla="*/ 1307 w 2250"/>
                <a:gd name="T39" fmla="*/ 4094 h 4678"/>
                <a:gd name="T40" fmla="*/ 1682 w 2250"/>
                <a:gd name="T41" fmla="*/ 4153 h 4678"/>
                <a:gd name="T42" fmla="*/ 1988 w 2250"/>
                <a:gd name="T43" fmla="*/ 4111 h 4678"/>
                <a:gd name="T44" fmla="*/ 2219 w 2250"/>
                <a:gd name="T45" fmla="*/ 4035 h 4678"/>
                <a:gd name="T46" fmla="*/ 2250 w 2250"/>
                <a:gd name="T47" fmla="*/ 4035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50" h="4678">
                  <a:moveTo>
                    <a:pt x="2250" y="4035"/>
                  </a:moveTo>
                  <a:cubicBezTo>
                    <a:pt x="2250" y="4576"/>
                    <a:pt x="2250" y="4576"/>
                    <a:pt x="2250" y="4576"/>
                  </a:cubicBezTo>
                  <a:cubicBezTo>
                    <a:pt x="2138" y="4606"/>
                    <a:pt x="2015" y="4631"/>
                    <a:pt x="1881" y="4649"/>
                  </a:cubicBezTo>
                  <a:cubicBezTo>
                    <a:pt x="1748" y="4669"/>
                    <a:pt x="1628" y="4678"/>
                    <a:pt x="1524" y="4678"/>
                  </a:cubicBezTo>
                  <a:cubicBezTo>
                    <a:pt x="1159" y="4678"/>
                    <a:pt x="881" y="4580"/>
                    <a:pt x="692" y="4384"/>
                  </a:cubicBezTo>
                  <a:cubicBezTo>
                    <a:pt x="500" y="4186"/>
                    <a:pt x="407" y="3872"/>
                    <a:pt x="407" y="3438"/>
                  </a:cubicBezTo>
                  <a:cubicBezTo>
                    <a:pt x="407" y="1535"/>
                    <a:pt x="407" y="1535"/>
                    <a:pt x="407" y="1535"/>
                  </a:cubicBezTo>
                  <a:cubicBezTo>
                    <a:pt x="0" y="1535"/>
                    <a:pt x="0" y="1535"/>
                    <a:pt x="0" y="1535"/>
                  </a:cubicBezTo>
                  <a:cubicBezTo>
                    <a:pt x="0" y="1025"/>
                    <a:pt x="0" y="1025"/>
                    <a:pt x="0" y="1025"/>
                  </a:cubicBezTo>
                  <a:cubicBezTo>
                    <a:pt x="407" y="1025"/>
                    <a:pt x="407" y="1025"/>
                    <a:pt x="407" y="1025"/>
                  </a:cubicBezTo>
                  <a:cubicBezTo>
                    <a:pt x="407" y="0"/>
                    <a:pt x="407" y="0"/>
                    <a:pt x="407" y="0"/>
                  </a:cubicBezTo>
                  <a:cubicBezTo>
                    <a:pt x="1011" y="0"/>
                    <a:pt x="1011" y="0"/>
                    <a:pt x="1011" y="0"/>
                  </a:cubicBezTo>
                  <a:cubicBezTo>
                    <a:pt x="1011" y="1025"/>
                    <a:pt x="1011" y="1025"/>
                    <a:pt x="1011" y="1025"/>
                  </a:cubicBezTo>
                  <a:cubicBezTo>
                    <a:pt x="2250" y="1025"/>
                    <a:pt x="2250" y="1025"/>
                    <a:pt x="2250" y="1025"/>
                  </a:cubicBezTo>
                  <a:cubicBezTo>
                    <a:pt x="2250" y="1535"/>
                    <a:pt x="2250" y="1535"/>
                    <a:pt x="2250" y="1535"/>
                  </a:cubicBezTo>
                  <a:cubicBezTo>
                    <a:pt x="1011" y="1535"/>
                    <a:pt x="1011" y="1535"/>
                    <a:pt x="1011" y="1535"/>
                  </a:cubicBezTo>
                  <a:cubicBezTo>
                    <a:pt x="1011" y="3169"/>
                    <a:pt x="1011" y="3169"/>
                    <a:pt x="1011" y="3169"/>
                  </a:cubicBezTo>
                  <a:cubicBezTo>
                    <a:pt x="1011" y="3357"/>
                    <a:pt x="1016" y="3503"/>
                    <a:pt x="1024" y="3610"/>
                  </a:cubicBezTo>
                  <a:cubicBezTo>
                    <a:pt x="1032" y="3716"/>
                    <a:pt x="1062" y="3814"/>
                    <a:pt x="1113" y="3907"/>
                  </a:cubicBezTo>
                  <a:cubicBezTo>
                    <a:pt x="1161" y="3992"/>
                    <a:pt x="1225" y="4055"/>
                    <a:pt x="1307" y="4094"/>
                  </a:cubicBezTo>
                  <a:cubicBezTo>
                    <a:pt x="1388" y="4134"/>
                    <a:pt x="1515" y="4153"/>
                    <a:pt x="1682" y="4153"/>
                  </a:cubicBezTo>
                  <a:cubicBezTo>
                    <a:pt x="1779" y="4153"/>
                    <a:pt x="1883" y="4140"/>
                    <a:pt x="1988" y="4111"/>
                  </a:cubicBezTo>
                  <a:cubicBezTo>
                    <a:pt x="2095" y="4081"/>
                    <a:pt x="2173" y="4055"/>
                    <a:pt x="2219" y="4035"/>
                  </a:cubicBezTo>
                  <a:lnTo>
                    <a:pt x="2250" y="40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45" name="Freeform 6"/>
            <p:cNvSpPr>
              <a:spLocks noEditPoints="1"/>
            </p:cNvSpPr>
            <p:nvPr userDrawn="1"/>
          </p:nvSpPr>
          <p:spPr bwMode="auto">
            <a:xfrm>
              <a:off x="4777" y="1350"/>
              <a:ext cx="569" cy="656"/>
            </a:xfrm>
            <a:custGeom>
              <a:avLst/>
              <a:gdLst>
                <a:gd name="T0" fmla="*/ 480 w 3253"/>
                <a:gd name="T1" fmla="*/ 515 h 3755"/>
                <a:gd name="T2" fmla="*/ 1742 w 3253"/>
                <a:gd name="T3" fmla="*/ 0 h 3755"/>
                <a:gd name="T4" fmla="*/ 2862 w 3253"/>
                <a:gd name="T5" fmla="*/ 424 h 3755"/>
                <a:gd name="T6" fmla="*/ 3253 w 3253"/>
                <a:gd name="T7" fmla="*/ 1627 h 3755"/>
                <a:gd name="T8" fmla="*/ 3253 w 3253"/>
                <a:gd name="T9" fmla="*/ 1955 h 3755"/>
                <a:gd name="T10" fmla="*/ 612 w 3253"/>
                <a:gd name="T11" fmla="*/ 1955 h 3755"/>
                <a:gd name="T12" fmla="*/ 712 w 3253"/>
                <a:gd name="T13" fmla="*/ 2527 h 3755"/>
                <a:gd name="T14" fmla="*/ 984 w 3253"/>
                <a:gd name="T15" fmla="*/ 2926 h 3755"/>
                <a:gd name="T16" fmla="*/ 1380 w 3253"/>
                <a:gd name="T17" fmla="*/ 3156 h 3755"/>
                <a:gd name="T18" fmla="*/ 1886 w 3253"/>
                <a:gd name="T19" fmla="*/ 3232 h 3755"/>
                <a:gd name="T20" fmla="*/ 2621 w 3253"/>
                <a:gd name="T21" fmla="*/ 3085 h 3755"/>
                <a:gd name="T22" fmla="*/ 3148 w 3253"/>
                <a:gd name="T23" fmla="*/ 2796 h 3755"/>
                <a:gd name="T24" fmla="*/ 3181 w 3253"/>
                <a:gd name="T25" fmla="*/ 2796 h 3755"/>
                <a:gd name="T26" fmla="*/ 3181 w 3253"/>
                <a:gd name="T27" fmla="*/ 3454 h 3755"/>
                <a:gd name="T28" fmla="*/ 2559 w 3253"/>
                <a:gd name="T29" fmla="*/ 3670 h 3755"/>
                <a:gd name="T30" fmla="*/ 1891 w 3253"/>
                <a:gd name="T31" fmla="*/ 3755 h 3755"/>
                <a:gd name="T32" fmla="*/ 500 w 3253"/>
                <a:gd name="T33" fmla="*/ 3274 h 3755"/>
                <a:gd name="T34" fmla="*/ 0 w 3253"/>
                <a:gd name="T35" fmla="*/ 1907 h 3755"/>
                <a:gd name="T36" fmla="*/ 480 w 3253"/>
                <a:gd name="T37" fmla="*/ 515 h 3755"/>
                <a:gd name="T38" fmla="*/ 2670 w 3253"/>
                <a:gd name="T39" fmla="*/ 1491 h 3755"/>
                <a:gd name="T40" fmla="*/ 2430 w 3253"/>
                <a:gd name="T41" fmla="*/ 755 h 3755"/>
                <a:gd name="T42" fmla="*/ 1713 w 3253"/>
                <a:gd name="T43" fmla="*/ 495 h 3755"/>
                <a:gd name="T44" fmla="*/ 939 w 3253"/>
                <a:gd name="T45" fmla="*/ 780 h 3755"/>
                <a:gd name="T46" fmla="*/ 612 w 3253"/>
                <a:gd name="T47" fmla="*/ 1491 h 3755"/>
                <a:gd name="T48" fmla="*/ 2670 w 3253"/>
                <a:gd name="T49" fmla="*/ 1491 h 3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53" h="3755">
                  <a:moveTo>
                    <a:pt x="480" y="515"/>
                  </a:moveTo>
                  <a:cubicBezTo>
                    <a:pt x="799" y="171"/>
                    <a:pt x="1221" y="0"/>
                    <a:pt x="1742" y="0"/>
                  </a:cubicBezTo>
                  <a:cubicBezTo>
                    <a:pt x="2226" y="0"/>
                    <a:pt x="2598" y="141"/>
                    <a:pt x="2862" y="424"/>
                  </a:cubicBezTo>
                  <a:cubicBezTo>
                    <a:pt x="3123" y="706"/>
                    <a:pt x="3253" y="1107"/>
                    <a:pt x="3253" y="1627"/>
                  </a:cubicBezTo>
                  <a:cubicBezTo>
                    <a:pt x="3253" y="1955"/>
                    <a:pt x="3253" y="1955"/>
                    <a:pt x="3253" y="1955"/>
                  </a:cubicBezTo>
                  <a:cubicBezTo>
                    <a:pt x="612" y="1955"/>
                    <a:pt x="612" y="1955"/>
                    <a:pt x="612" y="1955"/>
                  </a:cubicBezTo>
                  <a:cubicBezTo>
                    <a:pt x="612" y="2173"/>
                    <a:pt x="645" y="2364"/>
                    <a:pt x="712" y="2527"/>
                  </a:cubicBezTo>
                  <a:cubicBezTo>
                    <a:pt x="778" y="2689"/>
                    <a:pt x="869" y="2822"/>
                    <a:pt x="984" y="2926"/>
                  </a:cubicBezTo>
                  <a:cubicBezTo>
                    <a:pt x="1096" y="3028"/>
                    <a:pt x="1227" y="3105"/>
                    <a:pt x="1380" y="3156"/>
                  </a:cubicBezTo>
                  <a:cubicBezTo>
                    <a:pt x="1532" y="3205"/>
                    <a:pt x="1701" y="3232"/>
                    <a:pt x="1886" y="3232"/>
                  </a:cubicBezTo>
                  <a:cubicBezTo>
                    <a:pt x="2129" y="3232"/>
                    <a:pt x="2374" y="3182"/>
                    <a:pt x="2621" y="3085"/>
                  </a:cubicBezTo>
                  <a:cubicBezTo>
                    <a:pt x="2866" y="2986"/>
                    <a:pt x="3042" y="2891"/>
                    <a:pt x="3148" y="2796"/>
                  </a:cubicBezTo>
                  <a:cubicBezTo>
                    <a:pt x="3181" y="2796"/>
                    <a:pt x="3181" y="2796"/>
                    <a:pt x="3181" y="2796"/>
                  </a:cubicBezTo>
                  <a:cubicBezTo>
                    <a:pt x="3181" y="3454"/>
                    <a:pt x="3181" y="3454"/>
                    <a:pt x="3181" y="3454"/>
                  </a:cubicBezTo>
                  <a:cubicBezTo>
                    <a:pt x="2977" y="3539"/>
                    <a:pt x="2769" y="3612"/>
                    <a:pt x="2559" y="3670"/>
                  </a:cubicBezTo>
                  <a:cubicBezTo>
                    <a:pt x="2346" y="3727"/>
                    <a:pt x="2124" y="3755"/>
                    <a:pt x="1891" y="3755"/>
                  </a:cubicBezTo>
                  <a:cubicBezTo>
                    <a:pt x="1296" y="3755"/>
                    <a:pt x="832" y="3595"/>
                    <a:pt x="500" y="3274"/>
                  </a:cubicBezTo>
                  <a:cubicBezTo>
                    <a:pt x="166" y="2954"/>
                    <a:pt x="0" y="2498"/>
                    <a:pt x="0" y="1907"/>
                  </a:cubicBezTo>
                  <a:cubicBezTo>
                    <a:pt x="0" y="1323"/>
                    <a:pt x="159" y="859"/>
                    <a:pt x="480" y="515"/>
                  </a:cubicBezTo>
                  <a:close/>
                  <a:moveTo>
                    <a:pt x="2670" y="1491"/>
                  </a:moveTo>
                  <a:cubicBezTo>
                    <a:pt x="2669" y="1173"/>
                    <a:pt x="2588" y="928"/>
                    <a:pt x="2430" y="755"/>
                  </a:cubicBezTo>
                  <a:cubicBezTo>
                    <a:pt x="2274" y="581"/>
                    <a:pt x="2034" y="495"/>
                    <a:pt x="1713" y="495"/>
                  </a:cubicBezTo>
                  <a:cubicBezTo>
                    <a:pt x="1389" y="495"/>
                    <a:pt x="1130" y="590"/>
                    <a:pt x="939" y="780"/>
                  </a:cubicBezTo>
                  <a:cubicBezTo>
                    <a:pt x="747" y="969"/>
                    <a:pt x="638" y="1207"/>
                    <a:pt x="612" y="1491"/>
                  </a:cubicBezTo>
                  <a:lnTo>
                    <a:pt x="2670" y="14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46" name="Freeform 7"/>
            <p:cNvSpPr>
              <a:spLocks/>
            </p:cNvSpPr>
            <p:nvPr userDrawn="1"/>
          </p:nvSpPr>
          <p:spPr bwMode="auto">
            <a:xfrm>
              <a:off x="4210" y="1350"/>
              <a:ext cx="524" cy="642"/>
            </a:xfrm>
            <a:custGeom>
              <a:avLst/>
              <a:gdLst>
                <a:gd name="T0" fmla="*/ 605 w 2995"/>
                <a:gd name="T1" fmla="*/ 497 h 3674"/>
                <a:gd name="T2" fmla="*/ 1188 w 2995"/>
                <a:gd name="T3" fmla="*/ 131 h 3674"/>
                <a:gd name="T4" fmla="*/ 1807 w 2995"/>
                <a:gd name="T5" fmla="*/ 0 h 3674"/>
                <a:gd name="T6" fmla="*/ 2691 w 2995"/>
                <a:gd name="T7" fmla="*/ 348 h 3674"/>
                <a:gd name="T8" fmla="*/ 2995 w 2995"/>
                <a:gd name="T9" fmla="*/ 1354 h 3674"/>
                <a:gd name="T10" fmla="*/ 2995 w 2995"/>
                <a:gd name="T11" fmla="*/ 3674 h 3674"/>
                <a:gd name="T12" fmla="*/ 2391 w 2995"/>
                <a:gd name="T13" fmla="*/ 3674 h 3674"/>
                <a:gd name="T14" fmla="*/ 2391 w 2995"/>
                <a:gd name="T15" fmla="*/ 1640 h 3674"/>
                <a:gd name="T16" fmla="*/ 2361 w 2995"/>
                <a:gd name="T17" fmla="*/ 1178 h 3674"/>
                <a:gd name="T18" fmla="*/ 2256 w 2995"/>
                <a:gd name="T19" fmla="*/ 841 h 3674"/>
                <a:gd name="T20" fmla="*/ 2026 w 2995"/>
                <a:gd name="T21" fmla="*/ 641 h 3674"/>
                <a:gd name="T22" fmla="*/ 1636 w 2995"/>
                <a:gd name="T23" fmla="*/ 575 h 3674"/>
                <a:gd name="T24" fmla="*/ 1121 w 2995"/>
                <a:gd name="T25" fmla="*/ 697 h 3674"/>
                <a:gd name="T26" fmla="*/ 605 w 2995"/>
                <a:gd name="T27" fmla="*/ 1007 h 3674"/>
                <a:gd name="T28" fmla="*/ 605 w 2995"/>
                <a:gd name="T29" fmla="*/ 3674 h 3674"/>
                <a:gd name="T30" fmla="*/ 0 w 2995"/>
                <a:gd name="T31" fmla="*/ 3674 h 3674"/>
                <a:gd name="T32" fmla="*/ 0 w 2995"/>
                <a:gd name="T33" fmla="*/ 95 h 3674"/>
                <a:gd name="T34" fmla="*/ 605 w 2995"/>
                <a:gd name="T35" fmla="*/ 95 h 3674"/>
                <a:gd name="T36" fmla="*/ 605 w 2995"/>
                <a:gd name="T37" fmla="*/ 497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95" h="3674">
                  <a:moveTo>
                    <a:pt x="605" y="497"/>
                  </a:moveTo>
                  <a:cubicBezTo>
                    <a:pt x="793" y="340"/>
                    <a:pt x="987" y="218"/>
                    <a:pt x="1188" y="131"/>
                  </a:cubicBezTo>
                  <a:cubicBezTo>
                    <a:pt x="1389" y="44"/>
                    <a:pt x="1595" y="0"/>
                    <a:pt x="1807" y="0"/>
                  </a:cubicBezTo>
                  <a:cubicBezTo>
                    <a:pt x="2193" y="0"/>
                    <a:pt x="2488" y="116"/>
                    <a:pt x="2691" y="348"/>
                  </a:cubicBezTo>
                  <a:cubicBezTo>
                    <a:pt x="2895" y="582"/>
                    <a:pt x="2995" y="916"/>
                    <a:pt x="2995" y="1354"/>
                  </a:cubicBezTo>
                  <a:cubicBezTo>
                    <a:pt x="2995" y="3674"/>
                    <a:pt x="2995" y="3674"/>
                    <a:pt x="2995" y="3674"/>
                  </a:cubicBezTo>
                  <a:cubicBezTo>
                    <a:pt x="2391" y="3674"/>
                    <a:pt x="2391" y="3674"/>
                    <a:pt x="2391" y="3674"/>
                  </a:cubicBezTo>
                  <a:cubicBezTo>
                    <a:pt x="2391" y="1640"/>
                    <a:pt x="2391" y="1640"/>
                    <a:pt x="2391" y="1640"/>
                  </a:cubicBezTo>
                  <a:cubicBezTo>
                    <a:pt x="2391" y="1476"/>
                    <a:pt x="2381" y="1323"/>
                    <a:pt x="2361" y="1178"/>
                  </a:cubicBezTo>
                  <a:cubicBezTo>
                    <a:pt x="2344" y="1035"/>
                    <a:pt x="2307" y="923"/>
                    <a:pt x="2256" y="841"/>
                  </a:cubicBezTo>
                  <a:cubicBezTo>
                    <a:pt x="2204" y="752"/>
                    <a:pt x="2126" y="684"/>
                    <a:pt x="2026" y="641"/>
                  </a:cubicBezTo>
                  <a:cubicBezTo>
                    <a:pt x="1925" y="597"/>
                    <a:pt x="1796" y="575"/>
                    <a:pt x="1636" y="575"/>
                  </a:cubicBezTo>
                  <a:cubicBezTo>
                    <a:pt x="1471" y="575"/>
                    <a:pt x="1298" y="617"/>
                    <a:pt x="1121" y="697"/>
                  </a:cubicBezTo>
                  <a:cubicBezTo>
                    <a:pt x="941" y="778"/>
                    <a:pt x="768" y="882"/>
                    <a:pt x="605" y="1007"/>
                  </a:cubicBezTo>
                  <a:cubicBezTo>
                    <a:pt x="605" y="3674"/>
                    <a:pt x="605" y="3674"/>
                    <a:pt x="605" y="3674"/>
                  </a:cubicBezTo>
                  <a:cubicBezTo>
                    <a:pt x="0" y="3674"/>
                    <a:pt x="0" y="3674"/>
                    <a:pt x="0" y="3674"/>
                  </a:cubicBezTo>
                  <a:cubicBezTo>
                    <a:pt x="0" y="95"/>
                    <a:pt x="0" y="95"/>
                    <a:pt x="0" y="95"/>
                  </a:cubicBezTo>
                  <a:cubicBezTo>
                    <a:pt x="605" y="95"/>
                    <a:pt x="605" y="95"/>
                    <a:pt x="605" y="95"/>
                  </a:cubicBezTo>
                  <a:lnTo>
                    <a:pt x="605"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47" name="Freeform 8"/>
            <p:cNvSpPr>
              <a:spLocks/>
            </p:cNvSpPr>
            <p:nvPr userDrawn="1"/>
          </p:nvSpPr>
          <p:spPr bwMode="auto">
            <a:xfrm>
              <a:off x="3679" y="1361"/>
              <a:ext cx="455" cy="631"/>
            </a:xfrm>
            <a:custGeom>
              <a:avLst/>
              <a:gdLst>
                <a:gd name="T0" fmla="*/ 2604 w 2604"/>
                <a:gd name="T1" fmla="*/ 14 h 3609"/>
                <a:gd name="T2" fmla="*/ 2604 w 2604"/>
                <a:gd name="T3" fmla="*/ 1116 h 3609"/>
                <a:gd name="T4" fmla="*/ 2502 w 2604"/>
                <a:gd name="T5" fmla="*/ 1116 h 3609"/>
                <a:gd name="T6" fmla="*/ 2267 w 2604"/>
                <a:gd name="T7" fmla="*/ 1077 h 3609"/>
                <a:gd name="T8" fmla="*/ 1995 w 2604"/>
                <a:gd name="T9" fmla="*/ 1063 h 3609"/>
                <a:gd name="T10" fmla="*/ 1563 w 2604"/>
                <a:gd name="T11" fmla="*/ 1096 h 3609"/>
                <a:gd name="T12" fmla="*/ 1158 w 2604"/>
                <a:gd name="T13" fmla="*/ 1205 h 3609"/>
                <a:gd name="T14" fmla="*/ 1158 w 2604"/>
                <a:gd name="T15" fmla="*/ 3609 h 3609"/>
                <a:gd name="T16" fmla="*/ 0 w 2604"/>
                <a:gd name="T17" fmla="*/ 3609 h 3609"/>
                <a:gd name="T18" fmla="*/ 0 w 2604"/>
                <a:gd name="T19" fmla="*/ 15 h 3609"/>
                <a:gd name="T20" fmla="*/ 1158 w 2604"/>
                <a:gd name="T21" fmla="*/ 15 h 3609"/>
                <a:gd name="T22" fmla="*/ 1158 w 2604"/>
                <a:gd name="T23" fmla="*/ 545 h 3609"/>
                <a:gd name="T24" fmla="*/ 1817 w 2604"/>
                <a:gd name="T25" fmla="*/ 109 h 3609"/>
                <a:gd name="T26" fmla="*/ 2334 w 2604"/>
                <a:gd name="T27" fmla="*/ 0 h 3609"/>
                <a:gd name="T28" fmla="*/ 2471 w 2604"/>
                <a:gd name="T29" fmla="*/ 4 h 3609"/>
                <a:gd name="T30" fmla="*/ 2604 w 2604"/>
                <a:gd name="T31" fmla="*/ 14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04" h="3609">
                  <a:moveTo>
                    <a:pt x="2604" y="14"/>
                  </a:moveTo>
                  <a:cubicBezTo>
                    <a:pt x="2604" y="1116"/>
                    <a:pt x="2604" y="1116"/>
                    <a:pt x="2604" y="1116"/>
                  </a:cubicBezTo>
                  <a:cubicBezTo>
                    <a:pt x="2502" y="1116"/>
                    <a:pt x="2502" y="1116"/>
                    <a:pt x="2502" y="1116"/>
                  </a:cubicBezTo>
                  <a:cubicBezTo>
                    <a:pt x="2454" y="1098"/>
                    <a:pt x="2375" y="1085"/>
                    <a:pt x="2267" y="1077"/>
                  </a:cubicBezTo>
                  <a:cubicBezTo>
                    <a:pt x="2158" y="1068"/>
                    <a:pt x="2067" y="1063"/>
                    <a:pt x="1995" y="1063"/>
                  </a:cubicBezTo>
                  <a:cubicBezTo>
                    <a:pt x="1832" y="1063"/>
                    <a:pt x="1687" y="1075"/>
                    <a:pt x="1563" y="1096"/>
                  </a:cubicBezTo>
                  <a:cubicBezTo>
                    <a:pt x="1437" y="1118"/>
                    <a:pt x="1302" y="1152"/>
                    <a:pt x="1158" y="1205"/>
                  </a:cubicBezTo>
                  <a:cubicBezTo>
                    <a:pt x="1158" y="3609"/>
                    <a:pt x="1158" y="3609"/>
                    <a:pt x="1158" y="3609"/>
                  </a:cubicBezTo>
                  <a:cubicBezTo>
                    <a:pt x="0" y="3609"/>
                    <a:pt x="0" y="3609"/>
                    <a:pt x="0" y="3609"/>
                  </a:cubicBezTo>
                  <a:cubicBezTo>
                    <a:pt x="0" y="15"/>
                    <a:pt x="0" y="15"/>
                    <a:pt x="0" y="15"/>
                  </a:cubicBezTo>
                  <a:cubicBezTo>
                    <a:pt x="1158" y="15"/>
                    <a:pt x="1158" y="15"/>
                    <a:pt x="1158" y="15"/>
                  </a:cubicBezTo>
                  <a:cubicBezTo>
                    <a:pt x="1158" y="545"/>
                    <a:pt x="1158" y="545"/>
                    <a:pt x="1158" y="545"/>
                  </a:cubicBezTo>
                  <a:cubicBezTo>
                    <a:pt x="1411" y="326"/>
                    <a:pt x="1632" y="181"/>
                    <a:pt x="1817" y="109"/>
                  </a:cubicBezTo>
                  <a:cubicBezTo>
                    <a:pt x="2005" y="37"/>
                    <a:pt x="2176" y="0"/>
                    <a:pt x="2334" y="0"/>
                  </a:cubicBezTo>
                  <a:cubicBezTo>
                    <a:pt x="2374" y="0"/>
                    <a:pt x="2420" y="2"/>
                    <a:pt x="2471" y="4"/>
                  </a:cubicBezTo>
                  <a:cubicBezTo>
                    <a:pt x="2522" y="7"/>
                    <a:pt x="2566" y="10"/>
                    <a:pt x="26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48" name="Freeform 9"/>
            <p:cNvSpPr>
              <a:spLocks noEditPoints="1"/>
            </p:cNvSpPr>
            <p:nvPr userDrawn="1"/>
          </p:nvSpPr>
          <p:spPr bwMode="auto">
            <a:xfrm>
              <a:off x="2981" y="1344"/>
              <a:ext cx="627" cy="665"/>
            </a:xfrm>
            <a:custGeom>
              <a:avLst/>
              <a:gdLst>
                <a:gd name="T0" fmla="*/ 423 w 3586"/>
                <a:gd name="T1" fmla="*/ 1048 h 3800"/>
                <a:gd name="T2" fmla="*/ 318 w 3586"/>
                <a:gd name="T3" fmla="*/ 1048 h 3800"/>
                <a:gd name="T4" fmla="*/ 318 w 3586"/>
                <a:gd name="T5" fmla="*/ 179 h 3800"/>
                <a:gd name="T6" fmla="*/ 910 w 3586"/>
                <a:gd name="T7" fmla="*/ 66 h 3800"/>
                <a:gd name="T8" fmla="*/ 1733 w 3586"/>
                <a:gd name="T9" fmla="*/ 0 h 3800"/>
                <a:gd name="T10" fmla="*/ 3150 w 3586"/>
                <a:gd name="T11" fmla="*/ 303 h 3800"/>
                <a:gd name="T12" fmla="*/ 3586 w 3586"/>
                <a:gd name="T13" fmla="*/ 1254 h 3800"/>
                <a:gd name="T14" fmla="*/ 3586 w 3586"/>
                <a:gd name="T15" fmla="*/ 3704 h 3800"/>
                <a:gd name="T16" fmla="*/ 2444 w 3586"/>
                <a:gd name="T17" fmla="*/ 3704 h 3800"/>
                <a:gd name="T18" fmla="*/ 2444 w 3586"/>
                <a:gd name="T19" fmla="*/ 3323 h 3800"/>
                <a:gd name="T20" fmla="*/ 2214 w 3586"/>
                <a:gd name="T21" fmla="*/ 3494 h 3800"/>
                <a:gd name="T22" fmla="*/ 1954 w 3586"/>
                <a:gd name="T23" fmla="*/ 3650 h 3800"/>
                <a:gd name="T24" fmla="*/ 1603 w 3586"/>
                <a:gd name="T25" fmla="*/ 3764 h 3800"/>
                <a:gd name="T26" fmla="*/ 1203 w 3586"/>
                <a:gd name="T27" fmla="*/ 3800 h 3800"/>
                <a:gd name="T28" fmla="*/ 346 w 3586"/>
                <a:gd name="T29" fmla="*/ 3482 h 3800"/>
                <a:gd name="T30" fmla="*/ 0 w 3586"/>
                <a:gd name="T31" fmla="*/ 2671 h 3800"/>
                <a:gd name="T32" fmla="*/ 176 w 3586"/>
                <a:gd name="T33" fmla="*/ 2026 h 3800"/>
                <a:gd name="T34" fmla="*/ 676 w 3586"/>
                <a:gd name="T35" fmla="*/ 1631 h 3800"/>
                <a:gd name="T36" fmla="*/ 1468 w 3586"/>
                <a:gd name="T37" fmla="*/ 1425 h 3800"/>
                <a:gd name="T38" fmla="*/ 2449 w 3586"/>
                <a:gd name="T39" fmla="*/ 1336 h 3800"/>
                <a:gd name="T40" fmla="*/ 2449 w 3586"/>
                <a:gd name="T41" fmla="*/ 1317 h 3800"/>
                <a:gd name="T42" fmla="*/ 2207 w 3586"/>
                <a:gd name="T43" fmla="*/ 903 h 3800"/>
                <a:gd name="T44" fmla="*/ 1493 w 3586"/>
                <a:gd name="T45" fmla="*/ 790 h 3800"/>
                <a:gd name="T46" fmla="*/ 886 w 3586"/>
                <a:gd name="T47" fmla="*/ 892 h 3800"/>
                <a:gd name="T48" fmla="*/ 423 w 3586"/>
                <a:gd name="T49" fmla="*/ 1048 h 3800"/>
                <a:gd name="T50" fmla="*/ 2444 w 3586"/>
                <a:gd name="T51" fmla="*/ 2763 h 3800"/>
                <a:gd name="T52" fmla="*/ 2444 w 3586"/>
                <a:gd name="T53" fmla="*/ 2014 h 3800"/>
                <a:gd name="T54" fmla="*/ 1939 w 3586"/>
                <a:gd name="T55" fmla="*/ 2067 h 3800"/>
                <a:gd name="T56" fmla="*/ 1527 w 3586"/>
                <a:gd name="T57" fmla="*/ 2146 h 3800"/>
                <a:gd name="T58" fmla="*/ 1264 w 3586"/>
                <a:gd name="T59" fmla="*/ 2304 h 3800"/>
                <a:gd name="T60" fmla="*/ 1173 w 3586"/>
                <a:gd name="T61" fmla="*/ 2577 h 3800"/>
                <a:gd name="T62" fmla="*/ 1193 w 3586"/>
                <a:gd name="T63" fmla="*/ 2760 h 3800"/>
                <a:gd name="T64" fmla="*/ 1289 w 3586"/>
                <a:gd name="T65" fmla="*/ 2893 h 3800"/>
                <a:gd name="T66" fmla="*/ 1465 w 3586"/>
                <a:gd name="T67" fmla="*/ 2987 h 3800"/>
                <a:gd name="T68" fmla="*/ 1784 w 3586"/>
                <a:gd name="T69" fmla="*/ 3018 h 3800"/>
                <a:gd name="T70" fmla="*/ 2133 w 3586"/>
                <a:gd name="T71" fmla="*/ 2947 h 3800"/>
                <a:gd name="T72" fmla="*/ 2444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423" y="1048"/>
                  </a:moveTo>
                  <a:cubicBezTo>
                    <a:pt x="318" y="1048"/>
                    <a:pt x="318" y="1048"/>
                    <a:pt x="318" y="1048"/>
                  </a:cubicBezTo>
                  <a:cubicBezTo>
                    <a:pt x="318" y="179"/>
                    <a:pt x="318" y="179"/>
                    <a:pt x="318" y="179"/>
                  </a:cubicBezTo>
                  <a:cubicBezTo>
                    <a:pt x="440" y="148"/>
                    <a:pt x="637" y="110"/>
                    <a:pt x="910" y="66"/>
                  </a:cubicBezTo>
                  <a:cubicBezTo>
                    <a:pt x="1185" y="23"/>
                    <a:pt x="1458" y="0"/>
                    <a:pt x="1733" y="0"/>
                  </a:cubicBezTo>
                  <a:cubicBezTo>
                    <a:pt x="2388" y="0"/>
                    <a:pt x="2860" y="102"/>
                    <a:pt x="3150" y="303"/>
                  </a:cubicBezTo>
                  <a:cubicBezTo>
                    <a:pt x="3441" y="505"/>
                    <a:pt x="3586" y="823"/>
                    <a:pt x="3586" y="1254"/>
                  </a:cubicBezTo>
                  <a:cubicBezTo>
                    <a:pt x="3586" y="3704"/>
                    <a:pt x="3586" y="3704"/>
                    <a:pt x="3586" y="3704"/>
                  </a:cubicBezTo>
                  <a:cubicBezTo>
                    <a:pt x="2444" y="3704"/>
                    <a:pt x="2444" y="3704"/>
                    <a:pt x="2444" y="3704"/>
                  </a:cubicBezTo>
                  <a:cubicBezTo>
                    <a:pt x="2444" y="3323"/>
                    <a:pt x="2444" y="3323"/>
                    <a:pt x="2444" y="3323"/>
                  </a:cubicBezTo>
                  <a:cubicBezTo>
                    <a:pt x="2381" y="3370"/>
                    <a:pt x="2304" y="3426"/>
                    <a:pt x="2214" y="3494"/>
                  </a:cubicBezTo>
                  <a:cubicBezTo>
                    <a:pt x="2121" y="3560"/>
                    <a:pt x="2034" y="3612"/>
                    <a:pt x="1954" y="3650"/>
                  </a:cubicBezTo>
                  <a:cubicBezTo>
                    <a:pt x="1842" y="3701"/>
                    <a:pt x="1723" y="3739"/>
                    <a:pt x="1603" y="3764"/>
                  </a:cubicBezTo>
                  <a:cubicBezTo>
                    <a:pt x="1481" y="3788"/>
                    <a:pt x="1348" y="3800"/>
                    <a:pt x="1203" y="3800"/>
                  </a:cubicBezTo>
                  <a:cubicBezTo>
                    <a:pt x="862" y="3800"/>
                    <a:pt x="576" y="3695"/>
                    <a:pt x="346" y="3482"/>
                  </a:cubicBezTo>
                  <a:cubicBezTo>
                    <a:pt x="115" y="3272"/>
                    <a:pt x="0" y="3000"/>
                    <a:pt x="0" y="2671"/>
                  </a:cubicBezTo>
                  <a:cubicBezTo>
                    <a:pt x="0" y="2408"/>
                    <a:pt x="59" y="2192"/>
                    <a:pt x="176" y="2026"/>
                  </a:cubicBezTo>
                  <a:cubicBezTo>
                    <a:pt x="293" y="1859"/>
                    <a:pt x="461" y="1728"/>
                    <a:pt x="676" y="1631"/>
                  </a:cubicBezTo>
                  <a:cubicBezTo>
                    <a:pt x="889" y="1535"/>
                    <a:pt x="1152" y="1466"/>
                    <a:pt x="1468" y="1425"/>
                  </a:cubicBezTo>
                  <a:cubicBezTo>
                    <a:pt x="1784" y="1386"/>
                    <a:pt x="2110" y="1354"/>
                    <a:pt x="2449" y="1336"/>
                  </a:cubicBezTo>
                  <a:cubicBezTo>
                    <a:pt x="2449" y="1317"/>
                    <a:pt x="2449" y="1317"/>
                    <a:pt x="2449" y="1317"/>
                  </a:cubicBezTo>
                  <a:cubicBezTo>
                    <a:pt x="2449" y="1117"/>
                    <a:pt x="2368" y="979"/>
                    <a:pt x="2207" y="903"/>
                  </a:cubicBezTo>
                  <a:cubicBezTo>
                    <a:pt x="2046" y="828"/>
                    <a:pt x="1807" y="790"/>
                    <a:pt x="1493" y="790"/>
                  </a:cubicBezTo>
                  <a:cubicBezTo>
                    <a:pt x="1304" y="790"/>
                    <a:pt x="1101" y="823"/>
                    <a:pt x="886" y="892"/>
                  </a:cubicBezTo>
                  <a:cubicBezTo>
                    <a:pt x="672" y="959"/>
                    <a:pt x="517" y="1012"/>
                    <a:pt x="423" y="1048"/>
                  </a:cubicBezTo>
                  <a:close/>
                  <a:moveTo>
                    <a:pt x="2444" y="2763"/>
                  </a:moveTo>
                  <a:cubicBezTo>
                    <a:pt x="2444" y="2014"/>
                    <a:pt x="2444" y="2014"/>
                    <a:pt x="2444" y="2014"/>
                  </a:cubicBezTo>
                  <a:cubicBezTo>
                    <a:pt x="2288" y="2027"/>
                    <a:pt x="2120" y="2046"/>
                    <a:pt x="1939" y="2067"/>
                  </a:cubicBezTo>
                  <a:cubicBezTo>
                    <a:pt x="1759" y="2090"/>
                    <a:pt x="1621" y="2116"/>
                    <a:pt x="1527" y="2146"/>
                  </a:cubicBezTo>
                  <a:cubicBezTo>
                    <a:pt x="1414" y="2182"/>
                    <a:pt x="1325" y="2235"/>
                    <a:pt x="1264" y="2304"/>
                  </a:cubicBezTo>
                  <a:cubicBezTo>
                    <a:pt x="1205" y="2373"/>
                    <a:pt x="1173" y="2463"/>
                    <a:pt x="1173" y="2577"/>
                  </a:cubicBezTo>
                  <a:cubicBezTo>
                    <a:pt x="1173" y="2651"/>
                    <a:pt x="1180" y="2712"/>
                    <a:pt x="1193" y="2760"/>
                  </a:cubicBezTo>
                  <a:cubicBezTo>
                    <a:pt x="1206" y="2806"/>
                    <a:pt x="1238" y="2850"/>
                    <a:pt x="1289" y="2893"/>
                  </a:cubicBezTo>
                  <a:cubicBezTo>
                    <a:pt x="1338" y="2936"/>
                    <a:pt x="1396" y="2967"/>
                    <a:pt x="1465" y="2987"/>
                  </a:cubicBezTo>
                  <a:cubicBezTo>
                    <a:pt x="1532" y="3008"/>
                    <a:pt x="1638" y="3018"/>
                    <a:pt x="1784" y="3018"/>
                  </a:cubicBezTo>
                  <a:cubicBezTo>
                    <a:pt x="1898" y="3018"/>
                    <a:pt x="2014" y="2995"/>
                    <a:pt x="2133" y="2947"/>
                  </a:cubicBezTo>
                  <a:cubicBezTo>
                    <a:pt x="2250" y="2901"/>
                    <a:pt x="2354" y="2839"/>
                    <a:pt x="2444" y="27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49" name="Freeform 10"/>
            <p:cNvSpPr>
              <a:spLocks noEditPoints="1"/>
            </p:cNvSpPr>
            <p:nvPr userDrawn="1"/>
          </p:nvSpPr>
          <p:spPr bwMode="auto">
            <a:xfrm>
              <a:off x="2307" y="1344"/>
              <a:ext cx="627" cy="665"/>
            </a:xfrm>
            <a:custGeom>
              <a:avLst/>
              <a:gdLst>
                <a:gd name="T0" fmla="*/ 1491 w 3586"/>
                <a:gd name="T1" fmla="*/ 790 h 3800"/>
                <a:gd name="T2" fmla="*/ 886 w 3586"/>
                <a:gd name="T3" fmla="*/ 892 h 3800"/>
                <a:gd name="T4" fmla="*/ 423 w 3586"/>
                <a:gd name="T5" fmla="*/ 1048 h 3800"/>
                <a:gd name="T6" fmla="*/ 318 w 3586"/>
                <a:gd name="T7" fmla="*/ 1048 h 3800"/>
                <a:gd name="T8" fmla="*/ 318 w 3586"/>
                <a:gd name="T9" fmla="*/ 179 h 3800"/>
                <a:gd name="T10" fmla="*/ 910 w 3586"/>
                <a:gd name="T11" fmla="*/ 66 h 3800"/>
                <a:gd name="T12" fmla="*/ 1733 w 3586"/>
                <a:gd name="T13" fmla="*/ 0 h 3800"/>
                <a:gd name="T14" fmla="*/ 3150 w 3586"/>
                <a:gd name="T15" fmla="*/ 303 h 3800"/>
                <a:gd name="T16" fmla="*/ 3586 w 3586"/>
                <a:gd name="T17" fmla="*/ 1254 h 3800"/>
                <a:gd name="T18" fmla="*/ 3586 w 3586"/>
                <a:gd name="T19" fmla="*/ 3704 h 3800"/>
                <a:gd name="T20" fmla="*/ 2442 w 3586"/>
                <a:gd name="T21" fmla="*/ 3704 h 3800"/>
                <a:gd name="T22" fmla="*/ 2442 w 3586"/>
                <a:gd name="T23" fmla="*/ 3323 h 3800"/>
                <a:gd name="T24" fmla="*/ 2212 w 3586"/>
                <a:gd name="T25" fmla="*/ 3494 h 3800"/>
                <a:gd name="T26" fmla="*/ 1954 w 3586"/>
                <a:gd name="T27" fmla="*/ 3650 h 3800"/>
                <a:gd name="T28" fmla="*/ 1601 w 3586"/>
                <a:gd name="T29" fmla="*/ 3764 h 3800"/>
                <a:gd name="T30" fmla="*/ 1202 w 3586"/>
                <a:gd name="T31" fmla="*/ 3800 h 3800"/>
                <a:gd name="T32" fmla="*/ 346 w 3586"/>
                <a:gd name="T33" fmla="*/ 3482 h 3800"/>
                <a:gd name="T34" fmla="*/ 0 w 3586"/>
                <a:gd name="T35" fmla="*/ 2671 h 3800"/>
                <a:gd name="T36" fmla="*/ 176 w 3586"/>
                <a:gd name="T37" fmla="*/ 2026 h 3800"/>
                <a:gd name="T38" fmla="*/ 675 w 3586"/>
                <a:gd name="T39" fmla="*/ 1631 h 3800"/>
                <a:gd name="T40" fmla="*/ 1468 w 3586"/>
                <a:gd name="T41" fmla="*/ 1425 h 3800"/>
                <a:gd name="T42" fmla="*/ 2449 w 3586"/>
                <a:gd name="T43" fmla="*/ 1336 h 3800"/>
                <a:gd name="T44" fmla="*/ 2449 w 3586"/>
                <a:gd name="T45" fmla="*/ 1317 h 3800"/>
                <a:gd name="T46" fmla="*/ 2207 w 3586"/>
                <a:gd name="T47" fmla="*/ 903 h 3800"/>
                <a:gd name="T48" fmla="*/ 1491 w 3586"/>
                <a:gd name="T49" fmla="*/ 790 h 3800"/>
                <a:gd name="T50" fmla="*/ 2442 w 3586"/>
                <a:gd name="T51" fmla="*/ 2763 h 3800"/>
                <a:gd name="T52" fmla="*/ 2442 w 3586"/>
                <a:gd name="T53" fmla="*/ 2014 h 3800"/>
                <a:gd name="T54" fmla="*/ 1939 w 3586"/>
                <a:gd name="T55" fmla="*/ 2067 h 3800"/>
                <a:gd name="T56" fmla="*/ 1527 w 3586"/>
                <a:gd name="T57" fmla="*/ 2146 h 3800"/>
                <a:gd name="T58" fmla="*/ 1264 w 3586"/>
                <a:gd name="T59" fmla="*/ 2304 h 3800"/>
                <a:gd name="T60" fmla="*/ 1174 w 3586"/>
                <a:gd name="T61" fmla="*/ 2577 h 3800"/>
                <a:gd name="T62" fmla="*/ 1193 w 3586"/>
                <a:gd name="T63" fmla="*/ 2760 h 3800"/>
                <a:gd name="T64" fmla="*/ 1289 w 3586"/>
                <a:gd name="T65" fmla="*/ 2893 h 3800"/>
                <a:gd name="T66" fmla="*/ 1463 w 3586"/>
                <a:gd name="T67" fmla="*/ 2987 h 3800"/>
                <a:gd name="T68" fmla="*/ 1783 w 3586"/>
                <a:gd name="T69" fmla="*/ 3018 h 3800"/>
                <a:gd name="T70" fmla="*/ 2131 w 3586"/>
                <a:gd name="T71" fmla="*/ 2947 h 3800"/>
                <a:gd name="T72" fmla="*/ 2442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1491" y="790"/>
                  </a:moveTo>
                  <a:cubicBezTo>
                    <a:pt x="1302" y="790"/>
                    <a:pt x="1101" y="823"/>
                    <a:pt x="886" y="892"/>
                  </a:cubicBezTo>
                  <a:cubicBezTo>
                    <a:pt x="670" y="959"/>
                    <a:pt x="517" y="1012"/>
                    <a:pt x="423" y="1048"/>
                  </a:cubicBezTo>
                  <a:cubicBezTo>
                    <a:pt x="318" y="1048"/>
                    <a:pt x="318" y="1048"/>
                    <a:pt x="318" y="1048"/>
                  </a:cubicBezTo>
                  <a:cubicBezTo>
                    <a:pt x="318" y="179"/>
                    <a:pt x="318" y="179"/>
                    <a:pt x="318" y="179"/>
                  </a:cubicBezTo>
                  <a:cubicBezTo>
                    <a:pt x="440" y="148"/>
                    <a:pt x="637" y="110"/>
                    <a:pt x="910" y="66"/>
                  </a:cubicBezTo>
                  <a:cubicBezTo>
                    <a:pt x="1183" y="23"/>
                    <a:pt x="1458" y="0"/>
                    <a:pt x="1733" y="0"/>
                  </a:cubicBezTo>
                  <a:cubicBezTo>
                    <a:pt x="2387" y="0"/>
                    <a:pt x="2859" y="102"/>
                    <a:pt x="3150" y="303"/>
                  </a:cubicBezTo>
                  <a:cubicBezTo>
                    <a:pt x="3441" y="505"/>
                    <a:pt x="3586" y="823"/>
                    <a:pt x="3586" y="1254"/>
                  </a:cubicBezTo>
                  <a:cubicBezTo>
                    <a:pt x="3586" y="3704"/>
                    <a:pt x="3586" y="3704"/>
                    <a:pt x="3586" y="3704"/>
                  </a:cubicBezTo>
                  <a:cubicBezTo>
                    <a:pt x="2442" y="3704"/>
                    <a:pt x="2442" y="3704"/>
                    <a:pt x="2442" y="3704"/>
                  </a:cubicBezTo>
                  <a:cubicBezTo>
                    <a:pt x="2442" y="3323"/>
                    <a:pt x="2442" y="3323"/>
                    <a:pt x="2442" y="3323"/>
                  </a:cubicBezTo>
                  <a:cubicBezTo>
                    <a:pt x="2380" y="3370"/>
                    <a:pt x="2304" y="3426"/>
                    <a:pt x="2212" y="3494"/>
                  </a:cubicBezTo>
                  <a:cubicBezTo>
                    <a:pt x="2120" y="3560"/>
                    <a:pt x="2034" y="3612"/>
                    <a:pt x="1954" y="3650"/>
                  </a:cubicBezTo>
                  <a:cubicBezTo>
                    <a:pt x="1840" y="3701"/>
                    <a:pt x="1723" y="3739"/>
                    <a:pt x="1601" y="3764"/>
                  </a:cubicBezTo>
                  <a:cubicBezTo>
                    <a:pt x="1480" y="3788"/>
                    <a:pt x="1348" y="3800"/>
                    <a:pt x="1202" y="3800"/>
                  </a:cubicBezTo>
                  <a:cubicBezTo>
                    <a:pt x="861" y="3800"/>
                    <a:pt x="576" y="3695"/>
                    <a:pt x="346" y="3482"/>
                  </a:cubicBezTo>
                  <a:cubicBezTo>
                    <a:pt x="115" y="3272"/>
                    <a:pt x="0" y="3000"/>
                    <a:pt x="0" y="2671"/>
                  </a:cubicBezTo>
                  <a:cubicBezTo>
                    <a:pt x="0" y="2408"/>
                    <a:pt x="59" y="2192"/>
                    <a:pt x="176" y="2026"/>
                  </a:cubicBezTo>
                  <a:cubicBezTo>
                    <a:pt x="293" y="1859"/>
                    <a:pt x="459" y="1728"/>
                    <a:pt x="675" y="1631"/>
                  </a:cubicBezTo>
                  <a:cubicBezTo>
                    <a:pt x="887" y="1535"/>
                    <a:pt x="1152" y="1466"/>
                    <a:pt x="1468" y="1425"/>
                  </a:cubicBezTo>
                  <a:cubicBezTo>
                    <a:pt x="1783" y="1386"/>
                    <a:pt x="2110" y="1354"/>
                    <a:pt x="2449" y="1336"/>
                  </a:cubicBezTo>
                  <a:cubicBezTo>
                    <a:pt x="2449" y="1317"/>
                    <a:pt x="2449" y="1317"/>
                    <a:pt x="2449" y="1317"/>
                  </a:cubicBezTo>
                  <a:cubicBezTo>
                    <a:pt x="2449" y="1117"/>
                    <a:pt x="2368" y="979"/>
                    <a:pt x="2207" y="903"/>
                  </a:cubicBezTo>
                  <a:cubicBezTo>
                    <a:pt x="2044" y="828"/>
                    <a:pt x="1807" y="790"/>
                    <a:pt x="1491" y="790"/>
                  </a:cubicBezTo>
                  <a:close/>
                  <a:moveTo>
                    <a:pt x="2442" y="2763"/>
                  </a:moveTo>
                  <a:cubicBezTo>
                    <a:pt x="2442" y="2014"/>
                    <a:pt x="2442" y="2014"/>
                    <a:pt x="2442" y="2014"/>
                  </a:cubicBezTo>
                  <a:cubicBezTo>
                    <a:pt x="2288" y="2027"/>
                    <a:pt x="2120" y="2046"/>
                    <a:pt x="1939" y="2067"/>
                  </a:cubicBezTo>
                  <a:cubicBezTo>
                    <a:pt x="1758" y="2090"/>
                    <a:pt x="1621" y="2116"/>
                    <a:pt x="1527" y="2146"/>
                  </a:cubicBezTo>
                  <a:cubicBezTo>
                    <a:pt x="1412" y="2182"/>
                    <a:pt x="1325" y="2235"/>
                    <a:pt x="1264" y="2304"/>
                  </a:cubicBezTo>
                  <a:cubicBezTo>
                    <a:pt x="1203" y="2373"/>
                    <a:pt x="1174" y="2463"/>
                    <a:pt x="1174" y="2577"/>
                  </a:cubicBezTo>
                  <a:cubicBezTo>
                    <a:pt x="1174" y="2651"/>
                    <a:pt x="1180" y="2712"/>
                    <a:pt x="1193" y="2760"/>
                  </a:cubicBezTo>
                  <a:cubicBezTo>
                    <a:pt x="1205" y="2806"/>
                    <a:pt x="1238" y="2850"/>
                    <a:pt x="1289" y="2893"/>
                  </a:cubicBezTo>
                  <a:cubicBezTo>
                    <a:pt x="1337" y="2936"/>
                    <a:pt x="1396" y="2967"/>
                    <a:pt x="1463" y="2987"/>
                  </a:cubicBezTo>
                  <a:cubicBezTo>
                    <a:pt x="1532" y="3008"/>
                    <a:pt x="1638" y="3018"/>
                    <a:pt x="1783" y="3018"/>
                  </a:cubicBezTo>
                  <a:cubicBezTo>
                    <a:pt x="1898" y="3018"/>
                    <a:pt x="2013" y="2995"/>
                    <a:pt x="2131" y="2947"/>
                  </a:cubicBezTo>
                  <a:cubicBezTo>
                    <a:pt x="2250" y="2901"/>
                    <a:pt x="2354" y="2839"/>
                    <a:pt x="2442" y="27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50" name="Freeform 11"/>
            <p:cNvSpPr>
              <a:spLocks noEditPoints="1"/>
            </p:cNvSpPr>
            <p:nvPr userDrawn="1"/>
          </p:nvSpPr>
          <p:spPr bwMode="auto">
            <a:xfrm>
              <a:off x="-166" y="657"/>
              <a:ext cx="2504" cy="1926"/>
            </a:xfrm>
            <a:custGeom>
              <a:avLst/>
              <a:gdLst>
                <a:gd name="T0" fmla="*/ 9239 w 14324"/>
                <a:gd name="T1" fmla="*/ 915 h 11013"/>
                <a:gd name="T2" fmla="*/ 3968 w 14324"/>
                <a:gd name="T3" fmla="*/ 232 h 11013"/>
                <a:gd name="T4" fmla="*/ 3969 w 14324"/>
                <a:gd name="T5" fmla="*/ 234 h 11013"/>
                <a:gd name="T6" fmla="*/ 8294 w 14324"/>
                <a:gd name="T7" fmla="*/ 800 h 11013"/>
                <a:gd name="T8" fmla="*/ 10916 w 14324"/>
                <a:gd name="T9" fmla="*/ 2561 h 11013"/>
                <a:gd name="T10" fmla="*/ 4631 w 14324"/>
                <a:gd name="T11" fmla="*/ 949 h 11013"/>
                <a:gd name="T12" fmla="*/ 5034 w 14324"/>
                <a:gd name="T13" fmla="*/ 1728 h 11013"/>
                <a:gd name="T14" fmla="*/ 1529 w 14324"/>
                <a:gd name="T15" fmla="*/ 3667 h 11013"/>
                <a:gd name="T16" fmla="*/ 5085 w 14324"/>
                <a:gd name="T17" fmla="*/ 10098 h 11013"/>
                <a:gd name="T18" fmla="*/ 10355 w 14324"/>
                <a:gd name="T19" fmla="*/ 10781 h 11013"/>
                <a:gd name="T20" fmla="*/ 10355 w 14324"/>
                <a:gd name="T21" fmla="*/ 10779 h 11013"/>
                <a:gd name="T22" fmla="*/ 6028 w 14324"/>
                <a:gd name="T23" fmla="*/ 10213 h 11013"/>
                <a:gd name="T24" fmla="*/ 3487 w 14324"/>
                <a:gd name="T25" fmla="*/ 8470 h 11013"/>
                <a:gd name="T26" fmla="*/ 9649 w 14324"/>
                <a:gd name="T27" fmla="*/ 10235 h 11013"/>
                <a:gd name="T28" fmla="*/ 9139 w 14324"/>
                <a:gd name="T29" fmla="*/ 9323 h 11013"/>
                <a:gd name="T30" fmla="*/ 12794 w 14324"/>
                <a:gd name="T31" fmla="*/ 7347 h 11013"/>
                <a:gd name="T32" fmla="*/ 9239 w 14324"/>
                <a:gd name="T33" fmla="*/ 915 h 11013"/>
                <a:gd name="T34" fmla="*/ 8989 w 14324"/>
                <a:gd name="T35" fmla="*/ 9152 h 11013"/>
                <a:gd name="T36" fmla="*/ 8398 w 14324"/>
                <a:gd name="T37" fmla="*/ 8001 h 11013"/>
                <a:gd name="T38" fmla="*/ 10169 w 14324"/>
                <a:gd name="T39" fmla="*/ 8001 h 11013"/>
                <a:gd name="T40" fmla="*/ 8989 w 14324"/>
                <a:gd name="T41" fmla="*/ 9152 h 11013"/>
                <a:gd name="T42" fmla="*/ 11293 w 14324"/>
                <a:gd name="T43" fmla="*/ 6150 h 11013"/>
                <a:gd name="T44" fmla="*/ 10950 w 14324"/>
                <a:gd name="T45" fmla="*/ 6535 h 11013"/>
                <a:gd name="T46" fmla="*/ 9529 w 14324"/>
                <a:gd name="T47" fmla="*/ 7437 h 11013"/>
                <a:gd name="T48" fmla="*/ 8355 w 14324"/>
                <a:gd name="T49" fmla="*/ 7822 h 11013"/>
                <a:gd name="T50" fmla="*/ 8347 w 14324"/>
                <a:gd name="T51" fmla="*/ 7824 h 11013"/>
                <a:gd name="T52" fmla="*/ 8303 w 14324"/>
                <a:gd name="T53" fmla="*/ 7834 h 11013"/>
                <a:gd name="T54" fmla="*/ 7822 w 14324"/>
                <a:gd name="T55" fmla="*/ 6950 h 11013"/>
                <a:gd name="T56" fmla="*/ 3418 w 14324"/>
                <a:gd name="T57" fmla="*/ 8235 h 11013"/>
                <a:gd name="T58" fmla="*/ 3262 w 14324"/>
                <a:gd name="T59" fmla="*/ 8281 h 11013"/>
                <a:gd name="T60" fmla="*/ 3237 w 14324"/>
                <a:gd name="T61" fmla="*/ 8248 h 11013"/>
                <a:gd name="T62" fmla="*/ 3043 w 14324"/>
                <a:gd name="T63" fmla="*/ 4863 h 11013"/>
                <a:gd name="T64" fmla="*/ 4725 w 14324"/>
                <a:gd name="T65" fmla="*/ 3604 h 11013"/>
                <a:gd name="T66" fmla="*/ 5852 w 14324"/>
                <a:gd name="T67" fmla="*/ 3235 h 11013"/>
                <a:gd name="T68" fmla="*/ 5895 w 14324"/>
                <a:gd name="T69" fmla="*/ 3227 h 11013"/>
                <a:gd name="T70" fmla="*/ 6430 w 14324"/>
                <a:gd name="T71" fmla="*/ 4154 h 11013"/>
                <a:gd name="T72" fmla="*/ 10977 w 14324"/>
                <a:gd name="T73" fmla="*/ 2761 h 11013"/>
                <a:gd name="T74" fmla="*/ 11076 w 14324"/>
                <a:gd name="T75" fmla="*/ 2732 h 11013"/>
                <a:gd name="T76" fmla="*/ 11100 w 14324"/>
                <a:gd name="T77" fmla="*/ 2766 h 11013"/>
                <a:gd name="T78" fmla="*/ 11293 w 14324"/>
                <a:gd name="T79" fmla="*/ 6150 h 1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24" h="11013">
                  <a:moveTo>
                    <a:pt x="9239" y="915"/>
                  </a:moveTo>
                  <a:cubicBezTo>
                    <a:pt x="7498" y="209"/>
                    <a:pt x="5612" y="0"/>
                    <a:pt x="3968" y="232"/>
                  </a:cubicBezTo>
                  <a:cubicBezTo>
                    <a:pt x="3969" y="234"/>
                    <a:pt x="3969" y="234"/>
                    <a:pt x="3969" y="234"/>
                  </a:cubicBezTo>
                  <a:cubicBezTo>
                    <a:pt x="5130" y="74"/>
                    <a:pt x="6866" y="222"/>
                    <a:pt x="8294" y="800"/>
                  </a:cubicBezTo>
                  <a:cubicBezTo>
                    <a:pt x="9384" y="1242"/>
                    <a:pt x="10248" y="1855"/>
                    <a:pt x="10916" y="2561"/>
                  </a:cubicBezTo>
                  <a:cubicBezTo>
                    <a:pt x="4631" y="949"/>
                    <a:pt x="4631" y="949"/>
                    <a:pt x="4631" y="949"/>
                  </a:cubicBezTo>
                  <a:cubicBezTo>
                    <a:pt x="5034" y="1728"/>
                    <a:pt x="5034" y="1728"/>
                    <a:pt x="5034" y="1728"/>
                  </a:cubicBezTo>
                  <a:cubicBezTo>
                    <a:pt x="3491" y="1995"/>
                    <a:pt x="2258" y="2650"/>
                    <a:pt x="1529" y="3667"/>
                  </a:cubicBezTo>
                  <a:cubicBezTo>
                    <a:pt x="0" y="5803"/>
                    <a:pt x="1591" y="8683"/>
                    <a:pt x="5085" y="10098"/>
                  </a:cubicBezTo>
                  <a:cubicBezTo>
                    <a:pt x="6826" y="10804"/>
                    <a:pt x="8712" y="11013"/>
                    <a:pt x="10355" y="10781"/>
                  </a:cubicBezTo>
                  <a:cubicBezTo>
                    <a:pt x="10355" y="10779"/>
                    <a:pt x="10355" y="10779"/>
                    <a:pt x="10355" y="10779"/>
                  </a:cubicBezTo>
                  <a:cubicBezTo>
                    <a:pt x="9195" y="10939"/>
                    <a:pt x="7458" y="10791"/>
                    <a:pt x="6028" y="10213"/>
                  </a:cubicBezTo>
                  <a:cubicBezTo>
                    <a:pt x="4940" y="9772"/>
                    <a:pt x="4075" y="9158"/>
                    <a:pt x="3487" y="8470"/>
                  </a:cubicBezTo>
                  <a:cubicBezTo>
                    <a:pt x="9649" y="10235"/>
                    <a:pt x="9649" y="10235"/>
                    <a:pt x="9649" y="10235"/>
                  </a:cubicBezTo>
                  <a:cubicBezTo>
                    <a:pt x="9139" y="9323"/>
                    <a:pt x="9139" y="9323"/>
                    <a:pt x="9139" y="9323"/>
                  </a:cubicBezTo>
                  <a:cubicBezTo>
                    <a:pt x="10682" y="9056"/>
                    <a:pt x="12066" y="8363"/>
                    <a:pt x="12794" y="7347"/>
                  </a:cubicBezTo>
                  <a:cubicBezTo>
                    <a:pt x="14324" y="5210"/>
                    <a:pt x="12733" y="2330"/>
                    <a:pt x="9239" y="915"/>
                  </a:cubicBezTo>
                  <a:close/>
                  <a:moveTo>
                    <a:pt x="8989" y="9152"/>
                  </a:moveTo>
                  <a:cubicBezTo>
                    <a:pt x="8398" y="8001"/>
                    <a:pt x="8398" y="8001"/>
                    <a:pt x="8398" y="8001"/>
                  </a:cubicBezTo>
                  <a:cubicBezTo>
                    <a:pt x="10169" y="8001"/>
                    <a:pt x="10169" y="8001"/>
                    <a:pt x="10169" y="8001"/>
                  </a:cubicBezTo>
                  <a:lnTo>
                    <a:pt x="8989" y="9152"/>
                  </a:lnTo>
                  <a:close/>
                  <a:moveTo>
                    <a:pt x="11293" y="6150"/>
                  </a:moveTo>
                  <a:cubicBezTo>
                    <a:pt x="11201" y="6277"/>
                    <a:pt x="11085" y="6407"/>
                    <a:pt x="10950" y="6535"/>
                  </a:cubicBezTo>
                  <a:cubicBezTo>
                    <a:pt x="10580" y="6905"/>
                    <a:pt x="10101" y="7210"/>
                    <a:pt x="9529" y="7437"/>
                  </a:cubicBezTo>
                  <a:cubicBezTo>
                    <a:pt x="9149" y="7603"/>
                    <a:pt x="8742" y="7736"/>
                    <a:pt x="8355" y="7822"/>
                  </a:cubicBezTo>
                  <a:cubicBezTo>
                    <a:pt x="8352" y="7822"/>
                    <a:pt x="8350" y="7824"/>
                    <a:pt x="8347" y="7824"/>
                  </a:cubicBezTo>
                  <a:cubicBezTo>
                    <a:pt x="8303" y="7834"/>
                    <a:pt x="8303" y="7834"/>
                    <a:pt x="8303" y="7834"/>
                  </a:cubicBezTo>
                  <a:cubicBezTo>
                    <a:pt x="7822" y="6950"/>
                    <a:pt x="7822" y="6950"/>
                    <a:pt x="7822" y="6950"/>
                  </a:cubicBezTo>
                  <a:cubicBezTo>
                    <a:pt x="3418" y="8235"/>
                    <a:pt x="3418" y="8235"/>
                    <a:pt x="3418" y="8235"/>
                  </a:cubicBezTo>
                  <a:cubicBezTo>
                    <a:pt x="3262" y="8281"/>
                    <a:pt x="3262" y="8281"/>
                    <a:pt x="3262" y="8281"/>
                  </a:cubicBezTo>
                  <a:cubicBezTo>
                    <a:pt x="3237" y="8248"/>
                    <a:pt x="3237" y="8248"/>
                    <a:pt x="3237" y="8248"/>
                  </a:cubicBezTo>
                  <a:cubicBezTo>
                    <a:pt x="2394" y="7103"/>
                    <a:pt x="2324" y="5869"/>
                    <a:pt x="3043" y="4863"/>
                  </a:cubicBezTo>
                  <a:cubicBezTo>
                    <a:pt x="3418" y="4340"/>
                    <a:pt x="4001" y="3904"/>
                    <a:pt x="4725" y="3604"/>
                  </a:cubicBezTo>
                  <a:cubicBezTo>
                    <a:pt x="5085" y="3444"/>
                    <a:pt x="5464" y="3321"/>
                    <a:pt x="5852" y="3235"/>
                  </a:cubicBezTo>
                  <a:cubicBezTo>
                    <a:pt x="5895" y="3227"/>
                    <a:pt x="5895" y="3227"/>
                    <a:pt x="5895" y="3227"/>
                  </a:cubicBezTo>
                  <a:cubicBezTo>
                    <a:pt x="6430" y="4154"/>
                    <a:pt x="6430" y="4154"/>
                    <a:pt x="6430" y="4154"/>
                  </a:cubicBezTo>
                  <a:cubicBezTo>
                    <a:pt x="10977" y="2761"/>
                    <a:pt x="10977" y="2761"/>
                    <a:pt x="10977" y="2761"/>
                  </a:cubicBezTo>
                  <a:cubicBezTo>
                    <a:pt x="11076" y="2732"/>
                    <a:pt x="11076" y="2732"/>
                    <a:pt x="11076" y="2732"/>
                  </a:cubicBezTo>
                  <a:cubicBezTo>
                    <a:pt x="11100" y="2766"/>
                    <a:pt x="11100" y="2766"/>
                    <a:pt x="11100" y="2766"/>
                  </a:cubicBezTo>
                  <a:cubicBezTo>
                    <a:pt x="11943" y="3912"/>
                    <a:pt x="12012" y="5144"/>
                    <a:pt x="11293" y="6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grpSp>
    </p:spTree>
    <p:extLst>
      <p:ext uri="{BB962C8B-B14F-4D97-AF65-F5344CB8AC3E}">
        <p14:creationId xmlns:p14="http://schemas.microsoft.com/office/powerpoint/2010/main" val="352726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360"/>
                                          </p:val>
                                        </p:tav>
                                        <p:tav tm="100000">
                                          <p:val>
                                            <p:fltVal val="0"/>
                                          </p:val>
                                        </p:tav>
                                      </p:tavLst>
                                    </p:anim>
                                    <p:animEffect transition="in" filter="fade">
                                      <p:cBhvr>
                                        <p:cTn id="10" dur="1000"/>
                                        <p:tgtEl>
                                          <p:spTgt spid="18"/>
                                        </p:tgtEl>
                                      </p:cBhvr>
                                    </p:animEffect>
                                  </p:childTnLst>
                                </p:cTn>
                              </p:par>
                              <p:par>
                                <p:cTn id="11" presetID="49" presetClass="entr" presetSubtype="0" decel="100000" fill="hold" grpId="0" nodeType="withEffect">
                                  <p:stCondLst>
                                    <p:cond delay="15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360"/>
                                          </p:val>
                                        </p:tav>
                                        <p:tav tm="100000">
                                          <p:val>
                                            <p:fltVal val="0"/>
                                          </p:val>
                                        </p:tav>
                                      </p:tavLst>
                                    </p:anim>
                                    <p:animEffect transition="in" filter="fade">
                                      <p:cBhvr>
                                        <p:cTn id="16" dur="1000"/>
                                        <p:tgtEl>
                                          <p:spTgt spid="16"/>
                                        </p:tgtEl>
                                      </p:cBhvr>
                                    </p:animEffect>
                                  </p:childTnLst>
                                </p:cTn>
                              </p:par>
                              <p:par>
                                <p:cTn id="17" presetID="49" presetClass="entr" presetSubtype="0" decel="100000" fill="hold" grpId="0"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360"/>
                                          </p:val>
                                        </p:tav>
                                        <p:tav tm="100000">
                                          <p:val>
                                            <p:fltVal val="0"/>
                                          </p:val>
                                        </p:tav>
                                      </p:tavLst>
                                    </p:anim>
                                    <p:animEffect transition="in" filter="fade">
                                      <p:cBhvr>
                                        <p:cTn id="22" dur="1000"/>
                                        <p:tgtEl>
                                          <p:spTgt spid="17"/>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750"/>
                                        <p:tgtEl>
                                          <p:spTgt spid="19"/>
                                        </p:tgtEl>
                                      </p:cBhvr>
                                    </p:animEffect>
                                  </p:childTnLst>
                                </p:cTn>
                              </p:par>
                              <p:par>
                                <p:cTn id="26" presetID="10" presetClass="entr" presetSubtype="0" fill="hold" nodeType="withEffect">
                                  <p:stCondLst>
                                    <p:cond delay="75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901B45F-83E6-41DD-81FE-3D61A4139122}" type="slidenum">
              <a:rPr lang="en-AU" smtClean="0"/>
              <a:pPr/>
              <a:t>‹#›</a:t>
            </a:fld>
            <a:endParaRPr lang="en-AU"/>
          </a:p>
        </p:txBody>
      </p:sp>
      <p:sp>
        <p:nvSpPr>
          <p:cNvPr id="5" name="Text Placeholder 4"/>
          <p:cNvSpPr>
            <a:spLocks noGrp="1"/>
          </p:cNvSpPr>
          <p:nvPr>
            <p:ph type="body" sz="quarter" idx="11" hasCustomPrompt="1"/>
          </p:nvPr>
        </p:nvSpPr>
        <p:spPr>
          <a:xfrm>
            <a:off x="537634" y="490515"/>
            <a:ext cx="9052020" cy="783804"/>
          </a:xfrm>
        </p:spPr>
        <p:txBody>
          <a:bodyPr wrap="square">
            <a:spAutoFit/>
          </a:bodyPr>
          <a:lstStyle>
            <a:lvl1pPr algn="l">
              <a:lnSpc>
                <a:spcPct val="85000"/>
              </a:lnSpc>
              <a:spcBef>
                <a:spcPts val="0"/>
              </a:spcBef>
              <a:defRPr sz="3733" b="0" cap="all" baseline="0">
                <a:solidFill>
                  <a:schemeClr val="accent1"/>
                </a:solidFill>
              </a:defRPr>
            </a:lvl1pPr>
            <a:lvl2pPr marL="0" indent="0" algn="l">
              <a:spcBef>
                <a:spcPts val="0"/>
              </a:spcBef>
              <a:buNone/>
              <a:defRPr sz="2133">
                <a:solidFill>
                  <a:schemeClr val="tx1"/>
                </a:solidFill>
              </a:defRPr>
            </a:lvl2pPr>
          </a:lstStyle>
          <a:p>
            <a:pPr lvl="0"/>
            <a:r>
              <a:rPr lang="en-US"/>
              <a:t>Slide title</a:t>
            </a:r>
          </a:p>
          <a:p>
            <a:pPr lvl="1"/>
            <a:r>
              <a:rPr lang="en-US"/>
              <a:t>Subtitle</a:t>
            </a:r>
          </a:p>
        </p:txBody>
      </p:sp>
      <p:sp>
        <p:nvSpPr>
          <p:cNvPr id="6" name="Footer Placeholder 5"/>
          <p:cNvSpPr>
            <a:spLocks noGrp="1"/>
          </p:cNvSpPr>
          <p:nvPr>
            <p:ph type="ftr" sz="quarter" idx="12"/>
          </p:nvPr>
        </p:nvSpPr>
        <p:spPr/>
        <p:txBody>
          <a:bodyPr/>
          <a:lstStyle>
            <a:lvl1pPr>
              <a:defRPr/>
            </a:lvl1pPr>
          </a:lstStyle>
          <a:p>
            <a:r>
              <a:rPr lang="en-AU"/>
              <a:t>aarnet.edu.au </a:t>
            </a:r>
            <a:r>
              <a:rPr lang="en-AU">
                <a:solidFill>
                  <a:schemeClr val="accent1"/>
                </a:solidFill>
              </a:rPr>
              <a:t>|</a:t>
            </a:r>
          </a:p>
        </p:txBody>
      </p:sp>
      <p:sp>
        <p:nvSpPr>
          <p:cNvPr id="8" name="Content Placeholder 7"/>
          <p:cNvSpPr>
            <a:spLocks noGrp="1"/>
          </p:cNvSpPr>
          <p:nvPr>
            <p:ph sz="quarter" idx="13"/>
          </p:nvPr>
        </p:nvSpPr>
        <p:spPr>
          <a:xfrm>
            <a:off x="537634" y="1604433"/>
            <a:ext cx="11127317" cy="412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9"/>
          <p:cNvSpPr>
            <a:spLocks noGrp="1"/>
          </p:cNvSpPr>
          <p:nvPr>
            <p:ph type="body" sz="quarter" idx="14" hasCustomPrompt="1"/>
          </p:nvPr>
        </p:nvSpPr>
        <p:spPr>
          <a:xfrm>
            <a:off x="537634" y="5924551"/>
            <a:ext cx="416781" cy="147733"/>
          </a:xfrm>
        </p:spPr>
        <p:txBody>
          <a:bodyPr wrap="none">
            <a:spAutoFit/>
          </a:bodyPr>
          <a:lstStyle>
            <a:lvl1pPr>
              <a:defRPr sz="1067" b="0"/>
            </a:lvl1pPr>
            <a:lvl2pPr marL="0" indent="0">
              <a:buNone/>
              <a:defRPr/>
            </a:lvl2pPr>
          </a:lstStyle>
          <a:p>
            <a:pPr lvl="0"/>
            <a:r>
              <a:rPr lang="en-US"/>
              <a:t>Source:</a:t>
            </a:r>
          </a:p>
        </p:txBody>
      </p:sp>
    </p:spTree>
    <p:extLst>
      <p:ext uri="{BB962C8B-B14F-4D97-AF65-F5344CB8AC3E}">
        <p14:creationId xmlns:p14="http://schemas.microsoft.com/office/powerpoint/2010/main" val="403211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901B45F-83E6-41DD-81FE-3D61A4139122}" type="slidenum">
              <a:rPr lang="en-AU" smtClean="0"/>
              <a:pPr/>
              <a:t>‹#›</a:t>
            </a:fld>
            <a:endParaRPr lang="en-AU"/>
          </a:p>
        </p:txBody>
      </p:sp>
      <p:sp>
        <p:nvSpPr>
          <p:cNvPr id="5" name="Text Placeholder 4"/>
          <p:cNvSpPr>
            <a:spLocks noGrp="1"/>
          </p:cNvSpPr>
          <p:nvPr>
            <p:ph type="body" sz="quarter" idx="11" hasCustomPrompt="1"/>
          </p:nvPr>
        </p:nvSpPr>
        <p:spPr>
          <a:xfrm>
            <a:off x="537634" y="490515"/>
            <a:ext cx="9052020" cy="783804"/>
          </a:xfrm>
        </p:spPr>
        <p:txBody>
          <a:bodyPr wrap="square">
            <a:spAutoFit/>
          </a:bodyPr>
          <a:lstStyle>
            <a:lvl1pPr algn="l">
              <a:lnSpc>
                <a:spcPct val="85000"/>
              </a:lnSpc>
              <a:spcBef>
                <a:spcPts val="0"/>
              </a:spcBef>
              <a:defRPr sz="3733" b="0" cap="all" baseline="0">
                <a:solidFill>
                  <a:schemeClr val="accent1"/>
                </a:solidFill>
              </a:defRPr>
            </a:lvl1pPr>
            <a:lvl2pPr marL="0" indent="0" algn="l">
              <a:spcBef>
                <a:spcPts val="0"/>
              </a:spcBef>
              <a:buNone/>
              <a:defRPr sz="2133">
                <a:solidFill>
                  <a:schemeClr val="tx1"/>
                </a:solidFill>
              </a:defRPr>
            </a:lvl2pPr>
          </a:lstStyle>
          <a:p>
            <a:pPr lvl="0"/>
            <a:r>
              <a:rPr lang="en-US"/>
              <a:t>Slide title</a:t>
            </a:r>
          </a:p>
          <a:p>
            <a:pPr lvl="1"/>
            <a:r>
              <a:rPr lang="en-US"/>
              <a:t>Subtitle</a:t>
            </a:r>
          </a:p>
        </p:txBody>
      </p:sp>
      <p:sp>
        <p:nvSpPr>
          <p:cNvPr id="6" name="Footer Placeholder 5"/>
          <p:cNvSpPr>
            <a:spLocks noGrp="1"/>
          </p:cNvSpPr>
          <p:nvPr>
            <p:ph type="ftr" sz="quarter" idx="12"/>
          </p:nvPr>
        </p:nvSpPr>
        <p:spPr/>
        <p:txBody>
          <a:bodyPr/>
          <a:lstStyle>
            <a:lvl1pPr>
              <a:defRPr/>
            </a:lvl1pPr>
          </a:lstStyle>
          <a:p>
            <a:r>
              <a:rPr lang="en-AU"/>
              <a:t>aarnet.edu.au </a:t>
            </a:r>
            <a:r>
              <a:rPr lang="en-AU">
                <a:solidFill>
                  <a:schemeClr val="accent1"/>
                </a:solidFill>
              </a:rPr>
              <a:t>|</a:t>
            </a:r>
          </a:p>
        </p:txBody>
      </p:sp>
      <p:sp>
        <p:nvSpPr>
          <p:cNvPr id="8" name="Content Placeholder 7"/>
          <p:cNvSpPr>
            <a:spLocks noGrp="1"/>
          </p:cNvSpPr>
          <p:nvPr>
            <p:ph sz="quarter" idx="13"/>
          </p:nvPr>
        </p:nvSpPr>
        <p:spPr>
          <a:xfrm>
            <a:off x="537633" y="1604433"/>
            <a:ext cx="5280000" cy="412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9"/>
          <p:cNvSpPr>
            <a:spLocks noGrp="1"/>
          </p:cNvSpPr>
          <p:nvPr>
            <p:ph type="body" sz="quarter" idx="14" hasCustomPrompt="1"/>
          </p:nvPr>
        </p:nvSpPr>
        <p:spPr>
          <a:xfrm>
            <a:off x="537634" y="5924551"/>
            <a:ext cx="416781" cy="147733"/>
          </a:xfrm>
        </p:spPr>
        <p:txBody>
          <a:bodyPr wrap="none">
            <a:spAutoFit/>
          </a:bodyPr>
          <a:lstStyle>
            <a:lvl1pPr>
              <a:defRPr sz="1067" b="0"/>
            </a:lvl1pPr>
            <a:lvl2pPr marL="0" indent="0">
              <a:buNone/>
              <a:defRPr/>
            </a:lvl2pPr>
          </a:lstStyle>
          <a:p>
            <a:pPr lvl="0"/>
            <a:r>
              <a:rPr lang="en-US"/>
              <a:t>Source:</a:t>
            </a:r>
          </a:p>
        </p:txBody>
      </p:sp>
      <p:sp>
        <p:nvSpPr>
          <p:cNvPr id="7" name="Content Placeholder 7"/>
          <p:cNvSpPr>
            <a:spLocks noGrp="1"/>
          </p:cNvSpPr>
          <p:nvPr>
            <p:ph sz="quarter" idx="15"/>
          </p:nvPr>
        </p:nvSpPr>
        <p:spPr>
          <a:xfrm>
            <a:off x="6384951" y="1604433"/>
            <a:ext cx="5280000" cy="412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42984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EE76-6D46-254B-AE03-AB9BCD0B8A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7492B-B81C-0E49-92AC-3979A12D6B9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10188-DFA9-CD46-BA6A-EE20EC8C6059}"/>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5" name="Footer Placeholder 4">
            <a:extLst>
              <a:ext uri="{FF2B5EF4-FFF2-40B4-BE49-F238E27FC236}">
                <a16:creationId xmlns:a16="http://schemas.microsoft.com/office/drawing/2014/main" id="{2C759F37-9967-754B-A26F-5E0361042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151987-A85A-FB49-A043-6382ECFC7163}"/>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27915856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3 Column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901B45F-83E6-41DD-81FE-3D61A4139122}" type="slidenum">
              <a:rPr lang="en-AU" smtClean="0"/>
              <a:pPr/>
              <a:t>‹#›</a:t>
            </a:fld>
            <a:endParaRPr lang="en-AU"/>
          </a:p>
        </p:txBody>
      </p:sp>
      <p:sp>
        <p:nvSpPr>
          <p:cNvPr id="5" name="Text Placeholder 4"/>
          <p:cNvSpPr>
            <a:spLocks noGrp="1"/>
          </p:cNvSpPr>
          <p:nvPr>
            <p:ph type="body" sz="quarter" idx="11" hasCustomPrompt="1"/>
          </p:nvPr>
        </p:nvSpPr>
        <p:spPr>
          <a:xfrm>
            <a:off x="537634" y="490515"/>
            <a:ext cx="9052020" cy="783804"/>
          </a:xfrm>
        </p:spPr>
        <p:txBody>
          <a:bodyPr wrap="square">
            <a:spAutoFit/>
          </a:bodyPr>
          <a:lstStyle>
            <a:lvl1pPr algn="l">
              <a:lnSpc>
                <a:spcPct val="85000"/>
              </a:lnSpc>
              <a:spcBef>
                <a:spcPts val="0"/>
              </a:spcBef>
              <a:defRPr sz="3733" b="0" cap="all" baseline="0">
                <a:solidFill>
                  <a:schemeClr val="accent1"/>
                </a:solidFill>
              </a:defRPr>
            </a:lvl1pPr>
            <a:lvl2pPr marL="0" indent="0" algn="l">
              <a:spcBef>
                <a:spcPts val="0"/>
              </a:spcBef>
              <a:buNone/>
              <a:defRPr sz="2133">
                <a:solidFill>
                  <a:schemeClr val="tx1"/>
                </a:solidFill>
              </a:defRPr>
            </a:lvl2pPr>
          </a:lstStyle>
          <a:p>
            <a:pPr lvl="0"/>
            <a:r>
              <a:rPr lang="en-US"/>
              <a:t>Slide title</a:t>
            </a:r>
          </a:p>
          <a:p>
            <a:pPr lvl="1"/>
            <a:r>
              <a:rPr lang="en-US"/>
              <a:t>Subtitle</a:t>
            </a:r>
          </a:p>
        </p:txBody>
      </p:sp>
      <p:sp>
        <p:nvSpPr>
          <p:cNvPr id="6" name="Footer Placeholder 5"/>
          <p:cNvSpPr>
            <a:spLocks noGrp="1"/>
          </p:cNvSpPr>
          <p:nvPr>
            <p:ph type="ftr" sz="quarter" idx="12"/>
          </p:nvPr>
        </p:nvSpPr>
        <p:spPr/>
        <p:txBody>
          <a:bodyPr/>
          <a:lstStyle>
            <a:lvl1pPr>
              <a:defRPr/>
            </a:lvl1pPr>
          </a:lstStyle>
          <a:p>
            <a:r>
              <a:rPr lang="en-AU"/>
              <a:t>aarnet.edu.au </a:t>
            </a:r>
            <a:r>
              <a:rPr lang="en-AU">
                <a:solidFill>
                  <a:schemeClr val="accent1"/>
                </a:solidFill>
              </a:rPr>
              <a:t>|</a:t>
            </a:r>
          </a:p>
        </p:txBody>
      </p:sp>
      <p:sp>
        <p:nvSpPr>
          <p:cNvPr id="8" name="Content Placeholder 7"/>
          <p:cNvSpPr>
            <a:spLocks noGrp="1"/>
          </p:cNvSpPr>
          <p:nvPr>
            <p:ph sz="quarter" idx="13"/>
          </p:nvPr>
        </p:nvSpPr>
        <p:spPr>
          <a:xfrm>
            <a:off x="537633" y="1604433"/>
            <a:ext cx="3456000" cy="412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9"/>
          <p:cNvSpPr>
            <a:spLocks noGrp="1"/>
          </p:cNvSpPr>
          <p:nvPr>
            <p:ph type="body" sz="quarter" idx="14" hasCustomPrompt="1"/>
          </p:nvPr>
        </p:nvSpPr>
        <p:spPr>
          <a:xfrm>
            <a:off x="537634" y="5924551"/>
            <a:ext cx="416781" cy="147733"/>
          </a:xfrm>
        </p:spPr>
        <p:txBody>
          <a:bodyPr wrap="none">
            <a:spAutoFit/>
          </a:bodyPr>
          <a:lstStyle>
            <a:lvl1pPr>
              <a:defRPr sz="1067" b="0"/>
            </a:lvl1pPr>
            <a:lvl2pPr marL="0" indent="0">
              <a:buNone/>
              <a:defRPr/>
            </a:lvl2pPr>
          </a:lstStyle>
          <a:p>
            <a:pPr lvl="0"/>
            <a:r>
              <a:rPr lang="en-US"/>
              <a:t>Source:</a:t>
            </a:r>
          </a:p>
        </p:txBody>
      </p:sp>
      <p:sp>
        <p:nvSpPr>
          <p:cNvPr id="7" name="Content Placeholder 7"/>
          <p:cNvSpPr>
            <a:spLocks noGrp="1"/>
          </p:cNvSpPr>
          <p:nvPr>
            <p:ph sz="quarter" idx="15"/>
          </p:nvPr>
        </p:nvSpPr>
        <p:spPr>
          <a:xfrm>
            <a:off x="4373292" y="1604433"/>
            <a:ext cx="3456000" cy="412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7"/>
          <p:cNvSpPr>
            <a:spLocks noGrp="1"/>
          </p:cNvSpPr>
          <p:nvPr>
            <p:ph sz="quarter" idx="16"/>
          </p:nvPr>
        </p:nvSpPr>
        <p:spPr>
          <a:xfrm>
            <a:off x="8208951" y="1604433"/>
            <a:ext cx="3456000" cy="412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656361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Bleed Image">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0" y="0"/>
            <a:ext cx="12192000" cy="6858000"/>
          </a:xfrm>
          <a:solidFill>
            <a:schemeClr val="accent4"/>
          </a:solidFill>
        </p:spPr>
        <p:txBody>
          <a:bodyPr lIns="144000" tIns="144000" rIns="0"/>
          <a:lstStyle>
            <a:lvl1pPr>
              <a:defRPr baseline="0">
                <a:solidFill>
                  <a:schemeClr val="tx1"/>
                </a:solidFill>
              </a:defRPr>
            </a:lvl1pPr>
          </a:lstStyle>
          <a:p>
            <a:r>
              <a:rPr lang="en-US" sz="2133">
                <a:solidFill>
                  <a:schemeClr val="tx1"/>
                </a:solidFill>
              </a:rPr>
              <a:t>Click icon to insert image</a:t>
            </a:r>
            <a:endParaRPr lang="en-AU"/>
          </a:p>
        </p:txBody>
      </p:sp>
      <p:sp>
        <p:nvSpPr>
          <p:cNvPr id="7" name="Text Placeholder 3"/>
          <p:cNvSpPr>
            <a:spLocks noGrp="1"/>
          </p:cNvSpPr>
          <p:nvPr>
            <p:ph type="body" sz="quarter" idx="17"/>
          </p:nvPr>
        </p:nvSpPr>
        <p:spPr>
          <a:xfrm>
            <a:off x="10804525" y="6223000"/>
            <a:ext cx="869951" cy="303368"/>
          </a:xfrm>
          <a:blipFill>
            <a:blip r:embed="rId2"/>
            <a:srcRect/>
            <a:stretch>
              <a:fillRect l="-2413" t="3268" r="1" b="1014"/>
            </a:stretch>
          </a:blipFill>
        </p:spPr>
        <p:txBody>
          <a:bodyPr>
            <a:normAutofit/>
          </a:bodyPr>
          <a:lstStyle>
            <a:lvl1pPr>
              <a:defRPr sz="800" b="0">
                <a:no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2901B45F-83E6-41DD-81FE-3D61A4139122}" type="slidenum">
              <a:rPr lang="en-AU" smtClean="0"/>
              <a:pPr/>
              <a:t>‹#›</a:t>
            </a:fld>
            <a:endParaRPr lang="en-AU"/>
          </a:p>
        </p:txBody>
      </p:sp>
      <p:sp>
        <p:nvSpPr>
          <p:cNvPr id="4" name="Footer Placeholder 3"/>
          <p:cNvSpPr>
            <a:spLocks noGrp="1"/>
          </p:cNvSpPr>
          <p:nvPr>
            <p:ph type="ftr" sz="quarter" idx="11"/>
          </p:nvPr>
        </p:nvSpPr>
        <p:spPr/>
        <p:txBody>
          <a:bodyPr/>
          <a:lstStyle>
            <a:lvl1pPr>
              <a:defRPr>
                <a:solidFill>
                  <a:schemeClr val="bg1"/>
                </a:solidFill>
              </a:defRPr>
            </a:lvl1pPr>
          </a:lstStyle>
          <a:p>
            <a:r>
              <a:rPr lang="en-AU"/>
              <a:t>aarnet.edu.au |</a:t>
            </a:r>
          </a:p>
        </p:txBody>
      </p:sp>
      <p:sp>
        <p:nvSpPr>
          <p:cNvPr id="10" name="Text Placeholder 8"/>
          <p:cNvSpPr>
            <a:spLocks noGrp="1"/>
          </p:cNvSpPr>
          <p:nvPr>
            <p:ph type="body" sz="quarter" idx="23" hasCustomPrompt="1"/>
          </p:nvPr>
        </p:nvSpPr>
        <p:spPr>
          <a:xfrm>
            <a:off x="527051" y="3426534"/>
            <a:ext cx="4032949" cy="2498017"/>
          </a:xfrm>
          <a:blipFill>
            <a:blip r:embed="rId3"/>
            <a:srcRect/>
            <a:stretch>
              <a:fillRect t="1" r="63400" b="95157"/>
            </a:stretch>
          </a:blipFill>
        </p:spPr>
        <p:txBody>
          <a:bodyPr tIns="216000">
            <a:noAutofit/>
          </a:bodyPr>
          <a:lstStyle>
            <a:lvl1pPr>
              <a:defRPr sz="2667" baseline="0">
                <a:solidFill>
                  <a:schemeClr val="bg1"/>
                </a:solidFill>
              </a:defRPr>
            </a:lvl1pPr>
            <a:lvl2pPr>
              <a:defRPr sz="2133">
                <a:solidFill>
                  <a:schemeClr val="bg1"/>
                </a:solidFill>
              </a:defRPr>
            </a:lvl2pPr>
          </a:lstStyle>
          <a:p>
            <a:pPr lvl="0"/>
            <a:r>
              <a:rPr lang="en-US"/>
              <a:t>Insert text</a:t>
            </a:r>
          </a:p>
          <a:p>
            <a:pPr lvl="1"/>
            <a:r>
              <a:rPr lang="en-US"/>
              <a:t>Second level</a:t>
            </a:r>
          </a:p>
        </p:txBody>
      </p:sp>
    </p:spTree>
    <p:extLst>
      <p:ext uri="{BB962C8B-B14F-4D97-AF65-F5344CB8AC3E}">
        <p14:creationId xmlns:p14="http://schemas.microsoft.com/office/powerpoint/2010/main" val="129195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3 Text with Image">
    <p:spTree>
      <p:nvGrpSpPr>
        <p:cNvPr id="1" name=""/>
        <p:cNvGrpSpPr/>
        <p:nvPr/>
      </p:nvGrpSpPr>
      <p:grpSpPr>
        <a:xfrm>
          <a:off x="0" y="0"/>
          <a:ext cx="0" cy="0"/>
          <a:chOff x="0" y="0"/>
          <a:chExt cx="0" cy="0"/>
        </a:xfrm>
      </p:grpSpPr>
      <p:sp>
        <p:nvSpPr>
          <p:cNvPr id="11" name="Picture Placeholder 9"/>
          <p:cNvSpPr>
            <a:spLocks noGrp="1"/>
          </p:cNvSpPr>
          <p:nvPr>
            <p:ph type="pic" sz="quarter" idx="17" hasCustomPrompt="1"/>
          </p:nvPr>
        </p:nvSpPr>
        <p:spPr>
          <a:xfrm>
            <a:off x="0" y="0"/>
            <a:ext cx="12192000" cy="3717000"/>
          </a:xfrm>
          <a:solidFill>
            <a:schemeClr val="accent2"/>
          </a:solidFill>
        </p:spPr>
        <p:txBody>
          <a:bodyPr lIns="144000" tIns="108000"/>
          <a:lstStyle>
            <a:lvl1pPr>
              <a:defRPr>
                <a:solidFill>
                  <a:schemeClr val="bg1"/>
                </a:solidFill>
              </a:defRPr>
            </a:lvl1pPr>
          </a:lstStyle>
          <a:p>
            <a:r>
              <a:rPr lang="en-AU"/>
              <a:t>Click icon to insert black and white image</a:t>
            </a:r>
          </a:p>
        </p:txBody>
      </p:sp>
      <p:sp>
        <p:nvSpPr>
          <p:cNvPr id="4" name="Text Placeholder 3"/>
          <p:cNvSpPr>
            <a:spLocks noGrp="1"/>
          </p:cNvSpPr>
          <p:nvPr>
            <p:ph type="body" sz="quarter" idx="18" hasCustomPrompt="1"/>
          </p:nvPr>
        </p:nvSpPr>
        <p:spPr>
          <a:xfrm>
            <a:off x="527051" y="2468895"/>
            <a:ext cx="3456516" cy="3263039"/>
          </a:xfrm>
          <a:solidFill>
            <a:schemeClr val="accent1"/>
          </a:solidFill>
        </p:spPr>
        <p:txBody>
          <a:bodyPr lIns="324000" tIns="144000" rIns="144000" bIns="252000">
            <a:noAutofit/>
          </a:bodyPr>
          <a:lstStyle>
            <a:lvl1pPr>
              <a:lnSpc>
                <a:spcPct val="85000"/>
              </a:lnSpc>
              <a:spcBef>
                <a:spcPts val="0"/>
              </a:spcBef>
              <a:defRPr sz="4267">
                <a:solidFill>
                  <a:schemeClr val="bg1"/>
                </a:solidFill>
              </a:defRPr>
            </a:lvl1pPr>
            <a:lvl2pPr>
              <a:defRPr sz="2400">
                <a:solidFill>
                  <a:schemeClr val="tx1"/>
                </a:solidFill>
              </a:defRPr>
            </a:lvl2pPr>
            <a:lvl3pPr>
              <a:buClr>
                <a:schemeClr val="tx1"/>
              </a:buClr>
              <a:defRPr sz="2133">
                <a:solidFill>
                  <a:schemeClr val="tx1"/>
                </a:solidFill>
              </a:defRPr>
            </a:lvl3pPr>
          </a:lstStyle>
          <a:p>
            <a:pPr lvl="0"/>
            <a:r>
              <a:rPr lang="en-US"/>
              <a:t>Heading/ # 2 lines max</a:t>
            </a:r>
          </a:p>
          <a:p>
            <a:pPr lvl="1"/>
            <a:r>
              <a:rPr lang="en-US"/>
              <a:t>Second level</a:t>
            </a:r>
          </a:p>
          <a:p>
            <a:pPr lvl="2"/>
            <a:r>
              <a:rPr lang="en-US"/>
              <a:t>Third level</a:t>
            </a:r>
          </a:p>
        </p:txBody>
      </p:sp>
      <p:sp>
        <p:nvSpPr>
          <p:cNvPr id="3" name="Slide Number Placeholder 2"/>
          <p:cNvSpPr>
            <a:spLocks noGrp="1"/>
          </p:cNvSpPr>
          <p:nvPr>
            <p:ph type="sldNum" sz="quarter" idx="10"/>
          </p:nvPr>
        </p:nvSpPr>
        <p:spPr/>
        <p:txBody>
          <a:bodyPr/>
          <a:lstStyle/>
          <a:p>
            <a:fld id="{2901B45F-83E6-41DD-81FE-3D61A4139122}" type="slidenum">
              <a:rPr lang="en-AU" smtClean="0"/>
              <a:pPr/>
              <a:t>‹#›</a:t>
            </a:fld>
            <a:endParaRPr lang="en-AU"/>
          </a:p>
        </p:txBody>
      </p:sp>
      <p:sp>
        <p:nvSpPr>
          <p:cNvPr id="5" name="Text Placeholder 4"/>
          <p:cNvSpPr>
            <a:spLocks noGrp="1"/>
          </p:cNvSpPr>
          <p:nvPr>
            <p:ph type="body" sz="quarter" idx="11" hasCustomPrompt="1"/>
          </p:nvPr>
        </p:nvSpPr>
        <p:spPr>
          <a:xfrm>
            <a:off x="537634" y="490515"/>
            <a:ext cx="9052020" cy="783804"/>
          </a:xfrm>
        </p:spPr>
        <p:txBody>
          <a:bodyPr wrap="square">
            <a:spAutoFit/>
          </a:bodyPr>
          <a:lstStyle>
            <a:lvl1pPr algn="l">
              <a:lnSpc>
                <a:spcPct val="85000"/>
              </a:lnSpc>
              <a:spcBef>
                <a:spcPts val="0"/>
              </a:spcBef>
              <a:defRPr sz="3733" b="0" cap="all" baseline="0">
                <a:solidFill>
                  <a:schemeClr val="bg1"/>
                </a:solidFill>
              </a:defRPr>
            </a:lvl1pPr>
            <a:lvl2pPr marL="0" indent="0" algn="l">
              <a:spcBef>
                <a:spcPts val="0"/>
              </a:spcBef>
              <a:buNone/>
              <a:defRPr sz="2133">
                <a:solidFill>
                  <a:schemeClr val="bg1"/>
                </a:solidFill>
              </a:defRPr>
            </a:lvl2pPr>
          </a:lstStyle>
          <a:p>
            <a:pPr lvl="0"/>
            <a:r>
              <a:rPr lang="en-US"/>
              <a:t>Slide title</a:t>
            </a:r>
          </a:p>
          <a:p>
            <a:pPr lvl="1"/>
            <a:r>
              <a:rPr lang="en-US"/>
              <a:t>Subtitle</a:t>
            </a:r>
          </a:p>
        </p:txBody>
      </p:sp>
      <p:sp>
        <p:nvSpPr>
          <p:cNvPr id="6" name="Footer Placeholder 5"/>
          <p:cNvSpPr>
            <a:spLocks noGrp="1"/>
          </p:cNvSpPr>
          <p:nvPr>
            <p:ph type="ftr" sz="quarter" idx="12"/>
          </p:nvPr>
        </p:nvSpPr>
        <p:spPr/>
        <p:txBody>
          <a:bodyPr/>
          <a:lstStyle>
            <a:lvl1pPr>
              <a:defRPr/>
            </a:lvl1pPr>
          </a:lstStyle>
          <a:p>
            <a:r>
              <a:rPr lang="en-AU"/>
              <a:t>aarnet.edu.au </a:t>
            </a:r>
            <a:r>
              <a:rPr lang="en-AU">
                <a:solidFill>
                  <a:schemeClr val="accent1"/>
                </a:solidFill>
              </a:rPr>
              <a:t>|</a:t>
            </a:r>
          </a:p>
        </p:txBody>
      </p:sp>
      <p:sp>
        <p:nvSpPr>
          <p:cNvPr id="10" name="Text Placeholder 9"/>
          <p:cNvSpPr>
            <a:spLocks noGrp="1"/>
          </p:cNvSpPr>
          <p:nvPr>
            <p:ph type="body" sz="quarter" idx="14" hasCustomPrompt="1"/>
          </p:nvPr>
        </p:nvSpPr>
        <p:spPr>
          <a:xfrm>
            <a:off x="537634" y="5924551"/>
            <a:ext cx="416781" cy="147733"/>
          </a:xfrm>
        </p:spPr>
        <p:txBody>
          <a:bodyPr wrap="none">
            <a:spAutoFit/>
          </a:bodyPr>
          <a:lstStyle>
            <a:lvl1pPr>
              <a:defRPr sz="1067" b="0"/>
            </a:lvl1pPr>
            <a:lvl2pPr marL="0" indent="0">
              <a:buNone/>
              <a:defRPr/>
            </a:lvl2pPr>
          </a:lstStyle>
          <a:p>
            <a:pPr lvl="0"/>
            <a:r>
              <a:rPr lang="en-US"/>
              <a:t>Source:</a:t>
            </a:r>
          </a:p>
        </p:txBody>
      </p:sp>
      <p:sp>
        <p:nvSpPr>
          <p:cNvPr id="14" name="Text Placeholder 11"/>
          <p:cNvSpPr>
            <a:spLocks noGrp="1"/>
          </p:cNvSpPr>
          <p:nvPr>
            <p:ph type="body" sz="quarter" idx="21"/>
          </p:nvPr>
        </p:nvSpPr>
        <p:spPr>
          <a:xfrm rot="5400000" flipH="1">
            <a:off x="491241" y="2744063"/>
            <a:ext cx="407348" cy="335727"/>
          </a:xfrm>
          <a:prstGeom prst="triangle">
            <a:avLst/>
          </a:prstGeom>
          <a:solidFill>
            <a:schemeClr val="tx1"/>
          </a:solidFill>
          <a:ln>
            <a:solidFill>
              <a:schemeClr val="tx1"/>
            </a:solidFill>
          </a:ln>
        </p:spPr>
        <p:txBody>
          <a:bodyPr>
            <a:normAutofit/>
          </a:bodyPr>
          <a:lstStyle>
            <a:lvl1pPr>
              <a:defRPr sz="800" b="0">
                <a:noFill/>
              </a:defRPr>
            </a:lvl1pPr>
          </a:lstStyle>
          <a:p>
            <a:pPr lvl="0"/>
            <a:r>
              <a:rPr lang="en-US"/>
              <a:t>Edit Master text styles</a:t>
            </a:r>
          </a:p>
        </p:txBody>
      </p:sp>
      <p:sp>
        <p:nvSpPr>
          <p:cNvPr id="15" name="Text Placeholder 3"/>
          <p:cNvSpPr>
            <a:spLocks noGrp="1"/>
          </p:cNvSpPr>
          <p:nvPr>
            <p:ph type="body" sz="quarter" idx="22" hasCustomPrompt="1"/>
          </p:nvPr>
        </p:nvSpPr>
        <p:spPr>
          <a:xfrm>
            <a:off x="4361825" y="2468895"/>
            <a:ext cx="3456516" cy="3263039"/>
          </a:xfrm>
          <a:solidFill>
            <a:schemeClr val="accent1"/>
          </a:solidFill>
        </p:spPr>
        <p:txBody>
          <a:bodyPr lIns="324000" tIns="144000" rIns="144000" bIns="252000">
            <a:noAutofit/>
          </a:bodyPr>
          <a:lstStyle>
            <a:lvl1pPr>
              <a:lnSpc>
                <a:spcPct val="85000"/>
              </a:lnSpc>
              <a:spcBef>
                <a:spcPts val="0"/>
              </a:spcBef>
              <a:defRPr sz="4267">
                <a:solidFill>
                  <a:schemeClr val="bg1"/>
                </a:solidFill>
              </a:defRPr>
            </a:lvl1pPr>
            <a:lvl2pPr>
              <a:defRPr sz="2400">
                <a:solidFill>
                  <a:schemeClr val="tx1"/>
                </a:solidFill>
              </a:defRPr>
            </a:lvl2pPr>
            <a:lvl3pPr>
              <a:buClr>
                <a:schemeClr val="tx1"/>
              </a:buClr>
              <a:defRPr sz="2133">
                <a:solidFill>
                  <a:schemeClr val="tx1"/>
                </a:solidFill>
              </a:defRPr>
            </a:lvl3pPr>
          </a:lstStyle>
          <a:p>
            <a:pPr lvl="0"/>
            <a:r>
              <a:rPr lang="en-US"/>
              <a:t>Heading/ # 2 lines max</a:t>
            </a:r>
          </a:p>
          <a:p>
            <a:pPr lvl="1"/>
            <a:r>
              <a:rPr lang="en-US"/>
              <a:t>Second level</a:t>
            </a:r>
          </a:p>
          <a:p>
            <a:pPr lvl="2"/>
            <a:r>
              <a:rPr lang="en-US"/>
              <a:t>Third level</a:t>
            </a:r>
          </a:p>
        </p:txBody>
      </p:sp>
      <p:sp>
        <p:nvSpPr>
          <p:cNvPr id="16" name="Text Placeholder 11"/>
          <p:cNvSpPr>
            <a:spLocks noGrp="1"/>
          </p:cNvSpPr>
          <p:nvPr>
            <p:ph type="body" sz="quarter" idx="23"/>
          </p:nvPr>
        </p:nvSpPr>
        <p:spPr>
          <a:xfrm rot="5400000" flipH="1">
            <a:off x="4326014" y="2744063"/>
            <a:ext cx="407348" cy="335727"/>
          </a:xfrm>
          <a:prstGeom prst="triangle">
            <a:avLst/>
          </a:prstGeom>
          <a:solidFill>
            <a:schemeClr val="tx1"/>
          </a:solidFill>
          <a:ln>
            <a:solidFill>
              <a:schemeClr val="tx1"/>
            </a:solidFill>
          </a:ln>
        </p:spPr>
        <p:txBody>
          <a:bodyPr>
            <a:normAutofit/>
          </a:bodyPr>
          <a:lstStyle>
            <a:lvl1pPr>
              <a:defRPr sz="800" b="0">
                <a:noFill/>
              </a:defRPr>
            </a:lvl1pPr>
          </a:lstStyle>
          <a:p>
            <a:pPr lvl="0"/>
            <a:r>
              <a:rPr lang="en-US"/>
              <a:t>Edit Master text styles</a:t>
            </a:r>
          </a:p>
        </p:txBody>
      </p:sp>
      <p:sp>
        <p:nvSpPr>
          <p:cNvPr id="17" name="Text Placeholder 3"/>
          <p:cNvSpPr>
            <a:spLocks noGrp="1"/>
          </p:cNvSpPr>
          <p:nvPr>
            <p:ph type="body" sz="quarter" idx="24" hasCustomPrompt="1"/>
          </p:nvPr>
        </p:nvSpPr>
        <p:spPr>
          <a:xfrm>
            <a:off x="8196598" y="2468895"/>
            <a:ext cx="3456516" cy="3263039"/>
          </a:xfrm>
          <a:solidFill>
            <a:schemeClr val="accent1"/>
          </a:solidFill>
        </p:spPr>
        <p:txBody>
          <a:bodyPr lIns="324000" tIns="144000" rIns="144000" bIns="252000">
            <a:noAutofit/>
          </a:bodyPr>
          <a:lstStyle>
            <a:lvl1pPr>
              <a:lnSpc>
                <a:spcPct val="85000"/>
              </a:lnSpc>
              <a:spcBef>
                <a:spcPts val="0"/>
              </a:spcBef>
              <a:defRPr sz="4267">
                <a:solidFill>
                  <a:schemeClr val="bg1"/>
                </a:solidFill>
              </a:defRPr>
            </a:lvl1pPr>
            <a:lvl2pPr>
              <a:defRPr sz="2400">
                <a:solidFill>
                  <a:schemeClr val="tx1"/>
                </a:solidFill>
              </a:defRPr>
            </a:lvl2pPr>
            <a:lvl3pPr>
              <a:buClr>
                <a:schemeClr val="tx1"/>
              </a:buClr>
              <a:defRPr sz="2133">
                <a:solidFill>
                  <a:schemeClr val="tx1"/>
                </a:solidFill>
              </a:defRPr>
            </a:lvl3pPr>
          </a:lstStyle>
          <a:p>
            <a:pPr lvl="0"/>
            <a:r>
              <a:rPr lang="en-US"/>
              <a:t>Heading/ # 2 lines max</a:t>
            </a:r>
          </a:p>
          <a:p>
            <a:pPr lvl="1"/>
            <a:r>
              <a:rPr lang="en-US"/>
              <a:t>Second level</a:t>
            </a:r>
          </a:p>
          <a:p>
            <a:pPr lvl="2"/>
            <a:r>
              <a:rPr lang="en-US"/>
              <a:t>Third level</a:t>
            </a:r>
          </a:p>
        </p:txBody>
      </p:sp>
      <p:sp>
        <p:nvSpPr>
          <p:cNvPr id="18" name="Text Placeholder 11"/>
          <p:cNvSpPr>
            <a:spLocks noGrp="1"/>
          </p:cNvSpPr>
          <p:nvPr>
            <p:ph type="body" sz="quarter" idx="25"/>
          </p:nvPr>
        </p:nvSpPr>
        <p:spPr>
          <a:xfrm rot="5400000" flipH="1">
            <a:off x="8160787" y="2744063"/>
            <a:ext cx="407348" cy="335727"/>
          </a:xfrm>
          <a:prstGeom prst="triangle">
            <a:avLst/>
          </a:prstGeom>
          <a:solidFill>
            <a:schemeClr val="tx1"/>
          </a:solidFill>
          <a:ln>
            <a:solidFill>
              <a:schemeClr val="tx1"/>
            </a:solidFill>
          </a:ln>
        </p:spPr>
        <p:txBody>
          <a:bodyPr>
            <a:normAutofit/>
          </a:bodyPr>
          <a:lstStyle>
            <a:lvl1pPr>
              <a:defRPr sz="800" b="0">
                <a:noFill/>
              </a:defRPr>
            </a:lvl1pPr>
          </a:lstStyle>
          <a:p>
            <a:pPr lvl="0"/>
            <a:r>
              <a:rPr lang="en-US"/>
              <a:t>Edit Master text styles</a:t>
            </a:r>
          </a:p>
        </p:txBody>
      </p:sp>
    </p:spTree>
    <p:extLst>
      <p:ext uri="{BB962C8B-B14F-4D97-AF65-F5344CB8AC3E}">
        <p14:creationId xmlns:p14="http://schemas.microsoft.com/office/powerpoint/2010/main" val="181062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2 Box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901B45F-83E6-41DD-81FE-3D61A4139122}" type="slidenum">
              <a:rPr lang="en-AU" smtClean="0"/>
              <a:pPr/>
              <a:t>‹#›</a:t>
            </a:fld>
            <a:endParaRPr lang="en-AU"/>
          </a:p>
        </p:txBody>
      </p:sp>
      <p:sp>
        <p:nvSpPr>
          <p:cNvPr id="5" name="Text Placeholder 4"/>
          <p:cNvSpPr>
            <a:spLocks noGrp="1"/>
          </p:cNvSpPr>
          <p:nvPr>
            <p:ph type="body" sz="quarter" idx="11" hasCustomPrompt="1"/>
          </p:nvPr>
        </p:nvSpPr>
        <p:spPr>
          <a:xfrm>
            <a:off x="537634" y="490515"/>
            <a:ext cx="9052020" cy="783804"/>
          </a:xfrm>
        </p:spPr>
        <p:txBody>
          <a:bodyPr wrap="square">
            <a:spAutoFit/>
          </a:bodyPr>
          <a:lstStyle>
            <a:lvl1pPr algn="l">
              <a:lnSpc>
                <a:spcPct val="85000"/>
              </a:lnSpc>
              <a:spcBef>
                <a:spcPts val="0"/>
              </a:spcBef>
              <a:defRPr sz="3733" b="0" cap="all" baseline="0">
                <a:solidFill>
                  <a:schemeClr val="accent1"/>
                </a:solidFill>
              </a:defRPr>
            </a:lvl1pPr>
            <a:lvl2pPr marL="0" indent="0" algn="l">
              <a:spcBef>
                <a:spcPts val="0"/>
              </a:spcBef>
              <a:buNone/>
              <a:defRPr sz="2133">
                <a:solidFill>
                  <a:schemeClr val="tx1"/>
                </a:solidFill>
              </a:defRPr>
            </a:lvl2pPr>
          </a:lstStyle>
          <a:p>
            <a:pPr lvl="0"/>
            <a:r>
              <a:rPr lang="en-US"/>
              <a:t>Slide title</a:t>
            </a:r>
          </a:p>
          <a:p>
            <a:pPr lvl="1"/>
            <a:r>
              <a:rPr lang="en-US"/>
              <a:t>Subtitle</a:t>
            </a:r>
          </a:p>
        </p:txBody>
      </p:sp>
      <p:sp>
        <p:nvSpPr>
          <p:cNvPr id="6" name="Footer Placeholder 5"/>
          <p:cNvSpPr>
            <a:spLocks noGrp="1"/>
          </p:cNvSpPr>
          <p:nvPr>
            <p:ph type="ftr" sz="quarter" idx="12"/>
          </p:nvPr>
        </p:nvSpPr>
        <p:spPr/>
        <p:txBody>
          <a:bodyPr/>
          <a:lstStyle>
            <a:lvl1pPr>
              <a:defRPr/>
            </a:lvl1pPr>
          </a:lstStyle>
          <a:p>
            <a:r>
              <a:rPr lang="en-AU"/>
              <a:t>aarnet.edu.au </a:t>
            </a:r>
            <a:r>
              <a:rPr lang="en-AU">
                <a:solidFill>
                  <a:schemeClr val="accent1"/>
                </a:solidFill>
              </a:rPr>
              <a:t>|</a:t>
            </a:r>
          </a:p>
        </p:txBody>
      </p:sp>
      <p:sp>
        <p:nvSpPr>
          <p:cNvPr id="10" name="Text Placeholder 9"/>
          <p:cNvSpPr>
            <a:spLocks noGrp="1"/>
          </p:cNvSpPr>
          <p:nvPr>
            <p:ph type="body" sz="quarter" idx="14" hasCustomPrompt="1"/>
          </p:nvPr>
        </p:nvSpPr>
        <p:spPr>
          <a:xfrm>
            <a:off x="537634" y="5924551"/>
            <a:ext cx="416781" cy="147733"/>
          </a:xfrm>
        </p:spPr>
        <p:txBody>
          <a:bodyPr wrap="none">
            <a:spAutoFit/>
          </a:bodyPr>
          <a:lstStyle>
            <a:lvl1pPr>
              <a:defRPr sz="1067" b="0"/>
            </a:lvl1pPr>
            <a:lvl2pPr marL="0" indent="0">
              <a:buNone/>
              <a:defRPr/>
            </a:lvl2pPr>
          </a:lstStyle>
          <a:p>
            <a:pPr lvl="0"/>
            <a:r>
              <a:rPr lang="en-US"/>
              <a:t>Source:</a:t>
            </a:r>
          </a:p>
        </p:txBody>
      </p:sp>
      <p:sp>
        <p:nvSpPr>
          <p:cNvPr id="4" name="Text Placeholder 3"/>
          <p:cNvSpPr>
            <a:spLocks noGrp="1"/>
          </p:cNvSpPr>
          <p:nvPr>
            <p:ph type="body" sz="quarter" idx="15" hasCustomPrompt="1"/>
          </p:nvPr>
        </p:nvSpPr>
        <p:spPr>
          <a:xfrm>
            <a:off x="527051" y="1604433"/>
            <a:ext cx="5280000" cy="4128000"/>
          </a:xfrm>
          <a:solidFill>
            <a:schemeClr val="accent5"/>
          </a:solidFill>
        </p:spPr>
        <p:txBody>
          <a:bodyPr lIns="252000" tIns="1224000" rIns="252000" bIns="360000"/>
          <a:lstStyle>
            <a:lvl1pPr algn="ctr">
              <a:defRPr sz="3200">
                <a:solidFill>
                  <a:schemeClr val="accent1"/>
                </a:solidFill>
              </a:defRPr>
            </a:lvl1pPr>
            <a:lvl2pPr>
              <a:buClr>
                <a:schemeClr val="bg1"/>
              </a:buClr>
              <a:defRPr sz="2133">
                <a:solidFill>
                  <a:schemeClr val="bg1"/>
                </a:solidFill>
              </a:defRPr>
            </a:lvl2pPr>
            <a:lvl3pPr>
              <a:buClr>
                <a:schemeClr val="bg1"/>
              </a:buClr>
              <a:defRPr sz="1867">
                <a:solidFill>
                  <a:schemeClr val="bg1"/>
                </a:solidFill>
              </a:defRPr>
            </a:lvl3pPr>
            <a:lvl4pPr>
              <a:buClr>
                <a:schemeClr val="bg1"/>
              </a:buClr>
              <a:defRPr sz="1867">
                <a:solidFill>
                  <a:schemeClr val="bg1"/>
                </a:solidFill>
              </a:defRPr>
            </a:lvl4pPr>
            <a:lvl5pPr>
              <a:buClr>
                <a:schemeClr val="bg1"/>
              </a:buClr>
              <a:defRPr sz="1867">
                <a:solidFill>
                  <a:schemeClr val="bg1"/>
                </a:solidFill>
              </a:defRPr>
            </a:lvl5pPr>
          </a:lstStyle>
          <a:p>
            <a:pPr lvl="0"/>
            <a:r>
              <a:rPr lang="en-US"/>
              <a:t>Heading</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3"/>
          <p:cNvSpPr>
            <a:spLocks noGrp="1"/>
          </p:cNvSpPr>
          <p:nvPr>
            <p:ph type="body" sz="quarter" idx="16" hasCustomPrompt="1"/>
          </p:nvPr>
        </p:nvSpPr>
        <p:spPr>
          <a:xfrm>
            <a:off x="6391051" y="1604433"/>
            <a:ext cx="5280000" cy="4128000"/>
          </a:xfrm>
          <a:solidFill>
            <a:schemeClr val="accent1"/>
          </a:solidFill>
        </p:spPr>
        <p:txBody>
          <a:bodyPr lIns="252000" tIns="1224000" rIns="252000" bIns="360000"/>
          <a:lstStyle>
            <a:lvl1pPr algn="ctr">
              <a:defRPr sz="3200">
                <a:solidFill>
                  <a:schemeClr val="bg1"/>
                </a:solidFill>
              </a:defRPr>
            </a:lvl1pPr>
            <a:lvl2pPr>
              <a:buClr>
                <a:schemeClr val="tx1"/>
              </a:buClr>
              <a:defRPr sz="2133">
                <a:solidFill>
                  <a:schemeClr val="tx1"/>
                </a:solidFill>
              </a:defRPr>
            </a:lvl2pPr>
            <a:lvl3pPr>
              <a:buClr>
                <a:schemeClr val="tx1"/>
              </a:buClr>
              <a:defRPr sz="1867">
                <a:solidFill>
                  <a:schemeClr val="tx1"/>
                </a:solidFill>
              </a:defRPr>
            </a:lvl3pPr>
            <a:lvl4pPr>
              <a:buClr>
                <a:schemeClr val="tx1"/>
              </a:buClr>
              <a:defRPr sz="1867">
                <a:solidFill>
                  <a:schemeClr val="tx1"/>
                </a:solidFill>
              </a:defRPr>
            </a:lvl4pPr>
            <a:lvl5pPr>
              <a:buClr>
                <a:schemeClr val="tx1"/>
              </a:buClr>
              <a:defRPr sz="1867">
                <a:solidFill>
                  <a:schemeClr val="tx1"/>
                </a:solidFill>
              </a:defRPr>
            </a:lvl5pPr>
          </a:lstStyle>
          <a:p>
            <a:pPr lvl="0"/>
            <a:r>
              <a:rPr lang="en-US"/>
              <a:t>Heading</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p:cNvSpPr>
            <a:spLocks noGrp="1"/>
          </p:cNvSpPr>
          <p:nvPr>
            <p:ph type="body" sz="quarter" idx="17"/>
          </p:nvPr>
        </p:nvSpPr>
        <p:spPr>
          <a:xfrm rot="5400000">
            <a:off x="5895378" y="3500571"/>
            <a:ext cx="407348" cy="335727"/>
          </a:xfrm>
          <a:prstGeom prst="triangle">
            <a:avLst/>
          </a:prstGeom>
          <a:solidFill>
            <a:schemeClr val="accent1"/>
          </a:solidFill>
          <a:ln w="3175">
            <a:solidFill>
              <a:schemeClr val="accent1"/>
            </a:solidFill>
          </a:ln>
        </p:spPr>
        <p:txBody>
          <a:bodyPr>
            <a:normAutofit/>
          </a:bodyPr>
          <a:lstStyle>
            <a:lvl1pPr>
              <a:defRPr sz="800" b="0">
                <a:noFill/>
              </a:defRPr>
            </a:lvl1pPr>
          </a:lstStyle>
          <a:p>
            <a:pPr lvl="0"/>
            <a:r>
              <a:rPr lang="en-US"/>
              <a:t>Edit Master text styles</a:t>
            </a:r>
          </a:p>
        </p:txBody>
      </p:sp>
    </p:spTree>
    <p:extLst>
      <p:ext uri="{BB962C8B-B14F-4D97-AF65-F5344CB8AC3E}">
        <p14:creationId xmlns:p14="http://schemas.microsoft.com/office/powerpoint/2010/main" val="66781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901B45F-83E6-41DD-81FE-3D61A4139122}" type="slidenum">
              <a:rPr lang="en-AU" smtClean="0"/>
              <a:pPr/>
              <a:t>‹#›</a:t>
            </a:fld>
            <a:endParaRPr lang="en-AU"/>
          </a:p>
        </p:txBody>
      </p:sp>
      <p:sp>
        <p:nvSpPr>
          <p:cNvPr id="5" name="Text Placeholder 4"/>
          <p:cNvSpPr>
            <a:spLocks noGrp="1"/>
          </p:cNvSpPr>
          <p:nvPr>
            <p:ph type="body" sz="quarter" idx="11" hasCustomPrompt="1"/>
          </p:nvPr>
        </p:nvSpPr>
        <p:spPr>
          <a:xfrm>
            <a:off x="537634" y="490515"/>
            <a:ext cx="9052020" cy="783804"/>
          </a:xfrm>
        </p:spPr>
        <p:txBody>
          <a:bodyPr wrap="square">
            <a:spAutoFit/>
          </a:bodyPr>
          <a:lstStyle>
            <a:lvl1pPr algn="l">
              <a:lnSpc>
                <a:spcPct val="85000"/>
              </a:lnSpc>
              <a:spcBef>
                <a:spcPts val="0"/>
              </a:spcBef>
              <a:defRPr sz="3733" b="0" cap="all" baseline="0">
                <a:solidFill>
                  <a:schemeClr val="accent1"/>
                </a:solidFill>
              </a:defRPr>
            </a:lvl1pPr>
            <a:lvl2pPr marL="0" indent="0" algn="l">
              <a:spcBef>
                <a:spcPts val="0"/>
              </a:spcBef>
              <a:buNone/>
              <a:defRPr sz="2133">
                <a:solidFill>
                  <a:schemeClr val="tx1"/>
                </a:solidFill>
              </a:defRPr>
            </a:lvl2pPr>
          </a:lstStyle>
          <a:p>
            <a:pPr lvl="0"/>
            <a:r>
              <a:rPr lang="en-US"/>
              <a:t>Slide title</a:t>
            </a:r>
          </a:p>
          <a:p>
            <a:pPr lvl="1"/>
            <a:r>
              <a:rPr lang="en-US"/>
              <a:t>Subtitle</a:t>
            </a:r>
          </a:p>
        </p:txBody>
      </p:sp>
      <p:sp>
        <p:nvSpPr>
          <p:cNvPr id="6" name="Footer Placeholder 5"/>
          <p:cNvSpPr>
            <a:spLocks noGrp="1"/>
          </p:cNvSpPr>
          <p:nvPr>
            <p:ph type="ftr" sz="quarter" idx="12"/>
          </p:nvPr>
        </p:nvSpPr>
        <p:spPr/>
        <p:txBody>
          <a:bodyPr/>
          <a:lstStyle>
            <a:lvl1pPr>
              <a:defRPr/>
            </a:lvl1pPr>
          </a:lstStyle>
          <a:p>
            <a:r>
              <a:rPr lang="en-AU"/>
              <a:t>aarnet.edu.au </a:t>
            </a:r>
            <a:r>
              <a:rPr lang="en-AU">
                <a:solidFill>
                  <a:schemeClr val="accent1"/>
                </a:solidFill>
              </a:rPr>
              <a:t>|</a:t>
            </a:r>
          </a:p>
        </p:txBody>
      </p:sp>
      <p:sp>
        <p:nvSpPr>
          <p:cNvPr id="10" name="Text Placeholder 9"/>
          <p:cNvSpPr>
            <a:spLocks noGrp="1"/>
          </p:cNvSpPr>
          <p:nvPr>
            <p:ph type="body" sz="quarter" idx="14" hasCustomPrompt="1"/>
          </p:nvPr>
        </p:nvSpPr>
        <p:spPr>
          <a:xfrm>
            <a:off x="537634" y="5924551"/>
            <a:ext cx="416781" cy="147733"/>
          </a:xfrm>
        </p:spPr>
        <p:txBody>
          <a:bodyPr wrap="none">
            <a:spAutoFit/>
          </a:bodyPr>
          <a:lstStyle>
            <a:lvl1pPr>
              <a:defRPr sz="1067" b="0"/>
            </a:lvl1pPr>
            <a:lvl2pPr marL="0" indent="0">
              <a:buNone/>
              <a:defRPr/>
            </a:lvl2pPr>
          </a:lstStyle>
          <a:p>
            <a:pPr lvl="0"/>
            <a:r>
              <a:rPr lang="en-US"/>
              <a:t>Source:</a:t>
            </a:r>
          </a:p>
        </p:txBody>
      </p:sp>
      <p:sp>
        <p:nvSpPr>
          <p:cNvPr id="7" name="Text Placeholder 6"/>
          <p:cNvSpPr>
            <a:spLocks noGrp="1"/>
          </p:cNvSpPr>
          <p:nvPr>
            <p:ph type="body" sz="quarter" idx="15" hasCustomPrompt="1"/>
          </p:nvPr>
        </p:nvSpPr>
        <p:spPr>
          <a:xfrm>
            <a:off x="527049" y="2180167"/>
            <a:ext cx="2640000" cy="2976833"/>
          </a:xfrm>
          <a:solidFill>
            <a:schemeClr val="accent2"/>
          </a:solidFill>
        </p:spPr>
        <p:txBody>
          <a:bodyPr lIns="108000" tIns="180000" rIns="108000" anchor="ctr" anchorCtr="0">
            <a:normAutofit/>
          </a:bodyPr>
          <a:lstStyle>
            <a:lvl1pPr algn="ctr">
              <a:defRPr sz="2667">
                <a:solidFill>
                  <a:schemeClr val="tx1"/>
                </a:solidFill>
              </a:defRPr>
            </a:lvl1pPr>
            <a:lvl2pPr marL="0" indent="0" algn="ctr">
              <a:buNone/>
              <a:defRPr sz="2400">
                <a:solidFill>
                  <a:schemeClr val="bg1"/>
                </a:solidFill>
              </a:defRPr>
            </a:lvl2pPr>
          </a:lstStyle>
          <a:p>
            <a:pPr lvl="0"/>
            <a:r>
              <a:rPr lang="en-US"/>
              <a:t>Level 1</a:t>
            </a:r>
          </a:p>
          <a:p>
            <a:pPr lvl="1"/>
            <a:r>
              <a:rPr lang="en-US"/>
              <a:t>Level 2</a:t>
            </a:r>
          </a:p>
        </p:txBody>
      </p:sp>
      <p:sp>
        <p:nvSpPr>
          <p:cNvPr id="13" name="Text Placeholder 6"/>
          <p:cNvSpPr>
            <a:spLocks noGrp="1"/>
          </p:cNvSpPr>
          <p:nvPr>
            <p:ph type="body" sz="quarter" idx="16" hasCustomPrompt="1"/>
          </p:nvPr>
        </p:nvSpPr>
        <p:spPr>
          <a:xfrm>
            <a:off x="3360483" y="2180167"/>
            <a:ext cx="2640000" cy="2976833"/>
          </a:xfrm>
          <a:solidFill>
            <a:schemeClr val="accent2"/>
          </a:solidFill>
        </p:spPr>
        <p:txBody>
          <a:bodyPr lIns="108000" tIns="180000" rIns="108000" anchor="ctr" anchorCtr="0">
            <a:normAutofit/>
          </a:bodyPr>
          <a:lstStyle>
            <a:lvl1pPr algn="ctr">
              <a:defRPr sz="2667" baseline="0">
                <a:solidFill>
                  <a:schemeClr val="tx1"/>
                </a:solidFill>
              </a:defRPr>
            </a:lvl1pPr>
            <a:lvl2pPr marL="0" indent="0" algn="ctr">
              <a:buNone/>
              <a:defRPr sz="2400" baseline="0">
                <a:solidFill>
                  <a:schemeClr val="bg1"/>
                </a:solidFill>
              </a:defRPr>
            </a:lvl2pPr>
          </a:lstStyle>
          <a:p>
            <a:pPr lvl="0"/>
            <a:r>
              <a:rPr lang="en-US"/>
              <a:t>Level 1</a:t>
            </a:r>
          </a:p>
          <a:p>
            <a:pPr lvl="1"/>
            <a:r>
              <a:rPr lang="en-US"/>
              <a:t>Level 2</a:t>
            </a:r>
          </a:p>
        </p:txBody>
      </p:sp>
      <p:sp>
        <p:nvSpPr>
          <p:cNvPr id="14" name="Text Placeholder 6"/>
          <p:cNvSpPr>
            <a:spLocks noGrp="1"/>
          </p:cNvSpPr>
          <p:nvPr>
            <p:ph type="body" sz="quarter" idx="17" hasCustomPrompt="1"/>
          </p:nvPr>
        </p:nvSpPr>
        <p:spPr>
          <a:xfrm>
            <a:off x="6193916" y="2180167"/>
            <a:ext cx="2640000" cy="2976833"/>
          </a:xfrm>
          <a:solidFill>
            <a:schemeClr val="accent2"/>
          </a:solidFill>
        </p:spPr>
        <p:txBody>
          <a:bodyPr lIns="108000" tIns="180000" rIns="108000" anchor="ctr" anchorCtr="0">
            <a:normAutofit/>
          </a:bodyPr>
          <a:lstStyle>
            <a:lvl1pPr algn="ctr">
              <a:defRPr sz="2667">
                <a:solidFill>
                  <a:schemeClr val="tx1"/>
                </a:solidFill>
              </a:defRPr>
            </a:lvl1pPr>
            <a:lvl2pPr marL="0" indent="0" algn="ctr">
              <a:buNone/>
              <a:defRPr sz="2400">
                <a:solidFill>
                  <a:schemeClr val="bg1"/>
                </a:solidFill>
              </a:defRPr>
            </a:lvl2pPr>
          </a:lstStyle>
          <a:p>
            <a:pPr lvl="0"/>
            <a:r>
              <a:rPr lang="en-US"/>
              <a:t>Level 1</a:t>
            </a:r>
          </a:p>
          <a:p>
            <a:pPr lvl="1"/>
            <a:r>
              <a:rPr lang="en-US"/>
              <a:t>Level 2</a:t>
            </a:r>
          </a:p>
        </p:txBody>
      </p:sp>
      <p:sp>
        <p:nvSpPr>
          <p:cNvPr id="15" name="Text Placeholder 6"/>
          <p:cNvSpPr>
            <a:spLocks noGrp="1"/>
          </p:cNvSpPr>
          <p:nvPr>
            <p:ph type="body" sz="quarter" idx="18" hasCustomPrompt="1"/>
          </p:nvPr>
        </p:nvSpPr>
        <p:spPr>
          <a:xfrm>
            <a:off x="9027351" y="2180167"/>
            <a:ext cx="2640000" cy="2976833"/>
          </a:xfrm>
          <a:solidFill>
            <a:schemeClr val="accent2"/>
          </a:solidFill>
        </p:spPr>
        <p:txBody>
          <a:bodyPr lIns="108000" tIns="180000" rIns="108000" anchor="ctr" anchorCtr="0">
            <a:normAutofit/>
          </a:bodyPr>
          <a:lstStyle>
            <a:lvl1pPr algn="ctr">
              <a:defRPr sz="2667">
                <a:solidFill>
                  <a:schemeClr val="tx1"/>
                </a:solidFill>
              </a:defRPr>
            </a:lvl1pPr>
            <a:lvl2pPr marL="0" indent="0" algn="ctr">
              <a:buNone/>
              <a:defRPr sz="2400">
                <a:solidFill>
                  <a:schemeClr val="bg1"/>
                </a:solidFill>
              </a:defRPr>
            </a:lvl2pPr>
          </a:lstStyle>
          <a:p>
            <a:pPr lvl="0"/>
            <a:r>
              <a:rPr lang="en-US"/>
              <a:t>Level 1</a:t>
            </a:r>
          </a:p>
          <a:p>
            <a:pPr lvl="1"/>
            <a:r>
              <a:rPr lang="en-US"/>
              <a:t>Level 2</a:t>
            </a:r>
          </a:p>
        </p:txBody>
      </p:sp>
      <p:sp>
        <p:nvSpPr>
          <p:cNvPr id="16" name="Text Placeholder 15"/>
          <p:cNvSpPr>
            <a:spLocks noGrp="1"/>
          </p:cNvSpPr>
          <p:nvPr>
            <p:ph type="body" sz="quarter" idx="19" hasCustomPrompt="1"/>
          </p:nvPr>
        </p:nvSpPr>
        <p:spPr>
          <a:xfrm>
            <a:off x="527049" y="2180167"/>
            <a:ext cx="1344083" cy="847655"/>
          </a:xfrm>
          <a:blipFill>
            <a:blip r:embed="rId2"/>
            <a:srcRect/>
            <a:stretch>
              <a:fillRect t="-3203" b="86929"/>
            </a:stretch>
          </a:blipFill>
        </p:spPr>
        <p:txBody>
          <a:bodyPr tIns="108000">
            <a:spAutoFit/>
          </a:bodyPr>
          <a:lstStyle>
            <a:lvl1pPr marL="143996" algn="l">
              <a:spcBef>
                <a:spcPts val="0"/>
              </a:spcBef>
              <a:defRPr sz="5333">
                <a:solidFill>
                  <a:schemeClr val="bg1"/>
                </a:solidFill>
              </a:defRPr>
            </a:lvl1pPr>
          </a:lstStyle>
          <a:p>
            <a:pPr lvl="0"/>
            <a:r>
              <a:rPr lang="en-US"/>
              <a:t>#</a:t>
            </a:r>
          </a:p>
        </p:txBody>
      </p:sp>
      <p:sp>
        <p:nvSpPr>
          <p:cNvPr id="17" name="Text Placeholder 15"/>
          <p:cNvSpPr>
            <a:spLocks noGrp="1"/>
          </p:cNvSpPr>
          <p:nvPr>
            <p:ph type="body" sz="quarter" idx="20" hasCustomPrompt="1"/>
          </p:nvPr>
        </p:nvSpPr>
        <p:spPr>
          <a:xfrm>
            <a:off x="3360482" y="2180167"/>
            <a:ext cx="1344083" cy="847655"/>
          </a:xfrm>
          <a:blipFill>
            <a:blip r:embed="rId2"/>
            <a:srcRect/>
            <a:stretch>
              <a:fillRect t="-3203" b="86929"/>
            </a:stretch>
          </a:blipFill>
        </p:spPr>
        <p:txBody>
          <a:bodyPr tIns="108000">
            <a:spAutoFit/>
          </a:bodyPr>
          <a:lstStyle>
            <a:lvl1pPr marL="143996" algn="l">
              <a:spcBef>
                <a:spcPts val="0"/>
              </a:spcBef>
              <a:defRPr sz="5333">
                <a:solidFill>
                  <a:schemeClr val="bg1"/>
                </a:solidFill>
              </a:defRPr>
            </a:lvl1pPr>
          </a:lstStyle>
          <a:p>
            <a:pPr lvl="0"/>
            <a:r>
              <a:rPr lang="en-US"/>
              <a:t>#</a:t>
            </a:r>
          </a:p>
        </p:txBody>
      </p:sp>
      <p:sp>
        <p:nvSpPr>
          <p:cNvPr id="18" name="Text Placeholder 15"/>
          <p:cNvSpPr>
            <a:spLocks noGrp="1"/>
          </p:cNvSpPr>
          <p:nvPr>
            <p:ph type="body" sz="quarter" idx="21" hasCustomPrompt="1"/>
          </p:nvPr>
        </p:nvSpPr>
        <p:spPr>
          <a:xfrm>
            <a:off x="6193916" y="2180167"/>
            <a:ext cx="1344083" cy="847655"/>
          </a:xfrm>
          <a:blipFill>
            <a:blip r:embed="rId2"/>
            <a:srcRect/>
            <a:stretch>
              <a:fillRect t="-3203" b="86929"/>
            </a:stretch>
          </a:blipFill>
        </p:spPr>
        <p:txBody>
          <a:bodyPr tIns="108000">
            <a:spAutoFit/>
          </a:bodyPr>
          <a:lstStyle>
            <a:lvl1pPr marL="143996" algn="l">
              <a:spcBef>
                <a:spcPts val="0"/>
              </a:spcBef>
              <a:defRPr sz="5333">
                <a:solidFill>
                  <a:schemeClr val="bg1"/>
                </a:solidFill>
              </a:defRPr>
            </a:lvl1pPr>
          </a:lstStyle>
          <a:p>
            <a:pPr lvl="0"/>
            <a:r>
              <a:rPr lang="en-US"/>
              <a:t>#</a:t>
            </a:r>
          </a:p>
        </p:txBody>
      </p:sp>
      <p:sp>
        <p:nvSpPr>
          <p:cNvPr id="19" name="Text Placeholder 15"/>
          <p:cNvSpPr>
            <a:spLocks noGrp="1"/>
          </p:cNvSpPr>
          <p:nvPr>
            <p:ph type="body" sz="quarter" idx="22" hasCustomPrompt="1"/>
          </p:nvPr>
        </p:nvSpPr>
        <p:spPr>
          <a:xfrm>
            <a:off x="9027351" y="2180167"/>
            <a:ext cx="1344083" cy="847655"/>
          </a:xfrm>
          <a:blipFill>
            <a:blip r:embed="rId2"/>
            <a:srcRect/>
            <a:stretch>
              <a:fillRect t="-3203" b="86929"/>
            </a:stretch>
          </a:blipFill>
        </p:spPr>
        <p:txBody>
          <a:bodyPr tIns="108000">
            <a:spAutoFit/>
          </a:bodyPr>
          <a:lstStyle>
            <a:lvl1pPr marL="143996" algn="l">
              <a:spcBef>
                <a:spcPts val="0"/>
              </a:spcBef>
              <a:defRPr sz="5333">
                <a:solidFill>
                  <a:schemeClr val="bg1"/>
                </a:solidFill>
              </a:defRPr>
            </a:lvl1pPr>
          </a:lstStyle>
          <a:p>
            <a:pPr lvl="0"/>
            <a:r>
              <a:rPr lang="en-US"/>
              <a:t>#</a:t>
            </a:r>
          </a:p>
        </p:txBody>
      </p:sp>
    </p:spTree>
    <p:extLst>
      <p:ext uri="{BB962C8B-B14F-4D97-AF65-F5344CB8AC3E}">
        <p14:creationId xmlns:p14="http://schemas.microsoft.com/office/powerpoint/2010/main" val="418564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trategies">
    <p:spTree>
      <p:nvGrpSpPr>
        <p:cNvPr id="1" name=""/>
        <p:cNvGrpSpPr/>
        <p:nvPr/>
      </p:nvGrpSpPr>
      <p:grpSpPr>
        <a:xfrm>
          <a:off x="0" y="0"/>
          <a:ext cx="0" cy="0"/>
          <a:chOff x="0" y="0"/>
          <a:chExt cx="0" cy="0"/>
        </a:xfrm>
      </p:grpSpPr>
      <p:sp>
        <p:nvSpPr>
          <p:cNvPr id="20" name="Picture Placeholder 9"/>
          <p:cNvSpPr>
            <a:spLocks noGrp="1"/>
          </p:cNvSpPr>
          <p:nvPr>
            <p:ph type="pic" sz="quarter" idx="22" hasCustomPrompt="1"/>
          </p:nvPr>
        </p:nvSpPr>
        <p:spPr>
          <a:xfrm>
            <a:off x="0" y="0"/>
            <a:ext cx="12192000" cy="3717000"/>
          </a:xfrm>
          <a:solidFill>
            <a:schemeClr val="accent4"/>
          </a:solidFill>
        </p:spPr>
        <p:txBody>
          <a:bodyPr lIns="144000" tIns="108000"/>
          <a:lstStyle>
            <a:lvl1pPr>
              <a:defRPr>
                <a:solidFill>
                  <a:schemeClr val="bg1"/>
                </a:solidFill>
              </a:defRPr>
            </a:lvl1pPr>
          </a:lstStyle>
          <a:p>
            <a:r>
              <a:rPr lang="en-AU"/>
              <a:t>Click icon to insert black and white image</a:t>
            </a:r>
          </a:p>
        </p:txBody>
      </p:sp>
      <p:sp>
        <p:nvSpPr>
          <p:cNvPr id="3" name="Slide Number Placeholder 2"/>
          <p:cNvSpPr>
            <a:spLocks noGrp="1"/>
          </p:cNvSpPr>
          <p:nvPr>
            <p:ph type="sldNum" sz="quarter" idx="10"/>
          </p:nvPr>
        </p:nvSpPr>
        <p:spPr/>
        <p:txBody>
          <a:bodyPr/>
          <a:lstStyle/>
          <a:p>
            <a:fld id="{2901B45F-83E6-41DD-81FE-3D61A4139122}" type="slidenum">
              <a:rPr lang="en-AU" smtClean="0"/>
              <a:pPr/>
              <a:t>‹#›</a:t>
            </a:fld>
            <a:endParaRPr lang="en-AU"/>
          </a:p>
        </p:txBody>
      </p:sp>
      <p:sp>
        <p:nvSpPr>
          <p:cNvPr id="5" name="Text Placeholder 4"/>
          <p:cNvSpPr>
            <a:spLocks noGrp="1"/>
          </p:cNvSpPr>
          <p:nvPr>
            <p:ph type="body" sz="quarter" idx="11" hasCustomPrompt="1"/>
          </p:nvPr>
        </p:nvSpPr>
        <p:spPr>
          <a:xfrm>
            <a:off x="537634" y="490515"/>
            <a:ext cx="9052020" cy="783804"/>
          </a:xfrm>
        </p:spPr>
        <p:txBody>
          <a:bodyPr wrap="square">
            <a:spAutoFit/>
          </a:bodyPr>
          <a:lstStyle>
            <a:lvl1pPr algn="l">
              <a:lnSpc>
                <a:spcPct val="85000"/>
              </a:lnSpc>
              <a:spcBef>
                <a:spcPts val="0"/>
              </a:spcBef>
              <a:defRPr sz="3733" b="0" cap="all" baseline="0">
                <a:solidFill>
                  <a:schemeClr val="accent1"/>
                </a:solidFill>
              </a:defRPr>
            </a:lvl1pPr>
            <a:lvl2pPr marL="0" indent="0" algn="l">
              <a:spcBef>
                <a:spcPts val="0"/>
              </a:spcBef>
              <a:buNone/>
              <a:defRPr sz="2133">
                <a:solidFill>
                  <a:schemeClr val="tx1"/>
                </a:solidFill>
              </a:defRPr>
            </a:lvl2pPr>
          </a:lstStyle>
          <a:p>
            <a:pPr lvl="0"/>
            <a:r>
              <a:rPr lang="en-US"/>
              <a:t>Slide title</a:t>
            </a:r>
          </a:p>
          <a:p>
            <a:pPr lvl="1"/>
            <a:r>
              <a:rPr lang="en-US"/>
              <a:t>Subtitle</a:t>
            </a:r>
          </a:p>
        </p:txBody>
      </p:sp>
      <p:sp>
        <p:nvSpPr>
          <p:cNvPr id="6" name="Footer Placeholder 5"/>
          <p:cNvSpPr>
            <a:spLocks noGrp="1"/>
          </p:cNvSpPr>
          <p:nvPr>
            <p:ph type="ftr" sz="quarter" idx="12"/>
          </p:nvPr>
        </p:nvSpPr>
        <p:spPr/>
        <p:txBody>
          <a:bodyPr/>
          <a:lstStyle>
            <a:lvl1pPr>
              <a:defRPr/>
            </a:lvl1pPr>
          </a:lstStyle>
          <a:p>
            <a:r>
              <a:rPr lang="en-AU"/>
              <a:t>aarnet.edu.au </a:t>
            </a:r>
            <a:r>
              <a:rPr lang="en-AU">
                <a:solidFill>
                  <a:schemeClr val="accent1"/>
                </a:solidFill>
              </a:rPr>
              <a:t>|</a:t>
            </a:r>
          </a:p>
        </p:txBody>
      </p:sp>
      <p:sp>
        <p:nvSpPr>
          <p:cNvPr id="10" name="Text Placeholder 9"/>
          <p:cNvSpPr>
            <a:spLocks noGrp="1"/>
          </p:cNvSpPr>
          <p:nvPr>
            <p:ph type="body" sz="quarter" idx="14" hasCustomPrompt="1"/>
          </p:nvPr>
        </p:nvSpPr>
        <p:spPr>
          <a:xfrm>
            <a:off x="537634" y="5924551"/>
            <a:ext cx="416781" cy="147733"/>
          </a:xfrm>
        </p:spPr>
        <p:txBody>
          <a:bodyPr wrap="none">
            <a:spAutoFit/>
          </a:bodyPr>
          <a:lstStyle>
            <a:lvl1pPr>
              <a:defRPr sz="1067" b="0"/>
            </a:lvl1pPr>
            <a:lvl2pPr marL="0" indent="0">
              <a:buNone/>
              <a:defRPr/>
            </a:lvl2pPr>
          </a:lstStyle>
          <a:p>
            <a:pPr lvl="0"/>
            <a:r>
              <a:rPr lang="en-US"/>
              <a:t>Source:</a:t>
            </a:r>
          </a:p>
        </p:txBody>
      </p:sp>
      <p:sp>
        <p:nvSpPr>
          <p:cNvPr id="7" name="Text Placeholder 6"/>
          <p:cNvSpPr>
            <a:spLocks noGrp="1"/>
          </p:cNvSpPr>
          <p:nvPr>
            <p:ph type="body" sz="quarter" idx="15" hasCustomPrompt="1"/>
          </p:nvPr>
        </p:nvSpPr>
        <p:spPr>
          <a:xfrm>
            <a:off x="1295134" y="2180167"/>
            <a:ext cx="2974425" cy="2976833"/>
          </a:xfrm>
          <a:solidFill>
            <a:schemeClr val="accent2"/>
          </a:solidFill>
        </p:spPr>
        <p:txBody>
          <a:bodyPr lIns="108000" tIns="180000" rIns="108000" anchor="ctr" anchorCtr="0">
            <a:normAutofit/>
          </a:bodyPr>
          <a:lstStyle>
            <a:lvl1pPr algn="ctr">
              <a:defRPr sz="2667">
                <a:solidFill>
                  <a:schemeClr val="tx1"/>
                </a:solidFill>
              </a:defRPr>
            </a:lvl1pPr>
            <a:lvl2pPr marL="0" indent="0" algn="ctr">
              <a:buNone/>
              <a:defRPr sz="2400">
                <a:solidFill>
                  <a:schemeClr val="bg1"/>
                </a:solidFill>
              </a:defRPr>
            </a:lvl2pPr>
          </a:lstStyle>
          <a:p>
            <a:pPr lvl="0"/>
            <a:r>
              <a:rPr lang="en-US"/>
              <a:t>Level 1</a:t>
            </a:r>
          </a:p>
          <a:p>
            <a:pPr lvl="1"/>
            <a:r>
              <a:rPr lang="en-US"/>
              <a:t>Level 2</a:t>
            </a:r>
          </a:p>
        </p:txBody>
      </p:sp>
      <p:sp>
        <p:nvSpPr>
          <p:cNvPr id="13" name="Text Placeholder 6"/>
          <p:cNvSpPr>
            <a:spLocks noGrp="1"/>
          </p:cNvSpPr>
          <p:nvPr>
            <p:ph type="body" sz="quarter" idx="16" hasCustomPrompt="1"/>
          </p:nvPr>
        </p:nvSpPr>
        <p:spPr>
          <a:xfrm>
            <a:off x="4608622" y="2180167"/>
            <a:ext cx="2974425" cy="2976833"/>
          </a:xfrm>
          <a:solidFill>
            <a:schemeClr val="accent2"/>
          </a:solidFill>
        </p:spPr>
        <p:txBody>
          <a:bodyPr lIns="108000" tIns="180000" rIns="108000" anchor="ctr" anchorCtr="0">
            <a:normAutofit/>
          </a:bodyPr>
          <a:lstStyle>
            <a:lvl1pPr algn="ctr">
              <a:defRPr sz="2667" baseline="0">
                <a:solidFill>
                  <a:schemeClr val="tx1"/>
                </a:solidFill>
              </a:defRPr>
            </a:lvl1pPr>
            <a:lvl2pPr marL="0" indent="0" algn="ctr">
              <a:buNone/>
              <a:defRPr sz="2400" baseline="0">
                <a:solidFill>
                  <a:schemeClr val="bg1"/>
                </a:solidFill>
              </a:defRPr>
            </a:lvl2pPr>
          </a:lstStyle>
          <a:p>
            <a:pPr lvl="0"/>
            <a:r>
              <a:rPr lang="en-US"/>
              <a:t>Level 1</a:t>
            </a:r>
          </a:p>
          <a:p>
            <a:pPr lvl="1"/>
            <a:r>
              <a:rPr lang="en-US"/>
              <a:t>Level 2</a:t>
            </a:r>
          </a:p>
        </p:txBody>
      </p:sp>
      <p:sp>
        <p:nvSpPr>
          <p:cNvPr id="14" name="Text Placeholder 6"/>
          <p:cNvSpPr>
            <a:spLocks noGrp="1"/>
          </p:cNvSpPr>
          <p:nvPr>
            <p:ph type="body" sz="quarter" idx="17" hasCustomPrompt="1"/>
          </p:nvPr>
        </p:nvSpPr>
        <p:spPr>
          <a:xfrm>
            <a:off x="7922109" y="2180167"/>
            <a:ext cx="2974425" cy="2976833"/>
          </a:xfrm>
          <a:solidFill>
            <a:schemeClr val="accent2"/>
          </a:solidFill>
        </p:spPr>
        <p:txBody>
          <a:bodyPr lIns="108000" tIns="180000" rIns="108000" anchor="ctr" anchorCtr="0">
            <a:normAutofit/>
          </a:bodyPr>
          <a:lstStyle>
            <a:lvl1pPr algn="ctr">
              <a:defRPr sz="2667">
                <a:solidFill>
                  <a:schemeClr val="tx1"/>
                </a:solidFill>
              </a:defRPr>
            </a:lvl1pPr>
            <a:lvl2pPr marL="0" indent="0" algn="ctr">
              <a:buNone/>
              <a:defRPr sz="2400">
                <a:solidFill>
                  <a:schemeClr val="bg1"/>
                </a:solidFill>
              </a:defRPr>
            </a:lvl2pPr>
          </a:lstStyle>
          <a:p>
            <a:pPr lvl="0"/>
            <a:r>
              <a:rPr lang="en-US"/>
              <a:t>Level 1</a:t>
            </a:r>
          </a:p>
          <a:p>
            <a:pPr lvl="1"/>
            <a:r>
              <a:rPr lang="en-US"/>
              <a:t>Level 2</a:t>
            </a:r>
          </a:p>
        </p:txBody>
      </p:sp>
      <p:sp>
        <p:nvSpPr>
          <p:cNvPr id="16" name="Text Placeholder 15"/>
          <p:cNvSpPr>
            <a:spLocks noGrp="1"/>
          </p:cNvSpPr>
          <p:nvPr>
            <p:ph type="body" sz="quarter" idx="19" hasCustomPrompt="1"/>
          </p:nvPr>
        </p:nvSpPr>
        <p:spPr>
          <a:xfrm>
            <a:off x="1295135" y="2180167"/>
            <a:ext cx="1344083" cy="847655"/>
          </a:xfrm>
          <a:blipFill>
            <a:blip r:embed="rId2"/>
            <a:srcRect/>
            <a:stretch>
              <a:fillRect t="-3203" b="86929"/>
            </a:stretch>
          </a:blipFill>
        </p:spPr>
        <p:txBody>
          <a:bodyPr tIns="108000">
            <a:spAutoFit/>
          </a:bodyPr>
          <a:lstStyle>
            <a:lvl1pPr marL="143996" algn="l">
              <a:spcBef>
                <a:spcPts val="0"/>
              </a:spcBef>
              <a:defRPr sz="5333">
                <a:solidFill>
                  <a:schemeClr val="bg1"/>
                </a:solidFill>
              </a:defRPr>
            </a:lvl1pPr>
          </a:lstStyle>
          <a:p>
            <a:pPr lvl="0"/>
            <a:r>
              <a:rPr lang="en-US"/>
              <a:t>#</a:t>
            </a:r>
          </a:p>
        </p:txBody>
      </p:sp>
      <p:sp>
        <p:nvSpPr>
          <p:cNvPr id="17" name="Text Placeholder 15"/>
          <p:cNvSpPr>
            <a:spLocks noGrp="1"/>
          </p:cNvSpPr>
          <p:nvPr>
            <p:ph type="body" sz="quarter" idx="20" hasCustomPrompt="1"/>
          </p:nvPr>
        </p:nvSpPr>
        <p:spPr>
          <a:xfrm>
            <a:off x="4608623" y="2180167"/>
            <a:ext cx="1344083" cy="847655"/>
          </a:xfrm>
          <a:blipFill>
            <a:blip r:embed="rId2"/>
            <a:srcRect/>
            <a:stretch>
              <a:fillRect t="-3203" b="86929"/>
            </a:stretch>
          </a:blipFill>
        </p:spPr>
        <p:txBody>
          <a:bodyPr tIns="108000">
            <a:spAutoFit/>
          </a:bodyPr>
          <a:lstStyle>
            <a:lvl1pPr marL="143996" algn="l">
              <a:spcBef>
                <a:spcPts val="0"/>
              </a:spcBef>
              <a:defRPr sz="5333">
                <a:solidFill>
                  <a:schemeClr val="bg1"/>
                </a:solidFill>
              </a:defRPr>
            </a:lvl1pPr>
          </a:lstStyle>
          <a:p>
            <a:pPr lvl="0"/>
            <a:r>
              <a:rPr lang="en-US"/>
              <a:t>#</a:t>
            </a:r>
          </a:p>
        </p:txBody>
      </p:sp>
      <p:sp>
        <p:nvSpPr>
          <p:cNvPr id="18" name="Text Placeholder 15"/>
          <p:cNvSpPr>
            <a:spLocks noGrp="1"/>
          </p:cNvSpPr>
          <p:nvPr>
            <p:ph type="body" sz="quarter" idx="21" hasCustomPrompt="1"/>
          </p:nvPr>
        </p:nvSpPr>
        <p:spPr>
          <a:xfrm>
            <a:off x="7922109" y="2180167"/>
            <a:ext cx="1344083" cy="847655"/>
          </a:xfrm>
          <a:blipFill>
            <a:blip r:embed="rId2"/>
            <a:srcRect/>
            <a:stretch>
              <a:fillRect t="-3203" b="86929"/>
            </a:stretch>
          </a:blipFill>
        </p:spPr>
        <p:txBody>
          <a:bodyPr tIns="108000">
            <a:spAutoFit/>
          </a:bodyPr>
          <a:lstStyle>
            <a:lvl1pPr marL="143996" algn="l">
              <a:spcBef>
                <a:spcPts val="0"/>
              </a:spcBef>
              <a:defRPr sz="5333">
                <a:solidFill>
                  <a:schemeClr val="bg1"/>
                </a:solidFill>
              </a:defRPr>
            </a:lvl1pPr>
          </a:lstStyle>
          <a:p>
            <a:pPr lvl="0"/>
            <a:r>
              <a:rPr lang="en-US"/>
              <a:t>#</a:t>
            </a:r>
          </a:p>
        </p:txBody>
      </p:sp>
    </p:spTree>
    <p:extLst>
      <p:ext uri="{BB962C8B-B14F-4D97-AF65-F5344CB8AC3E}">
        <p14:creationId xmlns:p14="http://schemas.microsoft.com/office/powerpoint/2010/main" val="3171908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3"/>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a:stretch>
            <a:fillRect/>
          </a:stretch>
        </p:blipFill>
        <p:spPr>
          <a:xfrm>
            <a:off x="1784" y="-760"/>
            <a:ext cx="12192024" cy="6858013"/>
          </a:xfrm>
          <a:prstGeom prst="rect">
            <a:avLst/>
          </a:prstGeom>
        </p:spPr>
      </p:pic>
      <p:sp>
        <p:nvSpPr>
          <p:cNvPr id="2" name="Title 1"/>
          <p:cNvSpPr>
            <a:spLocks noGrp="1"/>
          </p:cNvSpPr>
          <p:nvPr>
            <p:ph type="title" hasCustomPrompt="1"/>
          </p:nvPr>
        </p:nvSpPr>
        <p:spPr>
          <a:xfrm>
            <a:off x="1682944" y="3235200"/>
            <a:ext cx="3307915" cy="697627"/>
          </a:xfrm>
        </p:spPr>
        <p:txBody>
          <a:bodyPr wrap="none"/>
          <a:lstStyle>
            <a:lvl1pPr>
              <a:defRPr sz="5333">
                <a:solidFill>
                  <a:schemeClr val="accent1"/>
                </a:solidFill>
              </a:defRPr>
            </a:lvl1pPr>
          </a:lstStyle>
          <a:p>
            <a:r>
              <a:rPr lang="en-US"/>
              <a:t>Thank you</a:t>
            </a:r>
            <a:endParaRPr lang="en-AU"/>
          </a:p>
        </p:txBody>
      </p:sp>
      <p:grpSp>
        <p:nvGrpSpPr>
          <p:cNvPr id="7" name="Group 6"/>
          <p:cNvGrpSpPr/>
          <p:nvPr userDrawn="1"/>
        </p:nvGrpSpPr>
        <p:grpSpPr>
          <a:xfrm>
            <a:off x="0" y="4594628"/>
            <a:ext cx="8169600" cy="131233"/>
            <a:chOff x="2317750" y="2519363"/>
            <a:chExt cx="4511675" cy="98425"/>
          </a:xfrm>
        </p:grpSpPr>
        <p:sp>
          <p:nvSpPr>
            <p:cNvPr id="8" name="Rectangle 15"/>
            <p:cNvSpPr>
              <a:spLocks noChangeArrowheads="1"/>
            </p:cNvSpPr>
            <p:nvPr userDrawn="1"/>
          </p:nvSpPr>
          <p:spPr bwMode="auto">
            <a:xfrm>
              <a:off x="2317750" y="2519363"/>
              <a:ext cx="911225" cy="98425"/>
            </a:xfrm>
            <a:prstGeom prst="rect">
              <a:avLst/>
            </a:prstGeom>
            <a:solidFill>
              <a:srgbClr val="F479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9" name="Rectangle 16"/>
            <p:cNvSpPr>
              <a:spLocks noChangeArrowheads="1"/>
            </p:cNvSpPr>
            <p:nvPr userDrawn="1"/>
          </p:nvSpPr>
          <p:spPr bwMode="auto">
            <a:xfrm>
              <a:off x="5473700" y="2519363"/>
              <a:ext cx="911225" cy="98425"/>
            </a:xfrm>
            <a:prstGeom prst="rect">
              <a:avLst/>
            </a:prstGeom>
            <a:solidFill>
              <a:srgbClr val="FBA9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10" name="Rectangle 17"/>
            <p:cNvSpPr>
              <a:spLocks noChangeArrowheads="1"/>
            </p:cNvSpPr>
            <p:nvPr userDrawn="1"/>
          </p:nvSpPr>
          <p:spPr bwMode="auto">
            <a:xfrm>
              <a:off x="3228975" y="2519363"/>
              <a:ext cx="2244725" cy="98425"/>
            </a:xfrm>
            <a:prstGeom prst="rect">
              <a:avLst/>
            </a:prstGeom>
            <a:solidFill>
              <a:srgbClr val="F794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11" name="Rectangle 18"/>
            <p:cNvSpPr>
              <a:spLocks noChangeArrowheads="1"/>
            </p:cNvSpPr>
            <p:nvPr userDrawn="1"/>
          </p:nvSpPr>
          <p:spPr bwMode="auto">
            <a:xfrm>
              <a:off x="6384925" y="2519363"/>
              <a:ext cx="444500" cy="98425"/>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grpSp>
      <p:grpSp>
        <p:nvGrpSpPr>
          <p:cNvPr id="20" name="Group 19"/>
          <p:cNvGrpSpPr>
            <a:grpSpLocks noChangeAspect="1"/>
          </p:cNvGrpSpPr>
          <p:nvPr userDrawn="1"/>
        </p:nvGrpSpPr>
        <p:grpSpPr bwMode="auto">
          <a:xfrm>
            <a:off x="9552699" y="605845"/>
            <a:ext cx="2114395" cy="687196"/>
            <a:chOff x="-166" y="657"/>
            <a:chExt cx="5926" cy="1926"/>
          </a:xfrm>
          <a:solidFill>
            <a:schemeClr val="bg1"/>
          </a:solidFill>
        </p:grpSpPr>
        <p:sp>
          <p:nvSpPr>
            <p:cNvPr id="21" name="Freeform 5"/>
            <p:cNvSpPr>
              <a:spLocks/>
            </p:cNvSpPr>
            <p:nvPr userDrawn="1"/>
          </p:nvSpPr>
          <p:spPr bwMode="auto">
            <a:xfrm>
              <a:off x="5367" y="1187"/>
              <a:ext cx="393" cy="818"/>
            </a:xfrm>
            <a:custGeom>
              <a:avLst/>
              <a:gdLst>
                <a:gd name="T0" fmla="*/ 2250 w 2250"/>
                <a:gd name="T1" fmla="*/ 4035 h 4678"/>
                <a:gd name="T2" fmla="*/ 2250 w 2250"/>
                <a:gd name="T3" fmla="*/ 4576 h 4678"/>
                <a:gd name="T4" fmla="*/ 1881 w 2250"/>
                <a:gd name="T5" fmla="*/ 4649 h 4678"/>
                <a:gd name="T6" fmla="*/ 1524 w 2250"/>
                <a:gd name="T7" fmla="*/ 4678 h 4678"/>
                <a:gd name="T8" fmla="*/ 692 w 2250"/>
                <a:gd name="T9" fmla="*/ 4384 h 4678"/>
                <a:gd name="T10" fmla="*/ 407 w 2250"/>
                <a:gd name="T11" fmla="*/ 3438 h 4678"/>
                <a:gd name="T12" fmla="*/ 407 w 2250"/>
                <a:gd name="T13" fmla="*/ 1535 h 4678"/>
                <a:gd name="T14" fmla="*/ 0 w 2250"/>
                <a:gd name="T15" fmla="*/ 1535 h 4678"/>
                <a:gd name="T16" fmla="*/ 0 w 2250"/>
                <a:gd name="T17" fmla="*/ 1025 h 4678"/>
                <a:gd name="T18" fmla="*/ 407 w 2250"/>
                <a:gd name="T19" fmla="*/ 1025 h 4678"/>
                <a:gd name="T20" fmla="*/ 407 w 2250"/>
                <a:gd name="T21" fmla="*/ 0 h 4678"/>
                <a:gd name="T22" fmla="*/ 1011 w 2250"/>
                <a:gd name="T23" fmla="*/ 0 h 4678"/>
                <a:gd name="T24" fmla="*/ 1011 w 2250"/>
                <a:gd name="T25" fmla="*/ 1025 h 4678"/>
                <a:gd name="T26" fmla="*/ 2250 w 2250"/>
                <a:gd name="T27" fmla="*/ 1025 h 4678"/>
                <a:gd name="T28" fmla="*/ 2250 w 2250"/>
                <a:gd name="T29" fmla="*/ 1535 h 4678"/>
                <a:gd name="T30" fmla="*/ 1011 w 2250"/>
                <a:gd name="T31" fmla="*/ 1535 h 4678"/>
                <a:gd name="T32" fmla="*/ 1011 w 2250"/>
                <a:gd name="T33" fmla="*/ 3169 h 4678"/>
                <a:gd name="T34" fmla="*/ 1024 w 2250"/>
                <a:gd name="T35" fmla="*/ 3610 h 4678"/>
                <a:gd name="T36" fmla="*/ 1113 w 2250"/>
                <a:gd name="T37" fmla="*/ 3907 h 4678"/>
                <a:gd name="T38" fmla="*/ 1307 w 2250"/>
                <a:gd name="T39" fmla="*/ 4094 h 4678"/>
                <a:gd name="T40" fmla="*/ 1682 w 2250"/>
                <a:gd name="T41" fmla="*/ 4153 h 4678"/>
                <a:gd name="T42" fmla="*/ 1988 w 2250"/>
                <a:gd name="T43" fmla="*/ 4111 h 4678"/>
                <a:gd name="T44" fmla="*/ 2219 w 2250"/>
                <a:gd name="T45" fmla="*/ 4035 h 4678"/>
                <a:gd name="T46" fmla="*/ 2250 w 2250"/>
                <a:gd name="T47" fmla="*/ 4035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50" h="4678">
                  <a:moveTo>
                    <a:pt x="2250" y="4035"/>
                  </a:moveTo>
                  <a:cubicBezTo>
                    <a:pt x="2250" y="4576"/>
                    <a:pt x="2250" y="4576"/>
                    <a:pt x="2250" y="4576"/>
                  </a:cubicBezTo>
                  <a:cubicBezTo>
                    <a:pt x="2138" y="4606"/>
                    <a:pt x="2015" y="4631"/>
                    <a:pt x="1881" y="4649"/>
                  </a:cubicBezTo>
                  <a:cubicBezTo>
                    <a:pt x="1748" y="4669"/>
                    <a:pt x="1628" y="4678"/>
                    <a:pt x="1524" y="4678"/>
                  </a:cubicBezTo>
                  <a:cubicBezTo>
                    <a:pt x="1159" y="4678"/>
                    <a:pt x="881" y="4580"/>
                    <a:pt x="692" y="4384"/>
                  </a:cubicBezTo>
                  <a:cubicBezTo>
                    <a:pt x="500" y="4186"/>
                    <a:pt x="407" y="3872"/>
                    <a:pt x="407" y="3438"/>
                  </a:cubicBezTo>
                  <a:cubicBezTo>
                    <a:pt x="407" y="1535"/>
                    <a:pt x="407" y="1535"/>
                    <a:pt x="407" y="1535"/>
                  </a:cubicBezTo>
                  <a:cubicBezTo>
                    <a:pt x="0" y="1535"/>
                    <a:pt x="0" y="1535"/>
                    <a:pt x="0" y="1535"/>
                  </a:cubicBezTo>
                  <a:cubicBezTo>
                    <a:pt x="0" y="1025"/>
                    <a:pt x="0" y="1025"/>
                    <a:pt x="0" y="1025"/>
                  </a:cubicBezTo>
                  <a:cubicBezTo>
                    <a:pt x="407" y="1025"/>
                    <a:pt x="407" y="1025"/>
                    <a:pt x="407" y="1025"/>
                  </a:cubicBezTo>
                  <a:cubicBezTo>
                    <a:pt x="407" y="0"/>
                    <a:pt x="407" y="0"/>
                    <a:pt x="407" y="0"/>
                  </a:cubicBezTo>
                  <a:cubicBezTo>
                    <a:pt x="1011" y="0"/>
                    <a:pt x="1011" y="0"/>
                    <a:pt x="1011" y="0"/>
                  </a:cubicBezTo>
                  <a:cubicBezTo>
                    <a:pt x="1011" y="1025"/>
                    <a:pt x="1011" y="1025"/>
                    <a:pt x="1011" y="1025"/>
                  </a:cubicBezTo>
                  <a:cubicBezTo>
                    <a:pt x="2250" y="1025"/>
                    <a:pt x="2250" y="1025"/>
                    <a:pt x="2250" y="1025"/>
                  </a:cubicBezTo>
                  <a:cubicBezTo>
                    <a:pt x="2250" y="1535"/>
                    <a:pt x="2250" y="1535"/>
                    <a:pt x="2250" y="1535"/>
                  </a:cubicBezTo>
                  <a:cubicBezTo>
                    <a:pt x="1011" y="1535"/>
                    <a:pt x="1011" y="1535"/>
                    <a:pt x="1011" y="1535"/>
                  </a:cubicBezTo>
                  <a:cubicBezTo>
                    <a:pt x="1011" y="3169"/>
                    <a:pt x="1011" y="3169"/>
                    <a:pt x="1011" y="3169"/>
                  </a:cubicBezTo>
                  <a:cubicBezTo>
                    <a:pt x="1011" y="3357"/>
                    <a:pt x="1016" y="3503"/>
                    <a:pt x="1024" y="3610"/>
                  </a:cubicBezTo>
                  <a:cubicBezTo>
                    <a:pt x="1032" y="3716"/>
                    <a:pt x="1062" y="3814"/>
                    <a:pt x="1113" y="3907"/>
                  </a:cubicBezTo>
                  <a:cubicBezTo>
                    <a:pt x="1161" y="3992"/>
                    <a:pt x="1225" y="4055"/>
                    <a:pt x="1307" y="4094"/>
                  </a:cubicBezTo>
                  <a:cubicBezTo>
                    <a:pt x="1388" y="4134"/>
                    <a:pt x="1515" y="4153"/>
                    <a:pt x="1682" y="4153"/>
                  </a:cubicBezTo>
                  <a:cubicBezTo>
                    <a:pt x="1779" y="4153"/>
                    <a:pt x="1883" y="4140"/>
                    <a:pt x="1988" y="4111"/>
                  </a:cubicBezTo>
                  <a:cubicBezTo>
                    <a:pt x="2095" y="4081"/>
                    <a:pt x="2173" y="4055"/>
                    <a:pt x="2219" y="4035"/>
                  </a:cubicBezTo>
                  <a:lnTo>
                    <a:pt x="2250" y="40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2" name="Freeform 6"/>
            <p:cNvSpPr>
              <a:spLocks noEditPoints="1"/>
            </p:cNvSpPr>
            <p:nvPr userDrawn="1"/>
          </p:nvSpPr>
          <p:spPr bwMode="auto">
            <a:xfrm>
              <a:off x="4777" y="1350"/>
              <a:ext cx="569" cy="656"/>
            </a:xfrm>
            <a:custGeom>
              <a:avLst/>
              <a:gdLst>
                <a:gd name="T0" fmla="*/ 480 w 3253"/>
                <a:gd name="T1" fmla="*/ 515 h 3755"/>
                <a:gd name="T2" fmla="*/ 1742 w 3253"/>
                <a:gd name="T3" fmla="*/ 0 h 3755"/>
                <a:gd name="T4" fmla="*/ 2862 w 3253"/>
                <a:gd name="T5" fmla="*/ 424 h 3755"/>
                <a:gd name="T6" fmla="*/ 3253 w 3253"/>
                <a:gd name="T7" fmla="*/ 1627 h 3755"/>
                <a:gd name="T8" fmla="*/ 3253 w 3253"/>
                <a:gd name="T9" fmla="*/ 1955 h 3755"/>
                <a:gd name="T10" fmla="*/ 612 w 3253"/>
                <a:gd name="T11" fmla="*/ 1955 h 3755"/>
                <a:gd name="T12" fmla="*/ 712 w 3253"/>
                <a:gd name="T13" fmla="*/ 2527 h 3755"/>
                <a:gd name="T14" fmla="*/ 984 w 3253"/>
                <a:gd name="T15" fmla="*/ 2926 h 3755"/>
                <a:gd name="T16" fmla="*/ 1380 w 3253"/>
                <a:gd name="T17" fmla="*/ 3156 h 3755"/>
                <a:gd name="T18" fmla="*/ 1886 w 3253"/>
                <a:gd name="T19" fmla="*/ 3232 h 3755"/>
                <a:gd name="T20" fmla="*/ 2621 w 3253"/>
                <a:gd name="T21" fmla="*/ 3085 h 3755"/>
                <a:gd name="T22" fmla="*/ 3148 w 3253"/>
                <a:gd name="T23" fmla="*/ 2796 h 3755"/>
                <a:gd name="T24" fmla="*/ 3181 w 3253"/>
                <a:gd name="T25" fmla="*/ 2796 h 3755"/>
                <a:gd name="T26" fmla="*/ 3181 w 3253"/>
                <a:gd name="T27" fmla="*/ 3454 h 3755"/>
                <a:gd name="T28" fmla="*/ 2559 w 3253"/>
                <a:gd name="T29" fmla="*/ 3670 h 3755"/>
                <a:gd name="T30" fmla="*/ 1891 w 3253"/>
                <a:gd name="T31" fmla="*/ 3755 h 3755"/>
                <a:gd name="T32" fmla="*/ 500 w 3253"/>
                <a:gd name="T33" fmla="*/ 3274 h 3755"/>
                <a:gd name="T34" fmla="*/ 0 w 3253"/>
                <a:gd name="T35" fmla="*/ 1907 h 3755"/>
                <a:gd name="T36" fmla="*/ 480 w 3253"/>
                <a:gd name="T37" fmla="*/ 515 h 3755"/>
                <a:gd name="T38" fmla="*/ 2670 w 3253"/>
                <a:gd name="T39" fmla="*/ 1491 h 3755"/>
                <a:gd name="T40" fmla="*/ 2430 w 3253"/>
                <a:gd name="T41" fmla="*/ 755 h 3755"/>
                <a:gd name="T42" fmla="*/ 1713 w 3253"/>
                <a:gd name="T43" fmla="*/ 495 h 3755"/>
                <a:gd name="T44" fmla="*/ 939 w 3253"/>
                <a:gd name="T45" fmla="*/ 780 h 3755"/>
                <a:gd name="T46" fmla="*/ 612 w 3253"/>
                <a:gd name="T47" fmla="*/ 1491 h 3755"/>
                <a:gd name="T48" fmla="*/ 2670 w 3253"/>
                <a:gd name="T49" fmla="*/ 1491 h 3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53" h="3755">
                  <a:moveTo>
                    <a:pt x="480" y="515"/>
                  </a:moveTo>
                  <a:cubicBezTo>
                    <a:pt x="799" y="171"/>
                    <a:pt x="1221" y="0"/>
                    <a:pt x="1742" y="0"/>
                  </a:cubicBezTo>
                  <a:cubicBezTo>
                    <a:pt x="2226" y="0"/>
                    <a:pt x="2598" y="141"/>
                    <a:pt x="2862" y="424"/>
                  </a:cubicBezTo>
                  <a:cubicBezTo>
                    <a:pt x="3123" y="706"/>
                    <a:pt x="3253" y="1107"/>
                    <a:pt x="3253" y="1627"/>
                  </a:cubicBezTo>
                  <a:cubicBezTo>
                    <a:pt x="3253" y="1955"/>
                    <a:pt x="3253" y="1955"/>
                    <a:pt x="3253" y="1955"/>
                  </a:cubicBezTo>
                  <a:cubicBezTo>
                    <a:pt x="612" y="1955"/>
                    <a:pt x="612" y="1955"/>
                    <a:pt x="612" y="1955"/>
                  </a:cubicBezTo>
                  <a:cubicBezTo>
                    <a:pt x="612" y="2173"/>
                    <a:pt x="645" y="2364"/>
                    <a:pt x="712" y="2527"/>
                  </a:cubicBezTo>
                  <a:cubicBezTo>
                    <a:pt x="778" y="2689"/>
                    <a:pt x="869" y="2822"/>
                    <a:pt x="984" y="2926"/>
                  </a:cubicBezTo>
                  <a:cubicBezTo>
                    <a:pt x="1096" y="3028"/>
                    <a:pt x="1227" y="3105"/>
                    <a:pt x="1380" y="3156"/>
                  </a:cubicBezTo>
                  <a:cubicBezTo>
                    <a:pt x="1532" y="3205"/>
                    <a:pt x="1701" y="3232"/>
                    <a:pt x="1886" y="3232"/>
                  </a:cubicBezTo>
                  <a:cubicBezTo>
                    <a:pt x="2129" y="3232"/>
                    <a:pt x="2374" y="3182"/>
                    <a:pt x="2621" y="3085"/>
                  </a:cubicBezTo>
                  <a:cubicBezTo>
                    <a:pt x="2866" y="2986"/>
                    <a:pt x="3042" y="2891"/>
                    <a:pt x="3148" y="2796"/>
                  </a:cubicBezTo>
                  <a:cubicBezTo>
                    <a:pt x="3181" y="2796"/>
                    <a:pt x="3181" y="2796"/>
                    <a:pt x="3181" y="2796"/>
                  </a:cubicBezTo>
                  <a:cubicBezTo>
                    <a:pt x="3181" y="3454"/>
                    <a:pt x="3181" y="3454"/>
                    <a:pt x="3181" y="3454"/>
                  </a:cubicBezTo>
                  <a:cubicBezTo>
                    <a:pt x="2977" y="3539"/>
                    <a:pt x="2769" y="3612"/>
                    <a:pt x="2559" y="3670"/>
                  </a:cubicBezTo>
                  <a:cubicBezTo>
                    <a:pt x="2346" y="3727"/>
                    <a:pt x="2124" y="3755"/>
                    <a:pt x="1891" y="3755"/>
                  </a:cubicBezTo>
                  <a:cubicBezTo>
                    <a:pt x="1296" y="3755"/>
                    <a:pt x="832" y="3595"/>
                    <a:pt x="500" y="3274"/>
                  </a:cubicBezTo>
                  <a:cubicBezTo>
                    <a:pt x="166" y="2954"/>
                    <a:pt x="0" y="2498"/>
                    <a:pt x="0" y="1907"/>
                  </a:cubicBezTo>
                  <a:cubicBezTo>
                    <a:pt x="0" y="1323"/>
                    <a:pt x="159" y="859"/>
                    <a:pt x="480" y="515"/>
                  </a:cubicBezTo>
                  <a:close/>
                  <a:moveTo>
                    <a:pt x="2670" y="1491"/>
                  </a:moveTo>
                  <a:cubicBezTo>
                    <a:pt x="2669" y="1173"/>
                    <a:pt x="2588" y="928"/>
                    <a:pt x="2430" y="755"/>
                  </a:cubicBezTo>
                  <a:cubicBezTo>
                    <a:pt x="2274" y="581"/>
                    <a:pt x="2034" y="495"/>
                    <a:pt x="1713" y="495"/>
                  </a:cubicBezTo>
                  <a:cubicBezTo>
                    <a:pt x="1389" y="495"/>
                    <a:pt x="1130" y="590"/>
                    <a:pt x="939" y="780"/>
                  </a:cubicBezTo>
                  <a:cubicBezTo>
                    <a:pt x="747" y="969"/>
                    <a:pt x="638" y="1207"/>
                    <a:pt x="612" y="1491"/>
                  </a:cubicBezTo>
                  <a:lnTo>
                    <a:pt x="2670" y="14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3" name="Freeform 7"/>
            <p:cNvSpPr>
              <a:spLocks/>
            </p:cNvSpPr>
            <p:nvPr userDrawn="1"/>
          </p:nvSpPr>
          <p:spPr bwMode="auto">
            <a:xfrm>
              <a:off x="4210" y="1350"/>
              <a:ext cx="524" cy="642"/>
            </a:xfrm>
            <a:custGeom>
              <a:avLst/>
              <a:gdLst>
                <a:gd name="T0" fmla="*/ 605 w 2995"/>
                <a:gd name="T1" fmla="*/ 497 h 3674"/>
                <a:gd name="T2" fmla="*/ 1188 w 2995"/>
                <a:gd name="T3" fmla="*/ 131 h 3674"/>
                <a:gd name="T4" fmla="*/ 1807 w 2995"/>
                <a:gd name="T5" fmla="*/ 0 h 3674"/>
                <a:gd name="T6" fmla="*/ 2691 w 2995"/>
                <a:gd name="T7" fmla="*/ 348 h 3674"/>
                <a:gd name="T8" fmla="*/ 2995 w 2995"/>
                <a:gd name="T9" fmla="*/ 1354 h 3674"/>
                <a:gd name="T10" fmla="*/ 2995 w 2995"/>
                <a:gd name="T11" fmla="*/ 3674 h 3674"/>
                <a:gd name="T12" fmla="*/ 2391 w 2995"/>
                <a:gd name="T13" fmla="*/ 3674 h 3674"/>
                <a:gd name="T14" fmla="*/ 2391 w 2995"/>
                <a:gd name="T15" fmla="*/ 1640 h 3674"/>
                <a:gd name="T16" fmla="*/ 2361 w 2995"/>
                <a:gd name="T17" fmla="*/ 1178 h 3674"/>
                <a:gd name="T18" fmla="*/ 2256 w 2995"/>
                <a:gd name="T19" fmla="*/ 841 h 3674"/>
                <a:gd name="T20" fmla="*/ 2026 w 2995"/>
                <a:gd name="T21" fmla="*/ 641 h 3674"/>
                <a:gd name="T22" fmla="*/ 1636 w 2995"/>
                <a:gd name="T23" fmla="*/ 575 h 3674"/>
                <a:gd name="T24" fmla="*/ 1121 w 2995"/>
                <a:gd name="T25" fmla="*/ 697 h 3674"/>
                <a:gd name="T26" fmla="*/ 605 w 2995"/>
                <a:gd name="T27" fmla="*/ 1007 h 3674"/>
                <a:gd name="T28" fmla="*/ 605 w 2995"/>
                <a:gd name="T29" fmla="*/ 3674 h 3674"/>
                <a:gd name="T30" fmla="*/ 0 w 2995"/>
                <a:gd name="T31" fmla="*/ 3674 h 3674"/>
                <a:gd name="T32" fmla="*/ 0 w 2995"/>
                <a:gd name="T33" fmla="*/ 95 h 3674"/>
                <a:gd name="T34" fmla="*/ 605 w 2995"/>
                <a:gd name="T35" fmla="*/ 95 h 3674"/>
                <a:gd name="T36" fmla="*/ 605 w 2995"/>
                <a:gd name="T37" fmla="*/ 497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95" h="3674">
                  <a:moveTo>
                    <a:pt x="605" y="497"/>
                  </a:moveTo>
                  <a:cubicBezTo>
                    <a:pt x="793" y="340"/>
                    <a:pt x="987" y="218"/>
                    <a:pt x="1188" y="131"/>
                  </a:cubicBezTo>
                  <a:cubicBezTo>
                    <a:pt x="1389" y="44"/>
                    <a:pt x="1595" y="0"/>
                    <a:pt x="1807" y="0"/>
                  </a:cubicBezTo>
                  <a:cubicBezTo>
                    <a:pt x="2193" y="0"/>
                    <a:pt x="2488" y="116"/>
                    <a:pt x="2691" y="348"/>
                  </a:cubicBezTo>
                  <a:cubicBezTo>
                    <a:pt x="2895" y="582"/>
                    <a:pt x="2995" y="916"/>
                    <a:pt x="2995" y="1354"/>
                  </a:cubicBezTo>
                  <a:cubicBezTo>
                    <a:pt x="2995" y="3674"/>
                    <a:pt x="2995" y="3674"/>
                    <a:pt x="2995" y="3674"/>
                  </a:cubicBezTo>
                  <a:cubicBezTo>
                    <a:pt x="2391" y="3674"/>
                    <a:pt x="2391" y="3674"/>
                    <a:pt x="2391" y="3674"/>
                  </a:cubicBezTo>
                  <a:cubicBezTo>
                    <a:pt x="2391" y="1640"/>
                    <a:pt x="2391" y="1640"/>
                    <a:pt x="2391" y="1640"/>
                  </a:cubicBezTo>
                  <a:cubicBezTo>
                    <a:pt x="2391" y="1476"/>
                    <a:pt x="2381" y="1323"/>
                    <a:pt x="2361" y="1178"/>
                  </a:cubicBezTo>
                  <a:cubicBezTo>
                    <a:pt x="2344" y="1035"/>
                    <a:pt x="2307" y="923"/>
                    <a:pt x="2256" y="841"/>
                  </a:cubicBezTo>
                  <a:cubicBezTo>
                    <a:pt x="2204" y="752"/>
                    <a:pt x="2126" y="684"/>
                    <a:pt x="2026" y="641"/>
                  </a:cubicBezTo>
                  <a:cubicBezTo>
                    <a:pt x="1925" y="597"/>
                    <a:pt x="1796" y="575"/>
                    <a:pt x="1636" y="575"/>
                  </a:cubicBezTo>
                  <a:cubicBezTo>
                    <a:pt x="1471" y="575"/>
                    <a:pt x="1298" y="617"/>
                    <a:pt x="1121" y="697"/>
                  </a:cubicBezTo>
                  <a:cubicBezTo>
                    <a:pt x="941" y="778"/>
                    <a:pt x="768" y="882"/>
                    <a:pt x="605" y="1007"/>
                  </a:cubicBezTo>
                  <a:cubicBezTo>
                    <a:pt x="605" y="3674"/>
                    <a:pt x="605" y="3674"/>
                    <a:pt x="605" y="3674"/>
                  </a:cubicBezTo>
                  <a:cubicBezTo>
                    <a:pt x="0" y="3674"/>
                    <a:pt x="0" y="3674"/>
                    <a:pt x="0" y="3674"/>
                  </a:cubicBezTo>
                  <a:cubicBezTo>
                    <a:pt x="0" y="95"/>
                    <a:pt x="0" y="95"/>
                    <a:pt x="0" y="95"/>
                  </a:cubicBezTo>
                  <a:cubicBezTo>
                    <a:pt x="605" y="95"/>
                    <a:pt x="605" y="95"/>
                    <a:pt x="605" y="95"/>
                  </a:cubicBezTo>
                  <a:lnTo>
                    <a:pt x="605"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4" name="Freeform 8"/>
            <p:cNvSpPr>
              <a:spLocks/>
            </p:cNvSpPr>
            <p:nvPr userDrawn="1"/>
          </p:nvSpPr>
          <p:spPr bwMode="auto">
            <a:xfrm>
              <a:off x="3679" y="1361"/>
              <a:ext cx="455" cy="631"/>
            </a:xfrm>
            <a:custGeom>
              <a:avLst/>
              <a:gdLst>
                <a:gd name="T0" fmla="*/ 2604 w 2604"/>
                <a:gd name="T1" fmla="*/ 14 h 3609"/>
                <a:gd name="T2" fmla="*/ 2604 w 2604"/>
                <a:gd name="T3" fmla="*/ 1116 h 3609"/>
                <a:gd name="T4" fmla="*/ 2502 w 2604"/>
                <a:gd name="T5" fmla="*/ 1116 h 3609"/>
                <a:gd name="T6" fmla="*/ 2267 w 2604"/>
                <a:gd name="T7" fmla="*/ 1077 h 3609"/>
                <a:gd name="T8" fmla="*/ 1995 w 2604"/>
                <a:gd name="T9" fmla="*/ 1063 h 3609"/>
                <a:gd name="T10" fmla="*/ 1563 w 2604"/>
                <a:gd name="T11" fmla="*/ 1096 h 3609"/>
                <a:gd name="T12" fmla="*/ 1158 w 2604"/>
                <a:gd name="T13" fmla="*/ 1205 h 3609"/>
                <a:gd name="T14" fmla="*/ 1158 w 2604"/>
                <a:gd name="T15" fmla="*/ 3609 h 3609"/>
                <a:gd name="T16" fmla="*/ 0 w 2604"/>
                <a:gd name="T17" fmla="*/ 3609 h 3609"/>
                <a:gd name="T18" fmla="*/ 0 w 2604"/>
                <a:gd name="T19" fmla="*/ 15 h 3609"/>
                <a:gd name="T20" fmla="*/ 1158 w 2604"/>
                <a:gd name="T21" fmla="*/ 15 h 3609"/>
                <a:gd name="T22" fmla="*/ 1158 w 2604"/>
                <a:gd name="T23" fmla="*/ 545 h 3609"/>
                <a:gd name="T24" fmla="*/ 1817 w 2604"/>
                <a:gd name="T25" fmla="*/ 109 h 3609"/>
                <a:gd name="T26" fmla="*/ 2334 w 2604"/>
                <a:gd name="T27" fmla="*/ 0 h 3609"/>
                <a:gd name="T28" fmla="*/ 2471 w 2604"/>
                <a:gd name="T29" fmla="*/ 4 h 3609"/>
                <a:gd name="T30" fmla="*/ 2604 w 2604"/>
                <a:gd name="T31" fmla="*/ 14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04" h="3609">
                  <a:moveTo>
                    <a:pt x="2604" y="14"/>
                  </a:moveTo>
                  <a:cubicBezTo>
                    <a:pt x="2604" y="1116"/>
                    <a:pt x="2604" y="1116"/>
                    <a:pt x="2604" y="1116"/>
                  </a:cubicBezTo>
                  <a:cubicBezTo>
                    <a:pt x="2502" y="1116"/>
                    <a:pt x="2502" y="1116"/>
                    <a:pt x="2502" y="1116"/>
                  </a:cubicBezTo>
                  <a:cubicBezTo>
                    <a:pt x="2454" y="1098"/>
                    <a:pt x="2375" y="1085"/>
                    <a:pt x="2267" y="1077"/>
                  </a:cubicBezTo>
                  <a:cubicBezTo>
                    <a:pt x="2158" y="1068"/>
                    <a:pt x="2067" y="1063"/>
                    <a:pt x="1995" y="1063"/>
                  </a:cubicBezTo>
                  <a:cubicBezTo>
                    <a:pt x="1832" y="1063"/>
                    <a:pt x="1687" y="1075"/>
                    <a:pt x="1563" y="1096"/>
                  </a:cubicBezTo>
                  <a:cubicBezTo>
                    <a:pt x="1437" y="1118"/>
                    <a:pt x="1302" y="1152"/>
                    <a:pt x="1158" y="1205"/>
                  </a:cubicBezTo>
                  <a:cubicBezTo>
                    <a:pt x="1158" y="3609"/>
                    <a:pt x="1158" y="3609"/>
                    <a:pt x="1158" y="3609"/>
                  </a:cubicBezTo>
                  <a:cubicBezTo>
                    <a:pt x="0" y="3609"/>
                    <a:pt x="0" y="3609"/>
                    <a:pt x="0" y="3609"/>
                  </a:cubicBezTo>
                  <a:cubicBezTo>
                    <a:pt x="0" y="15"/>
                    <a:pt x="0" y="15"/>
                    <a:pt x="0" y="15"/>
                  </a:cubicBezTo>
                  <a:cubicBezTo>
                    <a:pt x="1158" y="15"/>
                    <a:pt x="1158" y="15"/>
                    <a:pt x="1158" y="15"/>
                  </a:cubicBezTo>
                  <a:cubicBezTo>
                    <a:pt x="1158" y="545"/>
                    <a:pt x="1158" y="545"/>
                    <a:pt x="1158" y="545"/>
                  </a:cubicBezTo>
                  <a:cubicBezTo>
                    <a:pt x="1411" y="326"/>
                    <a:pt x="1632" y="181"/>
                    <a:pt x="1817" y="109"/>
                  </a:cubicBezTo>
                  <a:cubicBezTo>
                    <a:pt x="2005" y="37"/>
                    <a:pt x="2176" y="0"/>
                    <a:pt x="2334" y="0"/>
                  </a:cubicBezTo>
                  <a:cubicBezTo>
                    <a:pt x="2374" y="0"/>
                    <a:pt x="2420" y="2"/>
                    <a:pt x="2471" y="4"/>
                  </a:cubicBezTo>
                  <a:cubicBezTo>
                    <a:pt x="2522" y="7"/>
                    <a:pt x="2566" y="10"/>
                    <a:pt x="26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5" name="Freeform 9"/>
            <p:cNvSpPr>
              <a:spLocks noEditPoints="1"/>
            </p:cNvSpPr>
            <p:nvPr userDrawn="1"/>
          </p:nvSpPr>
          <p:spPr bwMode="auto">
            <a:xfrm>
              <a:off x="2981" y="1344"/>
              <a:ext cx="627" cy="665"/>
            </a:xfrm>
            <a:custGeom>
              <a:avLst/>
              <a:gdLst>
                <a:gd name="T0" fmla="*/ 423 w 3586"/>
                <a:gd name="T1" fmla="*/ 1048 h 3800"/>
                <a:gd name="T2" fmla="*/ 318 w 3586"/>
                <a:gd name="T3" fmla="*/ 1048 h 3800"/>
                <a:gd name="T4" fmla="*/ 318 w 3586"/>
                <a:gd name="T5" fmla="*/ 179 h 3800"/>
                <a:gd name="T6" fmla="*/ 910 w 3586"/>
                <a:gd name="T7" fmla="*/ 66 h 3800"/>
                <a:gd name="T8" fmla="*/ 1733 w 3586"/>
                <a:gd name="T9" fmla="*/ 0 h 3800"/>
                <a:gd name="T10" fmla="*/ 3150 w 3586"/>
                <a:gd name="T11" fmla="*/ 303 h 3800"/>
                <a:gd name="T12" fmla="*/ 3586 w 3586"/>
                <a:gd name="T13" fmla="*/ 1254 h 3800"/>
                <a:gd name="T14" fmla="*/ 3586 w 3586"/>
                <a:gd name="T15" fmla="*/ 3704 h 3800"/>
                <a:gd name="T16" fmla="*/ 2444 w 3586"/>
                <a:gd name="T17" fmla="*/ 3704 h 3800"/>
                <a:gd name="T18" fmla="*/ 2444 w 3586"/>
                <a:gd name="T19" fmla="*/ 3323 h 3800"/>
                <a:gd name="T20" fmla="*/ 2214 w 3586"/>
                <a:gd name="T21" fmla="*/ 3494 h 3800"/>
                <a:gd name="T22" fmla="*/ 1954 w 3586"/>
                <a:gd name="T23" fmla="*/ 3650 h 3800"/>
                <a:gd name="T24" fmla="*/ 1603 w 3586"/>
                <a:gd name="T25" fmla="*/ 3764 h 3800"/>
                <a:gd name="T26" fmla="*/ 1203 w 3586"/>
                <a:gd name="T27" fmla="*/ 3800 h 3800"/>
                <a:gd name="T28" fmla="*/ 346 w 3586"/>
                <a:gd name="T29" fmla="*/ 3482 h 3800"/>
                <a:gd name="T30" fmla="*/ 0 w 3586"/>
                <a:gd name="T31" fmla="*/ 2671 h 3800"/>
                <a:gd name="T32" fmla="*/ 176 w 3586"/>
                <a:gd name="T33" fmla="*/ 2026 h 3800"/>
                <a:gd name="T34" fmla="*/ 676 w 3586"/>
                <a:gd name="T35" fmla="*/ 1631 h 3800"/>
                <a:gd name="T36" fmla="*/ 1468 w 3586"/>
                <a:gd name="T37" fmla="*/ 1425 h 3800"/>
                <a:gd name="T38" fmla="*/ 2449 w 3586"/>
                <a:gd name="T39" fmla="*/ 1336 h 3800"/>
                <a:gd name="T40" fmla="*/ 2449 w 3586"/>
                <a:gd name="T41" fmla="*/ 1317 h 3800"/>
                <a:gd name="T42" fmla="*/ 2207 w 3586"/>
                <a:gd name="T43" fmla="*/ 903 h 3800"/>
                <a:gd name="T44" fmla="*/ 1493 w 3586"/>
                <a:gd name="T45" fmla="*/ 790 h 3800"/>
                <a:gd name="T46" fmla="*/ 886 w 3586"/>
                <a:gd name="T47" fmla="*/ 892 h 3800"/>
                <a:gd name="T48" fmla="*/ 423 w 3586"/>
                <a:gd name="T49" fmla="*/ 1048 h 3800"/>
                <a:gd name="T50" fmla="*/ 2444 w 3586"/>
                <a:gd name="T51" fmla="*/ 2763 h 3800"/>
                <a:gd name="T52" fmla="*/ 2444 w 3586"/>
                <a:gd name="T53" fmla="*/ 2014 h 3800"/>
                <a:gd name="T54" fmla="*/ 1939 w 3586"/>
                <a:gd name="T55" fmla="*/ 2067 h 3800"/>
                <a:gd name="T56" fmla="*/ 1527 w 3586"/>
                <a:gd name="T57" fmla="*/ 2146 h 3800"/>
                <a:gd name="T58" fmla="*/ 1264 w 3586"/>
                <a:gd name="T59" fmla="*/ 2304 h 3800"/>
                <a:gd name="T60" fmla="*/ 1173 w 3586"/>
                <a:gd name="T61" fmla="*/ 2577 h 3800"/>
                <a:gd name="T62" fmla="*/ 1193 w 3586"/>
                <a:gd name="T63" fmla="*/ 2760 h 3800"/>
                <a:gd name="T64" fmla="*/ 1289 w 3586"/>
                <a:gd name="T65" fmla="*/ 2893 h 3800"/>
                <a:gd name="T66" fmla="*/ 1465 w 3586"/>
                <a:gd name="T67" fmla="*/ 2987 h 3800"/>
                <a:gd name="T68" fmla="*/ 1784 w 3586"/>
                <a:gd name="T69" fmla="*/ 3018 h 3800"/>
                <a:gd name="T70" fmla="*/ 2133 w 3586"/>
                <a:gd name="T71" fmla="*/ 2947 h 3800"/>
                <a:gd name="T72" fmla="*/ 2444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423" y="1048"/>
                  </a:moveTo>
                  <a:cubicBezTo>
                    <a:pt x="318" y="1048"/>
                    <a:pt x="318" y="1048"/>
                    <a:pt x="318" y="1048"/>
                  </a:cubicBezTo>
                  <a:cubicBezTo>
                    <a:pt x="318" y="179"/>
                    <a:pt x="318" y="179"/>
                    <a:pt x="318" y="179"/>
                  </a:cubicBezTo>
                  <a:cubicBezTo>
                    <a:pt x="440" y="148"/>
                    <a:pt x="637" y="110"/>
                    <a:pt x="910" y="66"/>
                  </a:cubicBezTo>
                  <a:cubicBezTo>
                    <a:pt x="1185" y="23"/>
                    <a:pt x="1458" y="0"/>
                    <a:pt x="1733" y="0"/>
                  </a:cubicBezTo>
                  <a:cubicBezTo>
                    <a:pt x="2388" y="0"/>
                    <a:pt x="2860" y="102"/>
                    <a:pt x="3150" y="303"/>
                  </a:cubicBezTo>
                  <a:cubicBezTo>
                    <a:pt x="3441" y="505"/>
                    <a:pt x="3586" y="823"/>
                    <a:pt x="3586" y="1254"/>
                  </a:cubicBezTo>
                  <a:cubicBezTo>
                    <a:pt x="3586" y="3704"/>
                    <a:pt x="3586" y="3704"/>
                    <a:pt x="3586" y="3704"/>
                  </a:cubicBezTo>
                  <a:cubicBezTo>
                    <a:pt x="2444" y="3704"/>
                    <a:pt x="2444" y="3704"/>
                    <a:pt x="2444" y="3704"/>
                  </a:cubicBezTo>
                  <a:cubicBezTo>
                    <a:pt x="2444" y="3323"/>
                    <a:pt x="2444" y="3323"/>
                    <a:pt x="2444" y="3323"/>
                  </a:cubicBezTo>
                  <a:cubicBezTo>
                    <a:pt x="2381" y="3370"/>
                    <a:pt x="2304" y="3426"/>
                    <a:pt x="2214" y="3494"/>
                  </a:cubicBezTo>
                  <a:cubicBezTo>
                    <a:pt x="2121" y="3560"/>
                    <a:pt x="2034" y="3612"/>
                    <a:pt x="1954" y="3650"/>
                  </a:cubicBezTo>
                  <a:cubicBezTo>
                    <a:pt x="1842" y="3701"/>
                    <a:pt x="1723" y="3739"/>
                    <a:pt x="1603" y="3764"/>
                  </a:cubicBezTo>
                  <a:cubicBezTo>
                    <a:pt x="1481" y="3788"/>
                    <a:pt x="1348" y="3800"/>
                    <a:pt x="1203" y="3800"/>
                  </a:cubicBezTo>
                  <a:cubicBezTo>
                    <a:pt x="862" y="3800"/>
                    <a:pt x="576" y="3695"/>
                    <a:pt x="346" y="3482"/>
                  </a:cubicBezTo>
                  <a:cubicBezTo>
                    <a:pt x="115" y="3272"/>
                    <a:pt x="0" y="3000"/>
                    <a:pt x="0" y="2671"/>
                  </a:cubicBezTo>
                  <a:cubicBezTo>
                    <a:pt x="0" y="2408"/>
                    <a:pt x="59" y="2192"/>
                    <a:pt x="176" y="2026"/>
                  </a:cubicBezTo>
                  <a:cubicBezTo>
                    <a:pt x="293" y="1859"/>
                    <a:pt x="461" y="1728"/>
                    <a:pt x="676" y="1631"/>
                  </a:cubicBezTo>
                  <a:cubicBezTo>
                    <a:pt x="889" y="1535"/>
                    <a:pt x="1152" y="1466"/>
                    <a:pt x="1468" y="1425"/>
                  </a:cubicBezTo>
                  <a:cubicBezTo>
                    <a:pt x="1784" y="1386"/>
                    <a:pt x="2110" y="1354"/>
                    <a:pt x="2449" y="1336"/>
                  </a:cubicBezTo>
                  <a:cubicBezTo>
                    <a:pt x="2449" y="1317"/>
                    <a:pt x="2449" y="1317"/>
                    <a:pt x="2449" y="1317"/>
                  </a:cubicBezTo>
                  <a:cubicBezTo>
                    <a:pt x="2449" y="1117"/>
                    <a:pt x="2368" y="979"/>
                    <a:pt x="2207" y="903"/>
                  </a:cubicBezTo>
                  <a:cubicBezTo>
                    <a:pt x="2046" y="828"/>
                    <a:pt x="1807" y="790"/>
                    <a:pt x="1493" y="790"/>
                  </a:cubicBezTo>
                  <a:cubicBezTo>
                    <a:pt x="1304" y="790"/>
                    <a:pt x="1101" y="823"/>
                    <a:pt x="886" y="892"/>
                  </a:cubicBezTo>
                  <a:cubicBezTo>
                    <a:pt x="672" y="959"/>
                    <a:pt x="517" y="1012"/>
                    <a:pt x="423" y="1048"/>
                  </a:cubicBezTo>
                  <a:close/>
                  <a:moveTo>
                    <a:pt x="2444" y="2763"/>
                  </a:moveTo>
                  <a:cubicBezTo>
                    <a:pt x="2444" y="2014"/>
                    <a:pt x="2444" y="2014"/>
                    <a:pt x="2444" y="2014"/>
                  </a:cubicBezTo>
                  <a:cubicBezTo>
                    <a:pt x="2288" y="2027"/>
                    <a:pt x="2120" y="2046"/>
                    <a:pt x="1939" y="2067"/>
                  </a:cubicBezTo>
                  <a:cubicBezTo>
                    <a:pt x="1759" y="2090"/>
                    <a:pt x="1621" y="2116"/>
                    <a:pt x="1527" y="2146"/>
                  </a:cubicBezTo>
                  <a:cubicBezTo>
                    <a:pt x="1414" y="2182"/>
                    <a:pt x="1325" y="2235"/>
                    <a:pt x="1264" y="2304"/>
                  </a:cubicBezTo>
                  <a:cubicBezTo>
                    <a:pt x="1205" y="2373"/>
                    <a:pt x="1173" y="2463"/>
                    <a:pt x="1173" y="2577"/>
                  </a:cubicBezTo>
                  <a:cubicBezTo>
                    <a:pt x="1173" y="2651"/>
                    <a:pt x="1180" y="2712"/>
                    <a:pt x="1193" y="2760"/>
                  </a:cubicBezTo>
                  <a:cubicBezTo>
                    <a:pt x="1206" y="2806"/>
                    <a:pt x="1238" y="2850"/>
                    <a:pt x="1289" y="2893"/>
                  </a:cubicBezTo>
                  <a:cubicBezTo>
                    <a:pt x="1338" y="2936"/>
                    <a:pt x="1396" y="2967"/>
                    <a:pt x="1465" y="2987"/>
                  </a:cubicBezTo>
                  <a:cubicBezTo>
                    <a:pt x="1532" y="3008"/>
                    <a:pt x="1638" y="3018"/>
                    <a:pt x="1784" y="3018"/>
                  </a:cubicBezTo>
                  <a:cubicBezTo>
                    <a:pt x="1898" y="3018"/>
                    <a:pt x="2014" y="2995"/>
                    <a:pt x="2133" y="2947"/>
                  </a:cubicBezTo>
                  <a:cubicBezTo>
                    <a:pt x="2250" y="2901"/>
                    <a:pt x="2354" y="2839"/>
                    <a:pt x="2444" y="27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6" name="Freeform 10"/>
            <p:cNvSpPr>
              <a:spLocks noEditPoints="1"/>
            </p:cNvSpPr>
            <p:nvPr userDrawn="1"/>
          </p:nvSpPr>
          <p:spPr bwMode="auto">
            <a:xfrm>
              <a:off x="2307" y="1344"/>
              <a:ext cx="627" cy="665"/>
            </a:xfrm>
            <a:custGeom>
              <a:avLst/>
              <a:gdLst>
                <a:gd name="T0" fmla="*/ 1491 w 3586"/>
                <a:gd name="T1" fmla="*/ 790 h 3800"/>
                <a:gd name="T2" fmla="*/ 886 w 3586"/>
                <a:gd name="T3" fmla="*/ 892 h 3800"/>
                <a:gd name="T4" fmla="*/ 423 w 3586"/>
                <a:gd name="T5" fmla="*/ 1048 h 3800"/>
                <a:gd name="T6" fmla="*/ 318 w 3586"/>
                <a:gd name="T7" fmla="*/ 1048 h 3800"/>
                <a:gd name="T8" fmla="*/ 318 w 3586"/>
                <a:gd name="T9" fmla="*/ 179 h 3800"/>
                <a:gd name="T10" fmla="*/ 910 w 3586"/>
                <a:gd name="T11" fmla="*/ 66 h 3800"/>
                <a:gd name="T12" fmla="*/ 1733 w 3586"/>
                <a:gd name="T13" fmla="*/ 0 h 3800"/>
                <a:gd name="T14" fmla="*/ 3150 w 3586"/>
                <a:gd name="T15" fmla="*/ 303 h 3800"/>
                <a:gd name="T16" fmla="*/ 3586 w 3586"/>
                <a:gd name="T17" fmla="*/ 1254 h 3800"/>
                <a:gd name="T18" fmla="*/ 3586 w 3586"/>
                <a:gd name="T19" fmla="*/ 3704 h 3800"/>
                <a:gd name="T20" fmla="*/ 2442 w 3586"/>
                <a:gd name="T21" fmla="*/ 3704 h 3800"/>
                <a:gd name="T22" fmla="*/ 2442 w 3586"/>
                <a:gd name="T23" fmla="*/ 3323 h 3800"/>
                <a:gd name="T24" fmla="*/ 2212 w 3586"/>
                <a:gd name="T25" fmla="*/ 3494 h 3800"/>
                <a:gd name="T26" fmla="*/ 1954 w 3586"/>
                <a:gd name="T27" fmla="*/ 3650 h 3800"/>
                <a:gd name="T28" fmla="*/ 1601 w 3586"/>
                <a:gd name="T29" fmla="*/ 3764 h 3800"/>
                <a:gd name="T30" fmla="*/ 1202 w 3586"/>
                <a:gd name="T31" fmla="*/ 3800 h 3800"/>
                <a:gd name="T32" fmla="*/ 346 w 3586"/>
                <a:gd name="T33" fmla="*/ 3482 h 3800"/>
                <a:gd name="T34" fmla="*/ 0 w 3586"/>
                <a:gd name="T35" fmla="*/ 2671 h 3800"/>
                <a:gd name="T36" fmla="*/ 176 w 3586"/>
                <a:gd name="T37" fmla="*/ 2026 h 3800"/>
                <a:gd name="T38" fmla="*/ 675 w 3586"/>
                <a:gd name="T39" fmla="*/ 1631 h 3800"/>
                <a:gd name="T40" fmla="*/ 1468 w 3586"/>
                <a:gd name="T41" fmla="*/ 1425 h 3800"/>
                <a:gd name="T42" fmla="*/ 2449 w 3586"/>
                <a:gd name="T43" fmla="*/ 1336 h 3800"/>
                <a:gd name="T44" fmla="*/ 2449 w 3586"/>
                <a:gd name="T45" fmla="*/ 1317 h 3800"/>
                <a:gd name="T46" fmla="*/ 2207 w 3586"/>
                <a:gd name="T47" fmla="*/ 903 h 3800"/>
                <a:gd name="T48" fmla="*/ 1491 w 3586"/>
                <a:gd name="T49" fmla="*/ 790 h 3800"/>
                <a:gd name="T50" fmla="*/ 2442 w 3586"/>
                <a:gd name="T51" fmla="*/ 2763 h 3800"/>
                <a:gd name="T52" fmla="*/ 2442 w 3586"/>
                <a:gd name="T53" fmla="*/ 2014 h 3800"/>
                <a:gd name="T54" fmla="*/ 1939 w 3586"/>
                <a:gd name="T55" fmla="*/ 2067 h 3800"/>
                <a:gd name="T56" fmla="*/ 1527 w 3586"/>
                <a:gd name="T57" fmla="*/ 2146 h 3800"/>
                <a:gd name="T58" fmla="*/ 1264 w 3586"/>
                <a:gd name="T59" fmla="*/ 2304 h 3800"/>
                <a:gd name="T60" fmla="*/ 1174 w 3586"/>
                <a:gd name="T61" fmla="*/ 2577 h 3800"/>
                <a:gd name="T62" fmla="*/ 1193 w 3586"/>
                <a:gd name="T63" fmla="*/ 2760 h 3800"/>
                <a:gd name="T64" fmla="*/ 1289 w 3586"/>
                <a:gd name="T65" fmla="*/ 2893 h 3800"/>
                <a:gd name="T66" fmla="*/ 1463 w 3586"/>
                <a:gd name="T67" fmla="*/ 2987 h 3800"/>
                <a:gd name="T68" fmla="*/ 1783 w 3586"/>
                <a:gd name="T69" fmla="*/ 3018 h 3800"/>
                <a:gd name="T70" fmla="*/ 2131 w 3586"/>
                <a:gd name="T71" fmla="*/ 2947 h 3800"/>
                <a:gd name="T72" fmla="*/ 2442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1491" y="790"/>
                  </a:moveTo>
                  <a:cubicBezTo>
                    <a:pt x="1302" y="790"/>
                    <a:pt x="1101" y="823"/>
                    <a:pt x="886" y="892"/>
                  </a:cubicBezTo>
                  <a:cubicBezTo>
                    <a:pt x="670" y="959"/>
                    <a:pt x="517" y="1012"/>
                    <a:pt x="423" y="1048"/>
                  </a:cubicBezTo>
                  <a:cubicBezTo>
                    <a:pt x="318" y="1048"/>
                    <a:pt x="318" y="1048"/>
                    <a:pt x="318" y="1048"/>
                  </a:cubicBezTo>
                  <a:cubicBezTo>
                    <a:pt x="318" y="179"/>
                    <a:pt x="318" y="179"/>
                    <a:pt x="318" y="179"/>
                  </a:cubicBezTo>
                  <a:cubicBezTo>
                    <a:pt x="440" y="148"/>
                    <a:pt x="637" y="110"/>
                    <a:pt x="910" y="66"/>
                  </a:cubicBezTo>
                  <a:cubicBezTo>
                    <a:pt x="1183" y="23"/>
                    <a:pt x="1458" y="0"/>
                    <a:pt x="1733" y="0"/>
                  </a:cubicBezTo>
                  <a:cubicBezTo>
                    <a:pt x="2387" y="0"/>
                    <a:pt x="2859" y="102"/>
                    <a:pt x="3150" y="303"/>
                  </a:cubicBezTo>
                  <a:cubicBezTo>
                    <a:pt x="3441" y="505"/>
                    <a:pt x="3586" y="823"/>
                    <a:pt x="3586" y="1254"/>
                  </a:cubicBezTo>
                  <a:cubicBezTo>
                    <a:pt x="3586" y="3704"/>
                    <a:pt x="3586" y="3704"/>
                    <a:pt x="3586" y="3704"/>
                  </a:cubicBezTo>
                  <a:cubicBezTo>
                    <a:pt x="2442" y="3704"/>
                    <a:pt x="2442" y="3704"/>
                    <a:pt x="2442" y="3704"/>
                  </a:cubicBezTo>
                  <a:cubicBezTo>
                    <a:pt x="2442" y="3323"/>
                    <a:pt x="2442" y="3323"/>
                    <a:pt x="2442" y="3323"/>
                  </a:cubicBezTo>
                  <a:cubicBezTo>
                    <a:pt x="2380" y="3370"/>
                    <a:pt x="2304" y="3426"/>
                    <a:pt x="2212" y="3494"/>
                  </a:cubicBezTo>
                  <a:cubicBezTo>
                    <a:pt x="2120" y="3560"/>
                    <a:pt x="2034" y="3612"/>
                    <a:pt x="1954" y="3650"/>
                  </a:cubicBezTo>
                  <a:cubicBezTo>
                    <a:pt x="1840" y="3701"/>
                    <a:pt x="1723" y="3739"/>
                    <a:pt x="1601" y="3764"/>
                  </a:cubicBezTo>
                  <a:cubicBezTo>
                    <a:pt x="1480" y="3788"/>
                    <a:pt x="1348" y="3800"/>
                    <a:pt x="1202" y="3800"/>
                  </a:cubicBezTo>
                  <a:cubicBezTo>
                    <a:pt x="861" y="3800"/>
                    <a:pt x="576" y="3695"/>
                    <a:pt x="346" y="3482"/>
                  </a:cubicBezTo>
                  <a:cubicBezTo>
                    <a:pt x="115" y="3272"/>
                    <a:pt x="0" y="3000"/>
                    <a:pt x="0" y="2671"/>
                  </a:cubicBezTo>
                  <a:cubicBezTo>
                    <a:pt x="0" y="2408"/>
                    <a:pt x="59" y="2192"/>
                    <a:pt x="176" y="2026"/>
                  </a:cubicBezTo>
                  <a:cubicBezTo>
                    <a:pt x="293" y="1859"/>
                    <a:pt x="459" y="1728"/>
                    <a:pt x="675" y="1631"/>
                  </a:cubicBezTo>
                  <a:cubicBezTo>
                    <a:pt x="887" y="1535"/>
                    <a:pt x="1152" y="1466"/>
                    <a:pt x="1468" y="1425"/>
                  </a:cubicBezTo>
                  <a:cubicBezTo>
                    <a:pt x="1783" y="1386"/>
                    <a:pt x="2110" y="1354"/>
                    <a:pt x="2449" y="1336"/>
                  </a:cubicBezTo>
                  <a:cubicBezTo>
                    <a:pt x="2449" y="1317"/>
                    <a:pt x="2449" y="1317"/>
                    <a:pt x="2449" y="1317"/>
                  </a:cubicBezTo>
                  <a:cubicBezTo>
                    <a:pt x="2449" y="1117"/>
                    <a:pt x="2368" y="979"/>
                    <a:pt x="2207" y="903"/>
                  </a:cubicBezTo>
                  <a:cubicBezTo>
                    <a:pt x="2044" y="828"/>
                    <a:pt x="1807" y="790"/>
                    <a:pt x="1491" y="790"/>
                  </a:cubicBezTo>
                  <a:close/>
                  <a:moveTo>
                    <a:pt x="2442" y="2763"/>
                  </a:moveTo>
                  <a:cubicBezTo>
                    <a:pt x="2442" y="2014"/>
                    <a:pt x="2442" y="2014"/>
                    <a:pt x="2442" y="2014"/>
                  </a:cubicBezTo>
                  <a:cubicBezTo>
                    <a:pt x="2288" y="2027"/>
                    <a:pt x="2120" y="2046"/>
                    <a:pt x="1939" y="2067"/>
                  </a:cubicBezTo>
                  <a:cubicBezTo>
                    <a:pt x="1758" y="2090"/>
                    <a:pt x="1621" y="2116"/>
                    <a:pt x="1527" y="2146"/>
                  </a:cubicBezTo>
                  <a:cubicBezTo>
                    <a:pt x="1412" y="2182"/>
                    <a:pt x="1325" y="2235"/>
                    <a:pt x="1264" y="2304"/>
                  </a:cubicBezTo>
                  <a:cubicBezTo>
                    <a:pt x="1203" y="2373"/>
                    <a:pt x="1174" y="2463"/>
                    <a:pt x="1174" y="2577"/>
                  </a:cubicBezTo>
                  <a:cubicBezTo>
                    <a:pt x="1174" y="2651"/>
                    <a:pt x="1180" y="2712"/>
                    <a:pt x="1193" y="2760"/>
                  </a:cubicBezTo>
                  <a:cubicBezTo>
                    <a:pt x="1205" y="2806"/>
                    <a:pt x="1238" y="2850"/>
                    <a:pt x="1289" y="2893"/>
                  </a:cubicBezTo>
                  <a:cubicBezTo>
                    <a:pt x="1337" y="2936"/>
                    <a:pt x="1396" y="2967"/>
                    <a:pt x="1463" y="2987"/>
                  </a:cubicBezTo>
                  <a:cubicBezTo>
                    <a:pt x="1532" y="3008"/>
                    <a:pt x="1638" y="3018"/>
                    <a:pt x="1783" y="3018"/>
                  </a:cubicBezTo>
                  <a:cubicBezTo>
                    <a:pt x="1898" y="3018"/>
                    <a:pt x="2013" y="2995"/>
                    <a:pt x="2131" y="2947"/>
                  </a:cubicBezTo>
                  <a:cubicBezTo>
                    <a:pt x="2250" y="2901"/>
                    <a:pt x="2354" y="2839"/>
                    <a:pt x="2442" y="27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7" name="Freeform 11"/>
            <p:cNvSpPr>
              <a:spLocks noEditPoints="1"/>
            </p:cNvSpPr>
            <p:nvPr userDrawn="1"/>
          </p:nvSpPr>
          <p:spPr bwMode="auto">
            <a:xfrm>
              <a:off x="-166" y="657"/>
              <a:ext cx="2504" cy="1926"/>
            </a:xfrm>
            <a:custGeom>
              <a:avLst/>
              <a:gdLst>
                <a:gd name="T0" fmla="*/ 9239 w 14324"/>
                <a:gd name="T1" fmla="*/ 915 h 11013"/>
                <a:gd name="T2" fmla="*/ 3968 w 14324"/>
                <a:gd name="T3" fmla="*/ 232 h 11013"/>
                <a:gd name="T4" fmla="*/ 3969 w 14324"/>
                <a:gd name="T5" fmla="*/ 234 h 11013"/>
                <a:gd name="T6" fmla="*/ 8294 w 14324"/>
                <a:gd name="T7" fmla="*/ 800 h 11013"/>
                <a:gd name="T8" fmla="*/ 10916 w 14324"/>
                <a:gd name="T9" fmla="*/ 2561 h 11013"/>
                <a:gd name="T10" fmla="*/ 4631 w 14324"/>
                <a:gd name="T11" fmla="*/ 949 h 11013"/>
                <a:gd name="T12" fmla="*/ 5034 w 14324"/>
                <a:gd name="T13" fmla="*/ 1728 h 11013"/>
                <a:gd name="T14" fmla="*/ 1529 w 14324"/>
                <a:gd name="T15" fmla="*/ 3667 h 11013"/>
                <a:gd name="T16" fmla="*/ 5085 w 14324"/>
                <a:gd name="T17" fmla="*/ 10098 h 11013"/>
                <a:gd name="T18" fmla="*/ 10355 w 14324"/>
                <a:gd name="T19" fmla="*/ 10781 h 11013"/>
                <a:gd name="T20" fmla="*/ 10355 w 14324"/>
                <a:gd name="T21" fmla="*/ 10779 h 11013"/>
                <a:gd name="T22" fmla="*/ 6028 w 14324"/>
                <a:gd name="T23" fmla="*/ 10213 h 11013"/>
                <a:gd name="T24" fmla="*/ 3487 w 14324"/>
                <a:gd name="T25" fmla="*/ 8470 h 11013"/>
                <a:gd name="T26" fmla="*/ 9649 w 14324"/>
                <a:gd name="T27" fmla="*/ 10235 h 11013"/>
                <a:gd name="T28" fmla="*/ 9139 w 14324"/>
                <a:gd name="T29" fmla="*/ 9323 h 11013"/>
                <a:gd name="T30" fmla="*/ 12794 w 14324"/>
                <a:gd name="T31" fmla="*/ 7347 h 11013"/>
                <a:gd name="T32" fmla="*/ 9239 w 14324"/>
                <a:gd name="T33" fmla="*/ 915 h 11013"/>
                <a:gd name="T34" fmla="*/ 8989 w 14324"/>
                <a:gd name="T35" fmla="*/ 9152 h 11013"/>
                <a:gd name="T36" fmla="*/ 8398 w 14324"/>
                <a:gd name="T37" fmla="*/ 8001 h 11013"/>
                <a:gd name="T38" fmla="*/ 10169 w 14324"/>
                <a:gd name="T39" fmla="*/ 8001 h 11013"/>
                <a:gd name="T40" fmla="*/ 8989 w 14324"/>
                <a:gd name="T41" fmla="*/ 9152 h 11013"/>
                <a:gd name="T42" fmla="*/ 11293 w 14324"/>
                <a:gd name="T43" fmla="*/ 6150 h 11013"/>
                <a:gd name="T44" fmla="*/ 10950 w 14324"/>
                <a:gd name="T45" fmla="*/ 6535 h 11013"/>
                <a:gd name="T46" fmla="*/ 9529 w 14324"/>
                <a:gd name="T47" fmla="*/ 7437 h 11013"/>
                <a:gd name="T48" fmla="*/ 8355 w 14324"/>
                <a:gd name="T49" fmla="*/ 7822 h 11013"/>
                <a:gd name="T50" fmla="*/ 8347 w 14324"/>
                <a:gd name="T51" fmla="*/ 7824 h 11013"/>
                <a:gd name="T52" fmla="*/ 8303 w 14324"/>
                <a:gd name="T53" fmla="*/ 7834 h 11013"/>
                <a:gd name="T54" fmla="*/ 7822 w 14324"/>
                <a:gd name="T55" fmla="*/ 6950 h 11013"/>
                <a:gd name="T56" fmla="*/ 3418 w 14324"/>
                <a:gd name="T57" fmla="*/ 8235 h 11013"/>
                <a:gd name="T58" fmla="*/ 3262 w 14324"/>
                <a:gd name="T59" fmla="*/ 8281 h 11013"/>
                <a:gd name="T60" fmla="*/ 3237 w 14324"/>
                <a:gd name="T61" fmla="*/ 8248 h 11013"/>
                <a:gd name="T62" fmla="*/ 3043 w 14324"/>
                <a:gd name="T63" fmla="*/ 4863 h 11013"/>
                <a:gd name="T64" fmla="*/ 4725 w 14324"/>
                <a:gd name="T65" fmla="*/ 3604 h 11013"/>
                <a:gd name="T66" fmla="*/ 5852 w 14324"/>
                <a:gd name="T67" fmla="*/ 3235 h 11013"/>
                <a:gd name="T68" fmla="*/ 5895 w 14324"/>
                <a:gd name="T69" fmla="*/ 3227 h 11013"/>
                <a:gd name="T70" fmla="*/ 6430 w 14324"/>
                <a:gd name="T71" fmla="*/ 4154 h 11013"/>
                <a:gd name="T72" fmla="*/ 10977 w 14324"/>
                <a:gd name="T73" fmla="*/ 2761 h 11013"/>
                <a:gd name="T74" fmla="*/ 11076 w 14324"/>
                <a:gd name="T75" fmla="*/ 2732 h 11013"/>
                <a:gd name="T76" fmla="*/ 11100 w 14324"/>
                <a:gd name="T77" fmla="*/ 2766 h 11013"/>
                <a:gd name="T78" fmla="*/ 11293 w 14324"/>
                <a:gd name="T79" fmla="*/ 6150 h 1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24" h="11013">
                  <a:moveTo>
                    <a:pt x="9239" y="915"/>
                  </a:moveTo>
                  <a:cubicBezTo>
                    <a:pt x="7498" y="209"/>
                    <a:pt x="5612" y="0"/>
                    <a:pt x="3968" y="232"/>
                  </a:cubicBezTo>
                  <a:cubicBezTo>
                    <a:pt x="3969" y="234"/>
                    <a:pt x="3969" y="234"/>
                    <a:pt x="3969" y="234"/>
                  </a:cubicBezTo>
                  <a:cubicBezTo>
                    <a:pt x="5130" y="74"/>
                    <a:pt x="6866" y="222"/>
                    <a:pt x="8294" y="800"/>
                  </a:cubicBezTo>
                  <a:cubicBezTo>
                    <a:pt x="9384" y="1242"/>
                    <a:pt x="10248" y="1855"/>
                    <a:pt x="10916" y="2561"/>
                  </a:cubicBezTo>
                  <a:cubicBezTo>
                    <a:pt x="4631" y="949"/>
                    <a:pt x="4631" y="949"/>
                    <a:pt x="4631" y="949"/>
                  </a:cubicBezTo>
                  <a:cubicBezTo>
                    <a:pt x="5034" y="1728"/>
                    <a:pt x="5034" y="1728"/>
                    <a:pt x="5034" y="1728"/>
                  </a:cubicBezTo>
                  <a:cubicBezTo>
                    <a:pt x="3491" y="1995"/>
                    <a:pt x="2258" y="2650"/>
                    <a:pt x="1529" y="3667"/>
                  </a:cubicBezTo>
                  <a:cubicBezTo>
                    <a:pt x="0" y="5803"/>
                    <a:pt x="1591" y="8683"/>
                    <a:pt x="5085" y="10098"/>
                  </a:cubicBezTo>
                  <a:cubicBezTo>
                    <a:pt x="6826" y="10804"/>
                    <a:pt x="8712" y="11013"/>
                    <a:pt x="10355" y="10781"/>
                  </a:cubicBezTo>
                  <a:cubicBezTo>
                    <a:pt x="10355" y="10779"/>
                    <a:pt x="10355" y="10779"/>
                    <a:pt x="10355" y="10779"/>
                  </a:cubicBezTo>
                  <a:cubicBezTo>
                    <a:pt x="9195" y="10939"/>
                    <a:pt x="7458" y="10791"/>
                    <a:pt x="6028" y="10213"/>
                  </a:cubicBezTo>
                  <a:cubicBezTo>
                    <a:pt x="4940" y="9772"/>
                    <a:pt x="4075" y="9158"/>
                    <a:pt x="3487" y="8470"/>
                  </a:cubicBezTo>
                  <a:cubicBezTo>
                    <a:pt x="9649" y="10235"/>
                    <a:pt x="9649" y="10235"/>
                    <a:pt x="9649" y="10235"/>
                  </a:cubicBezTo>
                  <a:cubicBezTo>
                    <a:pt x="9139" y="9323"/>
                    <a:pt x="9139" y="9323"/>
                    <a:pt x="9139" y="9323"/>
                  </a:cubicBezTo>
                  <a:cubicBezTo>
                    <a:pt x="10682" y="9056"/>
                    <a:pt x="12066" y="8363"/>
                    <a:pt x="12794" y="7347"/>
                  </a:cubicBezTo>
                  <a:cubicBezTo>
                    <a:pt x="14324" y="5210"/>
                    <a:pt x="12733" y="2330"/>
                    <a:pt x="9239" y="915"/>
                  </a:cubicBezTo>
                  <a:close/>
                  <a:moveTo>
                    <a:pt x="8989" y="9152"/>
                  </a:moveTo>
                  <a:cubicBezTo>
                    <a:pt x="8398" y="8001"/>
                    <a:pt x="8398" y="8001"/>
                    <a:pt x="8398" y="8001"/>
                  </a:cubicBezTo>
                  <a:cubicBezTo>
                    <a:pt x="10169" y="8001"/>
                    <a:pt x="10169" y="8001"/>
                    <a:pt x="10169" y="8001"/>
                  </a:cubicBezTo>
                  <a:lnTo>
                    <a:pt x="8989" y="9152"/>
                  </a:lnTo>
                  <a:close/>
                  <a:moveTo>
                    <a:pt x="11293" y="6150"/>
                  </a:moveTo>
                  <a:cubicBezTo>
                    <a:pt x="11201" y="6277"/>
                    <a:pt x="11085" y="6407"/>
                    <a:pt x="10950" y="6535"/>
                  </a:cubicBezTo>
                  <a:cubicBezTo>
                    <a:pt x="10580" y="6905"/>
                    <a:pt x="10101" y="7210"/>
                    <a:pt x="9529" y="7437"/>
                  </a:cubicBezTo>
                  <a:cubicBezTo>
                    <a:pt x="9149" y="7603"/>
                    <a:pt x="8742" y="7736"/>
                    <a:pt x="8355" y="7822"/>
                  </a:cubicBezTo>
                  <a:cubicBezTo>
                    <a:pt x="8352" y="7822"/>
                    <a:pt x="8350" y="7824"/>
                    <a:pt x="8347" y="7824"/>
                  </a:cubicBezTo>
                  <a:cubicBezTo>
                    <a:pt x="8303" y="7834"/>
                    <a:pt x="8303" y="7834"/>
                    <a:pt x="8303" y="7834"/>
                  </a:cubicBezTo>
                  <a:cubicBezTo>
                    <a:pt x="7822" y="6950"/>
                    <a:pt x="7822" y="6950"/>
                    <a:pt x="7822" y="6950"/>
                  </a:cubicBezTo>
                  <a:cubicBezTo>
                    <a:pt x="3418" y="8235"/>
                    <a:pt x="3418" y="8235"/>
                    <a:pt x="3418" y="8235"/>
                  </a:cubicBezTo>
                  <a:cubicBezTo>
                    <a:pt x="3262" y="8281"/>
                    <a:pt x="3262" y="8281"/>
                    <a:pt x="3262" y="8281"/>
                  </a:cubicBezTo>
                  <a:cubicBezTo>
                    <a:pt x="3237" y="8248"/>
                    <a:pt x="3237" y="8248"/>
                    <a:pt x="3237" y="8248"/>
                  </a:cubicBezTo>
                  <a:cubicBezTo>
                    <a:pt x="2394" y="7103"/>
                    <a:pt x="2324" y="5869"/>
                    <a:pt x="3043" y="4863"/>
                  </a:cubicBezTo>
                  <a:cubicBezTo>
                    <a:pt x="3418" y="4340"/>
                    <a:pt x="4001" y="3904"/>
                    <a:pt x="4725" y="3604"/>
                  </a:cubicBezTo>
                  <a:cubicBezTo>
                    <a:pt x="5085" y="3444"/>
                    <a:pt x="5464" y="3321"/>
                    <a:pt x="5852" y="3235"/>
                  </a:cubicBezTo>
                  <a:cubicBezTo>
                    <a:pt x="5895" y="3227"/>
                    <a:pt x="5895" y="3227"/>
                    <a:pt x="5895" y="3227"/>
                  </a:cubicBezTo>
                  <a:cubicBezTo>
                    <a:pt x="6430" y="4154"/>
                    <a:pt x="6430" y="4154"/>
                    <a:pt x="6430" y="4154"/>
                  </a:cubicBezTo>
                  <a:cubicBezTo>
                    <a:pt x="10977" y="2761"/>
                    <a:pt x="10977" y="2761"/>
                    <a:pt x="10977" y="2761"/>
                  </a:cubicBezTo>
                  <a:cubicBezTo>
                    <a:pt x="11076" y="2732"/>
                    <a:pt x="11076" y="2732"/>
                    <a:pt x="11076" y="2732"/>
                  </a:cubicBezTo>
                  <a:cubicBezTo>
                    <a:pt x="11100" y="2766"/>
                    <a:pt x="11100" y="2766"/>
                    <a:pt x="11100" y="2766"/>
                  </a:cubicBezTo>
                  <a:cubicBezTo>
                    <a:pt x="11943" y="3912"/>
                    <a:pt x="12012" y="5144"/>
                    <a:pt x="11293" y="6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grpSp>
    </p:spTree>
    <p:extLst>
      <p:ext uri="{BB962C8B-B14F-4D97-AF65-F5344CB8AC3E}">
        <p14:creationId xmlns:p14="http://schemas.microsoft.com/office/powerpoint/2010/main" val="74050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2901B45F-83E6-41DD-81FE-3D61A4139122}" type="slidenum">
              <a:rPr lang="en-AU" smtClean="0"/>
              <a:pPr/>
              <a:t>‹#›</a:t>
            </a:fld>
            <a:endParaRPr lang="en-AU"/>
          </a:p>
        </p:txBody>
      </p:sp>
      <p:sp>
        <p:nvSpPr>
          <p:cNvPr id="4" name="Footer Placeholder 3"/>
          <p:cNvSpPr>
            <a:spLocks noGrp="1"/>
          </p:cNvSpPr>
          <p:nvPr>
            <p:ph type="ftr" sz="quarter" idx="11"/>
          </p:nvPr>
        </p:nvSpPr>
        <p:spPr/>
        <p:txBody>
          <a:bodyPr/>
          <a:lstStyle>
            <a:lvl1pPr>
              <a:defRPr/>
            </a:lvl1pPr>
          </a:lstStyle>
          <a:p>
            <a:r>
              <a:rPr lang="en-AU"/>
              <a:t>aarnet.edu.au </a:t>
            </a:r>
            <a:r>
              <a:rPr lang="en-AU">
                <a:solidFill>
                  <a:schemeClr val="accent1"/>
                </a:solidFill>
              </a:rPr>
              <a:t>|</a:t>
            </a:r>
          </a:p>
        </p:txBody>
      </p:sp>
      <p:sp>
        <p:nvSpPr>
          <p:cNvPr id="5" name="Text Placeholder 4"/>
          <p:cNvSpPr>
            <a:spLocks noGrp="1"/>
          </p:cNvSpPr>
          <p:nvPr>
            <p:ph type="body" sz="quarter" idx="12" hasCustomPrompt="1"/>
          </p:nvPr>
        </p:nvSpPr>
        <p:spPr>
          <a:xfrm>
            <a:off x="537634" y="490515"/>
            <a:ext cx="9052020" cy="783804"/>
          </a:xfrm>
        </p:spPr>
        <p:txBody>
          <a:bodyPr wrap="square">
            <a:spAutoFit/>
          </a:bodyPr>
          <a:lstStyle>
            <a:lvl1pPr algn="l">
              <a:lnSpc>
                <a:spcPct val="85000"/>
              </a:lnSpc>
              <a:spcBef>
                <a:spcPts val="0"/>
              </a:spcBef>
              <a:defRPr sz="3733" b="0" cap="all" baseline="0">
                <a:solidFill>
                  <a:schemeClr val="accent1"/>
                </a:solidFill>
              </a:defRPr>
            </a:lvl1pPr>
            <a:lvl2pPr marL="0" indent="0" algn="l">
              <a:spcBef>
                <a:spcPts val="0"/>
              </a:spcBef>
              <a:buNone/>
              <a:defRPr sz="2133">
                <a:solidFill>
                  <a:schemeClr val="tx1"/>
                </a:solidFill>
              </a:defRPr>
            </a:lvl2pPr>
          </a:lstStyle>
          <a:p>
            <a:pPr lvl="0"/>
            <a:r>
              <a:rPr lang="en-US"/>
              <a:t>Slide title</a:t>
            </a:r>
          </a:p>
          <a:p>
            <a:pPr lvl="1"/>
            <a:r>
              <a:rPr lang="en-US"/>
              <a:t>Subtitle</a:t>
            </a:r>
          </a:p>
        </p:txBody>
      </p:sp>
    </p:spTree>
    <p:extLst>
      <p:ext uri="{BB962C8B-B14F-4D97-AF65-F5344CB8AC3E}">
        <p14:creationId xmlns:p14="http://schemas.microsoft.com/office/powerpoint/2010/main" val="165872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37634" y="490515"/>
            <a:ext cx="9052020" cy="783804"/>
          </a:xfrm>
        </p:spPr>
        <p:txBody>
          <a:bodyPr wrap="square">
            <a:spAutoFit/>
          </a:bodyPr>
          <a:lstStyle>
            <a:lvl1pPr algn="l">
              <a:lnSpc>
                <a:spcPct val="85000"/>
              </a:lnSpc>
              <a:spcBef>
                <a:spcPts val="0"/>
              </a:spcBef>
              <a:defRPr sz="3733" b="0" cap="all" baseline="0">
                <a:solidFill>
                  <a:schemeClr val="accent1"/>
                </a:solidFill>
              </a:defRPr>
            </a:lvl1pPr>
            <a:lvl2pPr marL="0" indent="0" algn="l">
              <a:spcBef>
                <a:spcPts val="0"/>
              </a:spcBef>
              <a:buNone/>
              <a:defRPr sz="2133">
                <a:solidFill>
                  <a:schemeClr val="tx1"/>
                </a:solidFill>
              </a:defRPr>
            </a:lvl2pPr>
          </a:lstStyle>
          <a:p>
            <a:pPr lvl="0"/>
            <a:r>
              <a:rPr lang="en-US"/>
              <a:t>Slide title</a:t>
            </a:r>
          </a:p>
          <a:p>
            <a:pPr lvl="1"/>
            <a:r>
              <a:rPr lang="en-US"/>
              <a:t>Subtitle</a:t>
            </a:r>
          </a:p>
        </p:txBody>
      </p:sp>
      <p:grpSp>
        <p:nvGrpSpPr>
          <p:cNvPr id="6" name="Group 5"/>
          <p:cNvGrpSpPr>
            <a:grpSpLocks noChangeAspect="1"/>
          </p:cNvGrpSpPr>
          <p:nvPr userDrawn="1"/>
        </p:nvGrpSpPr>
        <p:grpSpPr>
          <a:xfrm>
            <a:off x="10785849" y="6234167"/>
            <a:ext cx="882385" cy="288000"/>
            <a:chOff x="8231188" y="4478338"/>
            <a:chExt cx="457201" cy="149225"/>
          </a:xfrm>
        </p:grpSpPr>
        <p:sp>
          <p:nvSpPr>
            <p:cNvPr id="7" name="Freeform 5"/>
            <p:cNvSpPr>
              <a:spLocks/>
            </p:cNvSpPr>
            <p:nvPr userDrawn="1"/>
          </p:nvSpPr>
          <p:spPr bwMode="auto">
            <a:xfrm>
              <a:off x="8658226" y="4519613"/>
              <a:ext cx="30163" cy="63500"/>
            </a:xfrm>
            <a:custGeom>
              <a:avLst/>
              <a:gdLst>
                <a:gd name="T0" fmla="*/ 70 w 70"/>
                <a:gd name="T1" fmla="*/ 125 h 145"/>
                <a:gd name="T2" fmla="*/ 70 w 70"/>
                <a:gd name="T3" fmla="*/ 142 h 145"/>
                <a:gd name="T4" fmla="*/ 59 w 70"/>
                <a:gd name="T5" fmla="*/ 144 h 145"/>
                <a:gd name="T6" fmla="*/ 48 w 70"/>
                <a:gd name="T7" fmla="*/ 145 h 145"/>
                <a:gd name="T8" fmla="*/ 22 w 70"/>
                <a:gd name="T9" fmla="*/ 136 h 145"/>
                <a:gd name="T10" fmla="*/ 13 w 70"/>
                <a:gd name="T11" fmla="*/ 107 h 145"/>
                <a:gd name="T12" fmla="*/ 13 w 70"/>
                <a:gd name="T13" fmla="*/ 48 h 145"/>
                <a:gd name="T14" fmla="*/ 0 w 70"/>
                <a:gd name="T15" fmla="*/ 48 h 145"/>
                <a:gd name="T16" fmla="*/ 0 w 70"/>
                <a:gd name="T17" fmla="*/ 32 h 145"/>
                <a:gd name="T18" fmla="*/ 13 w 70"/>
                <a:gd name="T19" fmla="*/ 32 h 145"/>
                <a:gd name="T20" fmla="*/ 13 w 70"/>
                <a:gd name="T21" fmla="*/ 0 h 145"/>
                <a:gd name="T22" fmla="*/ 32 w 70"/>
                <a:gd name="T23" fmla="*/ 0 h 145"/>
                <a:gd name="T24" fmla="*/ 32 w 70"/>
                <a:gd name="T25" fmla="*/ 32 h 145"/>
                <a:gd name="T26" fmla="*/ 70 w 70"/>
                <a:gd name="T27" fmla="*/ 32 h 145"/>
                <a:gd name="T28" fmla="*/ 70 w 70"/>
                <a:gd name="T29" fmla="*/ 48 h 145"/>
                <a:gd name="T30" fmla="*/ 32 w 70"/>
                <a:gd name="T31" fmla="*/ 48 h 145"/>
                <a:gd name="T32" fmla="*/ 32 w 70"/>
                <a:gd name="T33" fmla="*/ 98 h 145"/>
                <a:gd name="T34" fmla="*/ 32 w 70"/>
                <a:gd name="T35" fmla="*/ 112 h 145"/>
                <a:gd name="T36" fmla="*/ 35 w 70"/>
                <a:gd name="T37" fmla="*/ 121 h 145"/>
                <a:gd name="T38" fmla="*/ 41 w 70"/>
                <a:gd name="T39" fmla="*/ 127 h 145"/>
                <a:gd name="T40" fmla="*/ 53 w 70"/>
                <a:gd name="T41" fmla="*/ 129 h 145"/>
                <a:gd name="T42" fmla="*/ 62 w 70"/>
                <a:gd name="T43" fmla="*/ 128 h 145"/>
                <a:gd name="T44" fmla="*/ 69 w 70"/>
                <a:gd name="T45" fmla="*/ 125 h 145"/>
                <a:gd name="T46" fmla="*/ 70 w 70"/>
                <a:gd name="T47" fmla="*/ 1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145">
                  <a:moveTo>
                    <a:pt x="70" y="125"/>
                  </a:moveTo>
                  <a:cubicBezTo>
                    <a:pt x="70" y="142"/>
                    <a:pt x="70" y="142"/>
                    <a:pt x="70" y="142"/>
                  </a:cubicBezTo>
                  <a:cubicBezTo>
                    <a:pt x="67" y="143"/>
                    <a:pt x="63" y="144"/>
                    <a:pt x="59" y="144"/>
                  </a:cubicBezTo>
                  <a:cubicBezTo>
                    <a:pt x="55" y="145"/>
                    <a:pt x="51" y="145"/>
                    <a:pt x="48" y="145"/>
                  </a:cubicBezTo>
                  <a:cubicBezTo>
                    <a:pt x="36" y="145"/>
                    <a:pt x="28" y="142"/>
                    <a:pt x="22" y="136"/>
                  </a:cubicBezTo>
                  <a:cubicBezTo>
                    <a:pt x="16" y="130"/>
                    <a:pt x="13" y="120"/>
                    <a:pt x="13" y="107"/>
                  </a:cubicBezTo>
                  <a:cubicBezTo>
                    <a:pt x="13" y="48"/>
                    <a:pt x="13" y="48"/>
                    <a:pt x="13" y="48"/>
                  </a:cubicBezTo>
                  <a:cubicBezTo>
                    <a:pt x="0" y="48"/>
                    <a:pt x="0" y="48"/>
                    <a:pt x="0" y="48"/>
                  </a:cubicBezTo>
                  <a:cubicBezTo>
                    <a:pt x="0" y="32"/>
                    <a:pt x="0" y="32"/>
                    <a:pt x="0" y="32"/>
                  </a:cubicBezTo>
                  <a:cubicBezTo>
                    <a:pt x="13" y="32"/>
                    <a:pt x="13" y="32"/>
                    <a:pt x="13" y="32"/>
                  </a:cubicBezTo>
                  <a:cubicBezTo>
                    <a:pt x="13" y="0"/>
                    <a:pt x="13" y="0"/>
                    <a:pt x="13" y="0"/>
                  </a:cubicBezTo>
                  <a:cubicBezTo>
                    <a:pt x="32" y="0"/>
                    <a:pt x="32" y="0"/>
                    <a:pt x="32" y="0"/>
                  </a:cubicBezTo>
                  <a:cubicBezTo>
                    <a:pt x="32" y="32"/>
                    <a:pt x="32" y="32"/>
                    <a:pt x="32" y="32"/>
                  </a:cubicBezTo>
                  <a:cubicBezTo>
                    <a:pt x="70" y="32"/>
                    <a:pt x="70" y="32"/>
                    <a:pt x="70" y="32"/>
                  </a:cubicBezTo>
                  <a:cubicBezTo>
                    <a:pt x="70" y="48"/>
                    <a:pt x="70" y="48"/>
                    <a:pt x="70" y="48"/>
                  </a:cubicBezTo>
                  <a:cubicBezTo>
                    <a:pt x="32" y="48"/>
                    <a:pt x="32" y="48"/>
                    <a:pt x="32" y="48"/>
                  </a:cubicBezTo>
                  <a:cubicBezTo>
                    <a:pt x="32" y="98"/>
                    <a:pt x="32" y="98"/>
                    <a:pt x="32" y="98"/>
                  </a:cubicBezTo>
                  <a:cubicBezTo>
                    <a:pt x="32" y="104"/>
                    <a:pt x="32" y="109"/>
                    <a:pt x="32" y="112"/>
                  </a:cubicBezTo>
                  <a:cubicBezTo>
                    <a:pt x="32" y="115"/>
                    <a:pt x="33" y="119"/>
                    <a:pt x="35" y="121"/>
                  </a:cubicBezTo>
                  <a:cubicBezTo>
                    <a:pt x="36" y="124"/>
                    <a:pt x="38" y="126"/>
                    <a:pt x="41" y="127"/>
                  </a:cubicBezTo>
                  <a:cubicBezTo>
                    <a:pt x="43" y="128"/>
                    <a:pt x="47" y="129"/>
                    <a:pt x="53" y="129"/>
                  </a:cubicBezTo>
                  <a:cubicBezTo>
                    <a:pt x="56" y="129"/>
                    <a:pt x="59" y="129"/>
                    <a:pt x="62" y="128"/>
                  </a:cubicBezTo>
                  <a:cubicBezTo>
                    <a:pt x="65" y="127"/>
                    <a:pt x="68" y="126"/>
                    <a:pt x="69" y="125"/>
                  </a:cubicBezTo>
                  <a:lnTo>
                    <a:pt x="70" y="125"/>
                  </a:ln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8" name="Freeform 6"/>
            <p:cNvSpPr>
              <a:spLocks noEditPoints="1"/>
            </p:cNvSpPr>
            <p:nvPr userDrawn="1"/>
          </p:nvSpPr>
          <p:spPr bwMode="auto">
            <a:xfrm>
              <a:off x="8613776" y="4532313"/>
              <a:ext cx="42863" cy="50800"/>
            </a:xfrm>
            <a:custGeom>
              <a:avLst/>
              <a:gdLst>
                <a:gd name="T0" fmla="*/ 15 w 101"/>
                <a:gd name="T1" fmla="*/ 16 h 117"/>
                <a:gd name="T2" fmla="*/ 54 w 101"/>
                <a:gd name="T3" fmla="*/ 0 h 117"/>
                <a:gd name="T4" fmla="*/ 89 w 101"/>
                <a:gd name="T5" fmla="*/ 13 h 117"/>
                <a:gd name="T6" fmla="*/ 101 w 101"/>
                <a:gd name="T7" fmla="*/ 50 h 117"/>
                <a:gd name="T8" fmla="*/ 101 w 101"/>
                <a:gd name="T9" fmla="*/ 61 h 117"/>
                <a:gd name="T10" fmla="*/ 19 w 101"/>
                <a:gd name="T11" fmla="*/ 61 h 117"/>
                <a:gd name="T12" fmla="*/ 22 w 101"/>
                <a:gd name="T13" fmla="*/ 78 h 117"/>
                <a:gd name="T14" fmla="*/ 31 w 101"/>
                <a:gd name="T15" fmla="*/ 91 h 117"/>
                <a:gd name="T16" fmla="*/ 43 w 101"/>
                <a:gd name="T17" fmla="*/ 98 h 117"/>
                <a:gd name="T18" fmla="*/ 59 w 101"/>
                <a:gd name="T19" fmla="*/ 100 h 117"/>
                <a:gd name="T20" fmla="*/ 82 w 101"/>
                <a:gd name="T21" fmla="*/ 96 h 117"/>
                <a:gd name="T22" fmla="*/ 98 w 101"/>
                <a:gd name="T23" fmla="*/ 87 h 117"/>
                <a:gd name="T24" fmla="*/ 99 w 101"/>
                <a:gd name="T25" fmla="*/ 87 h 117"/>
                <a:gd name="T26" fmla="*/ 99 w 101"/>
                <a:gd name="T27" fmla="*/ 107 h 117"/>
                <a:gd name="T28" fmla="*/ 80 w 101"/>
                <a:gd name="T29" fmla="*/ 114 h 117"/>
                <a:gd name="T30" fmla="*/ 59 w 101"/>
                <a:gd name="T31" fmla="*/ 117 h 117"/>
                <a:gd name="T32" fmla="*/ 16 w 101"/>
                <a:gd name="T33" fmla="*/ 102 h 117"/>
                <a:gd name="T34" fmla="*/ 0 w 101"/>
                <a:gd name="T35" fmla="*/ 59 h 117"/>
                <a:gd name="T36" fmla="*/ 15 w 101"/>
                <a:gd name="T37" fmla="*/ 16 h 117"/>
                <a:gd name="T38" fmla="*/ 83 w 101"/>
                <a:gd name="T39" fmla="*/ 46 h 117"/>
                <a:gd name="T40" fmla="*/ 76 w 101"/>
                <a:gd name="T41" fmla="*/ 23 h 117"/>
                <a:gd name="T42" fmla="*/ 54 w 101"/>
                <a:gd name="T43" fmla="*/ 15 h 117"/>
                <a:gd name="T44" fmla="*/ 29 w 101"/>
                <a:gd name="T45" fmla="*/ 24 h 117"/>
                <a:gd name="T46" fmla="*/ 19 w 101"/>
                <a:gd name="T47" fmla="*/ 46 h 117"/>
                <a:gd name="T48" fmla="*/ 83 w 101"/>
                <a:gd name="T49" fmla="*/ 4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17">
                  <a:moveTo>
                    <a:pt x="15" y="16"/>
                  </a:moveTo>
                  <a:cubicBezTo>
                    <a:pt x="25" y="5"/>
                    <a:pt x="38" y="0"/>
                    <a:pt x="54" y="0"/>
                  </a:cubicBezTo>
                  <a:cubicBezTo>
                    <a:pt x="69" y="0"/>
                    <a:pt x="81" y="4"/>
                    <a:pt x="89" y="13"/>
                  </a:cubicBezTo>
                  <a:cubicBezTo>
                    <a:pt x="97" y="22"/>
                    <a:pt x="101" y="34"/>
                    <a:pt x="101" y="50"/>
                  </a:cubicBezTo>
                  <a:cubicBezTo>
                    <a:pt x="101" y="61"/>
                    <a:pt x="101" y="61"/>
                    <a:pt x="101" y="61"/>
                  </a:cubicBezTo>
                  <a:cubicBezTo>
                    <a:pt x="19" y="61"/>
                    <a:pt x="19" y="61"/>
                    <a:pt x="19" y="61"/>
                  </a:cubicBezTo>
                  <a:cubicBezTo>
                    <a:pt x="19" y="67"/>
                    <a:pt x="20" y="73"/>
                    <a:pt x="22" y="78"/>
                  </a:cubicBezTo>
                  <a:cubicBezTo>
                    <a:pt x="24" y="83"/>
                    <a:pt x="27" y="88"/>
                    <a:pt x="31" y="91"/>
                  </a:cubicBezTo>
                  <a:cubicBezTo>
                    <a:pt x="34" y="94"/>
                    <a:pt x="38" y="96"/>
                    <a:pt x="43" y="98"/>
                  </a:cubicBezTo>
                  <a:cubicBezTo>
                    <a:pt x="48" y="100"/>
                    <a:pt x="53" y="100"/>
                    <a:pt x="59" y="100"/>
                  </a:cubicBezTo>
                  <a:cubicBezTo>
                    <a:pt x="66" y="100"/>
                    <a:pt x="74" y="99"/>
                    <a:pt x="82" y="96"/>
                  </a:cubicBezTo>
                  <a:cubicBezTo>
                    <a:pt x="89" y="93"/>
                    <a:pt x="95" y="90"/>
                    <a:pt x="98" y="87"/>
                  </a:cubicBezTo>
                  <a:cubicBezTo>
                    <a:pt x="99" y="87"/>
                    <a:pt x="99" y="87"/>
                    <a:pt x="99" y="87"/>
                  </a:cubicBezTo>
                  <a:cubicBezTo>
                    <a:pt x="99" y="107"/>
                    <a:pt x="99" y="107"/>
                    <a:pt x="99" y="107"/>
                  </a:cubicBezTo>
                  <a:cubicBezTo>
                    <a:pt x="93" y="110"/>
                    <a:pt x="86" y="112"/>
                    <a:pt x="80" y="114"/>
                  </a:cubicBezTo>
                  <a:cubicBezTo>
                    <a:pt x="73" y="116"/>
                    <a:pt x="66" y="117"/>
                    <a:pt x="59" y="117"/>
                  </a:cubicBezTo>
                  <a:cubicBezTo>
                    <a:pt x="41" y="117"/>
                    <a:pt x="26" y="112"/>
                    <a:pt x="16" y="102"/>
                  </a:cubicBezTo>
                  <a:cubicBezTo>
                    <a:pt x="5" y="92"/>
                    <a:pt x="0" y="77"/>
                    <a:pt x="0" y="59"/>
                  </a:cubicBezTo>
                  <a:cubicBezTo>
                    <a:pt x="0" y="41"/>
                    <a:pt x="5" y="26"/>
                    <a:pt x="15" y="16"/>
                  </a:cubicBezTo>
                  <a:moveTo>
                    <a:pt x="83" y="46"/>
                  </a:moveTo>
                  <a:cubicBezTo>
                    <a:pt x="83" y="36"/>
                    <a:pt x="81" y="29"/>
                    <a:pt x="76" y="23"/>
                  </a:cubicBezTo>
                  <a:cubicBezTo>
                    <a:pt x="71" y="18"/>
                    <a:pt x="64" y="15"/>
                    <a:pt x="54" y="15"/>
                  </a:cubicBezTo>
                  <a:cubicBezTo>
                    <a:pt x="43" y="15"/>
                    <a:pt x="35" y="18"/>
                    <a:pt x="29" y="24"/>
                  </a:cubicBezTo>
                  <a:cubicBezTo>
                    <a:pt x="23" y="30"/>
                    <a:pt x="20" y="37"/>
                    <a:pt x="19" y="46"/>
                  </a:cubicBezTo>
                  <a:lnTo>
                    <a:pt x="83" y="46"/>
                  </a:ln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9" name="Freeform 7"/>
            <p:cNvSpPr>
              <a:spLocks/>
            </p:cNvSpPr>
            <p:nvPr userDrawn="1"/>
          </p:nvSpPr>
          <p:spPr bwMode="auto">
            <a:xfrm>
              <a:off x="8569326" y="4532313"/>
              <a:ext cx="39688" cy="49213"/>
            </a:xfrm>
            <a:custGeom>
              <a:avLst/>
              <a:gdLst>
                <a:gd name="T0" fmla="*/ 19 w 93"/>
                <a:gd name="T1" fmla="*/ 15 h 114"/>
                <a:gd name="T2" fmla="*/ 37 w 93"/>
                <a:gd name="T3" fmla="*/ 4 h 114"/>
                <a:gd name="T4" fmla="*/ 56 w 93"/>
                <a:gd name="T5" fmla="*/ 0 h 114"/>
                <a:gd name="T6" fmla="*/ 84 w 93"/>
                <a:gd name="T7" fmla="*/ 11 h 114"/>
                <a:gd name="T8" fmla="*/ 93 w 93"/>
                <a:gd name="T9" fmla="*/ 42 h 114"/>
                <a:gd name="T10" fmla="*/ 93 w 93"/>
                <a:gd name="T11" fmla="*/ 114 h 114"/>
                <a:gd name="T12" fmla="*/ 75 w 93"/>
                <a:gd name="T13" fmla="*/ 114 h 114"/>
                <a:gd name="T14" fmla="*/ 75 w 93"/>
                <a:gd name="T15" fmla="*/ 51 h 114"/>
                <a:gd name="T16" fmla="*/ 74 w 93"/>
                <a:gd name="T17" fmla="*/ 36 h 114"/>
                <a:gd name="T18" fmla="*/ 70 w 93"/>
                <a:gd name="T19" fmla="*/ 26 h 114"/>
                <a:gd name="T20" fmla="*/ 63 w 93"/>
                <a:gd name="T21" fmla="*/ 20 h 114"/>
                <a:gd name="T22" fmla="*/ 51 w 93"/>
                <a:gd name="T23" fmla="*/ 18 h 114"/>
                <a:gd name="T24" fmla="*/ 35 w 93"/>
                <a:gd name="T25" fmla="*/ 21 h 114"/>
                <a:gd name="T26" fmla="*/ 19 w 93"/>
                <a:gd name="T27" fmla="*/ 31 h 114"/>
                <a:gd name="T28" fmla="*/ 19 w 93"/>
                <a:gd name="T29" fmla="*/ 114 h 114"/>
                <a:gd name="T30" fmla="*/ 0 w 93"/>
                <a:gd name="T31" fmla="*/ 114 h 114"/>
                <a:gd name="T32" fmla="*/ 0 w 93"/>
                <a:gd name="T33" fmla="*/ 3 h 114"/>
                <a:gd name="T34" fmla="*/ 19 w 93"/>
                <a:gd name="T35" fmla="*/ 3 h 114"/>
                <a:gd name="T36" fmla="*/ 19 w 93"/>
                <a:gd name="T37" fmla="*/ 1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14">
                  <a:moveTo>
                    <a:pt x="19" y="15"/>
                  </a:moveTo>
                  <a:cubicBezTo>
                    <a:pt x="25" y="10"/>
                    <a:pt x="31" y="7"/>
                    <a:pt x="37" y="4"/>
                  </a:cubicBezTo>
                  <a:cubicBezTo>
                    <a:pt x="43" y="1"/>
                    <a:pt x="50" y="0"/>
                    <a:pt x="56" y="0"/>
                  </a:cubicBezTo>
                  <a:cubicBezTo>
                    <a:pt x="69" y="0"/>
                    <a:pt x="78" y="3"/>
                    <a:pt x="84" y="11"/>
                  </a:cubicBezTo>
                  <a:cubicBezTo>
                    <a:pt x="90" y="18"/>
                    <a:pt x="93" y="28"/>
                    <a:pt x="93" y="42"/>
                  </a:cubicBezTo>
                  <a:cubicBezTo>
                    <a:pt x="93" y="114"/>
                    <a:pt x="93" y="114"/>
                    <a:pt x="93" y="114"/>
                  </a:cubicBezTo>
                  <a:cubicBezTo>
                    <a:pt x="75" y="114"/>
                    <a:pt x="75" y="114"/>
                    <a:pt x="75" y="114"/>
                  </a:cubicBezTo>
                  <a:cubicBezTo>
                    <a:pt x="75" y="51"/>
                    <a:pt x="75" y="51"/>
                    <a:pt x="75" y="51"/>
                  </a:cubicBezTo>
                  <a:cubicBezTo>
                    <a:pt x="75" y="46"/>
                    <a:pt x="74" y="41"/>
                    <a:pt x="74" y="36"/>
                  </a:cubicBezTo>
                  <a:cubicBezTo>
                    <a:pt x="73" y="32"/>
                    <a:pt x="72" y="28"/>
                    <a:pt x="70" y="26"/>
                  </a:cubicBezTo>
                  <a:cubicBezTo>
                    <a:pt x="69" y="23"/>
                    <a:pt x="66" y="21"/>
                    <a:pt x="63" y="20"/>
                  </a:cubicBezTo>
                  <a:cubicBezTo>
                    <a:pt x="60" y="18"/>
                    <a:pt x="56" y="18"/>
                    <a:pt x="51" y="18"/>
                  </a:cubicBezTo>
                  <a:cubicBezTo>
                    <a:pt x="46" y="18"/>
                    <a:pt x="41" y="19"/>
                    <a:pt x="35" y="21"/>
                  </a:cubicBezTo>
                  <a:cubicBezTo>
                    <a:pt x="30" y="24"/>
                    <a:pt x="24" y="27"/>
                    <a:pt x="19" y="31"/>
                  </a:cubicBezTo>
                  <a:cubicBezTo>
                    <a:pt x="19" y="114"/>
                    <a:pt x="19" y="114"/>
                    <a:pt x="19" y="114"/>
                  </a:cubicBezTo>
                  <a:cubicBezTo>
                    <a:pt x="0" y="114"/>
                    <a:pt x="0" y="114"/>
                    <a:pt x="0" y="114"/>
                  </a:cubicBezTo>
                  <a:cubicBezTo>
                    <a:pt x="0" y="3"/>
                    <a:pt x="0" y="3"/>
                    <a:pt x="0" y="3"/>
                  </a:cubicBezTo>
                  <a:cubicBezTo>
                    <a:pt x="19" y="3"/>
                    <a:pt x="19" y="3"/>
                    <a:pt x="19" y="3"/>
                  </a:cubicBezTo>
                  <a:lnTo>
                    <a:pt x="19" y="15"/>
                  </a:ln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10" name="Freeform 8"/>
            <p:cNvSpPr>
              <a:spLocks/>
            </p:cNvSpPr>
            <p:nvPr userDrawn="1"/>
          </p:nvSpPr>
          <p:spPr bwMode="auto">
            <a:xfrm>
              <a:off x="8528051" y="4533900"/>
              <a:ext cx="34925" cy="47625"/>
            </a:xfrm>
            <a:custGeom>
              <a:avLst/>
              <a:gdLst>
                <a:gd name="T0" fmla="*/ 81 w 81"/>
                <a:gd name="T1" fmla="*/ 0 h 112"/>
                <a:gd name="T2" fmla="*/ 81 w 81"/>
                <a:gd name="T3" fmla="*/ 35 h 112"/>
                <a:gd name="T4" fmla="*/ 77 w 81"/>
                <a:gd name="T5" fmla="*/ 35 h 112"/>
                <a:gd name="T6" fmla="*/ 70 w 81"/>
                <a:gd name="T7" fmla="*/ 33 h 112"/>
                <a:gd name="T8" fmla="*/ 62 w 81"/>
                <a:gd name="T9" fmla="*/ 33 h 112"/>
                <a:gd name="T10" fmla="*/ 48 w 81"/>
                <a:gd name="T11" fmla="*/ 34 h 112"/>
                <a:gd name="T12" fmla="*/ 36 w 81"/>
                <a:gd name="T13" fmla="*/ 37 h 112"/>
                <a:gd name="T14" fmla="*/ 36 w 81"/>
                <a:gd name="T15" fmla="*/ 112 h 112"/>
                <a:gd name="T16" fmla="*/ 0 w 81"/>
                <a:gd name="T17" fmla="*/ 112 h 112"/>
                <a:gd name="T18" fmla="*/ 0 w 81"/>
                <a:gd name="T19" fmla="*/ 0 h 112"/>
                <a:gd name="T20" fmla="*/ 36 w 81"/>
                <a:gd name="T21" fmla="*/ 0 h 112"/>
                <a:gd name="T22" fmla="*/ 36 w 81"/>
                <a:gd name="T23" fmla="*/ 17 h 112"/>
                <a:gd name="T24" fmla="*/ 56 w 81"/>
                <a:gd name="T25" fmla="*/ 3 h 112"/>
                <a:gd name="T26" fmla="*/ 72 w 81"/>
                <a:gd name="T27" fmla="*/ 0 h 112"/>
                <a:gd name="T28" fmla="*/ 76 w 81"/>
                <a:gd name="T29" fmla="*/ 0 h 112"/>
                <a:gd name="T30" fmla="*/ 81 w 81"/>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112">
                  <a:moveTo>
                    <a:pt x="81" y="0"/>
                  </a:moveTo>
                  <a:cubicBezTo>
                    <a:pt x="81" y="35"/>
                    <a:pt x="81" y="35"/>
                    <a:pt x="81" y="35"/>
                  </a:cubicBezTo>
                  <a:cubicBezTo>
                    <a:pt x="77" y="35"/>
                    <a:pt x="77" y="35"/>
                    <a:pt x="77" y="35"/>
                  </a:cubicBezTo>
                  <a:cubicBezTo>
                    <a:pt x="76" y="34"/>
                    <a:pt x="73" y="34"/>
                    <a:pt x="70" y="33"/>
                  </a:cubicBezTo>
                  <a:cubicBezTo>
                    <a:pt x="67" y="33"/>
                    <a:pt x="64" y="33"/>
                    <a:pt x="62" y="33"/>
                  </a:cubicBezTo>
                  <a:cubicBezTo>
                    <a:pt x="57" y="33"/>
                    <a:pt x="52" y="33"/>
                    <a:pt x="48" y="34"/>
                  </a:cubicBezTo>
                  <a:cubicBezTo>
                    <a:pt x="44" y="35"/>
                    <a:pt x="40" y="36"/>
                    <a:pt x="36" y="37"/>
                  </a:cubicBezTo>
                  <a:cubicBezTo>
                    <a:pt x="36" y="112"/>
                    <a:pt x="36" y="112"/>
                    <a:pt x="36" y="112"/>
                  </a:cubicBezTo>
                  <a:cubicBezTo>
                    <a:pt x="0" y="112"/>
                    <a:pt x="0" y="112"/>
                    <a:pt x="0" y="112"/>
                  </a:cubicBezTo>
                  <a:cubicBezTo>
                    <a:pt x="0" y="0"/>
                    <a:pt x="0" y="0"/>
                    <a:pt x="0" y="0"/>
                  </a:cubicBezTo>
                  <a:cubicBezTo>
                    <a:pt x="36" y="0"/>
                    <a:pt x="36" y="0"/>
                    <a:pt x="36" y="0"/>
                  </a:cubicBezTo>
                  <a:cubicBezTo>
                    <a:pt x="36" y="17"/>
                    <a:pt x="36" y="17"/>
                    <a:pt x="36" y="17"/>
                  </a:cubicBezTo>
                  <a:cubicBezTo>
                    <a:pt x="43" y="10"/>
                    <a:pt x="50" y="5"/>
                    <a:pt x="56" y="3"/>
                  </a:cubicBezTo>
                  <a:cubicBezTo>
                    <a:pt x="62" y="1"/>
                    <a:pt x="67" y="0"/>
                    <a:pt x="72" y="0"/>
                  </a:cubicBezTo>
                  <a:cubicBezTo>
                    <a:pt x="73" y="0"/>
                    <a:pt x="75" y="0"/>
                    <a:pt x="76" y="0"/>
                  </a:cubicBezTo>
                  <a:cubicBezTo>
                    <a:pt x="78" y="0"/>
                    <a:pt x="79" y="0"/>
                    <a:pt x="81" y="0"/>
                  </a:cubicBezTo>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11" name="Freeform 9"/>
            <p:cNvSpPr>
              <a:spLocks noEditPoints="1"/>
            </p:cNvSpPr>
            <p:nvPr userDrawn="1"/>
          </p:nvSpPr>
          <p:spPr bwMode="auto">
            <a:xfrm>
              <a:off x="8474076" y="4532313"/>
              <a:ext cx="49213" cy="50800"/>
            </a:xfrm>
            <a:custGeom>
              <a:avLst/>
              <a:gdLst>
                <a:gd name="T0" fmla="*/ 13 w 112"/>
                <a:gd name="T1" fmla="*/ 32 h 118"/>
                <a:gd name="T2" fmla="*/ 10 w 112"/>
                <a:gd name="T3" fmla="*/ 32 h 118"/>
                <a:gd name="T4" fmla="*/ 10 w 112"/>
                <a:gd name="T5" fmla="*/ 5 h 118"/>
                <a:gd name="T6" fmla="*/ 29 w 112"/>
                <a:gd name="T7" fmla="*/ 2 h 118"/>
                <a:gd name="T8" fmla="*/ 54 w 112"/>
                <a:gd name="T9" fmla="*/ 0 h 118"/>
                <a:gd name="T10" fmla="*/ 98 w 112"/>
                <a:gd name="T11" fmla="*/ 9 h 118"/>
                <a:gd name="T12" fmla="*/ 112 w 112"/>
                <a:gd name="T13" fmla="*/ 39 h 118"/>
                <a:gd name="T14" fmla="*/ 112 w 112"/>
                <a:gd name="T15" fmla="*/ 115 h 118"/>
                <a:gd name="T16" fmla="*/ 76 w 112"/>
                <a:gd name="T17" fmla="*/ 115 h 118"/>
                <a:gd name="T18" fmla="*/ 76 w 112"/>
                <a:gd name="T19" fmla="*/ 103 h 118"/>
                <a:gd name="T20" fmla="*/ 69 w 112"/>
                <a:gd name="T21" fmla="*/ 109 h 118"/>
                <a:gd name="T22" fmla="*/ 61 w 112"/>
                <a:gd name="T23" fmla="*/ 113 h 118"/>
                <a:gd name="T24" fmla="*/ 50 w 112"/>
                <a:gd name="T25" fmla="*/ 117 h 118"/>
                <a:gd name="T26" fmla="*/ 38 w 112"/>
                <a:gd name="T27" fmla="*/ 118 h 118"/>
                <a:gd name="T28" fmla="*/ 11 w 112"/>
                <a:gd name="T29" fmla="*/ 108 h 118"/>
                <a:gd name="T30" fmla="*/ 0 w 112"/>
                <a:gd name="T31" fmla="*/ 83 h 118"/>
                <a:gd name="T32" fmla="*/ 6 w 112"/>
                <a:gd name="T33" fmla="*/ 63 h 118"/>
                <a:gd name="T34" fmla="*/ 21 w 112"/>
                <a:gd name="T35" fmla="*/ 51 h 118"/>
                <a:gd name="T36" fmla="*/ 46 w 112"/>
                <a:gd name="T37" fmla="*/ 44 h 118"/>
                <a:gd name="T38" fmla="*/ 77 w 112"/>
                <a:gd name="T39" fmla="*/ 41 h 118"/>
                <a:gd name="T40" fmla="*/ 77 w 112"/>
                <a:gd name="T41" fmla="*/ 41 h 118"/>
                <a:gd name="T42" fmla="*/ 69 w 112"/>
                <a:gd name="T43" fmla="*/ 28 h 118"/>
                <a:gd name="T44" fmla="*/ 47 w 112"/>
                <a:gd name="T45" fmla="*/ 24 h 118"/>
                <a:gd name="T46" fmla="*/ 28 w 112"/>
                <a:gd name="T47" fmla="*/ 28 h 118"/>
                <a:gd name="T48" fmla="*/ 13 w 112"/>
                <a:gd name="T49" fmla="*/ 32 h 118"/>
                <a:gd name="T50" fmla="*/ 76 w 112"/>
                <a:gd name="T51" fmla="*/ 86 h 118"/>
                <a:gd name="T52" fmla="*/ 76 w 112"/>
                <a:gd name="T53" fmla="*/ 63 h 118"/>
                <a:gd name="T54" fmla="*/ 61 w 112"/>
                <a:gd name="T55" fmla="*/ 64 h 118"/>
                <a:gd name="T56" fmla="*/ 48 w 112"/>
                <a:gd name="T57" fmla="*/ 67 h 118"/>
                <a:gd name="T58" fmla="*/ 40 w 112"/>
                <a:gd name="T59" fmla="*/ 72 h 118"/>
                <a:gd name="T60" fmla="*/ 37 w 112"/>
                <a:gd name="T61" fmla="*/ 80 h 118"/>
                <a:gd name="T62" fmla="*/ 37 w 112"/>
                <a:gd name="T63" fmla="*/ 86 h 118"/>
                <a:gd name="T64" fmla="*/ 40 w 112"/>
                <a:gd name="T65" fmla="*/ 90 h 118"/>
                <a:gd name="T66" fmla="*/ 46 w 112"/>
                <a:gd name="T67" fmla="*/ 93 h 118"/>
                <a:gd name="T68" fmla="*/ 56 w 112"/>
                <a:gd name="T69" fmla="*/ 94 h 118"/>
                <a:gd name="T70" fmla="*/ 67 w 112"/>
                <a:gd name="T71" fmla="*/ 92 h 118"/>
                <a:gd name="T72" fmla="*/ 76 w 112"/>
                <a:gd name="T73" fmla="*/ 8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118">
                  <a:moveTo>
                    <a:pt x="13" y="32"/>
                  </a:moveTo>
                  <a:cubicBezTo>
                    <a:pt x="10" y="32"/>
                    <a:pt x="10" y="32"/>
                    <a:pt x="10" y="32"/>
                  </a:cubicBezTo>
                  <a:cubicBezTo>
                    <a:pt x="10" y="5"/>
                    <a:pt x="10" y="5"/>
                    <a:pt x="10" y="5"/>
                  </a:cubicBezTo>
                  <a:cubicBezTo>
                    <a:pt x="14" y="4"/>
                    <a:pt x="20" y="3"/>
                    <a:pt x="29" y="2"/>
                  </a:cubicBezTo>
                  <a:cubicBezTo>
                    <a:pt x="37" y="1"/>
                    <a:pt x="46" y="0"/>
                    <a:pt x="54" y="0"/>
                  </a:cubicBezTo>
                  <a:cubicBezTo>
                    <a:pt x="75" y="0"/>
                    <a:pt x="89" y="3"/>
                    <a:pt x="98" y="9"/>
                  </a:cubicBezTo>
                  <a:cubicBezTo>
                    <a:pt x="107" y="16"/>
                    <a:pt x="112" y="25"/>
                    <a:pt x="112" y="39"/>
                  </a:cubicBezTo>
                  <a:cubicBezTo>
                    <a:pt x="112" y="115"/>
                    <a:pt x="112" y="115"/>
                    <a:pt x="112" y="115"/>
                  </a:cubicBezTo>
                  <a:cubicBezTo>
                    <a:pt x="76" y="115"/>
                    <a:pt x="76" y="115"/>
                    <a:pt x="76" y="115"/>
                  </a:cubicBezTo>
                  <a:cubicBezTo>
                    <a:pt x="76" y="103"/>
                    <a:pt x="76" y="103"/>
                    <a:pt x="76" y="103"/>
                  </a:cubicBezTo>
                  <a:cubicBezTo>
                    <a:pt x="74" y="105"/>
                    <a:pt x="72" y="106"/>
                    <a:pt x="69" y="109"/>
                  </a:cubicBezTo>
                  <a:cubicBezTo>
                    <a:pt x="66" y="111"/>
                    <a:pt x="64" y="112"/>
                    <a:pt x="61" y="113"/>
                  </a:cubicBezTo>
                  <a:cubicBezTo>
                    <a:pt x="58" y="115"/>
                    <a:pt x="54" y="116"/>
                    <a:pt x="50" y="117"/>
                  </a:cubicBezTo>
                  <a:cubicBezTo>
                    <a:pt x="46" y="118"/>
                    <a:pt x="42" y="118"/>
                    <a:pt x="38" y="118"/>
                  </a:cubicBezTo>
                  <a:cubicBezTo>
                    <a:pt x="27" y="118"/>
                    <a:pt x="18" y="115"/>
                    <a:pt x="11" y="108"/>
                  </a:cubicBezTo>
                  <a:cubicBezTo>
                    <a:pt x="4" y="102"/>
                    <a:pt x="0" y="93"/>
                    <a:pt x="0" y="83"/>
                  </a:cubicBezTo>
                  <a:cubicBezTo>
                    <a:pt x="0" y="75"/>
                    <a:pt x="2" y="68"/>
                    <a:pt x="6" y="63"/>
                  </a:cubicBezTo>
                  <a:cubicBezTo>
                    <a:pt x="9" y="58"/>
                    <a:pt x="15" y="54"/>
                    <a:pt x="21" y="51"/>
                  </a:cubicBezTo>
                  <a:cubicBezTo>
                    <a:pt x="28" y="48"/>
                    <a:pt x="36" y="45"/>
                    <a:pt x="46" y="44"/>
                  </a:cubicBezTo>
                  <a:cubicBezTo>
                    <a:pt x="56" y="43"/>
                    <a:pt x="66" y="42"/>
                    <a:pt x="77" y="41"/>
                  </a:cubicBezTo>
                  <a:cubicBezTo>
                    <a:pt x="77" y="41"/>
                    <a:pt x="77" y="41"/>
                    <a:pt x="77" y="41"/>
                  </a:cubicBezTo>
                  <a:cubicBezTo>
                    <a:pt x="77" y="35"/>
                    <a:pt x="74" y="30"/>
                    <a:pt x="69" y="28"/>
                  </a:cubicBezTo>
                  <a:cubicBezTo>
                    <a:pt x="64" y="26"/>
                    <a:pt x="57" y="24"/>
                    <a:pt x="47" y="24"/>
                  </a:cubicBezTo>
                  <a:cubicBezTo>
                    <a:pt x="41" y="24"/>
                    <a:pt x="35" y="25"/>
                    <a:pt x="28" y="28"/>
                  </a:cubicBezTo>
                  <a:cubicBezTo>
                    <a:pt x="21" y="30"/>
                    <a:pt x="16" y="31"/>
                    <a:pt x="13" y="32"/>
                  </a:cubicBezTo>
                  <a:moveTo>
                    <a:pt x="76" y="86"/>
                  </a:moveTo>
                  <a:cubicBezTo>
                    <a:pt x="76" y="63"/>
                    <a:pt x="76" y="63"/>
                    <a:pt x="76" y="63"/>
                  </a:cubicBezTo>
                  <a:cubicBezTo>
                    <a:pt x="72" y="63"/>
                    <a:pt x="66" y="63"/>
                    <a:pt x="61" y="64"/>
                  </a:cubicBezTo>
                  <a:cubicBezTo>
                    <a:pt x="55" y="65"/>
                    <a:pt x="51" y="66"/>
                    <a:pt x="48" y="67"/>
                  </a:cubicBezTo>
                  <a:cubicBezTo>
                    <a:pt x="44" y="68"/>
                    <a:pt x="42" y="69"/>
                    <a:pt x="40" y="72"/>
                  </a:cubicBezTo>
                  <a:cubicBezTo>
                    <a:pt x="38" y="74"/>
                    <a:pt x="37" y="76"/>
                    <a:pt x="37" y="80"/>
                  </a:cubicBezTo>
                  <a:cubicBezTo>
                    <a:pt x="37" y="82"/>
                    <a:pt x="37" y="84"/>
                    <a:pt x="37" y="86"/>
                  </a:cubicBezTo>
                  <a:cubicBezTo>
                    <a:pt x="38" y="87"/>
                    <a:pt x="39" y="89"/>
                    <a:pt x="40" y="90"/>
                  </a:cubicBezTo>
                  <a:cubicBezTo>
                    <a:pt x="42" y="91"/>
                    <a:pt x="44" y="92"/>
                    <a:pt x="46" y="93"/>
                  </a:cubicBezTo>
                  <a:cubicBezTo>
                    <a:pt x="48" y="93"/>
                    <a:pt x="51" y="94"/>
                    <a:pt x="56" y="94"/>
                  </a:cubicBezTo>
                  <a:cubicBezTo>
                    <a:pt x="59" y="94"/>
                    <a:pt x="63" y="93"/>
                    <a:pt x="67" y="92"/>
                  </a:cubicBezTo>
                  <a:cubicBezTo>
                    <a:pt x="70" y="90"/>
                    <a:pt x="74" y="88"/>
                    <a:pt x="76" y="86"/>
                  </a:cubicBezTo>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12" name="Freeform 10"/>
            <p:cNvSpPr>
              <a:spLocks noEditPoints="1"/>
            </p:cNvSpPr>
            <p:nvPr userDrawn="1"/>
          </p:nvSpPr>
          <p:spPr bwMode="auto">
            <a:xfrm>
              <a:off x="8421688" y="4532313"/>
              <a:ext cx="49213" cy="50800"/>
            </a:xfrm>
            <a:custGeom>
              <a:avLst/>
              <a:gdLst>
                <a:gd name="T0" fmla="*/ 47 w 112"/>
                <a:gd name="T1" fmla="*/ 24 h 118"/>
                <a:gd name="T2" fmla="*/ 28 w 112"/>
                <a:gd name="T3" fmla="*/ 28 h 118"/>
                <a:gd name="T4" fmla="*/ 13 w 112"/>
                <a:gd name="T5" fmla="*/ 32 h 118"/>
                <a:gd name="T6" fmla="*/ 10 w 112"/>
                <a:gd name="T7" fmla="*/ 32 h 118"/>
                <a:gd name="T8" fmla="*/ 10 w 112"/>
                <a:gd name="T9" fmla="*/ 5 h 118"/>
                <a:gd name="T10" fmla="*/ 29 w 112"/>
                <a:gd name="T11" fmla="*/ 2 h 118"/>
                <a:gd name="T12" fmla="*/ 54 w 112"/>
                <a:gd name="T13" fmla="*/ 0 h 118"/>
                <a:gd name="T14" fmla="*/ 98 w 112"/>
                <a:gd name="T15" fmla="*/ 9 h 118"/>
                <a:gd name="T16" fmla="*/ 112 w 112"/>
                <a:gd name="T17" fmla="*/ 39 h 118"/>
                <a:gd name="T18" fmla="*/ 112 w 112"/>
                <a:gd name="T19" fmla="*/ 115 h 118"/>
                <a:gd name="T20" fmla="*/ 76 w 112"/>
                <a:gd name="T21" fmla="*/ 115 h 118"/>
                <a:gd name="T22" fmla="*/ 76 w 112"/>
                <a:gd name="T23" fmla="*/ 103 h 118"/>
                <a:gd name="T24" fmla="*/ 69 w 112"/>
                <a:gd name="T25" fmla="*/ 109 h 118"/>
                <a:gd name="T26" fmla="*/ 61 w 112"/>
                <a:gd name="T27" fmla="*/ 113 h 118"/>
                <a:gd name="T28" fmla="*/ 50 w 112"/>
                <a:gd name="T29" fmla="*/ 117 h 118"/>
                <a:gd name="T30" fmla="*/ 38 w 112"/>
                <a:gd name="T31" fmla="*/ 118 h 118"/>
                <a:gd name="T32" fmla="*/ 11 w 112"/>
                <a:gd name="T33" fmla="*/ 108 h 118"/>
                <a:gd name="T34" fmla="*/ 0 w 112"/>
                <a:gd name="T35" fmla="*/ 83 h 118"/>
                <a:gd name="T36" fmla="*/ 6 w 112"/>
                <a:gd name="T37" fmla="*/ 63 h 118"/>
                <a:gd name="T38" fmla="*/ 21 w 112"/>
                <a:gd name="T39" fmla="*/ 51 h 118"/>
                <a:gd name="T40" fmla="*/ 46 w 112"/>
                <a:gd name="T41" fmla="*/ 44 h 118"/>
                <a:gd name="T42" fmla="*/ 77 w 112"/>
                <a:gd name="T43" fmla="*/ 41 h 118"/>
                <a:gd name="T44" fmla="*/ 77 w 112"/>
                <a:gd name="T45" fmla="*/ 41 h 118"/>
                <a:gd name="T46" fmla="*/ 69 w 112"/>
                <a:gd name="T47" fmla="*/ 28 h 118"/>
                <a:gd name="T48" fmla="*/ 47 w 112"/>
                <a:gd name="T49" fmla="*/ 24 h 118"/>
                <a:gd name="T50" fmla="*/ 76 w 112"/>
                <a:gd name="T51" fmla="*/ 86 h 118"/>
                <a:gd name="T52" fmla="*/ 76 w 112"/>
                <a:gd name="T53" fmla="*/ 63 h 118"/>
                <a:gd name="T54" fmla="*/ 61 w 112"/>
                <a:gd name="T55" fmla="*/ 64 h 118"/>
                <a:gd name="T56" fmla="*/ 48 w 112"/>
                <a:gd name="T57" fmla="*/ 67 h 118"/>
                <a:gd name="T58" fmla="*/ 40 w 112"/>
                <a:gd name="T59" fmla="*/ 72 h 118"/>
                <a:gd name="T60" fmla="*/ 37 w 112"/>
                <a:gd name="T61" fmla="*/ 80 h 118"/>
                <a:gd name="T62" fmla="*/ 37 w 112"/>
                <a:gd name="T63" fmla="*/ 86 h 118"/>
                <a:gd name="T64" fmla="*/ 40 w 112"/>
                <a:gd name="T65" fmla="*/ 90 h 118"/>
                <a:gd name="T66" fmla="*/ 46 w 112"/>
                <a:gd name="T67" fmla="*/ 93 h 118"/>
                <a:gd name="T68" fmla="*/ 56 w 112"/>
                <a:gd name="T69" fmla="*/ 94 h 118"/>
                <a:gd name="T70" fmla="*/ 67 w 112"/>
                <a:gd name="T71" fmla="*/ 92 h 118"/>
                <a:gd name="T72" fmla="*/ 76 w 112"/>
                <a:gd name="T73" fmla="*/ 8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118">
                  <a:moveTo>
                    <a:pt x="47" y="24"/>
                  </a:moveTo>
                  <a:cubicBezTo>
                    <a:pt x="41" y="24"/>
                    <a:pt x="35" y="25"/>
                    <a:pt x="28" y="28"/>
                  </a:cubicBezTo>
                  <a:cubicBezTo>
                    <a:pt x="21" y="30"/>
                    <a:pt x="16" y="31"/>
                    <a:pt x="13" y="32"/>
                  </a:cubicBezTo>
                  <a:cubicBezTo>
                    <a:pt x="10" y="32"/>
                    <a:pt x="10" y="32"/>
                    <a:pt x="10" y="32"/>
                  </a:cubicBezTo>
                  <a:cubicBezTo>
                    <a:pt x="10" y="5"/>
                    <a:pt x="10" y="5"/>
                    <a:pt x="10" y="5"/>
                  </a:cubicBezTo>
                  <a:cubicBezTo>
                    <a:pt x="14" y="4"/>
                    <a:pt x="20" y="3"/>
                    <a:pt x="29" y="2"/>
                  </a:cubicBezTo>
                  <a:cubicBezTo>
                    <a:pt x="37" y="1"/>
                    <a:pt x="46" y="0"/>
                    <a:pt x="54" y="0"/>
                  </a:cubicBezTo>
                  <a:cubicBezTo>
                    <a:pt x="75" y="0"/>
                    <a:pt x="89" y="3"/>
                    <a:pt x="98" y="9"/>
                  </a:cubicBezTo>
                  <a:cubicBezTo>
                    <a:pt x="107" y="16"/>
                    <a:pt x="112" y="25"/>
                    <a:pt x="112" y="39"/>
                  </a:cubicBezTo>
                  <a:cubicBezTo>
                    <a:pt x="112" y="115"/>
                    <a:pt x="112" y="115"/>
                    <a:pt x="112" y="115"/>
                  </a:cubicBezTo>
                  <a:cubicBezTo>
                    <a:pt x="76" y="115"/>
                    <a:pt x="76" y="115"/>
                    <a:pt x="76" y="115"/>
                  </a:cubicBezTo>
                  <a:cubicBezTo>
                    <a:pt x="76" y="103"/>
                    <a:pt x="76" y="103"/>
                    <a:pt x="76" y="103"/>
                  </a:cubicBezTo>
                  <a:cubicBezTo>
                    <a:pt x="74" y="105"/>
                    <a:pt x="72" y="106"/>
                    <a:pt x="69" y="109"/>
                  </a:cubicBezTo>
                  <a:cubicBezTo>
                    <a:pt x="66" y="111"/>
                    <a:pt x="64" y="112"/>
                    <a:pt x="61" y="113"/>
                  </a:cubicBezTo>
                  <a:cubicBezTo>
                    <a:pt x="58" y="115"/>
                    <a:pt x="54" y="116"/>
                    <a:pt x="50" y="117"/>
                  </a:cubicBezTo>
                  <a:cubicBezTo>
                    <a:pt x="46" y="118"/>
                    <a:pt x="42" y="118"/>
                    <a:pt x="38" y="118"/>
                  </a:cubicBezTo>
                  <a:cubicBezTo>
                    <a:pt x="27" y="118"/>
                    <a:pt x="18" y="115"/>
                    <a:pt x="11" y="108"/>
                  </a:cubicBezTo>
                  <a:cubicBezTo>
                    <a:pt x="4" y="102"/>
                    <a:pt x="0" y="93"/>
                    <a:pt x="0" y="83"/>
                  </a:cubicBezTo>
                  <a:cubicBezTo>
                    <a:pt x="0" y="75"/>
                    <a:pt x="2" y="68"/>
                    <a:pt x="6" y="63"/>
                  </a:cubicBezTo>
                  <a:cubicBezTo>
                    <a:pt x="9" y="58"/>
                    <a:pt x="15" y="54"/>
                    <a:pt x="21" y="51"/>
                  </a:cubicBezTo>
                  <a:cubicBezTo>
                    <a:pt x="28" y="48"/>
                    <a:pt x="36" y="45"/>
                    <a:pt x="46" y="44"/>
                  </a:cubicBezTo>
                  <a:cubicBezTo>
                    <a:pt x="56" y="43"/>
                    <a:pt x="66" y="42"/>
                    <a:pt x="77" y="41"/>
                  </a:cubicBezTo>
                  <a:cubicBezTo>
                    <a:pt x="77" y="41"/>
                    <a:pt x="77" y="41"/>
                    <a:pt x="77" y="41"/>
                  </a:cubicBezTo>
                  <a:cubicBezTo>
                    <a:pt x="77" y="35"/>
                    <a:pt x="74" y="30"/>
                    <a:pt x="69" y="28"/>
                  </a:cubicBezTo>
                  <a:cubicBezTo>
                    <a:pt x="64" y="26"/>
                    <a:pt x="57" y="24"/>
                    <a:pt x="47" y="24"/>
                  </a:cubicBezTo>
                  <a:moveTo>
                    <a:pt x="76" y="86"/>
                  </a:moveTo>
                  <a:cubicBezTo>
                    <a:pt x="76" y="63"/>
                    <a:pt x="76" y="63"/>
                    <a:pt x="76" y="63"/>
                  </a:cubicBezTo>
                  <a:cubicBezTo>
                    <a:pt x="72" y="63"/>
                    <a:pt x="66" y="63"/>
                    <a:pt x="61" y="64"/>
                  </a:cubicBezTo>
                  <a:cubicBezTo>
                    <a:pt x="55" y="65"/>
                    <a:pt x="51" y="66"/>
                    <a:pt x="48" y="67"/>
                  </a:cubicBezTo>
                  <a:cubicBezTo>
                    <a:pt x="44" y="68"/>
                    <a:pt x="42" y="69"/>
                    <a:pt x="40" y="72"/>
                  </a:cubicBezTo>
                  <a:cubicBezTo>
                    <a:pt x="38" y="74"/>
                    <a:pt x="37" y="76"/>
                    <a:pt x="37" y="80"/>
                  </a:cubicBezTo>
                  <a:cubicBezTo>
                    <a:pt x="37" y="82"/>
                    <a:pt x="37" y="84"/>
                    <a:pt x="37" y="86"/>
                  </a:cubicBezTo>
                  <a:cubicBezTo>
                    <a:pt x="38" y="87"/>
                    <a:pt x="39" y="89"/>
                    <a:pt x="40" y="90"/>
                  </a:cubicBezTo>
                  <a:cubicBezTo>
                    <a:pt x="42" y="91"/>
                    <a:pt x="44" y="92"/>
                    <a:pt x="46" y="93"/>
                  </a:cubicBezTo>
                  <a:cubicBezTo>
                    <a:pt x="48" y="93"/>
                    <a:pt x="51" y="94"/>
                    <a:pt x="56" y="94"/>
                  </a:cubicBezTo>
                  <a:cubicBezTo>
                    <a:pt x="59" y="94"/>
                    <a:pt x="63" y="93"/>
                    <a:pt x="67" y="92"/>
                  </a:cubicBezTo>
                  <a:cubicBezTo>
                    <a:pt x="70" y="90"/>
                    <a:pt x="74" y="88"/>
                    <a:pt x="76" y="86"/>
                  </a:cubicBezTo>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13" name="Freeform 11"/>
            <p:cNvSpPr>
              <a:spLocks noEditPoints="1"/>
            </p:cNvSpPr>
            <p:nvPr userDrawn="1"/>
          </p:nvSpPr>
          <p:spPr bwMode="auto">
            <a:xfrm>
              <a:off x="8231188" y="4478338"/>
              <a:ext cx="193675" cy="149225"/>
            </a:xfrm>
            <a:custGeom>
              <a:avLst/>
              <a:gdLst>
                <a:gd name="T0" fmla="*/ 288 w 446"/>
                <a:gd name="T1" fmla="*/ 28 h 342"/>
                <a:gd name="T2" fmla="*/ 123 w 446"/>
                <a:gd name="T3" fmla="*/ 7 h 342"/>
                <a:gd name="T4" fmla="*/ 124 w 446"/>
                <a:gd name="T5" fmla="*/ 7 h 342"/>
                <a:gd name="T6" fmla="*/ 258 w 446"/>
                <a:gd name="T7" fmla="*/ 24 h 342"/>
                <a:gd name="T8" fmla="*/ 340 w 446"/>
                <a:gd name="T9" fmla="*/ 79 h 342"/>
                <a:gd name="T10" fmla="*/ 144 w 446"/>
                <a:gd name="T11" fmla="*/ 29 h 342"/>
                <a:gd name="T12" fmla="*/ 157 w 446"/>
                <a:gd name="T13" fmla="*/ 53 h 342"/>
                <a:gd name="T14" fmla="*/ 48 w 446"/>
                <a:gd name="T15" fmla="*/ 114 h 342"/>
                <a:gd name="T16" fmla="*/ 158 w 446"/>
                <a:gd name="T17" fmla="*/ 314 h 342"/>
                <a:gd name="T18" fmla="*/ 322 w 446"/>
                <a:gd name="T19" fmla="*/ 335 h 342"/>
                <a:gd name="T20" fmla="*/ 322 w 446"/>
                <a:gd name="T21" fmla="*/ 335 h 342"/>
                <a:gd name="T22" fmla="*/ 188 w 446"/>
                <a:gd name="T23" fmla="*/ 317 h 342"/>
                <a:gd name="T24" fmla="*/ 109 w 446"/>
                <a:gd name="T25" fmla="*/ 263 h 342"/>
                <a:gd name="T26" fmla="*/ 300 w 446"/>
                <a:gd name="T27" fmla="*/ 318 h 342"/>
                <a:gd name="T28" fmla="*/ 284 w 446"/>
                <a:gd name="T29" fmla="*/ 290 h 342"/>
                <a:gd name="T30" fmla="*/ 398 w 446"/>
                <a:gd name="T31" fmla="*/ 228 h 342"/>
                <a:gd name="T32" fmla="*/ 288 w 446"/>
                <a:gd name="T33" fmla="*/ 28 h 342"/>
                <a:gd name="T34" fmla="*/ 280 w 446"/>
                <a:gd name="T35" fmla="*/ 284 h 342"/>
                <a:gd name="T36" fmla="*/ 261 w 446"/>
                <a:gd name="T37" fmla="*/ 249 h 342"/>
                <a:gd name="T38" fmla="*/ 316 w 446"/>
                <a:gd name="T39" fmla="*/ 249 h 342"/>
                <a:gd name="T40" fmla="*/ 280 w 446"/>
                <a:gd name="T41" fmla="*/ 284 h 342"/>
                <a:gd name="T42" fmla="*/ 351 w 446"/>
                <a:gd name="T43" fmla="*/ 191 h 342"/>
                <a:gd name="T44" fmla="*/ 341 w 446"/>
                <a:gd name="T45" fmla="*/ 203 h 342"/>
                <a:gd name="T46" fmla="*/ 297 w 446"/>
                <a:gd name="T47" fmla="*/ 231 h 342"/>
                <a:gd name="T48" fmla="*/ 260 w 446"/>
                <a:gd name="T49" fmla="*/ 243 h 342"/>
                <a:gd name="T50" fmla="*/ 260 w 446"/>
                <a:gd name="T51" fmla="*/ 243 h 342"/>
                <a:gd name="T52" fmla="*/ 258 w 446"/>
                <a:gd name="T53" fmla="*/ 243 h 342"/>
                <a:gd name="T54" fmla="*/ 243 w 446"/>
                <a:gd name="T55" fmla="*/ 216 h 342"/>
                <a:gd name="T56" fmla="*/ 106 w 446"/>
                <a:gd name="T57" fmla="*/ 256 h 342"/>
                <a:gd name="T58" fmla="*/ 102 w 446"/>
                <a:gd name="T59" fmla="*/ 257 h 342"/>
                <a:gd name="T60" fmla="*/ 101 w 446"/>
                <a:gd name="T61" fmla="*/ 256 h 342"/>
                <a:gd name="T62" fmla="*/ 95 w 446"/>
                <a:gd name="T63" fmla="*/ 151 h 342"/>
                <a:gd name="T64" fmla="*/ 147 w 446"/>
                <a:gd name="T65" fmla="*/ 112 h 342"/>
                <a:gd name="T66" fmla="*/ 182 w 446"/>
                <a:gd name="T67" fmla="*/ 100 h 342"/>
                <a:gd name="T68" fmla="*/ 183 w 446"/>
                <a:gd name="T69" fmla="*/ 100 h 342"/>
                <a:gd name="T70" fmla="*/ 200 w 446"/>
                <a:gd name="T71" fmla="*/ 129 h 342"/>
                <a:gd name="T72" fmla="*/ 342 w 446"/>
                <a:gd name="T73" fmla="*/ 85 h 342"/>
                <a:gd name="T74" fmla="*/ 345 w 446"/>
                <a:gd name="T75" fmla="*/ 85 h 342"/>
                <a:gd name="T76" fmla="*/ 345 w 446"/>
                <a:gd name="T77" fmla="*/ 86 h 342"/>
                <a:gd name="T78" fmla="*/ 351 w 446"/>
                <a:gd name="T79" fmla="*/ 191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6" h="342">
                  <a:moveTo>
                    <a:pt x="288" y="28"/>
                  </a:moveTo>
                  <a:cubicBezTo>
                    <a:pt x="233" y="6"/>
                    <a:pt x="175" y="0"/>
                    <a:pt x="123" y="7"/>
                  </a:cubicBezTo>
                  <a:cubicBezTo>
                    <a:pt x="124" y="7"/>
                    <a:pt x="124" y="7"/>
                    <a:pt x="124" y="7"/>
                  </a:cubicBezTo>
                  <a:cubicBezTo>
                    <a:pt x="160" y="2"/>
                    <a:pt x="214" y="6"/>
                    <a:pt x="258" y="24"/>
                  </a:cubicBezTo>
                  <a:cubicBezTo>
                    <a:pt x="292" y="38"/>
                    <a:pt x="319" y="57"/>
                    <a:pt x="340" y="79"/>
                  </a:cubicBezTo>
                  <a:cubicBezTo>
                    <a:pt x="144" y="29"/>
                    <a:pt x="144" y="29"/>
                    <a:pt x="144" y="29"/>
                  </a:cubicBezTo>
                  <a:cubicBezTo>
                    <a:pt x="157" y="53"/>
                    <a:pt x="157" y="53"/>
                    <a:pt x="157" y="53"/>
                  </a:cubicBezTo>
                  <a:cubicBezTo>
                    <a:pt x="109" y="62"/>
                    <a:pt x="70" y="82"/>
                    <a:pt x="48" y="114"/>
                  </a:cubicBezTo>
                  <a:cubicBezTo>
                    <a:pt x="0" y="180"/>
                    <a:pt x="50" y="270"/>
                    <a:pt x="158" y="314"/>
                  </a:cubicBezTo>
                  <a:cubicBezTo>
                    <a:pt x="212" y="336"/>
                    <a:pt x="271" y="342"/>
                    <a:pt x="322" y="335"/>
                  </a:cubicBezTo>
                  <a:cubicBezTo>
                    <a:pt x="322" y="335"/>
                    <a:pt x="322" y="335"/>
                    <a:pt x="322" y="335"/>
                  </a:cubicBezTo>
                  <a:cubicBezTo>
                    <a:pt x="286" y="340"/>
                    <a:pt x="232" y="335"/>
                    <a:pt x="188" y="317"/>
                  </a:cubicBezTo>
                  <a:cubicBezTo>
                    <a:pt x="154" y="304"/>
                    <a:pt x="127" y="285"/>
                    <a:pt x="109" y="263"/>
                  </a:cubicBezTo>
                  <a:cubicBezTo>
                    <a:pt x="300" y="318"/>
                    <a:pt x="300" y="318"/>
                    <a:pt x="300" y="318"/>
                  </a:cubicBezTo>
                  <a:cubicBezTo>
                    <a:pt x="284" y="290"/>
                    <a:pt x="284" y="290"/>
                    <a:pt x="284" y="290"/>
                  </a:cubicBezTo>
                  <a:cubicBezTo>
                    <a:pt x="332" y="281"/>
                    <a:pt x="376" y="260"/>
                    <a:pt x="398" y="228"/>
                  </a:cubicBezTo>
                  <a:cubicBezTo>
                    <a:pt x="446" y="162"/>
                    <a:pt x="396" y="72"/>
                    <a:pt x="288" y="28"/>
                  </a:cubicBezTo>
                  <a:moveTo>
                    <a:pt x="280" y="284"/>
                  </a:moveTo>
                  <a:cubicBezTo>
                    <a:pt x="261" y="249"/>
                    <a:pt x="261" y="249"/>
                    <a:pt x="261" y="249"/>
                  </a:cubicBezTo>
                  <a:cubicBezTo>
                    <a:pt x="316" y="249"/>
                    <a:pt x="316" y="249"/>
                    <a:pt x="316" y="249"/>
                  </a:cubicBezTo>
                  <a:lnTo>
                    <a:pt x="280" y="284"/>
                  </a:lnTo>
                  <a:close/>
                  <a:moveTo>
                    <a:pt x="351" y="191"/>
                  </a:moveTo>
                  <a:cubicBezTo>
                    <a:pt x="349" y="195"/>
                    <a:pt x="345" y="199"/>
                    <a:pt x="341" y="203"/>
                  </a:cubicBezTo>
                  <a:cubicBezTo>
                    <a:pt x="329" y="214"/>
                    <a:pt x="314" y="224"/>
                    <a:pt x="297" y="231"/>
                  </a:cubicBezTo>
                  <a:cubicBezTo>
                    <a:pt x="285" y="236"/>
                    <a:pt x="272" y="240"/>
                    <a:pt x="260" y="243"/>
                  </a:cubicBezTo>
                  <a:cubicBezTo>
                    <a:pt x="260" y="243"/>
                    <a:pt x="260" y="243"/>
                    <a:pt x="260" y="243"/>
                  </a:cubicBezTo>
                  <a:cubicBezTo>
                    <a:pt x="258" y="243"/>
                    <a:pt x="258" y="243"/>
                    <a:pt x="258" y="243"/>
                  </a:cubicBezTo>
                  <a:cubicBezTo>
                    <a:pt x="243" y="216"/>
                    <a:pt x="243" y="216"/>
                    <a:pt x="243" y="216"/>
                  </a:cubicBezTo>
                  <a:cubicBezTo>
                    <a:pt x="106" y="256"/>
                    <a:pt x="106" y="256"/>
                    <a:pt x="106" y="256"/>
                  </a:cubicBezTo>
                  <a:cubicBezTo>
                    <a:pt x="102" y="257"/>
                    <a:pt x="102" y="257"/>
                    <a:pt x="102" y="257"/>
                  </a:cubicBezTo>
                  <a:cubicBezTo>
                    <a:pt x="101" y="256"/>
                    <a:pt x="101" y="256"/>
                    <a:pt x="101" y="256"/>
                  </a:cubicBezTo>
                  <a:cubicBezTo>
                    <a:pt x="75" y="221"/>
                    <a:pt x="72" y="182"/>
                    <a:pt x="95" y="151"/>
                  </a:cubicBezTo>
                  <a:cubicBezTo>
                    <a:pt x="106" y="135"/>
                    <a:pt x="125" y="121"/>
                    <a:pt x="147" y="112"/>
                  </a:cubicBezTo>
                  <a:cubicBezTo>
                    <a:pt x="158" y="107"/>
                    <a:pt x="170" y="103"/>
                    <a:pt x="182" y="100"/>
                  </a:cubicBezTo>
                  <a:cubicBezTo>
                    <a:pt x="183" y="100"/>
                    <a:pt x="183" y="100"/>
                    <a:pt x="183" y="100"/>
                  </a:cubicBezTo>
                  <a:cubicBezTo>
                    <a:pt x="200" y="129"/>
                    <a:pt x="200" y="129"/>
                    <a:pt x="200" y="129"/>
                  </a:cubicBezTo>
                  <a:cubicBezTo>
                    <a:pt x="342" y="85"/>
                    <a:pt x="342" y="85"/>
                    <a:pt x="342" y="85"/>
                  </a:cubicBezTo>
                  <a:cubicBezTo>
                    <a:pt x="345" y="85"/>
                    <a:pt x="345" y="85"/>
                    <a:pt x="345" y="85"/>
                  </a:cubicBezTo>
                  <a:cubicBezTo>
                    <a:pt x="345" y="86"/>
                    <a:pt x="345" y="86"/>
                    <a:pt x="345" y="86"/>
                  </a:cubicBezTo>
                  <a:cubicBezTo>
                    <a:pt x="372" y="121"/>
                    <a:pt x="374" y="160"/>
                    <a:pt x="351" y="191"/>
                  </a:cubicBezTo>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grpSp>
    </p:spTree>
    <p:extLst>
      <p:ext uri="{BB962C8B-B14F-4D97-AF65-F5344CB8AC3E}">
        <p14:creationId xmlns:p14="http://schemas.microsoft.com/office/powerpoint/2010/main" val="414237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853EC6DF-CF2D-4E22-BD9B-657B34273438}"/>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0845" t="3630" r="20845" b="56468"/>
          <a:stretch/>
        </p:blipFill>
        <p:spPr>
          <a:xfrm>
            <a:off x="0" y="3376834"/>
            <a:ext cx="12192000" cy="3481167"/>
          </a:xfrm>
          <a:prstGeom prst="rect">
            <a:avLst/>
          </a:prstGeom>
        </p:spPr>
      </p:pic>
      <p:sp>
        <p:nvSpPr>
          <p:cNvPr id="5" name="Graphic 22">
            <a:extLst>
              <a:ext uri="{FF2B5EF4-FFF2-40B4-BE49-F238E27FC236}">
                <a16:creationId xmlns:a16="http://schemas.microsoft.com/office/drawing/2014/main" id="{FEF49BED-BCB8-4BCC-8B12-53B9411D4758}"/>
              </a:ext>
            </a:extLst>
          </p:cNvPr>
          <p:cNvSpPr/>
          <p:nvPr userDrawn="1"/>
        </p:nvSpPr>
        <p:spPr>
          <a:xfrm>
            <a:off x="10762572" y="382035"/>
            <a:ext cx="1048429" cy="342644"/>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rgbClr val="175062"/>
          </a:solidFill>
          <a:ln w="10856" cap="flat">
            <a:noFill/>
            <a:prstDash val="solid"/>
            <a:miter/>
          </a:ln>
        </p:spPr>
        <p:txBody>
          <a:bodyPr rtlCol="0" anchor="ctr"/>
          <a:lstStyle/>
          <a:p>
            <a:endParaRPr lang="en-US" sz="1350"/>
          </a:p>
        </p:txBody>
      </p:sp>
      <p:sp>
        <p:nvSpPr>
          <p:cNvPr id="6" name="Text Placeholder 16">
            <a:extLst>
              <a:ext uri="{FF2B5EF4-FFF2-40B4-BE49-F238E27FC236}">
                <a16:creationId xmlns:a16="http://schemas.microsoft.com/office/drawing/2014/main" id="{0188E806-012A-4BAD-AC94-950CB41FAA03}"/>
              </a:ext>
            </a:extLst>
          </p:cNvPr>
          <p:cNvSpPr>
            <a:spLocks noGrp="1"/>
          </p:cNvSpPr>
          <p:nvPr>
            <p:ph type="body" sz="quarter" idx="14" hasCustomPrompt="1"/>
          </p:nvPr>
        </p:nvSpPr>
        <p:spPr>
          <a:xfrm>
            <a:off x="381001" y="352427"/>
            <a:ext cx="10172700" cy="480437"/>
          </a:xfrm>
        </p:spPr>
        <p:txBody>
          <a:bodyPr anchor="t"/>
          <a:lstStyle>
            <a:lvl1pPr>
              <a:defRPr lang="en-US" sz="3599" kern="1200" dirty="0" smtClean="0">
                <a:solidFill>
                  <a:schemeClr val="accent1"/>
                </a:solidFill>
                <a:latin typeface="+mj-lt"/>
                <a:ea typeface="+mj-ea"/>
                <a:cs typeface="+mj-cs"/>
              </a:defRPr>
            </a:lvl1pPr>
            <a:lvl2pPr>
              <a:defRPr sz="1999">
                <a:solidFill>
                  <a:schemeClr val="tx1">
                    <a:lumMod val="75000"/>
                    <a:lumOff val="25000"/>
                  </a:schemeClr>
                </a:solidFill>
              </a:defRPr>
            </a:lvl2pPr>
          </a:lstStyle>
          <a:p>
            <a:pPr lvl="0"/>
            <a:r>
              <a:rPr lang="en-US"/>
              <a:t>Title Goes Here</a:t>
            </a:r>
          </a:p>
        </p:txBody>
      </p:sp>
      <p:sp>
        <p:nvSpPr>
          <p:cNvPr id="9" name="Text Placeholder 8">
            <a:extLst>
              <a:ext uri="{FF2B5EF4-FFF2-40B4-BE49-F238E27FC236}">
                <a16:creationId xmlns:a16="http://schemas.microsoft.com/office/drawing/2014/main" id="{225C9B11-BB53-4063-AFED-8D604C94F610}"/>
              </a:ext>
            </a:extLst>
          </p:cNvPr>
          <p:cNvSpPr>
            <a:spLocks noGrp="1"/>
          </p:cNvSpPr>
          <p:nvPr>
            <p:ph type="body" sz="quarter" idx="15" hasCustomPrompt="1"/>
          </p:nvPr>
        </p:nvSpPr>
        <p:spPr>
          <a:xfrm>
            <a:off x="1419226" y="3147661"/>
            <a:ext cx="2857500" cy="462315"/>
          </a:xfrm>
        </p:spPr>
        <p:txBody>
          <a:bodyPr/>
          <a:lstStyle>
            <a:lvl1pPr algn="ctr">
              <a:defRPr sz="1599"/>
            </a:lvl1pPr>
          </a:lstStyle>
          <a:p>
            <a:pPr lvl="0"/>
            <a:r>
              <a:rPr lang="en-US"/>
              <a:t>Lorem ipsum dolor sit </a:t>
            </a:r>
            <a:r>
              <a:rPr lang="en-US" err="1"/>
              <a:t>amet</a:t>
            </a:r>
            <a:r>
              <a:rPr lang="en-US"/>
              <a:t>, </a:t>
            </a:r>
            <a:r>
              <a:rPr lang="en-US" err="1"/>
              <a:t>consectetuer</a:t>
            </a:r>
            <a:r>
              <a:rPr lang="en-US"/>
              <a:t> </a:t>
            </a:r>
            <a:r>
              <a:rPr lang="en-US" err="1"/>
              <a:t>adipiscing</a:t>
            </a:r>
            <a:endParaRPr lang="en-US"/>
          </a:p>
        </p:txBody>
      </p:sp>
      <p:sp>
        <p:nvSpPr>
          <p:cNvPr id="10" name="Text Placeholder 8">
            <a:extLst>
              <a:ext uri="{FF2B5EF4-FFF2-40B4-BE49-F238E27FC236}">
                <a16:creationId xmlns:a16="http://schemas.microsoft.com/office/drawing/2014/main" id="{7697FEFE-8BCE-4ECA-BCAD-C5A44E81BB45}"/>
              </a:ext>
            </a:extLst>
          </p:cNvPr>
          <p:cNvSpPr>
            <a:spLocks noGrp="1"/>
          </p:cNvSpPr>
          <p:nvPr>
            <p:ph type="body" sz="quarter" idx="16" hasCustomPrompt="1"/>
          </p:nvPr>
        </p:nvSpPr>
        <p:spPr>
          <a:xfrm>
            <a:off x="4667251" y="3147661"/>
            <a:ext cx="2857500" cy="462315"/>
          </a:xfrm>
        </p:spPr>
        <p:txBody>
          <a:bodyPr/>
          <a:lstStyle>
            <a:lvl1pPr algn="ctr">
              <a:defRPr sz="1599"/>
            </a:lvl1pPr>
          </a:lstStyle>
          <a:p>
            <a:pPr lvl="0"/>
            <a:r>
              <a:rPr lang="en-US"/>
              <a:t>Lorem ipsum dolor sit </a:t>
            </a:r>
            <a:r>
              <a:rPr lang="en-US" err="1"/>
              <a:t>amet</a:t>
            </a:r>
            <a:r>
              <a:rPr lang="en-US"/>
              <a:t>, </a:t>
            </a:r>
            <a:r>
              <a:rPr lang="en-US" err="1"/>
              <a:t>consectetuer</a:t>
            </a:r>
            <a:r>
              <a:rPr lang="en-US"/>
              <a:t> </a:t>
            </a:r>
            <a:r>
              <a:rPr lang="en-US" err="1"/>
              <a:t>adipiscing</a:t>
            </a:r>
            <a:endParaRPr lang="en-US"/>
          </a:p>
        </p:txBody>
      </p:sp>
      <p:sp>
        <p:nvSpPr>
          <p:cNvPr id="11" name="Text Placeholder 8">
            <a:extLst>
              <a:ext uri="{FF2B5EF4-FFF2-40B4-BE49-F238E27FC236}">
                <a16:creationId xmlns:a16="http://schemas.microsoft.com/office/drawing/2014/main" id="{42D835EF-01AE-4E37-859A-0FAD201DCFEF}"/>
              </a:ext>
            </a:extLst>
          </p:cNvPr>
          <p:cNvSpPr>
            <a:spLocks noGrp="1"/>
          </p:cNvSpPr>
          <p:nvPr>
            <p:ph type="body" sz="quarter" idx="17" hasCustomPrompt="1"/>
          </p:nvPr>
        </p:nvSpPr>
        <p:spPr>
          <a:xfrm>
            <a:off x="7915275" y="3147661"/>
            <a:ext cx="2857500" cy="462315"/>
          </a:xfrm>
        </p:spPr>
        <p:txBody>
          <a:bodyPr/>
          <a:lstStyle>
            <a:lvl1pPr algn="ctr">
              <a:defRPr sz="1599"/>
            </a:lvl1pPr>
          </a:lstStyle>
          <a:p>
            <a:pPr lvl="0"/>
            <a:r>
              <a:rPr lang="en-US"/>
              <a:t>Lorem ipsum dolor sit </a:t>
            </a:r>
            <a:r>
              <a:rPr lang="en-US" err="1"/>
              <a:t>amet</a:t>
            </a:r>
            <a:r>
              <a:rPr lang="en-US"/>
              <a:t>, </a:t>
            </a:r>
            <a:r>
              <a:rPr lang="en-US" err="1"/>
              <a:t>consectetuer</a:t>
            </a:r>
            <a:r>
              <a:rPr lang="en-US"/>
              <a:t> </a:t>
            </a:r>
            <a:r>
              <a:rPr lang="en-US" err="1"/>
              <a:t>adipiscing</a:t>
            </a:r>
            <a:endParaRPr lang="en-US"/>
          </a:p>
        </p:txBody>
      </p:sp>
      <p:sp>
        <p:nvSpPr>
          <p:cNvPr id="13" name="Text Placeholder 8">
            <a:extLst>
              <a:ext uri="{FF2B5EF4-FFF2-40B4-BE49-F238E27FC236}">
                <a16:creationId xmlns:a16="http://schemas.microsoft.com/office/drawing/2014/main" id="{EFE1A41E-731F-402A-9931-F54E725908DA}"/>
              </a:ext>
            </a:extLst>
          </p:cNvPr>
          <p:cNvSpPr>
            <a:spLocks noGrp="1"/>
          </p:cNvSpPr>
          <p:nvPr>
            <p:ph type="body" sz="quarter" idx="18" hasCustomPrompt="1"/>
          </p:nvPr>
        </p:nvSpPr>
        <p:spPr>
          <a:xfrm>
            <a:off x="1419226" y="5430324"/>
            <a:ext cx="2857500" cy="462315"/>
          </a:xfrm>
        </p:spPr>
        <p:txBody>
          <a:bodyPr/>
          <a:lstStyle>
            <a:lvl1pPr algn="ctr">
              <a:defRPr sz="1599"/>
            </a:lvl1pPr>
          </a:lstStyle>
          <a:p>
            <a:pPr lvl="0"/>
            <a:r>
              <a:rPr lang="en-US"/>
              <a:t>Lorem ipsum dolor sit </a:t>
            </a:r>
            <a:r>
              <a:rPr lang="en-US" err="1"/>
              <a:t>amet</a:t>
            </a:r>
            <a:r>
              <a:rPr lang="en-US"/>
              <a:t>, </a:t>
            </a:r>
            <a:r>
              <a:rPr lang="en-US" err="1"/>
              <a:t>consectetuer</a:t>
            </a:r>
            <a:r>
              <a:rPr lang="en-US"/>
              <a:t> </a:t>
            </a:r>
            <a:r>
              <a:rPr lang="en-US" err="1"/>
              <a:t>adipiscing</a:t>
            </a:r>
            <a:endParaRPr lang="en-US"/>
          </a:p>
        </p:txBody>
      </p:sp>
      <p:sp>
        <p:nvSpPr>
          <p:cNvPr id="14" name="Text Placeholder 8">
            <a:extLst>
              <a:ext uri="{FF2B5EF4-FFF2-40B4-BE49-F238E27FC236}">
                <a16:creationId xmlns:a16="http://schemas.microsoft.com/office/drawing/2014/main" id="{8563B836-61B7-4A9A-BE90-EFE6DDDFCB7A}"/>
              </a:ext>
            </a:extLst>
          </p:cNvPr>
          <p:cNvSpPr>
            <a:spLocks noGrp="1"/>
          </p:cNvSpPr>
          <p:nvPr>
            <p:ph type="body" sz="quarter" idx="19" hasCustomPrompt="1"/>
          </p:nvPr>
        </p:nvSpPr>
        <p:spPr>
          <a:xfrm>
            <a:off x="4667251" y="5430324"/>
            <a:ext cx="2857500" cy="462315"/>
          </a:xfrm>
        </p:spPr>
        <p:txBody>
          <a:bodyPr/>
          <a:lstStyle>
            <a:lvl1pPr algn="ctr">
              <a:defRPr sz="1599"/>
            </a:lvl1pPr>
          </a:lstStyle>
          <a:p>
            <a:pPr lvl="0"/>
            <a:r>
              <a:rPr lang="en-US"/>
              <a:t>Lorem ipsum dolor sit </a:t>
            </a:r>
            <a:r>
              <a:rPr lang="en-US" err="1"/>
              <a:t>amet</a:t>
            </a:r>
            <a:r>
              <a:rPr lang="en-US"/>
              <a:t>, </a:t>
            </a:r>
            <a:r>
              <a:rPr lang="en-US" err="1"/>
              <a:t>consectetuer</a:t>
            </a:r>
            <a:r>
              <a:rPr lang="en-US"/>
              <a:t> </a:t>
            </a:r>
            <a:r>
              <a:rPr lang="en-US" err="1"/>
              <a:t>adipiscing</a:t>
            </a:r>
            <a:endParaRPr lang="en-US"/>
          </a:p>
        </p:txBody>
      </p:sp>
      <p:sp>
        <p:nvSpPr>
          <p:cNvPr id="15" name="Text Placeholder 8">
            <a:extLst>
              <a:ext uri="{FF2B5EF4-FFF2-40B4-BE49-F238E27FC236}">
                <a16:creationId xmlns:a16="http://schemas.microsoft.com/office/drawing/2014/main" id="{68BC0D9B-4189-48D1-B9B3-C64A31C5F1EA}"/>
              </a:ext>
            </a:extLst>
          </p:cNvPr>
          <p:cNvSpPr>
            <a:spLocks noGrp="1"/>
          </p:cNvSpPr>
          <p:nvPr>
            <p:ph type="body" sz="quarter" idx="20" hasCustomPrompt="1"/>
          </p:nvPr>
        </p:nvSpPr>
        <p:spPr>
          <a:xfrm>
            <a:off x="7915275" y="5430324"/>
            <a:ext cx="2857500" cy="462315"/>
          </a:xfrm>
        </p:spPr>
        <p:txBody>
          <a:bodyPr/>
          <a:lstStyle>
            <a:lvl1pPr algn="ctr">
              <a:defRPr sz="1599"/>
            </a:lvl1pPr>
          </a:lstStyle>
          <a:p>
            <a:pPr lvl="0"/>
            <a:r>
              <a:rPr lang="en-US"/>
              <a:t>Lorem ipsum dolor sit </a:t>
            </a:r>
            <a:r>
              <a:rPr lang="en-US" err="1"/>
              <a:t>amet</a:t>
            </a:r>
            <a:r>
              <a:rPr lang="en-US"/>
              <a:t>, </a:t>
            </a:r>
            <a:r>
              <a:rPr lang="en-US" err="1"/>
              <a:t>consectetuer</a:t>
            </a:r>
            <a:r>
              <a:rPr lang="en-US"/>
              <a:t> </a:t>
            </a:r>
            <a:r>
              <a:rPr lang="en-US" err="1"/>
              <a:t>adipiscing</a:t>
            </a:r>
            <a:endParaRPr lang="en-US"/>
          </a:p>
        </p:txBody>
      </p:sp>
      <p:sp>
        <p:nvSpPr>
          <p:cNvPr id="21" name="Text Placeholder 16">
            <a:extLst>
              <a:ext uri="{FF2B5EF4-FFF2-40B4-BE49-F238E27FC236}">
                <a16:creationId xmlns:a16="http://schemas.microsoft.com/office/drawing/2014/main" id="{0188E806-012A-4BAD-AC94-950CB41FAA03}"/>
              </a:ext>
            </a:extLst>
          </p:cNvPr>
          <p:cNvSpPr>
            <a:spLocks noGrp="1"/>
          </p:cNvSpPr>
          <p:nvPr>
            <p:ph type="body" sz="quarter" idx="28" hasCustomPrompt="1"/>
          </p:nvPr>
        </p:nvSpPr>
        <p:spPr>
          <a:xfrm>
            <a:off x="381001" y="888693"/>
            <a:ext cx="10172700" cy="266590"/>
          </a:xfrm>
        </p:spPr>
        <p:txBody>
          <a:bodyPr anchor="t"/>
          <a:lstStyle>
            <a:lvl1pPr>
              <a:defRPr lang="en-US" sz="1999" kern="1200" dirty="0" smtClean="0">
                <a:solidFill>
                  <a:schemeClr val="tx1">
                    <a:lumMod val="75000"/>
                    <a:lumOff val="25000"/>
                  </a:schemeClr>
                </a:solidFill>
                <a:latin typeface="+mn-lt"/>
                <a:ea typeface="+mj-ea"/>
                <a:cs typeface="+mj-cs"/>
              </a:defRPr>
            </a:lvl1pPr>
            <a:lvl2pPr>
              <a:defRPr lang="en-US" sz="1999" kern="1200" dirty="0">
                <a:solidFill>
                  <a:schemeClr val="tx1">
                    <a:lumMod val="75000"/>
                    <a:lumOff val="25000"/>
                  </a:schemeClr>
                </a:solidFill>
                <a:latin typeface="+mn-lt"/>
                <a:ea typeface="+mn-ea"/>
                <a:cs typeface="+mn-cs"/>
              </a:defRPr>
            </a:lvl2pPr>
          </a:lstStyle>
          <a:p>
            <a:pPr marL="0" lvl="0" indent="0" algn="l" defTabSz="914103" rtl="0" eaLnBrk="1" latinLnBrk="0" hangingPunct="1">
              <a:lnSpc>
                <a:spcPct val="90000"/>
              </a:lnSpc>
              <a:spcBef>
                <a:spcPts val="0"/>
              </a:spcBef>
              <a:spcAft>
                <a:spcPts val="300"/>
              </a:spcAft>
              <a:buFont typeface="Arial" panose="020B0604020202020204" pitchFamily="34" charset="0"/>
              <a:buNone/>
            </a:pPr>
            <a:r>
              <a:rPr lang="en-US"/>
              <a:t>Subtitle Goes Here</a:t>
            </a:r>
          </a:p>
        </p:txBody>
      </p:sp>
      <p:sp>
        <p:nvSpPr>
          <p:cNvPr id="24" name="Footer Placeholder 4">
            <a:extLst>
              <a:ext uri="{FF2B5EF4-FFF2-40B4-BE49-F238E27FC236}">
                <a16:creationId xmlns:a16="http://schemas.microsoft.com/office/drawing/2014/main" id="{F2DA20C9-73A5-4CAF-BD97-746014673F02}"/>
              </a:ext>
            </a:extLst>
          </p:cNvPr>
          <p:cNvSpPr>
            <a:spLocks noGrp="1"/>
          </p:cNvSpPr>
          <p:nvPr>
            <p:ph type="ftr" sz="quarter" idx="3"/>
          </p:nvPr>
        </p:nvSpPr>
        <p:spPr>
          <a:xfrm>
            <a:off x="381000" y="6424613"/>
            <a:ext cx="4114800" cy="136525"/>
          </a:xfrm>
          <a:prstGeom prst="rect">
            <a:avLst/>
          </a:prstGeom>
        </p:spPr>
        <p:txBody>
          <a:bodyPr vert="horz" lIns="0" tIns="0" rIns="0" bIns="0" rtlCol="0" anchor="ctr"/>
          <a:lstStyle>
            <a:lvl1pPr>
              <a:defRPr lang="en-US" sz="1000" smtClean="0">
                <a:solidFill>
                  <a:schemeClr val="tx1">
                    <a:tint val="75000"/>
                  </a:schemeClr>
                </a:solidFill>
              </a:defRPr>
            </a:lvl1pPr>
          </a:lstStyle>
          <a:p>
            <a:r>
              <a:rPr lang="en-US"/>
              <a:t>© AARNet Pty Ltd </a:t>
            </a:r>
          </a:p>
        </p:txBody>
      </p:sp>
      <p:sp>
        <p:nvSpPr>
          <p:cNvPr id="25" name="Slide Number Placeholder 5">
            <a:extLst>
              <a:ext uri="{FF2B5EF4-FFF2-40B4-BE49-F238E27FC236}">
                <a16:creationId xmlns:a16="http://schemas.microsoft.com/office/drawing/2014/main" id="{A40616C7-5811-4509-B0F2-0CDB3F9CA3F2}"/>
              </a:ext>
            </a:extLst>
          </p:cNvPr>
          <p:cNvSpPr>
            <a:spLocks noGrp="1"/>
          </p:cNvSpPr>
          <p:nvPr>
            <p:ph type="sldNum" sz="quarter" idx="4"/>
          </p:nvPr>
        </p:nvSpPr>
        <p:spPr>
          <a:xfrm>
            <a:off x="9067800" y="6424613"/>
            <a:ext cx="2743200" cy="136525"/>
          </a:xfrm>
          <a:prstGeom prst="rect">
            <a:avLst/>
          </a:prstGeom>
        </p:spPr>
        <p:txBody>
          <a:bodyPr vert="horz" lIns="0" tIns="0" rIns="0" bIns="0" rtlCol="0" anchor="ctr"/>
          <a:lstStyle>
            <a:lvl1pPr algn="r">
              <a:defRPr lang="en-US" sz="1000" smtClean="0">
                <a:solidFill>
                  <a:schemeClr val="tx1">
                    <a:tint val="75000"/>
                  </a:schemeClr>
                </a:solidFill>
              </a:defRPr>
            </a:lvl1pPr>
          </a:lstStyle>
          <a:p>
            <a:fld id="{95B7E756-53CD-436E-9922-3A38B2836629}" type="slidenum">
              <a:rPr lang="en-PH" smtClean="0"/>
              <a:pPr/>
              <a:t>‹#›</a:t>
            </a:fld>
            <a:endParaRPr lang="en-PH"/>
          </a:p>
        </p:txBody>
      </p:sp>
      <p:sp>
        <p:nvSpPr>
          <p:cNvPr id="35" name="Text Placeholder 2"/>
          <p:cNvSpPr>
            <a:spLocks noGrp="1"/>
          </p:cNvSpPr>
          <p:nvPr>
            <p:ph type="body" sz="quarter" idx="29"/>
          </p:nvPr>
        </p:nvSpPr>
        <p:spPr>
          <a:xfrm>
            <a:off x="2201331" y="1544461"/>
            <a:ext cx="1293288" cy="1290023"/>
          </a:xfrm>
          <a:prstGeom prst="ellipse">
            <a:avLst/>
          </a:prstGeom>
          <a:solidFill>
            <a:schemeClr val="bg1"/>
          </a:solidFill>
          <a:ln w="12700">
            <a:solidFill>
              <a:schemeClr val="accent4"/>
            </a:solidFill>
          </a:ln>
        </p:spPr>
        <p:txBody>
          <a:bodyPr anchor="ctr"/>
          <a:lstStyle>
            <a:lvl1pPr algn="ctr">
              <a:defRPr>
                <a:noFill/>
              </a:defRPr>
            </a:lvl1pPr>
          </a:lstStyle>
          <a:p>
            <a:pPr lvl="0"/>
            <a:endParaRPr lang="en-AU"/>
          </a:p>
        </p:txBody>
      </p:sp>
      <p:sp>
        <p:nvSpPr>
          <p:cNvPr id="37" name="Text Placeholder 2"/>
          <p:cNvSpPr>
            <a:spLocks noGrp="1"/>
          </p:cNvSpPr>
          <p:nvPr>
            <p:ph type="body" sz="quarter" idx="30"/>
          </p:nvPr>
        </p:nvSpPr>
        <p:spPr>
          <a:xfrm>
            <a:off x="5449356" y="1544461"/>
            <a:ext cx="1293288" cy="1290023"/>
          </a:xfrm>
          <a:prstGeom prst="ellipse">
            <a:avLst/>
          </a:prstGeom>
          <a:solidFill>
            <a:schemeClr val="bg1"/>
          </a:solidFill>
          <a:ln w="12700">
            <a:solidFill>
              <a:schemeClr val="accent4"/>
            </a:solidFill>
          </a:ln>
        </p:spPr>
        <p:txBody>
          <a:bodyPr anchor="ctr"/>
          <a:lstStyle>
            <a:lvl1pPr algn="ctr">
              <a:defRPr>
                <a:noFill/>
              </a:defRPr>
            </a:lvl1pPr>
          </a:lstStyle>
          <a:p>
            <a:pPr lvl="0"/>
            <a:endParaRPr lang="en-AU"/>
          </a:p>
        </p:txBody>
      </p:sp>
      <p:sp>
        <p:nvSpPr>
          <p:cNvPr id="39" name="Text Placeholder 2"/>
          <p:cNvSpPr>
            <a:spLocks noGrp="1"/>
          </p:cNvSpPr>
          <p:nvPr>
            <p:ph type="body" sz="quarter" idx="31"/>
          </p:nvPr>
        </p:nvSpPr>
        <p:spPr>
          <a:xfrm>
            <a:off x="8697380" y="1544461"/>
            <a:ext cx="1293288" cy="1290023"/>
          </a:xfrm>
          <a:prstGeom prst="ellipse">
            <a:avLst/>
          </a:prstGeom>
          <a:solidFill>
            <a:schemeClr val="bg1"/>
          </a:solidFill>
          <a:ln w="12700">
            <a:solidFill>
              <a:schemeClr val="accent4"/>
            </a:solidFill>
          </a:ln>
        </p:spPr>
        <p:txBody>
          <a:bodyPr anchor="ctr"/>
          <a:lstStyle>
            <a:lvl1pPr algn="ctr">
              <a:defRPr>
                <a:noFill/>
              </a:defRPr>
            </a:lvl1pPr>
          </a:lstStyle>
          <a:p>
            <a:pPr lvl="0"/>
            <a:endParaRPr lang="en-AU"/>
          </a:p>
        </p:txBody>
      </p:sp>
      <p:sp>
        <p:nvSpPr>
          <p:cNvPr id="40" name="Text Placeholder 2"/>
          <p:cNvSpPr>
            <a:spLocks noGrp="1"/>
          </p:cNvSpPr>
          <p:nvPr>
            <p:ph type="body" sz="quarter" idx="32"/>
          </p:nvPr>
        </p:nvSpPr>
        <p:spPr>
          <a:xfrm>
            <a:off x="2201331" y="3874313"/>
            <a:ext cx="1293288" cy="1290023"/>
          </a:xfrm>
          <a:prstGeom prst="ellipse">
            <a:avLst/>
          </a:prstGeom>
          <a:solidFill>
            <a:schemeClr val="bg1"/>
          </a:solidFill>
          <a:ln w="12700">
            <a:solidFill>
              <a:schemeClr val="accent4"/>
            </a:solidFill>
          </a:ln>
        </p:spPr>
        <p:txBody>
          <a:bodyPr anchor="ctr"/>
          <a:lstStyle>
            <a:lvl1pPr algn="ctr">
              <a:defRPr>
                <a:noFill/>
              </a:defRPr>
            </a:lvl1pPr>
          </a:lstStyle>
          <a:p>
            <a:pPr lvl="0"/>
            <a:endParaRPr lang="en-AU"/>
          </a:p>
        </p:txBody>
      </p:sp>
      <p:sp>
        <p:nvSpPr>
          <p:cNvPr id="41" name="Text Placeholder 2"/>
          <p:cNvSpPr>
            <a:spLocks noGrp="1"/>
          </p:cNvSpPr>
          <p:nvPr>
            <p:ph type="body" sz="quarter" idx="33"/>
          </p:nvPr>
        </p:nvSpPr>
        <p:spPr>
          <a:xfrm>
            <a:off x="5449356" y="3874313"/>
            <a:ext cx="1293288" cy="1290023"/>
          </a:xfrm>
          <a:prstGeom prst="ellipse">
            <a:avLst/>
          </a:prstGeom>
          <a:solidFill>
            <a:schemeClr val="bg1"/>
          </a:solidFill>
          <a:ln w="12700">
            <a:solidFill>
              <a:schemeClr val="accent4"/>
            </a:solidFill>
          </a:ln>
        </p:spPr>
        <p:txBody>
          <a:bodyPr anchor="ctr"/>
          <a:lstStyle>
            <a:lvl1pPr algn="ctr">
              <a:defRPr>
                <a:noFill/>
              </a:defRPr>
            </a:lvl1pPr>
          </a:lstStyle>
          <a:p>
            <a:pPr lvl="0"/>
            <a:endParaRPr lang="en-AU"/>
          </a:p>
        </p:txBody>
      </p:sp>
      <p:sp>
        <p:nvSpPr>
          <p:cNvPr id="42" name="Text Placeholder 2"/>
          <p:cNvSpPr>
            <a:spLocks noGrp="1"/>
          </p:cNvSpPr>
          <p:nvPr>
            <p:ph type="body" sz="quarter" idx="34"/>
          </p:nvPr>
        </p:nvSpPr>
        <p:spPr>
          <a:xfrm>
            <a:off x="8697380" y="3874313"/>
            <a:ext cx="1293288" cy="1290023"/>
          </a:xfrm>
          <a:prstGeom prst="ellipse">
            <a:avLst/>
          </a:prstGeom>
          <a:solidFill>
            <a:schemeClr val="bg1"/>
          </a:solidFill>
          <a:ln w="12700">
            <a:solidFill>
              <a:schemeClr val="accent4"/>
            </a:solidFill>
          </a:ln>
        </p:spPr>
        <p:txBody>
          <a:bodyPr anchor="ctr"/>
          <a:lstStyle>
            <a:lvl1pPr algn="ctr">
              <a:defRPr>
                <a:noFill/>
              </a:defRPr>
            </a:lvl1pPr>
          </a:lstStyle>
          <a:p>
            <a:pPr lvl="0"/>
            <a:endParaRPr lang="en-AU"/>
          </a:p>
        </p:txBody>
      </p:sp>
    </p:spTree>
    <p:extLst>
      <p:ext uri="{BB962C8B-B14F-4D97-AF65-F5344CB8AC3E}">
        <p14:creationId xmlns:p14="http://schemas.microsoft.com/office/powerpoint/2010/main" val="3821785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D722D-94E4-A84B-8126-F8A304B748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0BAEF-F776-AB49-A1A3-1D19A2C355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9AB1BF1-EBBF-864A-B17D-99B081049654}"/>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5" name="Footer Placeholder 4">
            <a:extLst>
              <a:ext uri="{FF2B5EF4-FFF2-40B4-BE49-F238E27FC236}">
                <a16:creationId xmlns:a16="http://schemas.microsoft.com/office/drawing/2014/main" id="{A3745E23-9ACA-554B-BF3A-76DB62DC6A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28CD0-DCA7-904A-8FFB-53DCBFD3FFF1}"/>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3877358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umbers">
    <p:spTree>
      <p:nvGrpSpPr>
        <p:cNvPr id="1" name=""/>
        <p:cNvGrpSpPr/>
        <p:nvPr/>
      </p:nvGrpSpPr>
      <p:grpSpPr>
        <a:xfrm>
          <a:off x="0" y="0"/>
          <a:ext cx="0" cy="0"/>
          <a:chOff x="0" y="0"/>
          <a:chExt cx="0" cy="0"/>
        </a:xfrm>
      </p:grpSpPr>
      <p:sp>
        <p:nvSpPr>
          <p:cNvPr id="5" name="Graphic 22">
            <a:extLst>
              <a:ext uri="{FF2B5EF4-FFF2-40B4-BE49-F238E27FC236}">
                <a16:creationId xmlns:a16="http://schemas.microsoft.com/office/drawing/2014/main" id="{FEF49BED-BCB8-4BCC-8B12-53B9411D4758}"/>
              </a:ext>
            </a:extLst>
          </p:cNvPr>
          <p:cNvSpPr/>
          <p:nvPr userDrawn="1"/>
        </p:nvSpPr>
        <p:spPr>
          <a:xfrm>
            <a:off x="10762572" y="382035"/>
            <a:ext cx="1048429" cy="342644"/>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rgbClr val="175062"/>
          </a:solidFill>
          <a:ln w="10856" cap="flat">
            <a:noFill/>
            <a:prstDash val="solid"/>
            <a:miter/>
          </a:ln>
        </p:spPr>
        <p:txBody>
          <a:bodyPr rtlCol="0" anchor="ctr"/>
          <a:lstStyle/>
          <a:p>
            <a:endParaRPr lang="en-US" sz="1350"/>
          </a:p>
        </p:txBody>
      </p:sp>
      <p:sp>
        <p:nvSpPr>
          <p:cNvPr id="6" name="Text Placeholder 16">
            <a:extLst>
              <a:ext uri="{FF2B5EF4-FFF2-40B4-BE49-F238E27FC236}">
                <a16:creationId xmlns:a16="http://schemas.microsoft.com/office/drawing/2014/main" id="{0188E806-012A-4BAD-AC94-950CB41FAA03}"/>
              </a:ext>
            </a:extLst>
          </p:cNvPr>
          <p:cNvSpPr>
            <a:spLocks noGrp="1"/>
          </p:cNvSpPr>
          <p:nvPr>
            <p:ph type="body" sz="quarter" idx="14" hasCustomPrompt="1"/>
          </p:nvPr>
        </p:nvSpPr>
        <p:spPr>
          <a:xfrm>
            <a:off x="381001" y="352427"/>
            <a:ext cx="10172700" cy="480437"/>
          </a:xfrm>
        </p:spPr>
        <p:txBody>
          <a:bodyPr anchor="t"/>
          <a:lstStyle>
            <a:lvl1pPr>
              <a:defRPr lang="en-US" sz="3599" kern="1200" dirty="0" smtClean="0">
                <a:solidFill>
                  <a:schemeClr val="accent1"/>
                </a:solidFill>
                <a:latin typeface="+mj-lt"/>
                <a:ea typeface="+mj-ea"/>
                <a:cs typeface="+mj-cs"/>
              </a:defRPr>
            </a:lvl1pPr>
            <a:lvl2pPr>
              <a:defRPr sz="1999">
                <a:solidFill>
                  <a:schemeClr val="tx1">
                    <a:lumMod val="75000"/>
                    <a:lumOff val="25000"/>
                  </a:schemeClr>
                </a:solidFill>
              </a:defRPr>
            </a:lvl2pPr>
          </a:lstStyle>
          <a:p>
            <a:pPr lvl="0"/>
            <a:r>
              <a:rPr lang="en-US"/>
              <a:t>Title Goes Here</a:t>
            </a:r>
          </a:p>
        </p:txBody>
      </p:sp>
      <p:sp>
        <p:nvSpPr>
          <p:cNvPr id="21" name="Text Placeholder 16">
            <a:extLst>
              <a:ext uri="{FF2B5EF4-FFF2-40B4-BE49-F238E27FC236}">
                <a16:creationId xmlns:a16="http://schemas.microsoft.com/office/drawing/2014/main" id="{0188E806-012A-4BAD-AC94-950CB41FAA03}"/>
              </a:ext>
            </a:extLst>
          </p:cNvPr>
          <p:cNvSpPr>
            <a:spLocks noGrp="1"/>
          </p:cNvSpPr>
          <p:nvPr>
            <p:ph type="body" sz="quarter" idx="28" hasCustomPrompt="1"/>
          </p:nvPr>
        </p:nvSpPr>
        <p:spPr>
          <a:xfrm>
            <a:off x="381001" y="888693"/>
            <a:ext cx="10172700" cy="266590"/>
          </a:xfrm>
        </p:spPr>
        <p:txBody>
          <a:bodyPr anchor="t"/>
          <a:lstStyle>
            <a:lvl1pPr>
              <a:defRPr lang="en-US" sz="1999" kern="1200" dirty="0" smtClean="0">
                <a:solidFill>
                  <a:schemeClr val="tx1">
                    <a:lumMod val="75000"/>
                    <a:lumOff val="25000"/>
                  </a:schemeClr>
                </a:solidFill>
                <a:latin typeface="+mn-lt"/>
                <a:ea typeface="+mj-ea"/>
                <a:cs typeface="+mj-cs"/>
              </a:defRPr>
            </a:lvl1pPr>
            <a:lvl2pPr>
              <a:defRPr lang="en-US" sz="1999" kern="1200" dirty="0">
                <a:solidFill>
                  <a:schemeClr val="tx1">
                    <a:lumMod val="75000"/>
                    <a:lumOff val="25000"/>
                  </a:schemeClr>
                </a:solidFill>
                <a:latin typeface="+mn-lt"/>
                <a:ea typeface="+mn-ea"/>
                <a:cs typeface="+mn-cs"/>
              </a:defRPr>
            </a:lvl2pPr>
          </a:lstStyle>
          <a:p>
            <a:pPr marL="0" lvl="0" indent="0" algn="l" defTabSz="914103" rtl="0" eaLnBrk="1" latinLnBrk="0" hangingPunct="1">
              <a:lnSpc>
                <a:spcPct val="90000"/>
              </a:lnSpc>
              <a:spcBef>
                <a:spcPts val="0"/>
              </a:spcBef>
              <a:spcAft>
                <a:spcPts val="300"/>
              </a:spcAft>
              <a:buFont typeface="Arial" panose="020B0604020202020204" pitchFamily="34" charset="0"/>
              <a:buNone/>
            </a:pPr>
            <a:r>
              <a:rPr lang="en-US"/>
              <a:t>Subtitle Goes Here</a:t>
            </a:r>
          </a:p>
        </p:txBody>
      </p:sp>
      <p:sp>
        <p:nvSpPr>
          <p:cNvPr id="24" name="Footer Placeholder 4">
            <a:extLst>
              <a:ext uri="{FF2B5EF4-FFF2-40B4-BE49-F238E27FC236}">
                <a16:creationId xmlns:a16="http://schemas.microsoft.com/office/drawing/2014/main" id="{F2DA20C9-73A5-4CAF-BD97-746014673F02}"/>
              </a:ext>
            </a:extLst>
          </p:cNvPr>
          <p:cNvSpPr>
            <a:spLocks noGrp="1"/>
          </p:cNvSpPr>
          <p:nvPr>
            <p:ph type="ftr" sz="quarter" idx="3"/>
          </p:nvPr>
        </p:nvSpPr>
        <p:spPr>
          <a:xfrm>
            <a:off x="381000" y="6424613"/>
            <a:ext cx="4114800" cy="136525"/>
          </a:xfrm>
          <a:prstGeom prst="rect">
            <a:avLst/>
          </a:prstGeom>
        </p:spPr>
        <p:txBody>
          <a:bodyPr vert="horz" lIns="0" tIns="0" rIns="0" bIns="0" rtlCol="0" anchor="ctr"/>
          <a:lstStyle>
            <a:lvl1pPr>
              <a:defRPr lang="en-US" sz="1000" smtClean="0">
                <a:solidFill>
                  <a:schemeClr val="tx1">
                    <a:tint val="75000"/>
                  </a:schemeClr>
                </a:solidFill>
              </a:defRPr>
            </a:lvl1pPr>
          </a:lstStyle>
          <a:p>
            <a:r>
              <a:rPr lang="en-US"/>
              <a:t>© AARNet Pty Ltd </a:t>
            </a:r>
          </a:p>
        </p:txBody>
      </p:sp>
      <p:sp>
        <p:nvSpPr>
          <p:cNvPr id="25" name="Slide Number Placeholder 5">
            <a:extLst>
              <a:ext uri="{FF2B5EF4-FFF2-40B4-BE49-F238E27FC236}">
                <a16:creationId xmlns:a16="http://schemas.microsoft.com/office/drawing/2014/main" id="{A40616C7-5811-4509-B0F2-0CDB3F9CA3F2}"/>
              </a:ext>
            </a:extLst>
          </p:cNvPr>
          <p:cNvSpPr>
            <a:spLocks noGrp="1"/>
          </p:cNvSpPr>
          <p:nvPr>
            <p:ph type="sldNum" sz="quarter" idx="4"/>
          </p:nvPr>
        </p:nvSpPr>
        <p:spPr>
          <a:xfrm>
            <a:off x="9067800" y="6424613"/>
            <a:ext cx="2743200" cy="136525"/>
          </a:xfrm>
          <a:prstGeom prst="rect">
            <a:avLst/>
          </a:prstGeom>
        </p:spPr>
        <p:txBody>
          <a:bodyPr vert="horz" lIns="0" tIns="0" rIns="0" bIns="0" rtlCol="0" anchor="ctr"/>
          <a:lstStyle>
            <a:lvl1pPr algn="r">
              <a:defRPr lang="en-US" sz="1000" smtClean="0">
                <a:solidFill>
                  <a:schemeClr val="tx1">
                    <a:tint val="75000"/>
                  </a:schemeClr>
                </a:solidFill>
              </a:defRPr>
            </a:lvl1pPr>
          </a:lstStyle>
          <a:p>
            <a:fld id="{95B7E756-53CD-436E-9922-3A38B2836629}" type="slidenum">
              <a:rPr lang="en-PH" smtClean="0"/>
              <a:pPr/>
              <a:t>‹#›</a:t>
            </a:fld>
            <a:endParaRPr lang="en-PH"/>
          </a:p>
        </p:txBody>
      </p:sp>
      <p:sp>
        <p:nvSpPr>
          <p:cNvPr id="45" name="Text Placeholder 8">
            <a:extLst>
              <a:ext uri="{FF2B5EF4-FFF2-40B4-BE49-F238E27FC236}">
                <a16:creationId xmlns:a16="http://schemas.microsoft.com/office/drawing/2014/main" id="{225C9B11-BB53-4063-AFED-8D604C94F610}"/>
              </a:ext>
            </a:extLst>
          </p:cNvPr>
          <p:cNvSpPr>
            <a:spLocks noGrp="1"/>
          </p:cNvSpPr>
          <p:nvPr>
            <p:ph type="body" sz="quarter" idx="15" hasCustomPrompt="1"/>
          </p:nvPr>
        </p:nvSpPr>
        <p:spPr>
          <a:xfrm>
            <a:off x="431260" y="4184395"/>
            <a:ext cx="2641600" cy="462315"/>
          </a:xfrm>
        </p:spPr>
        <p:txBody>
          <a:bodyPr/>
          <a:lstStyle>
            <a:lvl1pPr algn="ctr">
              <a:defRPr sz="1599"/>
            </a:lvl1pPr>
          </a:lstStyle>
          <a:p>
            <a:pPr lvl="0"/>
            <a:r>
              <a:rPr lang="en-US"/>
              <a:t>Lorem ipsum dolor sit </a:t>
            </a:r>
            <a:r>
              <a:rPr lang="en-US" err="1"/>
              <a:t>amet</a:t>
            </a:r>
            <a:r>
              <a:rPr lang="en-US"/>
              <a:t>, </a:t>
            </a:r>
            <a:r>
              <a:rPr lang="en-US" err="1"/>
              <a:t>consectetuer</a:t>
            </a:r>
            <a:r>
              <a:rPr lang="en-US"/>
              <a:t> </a:t>
            </a:r>
            <a:r>
              <a:rPr lang="en-US" err="1"/>
              <a:t>adipiscing</a:t>
            </a:r>
            <a:endParaRPr lang="en-US"/>
          </a:p>
        </p:txBody>
      </p:sp>
      <p:sp>
        <p:nvSpPr>
          <p:cNvPr id="46" name="Text Placeholder 8">
            <a:extLst>
              <a:ext uri="{FF2B5EF4-FFF2-40B4-BE49-F238E27FC236}">
                <a16:creationId xmlns:a16="http://schemas.microsoft.com/office/drawing/2014/main" id="{225C9B11-BB53-4063-AFED-8D604C94F610}"/>
              </a:ext>
            </a:extLst>
          </p:cNvPr>
          <p:cNvSpPr>
            <a:spLocks noGrp="1"/>
          </p:cNvSpPr>
          <p:nvPr>
            <p:ph type="body" sz="quarter" idx="34" hasCustomPrompt="1"/>
          </p:nvPr>
        </p:nvSpPr>
        <p:spPr>
          <a:xfrm>
            <a:off x="3327523" y="4184395"/>
            <a:ext cx="2641600" cy="462315"/>
          </a:xfrm>
        </p:spPr>
        <p:txBody>
          <a:bodyPr/>
          <a:lstStyle>
            <a:lvl1pPr algn="ctr">
              <a:defRPr sz="1599"/>
            </a:lvl1pPr>
          </a:lstStyle>
          <a:p>
            <a:pPr lvl="0"/>
            <a:r>
              <a:rPr lang="en-US"/>
              <a:t>Lorem ipsum dolor sit </a:t>
            </a:r>
            <a:r>
              <a:rPr lang="en-US" err="1"/>
              <a:t>amet</a:t>
            </a:r>
            <a:r>
              <a:rPr lang="en-US"/>
              <a:t>, </a:t>
            </a:r>
            <a:r>
              <a:rPr lang="en-US" err="1"/>
              <a:t>consectetuer</a:t>
            </a:r>
            <a:r>
              <a:rPr lang="en-US"/>
              <a:t> </a:t>
            </a:r>
            <a:r>
              <a:rPr lang="en-US" err="1"/>
              <a:t>adipiscing</a:t>
            </a:r>
            <a:endParaRPr lang="en-US"/>
          </a:p>
        </p:txBody>
      </p:sp>
      <p:sp>
        <p:nvSpPr>
          <p:cNvPr id="47" name="Text Placeholder 8">
            <a:extLst>
              <a:ext uri="{FF2B5EF4-FFF2-40B4-BE49-F238E27FC236}">
                <a16:creationId xmlns:a16="http://schemas.microsoft.com/office/drawing/2014/main" id="{225C9B11-BB53-4063-AFED-8D604C94F610}"/>
              </a:ext>
            </a:extLst>
          </p:cNvPr>
          <p:cNvSpPr>
            <a:spLocks noGrp="1"/>
          </p:cNvSpPr>
          <p:nvPr>
            <p:ph type="body" sz="quarter" idx="35" hasCustomPrompt="1"/>
          </p:nvPr>
        </p:nvSpPr>
        <p:spPr>
          <a:xfrm>
            <a:off x="6221609" y="4184395"/>
            <a:ext cx="2641600" cy="462315"/>
          </a:xfrm>
        </p:spPr>
        <p:txBody>
          <a:bodyPr/>
          <a:lstStyle>
            <a:lvl1pPr algn="ctr">
              <a:defRPr sz="1599"/>
            </a:lvl1pPr>
          </a:lstStyle>
          <a:p>
            <a:pPr lvl="0"/>
            <a:r>
              <a:rPr lang="en-US"/>
              <a:t>Lorem ipsum dolor sit </a:t>
            </a:r>
            <a:r>
              <a:rPr lang="en-US" err="1"/>
              <a:t>amet</a:t>
            </a:r>
            <a:r>
              <a:rPr lang="en-US"/>
              <a:t>, </a:t>
            </a:r>
            <a:r>
              <a:rPr lang="en-US" err="1"/>
              <a:t>consectetuer</a:t>
            </a:r>
            <a:r>
              <a:rPr lang="en-US"/>
              <a:t> </a:t>
            </a:r>
            <a:r>
              <a:rPr lang="en-US" err="1"/>
              <a:t>adipiscing</a:t>
            </a:r>
            <a:endParaRPr lang="en-US"/>
          </a:p>
        </p:txBody>
      </p:sp>
      <p:sp>
        <p:nvSpPr>
          <p:cNvPr id="48" name="Text Placeholder 8">
            <a:extLst>
              <a:ext uri="{FF2B5EF4-FFF2-40B4-BE49-F238E27FC236}">
                <a16:creationId xmlns:a16="http://schemas.microsoft.com/office/drawing/2014/main" id="{225C9B11-BB53-4063-AFED-8D604C94F610}"/>
              </a:ext>
            </a:extLst>
          </p:cNvPr>
          <p:cNvSpPr>
            <a:spLocks noGrp="1"/>
          </p:cNvSpPr>
          <p:nvPr>
            <p:ph type="body" sz="quarter" idx="36" hasCustomPrompt="1"/>
          </p:nvPr>
        </p:nvSpPr>
        <p:spPr>
          <a:xfrm>
            <a:off x="9116707" y="4184395"/>
            <a:ext cx="2641600" cy="462315"/>
          </a:xfrm>
        </p:spPr>
        <p:txBody>
          <a:bodyPr/>
          <a:lstStyle>
            <a:lvl1pPr algn="ctr">
              <a:defRPr sz="1599"/>
            </a:lvl1pPr>
          </a:lstStyle>
          <a:p>
            <a:pPr lvl="0"/>
            <a:r>
              <a:rPr lang="en-US"/>
              <a:t>Lorem ipsum dolor sit </a:t>
            </a:r>
            <a:r>
              <a:rPr lang="en-US" err="1"/>
              <a:t>amet</a:t>
            </a:r>
            <a:r>
              <a:rPr lang="en-US"/>
              <a:t>, </a:t>
            </a:r>
            <a:r>
              <a:rPr lang="en-US" err="1"/>
              <a:t>consectetuer</a:t>
            </a:r>
            <a:r>
              <a:rPr lang="en-US"/>
              <a:t> </a:t>
            </a:r>
            <a:r>
              <a:rPr lang="en-US" err="1"/>
              <a:t>adipiscing</a:t>
            </a:r>
            <a:endParaRPr lang="en-US"/>
          </a:p>
        </p:txBody>
      </p:sp>
      <p:sp>
        <p:nvSpPr>
          <p:cNvPr id="49" name="Text Placeholder 3"/>
          <p:cNvSpPr>
            <a:spLocks noGrp="1"/>
          </p:cNvSpPr>
          <p:nvPr>
            <p:ph type="body" sz="quarter" idx="23" hasCustomPrompt="1"/>
          </p:nvPr>
        </p:nvSpPr>
        <p:spPr>
          <a:xfrm>
            <a:off x="961484" y="2265931"/>
            <a:ext cx="1581149" cy="1579862"/>
          </a:xfrm>
          <a:prstGeom prst="ellipse">
            <a:avLst/>
          </a:prstGeom>
          <a:solidFill>
            <a:schemeClr val="bg1"/>
          </a:solidFill>
          <a:ln w="12700">
            <a:solidFill>
              <a:schemeClr val="accent1"/>
            </a:solidFill>
          </a:ln>
        </p:spPr>
        <p:txBody>
          <a:bodyPr anchor="ctr">
            <a:normAutofit/>
          </a:bodyPr>
          <a:lstStyle>
            <a:lvl1pPr algn="ctr">
              <a:defRPr kumimoji="0" lang="en-AU" sz="3999" b="1" i="0" u="none" strike="noStrike" cap="none" spc="0" normalizeH="0" baseline="0" dirty="0">
                <a:ln>
                  <a:noFill/>
                </a:ln>
                <a:noFill/>
                <a:effectLst/>
                <a:uFillTx/>
                <a:latin typeface="Calibri" panose="020F0502020204030204" pitchFamily="34" charset="0"/>
                <a:ea typeface="Calibri" panose="020F0502020204030204" pitchFamily="34" charset="0"/>
                <a:cs typeface="Calibri" panose="020F0502020204030204" pitchFamily="34" charset="0"/>
                <a:sym typeface="Calibri"/>
              </a:defRPr>
            </a:lvl1pPr>
          </a:lstStyle>
          <a:p>
            <a:pPr lvl="0"/>
            <a:r>
              <a:rPr lang="en-AU"/>
              <a:t>XX%</a:t>
            </a:r>
          </a:p>
        </p:txBody>
      </p:sp>
      <p:sp>
        <p:nvSpPr>
          <p:cNvPr id="52" name="Text Placeholder 3"/>
          <p:cNvSpPr>
            <a:spLocks noGrp="1"/>
          </p:cNvSpPr>
          <p:nvPr>
            <p:ph type="body" sz="quarter" idx="39" hasCustomPrompt="1"/>
          </p:nvPr>
        </p:nvSpPr>
        <p:spPr>
          <a:xfrm>
            <a:off x="3857748" y="2265931"/>
            <a:ext cx="1581149" cy="1579862"/>
          </a:xfrm>
          <a:prstGeom prst="ellipse">
            <a:avLst/>
          </a:prstGeom>
          <a:solidFill>
            <a:schemeClr val="bg1"/>
          </a:solidFill>
          <a:ln w="12700">
            <a:solidFill>
              <a:schemeClr val="accent1"/>
            </a:solidFill>
          </a:ln>
        </p:spPr>
        <p:txBody>
          <a:bodyPr anchor="ctr">
            <a:normAutofit/>
          </a:bodyPr>
          <a:lstStyle>
            <a:lvl1pPr algn="ctr">
              <a:defRPr kumimoji="0" lang="en-AU" sz="3999" b="1" i="0" u="none" strike="noStrike" cap="none" spc="0" normalizeH="0" baseline="0" dirty="0">
                <a:ln>
                  <a:noFill/>
                </a:ln>
                <a:noFill/>
                <a:effectLst/>
                <a:uFillTx/>
                <a:latin typeface="Calibri" panose="020F0502020204030204" pitchFamily="34" charset="0"/>
                <a:ea typeface="Calibri" panose="020F0502020204030204" pitchFamily="34" charset="0"/>
                <a:cs typeface="Calibri" panose="020F0502020204030204" pitchFamily="34" charset="0"/>
                <a:sym typeface="Calibri"/>
              </a:defRPr>
            </a:lvl1pPr>
          </a:lstStyle>
          <a:p>
            <a:pPr lvl="0"/>
            <a:r>
              <a:rPr lang="en-AU"/>
              <a:t>XX%</a:t>
            </a:r>
          </a:p>
        </p:txBody>
      </p:sp>
      <p:sp>
        <p:nvSpPr>
          <p:cNvPr id="54" name="Text Placeholder 3"/>
          <p:cNvSpPr>
            <a:spLocks noGrp="1"/>
          </p:cNvSpPr>
          <p:nvPr>
            <p:ph type="body" sz="quarter" idx="41" hasCustomPrompt="1"/>
          </p:nvPr>
        </p:nvSpPr>
        <p:spPr>
          <a:xfrm>
            <a:off x="6751835" y="2265931"/>
            <a:ext cx="1581149" cy="1579862"/>
          </a:xfrm>
          <a:prstGeom prst="ellipse">
            <a:avLst/>
          </a:prstGeom>
          <a:solidFill>
            <a:schemeClr val="bg1"/>
          </a:solidFill>
          <a:ln w="12700">
            <a:solidFill>
              <a:schemeClr val="accent1"/>
            </a:solidFill>
          </a:ln>
        </p:spPr>
        <p:txBody>
          <a:bodyPr anchor="ctr">
            <a:normAutofit/>
          </a:bodyPr>
          <a:lstStyle>
            <a:lvl1pPr algn="ctr">
              <a:defRPr kumimoji="0" lang="en-AU" sz="3999" b="1" i="0" u="none" strike="noStrike" cap="none" spc="0" normalizeH="0" baseline="0" dirty="0">
                <a:ln>
                  <a:noFill/>
                </a:ln>
                <a:noFill/>
                <a:effectLst/>
                <a:uFillTx/>
                <a:latin typeface="Calibri" panose="020F0502020204030204" pitchFamily="34" charset="0"/>
                <a:ea typeface="Calibri" panose="020F0502020204030204" pitchFamily="34" charset="0"/>
                <a:cs typeface="Calibri" panose="020F0502020204030204" pitchFamily="34" charset="0"/>
                <a:sym typeface="Calibri"/>
              </a:defRPr>
            </a:lvl1pPr>
          </a:lstStyle>
          <a:p>
            <a:pPr lvl="0"/>
            <a:r>
              <a:rPr lang="en-AU"/>
              <a:t>XX%</a:t>
            </a:r>
          </a:p>
        </p:txBody>
      </p:sp>
      <p:sp>
        <p:nvSpPr>
          <p:cNvPr id="56" name="Text Placeholder 3"/>
          <p:cNvSpPr>
            <a:spLocks noGrp="1"/>
          </p:cNvSpPr>
          <p:nvPr>
            <p:ph type="body" sz="quarter" idx="43" hasCustomPrompt="1"/>
          </p:nvPr>
        </p:nvSpPr>
        <p:spPr>
          <a:xfrm>
            <a:off x="9646932" y="2265931"/>
            <a:ext cx="1581149" cy="1579862"/>
          </a:xfrm>
          <a:prstGeom prst="ellipse">
            <a:avLst/>
          </a:prstGeom>
          <a:solidFill>
            <a:schemeClr val="bg1"/>
          </a:solidFill>
          <a:ln w="12700">
            <a:solidFill>
              <a:schemeClr val="accent1"/>
            </a:solidFill>
          </a:ln>
        </p:spPr>
        <p:txBody>
          <a:bodyPr anchor="ctr">
            <a:normAutofit/>
          </a:bodyPr>
          <a:lstStyle>
            <a:lvl1pPr algn="ctr">
              <a:defRPr kumimoji="0" lang="en-AU" sz="3999" b="1" i="0" u="none" strike="noStrike" cap="none" spc="0" normalizeH="0" baseline="0" dirty="0">
                <a:ln>
                  <a:noFill/>
                </a:ln>
                <a:noFill/>
                <a:effectLst/>
                <a:uFillTx/>
                <a:latin typeface="Calibri" panose="020F0502020204030204" pitchFamily="34" charset="0"/>
                <a:ea typeface="Calibri" panose="020F0502020204030204" pitchFamily="34" charset="0"/>
                <a:cs typeface="Calibri" panose="020F0502020204030204" pitchFamily="34" charset="0"/>
                <a:sym typeface="Calibri"/>
              </a:defRPr>
            </a:lvl1pPr>
          </a:lstStyle>
          <a:p>
            <a:pPr lvl="0"/>
            <a:r>
              <a:rPr lang="en-AU"/>
              <a:t>XX%</a:t>
            </a:r>
          </a:p>
        </p:txBody>
      </p:sp>
    </p:spTree>
    <p:extLst>
      <p:ext uri="{BB962C8B-B14F-4D97-AF65-F5344CB8AC3E}">
        <p14:creationId xmlns:p14="http://schemas.microsoft.com/office/powerpoint/2010/main" val="240442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Icons">
    <p:spTree>
      <p:nvGrpSpPr>
        <p:cNvPr id="1" name=""/>
        <p:cNvGrpSpPr/>
        <p:nvPr/>
      </p:nvGrpSpPr>
      <p:grpSpPr>
        <a:xfrm>
          <a:off x="0" y="0"/>
          <a:ext cx="0" cy="0"/>
          <a:chOff x="0" y="0"/>
          <a:chExt cx="0" cy="0"/>
        </a:xfrm>
      </p:grpSpPr>
      <p:sp>
        <p:nvSpPr>
          <p:cNvPr id="5" name="Graphic 22">
            <a:extLst>
              <a:ext uri="{FF2B5EF4-FFF2-40B4-BE49-F238E27FC236}">
                <a16:creationId xmlns:a16="http://schemas.microsoft.com/office/drawing/2014/main" id="{FEF49BED-BCB8-4BCC-8B12-53B9411D4758}"/>
              </a:ext>
            </a:extLst>
          </p:cNvPr>
          <p:cNvSpPr/>
          <p:nvPr userDrawn="1"/>
        </p:nvSpPr>
        <p:spPr>
          <a:xfrm>
            <a:off x="10762572" y="382035"/>
            <a:ext cx="1048429" cy="342644"/>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rgbClr val="175062"/>
          </a:solidFill>
          <a:ln w="10856" cap="flat">
            <a:noFill/>
            <a:prstDash val="solid"/>
            <a:miter/>
          </a:ln>
        </p:spPr>
        <p:txBody>
          <a:bodyPr rtlCol="0" anchor="ctr"/>
          <a:lstStyle/>
          <a:p>
            <a:endParaRPr lang="en-US" sz="1350"/>
          </a:p>
        </p:txBody>
      </p:sp>
      <p:sp>
        <p:nvSpPr>
          <p:cNvPr id="24" name="Text Placeholder 6">
            <a:extLst>
              <a:ext uri="{FF2B5EF4-FFF2-40B4-BE49-F238E27FC236}">
                <a16:creationId xmlns:a16="http://schemas.microsoft.com/office/drawing/2014/main" id="{E01ABF9A-C5F2-442B-BAC2-594E7296F1A6}"/>
              </a:ext>
            </a:extLst>
          </p:cNvPr>
          <p:cNvSpPr>
            <a:spLocks noGrp="1"/>
          </p:cNvSpPr>
          <p:nvPr>
            <p:ph type="body" sz="quarter" idx="15" hasCustomPrompt="1"/>
          </p:nvPr>
        </p:nvSpPr>
        <p:spPr>
          <a:xfrm>
            <a:off x="382323" y="2676525"/>
            <a:ext cx="2770452" cy="2962276"/>
          </a:xfrm>
          <a:prstGeom prst="roundRect">
            <a:avLst>
              <a:gd name="adj" fmla="val 5911"/>
            </a:avLst>
          </a:prstGeom>
          <a:ln>
            <a:solidFill>
              <a:schemeClr val="accent4"/>
            </a:solidFill>
          </a:ln>
        </p:spPr>
        <p:txBody>
          <a:bodyPr lIns="365760" tIns="792000" rIns="365760" bIns="365760" anchor="t"/>
          <a:lstStyle>
            <a:lvl1pPr algn="l">
              <a:defRPr sz="2399">
                <a:solidFill>
                  <a:schemeClr val="accent4"/>
                </a:solidFill>
              </a:defRPr>
            </a:lvl1pPr>
            <a:lvl2pPr algn="l">
              <a:defRPr sz="1400"/>
            </a:lvl2pPr>
            <a:lvl3pPr algn="ctr">
              <a:defRPr/>
            </a:lvl3pPr>
            <a:lvl4pPr algn="ctr">
              <a:defRPr/>
            </a:lvl4pPr>
            <a:lvl5pPr algn="ctr">
              <a:defRPr/>
            </a:lvl5pPr>
          </a:lstStyle>
          <a:p>
            <a:pPr lvl="0"/>
            <a:r>
              <a:rPr lang="en-US"/>
              <a:t>Title Goes Here</a:t>
            </a:r>
          </a:p>
        </p:txBody>
      </p:sp>
      <p:sp>
        <p:nvSpPr>
          <p:cNvPr id="12" name="Text Placeholder 6">
            <a:extLst>
              <a:ext uri="{FF2B5EF4-FFF2-40B4-BE49-F238E27FC236}">
                <a16:creationId xmlns:a16="http://schemas.microsoft.com/office/drawing/2014/main" id="{FA7E0B40-8A8E-4177-A4DD-4B777E0F3EE8}"/>
              </a:ext>
            </a:extLst>
          </p:cNvPr>
          <p:cNvSpPr>
            <a:spLocks noGrp="1"/>
          </p:cNvSpPr>
          <p:nvPr>
            <p:ph type="body" sz="quarter" idx="16" hasCustomPrompt="1"/>
          </p:nvPr>
        </p:nvSpPr>
        <p:spPr>
          <a:xfrm>
            <a:off x="3267958" y="2676525"/>
            <a:ext cx="2770452" cy="2962276"/>
          </a:xfrm>
          <a:prstGeom prst="roundRect">
            <a:avLst>
              <a:gd name="adj" fmla="val 5911"/>
            </a:avLst>
          </a:prstGeom>
          <a:ln>
            <a:solidFill>
              <a:schemeClr val="accent6"/>
            </a:solidFill>
          </a:ln>
        </p:spPr>
        <p:txBody>
          <a:bodyPr lIns="365760" tIns="792000" rIns="365760" bIns="365760" anchor="t"/>
          <a:lstStyle>
            <a:lvl1pPr algn="l">
              <a:defRPr sz="2399">
                <a:solidFill>
                  <a:schemeClr val="accent6"/>
                </a:solidFill>
              </a:defRPr>
            </a:lvl1pPr>
            <a:lvl2pPr algn="l">
              <a:defRPr sz="1400"/>
            </a:lvl2pPr>
            <a:lvl3pPr algn="ctr">
              <a:defRPr/>
            </a:lvl3pPr>
            <a:lvl4pPr algn="ctr">
              <a:defRPr/>
            </a:lvl4pPr>
            <a:lvl5pPr algn="ctr">
              <a:defRPr/>
            </a:lvl5pPr>
          </a:lstStyle>
          <a:p>
            <a:pPr lvl="0"/>
            <a:r>
              <a:rPr lang="en-US"/>
              <a:t>Title Goes Here</a:t>
            </a:r>
          </a:p>
        </p:txBody>
      </p:sp>
      <p:sp>
        <p:nvSpPr>
          <p:cNvPr id="13" name="Text Placeholder 6">
            <a:extLst>
              <a:ext uri="{FF2B5EF4-FFF2-40B4-BE49-F238E27FC236}">
                <a16:creationId xmlns:a16="http://schemas.microsoft.com/office/drawing/2014/main" id="{64E1EE49-E180-49E2-A8C0-26FF9EEC51A0}"/>
              </a:ext>
            </a:extLst>
          </p:cNvPr>
          <p:cNvSpPr>
            <a:spLocks noGrp="1"/>
          </p:cNvSpPr>
          <p:nvPr>
            <p:ph type="body" sz="quarter" idx="17" hasCustomPrompt="1"/>
          </p:nvPr>
        </p:nvSpPr>
        <p:spPr>
          <a:xfrm>
            <a:off x="6153591" y="2676525"/>
            <a:ext cx="2770452" cy="2962276"/>
          </a:xfrm>
          <a:prstGeom prst="roundRect">
            <a:avLst>
              <a:gd name="adj" fmla="val 5911"/>
            </a:avLst>
          </a:prstGeom>
          <a:ln>
            <a:solidFill>
              <a:schemeClr val="accent1"/>
            </a:solidFill>
          </a:ln>
        </p:spPr>
        <p:txBody>
          <a:bodyPr lIns="365760" tIns="792000" rIns="365760" bIns="365760" anchor="t"/>
          <a:lstStyle>
            <a:lvl1pPr algn="l">
              <a:defRPr sz="2399">
                <a:solidFill>
                  <a:schemeClr val="accent1"/>
                </a:solidFill>
              </a:defRPr>
            </a:lvl1pPr>
            <a:lvl2pPr algn="l">
              <a:defRPr sz="1400"/>
            </a:lvl2pPr>
            <a:lvl3pPr algn="ctr">
              <a:defRPr/>
            </a:lvl3pPr>
            <a:lvl4pPr algn="ctr">
              <a:defRPr/>
            </a:lvl4pPr>
            <a:lvl5pPr algn="ctr">
              <a:defRPr/>
            </a:lvl5pPr>
          </a:lstStyle>
          <a:p>
            <a:pPr lvl="0"/>
            <a:r>
              <a:rPr lang="en-US"/>
              <a:t>Title Goes Here</a:t>
            </a:r>
          </a:p>
        </p:txBody>
      </p:sp>
      <p:sp>
        <p:nvSpPr>
          <p:cNvPr id="14" name="Text Placeholder 6">
            <a:extLst>
              <a:ext uri="{FF2B5EF4-FFF2-40B4-BE49-F238E27FC236}">
                <a16:creationId xmlns:a16="http://schemas.microsoft.com/office/drawing/2014/main" id="{D82E8EDE-4C56-46F1-9E42-08D34FECAA12}"/>
              </a:ext>
            </a:extLst>
          </p:cNvPr>
          <p:cNvSpPr>
            <a:spLocks noGrp="1"/>
          </p:cNvSpPr>
          <p:nvPr>
            <p:ph type="body" sz="quarter" idx="18" hasCustomPrompt="1"/>
          </p:nvPr>
        </p:nvSpPr>
        <p:spPr>
          <a:xfrm>
            <a:off x="9039226" y="2676525"/>
            <a:ext cx="2770452" cy="2962276"/>
          </a:xfrm>
          <a:prstGeom prst="roundRect">
            <a:avLst>
              <a:gd name="adj" fmla="val 5911"/>
            </a:avLst>
          </a:prstGeom>
          <a:ln>
            <a:solidFill>
              <a:schemeClr val="accent3"/>
            </a:solidFill>
          </a:ln>
        </p:spPr>
        <p:txBody>
          <a:bodyPr lIns="365760" tIns="792000" rIns="365760" bIns="365760" anchor="t"/>
          <a:lstStyle>
            <a:lvl1pPr algn="l">
              <a:defRPr sz="2399">
                <a:solidFill>
                  <a:schemeClr val="accent3"/>
                </a:solidFill>
              </a:defRPr>
            </a:lvl1pPr>
            <a:lvl2pPr algn="l">
              <a:defRPr sz="1400"/>
            </a:lvl2pPr>
            <a:lvl3pPr algn="ctr">
              <a:defRPr/>
            </a:lvl3pPr>
            <a:lvl4pPr algn="ctr">
              <a:defRPr/>
            </a:lvl4pPr>
            <a:lvl5pPr algn="ctr">
              <a:defRPr/>
            </a:lvl5pPr>
          </a:lstStyle>
          <a:p>
            <a:pPr lvl="0"/>
            <a:r>
              <a:rPr lang="en-US"/>
              <a:t>Title Goes Here</a:t>
            </a:r>
          </a:p>
        </p:txBody>
      </p:sp>
      <p:sp>
        <p:nvSpPr>
          <p:cNvPr id="22" name="Text Placeholder 16">
            <a:extLst>
              <a:ext uri="{FF2B5EF4-FFF2-40B4-BE49-F238E27FC236}">
                <a16:creationId xmlns:a16="http://schemas.microsoft.com/office/drawing/2014/main" id="{0188E806-012A-4BAD-AC94-950CB41FAA03}"/>
              </a:ext>
            </a:extLst>
          </p:cNvPr>
          <p:cNvSpPr>
            <a:spLocks noGrp="1"/>
          </p:cNvSpPr>
          <p:nvPr>
            <p:ph type="body" sz="quarter" idx="14" hasCustomPrompt="1"/>
          </p:nvPr>
        </p:nvSpPr>
        <p:spPr>
          <a:xfrm>
            <a:off x="381001" y="352427"/>
            <a:ext cx="10172700" cy="480437"/>
          </a:xfrm>
        </p:spPr>
        <p:txBody>
          <a:bodyPr anchor="t"/>
          <a:lstStyle>
            <a:lvl1pPr>
              <a:defRPr lang="en-US" sz="3599" kern="1200" dirty="0" smtClean="0">
                <a:solidFill>
                  <a:schemeClr val="accent1"/>
                </a:solidFill>
                <a:latin typeface="+mj-lt"/>
                <a:ea typeface="+mj-ea"/>
                <a:cs typeface="+mj-cs"/>
              </a:defRPr>
            </a:lvl1pPr>
            <a:lvl2pPr>
              <a:defRPr sz="1999">
                <a:solidFill>
                  <a:schemeClr val="tx1">
                    <a:lumMod val="75000"/>
                    <a:lumOff val="25000"/>
                  </a:schemeClr>
                </a:solidFill>
              </a:defRPr>
            </a:lvl2pPr>
          </a:lstStyle>
          <a:p>
            <a:pPr lvl="0"/>
            <a:r>
              <a:rPr lang="en-US"/>
              <a:t>Title Goes Here</a:t>
            </a:r>
          </a:p>
        </p:txBody>
      </p:sp>
      <p:sp>
        <p:nvSpPr>
          <p:cNvPr id="26" name="Text Placeholder 16">
            <a:extLst>
              <a:ext uri="{FF2B5EF4-FFF2-40B4-BE49-F238E27FC236}">
                <a16:creationId xmlns:a16="http://schemas.microsoft.com/office/drawing/2014/main" id="{0188E806-012A-4BAD-AC94-950CB41FAA03}"/>
              </a:ext>
            </a:extLst>
          </p:cNvPr>
          <p:cNvSpPr>
            <a:spLocks noGrp="1"/>
          </p:cNvSpPr>
          <p:nvPr>
            <p:ph type="body" sz="quarter" idx="28" hasCustomPrompt="1"/>
          </p:nvPr>
        </p:nvSpPr>
        <p:spPr>
          <a:xfrm>
            <a:off x="381001" y="888693"/>
            <a:ext cx="10172700" cy="266590"/>
          </a:xfrm>
        </p:spPr>
        <p:txBody>
          <a:bodyPr anchor="t"/>
          <a:lstStyle>
            <a:lvl1pPr>
              <a:defRPr lang="en-US" sz="1999" kern="1200" dirty="0" smtClean="0">
                <a:solidFill>
                  <a:schemeClr val="tx1">
                    <a:lumMod val="75000"/>
                    <a:lumOff val="25000"/>
                  </a:schemeClr>
                </a:solidFill>
                <a:latin typeface="+mn-lt"/>
                <a:ea typeface="+mj-ea"/>
                <a:cs typeface="+mj-cs"/>
              </a:defRPr>
            </a:lvl1pPr>
            <a:lvl2pPr>
              <a:defRPr lang="en-US" sz="1999" kern="1200" dirty="0">
                <a:solidFill>
                  <a:schemeClr val="tx1">
                    <a:lumMod val="75000"/>
                    <a:lumOff val="25000"/>
                  </a:schemeClr>
                </a:solidFill>
                <a:latin typeface="+mn-lt"/>
                <a:ea typeface="+mn-ea"/>
                <a:cs typeface="+mn-cs"/>
              </a:defRPr>
            </a:lvl2pPr>
          </a:lstStyle>
          <a:p>
            <a:pPr marL="0" lvl="0" indent="0" algn="l" defTabSz="914103" rtl="0" eaLnBrk="1" latinLnBrk="0" hangingPunct="1">
              <a:lnSpc>
                <a:spcPct val="90000"/>
              </a:lnSpc>
              <a:spcBef>
                <a:spcPts val="0"/>
              </a:spcBef>
              <a:spcAft>
                <a:spcPts val="300"/>
              </a:spcAft>
              <a:buFont typeface="Arial" panose="020B0604020202020204" pitchFamily="34" charset="0"/>
              <a:buNone/>
            </a:pPr>
            <a:r>
              <a:rPr lang="en-US"/>
              <a:t>Subtitle Goes Here</a:t>
            </a:r>
          </a:p>
        </p:txBody>
      </p:sp>
      <p:sp>
        <p:nvSpPr>
          <p:cNvPr id="27" name="Footer Placeholder 4">
            <a:extLst>
              <a:ext uri="{FF2B5EF4-FFF2-40B4-BE49-F238E27FC236}">
                <a16:creationId xmlns:a16="http://schemas.microsoft.com/office/drawing/2014/main" id="{F2DA20C9-73A5-4CAF-BD97-746014673F02}"/>
              </a:ext>
            </a:extLst>
          </p:cNvPr>
          <p:cNvSpPr>
            <a:spLocks noGrp="1"/>
          </p:cNvSpPr>
          <p:nvPr>
            <p:ph type="ftr" sz="quarter" idx="3"/>
          </p:nvPr>
        </p:nvSpPr>
        <p:spPr>
          <a:xfrm>
            <a:off x="381000" y="6424613"/>
            <a:ext cx="4114800" cy="136525"/>
          </a:xfrm>
          <a:prstGeom prst="rect">
            <a:avLst/>
          </a:prstGeom>
        </p:spPr>
        <p:txBody>
          <a:bodyPr vert="horz" lIns="0" tIns="0" rIns="0" bIns="0" rtlCol="0" anchor="ctr"/>
          <a:lstStyle>
            <a:lvl1pPr>
              <a:defRPr lang="en-US" sz="1000" smtClean="0">
                <a:solidFill>
                  <a:schemeClr val="tx1">
                    <a:tint val="75000"/>
                  </a:schemeClr>
                </a:solidFill>
              </a:defRPr>
            </a:lvl1pPr>
          </a:lstStyle>
          <a:p>
            <a:r>
              <a:rPr lang="en-US"/>
              <a:t>© AARNet Pty Ltd </a:t>
            </a:r>
          </a:p>
        </p:txBody>
      </p:sp>
      <p:sp>
        <p:nvSpPr>
          <p:cNvPr id="28" name="Slide Number Placeholder 5">
            <a:extLst>
              <a:ext uri="{FF2B5EF4-FFF2-40B4-BE49-F238E27FC236}">
                <a16:creationId xmlns:a16="http://schemas.microsoft.com/office/drawing/2014/main" id="{A40616C7-5811-4509-B0F2-0CDB3F9CA3F2}"/>
              </a:ext>
            </a:extLst>
          </p:cNvPr>
          <p:cNvSpPr>
            <a:spLocks noGrp="1"/>
          </p:cNvSpPr>
          <p:nvPr>
            <p:ph type="sldNum" sz="quarter" idx="4"/>
          </p:nvPr>
        </p:nvSpPr>
        <p:spPr>
          <a:xfrm>
            <a:off x="9067800" y="6424613"/>
            <a:ext cx="2743200" cy="136525"/>
          </a:xfrm>
          <a:prstGeom prst="rect">
            <a:avLst/>
          </a:prstGeom>
        </p:spPr>
        <p:txBody>
          <a:bodyPr vert="horz" lIns="0" tIns="0" rIns="0" bIns="0" rtlCol="0" anchor="ctr"/>
          <a:lstStyle>
            <a:lvl1pPr algn="r">
              <a:defRPr lang="en-US" sz="1000" smtClean="0">
                <a:solidFill>
                  <a:schemeClr val="tx1">
                    <a:tint val="75000"/>
                  </a:schemeClr>
                </a:solidFill>
              </a:defRPr>
            </a:lvl1pPr>
          </a:lstStyle>
          <a:p>
            <a:fld id="{95B7E756-53CD-436E-9922-3A38B2836629}" type="slidenum">
              <a:rPr lang="en-PH" smtClean="0"/>
              <a:pPr/>
              <a:t>‹#›</a:t>
            </a:fld>
            <a:endParaRPr lang="en-PH"/>
          </a:p>
        </p:txBody>
      </p:sp>
      <p:sp>
        <p:nvSpPr>
          <p:cNvPr id="3" name="Text Placeholder 2"/>
          <p:cNvSpPr>
            <a:spLocks noGrp="1"/>
          </p:cNvSpPr>
          <p:nvPr>
            <p:ph type="body" sz="quarter" idx="29"/>
          </p:nvPr>
        </p:nvSpPr>
        <p:spPr>
          <a:xfrm>
            <a:off x="1073250" y="1952323"/>
            <a:ext cx="1388597" cy="1385092"/>
          </a:xfrm>
          <a:prstGeom prst="ellipse">
            <a:avLst/>
          </a:prstGeom>
          <a:solidFill>
            <a:schemeClr val="bg1"/>
          </a:solidFill>
          <a:ln>
            <a:solidFill>
              <a:schemeClr val="accent4"/>
            </a:solidFill>
          </a:ln>
        </p:spPr>
        <p:txBody>
          <a:bodyPr anchor="ctr"/>
          <a:lstStyle>
            <a:lvl1pPr algn="ctr">
              <a:defRPr>
                <a:noFill/>
              </a:defRPr>
            </a:lvl1pPr>
          </a:lstStyle>
          <a:p>
            <a:pPr lvl="0"/>
            <a:endParaRPr lang="en-AU"/>
          </a:p>
        </p:txBody>
      </p:sp>
      <p:sp>
        <p:nvSpPr>
          <p:cNvPr id="23" name="Text Placeholder 2"/>
          <p:cNvSpPr>
            <a:spLocks noGrp="1"/>
          </p:cNvSpPr>
          <p:nvPr>
            <p:ph type="body" sz="quarter" idx="30"/>
          </p:nvPr>
        </p:nvSpPr>
        <p:spPr>
          <a:xfrm>
            <a:off x="3958884" y="1952323"/>
            <a:ext cx="1388597" cy="1385092"/>
          </a:xfrm>
          <a:prstGeom prst="ellipse">
            <a:avLst/>
          </a:prstGeom>
          <a:solidFill>
            <a:schemeClr val="bg1"/>
          </a:solidFill>
          <a:ln>
            <a:solidFill>
              <a:schemeClr val="accent6"/>
            </a:solidFill>
          </a:ln>
        </p:spPr>
        <p:txBody>
          <a:bodyPr anchor="ctr"/>
          <a:lstStyle>
            <a:lvl1pPr algn="ctr">
              <a:defRPr>
                <a:noFill/>
              </a:defRPr>
            </a:lvl1pPr>
          </a:lstStyle>
          <a:p>
            <a:pPr lvl="0"/>
            <a:endParaRPr lang="en-AU"/>
          </a:p>
        </p:txBody>
      </p:sp>
      <p:sp>
        <p:nvSpPr>
          <p:cNvPr id="25" name="Text Placeholder 2"/>
          <p:cNvSpPr>
            <a:spLocks noGrp="1"/>
          </p:cNvSpPr>
          <p:nvPr>
            <p:ph type="body" sz="quarter" idx="31"/>
          </p:nvPr>
        </p:nvSpPr>
        <p:spPr>
          <a:xfrm>
            <a:off x="6841148" y="1952323"/>
            <a:ext cx="1388597" cy="1385092"/>
          </a:xfrm>
          <a:prstGeom prst="ellipse">
            <a:avLst/>
          </a:prstGeom>
          <a:solidFill>
            <a:schemeClr val="bg1"/>
          </a:solidFill>
          <a:ln>
            <a:solidFill>
              <a:schemeClr val="accent1"/>
            </a:solidFill>
          </a:ln>
        </p:spPr>
        <p:txBody>
          <a:bodyPr anchor="ctr"/>
          <a:lstStyle>
            <a:lvl1pPr algn="ctr">
              <a:defRPr>
                <a:noFill/>
              </a:defRPr>
            </a:lvl1pPr>
          </a:lstStyle>
          <a:p>
            <a:pPr lvl="0"/>
            <a:endParaRPr lang="en-AU"/>
          </a:p>
        </p:txBody>
      </p:sp>
      <p:sp>
        <p:nvSpPr>
          <p:cNvPr id="29" name="Text Placeholder 2"/>
          <p:cNvSpPr>
            <a:spLocks noGrp="1"/>
          </p:cNvSpPr>
          <p:nvPr>
            <p:ph type="body" sz="quarter" idx="32"/>
          </p:nvPr>
        </p:nvSpPr>
        <p:spPr>
          <a:xfrm>
            <a:off x="9723411" y="1952323"/>
            <a:ext cx="1388597" cy="1385092"/>
          </a:xfrm>
          <a:prstGeom prst="ellipse">
            <a:avLst/>
          </a:prstGeom>
          <a:solidFill>
            <a:schemeClr val="bg1"/>
          </a:solidFill>
          <a:ln>
            <a:solidFill>
              <a:schemeClr val="accent3"/>
            </a:solidFill>
          </a:ln>
        </p:spPr>
        <p:txBody>
          <a:bodyPr anchor="ctr"/>
          <a:lstStyle>
            <a:lvl1pPr algn="ctr">
              <a:defRPr>
                <a:noFill/>
              </a:defRPr>
            </a:lvl1pPr>
          </a:lstStyle>
          <a:p>
            <a:pPr lvl="0"/>
            <a:endParaRPr lang="en-AU"/>
          </a:p>
        </p:txBody>
      </p:sp>
    </p:spTree>
    <p:extLst>
      <p:ext uri="{BB962C8B-B14F-4D97-AF65-F5344CB8AC3E}">
        <p14:creationId xmlns:p14="http://schemas.microsoft.com/office/powerpoint/2010/main" val="14083511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01">
    <p:bg>
      <p:bgPr>
        <a:gradFill>
          <a:gsLst>
            <a:gs pos="0">
              <a:schemeClr val="accent3"/>
            </a:gs>
            <a:gs pos="99000">
              <a:schemeClr val="accent2"/>
            </a:gs>
          </a:gsLst>
          <a:lin ang="8100000" scaled="1"/>
        </a:gra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CE3707-E6C9-43C3-BF57-092F692957BF}"/>
              </a:ext>
            </a:extLst>
          </p:cNvPr>
          <p:cNvPicPr>
            <a:picLocks noChangeAspect="1"/>
          </p:cNvPicPr>
          <p:nvPr userDrawn="1"/>
        </p:nvPicPr>
        <p:blipFill rotWithShape="1">
          <a:blip r:embed="rId2" cstate="screen">
            <a:duotone>
              <a:schemeClr val="accent1">
                <a:shade val="45000"/>
                <a:satMod val="135000"/>
              </a:schemeClr>
              <a:prstClr val="white"/>
            </a:duotone>
            <a:alphaModFix amt="15000"/>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Graphic 22">
            <a:extLst>
              <a:ext uri="{FF2B5EF4-FFF2-40B4-BE49-F238E27FC236}">
                <a16:creationId xmlns:a16="http://schemas.microsoft.com/office/drawing/2014/main" id="{14F52529-11BC-49C7-8B2D-17D042C2C633}"/>
              </a:ext>
            </a:extLst>
          </p:cNvPr>
          <p:cNvSpPr/>
          <p:nvPr userDrawn="1"/>
        </p:nvSpPr>
        <p:spPr>
          <a:xfrm>
            <a:off x="10762572" y="382035"/>
            <a:ext cx="1048429" cy="342644"/>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chemeClr val="bg1"/>
          </a:solidFill>
          <a:ln w="10856" cap="flat">
            <a:noFill/>
            <a:prstDash val="solid"/>
            <a:miter/>
          </a:ln>
        </p:spPr>
        <p:txBody>
          <a:bodyPr rtlCol="0" anchor="ctr"/>
          <a:lstStyle/>
          <a:p>
            <a:endParaRPr lang="en-US" sz="1350"/>
          </a:p>
        </p:txBody>
      </p:sp>
      <p:sp>
        <p:nvSpPr>
          <p:cNvPr id="11" name="Text Placeholder 16">
            <a:extLst>
              <a:ext uri="{FF2B5EF4-FFF2-40B4-BE49-F238E27FC236}">
                <a16:creationId xmlns:a16="http://schemas.microsoft.com/office/drawing/2014/main" id="{163F6ADE-EAF4-4F9E-A3F5-3EBFA29A91B3}"/>
              </a:ext>
            </a:extLst>
          </p:cNvPr>
          <p:cNvSpPr>
            <a:spLocks noGrp="1"/>
          </p:cNvSpPr>
          <p:nvPr>
            <p:ph type="body" sz="quarter" idx="14" hasCustomPrompt="1"/>
          </p:nvPr>
        </p:nvSpPr>
        <p:spPr>
          <a:xfrm>
            <a:off x="2366964" y="2152649"/>
            <a:ext cx="7458075" cy="2552703"/>
          </a:xfrm>
        </p:spPr>
        <p:txBody>
          <a:bodyPr anchor="ctr"/>
          <a:lstStyle>
            <a:lvl1pPr algn="ctr">
              <a:spcAft>
                <a:spcPts val="1200"/>
              </a:spcAft>
              <a:defRPr sz="3999">
                <a:solidFill>
                  <a:schemeClr val="bg1"/>
                </a:solidFill>
              </a:defRPr>
            </a:lvl1pPr>
            <a:lvl2pPr algn="ctr">
              <a:spcAft>
                <a:spcPts val="1200"/>
              </a:spcAft>
              <a:defRPr sz="2399">
                <a:solidFill>
                  <a:schemeClr val="bg1"/>
                </a:solidFill>
              </a:defRPr>
            </a:lvl2pPr>
          </a:lstStyle>
          <a:p>
            <a:pPr lvl="0"/>
            <a:r>
              <a:rPr lang="en-US"/>
              <a:t>Divider Title Goes Here</a:t>
            </a:r>
          </a:p>
          <a:p>
            <a:pPr lvl="1"/>
            <a:r>
              <a:rPr lang="en-US"/>
              <a:t>Subtitle Goes Here</a:t>
            </a:r>
          </a:p>
        </p:txBody>
      </p:sp>
      <p:sp>
        <p:nvSpPr>
          <p:cNvPr id="12" name="Rectangle 11"/>
          <p:cNvSpPr/>
          <p:nvPr userDrawn="1"/>
        </p:nvSpPr>
        <p:spPr>
          <a:xfrm>
            <a:off x="381001" y="6407296"/>
            <a:ext cx="4254500" cy="153888"/>
          </a:xfrm>
          <a:prstGeom prst="rect">
            <a:avLst/>
          </a:prstGeom>
        </p:spPr>
        <p:txBody>
          <a:bodyPr wrap="square" lIns="0" tIns="0" rIns="0" bIns="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lang="en-US" sz="1000" kern="1200" noProof="0">
                <a:solidFill>
                  <a:schemeClr val="bg1"/>
                </a:solidFill>
                <a:latin typeface="+mn-lt"/>
                <a:ea typeface="+mn-ea"/>
                <a:cs typeface="+mn-cs"/>
              </a:rPr>
              <a:t>© AARNet Pty Ltd </a:t>
            </a:r>
          </a:p>
        </p:txBody>
      </p:sp>
      <p:sp>
        <p:nvSpPr>
          <p:cNvPr id="13" name="Rectangle 12"/>
          <p:cNvSpPr/>
          <p:nvPr userDrawn="1"/>
        </p:nvSpPr>
        <p:spPr>
          <a:xfrm>
            <a:off x="9702800" y="6407296"/>
            <a:ext cx="2108200" cy="153888"/>
          </a:xfrm>
          <a:prstGeom prst="rect">
            <a:avLst/>
          </a:prstGeom>
        </p:spPr>
        <p:txBody>
          <a:bodyPr wrap="square" lIns="0" tIns="0" rIns="0" bIns="0">
            <a:spAutoFit/>
          </a:bodyPr>
          <a:lstStyle/>
          <a:p>
            <a:pPr marL="0" marR="0" lvl="0" indent="0" algn="r" defTabSz="914103" rtl="0" eaLnBrk="1" fontAlgn="auto" latinLnBrk="0" hangingPunct="1">
              <a:lnSpc>
                <a:spcPct val="100000"/>
              </a:lnSpc>
              <a:spcBef>
                <a:spcPts val="0"/>
              </a:spcBef>
              <a:spcAft>
                <a:spcPts val="0"/>
              </a:spcAft>
              <a:buClrTx/>
              <a:buSzTx/>
              <a:buFontTx/>
              <a:buNone/>
              <a:tabLst/>
              <a:defRPr/>
            </a:pPr>
            <a:fld id="{FC693F2B-463A-4EF7-A345-E0AFEC00692B}" type="slidenum">
              <a:rPr lang="en-US" sz="1000" kern="1200" noProof="0" smtClean="0">
                <a:solidFill>
                  <a:schemeClr val="bg1"/>
                </a:solidFill>
                <a:latin typeface="+mn-lt"/>
                <a:ea typeface="+mn-ea"/>
                <a:cs typeface="+mn-cs"/>
              </a:rPr>
              <a:pPr marL="0" marR="0" lvl="0" indent="0" algn="r" defTabSz="914103" rtl="0" eaLnBrk="1" fontAlgn="auto" latinLnBrk="0" hangingPunct="1">
                <a:lnSpc>
                  <a:spcPct val="100000"/>
                </a:lnSpc>
                <a:spcBef>
                  <a:spcPts val="0"/>
                </a:spcBef>
                <a:spcAft>
                  <a:spcPts val="0"/>
                </a:spcAft>
                <a:buClrTx/>
                <a:buSzTx/>
                <a:buFontTx/>
                <a:buNone/>
                <a:tabLst/>
                <a:defRPr/>
              </a:pPr>
              <a:t>‹#›</a:t>
            </a:fld>
            <a:endParaRPr lang="en-US" sz="1000" kern="1200" noProof="0">
              <a:solidFill>
                <a:schemeClr val="bg1"/>
              </a:solidFill>
              <a:latin typeface="+mn-lt"/>
              <a:ea typeface="+mn-ea"/>
              <a:cs typeface="+mn-cs"/>
            </a:endParaRPr>
          </a:p>
        </p:txBody>
      </p:sp>
    </p:spTree>
    <p:extLst>
      <p:ext uri="{BB962C8B-B14F-4D97-AF65-F5344CB8AC3E}">
        <p14:creationId xmlns:p14="http://schemas.microsoft.com/office/powerpoint/2010/main" val="1303432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02">
    <p:bg>
      <p:bgPr>
        <a:gradFill>
          <a:gsLst>
            <a:gs pos="100000">
              <a:schemeClr val="accent3"/>
            </a:gs>
            <a:gs pos="0">
              <a:schemeClr val="accent5"/>
            </a:gs>
          </a:gsLst>
          <a:lin ang="81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607954-08F5-4341-B16D-F24822796CDD}"/>
              </a:ext>
            </a:extLst>
          </p:cNvPr>
          <p:cNvPicPr>
            <a:picLocks noChangeAspect="1"/>
          </p:cNvPicPr>
          <p:nvPr userDrawn="1"/>
        </p:nvPicPr>
        <p:blipFill rotWithShape="1">
          <a:blip r:embed="rId2" cstate="screen">
            <a:duotone>
              <a:schemeClr val="accent1">
                <a:shade val="45000"/>
                <a:satMod val="135000"/>
              </a:schemeClr>
              <a:prstClr val="white"/>
            </a:duotone>
            <a:alphaModFix amt="15000"/>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Graphic 22">
            <a:extLst>
              <a:ext uri="{FF2B5EF4-FFF2-40B4-BE49-F238E27FC236}">
                <a16:creationId xmlns:a16="http://schemas.microsoft.com/office/drawing/2014/main" id="{14F52529-11BC-49C7-8B2D-17D042C2C633}"/>
              </a:ext>
            </a:extLst>
          </p:cNvPr>
          <p:cNvSpPr/>
          <p:nvPr userDrawn="1"/>
        </p:nvSpPr>
        <p:spPr>
          <a:xfrm>
            <a:off x="10762572" y="382035"/>
            <a:ext cx="1048429" cy="342644"/>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chemeClr val="bg1"/>
          </a:solidFill>
          <a:ln w="10856" cap="flat">
            <a:noFill/>
            <a:prstDash val="solid"/>
            <a:miter/>
          </a:ln>
        </p:spPr>
        <p:txBody>
          <a:bodyPr rtlCol="0" anchor="ctr"/>
          <a:lstStyle/>
          <a:p>
            <a:endParaRPr lang="en-US" sz="1350"/>
          </a:p>
        </p:txBody>
      </p:sp>
      <p:sp>
        <p:nvSpPr>
          <p:cNvPr id="11" name="Text Placeholder 16">
            <a:extLst>
              <a:ext uri="{FF2B5EF4-FFF2-40B4-BE49-F238E27FC236}">
                <a16:creationId xmlns:a16="http://schemas.microsoft.com/office/drawing/2014/main" id="{163F6ADE-EAF4-4F9E-A3F5-3EBFA29A91B3}"/>
              </a:ext>
            </a:extLst>
          </p:cNvPr>
          <p:cNvSpPr>
            <a:spLocks noGrp="1"/>
          </p:cNvSpPr>
          <p:nvPr>
            <p:ph type="body" sz="quarter" idx="14" hasCustomPrompt="1"/>
          </p:nvPr>
        </p:nvSpPr>
        <p:spPr>
          <a:xfrm>
            <a:off x="2366964" y="2152649"/>
            <a:ext cx="7458075" cy="2552703"/>
          </a:xfrm>
        </p:spPr>
        <p:txBody>
          <a:bodyPr anchor="ctr"/>
          <a:lstStyle>
            <a:lvl1pPr algn="ctr">
              <a:spcAft>
                <a:spcPts val="1200"/>
              </a:spcAft>
              <a:defRPr sz="3999">
                <a:solidFill>
                  <a:schemeClr val="bg1"/>
                </a:solidFill>
              </a:defRPr>
            </a:lvl1pPr>
            <a:lvl2pPr algn="ctr">
              <a:spcAft>
                <a:spcPts val="1200"/>
              </a:spcAft>
              <a:defRPr sz="2399">
                <a:solidFill>
                  <a:schemeClr val="bg1"/>
                </a:solidFill>
              </a:defRPr>
            </a:lvl2pPr>
          </a:lstStyle>
          <a:p>
            <a:pPr lvl="0"/>
            <a:r>
              <a:rPr lang="en-US"/>
              <a:t>Divider Title Goes Here</a:t>
            </a:r>
          </a:p>
          <a:p>
            <a:pPr lvl="1"/>
            <a:r>
              <a:rPr lang="en-US"/>
              <a:t>Subtitle Goes Here</a:t>
            </a:r>
          </a:p>
        </p:txBody>
      </p:sp>
      <p:sp>
        <p:nvSpPr>
          <p:cNvPr id="10" name="Rectangle 9"/>
          <p:cNvSpPr/>
          <p:nvPr userDrawn="1"/>
        </p:nvSpPr>
        <p:spPr>
          <a:xfrm>
            <a:off x="381001" y="6407296"/>
            <a:ext cx="4254500" cy="153888"/>
          </a:xfrm>
          <a:prstGeom prst="rect">
            <a:avLst/>
          </a:prstGeom>
        </p:spPr>
        <p:txBody>
          <a:bodyPr wrap="square" lIns="0" tIns="0" rIns="0" bIns="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lang="en-US" sz="1000" kern="1200" noProof="0">
                <a:solidFill>
                  <a:schemeClr val="bg1"/>
                </a:solidFill>
                <a:latin typeface="+mn-lt"/>
                <a:ea typeface="+mn-ea"/>
                <a:cs typeface="+mn-cs"/>
              </a:rPr>
              <a:t>© AARNet Pty Ltd </a:t>
            </a:r>
          </a:p>
        </p:txBody>
      </p:sp>
      <p:sp>
        <p:nvSpPr>
          <p:cNvPr id="13" name="Rectangle 12"/>
          <p:cNvSpPr/>
          <p:nvPr userDrawn="1"/>
        </p:nvSpPr>
        <p:spPr>
          <a:xfrm>
            <a:off x="9702800" y="6407296"/>
            <a:ext cx="2108200" cy="153888"/>
          </a:xfrm>
          <a:prstGeom prst="rect">
            <a:avLst/>
          </a:prstGeom>
        </p:spPr>
        <p:txBody>
          <a:bodyPr wrap="square" lIns="0" tIns="0" rIns="0" bIns="0">
            <a:spAutoFit/>
          </a:bodyPr>
          <a:lstStyle/>
          <a:p>
            <a:pPr marL="0" marR="0" lvl="0" indent="0" algn="r" defTabSz="914103" rtl="0" eaLnBrk="1" fontAlgn="auto" latinLnBrk="0" hangingPunct="1">
              <a:lnSpc>
                <a:spcPct val="100000"/>
              </a:lnSpc>
              <a:spcBef>
                <a:spcPts val="0"/>
              </a:spcBef>
              <a:spcAft>
                <a:spcPts val="0"/>
              </a:spcAft>
              <a:buClrTx/>
              <a:buSzTx/>
              <a:buFontTx/>
              <a:buNone/>
              <a:tabLst/>
              <a:defRPr/>
            </a:pPr>
            <a:fld id="{FC693F2B-463A-4EF7-A345-E0AFEC00692B}" type="slidenum">
              <a:rPr lang="en-US" sz="1000" kern="1200" noProof="0" smtClean="0">
                <a:solidFill>
                  <a:schemeClr val="bg1"/>
                </a:solidFill>
                <a:latin typeface="+mn-lt"/>
                <a:ea typeface="+mn-ea"/>
                <a:cs typeface="+mn-cs"/>
              </a:rPr>
              <a:pPr marL="0" marR="0" lvl="0" indent="0" algn="r" defTabSz="914103" rtl="0" eaLnBrk="1" fontAlgn="auto" latinLnBrk="0" hangingPunct="1">
                <a:lnSpc>
                  <a:spcPct val="100000"/>
                </a:lnSpc>
                <a:spcBef>
                  <a:spcPts val="0"/>
                </a:spcBef>
                <a:spcAft>
                  <a:spcPts val="0"/>
                </a:spcAft>
                <a:buClrTx/>
                <a:buSzTx/>
                <a:buFontTx/>
                <a:buNone/>
                <a:tabLst/>
                <a:defRPr/>
              </a:pPr>
              <a:t>‹#›</a:t>
            </a:fld>
            <a:endParaRPr lang="en-US" sz="1000" kern="1200" noProof="0">
              <a:solidFill>
                <a:schemeClr val="bg1"/>
              </a:solidFill>
              <a:latin typeface="+mn-lt"/>
              <a:ea typeface="+mn-ea"/>
              <a:cs typeface="+mn-cs"/>
            </a:endParaRPr>
          </a:p>
        </p:txBody>
      </p:sp>
    </p:spTree>
    <p:extLst>
      <p:ext uri="{BB962C8B-B14F-4D97-AF65-F5344CB8AC3E}">
        <p14:creationId xmlns:p14="http://schemas.microsoft.com/office/powerpoint/2010/main" val="36305119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03">
    <p:bg>
      <p:bgPr>
        <a:gradFill>
          <a:gsLst>
            <a:gs pos="100000">
              <a:schemeClr val="accent1"/>
            </a:gs>
            <a:gs pos="0">
              <a:schemeClr val="accent4"/>
            </a:gs>
          </a:gsLst>
          <a:lin ang="8100000" scaled="1"/>
        </a:gra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8607954-08F5-4341-B16D-F24822796CDD}"/>
              </a:ext>
            </a:extLst>
          </p:cNvPr>
          <p:cNvPicPr>
            <a:picLocks noChangeAspect="1"/>
          </p:cNvPicPr>
          <p:nvPr userDrawn="1"/>
        </p:nvPicPr>
        <p:blipFill rotWithShape="1">
          <a:blip r:embed="rId2" cstate="screen">
            <a:duotone>
              <a:schemeClr val="accent1">
                <a:shade val="45000"/>
                <a:satMod val="135000"/>
              </a:schemeClr>
              <a:prstClr val="white"/>
            </a:duotone>
            <a:alphaModFix amt="15000"/>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9" name="Graphic 22">
            <a:extLst>
              <a:ext uri="{FF2B5EF4-FFF2-40B4-BE49-F238E27FC236}">
                <a16:creationId xmlns:a16="http://schemas.microsoft.com/office/drawing/2014/main" id="{14F52529-11BC-49C7-8B2D-17D042C2C633}"/>
              </a:ext>
            </a:extLst>
          </p:cNvPr>
          <p:cNvSpPr/>
          <p:nvPr userDrawn="1"/>
        </p:nvSpPr>
        <p:spPr>
          <a:xfrm>
            <a:off x="10762572" y="382035"/>
            <a:ext cx="1048429" cy="342644"/>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chemeClr val="bg1"/>
          </a:solidFill>
          <a:ln w="10856" cap="flat">
            <a:noFill/>
            <a:prstDash val="solid"/>
            <a:miter/>
          </a:ln>
        </p:spPr>
        <p:txBody>
          <a:bodyPr rtlCol="0" anchor="ctr"/>
          <a:lstStyle/>
          <a:p>
            <a:endParaRPr lang="en-US" sz="1350"/>
          </a:p>
        </p:txBody>
      </p:sp>
      <p:sp>
        <p:nvSpPr>
          <p:cNvPr id="11" name="Text Placeholder 16">
            <a:extLst>
              <a:ext uri="{FF2B5EF4-FFF2-40B4-BE49-F238E27FC236}">
                <a16:creationId xmlns:a16="http://schemas.microsoft.com/office/drawing/2014/main" id="{163F6ADE-EAF4-4F9E-A3F5-3EBFA29A91B3}"/>
              </a:ext>
            </a:extLst>
          </p:cNvPr>
          <p:cNvSpPr>
            <a:spLocks noGrp="1"/>
          </p:cNvSpPr>
          <p:nvPr>
            <p:ph type="body" sz="quarter" idx="14" hasCustomPrompt="1"/>
          </p:nvPr>
        </p:nvSpPr>
        <p:spPr>
          <a:xfrm>
            <a:off x="2366964" y="2152649"/>
            <a:ext cx="7458075" cy="2552703"/>
          </a:xfrm>
        </p:spPr>
        <p:txBody>
          <a:bodyPr anchor="ctr"/>
          <a:lstStyle>
            <a:lvl1pPr algn="ctr">
              <a:spcAft>
                <a:spcPts val="1200"/>
              </a:spcAft>
              <a:defRPr sz="3999">
                <a:solidFill>
                  <a:schemeClr val="bg1"/>
                </a:solidFill>
              </a:defRPr>
            </a:lvl1pPr>
            <a:lvl2pPr algn="ctr">
              <a:spcAft>
                <a:spcPts val="1200"/>
              </a:spcAft>
              <a:defRPr sz="2399">
                <a:solidFill>
                  <a:schemeClr val="bg1"/>
                </a:solidFill>
              </a:defRPr>
            </a:lvl2pPr>
          </a:lstStyle>
          <a:p>
            <a:pPr lvl="0"/>
            <a:r>
              <a:rPr lang="en-US"/>
              <a:t>Divider Title Goes Here</a:t>
            </a:r>
          </a:p>
          <a:p>
            <a:pPr lvl="1"/>
            <a:r>
              <a:rPr lang="en-US"/>
              <a:t>Subtitle Goes Here</a:t>
            </a:r>
          </a:p>
        </p:txBody>
      </p:sp>
      <p:sp>
        <p:nvSpPr>
          <p:cNvPr id="10" name="Rectangle 9"/>
          <p:cNvSpPr/>
          <p:nvPr userDrawn="1"/>
        </p:nvSpPr>
        <p:spPr>
          <a:xfrm>
            <a:off x="381001" y="6407296"/>
            <a:ext cx="4254500" cy="153888"/>
          </a:xfrm>
          <a:prstGeom prst="rect">
            <a:avLst/>
          </a:prstGeom>
        </p:spPr>
        <p:txBody>
          <a:bodyPr wrap="square" lIns="0" tIns="0" rIns="0" bIns="0">
            <a:spAutoFit/>
          </a:bodyPr>
          <a:lstStyle/>
          <a:p>
            <a:pPr marL="0" marR="0" lvl="0" indent="0" algn="l" defTabSz="914103" rtl="0" eaLnBrk="1" fontAlgn="auto" latinLnBrk="0" hangingPunct="1">
              <a:lnSpc>
                <a:spcPct val="100000"/>
              </a:lnSpc>
              <a:spcBef>
                <a:spcPts val="0"/>
              </a:spcBef>
              <a:spcAft>
                <a:spcPts val="0"/>
              </a:spcAft>
              <a:buClrTx/>
              <a:buSzTx/>
              <a:buFontTx/>
              <a:buNone/>
              <a:tabLst/>
              <a:defRPr/>
            </a:pPr>
            <a:r>
              <a:rPr lang="en-US" sz="1000" kern="1200" noProof="0">
                <a:solidFill>
                  <a:schemeClr val="bg1"/>
                </a:solidFill>
                <a:latin typeface="+mn-lt"/>
                <a:ea typeface="+mn-ea"/>
                <a:cs typeface="+mn-cs"/>
              </a:rPr>
              <a:t>© AARNet Pty Ltd </a:t>
            </a:r>
          </a:p>
        </p:txBody>
      </p:sp>
      <p:sp>
        <p:nvSpPr>
          <p:cNvPr id="13" name="Rectangle 12"/>
          <p:cNvSpPr/>
          <p:nvPr userDrawn="1"/>
        </p:nvSpPr>
        <p:spPr>
          <a:xfrm>
            <a:off x="9702800" y="6407296"/>
            <a:ext cx="2108200" cy="153888"/>
          </a:xfrm>
          <a:prstGeom prst="rect">
            <a:avLst/>
          </a:prstGeom>
        </p:spPr>
        <p:txBody>
          <a:bodyPr wrap="square" lIns="0" tIns="0" rIns="0" bIns="0">
            <a:spAutoFit/>
          </a:bodyPr>
          <a:lstStyle/>
          <a:p>
            <a:pPr marL="0" marR="0" lvl="0" indent="0" algn="r" defTabSz="914103" rtl="0" eaLnBrk="1" fontAlgn="auto" latinLnBrk="0" hangingPunct="1">
              <a:lnSpc>
                <a:spcPct val="100000"/>
              </a:lnSpc>
              <a:spcBef>
                <a:spcPts val="0"/>
              </a:spcBef>
              <a:spcAft>
                <a:spcPts val="0"/>
              </a:spcAft>
              <a:buClrTx/>
              <a:buSzTx/>
              <a:buFontTx/>
              <a:buNone/>
              <a:tabLst/>
              <a:defRPr/>
            </a:pPr>
            <a:fld id="{FC693F2B-463A-4EF7-A345-E0AFEC00692B}" type="slidenum">
              <a:rPr lang="en-US" sz="1000" kern="1200" noProof="0" smtClean="0">
                <a:solidFill>
                  <a:schemeClr val="bg1"/>
                </a:solidFill>
                <a:latin typeface="+mn-lt"/>
                <a:ea typeface="+mn-ea"/>
                <a:cs typeface="+mn-cs"/>
              </a:rPr>
              <a:pPr marL="0" marR="0" lvl="0" indent="0" algn="r" defTabSz="914103" rtl="0" eaLnBrk="1" fontAlgn="auto" latinLnBrk="0" hangingPunct="1">
                <a:lnSpc>
                  <a:spcPct val="100000"/>
                </a:lnSpc>
                <a:spcBef>
                  <a:spcPts val="0"/>
                </a:spcBef>
                <a:spcAft>
                  <a:spcPts val="0"/>
                </a:spcAft>
                <a:buClrTx/>
                <a:buSzTx/>
                <a:buFontTx/>
                <a:buNone/>
                <a:tabLst/>
                <a:defRPr/>
              </a:pPr>
              <a:t>‹#›</a:t>
            </a:fld>
            <a:endParaRPr lang="en-US" sz="1000" kern="1200" noProof="0">
              <a:solidFill>
                <a:schemeClr val="bg1"/>
              </a:solidFill>
              <a:latin typeface="+mn-lt"/>
              <a:ea typeface="+mn-ea"/>
              <a:cs typeface="+mn-cs"/>
            </a:endParaRPr>
          </a:p>
        </p:txBody>
      </p:sp>
    </p:spTree>
    <p:extLst>
      <p:ext uri="{BB962C8B-B14F-4D97-AF65-F5344CB8AC3E}">
        <p14:creationId xmlns:p14="http://schemas.microsoft.com/office/powerpoint/2010/main" val="756504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3870535"/>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09B95E0-EE26-4A43-BD5D-A1F7F75CCB9C}" type="datetimeFigureOut">
              <a:rPr lang="en-AU" smtClean="0"/>
              <a:t>4/06/2026</a:t>
            </a:fld>
            <a:endParaRPr lang="en-AU"/>
          </a:p>
        </p:txBody>
      </p:sp>
      <p:sp>
        <p:nvSpPr>
          <p:cNvPr id="5" name="Footer Placeholder 4"/>
          <p:cNvSpPr>
            <a:spLocks noGrp="1"/>
          </p:cNvSpPr>
          <p:nvPr>
            <p:ph type="ftr" sz="quarter" idx="11"/>
          </p:nvPr>
        </p:nvSpPr>
        <p:spPr>
          <a:xfrm flipH="1">
            <a:off x="8335017" y="6296062"/>
            <a:ext cx="65" cy="164212"/>
          </a:xfrm>
        </p:spPr>
        <p:txBody>
          <a:bodyPr/>
          <a:lstStyle/>
          <a:p>
            <a:endParaRPr lang="en-AU"/>
          </a:p>
        </p:txBody>
      </p:sp>
      <p:sp>
        <p:nvSpPr>
          <p:cNvPr id="6" name="Slide Number Placeholder 5"/>
          <p:cNvSpPr>
            <a:spLocks noGrp="1"/>
          </p:cNvSpPr>
          <p:nvPr>
            <p:ph type="sldNum" sz="quarter" idx="12"/>
          </p:nvPr>
        </p:nvSpPr>
        <p:spPr/>
        <p:txBody>
          <a:bodyPr/>
          <a:lstStyle/>
          <a:p>
            <a:fld id="{08F2A40C-2F32-427A-B5EE-80C3D896C7A9}" type="slidenum">
              <a:rPr lang="en-AU" smtClean="0"/>
              <a:t>‹#›</a:t>
            </a:fld>
            <a:endParaRPr lang="en-AU"/>
          </a:p>
        </p:txBody>
      </p:sp>
    </p:spTree>
    <p:extLst>
      <p:ext uri="{BB962C8B-B14F-4D97-AF65-F5344CB8AC3E}">
        <p14:creationId xmlns:p14="http://schemas.microsoft.com/office/powerpoint/2010/main" val="3783697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Graphic 22">
            <a:extLst>
              <a:ext uri="{FF2B5EF4-FFF2-40B4-BE49-F238E27FC236}">
                <a16:creationId xmlns:a16="http://schemas.microsoft.com/office/drawing/2014/main" id="{43946613-AAAF-407E-A9CE-9540D477392E}"/>
              </a:ext>
            </a:extLst>
          </p:cNvPr>
          <p:cNvSpPr/>
          <p:nvPr userDrawn="1"/>
        </p:nvSpPr>
        <p:spPr>
          <a:xfrm>
            <a:off x="10762572" y="382035"/>
            <a:ext cx="1048429" cy="342644"/>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rgbClr val="175062"/>
          </a:solidFill>
          <a:ln w="10856" cap="flat">
            <a:noFill/>
            <a:prstDash val="solid"/>
            <a:miter/>
          </a:ln>
        </p:spPr>
        <p:txBody>
          <a:bodyPr rtlCol="0" anchor="ctr"/>
          <a:lstStyle/>
          <a:p>
            <a:endParaRPr lang="en-US" sz="1350"/>
          </a:p>
        </p:txBody>
      </p:sp>
      <p:sp>
        <p:nvSpPr>
          <p:cNvPr id="6" name="Text Placeholder 16">
            <a:extLst>
              <a:ext uri="{FF2B5EF4-FFF2-40B4-BE49-F238E27FC236}">
                <a16:creationId xmlns:a16="http://schemas.microsoft.com/office/drawing/2014/main" id="{0188E806-012A-4BAD-AC94-950CB41FAA03}"/>
              </a:ext>
            </a:extLst>
          </p:cNvPr>
          <p:cNvSpPr>
            <a:spLocks noGrp="1"/>
          </p:cNvSpPr>
          <p:nvPr>
            <p:ph type="body" sz="quarter" idx="14" hasCustomPrompt="1"/>
          </p:nvPr>
        </p:nvSpPr>
        <p:spPr>
          <a:xfrm>
            <a:off x="381002" y="352428"/>
            <a:ext cx="10172700" cy="480437"/>
          </a:xfrm>
        </p:spPr>
        <p:txBody>
          <a:bodyPr anchor="t"/>
          <a:lstStyle>
            <a:lvl1pPr>
              <a:defRPr lang="en-US" sz="3597" kern="1200" dirty="0" smtClean="0">
                <a:solidFill>
                  <a:schemeClr val="accent1"/>
                </a:solidFill>
                <a:latin typeface="+mj-lt"/>
                <a:ea typeface="+mj-ea"/>
                <a:cs typeface="+mj-cs"/>
              </a:defRPr>
            </a:lvl1pPr>
            <a:lvl2pPr>
              <a:defRPr sz="1998">
                <a:solidFill>
                  <a:schemeClr val="tx1">
                    <a:lumMod val="75000"/>
                    <a:lumOff val="25000"/>
                  </a:schemeClr>
                </a:solidFill>
              </a:defRPr>
            </a:lvl2pPr>
          </a:lstStyle>
          <a:p>
            <a:pPr lvl="0"/>
            <a:r>
              <a:rPr lang="en-US"/>
              <a:t>Title Goes Here</a:t>
            </a:r>
          </a:p>
        </p:txBody>
      </p:sp>
      <p:sp>
        <p:nvSpPr>
          <p:cNvPr id="8" name="Text Placeholder 16">
            <a:extLst>
              <a:ext uri="{FF2B5EF4-FFF2-40B4-BE49-F238E27FC236}">
                <a16:creationId xmlns:a16="http://schemas.microsoft.com/office/drawing/2014/main" id="{0188E806-012A-4BAD-AC94-950CB41FAA03}"/>
              </a:ext>
            </a:extLst>
          </p:cNvPr>
          <p:cNvSpPr>
            <a:spLocks noGrp="1"/>
          </p:cNvSpPr>
          <p:nvPr>
            <p:ph type="body" sz="quarter" idx="28" hasCustomPrompt="1"/>
          </p:nvPr>
        </p:nvSpPr>
        <p:spPr>
          <a:xfrm>
            <a:off x="381002" y="888693"/>
            <a:ext cx="10172700" cy="266590"/>
          </a:xfrm>
        </p:spPr>
        <p:txBody>
          <a:bodyPr anchor="t"/>
          <a:lstStyle>
            <a:lvl1pPr>
              <a:defRPr lang="en-US" sz="1998" kern="1200" dirty="0" smtClean="0">
                <a:solidFill>
                  <a:schemeClr val="tx1">
                    <a:lumMod val="75000"/>
                    <a:lumOff val="25000"/>
                  </a:schemeClr>
                </a:solidFill>
                <a:latin typeface="+mn-lt"/>
                <a:ea typeface="+mj-ea"/>
                <a:cs typeface="+mj-cs"/>
              </a:defRPr>
            </a:lvl1pPr>
            <a:lvl2pPr>
              <a:defRPr lang="en-US" sz="1998" kern="1200" dirty="0">
                <a:solidFill>
                  <a:schemeClr val="tx1">
                    <a:lumMod val="75000"/>
                    <a:lumOff val="25000"/>
                  </a:schemeClr>
                </a:solidFill>
                <a:latin typeface="+mn-lt"/>
                <a:ea typeface="+mn-ea"/>
                <a:cs typeface="+mn-cs"/>
              </a:defRPr>
            </a:lvl2pPr>
          </a:lstStyle>
          <a:p>
            <a:pPr marL="0" lvl="0" indent="0" algn="l" defTabSz="913806" rtl="0" eaLnBrk="1" latinLnBrk="0" hangingPunct="1">
              <a:lnSpc>
                <a:spcPct val="90000"/>
              </a:lnSpc>
              <a:spcBef>
                <a:spcPts val="0"/>
              </a:spcBef>
              <a:spcAft>
                <a:spcPts val="300"/>
              </a:spcAft>
              <a:buFont typeface="Arial" panose="020B0604020202020204" pitchFamily="34" charset="0"/>
              <a:buNone/>
            </a:pPr>
            <a:r>
              <a:rPr lang="en-US"/>
              <a:t>Subtitle Goes Here</a:t>
            </a:r>
          </a:p>
        </p:txBody>
      </p:sp>
      <p:sp>
        <p:nvSpPr>
          <p:cNvPr id="9" name="Footer Placeholder 4">
            <a:extLst>
              <a:ext uri="{FF2B5EF4-FFF2-40B4-BE49-F238E27FC236}">
                <a16:creationId xmlns:a16="http://schemas.microsoft.com/office/drawing/2014/main" id="{F2DA20C9-73A5-4CAF-BD97-746014673F02}"/>
              </a:ext>
            </a:extLst>
          </p:cNvPr>
          <p:cNvSpPr>
            <a:spLocks noGrp="1"/>
          </p:cNvSpPr>
          <p:nvPr>
            <p:ph type="ftr" sz="quarter" idx="3"/>
          </p:nvPr>
        </p:nvSpPr>
        <p:spPr>
          <a:xfrm>
            <a:off x="381000" y="6424614"/>
            <a:ext cx="4114800" cy="136525"/>
          </a:xfrm>
          <a:prstGeom prst="rect">
            <a:avLst/>
          </a:prstGeom>
        </p:spPr>
        <p:txBody>
          <a:bodyPr vert="horz" lIns="0" tIns="0" rIns="0" bIns="0" rtlCol="0" anchor="ctr"/>
          <a:lstStyle>
            <a:lvl1pPr>
              <a:defRPr lang="en-US" sz="1000" smtClean="0">
                <a:solidFill>
                  <a:schemeClr val="tx1">
                    <a:tint val="75000"/>
                  </a:schemeClr>
                </a:solidFill>
              </a:defRPr>
            </a:lvl1pPr>
          </a:lstStyle>
          <a:p>
            <a:r>
              <a:rPr lang="en-US"/>
              <a:t>© AARNet Pty Ltd </a:t>
            </a:r>
          </a:p>
        </p:txBody>
      </p:sp>
      <p:sp>
        <p:nvSpPr>
          <p:cNvPr id="10" name="Slide Number Placeholder 5">
            <a:extLst>
              <a:ext uri="{FF2B5EF4-FFF2-40B4-BE49-F238E27FC236}">
                <a16:creationId xmlns:a16="http://schemas.microsoft.com/office/drawing/2014/main" id="{A40616C7-5811-4509-B0F2-0CDB3F9CA3F2}"/>
              </a:ext>
            </a:extLst>
          </p:cNvPr>
          <p:cNvSpPr>
            <a:spLocks noGrp="1"/>
          </p:cNvSpPr>
          <p:nvPr>
            <p:ph type="sldNum" sz="quarter" idx="4"/>
          </p:nvPr>
        </p:nvSpPr>
        <p:spPr>
          <a:xfrm>
            <a:off x="9067800" y="6424614"/>
            <a:ext cx="2743200" cy="136525"/>
          </a:xfrm>
          <a:prstGeom prst="rect">
            <a:avLst/>
          </a:prstGeom>
        </p:spPr>
        <p:txBody>
          <a:bodyPr vert="horz" lIns="0" tIns="0" rIns="0" bIns="0" rtlCol="0" anchor="ctr"/>
          <a:lstStyle>
            <a:lvl1pPr algn="r">
              <a:defRPr lang="en-US" sz="1000" smtClean="0">
                <a:solidFill>
                  <a:schemeClr val="tx1">
                    <a:tint val="75000"/>
                  </a:schemeClr>
                </a:solidFill>
              </a:defRPr>
            </a:lvl1pPr>
          </a:lstStyle>
          <a:p>
            <a:fld id="{95B7E756-53CD-436E-9922-3A38B2836629}" type="slidenum">
              <a:rPr lang="en-PH" smtClean="0"/>
              <a:pPr/>
              <a:t>‹#›</a:t>
            </a:fld>
            <a:endParaRPr lang="en-PH"/>
          </a:p>
        </p:txBody>
      </p:sp>
    </p:spTree>
    <p:extLst>
      <p:ext uri="{BB962C8B-B14F-4D97-AF65-F5344CB8AC3E}">
        <p14:creationId xmlns:p14="http://schemas.microsoft.com/office/powerpoint/2010/main" val="11960850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1650017" y="3237000"/>
            <a:ext cx="6519585" cy="697627"/>
          </a:xfrm>
        </p:spPr>
        <p:txBody>
          <a:bodyPr anchor="b" anchorCtr="0"/>
          <a:lstStyle>
            <a:lvl1pPr>
              <a:defRPr sz="5333" cap="all" baseline="0">
                <a:solidFill>
                  <a:schemeClr val="bg1"/>
                </a:solidFill>
              </a:defRPr>
            </a:lvl1pPr>
          </a:lstStyle>
          <a:p>
            <a:r>
              <a:rPr lang="en-US"/>
              <a:t>Presentation title</a:t>
            </a:r>
            <a:endParaRPr lang="en-AU"/>
          </a:p>
        </p:txBody>
      </p:sp>
      <p:grpSp>
        <p:nvGrpSpPr>
          <p:cNvPr id="6" name="Group 5"/>
          <p:cNvGrpSpPr/>
          <p:nvPr userDrawn="1"/>
        </p:nvGrpSpPr>
        <p:grpSpPr>
          <a:xfrm>
            <a:off x="0" y="4594628"/>
            <a:ext cx="8169600" cy="131233"/>
            <a:chOff x="2317750" y="2519363"/>
            <a:chExt cx="4511675" cy="98425"/>
          </a:xfrm>
        </p:grpSpPr>
        <p:sp>
          <p:nvSpPr>
            <p:cNvPr id="7" name="Rectangle 15"/>
            <p:cNvSpPr>
              <a:spLocks noChangeArrowheads="1"/>
            </p:cNvSpPr>
            <p:nvPr userDrawn="1"/>
          </p:nvSpPr>
          <p:spPr bwMode="auto">
            <a:xfrm>
              <a:off x="2317750" y="2519363"/>
              <a:ext cx="911225" cy="98425"/>
            </a:xfrm>
            <a:prstGeom prst="rect">
              <a:avLst/>
            </a:prstGeom>
            <a:solidFill>
              <a:srgbClr val="F479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16"/>
            <p:cNvSpPr>
              <a:spLocks noChangeArrowheads="1"/>
            </p:cNvSpPr>
            <p:nvPr userDrawn="1"/>
          </p:nvSpPr>
          <p:spPr bwMode="auto">
            <a:xfrm>
              <a:off x="5473700" y="2519363"/>
              <a:ext cx="911225" cy="98425"/>
            </a:xfrm>
            <a:prstGeom prst="rect">
              <a:avLst/>
            </a:prstGeom>
            <a:solidFill>
              <a:srgbClr val="FBA9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17"/>
            <p:cNvSpPr>
              <a:spLocks noChangeArrowheads="1"/>
            </p:cNvSpPr>
            <p:nvPr userDrawn="1"/>
          </p:nvSpPr>
          <p:spPr bwMode="auto">
            <a:xfrm>
              <a:off x="3228975" y="2519363"/>
              <a:ext cx="2244725" cy="98425"/>
            </a:xfrm>
            <a:prstGeom prst="rect">
              <a:avLst/>
            </a:prstGeom>
            <a:solidFill>
              <a:srgbClr val="F794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18"/>
            <p:cNvSpPr>
              <a:spLocks noChangeArrowheads="1"/>
            </p:cNvSpPr>
            <p:nvPr userDrawn="1"/>
          </p:nvSpPr>
          <p:spPr bwMode="auto">
            <a:xfrm>
              <a:off x="6384925" y="2519363"/>
              <a:ext cx="444500" cy="98425"/>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Text Placeholder 20"/>
          <p:cNvSpPr>
            <a:spLocks noGrp="1"/>
          </p:cNvSpPr>
          <p:nvPr>
            <p:ph type="body" sz="quarter" idx="10" hasCustomPrompt="1"/>
          </p:nvPr>
        </p:nvSpPr>
        <p:spPr>
          <a:xfrm>
            <a:off x="1650016" y="5245100"/>
            <a:ext cx="6519585" cy="693523"/>
          </a:xfrm>
        </p:spPr>
        <p:txBody>
          <a:bodyPr wrap="square">
            <a:spAutoFit/>
          </a:bodyPr>
          <a:lstStyle>
            <a:lvl1pPr>
              <a:defRPr sz="2400" b="0" baseline="0">
                <a:solidFill>
                  <a:schemeClr val="bg1"/>
                </a:solidFill>
              </a:defRPr>
            </a:lvl1pPr>
            <a:lvl2pPr marL="0" indent="0">
              <a:buNone/>
              <a:defRPr>
                <a:solidFill>
                  <a:schemeClr val="bg1"/>
                </a:solidFill>
              </a:defRPr>
            </a:lvl2pPr>
          </a:lstStyle>
          <a:p>
            <a:pPr lvl="0"/>
            <a:r>
              <a:rPr lang="en-US"/>
              <a:t>Subtitle</a:t>
            </a:r>
          </a:p>
          <a:p>
            <a:pPr lvl="1"/>
            <a:r>
              <a:rPr lang="en-US"/>
              <a:t>Date</a:t>
            </a:r>
          </a:p>
        </p:txBody>
      </p:sp>
      <p:grpSp>
        <p:nvGrpSpPr>
          <p:cNvPr id="53" name="Group 52"/>
          <p:cNvGrpSpPr>
            <a:grpSpLocks noChangeAspect="1"/>
          </p:cNvGrpSpPr>
          <p:nvPr userDrawn="1"/>
        </p:nvGrpSpPr>
        <p:grpSpPr bwMode="auto">
          <a:xfrm>
            <a:off x="9552699" y="605845"/>
            <a:ext cx="2114395" cy="687196"/>
            <a:chOff x="-166" y="657"/>
            <a:chExt cx="5926" cy="1926"/>
          </a:xfrm>
          <a:solidFill>
            <a:schemeClr val="bg1"/>
          </a:solidFill>
        </p:grpSpPr>
        <p:sp>
          <p:nvSpPr>
            <p:cNvPr id="54" name="Freeform 5"/>
            <p:cNvSpPr>
              <a:spLocks/>
            </p:cNvSpPr>
            <p:nvPr userDrawn="1"/>
          </p:nvSpPr>
          <p:spPr bwMode="auto">
            <a:xfrm>
              <a:off x="5367" y="1187"/>
              <a:ext cx="393" cy="818"/>
            </a:xfrm>
            <a:custGeom>
              <a:avLst/>
              <a:gdLst>
                <a:gd name="T0" fmla="*/ 2250 w 2250"/>
                <a:gd name="T1" fmla="*/ 4035 h 4678"/>
                <a:gd name="T2" fmla="*/ 2250 w 2250"/>
                <a:gd name="T3" fmla="*/ 4576 h 4678"/>
                <a:gd name="T4" fmla="*/ 1881 w 2250"/>
                <a:gd name="T5" fmla="*/ 4649 h 4678"/>
                <a:gd name="T6" fmla="*/ 1524 w 2250"/>
                <a:gd name="T7" fmla="*/ 4678 h 4678"/>
                <a:gd name="T8" fmla="*/ 692 w 2250"/>
                <a:gd name="T9" fmla="*/ 4384 h 4678"/>
                <a:gd name="T10" fmla="*/ 407 w 2250"/>
                <a:gd name="T11" fmla="*/ 3438 h 4678"/>
                <a:gd name="T12" fmla="*/ 407 w 2250"/>
                <a:gd name="T13" fmla="*/ 1535 h 4678"/>
                <a:gd name="T14" fmla="*/ 0 w 2250"/>
                <a:gd name="T15" fmla="*/ 1535 h 4678"/>
                <a:gd name="T16" fmla="*/ 0 w 2250"/>
                <a:gd name="T17" fmla="*/ 1025 h 4678"/>
                <a:gd name="T18" fmla="*/ 407 w 2250"/>
                <a:gd name="T19" fmla="*/ 1025 h 4678"/>
                <a:gd name="T20" fmla="*/ 407 w 2250"/>
                <a:gd name="T21" fmla="*/ 0 h 4678"/>
                <a:gd name="T22" fmla="*/ 1011 w 2250"/>
                <a:gd name="T23" fmla="*/ 0 h 4678"/>
                <a:gd name="T24" fmla="*/ 1011 w 2250"/>
                <a:gd name="T25" fmla="*/ 1025 h 4678"/>
                <a:gd name="T26" fmla="*/ 2250 w 2250"/>
                <a:gd name="T27" fmla="*/ 1025 h 4678"/>
                <a:gd name="T28" fmla="*/ 2250 w 2250"/>
                <a:gd name="T29" fmla="*/ 1535 h 4678"/>
                <a:gd name="T30" fmla="*/ 1011 w 2250"/>
                <a:gd name="T31" fmla="*/ 1535 h 4678"/>
                <a:gd name="T32" fmla="*/ 1011 w 2250"/>
                <a:gd name="T33" fmla="*/ 3169 h 4678"/>
                <a:gd name="T34" fmla="*/ 1024 w 2250"/>
                <a:gd name="T35" fmla="*/ 3610 h 4678"/>
                <a:gd name="T36" fmla="*/ 1113 w 2250"/>
                <a:gd name="T37" fmla="*/ 3907 h 4678"/>
                <a:gd name="T38" fmla="*/ 1307 w 2250"/>
                <a:gd name="T39" fmla="*/ 4094 h 4678"/>
                <a:gd name="T40" fmla="*/ 1682 w 2250"/>
                <a:gd name="T41" fmla="*/ 4153 h 4678"/>
                <a:gd name="T42" fmla="*/ 1988 w 2250"/>
                <a:gd name="T43" fmla="*/ 4111 h 4678"/>
                <a:gd name="T44" fmla="*/ 2219 w 2250"/>
                <a:gd name="T45" fmla="*/ 4035 h 4678"/>
                <a:gd name="T46" fmla="*/ 2250 w 2250"/>
                <a:gd name="T47" fmla="*/ 4035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50" h="4678">
                  <a:moveTo>
                    <a:pt x="2250" y="4035"/>
                  </a:moveTo>
                  <a:cubicBezTo>
                    <a:pt x="2250" y="4576"/>
                    <a:pt x="2250" y="4576"/>
                    <a:pt x="2250" y="4576"/>
                  </a:cubicBezTo>
                  <a:cubicBezTo>
                    <a:pt x="2138" y="4606"/>
                    <a:pt x="2015" y="4631"/>
                    <a:pt x="1881" y="4649"/>
                  </a:cubicBezTo>
                  <a:cubicBezTo>
                    <a:pt x="1748" y="4669"/>
                    <a:pt x="1628" y="4678"/>
                    <a:pt x="1524" y="4678"/>
                  </a:cubicBezTo>
                  <a:cubicBezTo>
                    <a:pt x="1159" y="4678"/>
                    <a:pt x="881" y="4580"/>
                    <a:pt x="692" y="4384"/>
                  </a:cubicBezTo>
                  <a:cubicBezTo>
                    <a:pt x="500" y="4186"/>
                    <a:pt x="407" y="3872"/>
                    <a:pt x="407" y="3438"/>
                  </a:cubicBezTo>
                  <a:cubicBezTo>
                    <a:pt x="407" y="1535"/>
                    <a:pt x="407" y="1535"/>
                    <a:pt x="407" y="1535"/>
                  </a:cubicBezTo>
                  <a:cubicBezTo>
                    <a:pt x="0" y="1535"/>
                    <a:pt x="0" y="1535"/>
                    <a:pt x="0" y="1535"/>
                  </a:cubicBezTo>
                  <a:cubicBezTo>
                    <a:pt x="0" y="1025"/>
                    <a:pt x="0" y="1025"/>
                    <a:pt x="0" y="1025"/>
                  </a:cubicBezTo>
                  <a:cubicBezTo>
                    <a:pt x="407" y="1025"/>
                    <a:pt x="407" y="1025"/>
                    <a:pt x="407" y="1025"/>
                  </a:cubicBezTo>
                  <a:cubicBezTo>
                    <a:pt x="407" y="0"/>
                    <a:pt x="407" y="0"/>
                    <a:pt x="407" y="0"/>
                  </a:cubicBezTo>
                  <a:cubicBezTo>
                    <a:pt x="1011" y="0"/>
                    <a:pt x="1011" y="0"/>
                    <a:pt x="1011" y="0"/>
                  </a:cubicBezTo>
                  <a:cubicBezTo>
                    <a:pt x="1011" y="1025"/>
                    <a:pt x="1011" y="1025"/>
                    <a:pt x="1011" y="1025"/>
                  </a:cubicBezTo>
                  <a:cubicBezTo>
                    <a:pt x="2250" y="1025"/>
                    <a:pt x="2250" y="1025"/>
                    <a:pt x="2250" y="1025"/>
                  </a:cubicBezTo>
                  <a:cubicBezTo>
                    <a:pt x="2250" y="1535"/>
                    <a:pt x="2250" y="1535"/>
                    <a:pt x="2250" y="1535"/>
                  </a:cubicBezTo>
                  <a:cubicBezTo>
                    <a:pt x="1011" y="1535"/>
                    <a:pt x="1011" y="1535"/>
                    <a:pt x="1011" y="1535"/>
                  </a:cubicBezTo>
                  <a:cubicBezTo>
                    <a:pt x="1011" y="3169"/>
                    <a:pt x="1011" y="3169"/>
                    <a:pt x="1011" y="3169"/>
                  </a:cubicBezTo>
                  <a:cubicBezTo>
                    <a:pt x="1011" y="3357"/>
                    <a:pt x="1016" y="3503"/>
                    <a:pt x="1024" y="3610"/>
                  </a:cubicBezTo>
                  <a:cubicBezTo>
                    <a:pt x="1032" y="3716"/>
                    <a:pt x="1062" y="3814"/>
                    <a:pt x="1113" y="3907"/>
                  </a:cubicBezTo>
                  <a:cubicBezTo>
                    <a:pt x="1161" y="3992"/>
                    <a:pt x="1225" y="4055"/>
                    <a:pt x="1307" y="4094"/>
                  </a:cubicBezTo>
                  <a:cubicBezTo>
                    <a:pt x="1388" y="4134"/>
                    <a:pt x="1515" y="4153"/>
                    <a:pt x="1682" y="4153"/>
                  </a:cubicBezTo>
                  <a:cubicBezTo>
                    <a:pt x="1779" y="4153"/>
                    <a:pt x="1883" y="4140"/>
                    <a:pt x="1988" y="4111"/>
                  </a:cubicBezTo>
                  <a:cubicBezTo>
                    <a:pt x="2095" y="4081"/>
                    <a:pt x="2173" y="4055"/>
                    <a:pt x="2219" y="4035"/>
                  </a:cubicBezTo>
                  <a:lnTo>
                    <a:pt x="2250" y="40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55" name="Freeform 6"/>
            <p:cNvSpPr>
              <a:spLocks noEditPoints="1"/>
            </p:cNvSpPr>
            <p:nvPr userDrawn="1"/>
          </p:nvSpPr>
          <p:spPr bwMode="auto">
            <a:xfrm>
              <a:off x="4777" y="1350"/>
              <a:ext cx="569" cy="656"/>
            </a:xfrm>
            <a:custGeom>
              <a:avLst/>
              <a:gdLst>
                <a:gd name="T0" fmla="*/ 480 w 3253"/>
                <a:gd name="T1" fmla="*/ 515 h 3755"/>
                <a:gd name="T2" fmla="*/ 1742 w 3253"/>
                <a:gd name="T3" fmla="*/ 0 h 3755"/>
                <a:gd name="T4" fmla="*/ 2862 w 3253"/>
                <a:gd name="T5" fmla="*/ 424 h 3755"/>
                <a:gd name="T6" fmla="*/ 3253 w 3253"/>
                <a:gd name="T7" fmla="*/ 1627 h 3755"/>
                <a:gd name="T8" fmla="*/ 3253 w 3253"/>
                <a:gd name="T9" fmla="*/ 1955 h 3755"/>
                <a:gd name="T10" fmla="*/ 612 w 3253"/>
                <a:gd name="T11" fmla="*/ 1955 h 3755"/>
                <a:gd name="T12" fmla="*/ 712 w 3253"/>
                <a:gd name="T13" fmla="*/ 2527 h 3755"/>
                <a:gd name="T14" fmla="*/ 984 w 3253"/>
                <a:gd name="T15" fmla="*/ 2926 h 3755"/>
                <a:gd name="T16" fmla="*/ 1380 w 3253"/>
                <a:gd name="T17" fmla="*/ 3156 h 3755"/>
                <a:gd name="T18" fmla="*/ 1886 w 3253"/>
                <a:gd name="T19" fmla="*/ 3232 h 3755"/>
                <a:gd name="T20" fmla="*/ 2621 w 3253"/>
                <a:gd name="T21" fmla="*/ 3085 h 3755"/>
                <a:gd name="T22" fmla="*/ 3148 w 3253"/>
                <a:gd name="T23" fmla="*/ 2796 h 3755"/>
                <a:gd name="T24" fmla="*/ 3181 w 3253"/>
                <a:gd name="T25" fmla="*/ 2796 h 3755"/>
                <a:gd name="T26" fmla="*/ 3181 w 3253"/>
                <a:gd name="T27" fmla="*/ 3454 h 3755"/>
                <a:gd name="T28" fmla="*/ 2559 w 3253"/>
                <a:gd name="T29" fmla="*/ 3670 h 3755"/>
                <a:gd name="T30" fmla="*/ 1891 w 3253"/>
                <a:gd name="T31" fmla="*/ 3755 h 3755"/>
                <a:gd name="T32" fmla="*/ 500 w 3253"/>
                <a:gd name="T33" fmla="*/ 3274 h 3755"/>
                <a:gd name="T34" fmla="*/ 0 w 3253"/>
                <a:gd name="T35" fmla="*/ 1907 h 3755"/>
                <a:gd name="T36" fmla="*/ 480 w 3253"/>
                <a:gd name="T37" fmla="*/ 515 h 3755"/>
                <a:gd name="T38" fmla="*/ 2670 w 3253"/>
                <a:gd name="T39" fmla="*/ 1491 h 3755"/>
                <a:gd name="T40" fmla="*/ 2430 w 3253"/>
                <a:gd name="T41" fmla="*/ 755 h 3755"/>
                <a:gd name="T42" fmla="*/ 1713 w 3253"/>
                <a:gd name="T43" fmla="*/ 495 h 3755"/>
                <a:gd name="T44" fmla="*/ 939 w 3253"/>
                <a:gd name="T45" fmla="*/ 780 h 3755"/>
                <a:gd name="T46" fmla="*/ 612 w 3253"/>
                <a:gd name="T47" fmla="*/ 1491 h 3755"/>
                <a:gd name="T48" fmla="*/ 2670 w 3253"/>
                <a:gd name="T49" fmla="*/ 1491 h 3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53" h="3755">
                  <a:moveTo>
                    <a:pt x="480" y="515"/>
                  </a:moveTo>
                  <a:cubicBezTo>
                    <a:pt x="799" y="171"/>
                    <a:pt x="1221" y="0"/>
                    <a:pt x="1742" y="0"/>
                  </a:cubicBezTo>
                  <a:cubicBezTo>
                    <a:pt x="2226" y="0"/>
                    <a:pt x="2598" y="141"/>
                    <a:pt x="2862" y="424"/>
                  </a:cubicBezTo>
                  <a:cubicBezTo>
                    <a:pt x="3123" y="706"/>
                    <a:pt x="3253" y="1107"/>
                    <a:pt x="3253" y="1627"/>
                  </a:cubicBezTo>
                  <a:cubicBezTo>
                    <a:pt x="3253" y="1955"/>
                    <a:pt x="3253" y="1955"/>
                    <a:pt x="3253" y="1955"/>
                  </a:cubicBezTo>
                  <a:cubicBezTo>
                    <a:pt x="612" y="1955"/>
                    <a:pt x="612" y="1955"/>
                    <a:pt x="612" y="1955"/>
                  </a:cubicBezTo>
                  <a:cubicBezTo>
                    <a:pt x="612" y="2173"/>
                    <a:pt x="645" y="2364"/>
                    <a:pt x="712" y="2527"/>
                  </a:cubicBezTo>
                  <a:cubicBezTo>
                    <a:pt x="778" y="2689"/>
                    <a:pt x="869" y="2822"/>
                    <a:pt x="984" y="2926"/>
                  </a:cubicBezTo>
                  <a:cubicBezTo>
                    <a:pt x="1096" y="3028"/>
                    <a:pt x="1227" y="3105"/>
                    <a:pt x="1380" y="3156"/>
                  </a:cubicBezTo>
                  <a:cubicBezTo>
                    <a:pt x="1532" y="3205"/>
                    <a:pt x="1701" y="3232"/>
                    <a:pt x="1886" y="3232"/>
                  </a:cubicBezTo>
                  <a:cubicBezTo>
                    <a:pt x="2129" y="3232"/>
                    <a:pt x="2374" y="3182"/>
                    <a:pt x="2621" y="3085"/>
                  </a:cubicBezTo>
                  <a:cubicBezTo>
                    <a:pt x="2866" y="2986"/>
                    <a:pt x="3042" y="2891"/>
                    <a:pt x="3148" y="2796"/>
                  </a:cubicBezTo>
                  <a:cubicBezTo>
                    <a:pt x="3181" y="2796"/>
                    <a:pt x="3181" y="2796"/>
                    <a:pt x="3181" y="2796"/>
                  </a:cubicBezTo>
                  <a:cubicBezTo>
                    <a:pt x="3181" y="3454"/>
                    <a:pt x="3181" y="3454"/>
                    <a:pt x="3181" y="3454"/>
                  </a:cubicBezTo>
                  <a:cubicBezTo>
                    <a:pt x="2977" y="3539"/>
                    <a:pt x="2769" y="3612"/>
                    <a:pt x="2559" y="3670"/>
                  </a:cubicBezTo>
                  <a:cubicBezTo>
                    <a:pt x="2346" y="3727"/>
                    <a:pt x="2124" y="3755"/>
                    <a:pt x="1891" y="3755"/>
                  </a:cubicBezTo>
                  <a:cubicBezTo>
                    <a:pt x="1296" y="3755"/>
                    <a:pt x="832" y="3595"/>
                    <a:pt x="500" y="3274"/>
                  </a:cubicBezTo>
                  <a:cubicBezTo>
                    <a:pt x="166" y="2954"/>
                    <a:pt x="0" y="2498"/>
                    <a:pt x="0" y="1907"/>
                  </a:cubicBezTo>
                  <a:cubicBezTo>
                    <a:pt x="0" y="1323"/>
                    <a:pt x="159" y="859"/>
                    <a:pt x="480" y="515"/>
                  </a:cubicBezTo>
                  <a:close/>
                  <a:moveTo>
                    <a:pt x="2670" y="1491"/>
                  </a:moveTo>
                  <a:cubicBezTo>
                    <a:pt x="2669" y="1173"/>
                    <a:pt x="2588" y="928"/>
                    <a:pt x="2430" y="755"/>
                  </a:cubicBezTo>
                  <a:cubicBezTo>
                    <a:pt x="2274" y="581"/>
                    <a:pt x="2034" y="495"/>
                    <a:pt x="1713" y="495"/>
                  </a:cubicBezTo>
                  <a:cubicBezTo>
                    <a:pt x="1389" y="495"/>
                    <a:pt x="1130" y="590"/>
                    <a:pt x="939" y="780"/>
                  </a:cubicBezTo>
                  <a:cubicBezTo>
                    <a:pt x="747" y="969"/>
                    <a:pt x="638" y="1207"/>
                    <a:pt x="612" y="1491"/>
                  </a:cubicBezTo>
                  <a:lnTo>
                    <a:pt x="2670" y="14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56" name="Freeform 7"/>
            <p:cNvSpPr>
              <a:spLocks/>
            </p:cNvSpPr>
            <p:nvPr userDrawn="1"/>
          </p:nvSpPr>
          <p:spPr bwMode="auto">
            <a:xfrm>
              <a:off x="4210" y="1350"/>
              <a:ext cx="524" cy="642"/>
            </a:xfrm>
            <a:custGeom>
              <a:avLst/>
              <a:gdLst>
                <a:gd name="T0" fmla="*/ 605 w 2995"/>
                <a:gd name="T1" fmla="*/ 497 h 3674"/>
                <a:gd name="T2" fmla="*/ 1188 w 2995"/>
                <a:gd name="T3" fmla="*/ 131 h 3674"/>
                <a:gd name="T4" fmla="*/ 1807 w 2995"/>
                <a:gd name="T5" fmla="*/ 0 h 3674"/>
                <a:gd name="T6" fmla="*/ 2691 w 2995"/>
                <a:gd name="T7" fmla="*/ 348 h 3674"/>
                <a:gd name="T8" fmla="*/ 2995 w 2995"/>
                <a:gd name="T9" fmla="*/ 1354 h 3674"/>
                <a:gd name="T10" fmla="*/ 2995 w 2995"/>
                <a:gd name="T11" fmla="*/ 3674 h 3674"/>
                <a:gd name="T12" fmla="*/ 2391 w 2995"/>
                <a:gd name="T13" fmla="*/ 3674 h 3674"/>
                <a:gd name="T14" fmla="*/ 2391 w 2995"/>
                <a:gd name="T15" fmla="*/ 1640 h 3674"/>
                <a:gd name="T16" fmla="*/ 2361 w 2995"/>
                <a:gd name="T17" fmla="*/ 1178 h 3674"/>
                <a:gd name="T18" fmla="*/ 2256 w 2995"/>
                <a:gd name="T19" fmla="*/ 841 h 3674"/>
                <a:gd name="T20" fmla="*/ 2026 w 2995"/>
                <a:gd name="T21" fmla="*/ 641 h 3674"/>
                <a:gd name="T22" fmla="*/ 1636 w 2995"/>
                <a:gd name="T23" fmla="*/ 575 h 3674"/>
                <a:gd name="T24" fmla="*/ 1121 w 2995"/>
                <a:gd name="T25" fmla="*/ 697 h 3674"/>
                <a:gd name="T26" fmla="*/ 605 w 2995"/>
                <a:gd name="T27" fmla="*/ 1007 h 3674"/>
                <a:gd name="T28" fmla="*/ 605 w 2995"/>
                <a:gd name="T29" fmla="*/ 3674 h 3674"/>
                <a:gd name="T30" fmla="*/ 0 w 2995"/>
                <a:gd name="T31" fmla="*/ 3674 h 3674"/>
                <a:gd name="T32" fmla="*/ 0 w 2995"/>
                <a:gd name="T33" fmla="*/ 95 h 3674"/>
                <a:gd name="T34" fmla="*/ 605 w 2995"/>
                <a:gd name="T35" fmla="*/ 95 h 3674"/>
                <a:gd name="T36" fmla="*/ 605 w 2995"/>
                <a:gd name="T37" fmla="*/ 497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95" h="3674">
                  <a:moveTo>
                    <a:pt x="605" y="497"/>
                  </a:moveTo>
                  <a:cubicBezTo>
                    <a:pt x="793" y="340"/>
                    <a:pt x="987" y="218"/>
                    <a:pt x="1188" y="131"/>
                  </a:cubicBezTo>
                  <a:cubicBezTo>
                    <a:pt x="1389" y="44"/>
                    <a:pt x="1595" y="0"/>
                    <a:pt x="1807" y="0"/>
                  </a:cubicBezTo>
                  <a:cubicBezTo>
                    <a:pt x="2193" y="0"/>
                    <a:pt x="2488" y="116"/>
                    <a:pt x="2691" y="348"/>
                  </a:cubicBezTo>
                  <a:cubicBezTo>
                    <a:pt x="2895" y="582"/>
                    <a:pt x="2995" y="916"/>
                    <a:pt x="2995" y="1354"/>
                  </a:cubicBezTo>
                  <a:cubicBezTo>
                    <a:pt x="2995" y="3674"/>
                    <a:pt x="2995" y="3674"/>
                    <a:pt x="2995" y="3674"/>
                  </a:cubicBezTo>
                  <a:cubicBezTo>
                    <a:pt x="2391" y="3674"/>
                    <a:pt x="2391" y="3674"/>
                    <a:pt x="2391" y="3674"/>
                  </a:cubicBezTo>
                  <a:cubicBezTo>
                    <a:pt x="2391" y="1640"/>
                    <a:pt x="2391" y="1640"/>
                    <a:pt x="2391" y="1640"/>
                  </a:cubicBezTo>
                  <a:cubicBezTo>
                    <a:pt x="2391" y="1476"/>
                    <a:pt x="2381" y="1323"/>
                    <a:pt x="2361" y="1178"/>
                  </a:cubicBezTo>
                  <a:cubicBezTo>
                    <a:pt x="2344" y="1035"/>
                    <a:pt x="2307" y="923"/>
                    <a:pt x="2256" y="841"/>
                  </a:cubicBezTo>
                  <a:cubicBezTo>
                    <a:pt x="2204" y="752"/>
                    <a:pt x="2126" y="684"/>
                    <a:pt x="2026" y="641"/>
                  </a:cubicBezTo>
                  <a:cubicBezTo>
                    <a:pt x="1925" y="597"/>
                    <a:pt x="1796" y="575"/>
                    <a:pt x="1636" y="575"/>
                  </a:cubicBezTo>
                  <a:cubicBezTo>
                    <a:pt x="1471" y="575"/>
                    <a:pt x="1298" y="617"/>
                    <a:pt x="1121" y="697"/>
                  </a:cubicBezTo>
                  <a:cubicBezTo>
                    <a:pt x="941" y="778"/>
                    <a:pt x="768" y="882"/>
                    <a:pt x="605" y="1007"/>
                  </a:cubicBezTo>
                  <a:cubicBezTo>
                    <a:pt x="605" y="3674"/>
                    <a:pt x="605" y="3674"/>
                    <a:pt x="605" y="3674"/>
                  </a:cubicBezTo>
                  <a:cubicBezTo>
                    <a:pt x="0" y="3674"/>
                    <a:pt x="0" y="3674"/>
                    <a:pt x="0" y="3674"/>
                  </a:cubicBezTo>
                  <a:cubicBezTo>
                    <a:pt x="0" y="95"/>
                    <a:pt x="0" y="95"/>
                    <a:pt x="0" y="95"/>
                  </a:cubicBezTo>
                  <a:cubicBezTo>
                    <a:pt x="605" y="95"/>
                    <a:pt x="605" y="95"/>
                    <a:pt x="605" y="95"/>
                  </a:cubicBezTo>
                  <a:lnTo>
                    <a:pt x="605"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57" name="Freeform 8"/>
            <p:cNvSpPr>
              <a:spLocks/>
            </p:cNvSpPr>
            <p:nvPr userDrawn="1"/>
          </p:nvSpPr>
          <p:spPr bwMode="auto">
            <a:xfrm>
              <a:off x="3679" y="1361"/>
              <a:ext cx="455" cy="631"/>
            </a:xfrm>
            <a:custGeom>
              <a:avLst/>
              <a:gdLst>
                <a:gd name="T0" fmla="*/ 2604 w 2604"/>
                <a:gd name="T1" fmla="*/ 14 h 3609"/>
                <a:gd name="T2" fmla="*/ 2604 w 2604"/>
                <a:gd name="T3" fmla="*/ 1116 h 3609"/>
                <a:gd name="T4" fmla="*/ 2502 w 2604"/>
                <a:gd name="T5" fmla="*/ 1116 h 3609"/>
                <a:gd name="T6" fmla="*/ 2267 w 2604"/>
                <a:gd name="T7" fmla="*/ 1077 h 3609"/>
                <a:gd name="T8" fmla="*/ 1995 w 2604"/>
                <a:gd name="T9" fmla="*/ 1063 h 3609"/>
                <a:gd name="T10" fmla="*/ 1563 w 2604"/>
                <a:gd name="T11" fmla="*/ 1096 h 3609"/>
                <a:gd name="T12" fmla="*/ 1158 w 2604"/>
                <a:gd name="T13" fmla="*/ 1205 h 3609"/>
                <a:gd name="T14" fmla="*/ 1158 w 2604"/>
                <a:gd name="T15" fmla="*/ 3609 h 3609"/>
                <a:gd name="T16" fmla="*/ 0 w 2604"/>
                <a:gd name="T17" fmla="*/ 3609 h 3609"/>
                <a:gd name="T18" fmla="*/ 0 w 2604"/>
                <a:gd name="T19" fmla="*/ 15 h 3609"/>
                <a:gd name="T20" fmla="*/ 1158 w 2604"/>
                <a:gd name="T21" fmla="*/ 15 h 3609"/>
                <a:gd name="T22" fmla="*/ 1158 w 2604"/>
                <a:gd name="T23" fmla="*/ 545 h 3609"/>
                <a:gd name="T24" fmla="*/ 1817 w 2604"/>
                <a:gd name="T25" fmla="*/ 109 h 3609"/>
                <a:gd name="T26" fmla="*/ 2334 w 2604"/>
                <a:gd name="T27" fmla="*/ 0 h 3609"/>
                <a:gd name="T28" fmla="*/ 2471 w 2604"/>
                <a:gd name="T29" fmla="*/ 4 h 3609"/>
                <a:gd name="T30" fmla="*/ 2604 w 2604"/>
                <a:gd name="T31" fmla="*/ 14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04" h="3609">
                  <a:moveTo>
                    <a:pt x="2604" y="14"/>
                  </a:moveTo>
                  <a:cubicBezTo>
                    <a:pt x="2604" y="1116"/>
                    <a:pt x="2604" y="1116"/>
                    <a:pt x="2604" y="1116"/>
                  </a:cubicBezTo>
                  <a:cubicBezTo>
                    <a:pt x="2502" y="1116"/>
                    <a:pt x="2502" y="1116"/>
                    <a:pt x="2502" y="1116"/>
                  </a:cubicBezTo>
                  <a:cubicBezTo>
                    <a:pt x="2454" y="1098"/>
                    <a:pt x="2375" y="1085"/>
                    <a:pt x="2267" y="1077"/>
                  </a:cubicBezTo>
                  <a:cubicBezTo>
                    <a:pt x="2158" y="1068"/>
                    <a:pt x="2067" y="1063"/>
                    <a:pt x="1995" y="1063"/>
                  </a:cubicBezTo>
                  <a:cubicBezTo>
                    <a:pt x="1832" y="1063"/>
                    <a:pt x="1687" y="1075"/>
                    <a:pt x="1563" y="1096"/>
                  </a:cubicBezTo>
                  <a:cubicBezTo>
                    <a:pt x="1437" y="1118"/>
                    <a:pt x="1302" y="1152"/>
                    <a:pt x="1158" y="1205"/>
                  </a:cubicBezTo>
                  <a:cubicBezTo>
                    <a:pt x="1158" y="3609"/>
                    <a:pt x="1158" y="3609"/>
                    <a:pt x="1158" y="3609"/>
                  </a:cubicBezTo>
                  <a:cubicBezTo>
                    <a:pt x="0" y="3609"/>
                    <a:pt x="0" y="3609"/>
                    <a:pt x="0" y="3609"/>
                  </a:cubicBezTo>
                  <a:cubicBezTo>
                    <a:pt x="0" y="15"/>
                    <a:pt x="0" y="15"/>
                    <a:pt x="0" y="15"/>
                  </a:cubicBezTo>
                  <a:cubicBezTo>
                    <a:pt x="1158" y="15"/>
                    <a:pt x="1158" y="15"/>
                    <a:pt x="1158" y="15"/>
                  </a:cubicBezTo>
                  <a:cubicBezTo>
                    <a:pt x="1158" y="545"/>
                    <a:pt x="1158" y="545"/>
                    <a:pt x="1158" y="545"/>
                  </a:cubicBezTo>
                  <a:cubicBezTo>
                    <a:pt x="1411" y="326"/>
                    <a:pt x="1632" y="181"/>
                    <a:pt x="1817" y="109"/>
                  </a:cubicBezTo>
                  <a:cubicBezTo>
                    <a:pt x="2005" y="37"/>
                    <a:pt x="2176" y="0"/>
                    <a:pt x="2334" y="0"/>
                  </a:cubicBezTo>
                  <a:cubicBezTo>
                    <a:pt x="2374" y="0"/>
                    <a:pt x="2420" y="2"/>
                    <a:pt x="2471" y="4"/>
                  </a:cubicBezTo>
                  <a:cubicBezTo>
                    <a:pt x="2522" y="7"/>
                    <a:pt x="2566" y="10"/>
                    <a:pt x="26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58" name="Freeform 9"/>
            <p:cNvSpPr>
              <a:spLocks noEditPoints="1"/>
            </p:cNvSpPr>
            <p:nvPr userDrawn="1"/>
          </p:nvSpPr>
          <p:spPr bwMode="auto">
            <a:xfrm>
              <a:off x="2981" y="1344"/>
              <a:ext cx="627" cy="665"/>
            </a:xfrm>
            <a:custGeom>
              <a:avLst/>
              <a:gdLst>
                <a:gd name="T0" fmla="*/ 423 w 3586"/>
                <a:gd name="T1" fmla="*/ 1048 h 3800"/>
                <a:gd name="T2" fmla="*/ 318 w 3586"/>
                <a:gd name="T3" fmla="*/ 1048 h 3800"/>
                <a:gd name="T4" fmla="*/ 318 w 3586"/>
                <a:gd name="T5" fmla="*/ 179 h 3800"/>
                <a:gd name="T6" fmla="*/ 910 w 3586"/>
                <a:gd name="T7" fmla="*/ 66 h 3800"/>
                <a:gd name="T8" fmla="*/ 1733 w 3586"/>
                <a:gd name="T9" fmla="*/ 0 h 3800"/>
                <a:gd name="T10" fmla="*/ 3150 w 3586"/>
                <a:gd name="T11" fmla="*/ 303 h 3800"/>
                <a:gd name="T12" fmla="*/ 3586 w 3586"/>
                <a:gd name="T13" fmla="*/ 1254 h 3800"/>
                <a:gd name="T14" fmla="*/ 3586 w 3586"/>
                <a:gd name="T15" fmla="*/ 3704 h 3800"/>
                <a:gd name="T16" fmla="*/ 2444 w 3586"/>
                <a:gd name="T17" fmla="*/ 3704 h 3800"/>
                <a:gd name="T18" fmla="*/ 2444 w 3586"/>
                <a:gd name="T19" fmla="*/ 3323 h 3800"/>
                <a:gd name="T20" fmla="*/ 2214 w 3586"/>
                <a:gd name="T21" fmla="*/ 3494 h 3800"/>
                <a:gd name="T22" fmla="*/ 1954 w 3586"/>
                <a:gd name="T23" fmla="*/ 3650 h 3800"/>
                <a:gd name="T24" fmla="*/ 1603 w 3586"/>
                <a:gd name="T25" fmla="*/ 3764 h 3800"/>
                <a:gd name="T26" fmla="*/ 1203 w 3586"/>
                <a:gd name="T27" fmla="*/ 3800 h 3800"/>
                <a:gd name="T28" fmla="*/ 346 w 3586"/>
                <a:gd name="T29" fmla="*/ 3482 h 3800"/>
                <a:gd name="T30" fmla="*/ 0 w 3586"/>
                <a:gd name="T31" fmla="*/ 2671 h 3800"/>
                <a:gd name="T32" fmla="*/ 176 w 3586"/>
                <a:gd name="T33" fmla="*/ 2026 h 3800"/>
                <a:gd name="T34" fmla="*/ 676 w 3586"/>
                <a:gd name="T35" fmla="*/ 1631 h 3800"/>
                <a:gd name="T36" fmla="*/ 1468 w 3586"/>
                <a:gd name="T37" fmla="*/ 1425 h 3800"/>
                <a:gd name="T38" fmla="*/ 2449 w 3586"/>
                <a:gd name="T39" fmla="*/ 1336 h 3800"/>
                <a:gd name="T40" fmla="*/ 2449 w 3586"/>
                <a:gd name="T41" fmla="*/ 1317 h 3800"/>
                <a:gd name="T42" fmla="*/ 2207 w 3586"/>
                <a:gd name="T43" fmla="*/ 903 h 3800"/>
                <a:gd name="T44" fmla="*/ 1493 w 3586"/>
                <a:gd name="T45" fmla="*/ 790 h 3800"/>
                <a:gd name="T46" fmla="*/ 886 w 3586"/>
                <a:gd name="T47" fmla="*/ 892 h 3800"/>
                <a:gd name="T48" fmla="*/ 423 w 3586"/>
                <a:gd name="T49" fmla="*/ 1048 h 3800"/>
                <a:gd name="T50" fmla="*/ 2444 w 3586"/>
                <a:gd name="T51" fmla="*/ 2763 h 3800"/>
                <a:gd name="T52" fmla="*/ 2444 w 3586"/>
                <a:gd name="T53" fmla="*/ 2014 h 3800"/>
                <a:gd name="T54" fmla="*/ 1939 w 3586"/>
                <a:gd name="T55" fmla="*/ 2067 h 3800"/>
                <a:gd name="T56" fmla="*/ 1527 w 3586"/>
                <a:gd name="T57" fmla="*/ 2146 h 3800"/>
                <a:gd name="T58" fmla="*/ 1264 w 3586"/>
                <a:gd name="T59" fmla="*/ 2304 h 3800"/>
                <a:gd name="T60" fmla="*/ 1173 w 3586"/>
                <a:gd name="T61" fmla="*/ 2577 h 3800"/>
                <a:gd name="T62" fmla="*/ 1193 w 3586"/>
                <a:gd name="T63" fmla="*/ 2760 h 3800"/>
                <a:gd name="T64" fmla="*/ 1289 w 3586"/>
                <a:gd name="T65" fmla="*/ 2893 h 3800"/>
                <a:gd name="T66" fmla="*/ 1465 w 3586"/>
                <a:gd name="T67" fmla="*/ 2987 h 3800"/>
                <a:gd name="T68" fmla="*/ 1784 w 3586"/>
                <a:gd name="T69" fmla="*/ 3018 h 3800"/>
                <a:gd name="T70" fmla="*/ 2133 w 3586"/>
                <a:gd name="T71" fmla="*/ 2947 h 3800"/>
                <a:gd name="T72" fmla="*/ 2444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423" y="1048"/>
                  </a:moveTo>
                  <a:cubicBezTo>
                    <a:pt x="318" y="1048"/>
                    <a:pt x="318" y="1048"/>
                    <a:pt x="318" y="1048"/>
                  </a:cubicBezTo>
                  <a:cubicBezTo>
                    <a:pt x="318" y="179"/>
                    <a:pt x="318" y="179"/>
                    <a:pt x="318" y="179"/>
                  </a:cubicBezTo>
                  <a:cubicBezTo>
                    <a:pt x="440" y="148"/>
                    <a:pt x="637" y="110"/>
                    <a:pt x="910" y="66"/>
                  </a:cubicBezTo>
                  <a:cubicBezTo>
                    <a:pt x="1185" y="23"/>
                    <a:pt x="1458" y="0"/>
                    <a:pt x="1733" y="0"/>
                  </a:cubicBezTo>
                  <a:cubicBezTo>
                    <a:pt x="2388" y="0"/>
                    <a:pt x="2860" y="102"/>
                    <a:pt x="3150" y="303"/>
                  </a:cubicBezTo>
                  <a:cubicBezTo>
                    <a:pt x="3441" y="505"/>
                    <a:pt x="3586" y="823"/>
                    <a:pt x="3586" y="1254"/>
                  </a:cubicBezTo>
                  <a:cubicBezTo>
                    <a:pt x="3586" y="3704"/>
                    <a:pt x="3586" y="3704"/>
                    <a:pt x="3586" y="3704"/>
                  </a:cubicBezTo>
                  <a:cubicBezTo>
                    <a:pt x="2444" y="3704"/>
                    <a:pt x="2444" y="3704"/>
                    <a:pt x="2444" y="3704"/>
                  </a:cubicBezTo>
                  <a:cubicBezTo>
                    <a:pt x="2444" y="3323"/>
                    <a:pt x="2444" y="3323"/>
                    <a:pt x="2444" y="3323"/>
                  </a:cubicBezTo>
                  <a:cubicBezTo>
                    <a:pt x="2381" y="3370"/>
                    <a:pt x="2304" y="3426"/>
                    <a:pt x="2214" y="3494"/>
                  </a:cubicBezTo>
                  <a:cubicBezTo>
                    <a:pt x="2121" y="3560"/>
                    <a:pt x="2034" y="3612"/>
                    <a:pt x="1954" y="3650"/>
                  </a:cubicBezTo>
                  <a:cubicBezTo>
                    <a:pt x="1842" y="3701"/>
                    <a:pt x="1723" y="3739"/>
                    <a:pt x="1603" y="3764"/>
                  </a:cubicBezTo>
                  <a:cubicBezTo>
                    <a:pt x="1481" y="3788"/>
                    <a:pt x="1348" y="3800"/>
                    <a:pt x="1203" y="3800"/>
                  </a:cubicBezTo>
                  <a:cubicBezTo>
                    <a:pt x="862" y="3800"/>
                    <a:pt x="576" y="3695"/>
                    <a:pt x="346" y="3482"/>
                  </a:cubicBezTo>
                  <a:cubicBezTo>
                    <a:pt x="115" y="3272"/>
                    <a:pt x="0" y="3000"/>
                    <a:pt x="0" y="2671"/>
                  </a:cubicBezTo>
                  <a:cubicBezTo>
                    <a:pt x="0" y="2408"/>
                    <a:pt x="59" y="2192"/>
                    <a:pt x="176" y="2026"/>
                  </a:cubicBezTo>
                  <a:cubicBezTo>
                    <a:pt x="293" y="1859"/>
                    <a:pt x="461" y="1728"/>
                    <a:pt x="676" y="1631"/>
                  </a:cubicBezTo>
                  <a:cubicBezTo>
                    <a:pt x="889" y="1535"/>
                    <a:pt x="1152" y="1466"/>
                    <a:pt x="1468" y="1425"/>
                  </a:cubicBezTo>
                  <a:cubicBezTo>
                    <a:pt x="1784" y="1386"/>
                    <a:pt x="2110" y="1354"/>
                    <a:pt x="2449" y="1336"/>
                  </a:cubicBezTo>
                  <a:cubicBezTo>
                    <a:pt x="2449" y="1317"/>
                    <a:pt x="2449" y="1317"/>
                    <a:pt x="2449" y="1317"/>
                  </a:cubicBezTo>
                  <a:cubicBezTo>
                    <a:pt x="2449" y="1117"/>
                    <a:pt x="2368" y="979"/>
                    <a:pt x="2207" y="903"/>
                  </a:cubicBezTo>
                  <a:cubicBezTo>
                    <a:pt x="2046" y="828"/>
                    <a:pt x="1807" y="790"/>
                    <a:pt x="1493" y="790"/>
                  </a:cubicBezTo>
                  <a:cubicBezTo>
                    <a:pt x="1304" y="790"/>
                    <a:pt x="1101" y="823"/>
                    <a:pt x="886" y="892"/>
                  </a:cubicBezTo>
                  <a:cubicBezTo>
                    <a:pt x="672" y="959"/>
                    <a:pt x="517" y="1012"/>
                    <a:pt x="423" y="1048"/>
                  </a:cubicBezTo>
                  <a:close/>
                  <a:moveTo>
                    <a:pt x="2444" y="2763"/>
                  </a:moveTo>
                  <a:cubicBezTo>
                    <a:pt x="2444" y="2014"/>
                    <a:pt x="2444" y="2014"/>
                    <a:pt x="2444" y="2014"/>
                  </a:cubicBezTo>
                  <a:cubicBezTo>
                    <a:pt x="2288" y="2027"/>
                    <a:pt x="2120" y="2046"/>
                    <a:pt x="1939" y="2067"/>
                  </a:cubicBezTo>
                  <a:cubicBezTo>
                    <a:pt x="1759" y="2090"/>
                    <a:pt x="1621" y="2116"/>
                    <a:pt x="1527" y="2146"/>
                  </a:cubicBezTo>
                  <a:cubicBezTo>
                    <a:pt x="1414" y="2182"/>
                    <a:pt x="1325" y="2235"/>
                    <a:pt x="1264" y="2304"/>
                  </a:cubicBezTo>
                  <a:cubicBezTo>
                    <a:pt x="1205" y="2373"/>
                    <a:pt x="1173" y="2463"/>
                    <a:pt x="1173" y="2577"/>
                  </a:cubicBezTo>
                  <a:cubicBezTo>
                    <a:pt x="1173" y="2651"/>
                    <a:pt x="1180" y="2712"/>
                    <a:pt x="1193" y="2760"/>
                  </a:cubicBezTo>
                  <a:cubicBezTo>
                    <a:pt x="1206" y="2806"/>
                    <a:pt x="1238" y="2850"/>
                    <a:pt x="1289" y="2893"/>
                  </a:cubicBezTo>
                  <a:cubicBezTo>
                    <a:pt x="1338" y="2936"/>
                    <a:pt x="1396" y="2967"/>
                    <a:pt x="1465" y="2987"/>
                  </a:cubicBezTo>
                  <a:cubicBezTo>
                    <a:pt x="1532" y="3008"/>
                    <a:pt x="1638" y="3018"/>
                    <a:pt x="1784" y="3018"/>
                  </a:cubicBezTo>
                  <a:cubicBezTo>
                    <a:pt x="1898" y="3018"/>
                    <a:pt x="2014" y="2995"/>
                    <a:pt x="2133" y="2947"/>
                  </a:cubicBezTo>
                  <a:cubicBezTo>
                    <a:pt x="2250" y="2901"/>
                    <a:pt x="2354" y="2839"/>
                    <a:pt x="2444" y="27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59" name="Freeform 10"/>
            <p:cNvSpPr>
              <a:spLocks noEditPoints="1"/>
            </p:cNvSpPr>
            <p:nvPr userDrawn="1"/>
          </p:nvSpPr>
          <p:spPr bwMode="auto">
            <a:xfrm>
              <a:off x="2307" y="1344"/>
              <a:ext cx="627" cy="665"/>
            </a:xfrm>
            <a:custGeom>
              <a:avLst/>
              <a:gdLst>
                <a:gd name="T0" fmla="*/ 1491 w 3586"/>
                <a:gd name="T1" fmla="*/ 790 h 3800"/>
                <a:gd name="T2" fmla="*/ 886 w 3586"/>
                <a:gd name="T3" fmla="*/ 892 h 3800"/>
                <a:gd name="T4" fmla="*/ 423 w 3586"/>
                <a:gd name="T5" fmla="*/ 1048 h 3800"/>
                <a:gd name="T6" fmla="*/ 318 w 3586"/>
                <a:gd name="T7" fmla="*/ 1048 h 3800"/>
                <a:gd name="T8" fmla="*/ 318 w 3586"/>
                <a:gd name="T9" fmla="*/ 179 h 3800"/>
                <a:gd name="T10" fmla="*/ 910 w 3586"/>
                <a:gd name="T11" fmla="*/ 66 h 3800"/>
                <a:gd name="T12" fmla="*/ 1733 w 3586"/>
                <a:gd name="T13" fmla="*/ 0 h 3800"/>
                <a:gd name="T14" fmla="*/ 3150 w 3586"/>
                <a:gd name="T15" fmla="*/ 303 h 3800"/>
                <a:gd name="T16" fmla="*/ 3586 w 3586"/>
                <a:gd name="T17" fmla="*/ 1254 h 3800"/>
                <a:gd name="T18" fmla="*/ 3586 w 3586"/>
                <a:gd name="T19" fmla="*/ 3704 h 3800"/>
                <a:gd name="T20" fmla="*/ 2442 w 3586"/>
                <a:gd name="T21" fmla="*/ 3704 h 3800"/>
                <a:gd name="T22" fmla="*/ 2442 w 3586"/>
                <a:gd name="T23" fmla="*/ 3323 h 3800"/>
                <a:gd name="T24" fmla="*/ 2212 w 3586"/>
                <a:gd name="T25" fmla="*/ 3494 h 3800"/>
                <a:gd name="T26" fmla="*/ 1954 w 3586"/>
                <a:gd name="T27" fmla="*/ 3650 h 3800"/>
                <a:gd name="T28" fmla="*/ 1601 w 3586"/>
                <a:gd name="T29" fmla="*/ 3764 h 3800"/>
                <a:gd name="T30" fmla="*/ 1202 w 3586"/>
                <a:gd name="T31" fmla="*/ 3800 h 3800"/>
                <a:gd name="T32" fmla="*/ 346 w 3586"/>
                <a:gd name="T33" fmla="*/ 3482 h 3800"/>
                <a:gd name="T34" fmla="*/ 0 w 3586"/>
                <a:gd name="T35" fmla="*/ 2671 h 3800"/>
                <a:gd name="T36" fmla="*/ 176 w 3586"/>
                <a:gd name="T37" fmla="*/ 2026 h 3800"/>
                <a:gd name="T38" fmla="*/ 675 w 3586"/>
                <a:gd name="T39" fmla="*/ 1631 h 3800"/>
                <a:gd name="T40" fmla="*/ 1468 w 3586"/>
                <a:gd name="T41" fmla="*/ 1425 h 3800"/>
                <a:gd name="T42" fmla="*/ 2449 w 3586"/>
                <a:gd name="T43" fmla="*/ 1336 h 3800"/>
                <a:gd name="T44" fmla="*/ 2449 w 3586"/>
                <a:gd name="T45" fmla="*/ 1317 h 3800"/>
                <a:gd name="T46" fmla="*/ 2207 w 3586"/>
                <a:gd name="T47" fmla="*/ 903 h 3800"/>
                <a:gd name="T48" fmla="*/ 1491 w 3586"/>
                <a:gd name="T49" fmla="*/ 790 h 3800"/>
                <a:gd name="T50" fmla="*/ 2442 w 3586"/>
                <a:gd name="T51" fmla="*/ 2763 h 3800"/>
                <a:gd name="T52" fmla="*/ 2442 w 3586"/>
                <a:gd name="T53" fmla="*/ 2014 h 3800"/>
                <a:gd name="T54" fmla="*/ 1939 w 3586"/>
                <a:gd name="T55" fmla="*/ 2067 h 3800"/>
                <a:gd name="T56" fmla="*/ 1527 w 3586"/>
                <a:gd name="T57" fmla="*/ 2146 h 3800"/>
                <a:gd name="T58" fmla="*/ 1264 w 3586"/>
                <a:gd name="T59" fmla="*/ 2304 h 3800"/>
                <a:gd name="T60" fmla="*/ 1174 w 3586"/>
                <a:gd name="T61" fmla="*/ 2577 h 3800"/>
                <a:gd name="T62" fmla="*/ 1193 w 3586"/>
                <a:gd name="T63" fmla="*/ 2760 h 3800"/>
                <a:gd name="T64" fmla="*/ 1289 w 3586"/>
                <a:gd name="T65" fmla="*/ 2893 h 3800"/>
                <a:gd name="T66" fmla="*/ 1463 w 3586"/>
                <a:gd name="T67" fmla="*/ 2987 h 3800"/>
                <a:gd name="T68" fmla="*/ 1783 w 3586"/>
                <a:gd name="T69" fmla="*/ 3018 h 3800"/>
                <a:gd name="T70" fmla="*/ 2131 w 3586"/>
                <a:gd name="T71" fmla="*/ 2947 h 3800"/>
                <a:gd name="T72" fmla="*/ 2442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1491" y="790"/>
                  </a:moveTo>
                  <a:cubicBezTo>
                    <a:pt x="1302" y="790"/>
                    <a:pt x="1101" y="823"/>
                    <a:pt x="886" y="892"/>
                  </a:cubicBezTo>
                  <a:cubicBezTo>
                    <a:pt x="670" y="959"/>
                    <a:pt x="517" y="1012"/>
                    <a:pt x="423" y="1048"/>
                  </a:cubicBezTo>
                  <a:cubicBezTo>
                    <a:pt x="318" y="1048"/>
                    <a:pt x="318" y="1048"/>
                    <a:pt x="318" y="1048"/>
                  </a:cubicBezTo>
                  <a:cubicBezTo>
                    <a:pt x="318" y="179"/>
                    <a:pt x="318" y="179"/>
                    <a:pt x="318" y="179"/>
                  </a:cubicBezTo>
                  <a:cubicBezTo>
                    <a:pt x="440" y="148"/>
                    <a:pt x="637" y="110"/>
                    <a:pt x="910" y="66"/>
                  </a:cubicBezTo>
                  <a:cubicBezTo>
                    <a:pt x="1183" y="23"/>
                    <a:pt x="1458" y="0"/>
                    <a:pt x="1733" y="0"/>
                  </a:cubicBezTo>
                  <a:cubicBezTo>
                    <a:pt x="2387" y="0"/>
                    <a:pt x="2859" y="102"/>
                    <a:pt x="3150" y="303"/>
                  </a:cubicBezTo>
                  <a:cubicBezTo>
                    <a:pt x="3441" y="505"/>
                    <a:pt x="3586" y="823"/>
                    <a:pt x="3586" y="1254"/>
                  </a:cubicBezTo>
                  <a:cubicBezTo>
                    <a:pt x="3586" y="3704"/>
                    <a:pt x="3586" y="3704"/>
                    <a:pt x="3586" y="3704"/>
                  </a:cubicBezTo>
                  <a:cubicBezTo>
                    <a:pt x="2442" y="3704"/>
                    <a:pt x="2442" y="3704"/>
                    <a:pt x="2442" y="3704"/>
                  </a:cubicBezTo>
                  <a:cubicBezTo>
                    <a:pt x="2442" y="3323"/>
                    <a:pt x="2442" y="3323"/>
                    <a:pt x="2442" y="3323"/>
                  </a:cubicBezTo>
                  <a:cubicBezTo>
                    <a:pt x="2380" y="3370"/>
                    <a:pt x="2304" y="3426"/>
                    <a:pt x="2212" y="3494"/>
                  </a:cubicBezTo>
                  <a:cubicBezTo>
                    <a:pt x="2120" y="3560"/>
                    <a:pt x="2034" y="3612"/>
                    <a:pt x="1954" y="3650"/>
                  </a:cubicBezTo>
                  <a:cubicBezTo>
                    <a:pt x="1840" y="3701"/>
                    <a:pt x="1723" y="3739"/>
                    <a:pt x="1601" y="3764"/>
                  </a:cubicBezTo>
                  <a:cubicBezTo>
                    <a:pt x="1480" y="3788"/>
                    <a:pt x="1348" y="3800"/>
                    <a:pt x="1202" y="3800"/>
                  </a:cubicBezTo>
                  <a:cubicBezTo>
                    <a:pt x="861" y="3800"/>
                    <a:pt x="576" y="3695"/>
                    <a:pt x="346" y="3482"/>
                  </a:cubicBezTo>
                  <a:cubicBezTo>
                    <a:pt x="115" y="3272"/>
                    <a:pt x="0" y="3000"/>
                    <a:pt x="0" y="2671"/>
                  </a:cubicBezTo>
                  <a:cubicBezTo>
                    <a:pt x="0" y="2408"/>
                    <a:pt x="59" y="2192"/>
                    <a:pt x="176" y="2026"/>
                  </a:cubicBezTo>
                  <a:cubicBezTo>
                    <a:pt x="293" y="1859"/>
                    <a:pt x="459" y="1728"/>
                    <a:pt x="675" y="1631"/>
                  </a:cubicBezTo>
                  <a:cubicBezTo>
                    <a:pt x="887" y="1535"/>
                    <a:pt x="1152" y="1466"/>
                    <a:pt x="1468" y="1425"/>
                  </a:cubicBezTo>
                  <a:cubicBezTo>
                    <a:pt x="1783" y="1386"/>
                    <a:pt x="2110" y="1354"/>
                    <a:pt x="2449" y="1336"/>
                  </a:cubicBezTo>
                  <a:cubicBezTo>
                    <a:pt x="2449" y="1317"/>
                    <a:pt x="2449" y="1317"/>
                    <a:pt x="2449" y="1317"/>
                  </a:cubicBezTo>
                  <a:cubicBezTo>
                    <a:pt x="2449" y="1117"/>
                    <a:pt x="2368" y="979"/>
                    <a:pt x="2207" y="903"/>
                  </a:cubicBezTo>
                  <a:cubicBezTo>
                    <a:pt x="2044" y="828"/>
                    <a:pt x="1807" y="790"/>
                    <a:pt x="1491" y="790"/>
                  </a:cubicBezTo>
                  <a:close/>
                  <a:moveTo>
                    <a:pt x="2442" y="2763"/>
                  </a:moveTo>
                  <a:cubicBezTo>
                    <a:pt x="2442" y="2014"/>
                    <a:pt x="2442" y="2014"/>
                    <a:pt x="2442" y="2014"/>
                  </a:cubicBezTo>
                  <a:cubicBezTo>
                    <a:pt x="2288" y="2027"/>
                    <a:pt x="2120" y="2046"/>
                    <a:pt x="1939" y="2067"/>
                  </a:cubicBezTo>
                  <a:cubicBezTo>
                    <a:pt x="1758" y="2090"/>
                    <a:pt x="1621" y="2116"/>
                    <a:pt x="1527" y="2146"/>
                  </a:cubicBezTo>
                  <a:cubicBezTo>
                    <a:pt x="1412" y="2182"/>
                    <a:pt x="1325" y="2235"/>
                    <a:pt x="1264" y="2304"/>
                  </a:cubicBezTo>
                  <a:cubicBezTo>
                    <a:pt x="1203" y="2373"/>
                    <a:pt x="1174" y="2463"/>
                    <a:pt x="1174" y="2577"/>
                  </a:cubicBezTo>
                  <a:cubicBezTo>
                    <a:pt x="1174" y="2651"/>
                    <a:pt x="1180" y="2712"/>
                    <a:pt x="1193" y="2760"/>
                  </a:cubicBezTo>
                  <a:cubicBezTo>
                    <a:pt x="1205" y="2806"/>
                    <a:pt x="1238" y="2850"/>
                    <a:pt x="1289" y="2893"/>
                  </a:cubicBezTo>
                  <a:cubicBezTo>
                    <a:pt x="1337" y="2936"/>
                    <a:pt x="1396" y="2967"/>
                    <a:pt x="1463" y="2987"/>
                  </a:cubicBezTo>
                  <a:cubicBezTo>
                    <a:pt x="1532" y="3008"/>
                    <a:pt x="1638" y="3018"/>
                    <a:pt x="1783" y="3018"/>
                  </a:cubicBezTo>
                  <a:cubicBezTo>
                    <a:pt x="1898" y="3018"/>
                    <a:pt x="2013" y="2995"/>
                    <a:pt x="2131" y="2947"/>
                  </a:cubicBezTo>
                  <a:cubicBezTo>
                    <a:pt x="2250" y="2901"/>
                    <a:pt x="2354" y="2839"/>
                    <a:pt x="2442" y="27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60" name="Freeform 11"/>
            <p:cNvSpPr>
              <a:spLocks noEditPoints="1"/>
            </p:cNvSpPr>
            <p:nvPr userDrawn="1"/>
          </p:nvSpPr>
          <p:spPr bwMode="auto">
            <a:xfrm>
              <a:off x="-166" y="657"/>
              <a:ext cx="2504" cy="1926"/>
            </a:xfrm>
            <a:custGeom>
              <a:avLst/>
              <a:gdLst>
                <a:gd name="T0" fmla="*/ 9239 w 14324"/>
                <a:gd name="T1" fmla="*/ 915 h 11013"/>
                <a:gd name="T2" fmla="*/ 3968 w 14324"/>
                <a:gd name="T3" fmla="*/ 232 h 11013"/>
                <a:gd name="T4" fmla="*/ 3969 w 14324"/>
                <a:gd name="T5" fmla="*/ 234 h 11013"/>
                <a:gd name="T6" fmla="*/ 8294 w 14324"/>
                <a:gd name="T7" fmla="*/ 800 h 11013"/>
                <a:gd name="T8" fmla="*/ 10916 w 14324"/>
                <a:gd name="T9" fmla="*/ 2561 h 11013"/>
                <a:gd name="T10" fmla="*/ 4631 w 14324"/>
                <a:gd name="T11" fmla="*/ 949 h 11013"/>
                <a:gd name="T12" fmla="*/ 5034 w 14324"/>
                <a:gd name="T13" fmla="*/ 1728 h 11013"/>
                <a:gd name="T14" fmla="*/ 1529 w 14324"/>
                <a:gd name="T15" fmla="*/ 3667 h 11013"/>
                <a:gd name="T16" fmla="*/ 5085 w 14324"/>
                <a:gd name="T17" fmla="*/ 10098 h 11013"/>
                <a:gd name="T18" fmla="*/ 10355 w 14324"/>
                <a:gd name="T19" fmla="*/ 10781 h 11013"/>
                <a:gd name="T20" fmla="*/ 10355 w 14324"/>
                <a:gd name="T21" fmla="*/ 10779 h 11013"/>
                <a:gd name="T22" fmla="*/ 6028 w 14324"/>
                <a:gd name="T23" fmla="*/ 10213 h 11013"/>
                <a:gd name="T24" fmla="*/ 3487 w 14324"/>
                <a:gd name="T25" fmla="*/ 8470 h 11013"/>
                <a:gd name="T26" fmla="*/ 9649 w 14324"/>
                <a:gd name="T27" fmla="*/ 10235 h 11013"/>
                <a:gd name="T28" fmla="*/ 9139 w 14324"/>
                <a:gd name="T29" fmla="*/ 9323 h 11013"/>
                <a:gd name="T30" fmla="*/ 12794 w 14324"/>
                <a:gd name="T31" fmla="*/ 7347 h 11013"/>
                <a:gd name="T32" fmla="*/ 9239 w 14324"/>
                <a:gd name="T33" fmla="*/ 915 h 11013"/>
                <a:gd name="T34" fmla="*/ 8989 w 14324"/>
                <a:gd name="T35" fmla="*/ 9152 h 11013"/>
                <a:gd name="T36" fmla="*/ 8398 w 14324"/>
                <a:gd name="T37" fmla="*/ 8001 h 11013"/>
                <a:gd name="T38" fmla="*/ 10169 w 14324"/>
                <a:gd name="T39" fmla="*/ 8001 h 11013"/>
                <a:gd name="T40" fmla="*/ 8989 w 14324"/>
                <a:gd name="T41" fmla="*/ 9152 h 11013"/>
                <a:gd name="T42" fmla="*/ 11293 w 14324"/>
                <a:gd name="T43" fmla="*/ 6150 h 11013"/>
                <a:gd name="T44" fmla="*/ 10950 w 14324"/>
                <a:gd name="T45" fmla="*/ 6535 h 11013"/>
                <a:gd name="T46" fmla="*/ 9529 w 14324"/>
                <a:gd name="T47" fmla="*/ 7437 h 11013"/>
                <a:gd name="T48" fmla="*/ 8355 w 14324"/>
                <a:gd name="T49" fmla="*/ 7822 h 11013"/>
                <a:gd name="T50" fmla="*/ 8347 w 14324"/>
                <a:gd name="T51" fmla="*/ 7824 h 11013"/>
                <a:gd name="T52" fmla="*/ 8303 w 14324"/>
                <a:gd name="T53" fmla="*/ 7834 h 11013"/>
                <a:gd name="T54" fmla="*/ 7822 w 14324"/>
                <a:gd name="T55" fmla="*/ 6950 h 11013"/>
                <a:gd name="T56" fmla="*/ 3418 w 14324"/>
                <a:gd name="T57" fmla="*/ 8235 h 11013"/>
                <a:gd name="T58" fmla="*/ 3262 w 14324"/>
                <a:gd name="T59" fmla="*/ 8281 h 11013"/>
                <a:gd name="T60" fmla="*/ 3237 w 14324"/>
                <a:gd name="T61" fmla="*/ 8248 h 11013"/>
                <a:gd name="T62" fmla="*/ 3043 w 14324"/>
                <a:gd name="T63" fmla="*/ 4863 h 11013"/>
                <a:gd name="T64" fmla="*/ 4725 w 14324"/>
                <a:gd name="T65" fmla="*/ 3604 h 11013"/>
                <a:gd name="T66" fmla="*/ 5852 w 14324"/>
                <a:gd name="T67" fmla="*/ 3235 h 11013"/>
                <a:gd name="T68" fmla="*/ 5895 w 14324"/>
                <a:gd name="T69" fmla="*/ 3227 h 11013"/>
                <a:gd name="T70" fmla="*/ 6430 w 14324"/>
                <a:gd name="T71" fmla="*/ 4154 h 11013"/>
                <a:gd name="T72" fmla="*/ 10977 w 14324"/>
                <a:gd name="T73" fmla="*/ 2761 h 11013"/>
                <a:gd name="T74" fmla="*/ 11076 w 14324"/>
                <a:gd name="T75" fmla="*/ 2732 h 11013"/>
                <a:gd name="T76" fmla="*/ 11100 w 14324"/>
                <a:gd name="T77" fmla="*/ 2766 h 11013"/>
                <a:gd name="T78" fmla="*/ 11293 w 14324"/>
                <a:gd name="T79" fmla="*/ 6150 h 1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24" h="11013">
                  <a:moveTo>
                    <a:pt x="9239" y="915"/>
                  </a:moveTo>
                  <a:cubicBezTo>
                    <a:pt x="7498" y="209"/>
                    <a:pt x="5612" y="0"/>
                    <a:pt x="3968" y="232"/>
                  </a:cubicBezTo>
                  <a:cubicBezTo>
                    <a:pt x="3969" y="234"/>
                    <a:pt x="3969" y="234"/>
                    <a:pt x="3969" y="234"/>
                  </a:cubicBezTo>
                  <a:cubicBezTo>
                    <a:pt x="5130" y="74"/>
                    <a:pt x="6866" y="222"/>
                    <a:pt x="8294" y="800"/>
                  </a:cubicBezTo>
                  <a:cubicBezTo>
                    <a:pt x="9384" y="1242"/>
                    <a:pt x="10248" y="1855"/>
                    <a:pt x="10916" y="2561"/>
                  </a:cubicBezTo>
                  <a:cubicBezTo>
                    <a:pt x="4631" y="949"/>
                    <a:pt x="4631" y="949"/>
                    <a:pt x="4631" y="949"/>
                  </a:cubicBezTo>
                  <a:cubicBezTo>
                    <a:pt x="5034" y="1728"/>
                    <a:pt x="5034" y="1728"/>
                    <a:pt x="5034" y="1728"/>
                  </a:cubicBezTo>
                  <a:cubicBezTo>
                    <a:pt x="3491" y="1995"/>
                    <a:pt x="2258" y="2650"/>
                    <a:pt x="1529" y="3667"/>
                  </a:cubicBezTo>
                  <a:cubicBezTo>
                    <a:pt x="0" y="5803"/>
                    <a:pt x="1591" y="8683"/>
                    <a:pt x="5085" y="10098"/>
                  </a:cubicBezTo>
                  <a:cubicBezTo>
                    <a:pt x="6826" y="10804"/>
                    <a:pt x="8712" y="11013"/>
                    <a:pt x="10355" y="10781"/>
                  </a:cubicBezTo>
                  <a:cubicBezTo>
                    <a:pt x="10355" y="10779"/>
                    <a:pt x="10355" y="10779"/>
                    <a:pt x="10355" y="10779"/>
                  </a:cubicBezTo>
                  <a:cubicBezTo>
                    <a:pt x="9195" y="10939"/>
                    <a:pt x="7458" y="10791"/>
                    <a:pt x="6028" y="10213"/>
                  </a:cubicBezTo>
                  <a:cubicBezTo>
                    <a:pt x="4940" y="9772"/>
                    <a:pt x="4075" y="9158"/>
                    <a:pt x="3487" y="8470"/>
                  </a:cubicBezTo>
                  <a:cubicBezTo>
                    <a:pt x="9649" y="10235"/>
                    <a:pt x="9649" y="10235"/>
                    <a:pt x="9649" y="10235"/>
                  </a:cubicBezTo>
                  <a:cubicBezTo>
                    <a:pt x="9139" y="9323"/>
                    <a:pt x="9139" y="9323"/>
                    <a:pt x="9139" y="9323"/>
                  </a:cubicBezTo>
                  <a:cubicBezTo>
                    <a:pt x="10682" y="9056"/>
                    <a:pt x="12066" y="8363"/>
                    <a:pt x="12794" y="7347"/>
                  </a:cubicBezTo>
                  <a:cubicBezTo>
                    <a:pt x="14324" y="5210"/>
                    <a:pt x="12733" y="2330"/>
                    <a:pt x="9239" y="915"/>
                  </a:cubicBezTo>
                  <a:close/>
                  <a:moveTo>
                    <a:pt x="8989" y="9152"/>
                  </a:moveTo>
                  <a:cubicBezTo>
                    <a:pt x="8398" y="8001"/>
                    <a:pt x="8398" y="8001"/>
                    <a:pt x="8398" y="8001"/>
                  </a:cubicBezTo>
                  <a:cubicBezTo>
                    <a:pt x="10169" y="8001"/>
                    <a:pt x="10169" y="8001"/>
                    <a:pt x="10169" y="8001"/>
                  </a:cubicBezTo>
                  <a:lnTo>
                    <a:pt x="8989" y="9152"/>
                  </a:lnTo>
                  <a:close/>
                  <a:moveTo>
                    <a:pt x="11293" y="6150"/>
                  </a:moveTo>
                  <a:cubicBezTo>
                    <a:pt x="11201" y="6277"/>
                    <a:pt x="11085" y="6407"/>
                    <a:pt x="10950" y="6535"/>
                  </a:cubicBezTo>
                  <a:cubicBezTo>
                    <a:pt x="10580" y="6905"/>
                    <a:pt x="10101" y="7210"/>
                    <a:pt x="9529" y="7437"/>
                  </a:cubicBezTo>
                  <a:cubicBezTo>
                    <a:pt x="9149" y="7603"/>
                    <a:pt x="8742" y="7736"/>
                    <a:pt x="8355" y="7822"/>
                  </a:cubicBezTo>
                  <a:cubicBezTo>
                    <a:pt x="8352" y="7822"/>
                    <a:pt x="8350" y="7824"/>
                    <a:pt x="8347" y="7824"/>
                  </a:cubicBezTo>
                  <a:cubicBezTo>
                    <a:pt x="8303" y="7834"/>
                    <a:pt x="8303" y="7834"/>
                    <a:pt x="8303" y="7834"/>
                  </a:cubicBezTo>
                  <a:cubicBezTo>
                    <a:pt x="7822" y="6950"/>
                    <a:pt x="7822" y="6950"/>
                    <a:pt x="7822" y="6950"/>
                  </a:cubicBezTo>
                  <a:cubicBezTo>
                    <a:pt x="3418" y="8235"/>
                    <a:pt x="3418" y="8235"/>
                    <a:pt x="3418" y="8235"/>
                  </a:cubicBezTo>
                  <a:cubicBezTo>
                    <a:pt x="3262" y="8281"/>
                    <a:pt x="3262" y="8281"/>
                    <a:pt x="3262" y="8281"/>
                  </a:cubicBezTo>
                  <a:cubicBezTo>
                    <a:pt x="3237" y="8248"/>
                    <a:pt x="3237" y="8248"/>
                    <a:pt x="3237" y="8248"/>
                  </a:cubicBezTo>
                  <a:cubicBezTo>
                    <a:pt x="2394" y="7103"/>
                    <a:pt x="2324" y="5869"/>
                    <a:pt x="3043" y="4863"/>
                  </a:cubicBezTo>
                  <a:cubicBezTo>
                    <a:pt x="3418" y="4340"/>
                    <a:pt x="4001" y="3904"/>
                    <a:pt x="4725" y="3604"/>
                  </a:cubicBezTo>
                  <a:cubicBezTo>
                    <a:pt x="5085" y="3444"/>
                    <a:pt x="5464" y="3321"/>
                    <a:pt x="5852" y="3235"/>
                  </a:cubicBezTo>
                  <a:cubicBezTo>
                    <a:pt x="5895" y="3227"/>
                    <a:pt x="5895" y="3227"/>
                    <a:pt x="5895" y="3227"/>
                  </a:cubicBezTo>
                  <a:cubicBezTo>
                    <a:pt x="6430" y="4154"/>
                    <a:pt x="6430" y="4154"/>
                    <a:pt x="6430" y="4154"/>
                  </a:cubicBezTo>
                  <a:cubicBezTo>
                    <a:pt x="10977" y="2761"/>
                    <a:pt x="10977" y="2761"/>
                    <a:pt x="10977" y="2761"/>
                  </a:cubicBezTo>
                  <a:cubicBezTo>
                    <a:pt x="11076" y="2732"/>
                    <a:pt x="11076" y="2732"/>
                    <a:pt x="11076" y="2732"/>
                  </a:cubicBezTo>
                  <a:cubicBezTo>
                    <a:pt x="11100" y="2766"/>
                    <a:pt x="11100" y="2766"/>
                    <a:pt x="11100" y="2766"/>
                  </a:cubicBezTo>
                  <a:cubicBezTo>
                    <a:pt x="11943" y="3912"/>
                    <a:pt x="12012" y="5144"/>
                    <a:pt x="11293" y="6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50772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12192000" cy="4724400"/>
          </a:xfrm>
        </p:spPr>
        <p:txBody>
          <a:bodyPr lIns="144000" tIns="108000"/>
          <a:lstStyle>
            <a:lvl1pPr>
              <a:defRPr/>
            </a:lvl1pPr>
          </a:lstStyle>
          <a:p>
            <a:r>
              <a:rPr lang="en-AU"/>
              <a:t>Click icon to insert black and white image</a:t>
            </a:r>
          </a:p>
        </p:txBody>
      </p:sp>
      <p:sp>
        <p:nvSpPr>
          <p:cNvPr id="2" name="Title 1"/>
          <p:cNvSpPr>
            <a:spLocks noGrp="1"/>
          </p:cNvSpPr>
          <p:nvPr>
            <p:ph type="title" hasCustomPrompt="1"/>
          </p:nvPr>
        </p:nvSpPr>
        <p:spPr>
          <a:xfrm>
            <a:off x="1650018" y="5121874"/>
            <a:ext cx="6519583" cy="563060"/>
          </a:xfrm>
        </p:spPr>
        <p:txBody>
          <a:bodyPr anchor="t" anchorCtr="0"/>
          <a:lstStyle>
            <a:lvl1pPr algn="l">
              <a:defRPr sz="4267" cap="all" baseline="0">
                <a:solidFill>
                  <a:schemeClr val="accent2"/>
                </a:solidFill>
              </a:defRPr>
            </a:lvl1pPr>
          </a:lstStyle>
          <a:p>
            <a:r>
              <a:rPr lang="en-US"/>
              <a:t>Divider title</a:t>
            </a:r>
            <a:endParaRPr lang="en-AU"/>
          </a:p>
        </p:txBody>
      </p:sp>
      <p:sp>
        <p:nvSpPr>
          <p:cNvPr id="21" name="Text Placeholder 20"/>
          <p:cNvSpPr>
            <a:spLocks noGrp="1"/>
          </p:cNvSpPr>
          <p:nvPr>
            <p:ph type="body" sz="quarter" idx="11"/>
          </p:nvPr>
        </p:nvSpPr>
        <p:spPr>
          <a:xfrm flipV="1">
            <a:off x="0" y="4594800"/>
            <a:ext cx="8169600" cy="129600"/>
          </a:xfrm>
          <a:blipFill>
            <a:blip r:embed="rId2"/>
            <a:stretch>
              <a:fillRect/>
            </a:stretch>
          </a:blipFill>
        </p:spPr>
        <p:txBody>
          <a:bodyPr>
            <a:normAutofit/>
          </a:bodyPr>
          <a:lstStyle>
            <a:lvl1pPr>
              <a:defRPr sz="800" b="0">
                <a:noFill/>
              </a:defRPr>
            </a:lvl1pPr>
          </a:lstStyle>
          <a:p>
            <a:pPr lvl="0"/>
            <a:r>
              <a:rPr lang="en-US"/>
              <a:t>Edit Master text styles</a:t>
            </a:r>
          </a:p>
        </p:txBody>
      </p:sp>
      <p:grpSp>
        <p:nvGrpSpPr>
          <p:cNvPr id="19" name="Group 18"/>
          <p:cNvGrpSpPr>
            <a:grpSpLocks noChangeAspect="1"/>
          </p:cNvGrpSpPr>
          <p:nvPr userDrawn="1"/>
        </p:nvGrpSpPr>
        <p:grpSpPr bwMode="auto">
          <a:xfrm>
            <a:off x="9552699" y="5834818"/>
            <a:ext cx="2114395" cy="687196"/>
            <a:chOff x="-166" y="657"/>
            <a:chExt cx="5926" cy="1926"/>
          </a:xfrm>
          <a:solidFill>
            <a:schemeClr val="accent2"/>
          </a:solidFill>
        </p:grpSpPr>
        <p:sp>
          <p:nvSpPr>
            <p:cNvPr id="20" name="Freeform 5"/>
            <p:cNvSpPr>
              <a:spLocks/>
            </p:cNvSpPr>
            <p:nvPr userDrawn="1"/>
          </p:nvSpPr>
          <p:spPr bwMode="auto">
            <a:xfrm>
              <a:off x="5367" y="1187"/>
              <a:ext cx="393" cy="818"/>
            </a:xfrm>
            <a:custGeom>
              <a:avLst/>
              <a:gdLst>
                <a:gd name="T0" fmla="*/ 2250 w 2250"/>
                <a:gd name="T1" fmla="*/ 4035 h 4678"/>
                <a:gd name="T2" fmla="*/ 2250 w 2250"/>
                <a:gd name="T3" fmla="*/ 4576 h 4678"/>
                <a:gd name="T4" fmla="*/ 1881 w 2250"/>
                <a:gd name="T5" fmla="*/ 4649 h 4678"/>
                <a:gd name="T6" fmla="*/ 1524 w 2250"/>
                <a:gd name="T7" fmla="*/ 4678 h 4678"/>
                <a:gd name="T8" fmla="*/ 692 w 2250"/>
                <a:gd name="T9" fmla="*/ 4384 h 4678"/>
                <a:gd name="T10" fmla="*/ 407 w 2250"/>
                <a:gd name="T11" fmla="*/ 3438 h 4678"/>
                <a:gd name="T12" fmla="*/ 407 w 2250"/>
                <a:gd name="T13" fmla="*/ 1535 h 4678"/>
                <a:gd name="T14" fmla="*/ 0 w 2250"/>
                <a:gd name="T15" fmla="*/ 1535 h 4678"/>
                <a:gd name="T16" fmla="*/ 0 w 2250"/>
                <a:gd name="T17" fmla="*/ 1025 h 4678"/>
                <a:gd name="T18" fmla="*/ 407 w 2250"/>
                <a:gd name="T19" fmla="*/ 1025 h 4678"/>
                <a:gd name="T20" fmla="*/ 407 w 2250"/>
                <a:gd name="T21" fmla="*/ 0 h 4678"/>
                <a:gd name="T22" fmla="*/ 1011 w 2250"/>
                <a:gd name="T23" fmla="*/ 0 h 4678"/>
                <a:gd name="T24" fmla="*/ 1011 w 2250"/>
                <a:gd name="T25" fmla="*/ 1025 h 4678"/>
                <a:gd name="T26" fmla="*/ 2250 w 2250"/>
                <a:gd name="T27" fmla="*/ 1025 h 4678"/>
                <a:gd name="T28" fmla="*/ 2250 w 2250"/>
                <a:gd name="T29" fmla="*/ 1535 h 4678"/>
                <a:gd name="T30" fmla="*/ 1011 w 2250"/>
                <a:gd name="T31" fmla="*/ 1535 h 4678"/>
                <a:gd name="T32" fmla="*/ 1011 w 2250"/>
                <a:gd name="T33" fmla="*/ 3169 h 4678"/>
                <a:gd name="T34" fmla="*/ 1024 w 2250"/>
                <a:gd name="T35" fmla="*/ 3610 h 4678"/>
                <a:gd name="T36" fmla="*/ 1113 w 2250"/>
                <a:gd name="T37" fmla="*/ 3907 h 4678"/>
                <a:gd name="T38" fmla="*/ 1307 w 2250"/>
                <a:gd name="T39" fmla="*/ 4094 h 4678"/>
                <a:gd name="T40" fmla="*/ 1682 w 2250"/>
                <a:gd name="T41" fmla="*/ 4153 h 4678"/>
                <a:gd name="T42" fmla="*/ 1988 w 2250"/>
                <a:gd name="T43" fmla="*/ 4111 h 4678"/>
                <a:gd name="T44" fmla="*/ 2219 w 2250"/>
                <a:gd name="T45" fmla="*/ 4035 h 4678"/>
                <a:gd name="T46" fmla="*/ 2250 w 2250"/>
                <a:gd name="T47" fmla="*/ 4035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50" h="4678">
                  <a:moveTo>
                    <a:pt x="2250" y="4035"/>
                  </a:moveTo>
                  <a:cubicBezTo>
                    <a:pt x="2250" y="4576"/>
                    <a:pt x="2250" y="4576"/>
                    <a:pt x="2250" y="4576"/>
                  </a:cubicBezTo>
                  <a:cubicBezTo>
                    <a:pt x="2138" y="4606"/>
                    <a:pt x="2015" y="4631"/>
                    <a:pt x="1881" y="4649"/>
                  </a:cubicBezTo>
                  <a:cubicBezTo>
                    <a:pt x="1748" y="4669"/>
                    <a:pt x="1628" y="4678"/>
                    <a:pt x="1524" y="4678"/>
                  </a:cubicBezTo>
                  <a:cubicBezTo>
                    <a:pt x="1159" y="4678"/>
                    <a:pt x="881" y="4580"/>
                    <a:pt x="692" y="4384"/>
                  </a:cubicBezTo>
                  <a:cubicBezTo>
                    <a:pt x="500" y="4186"/>
                    <a:pt x="407" y="3872"/>
                    <a:pt x="407" y="3438"/>
                  </a:cubicBezTo>
                  <a:cubicBezTo>
                    <a:pt x="407" y="1535"/>
                    <a:pt x="407" y="1535"/>
                    <a:pt x="407" y="1535"/>
                  </a:cubicBezTo>
                  <a:cubicBezTo>
                    <a:pt x="0" y="1535"/>
                    <a:pt x="0" y="1535"/>
                    <a:pt x="0" y="1535"/>
                  </a:cubicBezTo>
                  <a:cubicBezTo>
                    <a:pt x="0" y="1025"/>
                    <a:pt x="0" y="1025"/>
                    <a:pt x="0" y="1025"/>
                  </a:cubicBezTo>
                  <a:cubicBezTo>
                    <a:pt x="407" y="1025"/>
                    <a:pt x="407" y="1025"/>
                    <a:pt x="407" y="1025"/>
                  </a:cubicBezTo>
                  <a:cubicBezTo>
                    <a:pt x="407" y="0"/>
                    <a:pt x="407" y="0"/>
                    <a:pt x="407" y="0"/>
                  </a:cubicBezTo>
                  <a:cubicBezTo>
                    <a:pt x="1011" y="0"/>
                    <a:pt x="1011" y="0"/>
                    <a:pt x="1011" y="0"/>
                  </a:cubicBezTo>
                  <a:cubicBezTo>
                    <a:pt x="1011" y="1025"/>
                    <a:pt x="1011" y="1025"/>
                    <a:pt x="1011" y="1025"/>
                  </a:cubicBezTo>
                  <a:cubicBezTo>
                    <a:pt x="2250" y="1025"/>
                    <a:pt x="2250" y="1025"/>
                    <a:pt x="2250" y="1025"/>
                  </a:cubicBezTo>
                  <a:cubicBezTo>
                    <a:pt x="2250" y="1535"/>
                    <a:pt x="2250" y="1535"/>
                    <a:pt x="2250" y="1535"/>
                  </a:cubicBezTo>
                  <a:cubicBezTo>
                    <a:pt x="1011" y="1535"/>
                    <a:pt x="1011" y="1535"/>
                    <a:pt x="1011" y="1535"/>
                  </a:cubicBezTo>
                  <a:cubicBezTo>
                    <a:pt x="1011" y="3169"/>
                    <a:pt x="1011" y="3169"/>
                    <a:pt x="1011" y="3169"/>
                  </a:cubicBezTo>
                  <a:cubicBezTo>
                    <a:pt x="1011" y="3357"/>
                    <a:pt x="1016" y="3503"/>
                    <a:pt x="1024" y="3610"/>
                  </a:cubicBezTo>
                  <a:cubicBezTo>
                    <a:pt x="1032" y="3716"/>
                    <a:pt x="1062" y="3814"/>
                    <a:pt x="1113" y="3907"/>
                  </a:cubicBezTo>
                  <a:cubicBezTo>
                    <a:pt x="1161" y="3992"/>
                    <a:pt x="1225" y="4055"/>
                    <a:pt x="1307" y="4094"/>
                  </a:cubicBezTo>
                  <a:cubicBezTo>
                    <a:pt x="1388" y="4134"/>
                    <a:pt x="1515" y="4153"/>
                    <a:pt x="1682" y="4153"/>
                  </a:cubicBezTo>
                  <a:cubicBezTo>
                    <a:pt x="1779" y="4153"/>
                    <a:pt x="1883" y="4140"/>
                    <a:pt x="1988" y="4111"/>
                  </a:cubicBezTo>
                  <a:cubicBezTo>
                    <a:pt x="2095" y="4081"/>
                    <a:pt x="2173" y="4055"/>
                    <a:pt x="2219" y="4035"/>
                  </a:cubicBezTo>
                  <a:lnTo>
                    <a:pt x="2250" y="40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6"/>
            <p:cNvSpPr>
              <a:spLocks noEditPoints="1"/>
            </p:cNvSpPr>
            <p:nvPr userDrawn="1"/>
          </p:nvSpPr>
          <p:spPr bwMode="auto">
            <a:xfrm>
              <a:off x="4777" y="1350"/>
              <a:ext cx="569" cy="656"/>
            </a:xfrm>
            <a:custGeom>
              <a:avLst/>
              <a:gdLst>
                <a:gd name="T0" fmla="*/ 480 w 3253"/>
                <a:gd name="T1" fmla="*/ 515 h 3755"/>
                <a:gd name="T2" fmla="*/ 1742 w 3253"/>
                <a:gd name="T3" fmla="*/ 0 h 3755"/>
                <a:gd name="T4" fmla="*/ 2862 w 3253"/>
                <a:gd name="T5" fmla="*/ 424 h 3755"/>
                <a:gd name="T6" fmla="*/ 3253 w 3253"/>
                <a:gd name="T7" fmla="*/ 1627 h 3755"/>
                <a:gd name="T8" fmla="*/ 3253 w 3253"/>
                <a:gd name="T9" fmla="*/ 1955 h 3755"/>
                <a:gd name="T10" fmla="*/ 612 w 3253"/>
                <a:gd name="T11" fmla="*/ 1955 h 3755"/>
                <a:gd name="T12" fmla="*/ 712 w 3253"/>
                <a:gd name="T13" fmla="*/ 2527 h 3755"/>
                <a:gd name="T14" fmla="*/ 984 w 3253"/>
                <a:gd name="T15" fmla="*/ 2926 h 3755"/>
                <a:gd name="T16" fmla="*/ 1380 w 3253"/>
                <a:gd name="T17" fmla="*/ 3156 h 3755"/>
                <a:gd name="T18" fmla="*/ 1886 w 3253"/>
                <a:gd name="T19" fmla="*/ 3232 h 3755"/>
                <a:gd name="T20" fmla="*/ 2621 w 3253"/>
                <a:gd name="T21" fmla="*/ 3085 h 3755"/>
                <a:gd name="T22" fmla="*/ 3148 w 3253"/>
                <a:gd name="T23" fmla="*/ 2796 h 3755"/>
                <a:gd name="T24" fmla="*/ 3181 w 3253"/>
                <a:gd name="T25" fmla="*/ 2796 h 3755"/>
                <a:gd name="T26" fmla="*/ 3181 w 3253"/>
                <a:gd name="T27" fmla="*/ 3454 h 3755"/>
                <a:gd name="T28" fmla="*/ 2559 w 3253"/>
                <a:gd name="T29" fmla="*/ 3670 h 3755"/>
                <a:gd name="T30" fmla="*/ 1891 w 3253"/>
                <a:gd name="T31" fmla="*/ 3755 h 3755"/>
                <a:gd name="T32" fmla="*/ 500 w 3253"/>
                <a:gd name="T33" fmla="*/ 3274 h 3755"/>
                <a:gd name="T34" fmla="*/ 0 w 3253"/>
                <a:gd name="T35" fmla="*/ 1907 h 3755"/>
                <a:gd name="T36" fmla="*/ 480 w 3253"/>
                <a:gd name="T37" fmla="*/ 515 h 3755"/>
                <a:gd name="T38" fmla="*/ 2670 w 3253"/>
                <a:gd name="T39" fmla="*/ 1491 h 3755"/>
                <a:gd name="T40" fmla="*/ 2430 w 3253"/>
                <a:gd name="T41" fmla="*/ 755 h 3755"/>
                <a:gd name="T42" fmla="*/ 1713 w 3253"/>
                <a:gd name="T43" fmla="*/ 495 h 3755"/>
                <a:gd name="T44" fmla="*/ 939 w 3253"/>
                <a:gd name="T45" fmla="*/ 780 h 3755"/>
                <a:gd name="T46" fmla="*/ 612 w 3253"/>
                <a:gd name="T47" fmla="*/ 1491 h 3755"/>
                <a:gd name="T48" fmla="*/ 2670 w 3253"/>
                <a:gd name="T49" fmla="*/ 1491 h 3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53" h="3755">
                  <a:moveTo>
                    <a:pt x="480" y="515"/>
                  </a:moveTo>
                  <a:cubicBezTo>
                    <a:pt x="799" y="171"/>
                    <a:pt x="1221" y="0"/>
                    <a:pt x="1742" y="0"/>
                  </a:cubicBezTo>
                  <a:cubicBezTo>
                    <a:pt x="2226" y="0"/>
                    <a:pt x="2598" y="141"/>
                    <a:pt x="2862" y="424"/>
                  </a:cubicBezTo>
                  <a:cubicBezTo>
                    <a:pt x="3123" y="706"/>
                    <a:pt x="3253" y="1107"/>
                    <a:pt x="3253" y="1627"/>
                  </a:cubicBezTo>
                  <a:cubicBezTo>
                    <a:pt x="3253" y="1955"/>
                    <a:pt x="3253" y="1955"/>
                    <a:pt x="3253" y="1955"/>
                  </a:cubicBezTo>
                  <a:cubicBezTo>
                    <a:pt x="612" y="1955"/>
                    <a:pt x="612" y="1955"/>
                    <a:pt x="612" y="1955"/>
                  </a:cubicBezTo>
                  <a:cubicBezTo>
                    <a:pt x="612" y="2173"/>
                    <a:pt x="645" y="2364"/>
                    <a:pt x="712" y="2527"/>
                  </a:cubicBezTo>
                  <a:cubicBezTo>
                    <a:pt x="778" y="2689"/>
                    <a:pt x="869" y="2822"/>
                    <a:pt x="984" y="2926"/>
                  </a:cubicBezTo>
                  <a:cubicBezTo>
                    <a:pt x="1096" y="3028"/>
                    <a:pt x="1227" y="3105"/>
                    <a:pt x="1380" y="3156"/>
                  </a:cubicBezTo>
                  <a:cubicBezTo>
                    <a:pt x="1532" y="3205"/>
                    <a:pt x="1701" y="3232"/>
                    <a:pt x="1886" y="3232"/>
                  </a:cubicBezTo>
                  <a:cubicBezTo>
                    <a:pt x="2129" y="3232"/>
                    <a:pt x="2374" y="3182"/>
                    <a:pt x="2621" y="3085"/>
                  </a:cubicBezTo>
                  <a:cubicBezTo>
                    <a:pt x="2866" y="2986"/>
                    <a:pt x="3042" y="2891"/>
                    <a:pt x="3148" y="2796"/>
                  </a:cubicBezTo>
                  <a:cubicBezTo>
                    <a:pt x="3181" y="2796"/>
                    <a:pt x="3181" y="2796"/>
                    <a:pt x="3181" y="2796"/>
                  </a:cubicBezTo>
                  <a:cubicBezTo>
                    <a:pt x="3181" y="3454"/>
                    <a:pt x="3181" y="3454"/>
                    <a:pt x="3181" y="3454"/>
                  </a:cubicBezTo>
                  <a:cubicBezTo>
                    <a:pt x="2977" y="3539"/>
                    <a:pt x="2769" y="3612"/>
                    <a:pt x="2559" y="3670"/>
                  </a:cubicBezTo>
                  <a:cubicBezTo>
                    <a:pt x="2346" y="3727"/>
                    <a:pt x="2124" y="3755"/>
                    <a:pt x="1891" y="3755"/>
                  </a:cubicBezTo>
                  <a:cubicBezTo>
                    <a:pt x="1296" y="3755"/>
                    <a:pt x="832" y="3595"/>
                    <a:pt x="500" y="3274"/>
                  </a:cubicBezTo>
                  <a:cubicBezTo>
                    <a:pt x="166" y="2954"/>
                    <a:pt x="0" y="2498"/>
                    <a:pt x="0" y="1907"/>
                  </a:cubicBezTo>
                  <a:cubicBezTo>
                    <a:pt x="0" y="1323"/>
                    <a:pt x="159" y="859"/>
                    <a:pt x="480" y="515"/>
                  </a:cubicBezTo>
                  <a:close/>
                  <a:moveTo>
                    <a:pt x="2670" y="1491"/>
                  </a:moveTo>
                  <a:cubicBezTo>
                    <a:pt x="2669" y="1173"/>
                    <a:pt x="2588" y="928"/>
                    <a:pt x="2430" y="755"/>
                  </a:cubicBezTo>
                  <a:cubicBezTo>
                    <a:pt x="2274" y="581"/>
                    <a:pt x="2034" y="495"/>
                    <a:pt x="1713" y="495"/>
                  </a:cubicBezTo>
                  <a:cubicBezTo>
                    <a:pt x="1389" y="495"/>
                    <a:pt x="1130" y="590"/>
                    <a:pt x="939" y="780"/>
                  </a:cubicBezTo>
                  <a:cubicBezTo>
                    <a:pt x="747" y="969"/>
                    <a:pt x="638" y="1207"/>
                    <a:pt x="612" y="1491"/>
                  </a:cubicBezTo>
                  <a:lnTo>
                    <a:pt x="2670" y="14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7"/>
            <p:cNvSpPr>
              <a:spLocks/>
            </p:cNvSpPr>
            <p:nvPr userDrawn="1"/>
          </p:nvSpPr>
          <p:spPr bwMode="auto">
            <a:xfrm>
              <a:off x="4210" y="1350"/>
              <a:ext cx="524" cy="642"/>
            </a:xfrm>
            <a:custGeom>
              <a:avLst/>
              <a:gdLst>
                <a:gd name="T0" fmla="*/ 605 w 2995"/>
                <a:gd name="T1" fmla="*/ 497 h 3674"/>
                <a:gd name="T2" fmla="*/ 1188 w 2995"/>
                <a:gd name="T3" fmla="*/ 131 h 3674"/>
                <a:gd name="T4" fmla="*/ 1807 w 2995"/>
                <a:gd name="T5" fmla="*/ 0 h 3674"/>
                <a:gd name="T6" fmla="*/ 2691 w 2995"/>
                <a:gd name="T7" fmla="*/ 348 h 3674"/>
                <a:gd name="T8" fmla="*/ 2995 w 2995"/>
                <a:gd name="T9" fmla="*/ 1354 h 3674"/>
                <a:gd name="T10" fmla="*/ 2995 w 2995"/>
                <a:gd name="T11" fmla="*/ 3674 h 3674"/>
                <a:gd name="T12" fmla="*/ 2391 w 2995"/>
                <a:gd name="T13" fmla="*/ 3674 h 3674"/>
                <a:gd name="T14" fmla="*/ 2391 w 2995"/>
                <a:gd name="T15" fmla="*/ 1640 h 3674"/>
                <a:gd name="T16" fmla="*/ 2361 w 2995"/>
                <a:gd name="T17" fmla="*/ 1178 h 3674"/>
                <a:gd name="T18" fmla="*/ 2256 w 2995"/>
                <a:gd name="T19" fmla="*/ 841 h 3674"/>
                <a:gd name="T20" fmla="*/ 2026 w 2995"/>
                <a:gd name="T21" fmla="*/ 641 h 3674"/>
                <a:gd name="T22" fmla="*/ 1636 w 2995"/>
                <a:gd name="T23" fmla="*/ 575 h 3674"/>
                <a:gd name="T24" fmla="*/ 1121 w 2995"/>
                <a:gd name="T25" fmla="*/ 697 h 3674"/>
                <a:gd name="T26" fmla="*/ 605 w 2995"/>
                <a:gd name="T27" fmla="*/ 1007 h 3674"/>
                <a:gd name="T28" fmla="*/ 605 w 2995"/>
                <a:gd name="T29" fmla="*/ 3674 h 3674"/>
                <a:gd name="T30" fmla="*/ 0 w 2995"/>
                <a:gd name="T31" fmla="*/ 3674 h 3674"/>
                <a:gd name="T32" fmla="*/ 0 w 2995"/>
                <a:gd name="T33" fmla="*/ 95 h 3674"/>
                <a:gd name="T34" fmla="*/ 605 w 2995"/>
                <a:gd name="T35" fmla="*/ 95 h 3674"/>
                <a:gd name="T36" fmla="*/ 605 w 2995"/>
                <a:gd name="T37" fmla="*/ 497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95" h="3674">
                  <a:moveTo>
                    <a:pt x="605" y="497"/>
                  </a:moveTo>
                  <a:cubicBezTo>
                    <a:pt x="793" y="340"/>
                    <a:pt x="987" y="218"/>
                    <a:pt x="1188" y="131"/>
                  </a:cubicBezTo>
                  <a:cubicBezTo>
                    <a:pt x="1389" y="44"/>
                    <a:pt x="1595" y="0"/>
                    <a:pt x="1807" y="0"/>
                  </a:cubicBezTo>
                  <a:cubicBezTo>
                    <a:pt x="2193" y="0"/>
                    <a:pt x="2488" y="116"/>
                    <a:pt x="2691" y="348"/>
                  </a:cubicBezTo>
                  <a:cubicBezTo>
                    <a:pt x="2895" y="582"/>
                    <a:pt x="2995" y="916"/>
                    <a:pt x="2995" y="1354"/>
                  </a:cubicBezTo>
                  <a:cubicBezTo>
                    <a:pt x="2995" y="3674"/>
                    <a:pt x="2995" y="3674"/>
                    <a:pt x="2995" y="3674"/>
                  </a:cubicBezTo>
                  <a:cubicBezTo>
                    <a:pt x="2391" y="3674"/>
                    <a:pt x="2391" y="3674"/>
                    <a:pt x="2391" y="3674"/>
                  </a:cubicBezTo>
                  <a:cubicBezTo>
                    <a:pt x="2391" y="1640"/>
                    <a:pt x="2391" y="1640"/>
                    <a:pt x="2391" y="1640"/>
                  </a:cubicBezTo>
                  <a:cubicBezTo>
                    <a:pt x="2391" y="1476"/>
                    <a:pt x="2381" y="1323"/>
                    <a:pt x="2361" y="1178"/>
                  </a:cubicBezTo>
                  <a:cubicBezTo>
                    <a:pt x="2344" y="1035"/>
                    <a:pt x="2307" y="923"/>
                    <a:pt x="2256" y="841"/>
                  </a:cubicBezTo>
                  <a:cubicBezTo>
                    <a:pt x="2204" y="752"/>
                    <a:pt x="2126" y="684"/>
                    <a:pt x="2026" y="641"/>
                  </a:cubicBezTo>
                  <a:cubicBezTo>
                    <a:pt x="1925" y="597"/>
                    <a:pt x="1796" y="575"/>
                    <a:pt x="1636" y="575"/>
                  </a:cubicBezTo>
                  <a:cubicBezTo>
                    <a:pt x="1471" y="575"/>
                    <a:pt x="1298" y="617"/>
                    <a:pt x="1121" y="697"/>
                  </a:cubicBezTo>
                  <a:cubicBezTo>
                    <a:pt x="941" y="778"/>
                    <a:pt x="768" y="882"/>
                    <a:pt x="605" y="1007"/>
                  </a:cubicBezTo>
                  <a:cubicBezTo>
                    <a:pt x="605" y="3674"/>
                    <a:pt x="605" y="3674"/>
                    <a:pt x="605" y="3674"/>
                  </a:cubicBezTo>
                  <a:cubicBezTo>
                    <a:pt x="0" y="3674"/>
                    <a:pt x="0" y="3674"/>
                    <a:pt x="0" y="3674"/>
                  </a:cubicBezTo>
                  <a:cubicBezTo>
                    <a:pt x="0" y="95"/>
                    <a:pt x="0" y="95"/>
                    <a:pt x="0" y="95"/>
                  </a:cubicBezTo>
                  <a:cubicBezTo>
                    <a:pt x="605" y="95"/>
                    <a:pt x="605" y="95"/>
                    <a:pt x="605" y="95"/>
                  </a:cubicBezTo>
                  <a:lnTo>
                    <a:pt x="605"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8"/>
            <p:cNvSpPr>
              <a:spLocks/>
            </p:cNvSpPr>
            <p:nvPr userDrawn="1"/>
          </p:nvSpPr>
          <p:spPr bwMode="auto">
            <a:xfrm>
              <a:off x="3679" y="1361"/>
              <a:ext cx="455" cy="631"/>
            </a:xfrm>
            <a:custGeom>
              <a:avLst/>
              <a:gdLst>
                <a:gd name="T0" fmla="*/ 2604 w 2604"/>
                <a:gd name="T1" fmla="*/ 14 h 3609"/>
                <a:gd name="T2" fmla="*/ 2604 w 2604"/>
                <a:gd name="T3" fmla="*/ 1116 h 3609"/>
                <a:gd name="T4" fmla="*/ 2502 w 2604"/>
                <a:gd name="T5" fmla="*/ 1116 h 3609"/>
                <a:gd name="T6" fmla="*/ 2267 w 2604"/>
                <a:gd name="T7" fmla="*/ 1077 h 3609"/>
                <a:gd name="T8" fmla="*/ 1995 w 2604"/>
                <a:gd name="T9" fmla="*/ 1063 h 3609"/>
                <a:gd name="T10" fmla="*/ 1563 w 2604"/>
                <a:gd name="T11" fmla="*/ 1096 h 3609"/>
                <a:gd name="T12" fmla="*/ 1158 w 2604"/>
                <a:gd name="T13" fmla="*/ 1205 h 3609"/>
                <a:gd name="T14" fmla="*/ 1158 w 2604"/>
                <a:gd name="T15" fmla="*/ 3609 h 3609"/>
                <a:gd name="T16" fmla="*/ 0 w 2604"/>
                <a:gd name="T17" fmla="*/ 3609 h 3609"/>
                <a:gd name="T18" fmla="*/ 0 w 2604"/>
                <a:gd name="T19" fmla="*/ 15 h 3609"/>
                <a:gd name="T20" fmla="*/ 1158 w 2604"/>
                <a:gd name="T21" fmla="*/ 15 h 3609"/>
                <a:gd name="T22" fmla="*/ 1158 w 2604"/>
                <a:gd name="T23" fmla="*/ 545 h 3609"/>
                <a:gd name="T24" fmla="*/ 1817 w 2604"/>
                <a:gd name="T25" fmla="*/ 109 h 3609"/>
                <a:gd name="T26" fmla="*/ 2334 w 2604"/>
                <a:gd name="T27" fmla="*/ 0 h 3609"/>
                <a:gd name="T28" fmla="*/ 2471 w 2604"/>
                <a:gd name="T29" fmla="*/ 4 h 3609"/>
                <a:gd name="T30" fmla="*/ 2604 w 2604"/>
                <a:gd name="T31" fmla="*/ 14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04" h="3609">
                  <a:moveTo>
                    <a:pt x="2604" y="14"/>
                  </a:moveTo>
                  <a:cubicBezTo>
                    <a:pt x="2604" y="1116"/>
                    <a:pt x="2604" y="1116"/>
                    <a:pt x="2604" y="1116"/>
                  </a:cubicBezTo>
                  <a:cubicBezTo>
                    <a:pt x="2502" y="1116"/>
                    <a:pt x="2502" y="1116"/>
                    <a:pt x="2502" y="1116"/>
                  </a:cubicBezTo>
                  <a:cubicBezTo>
                    <a:pt x="2454" y="1098"/>
                    <a:pt x="2375" y="1085"/>
                    <a:pt x="2267" y="1077"/>
                  </a:cubicBezTo>
                  <a:cubicBezTo>
                    <a:pt x="2158" y="1068"/>
                    <a:pt x="2067" y="1063"/>
                    <a:pt x="1995" y="1063"/>
                  </a:cubicBezTo>
                  <a:cubicBezTo>
                    <a:pt x="1832" y="1063"/>
                    <a:pt x="1687" y="1075"/>
                    <a:pt x="1563" y="1096"/>
                  </a:cubicBezTo>
                  <a:cubicBezTo>
                    <a:pt x="1437" y="1118"/>
                    <a:pt x="1302" y="1152"/>
                    <a:pt x="1158" y="1205"/>
                  </a:cubicBezTo>
                  <a:cubicBezTo>
                    <a:pt x="1158" y="3609"/>
                    <a:pt x="1158" y="3609"/>
                    <a:pt x="1158" y="3609"/>
                  </a:cubicBezTo>
                  <a:cubicBezTo>
                    <a:pt x="0" y="3609"/>
                    <a:pt x="0" y="3609"/>
                    <a:pt x="0" y="3609"/>
                  </a:cubicBezTo>
                  <a:cubicBezTo>
                    <a:pt x="0" y="15"/>
                    <a:pt x="0" y="15"/>
                    <a:pt x="0" y="15"/>
                  </a:cubicBezTo>
                  <a:cubicBezTo>
                    <a:pt x="1158" y="15"/>
                    <a:pt x="1158" y="15"/>
                    <a:pt x="1158" y="15"/>
                  </a:cubicBezTo>
                  <a:cubicBezTo>
                    <a:pt x="1158" y="545"/>
                    <a:pt x="1158" y="545"/>
                    <a:pt x="1158" y="545"/>
                  </a:cubicBezTo>
                  <a:cubicBezTo>
                    <a:pt x="1411" y="326"/>
                    <a:pt x="1632" y="181"/>
                    <a:pt x="1817" y="109"/>
                  </a:cubicBezTo>
                  <a:cubicBezTo>
                    <a:pt x="2005" y="37"/>
                    <a:pt x="2176" y="0"/>
                    <a:pt x="2334" y="0"/>
                  </a:cubicBezTo>
                  <a:cubicBezTo>
                    <a:pt x="2374" y="0"/>
                    <a:pt x="2420" y="2"/>
                    <a:pt x="2471" y="4"/>
                  </a:cubicBezTo>
                  <a:cubicBezTo>
                    <a:pt x="2522" y="7"/>
                    <a:pt x="2566" y="10"/>
                    <a:pt x="26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9"/>
            <p:cNvSpPr>
              <a:spLocks noEditPoints="1"/>
            </p:cNvSpPr>
            <p:nvPr userDrawn="1"/>
          </p:nvSpPr>
          <p:spPr bwMode="auto">
            <a:xfrm>
              <a:off x="2981" y="1344"/>
              <a:ext cx="627" cy="665"/>
            </a:xfrm>
            <a:custGeom>
              <a:avLst/>
              <a:gdLst>
                <a:gd name="T0" fmla="*/ 423 w 3586"/>
                <a:gd name="T1" fmla="*/ 1048 h 3800"/>
                <a:gd name="T2" fmla="*/ 318 w 3586"/>
                <a:gd name="T3" fmla="*/ 1048 h 3800"/>
                <a:gd name="T4" fmla="*/ 318 w 3586"/>
                <a:gd name="T5" fmla="*/ 179 h 3800"/>
                <a:gd name="T6" fmla="*/ 910 w 3586"/>
                <a:gd name="T7" fmla="*/ 66 h 3800"/>
                <a:gd name="T8" fmla="*/ 1733 w 3586"/>
                <a:gd name="T9" fmla="*/ 0 h 3800"/>
                <a:gd name="T10" fmla="*/ 3150 w 3586"/>
                <a:gd name="T11" fmla="*/ 303 h 3800"/>
                <a:gd name="T12" fmla="*/ 3586 w 3586"/>
                <a:gd name="T13" fmla="*/ 1254 h 3800"/>
                <a:gd name="T14" fmla="*/ 3586 w 3586"/>
                <a:gd name="T15" fmla="*/ 3704 h 3800"/>
                <a:gd name="T16" fmla="*/ 2444 w 3586"/>
                <a:gd name="T17" fmla="*/ 3704 h 3800"/>
                <a:gd name="T18" fmla="*/ 2444 w 3586"/>
                <a:gd name="T19" fmla="*/ 3323 h 3800"/>
                <a:gd name="T20" fmla="*/ 2214 w 3586"/>
                <a:gd name="T21" fmla="*/ 3494 h 3800"/>
                <a:gd name="T22" fmla="*/ 1954 w 3586"/>
                <a:gd name="T23" fmla="*/ 3650 h 3800"/>
                <a:gd name="T24" fmla="*/ 1603 w 3586"/>
                <a:gd name="T25" fmla="*/ 3764 h 3800"/>
                <a:gd name="T26" fmla="*/ 1203 w 3586"/>
                <a:gd name="T27" fmla="*/ 3800 h 3800"/>
                <a:gd name="T28" fmla="*/ 346 w 3586"/>
                <a:gd name="T29" fmla="*/ 3482 h 3800"/>
                <a:gd name="T30" fmla="*/ 0 w 3586"/>
                <a:gd name="T31" fmla="*/ 2671 h 3800"/>
                <a:gd name="T32" fmla="*/ 176 w 3586"/>
                <a:gd name="T33" fmla="*/ 2026 h 3800"/>
                <a:gd name="T34" fmla="*/ 676 w 3586"/>
                <a:gd name="T35" fmla="*/ 1631 h 3800"/>
                <a:gd name="T36" fmla="*/ 1468 w 3586"/>
                <a:gd name="T37" fmla="*/ 1425 h 3800"/>
                <a:gd name="T38" fmla="*/ 2449 w 3586"/>
                <a:gd name="T39" fmla="*/ 1336 h 3800"/>
                <a:gd name="T40" fmla="*/ 2449 w 3586"/>
                <a:gd name="T41" fmla="*/ 1317 h 3800"/>
                <a:gd name="T42" fmla="*/ 2207 w 3586"/>
                <a:gd name="T43" fmla="*/ 903 h 3800"/>
                <a:gd name="T44" fmla="*/ 1493 w 3586"/>
                <a:gd name="T45" fmla="*/ 790 h 3800"/>
                <a:gd name="T46" fmla="*/ 886 w 3586"/>
                <a:gd name="T47" fmla="*/ 892 h 3800"/>
                <a:gd name="T48" fmla="*/ 423 w 3586"/>
                <a:gd name="T49" fmla="*/ 1048 h 3800"/>
                <a:gd name="T50" fmla="*/ 2444 w 3586"/>
                <a:gd name="T51" fmla="*/ 2763 h 3800"/>
                <a:gd name="T52" fmla="*/ 2444 w 3586"/>
                <a:gd name="T53" fmla="*/ 2014 h 3800"/>
                <a:gd name="T54" fmla="*/ 1939 w 3586"/>
                <a:gd name="T55" fmla="*/ 2067 h 3800"/>
                <a:gd name="T56" fmla="*/ 1527 w 3586"/>
                <a:gd name="T57" fmla="*/ 2146 h 3800"/>
                <a:gd name="T58" fmla="*/ 1264 w 3586"/>
                <a:gd name="T59" fmla="*/ 2304 h 3800"/>
                <a:gd name="T60" fmla="*/ 1173 w 3586"/>
                <a:gd name="T61" fmla="*/ 2577 h 3800"/>
                <a:gd name="T62" fmla="*/ 1193 w 3586"/>
                <a:gd name="T63" fmla="*/ 2760 h 3800"/>
                <a:gd name="T64" fmla="*/ 1289 w 3586"/>
                <a:gd name="T65" fmla="*/ 2893 h 3800"/>
                <a:gd name="T66" fmla="*/ 1465 w 3586"/>
                <a:gd name="T67" fmla="*/ 2987 h 3800"/>
                <a:gd name="T68" fmla="*/ 1784 w 3586"/>
                <a:gd name="T69" fmla="*/ 3018 h 3800"/>
                <a:gd name="T70" fmla="*/ 2133 w 3586"/>
                <a:gd name="T71" fmla="*/ 2947 h 3800"/>
                <a:gd name="T72" fmla="*/ 2444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423" y="1048"/>
                  </a:moveTo>
                  <a:cubicBezTo>
                    <a:pt x="318" y="1048"/>
                    <a:pt x="318" y="1048"/>
                    <a:pt x="318" y="1048"/>
                  </a:cubicBezTo>
                  <a:cubicBezTo>
                    <a:pt x="318" y="179"/>
                    <a:pt x="318" y="179"/>
                    <a:pt x="318" y="179"/>
                  </a:cubicBezTo>
                  <a:cubicBezTo>
                    <a:pt x="440" y="148"/>
                    <a:pt x="637" y="110"/>
                    <a:pt x="910" y="66"/>
                  </a:cubicBezTo>
                  <a:cubicBezTo>
                    <a:pt x="1185" y="23"/>
                    <a:pt x="1458" y="0"/>
                    <a:pt x="1733" y="0"/>
                  </a:cubicBezTo>
                  <a:cubicBezTo>
                    <a:pt x="2388" y="0"/>
                    <a:pt x="2860" y="102"/>
                    <a:pt x="3150" y="303"/>
                  </a:cubicBezTo>
                  <a:cubicBezTo>
                    <a:pt x="3441" y="505"/>
                    <a:pt x="3586" y="823"/>
                    <a:pt x="3586" y="1254"/>
                  </a:cubicBezTo>
                  <a:cubicBezTo>
                    <a:pt x="3586" y="3704"/>
                    <a:pt x="3586" y="3704"/>
                    <a:pt x="3586" y="3704"/>
                  </a:cubicBezTo>
                  <a:cubicBezTo>
                    <a:pt x="2444" y="3704"/>
                    <a:pt x="2444" y="3704"/>
                    <a:pt x="2444" y="3704"/>
                  </a:cubicBezTo>
                  <a:cubicBezTo>
                    <a:pt x="2444" y="3323"/>
                    <a:pt x="2444" y="3323"/>
                    <a:pt x="2444" y="3323"/>
                  </a:cubicBezTo>
                  <a:cubicBezTo>
                    <a:pt x="2381" y="3370"/>
                    <a:pt x="2304" y="3426"/>
                    <a:pt x="2214" y="3494"/>
                  </a:cubicBezTo>
                  <a:cubicBezTo>
                    <a:pt x="2121" y="3560"/>
                    <a:pt x="2034" y="3612"/>
                    <a:pt x="1954" y="3650"/>
                  </a:cubicBezTo>
                  <a:cubicBezTo>
                    <a:pt x="1842" y="3701"/>
                    <a:pt x="1723" y="3739"/>
                    <a:pt x="1603" y="3764"/>
                  </a:cubicBezTo>
                  <a:cubicBezTo>
                    <a:pt x="1481" y="3788"/>
                    <a:pt x="1348" y="3800"/>
                    <a:pt x="1203" y="3800"/>
                  </a:cubicBezTo>
                  <a:cubicBezTo>
                    <a:pt x="862" y="3800"/>
                    <a:pt x="576" y="3695"/>
                    <a:pt x="346" y="3482"/>
                  </a:cubicBezTo>
                  <a:cubicBezTo>
                    <a:pt x="115" y="3272"/>
                    <a:pt x="0" y="3000"/>
                    <a:pt x="0" y="2671"/>
                  </a:cubicBezTo>
                  <a:cubicBezTo>
                    <a:pt x="0" y="2408"/>
                    <a:pt x="59" y="2192"/>
                    <a:pt x="176" y="2026"/>
                  </a:cubicBezTo>
                  <a:cubicBezTo>
                    <a:pt x="293" y="1859"/>
                    <a:pt x="461" y="1728"/>
                    <a:pt x="676" y="1631"/>
                  </a:cubicBezTo>
                  <a:cubicBezTo>
                    <a:pt x="889" y="1535"/>
                    <a:pt x="1152" y="1466"/>
                    <a:pt x="1468" y="1425"/>
                  </a:cubicBezTo>
                  <a:cubicBezTo>
                    <a:pt x="1784" y="1386"/>
                    <a:pt x="2110" y="1354"/>
                    <a:pt x="2449" y="1336"/>
                  </a:cubicBezTo>
                  <a:cubicBezTo>
                    <a:pt x="2449" y="1317"/>
                    <a:pt x="2449" y="1317"/>
                    <a:pt x="2449" y="1317"/>
                  </a:cubicBezTo>
                  <a:cubicBezTo>
                    <a:pt x="2449" y="1117"/>
                    <a:pt x="2368" y="979"/>
                    <a:pt x="2207" y="903"/>
                  </a:cubicBezTo>
                  <a:cubicBezTo>
                    <a:pt x="2046" y="828"/>
                    <a:pt x="1807" y="790"/>
                    <a:pt x="1493" y="790"/>
                  </a:cubicBezTo>
                  <a:cubicBezTo>
                    <a:pt x="1304" y="790"/>
                    <a:pt x="1101" y="823"/>
                    <a:pt x="886" y="892"/>
                  </a:cubicBezTo>
                  <a:cubicBezTo>
                    <a:pt x="672" y="959"/>
                    <a:pt x="517" y="1012"/>
                    <a:pt x="423" y="1048"/>
                  </a:cubicBezTo>
                  <a:close/>
                  <a:moveTo>
                    <a:pt x="2444" y="2763"/>
                  </a:moveTo>
                  <a:cubicBezTo>
                    <a:pt x="2444" y="2014"/>
                    <a:pt x="2444" y="2014"/>
                    <a:pt x="2444" y="2014"/>
                  </a:cubicBezTo>
                  <a:cubicBezTo>
                    <a:pt x="2288" y="2027"/>
                    <a:pt x="2120" y="2046"/>
                    <a:pt x="1939" y="2067"/>
                  </a:cubicBezTo>
                  <a:cubicBezTo>
                    <a:pt x="1759" y="2090"/>
                    <a:pt x="1621" y="2116"/>
                    <a:pt x="1527" y="2146"/>
                  </a:cubicBezTo>
                  <a:cubicBezTo>
                    <a:pt x="1414" y="2182"/>
                    <a:pt x="1325" y="2235"/>
                    <a:pt x="1264" y="2304"/>
                  </a:cubicBezTo>
                  <a:cubicBezTo>
                    <a:pt x="1205" y="2373"/>
                    <a:pt x="1173" y="2463"/>
                    <a:pt x="1173" y="2577"/>
                  </a:cubicBezTo>
                  <a:cubicBezTo>
                    <a:pt x="1173" y="2651"/>
                    <a:pt x="1180" y="2712"/>
                    <a:pt x="1193" y="2760"/>
                  </a:cubicBezTo>
                  <a:cubicBezTo>
                    <a:pt x="1206" y="2806"/>
                    <a:pt x="1238" y="2850"/>
                    <a:pt x="1289" y="2893"/>
                  </a:cubicBezTo>
                  <a:cubicBezTo>
                    <a:pt x="1338" y="2936"/>
                    <a:pt x="1396" y="2967"/>
                    <a:pt x="1465" y="2987"/>
                  </a:cubicBezTo>
                  <a:cubicBezTo>
                    <a:pt x="1532" y="3008"/>
                    <a:pt x="1638" y="3018"/>
                    <a:pt x="1784" y="3018"/>
                  </a:cubicBezTo>
                  <a:cubicBezTo>
                    <a:pt x="1898" y="3018"/>
                    <a:pt x="2014" y="2995"/>
                    <a:pt x="2133" y="2947"/>
                  </a:cubicBezTo>
                  <a:cubicBezTo>
                    <a:pt x="2250" y="2901"/>
                    <a:pt x="2354" y="2839"/>
                    <a:pt x="2444" y="27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10"/>
            <p:cNvSpPr>
              <a:spLocks noEditPoints="1"/>
            </p:cNvSpPr>
            <p:nvPr userDrawn="1"/>
          </p:nvSpPr>
          <p:spPr bwMode="auto">
            <a:xfrm>
              <a:off x="2307" y="1344"/>
              <a:ext cx="627" cy="665"/>
            </a:xfrm>
            <a:custGeom>
              <a:avLst/>
              <a:gdLst>
                <a:gd name="T0" fmla="*/ 1491 w 3586"/>
                <a:gd name="T1" fmla="*/ 790 h 3800"/>
                <a:gd name="T2" fmla="*/ 886 w 3586"/>
                <a:gd name="T3" fmla="*/ 892 h 3800"/>
                <a:gd name="T4" fmla="*/ 423 w 3586"/>
                <a:gd name="T5" fmla="*/ 1048 h 3800"/>
                <a:gd name="T6" fmla="*/ 318 w 3586"/>
                <a:gd name="T7" fmla="*/ 1048 h 3800"/>
                <a:gd name="T8" fmla="*/ 318 w 3586"/>
                <a:gd name="T9" fmla="*/ 179 h 3800"/>
                <a:gd name="T10" fmla="*/ 910 w 3586"/>
                <a:gd name="T11" fmla="*/ 66 h 3800"/>
                <a:gd name="T12" fmla="*/ 1733 w 3586"/>
                <a:gd name="T13" fmla="*/ 0 h 3800"/>
                <a:gd name="T14" fmla="*/ 3150 w 3586"/>
                <a:gd name="T15" fmla="*/ 303 h 3800"/>
                <a:gd name="T16" fmla="*/ 3586 w 3586"/>
                <a:gd name="T17" fmla="*/ 1254 h 3800"/>
                <a:gd name="T18" fmla="*/ 3586 w 3586"/>
                <a:gd name="T19" fmla="*/ 3704 h 3800"/>
                <a:gd name="T20" fmla="*/ 2442 w 3586"/>
                <a:gd name="T21" fmla="*/ 3704 h 3800"/>
                <a:gd name="T22" fmla="*/ 2442 w 3586"/>
                <a:gd name="T23" fmla="*/ 3323 h 3800"/>
                <a:gd name="T24" fmla="*/ 2212 w 3586"/>
                <a:gd name="T25" fmla="*/ 3494 h 3800"/>
                <a:gd name="T26" fmla="*/ 1954 w 3586"/>
                <a:gd name="T27" fmla="*/ 3650 h 3800"/>
                <a:gd name="T28" fmla="*/ 1601 w 3586"/>
                <a:gd name="T29" fmla="*/ 3764 h 3800"/>
                <a:gd name="T30" fmla="*/ 1202 w 3586"/>
                <a:gd name="T31" fmla="*/ 3800 h 3800"/>
                <a:gd name="T32" fmla="*/ 346 w 3586"/>
                <a:gd name="T33" fmla="*/ 3482 h 3800"/>
                <a:gd name="T34" fmla="*/ 0 w 3586"/>
                <a:gd name="T35" fmla="*/ 2671 h 3800"/>
                <a:gd name="T36" fmla="*/ 176 w 3586"/>
                <a:gd name="T37" fmla="*/ 2026 h 3800"/>
                <a:gd name="T38" fmla="*/ 675 w 3586"/>
                <a:gd name="T39" fmla="*/ 1631 h 3800"/>
                <a:gd name="T40" fmla="*/ 1468 w 3586"/>
                <a:gd name="T41" fmla="*/ 1425 h 3800"/>
                <a:gd name="T42" fmla="*/ 2449 w 3586"/>
                <a:gd name="T43" fmla="*/ 1336 h 3800"/>
                <a:gd name="T44" fmla="*/ 2449 w 3586"/>
                <a:gd name="T45" fmla="*/ 1317 h 3800"/>
                <a:gd name="T46" fmla="*/ 2207 w 3586"/>
                <a:gd name="T47" fmla="*/ 903 h 3800"/>
                <a:gd name="T48" fmla="*/ 1491 w 3586"/>
                <a:gd name="T49" fmla="*/ 790 h 3800"/>
                <a:gd name="T50" fmla="*/ 2442 w 3586"/>
                <a:gd name="T51" fmla="*/ 2763 h 3800"/>
                <a:gd name="T52" fmla="*/ 2442 w 3586"/>
                <a:gd name="T53" fmla="*/ 2014 h 3800"/>
                <a:gd name="T54" fmla="*/ 1939 w 3586"/>
                <a:gd name="T55" fmla="*/ 2067 h 3800"/>
                <a:gd name="T56" fmla="*/ 1527 w 3586"/>
                <a:gd name="T57" fmla="*/ 2146 h 3800"/>
                <a:gd name="T58" fmla="*/ 1264 w 3586"/>
                <a:gd name="T59" fmla="*/ 2304 h 3800"/>
                <a:gd name="T60" fmla="*/ 1174 w 3586"/>
                <a:gd name="T61" fmla="*/ 2577 h 3800"/>
                <a:gd name="T62" fmla="*/ 1193 w 3586"/>
                <a:gd name="T63" fmla="*/ 2760 h 3800"/>
                <a:gd name="T64" fmla="*/ 1289 w 3586"/>
                <a:gd name="T65" fmla="*/ 2893 h 3800"/>
                <a:gd name="T66" fmla="*/ 1463 w 3586"/>
                <a:gd name="T67" fmla="*/ 2987 h 3800"/>
                <a:gd name="T68" fmla="*/ 1783 w 3586"/>
                <a:gd name="T69" fmla="*/ 3018 h 3800"/>
                <a:gd name="T70" fmla="*/ 2131 w 3586"/>
                <a:gd name="T71" fmla="*/ 2947 h 3800"/>
                <a:gd name="T72" fmla="*/ 2442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1491" y="790"/>
                  </a:moveTo>
                  <a:cubicBezTo>
                    <a:pt x="1302" y="790"/>
                    <a:pt x="1101" y="823"/>
                    <a:pt x="886" y="892"/>
                  </a:cubicBezTo>
                  <a:cubicBezTo>
                    <a:pt x="670" y="959"/>
                    <a:pt x="517" y="1012"/>
                    <a:pt x="423" y="1048"/>
                  </a:cubicBezTo>
                  <a:cubicBezTo>
                    <a:pt x="318" y="1048"/>
                    <a:pt x="318" y="1048"/>
                    <a:pt x="318" y="1048"/>
                  </a:cubicBezTo>
                  <a:cubicBezTo>
                    <a:pt x="318" y="179"/>
                    <a:pt x="318" y="179"/>
                    <a:pt x="318" y="179"/>
                  </a:cubicBezTo>
                  <a:cubicBezTo>
                    <a:pt x="440" y="148"/>
                    <a:pt x="637" y="110"/>
                    <a:pt x="910" y="66"/>
                  </a:cubicBezTo>
                  <a:cubicBezTo>
                    <a:pt x="1183" y="23"/>
                    <a:pt x="1458" y="0"/>
                    <a:pt x="1733" y="0"/>
                  </a:cubicBezTo>
                  <a:cubicBezTo>
                    <a:pt x="2387" y="0"/>
                    <a:pt x="2859" y="102"/>
                    <a:pt x="3150" y="303"/>
                  </a:cubicBezTo>
                  <a:cubicBezTo>
                    <a:pt x="3441" y="505"/>
                    <a:pt x="3586" y="823"/>
                    <a:pt x="3586" y="1254"/>
                  </a:cubicBezTo>
                  <a:cubicBezTo>
                    <a:pt x="3586" y="3704"/>
                    <a:pt x="3586" y="3704"/>
                    <a:pt x="3586" y="3704"/>
                  </a:cubicBezTo>
                  <a:cubicBezTo>
                    <a:pt x="2442" y="3704"/>
                    <a:pt x="2442" y="3704"/>
                    <a:pt x="2442" y="3704"/>
                  </a:cubicBezTo>
                  <a:cubicBezTo>
                    <a:pt x="2442" y="3323"/>
                    <a:pt x="2442" y="3323"/>
                    <a:pt x="2442" y="3323"/>
                  </a:cubicBezTo>
                  <a:cubicBezTo>
                    <a:pt x="2380" y="3370"/>
                    <a:pt x="2304" y="3426"/>
                    <a:pt x="2212" y="3494"/>
                  </a:cubicBezTo>
                  <a:cubicBezTo>
                    <a:pt x="2120" y="3560"/>
                    <a:pt x="2034" y="3612"/>
                    <a:pt x="1954" y="3650"/>
                  </a:cubicBezTo>
                  <a:cubicBezTo>
                    <a:pt x="1840" y="3701"/>
                    <a:pt x="1723" y="3739"/>
                    <a:pt x="1601" y="3764"/>
                  </a:cubicBezTo>
                  <a:cubicBezTo>
                    <a:pt x="1480" y="3788"/>
                    <a:pt x="1348" y="3800"/>
                    <a:pt x="1202" y="3800"/>
                  </a:cubicBezTo>
                  <a:cubicBezTo>
                    <a:pt x="861" y="3800"/>
                    <a:pt x="576" y="3695"/>
                    <a:pt x="346" y="3482"/>
                  </a:cubicBezTo>
                  <a:cubicBezTo>
                    <a:pt x="115" y="3272"/>
                    <a:pt x="0" y="3000"/>
                    <a:pt x="0" y="2671"/>
                  </a:cubicBezTo>
                  <a:cubicBezTo>
                    <a:pt x="0" y="2408"/>
                    <a:pt x="59" y="2192"/>
                    <a:pt x="176" y="2026"/>
                  </a:cubicBezTo>
                  <a:cubicBezTo>
                    <a:pt x="293" y="1859"/>
                    <a:pt x="459" y="1728"/>
                    <a:pt x="675" y="1631"/>
                  </a:cubicBezTo>
                  <a:cubicBezTo>
                    <a:pt x="887" y="1535"/>
                    <a:pt x="1152" y="1466"/>
                    <a:pt x="1468" y="1425"/>
                  </a:cubicBezTo>
                  <a:cubicBezTo>
                    <a:pt x="1783" y="1386"/>
                    <a:pt x="2110" y="1354"/>
                    <a:pt x="2449" y="1336"/>
                  </a:cubicBezTo>
                  <a:cubicBezTo>
                    <a:pt x="2449" y="1317"/>
                    <a:pt x="2449" y="1317"/>
                    <a:pt x="2449" y="1317"/>
                  </a:cubicBezTo>
                  <a:cubicBezTo>
                    <a:pt x="2449" y="1117"/>
                    <a:pt x="2368" y="979"/>
                    <a:pt x="2207" y="903"/>
                  </a:cubicBezTo>
                  <a:cubicBezTo>
                    <a:pt x="2044" y="828"/>
                    <a:pt x="1807" y="790"/>
                    <a:pt x="1491" y="790"/>
                  </a:cubicBezTo>
                  <a:close/>
                  <a:moveTo>
                    <a:pt x="2442" y="2763"/>
                  </a:moveTo>
                  <a:cubicBezTo>
                    <a:pt x="2442" y="2014"/>
                    <a:pt x="2442" y="2014"/>
                    <a:pt x="2442" y="2014"/>
                  </a:cubicBezTo>
                  <a:cubicBezTo>
                    <a:pt x="2288" y="2027"/>
                    <a:pt x="2120" y="2046"/>
                    <a:pt x="1939" y="2067"/>
                  </a:cubicBezTo>
                  <a:cubicBezTo>
                    <a:pt x="1758" y="2090"/>
                    <a:pt x="1621" y="2116"/>
                    <a:pt x="1527" y="2146"/>
                  </a:cubicBezTo>
                  <a:cubicBezTo>
                    <a:pt x="1412" y="2182"/>
                    <a:pt x="1325" y="2235"/>
                    <a:pt x="1264" y="2304"/>
                  </a:cubicBezTo>
                  <a:cubicBezTo>
                    <a:pt x="1203" y="2373"/>
                    <a:pt x="1174" y="2463"/>
                    <a:pt x="1174" y="2577"/>
                  </a:cubicBezTo>
                  <a:cubicBezTo>
                    <a:pt x="1174" y="2651"/>
                    <a:pt x="1180" y="2712"/>
                    <a:pt x="1193" y="2760"/>
                  </a:cubicBezTo>
                  <a:cubicBezTo>
                    <a:pt x="1205" y="2806"/>
                    <a:pt x="1238" y="2850"/>
                    <a:pt x="1289" y="2893"/>
                  </a:cubicBezTo>
                  <a:cubicBezTo>
                    <a:pt x="1337" y="2936"/>
                    <a:pt x="1396" y="2967"/>
                    <a:pt x="1463" y="2987"/>
                  </a:cubicBezTo>
                  <a:cubicBezTo>
                    <a:pt x="1532" y="3008"/>
                    <a:pt x="1638" y="3018"/>
                    <a:pt x="1783" y="3018"/>
                  </a:cubicBezTo>
                  <a:cubicBezTo>
                    <a:pt x="1898" y="3018"/>
                    <a:pt x="2013" y="2995"/>
                    <a:pt x="2131" y="2947"/>
                  </a:cubicBezTo>
                  <a:cubicBezTo>
                    <a:pt x="2250" y="2901"/>
                    <a:pt x="2354" y="2839"/>
                    <a:pt x="2442" y="27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11"/>
            <p:cNvSpPr>
              <a:spLocks noEditPoints="1"/>
            </p:cNvSpPr>
            <p:nvPr userDrawn="1"/>
          </p:nvSpPr>
          <p:spPr bwMode="auto">
            <a:xfrm>
              <a:off x="-166" y="657"/>
              <a:ext cx="2504" cy="1926"/>
            </a:xfrm>
            <a:custGeom>
              <a:avLst/>
              <a:gdLst>
                <a:gd name="T0" fmla="*/ 9239 w 14324"/>
                <a:gd name="T1" fmla="*/ 915 h 11013"/>
                <a:gd name="T2" fmla="*/ 3968 w 14324"/>
                <a:gd name="T3" fmla="*/ 232 h 11013"/>
                <a:gd name="T4" fmla="*/ 3969 w 14324"/>
                <a:gd name="T5" fmla="*/ 234 h 11013"/>
                <a:gd name="T6" fmla="*/ 8294 w 14324"/>
                <a:gd name="T7" fmla="*/ 800 h 11013"/>
                <a:gd name="T8" fmla="*/ 10916 w 14324"/>
                <a:gd name="T9" fmla="*/ 2561 h 11013"/>
                <a:gd name="T10" fmla="*/ 4631 w 14324"/>
                <a:gd name="T11" fmla="*/ 949 h 11013"/>
                <a:gd name="T12" fmla="*/ 5034 w 14324"/>
                <a:gd name="T13" fmla="*/ 1728 h 11013"/>
                <a:gd name="T14" fmla="*/ 1529 w 14324"/>
                <a:gd name="T15" fmla="*/ 3667 h 11013"/>
                <a:gd name="T16" fmla="*/ 5085 w 14324"/>
                <a:gd name="T17" fmla="*/ 10098 h 11013"/>
                <a:gd name="T18" fmla="*/ 10355 w 14324"/>
                <a:gd name="T19" fmla="*/ 10781 h 11013"/>
                <a:gd name="T20" fmla="*/ 10355 w 14324"/>
                <a:gd name="T21" fmla="*/ 10779 h 11013"/>
                <a:gd name="T22" fmla="*/ 6028 w 14324"/>
                <a:gd name="T23" fmla="*/ 10213 h 11013"/>
                <a:gd name="T24" fmla="*/ 3487 w 14324"/>
                <a:gd name="T25" fmla="*/ 8470 h 11013"/>
                <a:gd name="T26" fmla="*/ 9649 w 14324"/>
                <a:gd name="T27" fmla="*/ 10235 h 11013"/>
                <a:gd name="T28" fmla="*/ 9139 w 14324"/>
                <a:gd name="T29" fmla="*/ 9323 h 11013"/>
                <a:gd name="T30" fmla="*/ 12794 w 14324"/>
                <a:gd name="T31" fmla="*/ 7347 h 11013"/>
                <a:gd name="T32" fmla="*/ 9239 w 14324"/>
                <a:gd name="T33" fmla="*/ 915 h 11013"/>
                <a:gd name="T34" fmla="*/ 8989 w 14324"/>
                <a:gd name="T35" fmla="*/ 9152 h 11013"/>
                <a:gd name="T36" fmla="*/ 8398 w 14324"/>
                <a:gd name="T37" fmla="*/ 8001 h 11013"/>
                <a:gd name="T38" fmla="*/ 10169 w 14324"/>
                <a:gd name="T39" fmla="*/ 8001 h 11013"/>
                <a:gd name="T40" fmla="*/ 8989 w 14324"/>
                <a:gd name="T41" fmla="*/ 9152 h 11013"/>
                <a:gd name="T42" fmla="*/ 11293 w 14324"/>
                <a:gd name="T43" fmla="*/ 6150 h 11013"/>
                <a:gd name="T44" fmla="*/ 10950 w 14324"/>
                <a:gd name="T45" fmla="*/ 6535 h 11013"/>
                <a:gd name="T46" fmla="*/ 9529 w 14324"/>
                <a:gd name="T47" fmla="*/ 7437 h 11013"/>
                <a:gd name="T48" fmla="*/ 8355 w 14324"/>
                <a:gd name="T49" fmla="*/ 7822 h 11013"/>
                <a:gd name="T50" fmla="*/ 8347 w 14324"/>
                <a:gd name="T51" fmla="*/ 7824 h 11013"/>
                <a:gd name="T52" fmla="*/ 8303 w 14324"/>
                <a:gd name="T53" fmla="*/ 7834 h 11013"/>
                <a:gd name="T54" fmla="*/ 7822 w 14324"/>
                <a:gd name="T55" fmla="*/ 6950 h 11013"/>
                <a:gd name="T56" fmla="*/ 3418 w 14324"/>
                <a:gd name="T57" fmla="*/ 8235 h 11013"/>
                <a:gd name="T58" fmla="*/ 3262 w 14324"/>
                <a:gd name="T59" fmla="*/ 8281 h 11013"/>
                <a:gd name="T60" fmla="*/ 3237 w 14324"/>
                <a:gd name="T61" fmla="*/ 8248 h 11013"/>
                <a:gd name="T62" fmla="*/ 3043 w 14324"/>
                <a:gd name="T63" fmla="*/ 4863 h 11013"/>
                <a:gd name="T64" fmla="*/ 4725 w 14324"/>
                <a:gd name="T65" fmla="*/ 3604 h 11013"/>
                <a:gd name="T66" fmla="*/ 5852 w 14324"/>
                <a:gd name="T67" fmla="*/ 3235 h 11013"/>
                <a:gd name="T68" fmla="*/ 5895 w 14324"/>
                <a:gd name="T69" fmla="*/ 3227 h 11013"/>
                <a:gd name="T70" fmla="*/ 6430 w 14324"/>
                <a:gd name="T71" fmla="*/ 4154 h 11013"/>
                <a:gd name="T72" fmla="*/ 10977 w 14324"/>
                <a:gd name="T73" fmla="*/ 2761 h 11013"/>
                <a:gd name="T74" fmla="*/ 11076 w 14324"/>
                <a:gd name="T75" fmla="*/ 2732 h 11013"/>
                <a:gd name="T76" fmla="*/ 11100 w 14324"/>
                <a:gd name="T77" fmla="*/ 2766 h 11013"/>
                <a:gd name="T78" fmla="*/ 11293 w 14324"/>
                <a:gd name="T79" fmla="*/ 6150 h 1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24" h="11013">
                  <a:moveTo>
                    <a:pt x="9239" y="915"/>
                  </a:moveTo>
                  <a:cubicBezTo>
                    <a:pt x="7498" y="209"/>
                    <a:pt x="5612" y="0"/>
                    <a:pt x="3968" y="232"/>
                  </a:cubicBezTo>
                  <a:cubicBezTo>
                    <a:pt x="3969" y="234"/>
                    <a:pt x="3969" y="234"/>
                    <a:pt x="3969" y="234"/>
                  </a:cubicBezTo>
                  <a:cubicBezTo>
                    <a:pt x="5130" y="74"/>
                    <a:pt x="6866" y="222"/>
                    <a:pt x="8294" y="800"/>
                  </a:cubicBezTo>
                  <a:cubicBezTo>
                    <a:pt x="9384" y="1242"/>
                    <a:pt x="10248" y="1855"/>
                    <a:pt x="10916" y="2561"/>
                  </a:cubicBezTo>
                  <a:cubicBezTo>
                    <a:pt x="4631" y="949"/>
                    <a:pt x="4631" y="949"/>
                    <a:pt x="4631" y="949"/>
                  </a:cubicBezTo>
                  <a:cubicBezTo>
                    <a:pt x="5034" y="1728"/>
                    <a:pt x="5034" y="1728"/>
                    <a:pt x="5034" y="1728"/>
                  </a:cubicBezTo>
                  <a:cubicBezTo>
                    <a:pt x="3491" y="1995"/>
                    <a:pt x="2258" y="2650"/>
                    <a:pt x="1529" y="3667"/>
                  </a:cubicBezTo>
                  <a:cubicBezTo>
                    <a:pt x="0" y="5803"/>
                    <a:pt x="1591" y="8683"/>
                    <a:pt x="5085" y="10098"/>
                  </a:cubicBezTo>
                  <a:cubicBezTo>
                    <a:pt x="6826" y="10804"/>
                    <a:pt x="8712" y="11013"/>
                    <a:pt x="10355" y="10781"/>
                  </a:cubicBezTo>
                  <a:cubicBezTo>
                    <a:pt x="10355" y="10779"/>
                    <a:pt x="10355" y="10779"/>
                    <a:pt x="10355" y="10779"/>
                  </a:cubicBezTo>
                  <a:cubicBezTo>
                    <a:pt x="9195" y="10939"/>
                    <a:pt x="7458" y="10791"/>
                    <a:pt x="6028" y="10213"/>
                  </a:cubicBezTo>
                  <a:cubicBezTo>
                    <a:pt x="4940" y="9772"/>
                    <a:pt x="4075" y="9158"/>
                    <a:pt x="3487" y="8470"/>
                  </a:cubicBezTo>
                  <a:cubicBezTo>
                    <a:pt x="9649" y="10235"/>
                    <a:pt x="9649" y="10235"/>
                    <a:pt x="9649" y="10235"/>
                  </a:cubicBezTo>
                  <a:cubicBezTo>
                    <a:pt x="9139" y="9323"/>
                    <a:pt x="9139" y="9323"/>
                    <a:pt x="9139" y="9323"/>
                  </a:cubicBezTo>
                  <a:cubicBezTo>
                    <a:pt x="10682" y="9056"/>
                    <a:pt x="12066" y="8363"/>
                    <a:pt x="12794" y="7347"/>
                  </a:cubicBezTo>
                  <a:cubicBezTo>
                    <a:pt x="14324" y="5210"/>
                    <a:pt x="12733" y="2330"/>
                    <a:pt x="9239" y="915"/>
                  </a:cubicBezTo>
                  <a:close/>
                  <a:moveTo>
                    <a:pt x="8989" y="9152"/>
                  </a:moveTo>
                  <a:cubicBezTo>
                    <a:pt x="8398" y="8001"/>
                    <a:pt x="8398" y="8001"/>
                    <a:pt x="8398" y="8001"/>
                  </a:cubicBezTo>
                  <a:cubicBezTo>
                    <a:pt x="10169" y="8001"/>
                    <a:pt x="10169" y="8001"/>
                    <a:pt x="10169" y="8001"/>
                  </a:cubicBezTo>
                  <a:lnTo>
                    <a:pt x="8989" y="9152"/>
                  </a:lnTo>
                  <a:close/>
                  <a:moveTo>
                    <a:pt x="11293" y="6150"/>
                  </a:moveTo>
                  <a:cubicBezTo>
                    <a:pt x="11201" y="6277"/>
                    <a:pt x="11085" y="6407"/>
                    <a:pt x="10950" y="6535"/>
                  </a:cubicBezTo>
                  <a:cubicBezTo>
                    <a:pt x="10580" y="6905"/>
                    <a:pt x="10101" y="7210"/>
                    <a:pt x="9529" y="7437"/>
                  </a:cubicBezTo>
                  <a:cubicBezTo>
                    <a:pt x="9149" y="7603"/>
                    <a:pt x="8742" y="7736"/>
                    <a:pt x="8355" y="7822"/>
                  </a:cubicBezTo>
                  <a:cubicBezTo>
                    <a:pt x="8352" y="7822"/>
                    <a:pt x="8350" y="7824"/>
                    <a:pt x="8347" y="7824"/>
                  </a:cubicBezTo>
                  <a:cubicBezTo>
                    <a:pt x="8303" y="7834"/>
                    <a:pt x="8303" y="7834"/>
                    <a:pt x="8303" y="7834"/>
                  </a:cubicBezTo>
                  <a:cubicBezTo>
                    <a:pt x="7822" y="6950"/>
                    <a:pt x="7822" y="6950"/>
                    <a:pt x="7822" y="6950"/>
                  </a:cubicBezTo>
                  <a:cubicBezTo>
                    <a:pt x="3418" y="8235"/>
                    <a:pt x="3418" y="8235"/>
                    <a:pt x="3418" y="8235"/>
                  </a:cubicBezTo>
                  <a:cubicBezTo>
                    <a:pt x="3262" y="8281"/>
                    <a:pt x="3262" y="8281"/>
                    <a:pt x="3262" y="8281"/>
                  </a:cubicBezTo>
                  <a:cubicBezTo>
                    <a:pt x="3237" y="8248"/>
                    <a:pt x="3237" y="8248"/>
                    <a:pt x="3237" y="8248"/>
                  </a:cubicBezTo>
                  <a:cubicBezTo>
                    <a:pt x="2394" y="7103"/>
                    <a:pt x="2324" y="5869"/>
                    <a:pt x="3043" y="4863"/>
                  </a:cubicBezTo>
                  <a:cubicBezTo>
                    <a:pt x="3418" y="4340"/>
                    <a:pt x="4001" y="3904"/>
                    <a:pt x="4725" y="3604"/>
                  </a:cubicBezTo>
                  <a:cubicBezTo>
                    <a:pt x="5085" y="3444"/>
                    <a:pt x="5464" y="3321"/>
                    <a:pt x="5852" y="3235"/>
                  </a:cubicBezTo>
                  <a:cubicBezTo>
                    <a:pt x="5895" y="3227"/>
                    <a:pt x="5895" y="3227"/>
                    <a:pt x="5895" y="3227"/>
                  </a:cubicBezTo>
                  <a:cubicBezTo>
                    <a:pt x="6430" y="4154"/>
                    <a:pt x="6430" y="4154"/>
                    <a:pt x="6430" y="4154"/>
                  </a:cubicBezTo>
                  <a:cubicBezTo>
                    <a:pt x="10977" y="2761"/>
                    <a:pt x="10977" y="2761"/>
                    <a:pt x="10977" y="2761"/>
                  </a:cubicBezTo>
                  <a:cubicBezTo>
                    <a:pt x="11076" y="2732"/>
                    <a:pt x="11076" y="2732"/>
                    <a:pt x="11076" y="2732"/>
                  </a:cubicBezTo>
                  <a:cubicBezTo>
                    <a:pt x="11100" y="2766"/>
                    <a:pt x="11100" y="2766"/>
                    <a:pt x="11100" y="2766"/>
                  </a:cubicBezTo>
                  <a:cubicBezTo>
                    <a:pt x="11943" y="3912"/>
                    <a:pt x="12012" y="5144"/>
                    <a:pt x="11293" y="6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68236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46072-3C63-794C-879E-36A3149D5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6EC12A-5276-9C4B-A19F-F9846811A3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C04599-F4E5-DC46-B004-B668F432BA9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C0DDBE-7EAB-FB4E-9030-24D880217CBF}"/>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6" name="Footer Placeholder 5">
            <a:extLst>
              <a:ext uri="{FF2B5EF4-FFF2-40B4-BE49-F238E27FC236}">
                <a16:creationId xmlns:a16="http://schemas.microsoft.com/office/drawing/2014/main" id="{A7F0E231-C331-9146-B906-9E13B50F51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054F9-9A36-524B-ACB5-8A30D6477A68}"/>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1834407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6" name="Freeform 5"/>
          <p:cNvSpPr>
            <a:spLocks/>
          </p:cNvSpPr>
          <p:nvPr userDrawn="1"/>
        </p:nvSpPr>
        <p:spPr bwMode="auto">
          <a:xfrm>
            <a:off x="548528" y="719503"/>
            <a:ext cx="5061163" cy="5059408"/>
          </a:xfrm>
          <a:prstGeom prst="ellipse">
            <a:avLst/>
          </a:prstGeom>
          <a:solidFill>
            <a:schemeClr val="accent6">
              <a:lumMod val="40000"/>
              <a:lumOff val="60000"/>
              <a:alpha val="22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7" name="Freeform 5"/>
          <p:cNvSpPr>
            <a:spLocks/>
          </p:cNvSpPr>
          <p:nvPr userDrawn="1"/>
        </p:nvSpPr>
        <p:spPr bwMode="auto">
          <a:xfrm>
            <a:off x="548528" y="719503"/>
            <a:ext cx="5061163" cy="5059408"/>
          </a:xfrm>
          <a:prstGeom prst="ellipse">
            <a:avLst/>
          </a:prstGeom>
          <a:solidFill>
            <a:schemeClr val="bg1">
              <a:lumMod val="85000"/>
              <a:alpha val="22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8" name="Freeform 5"/>
          <p:cNvSpPr>
            <a:spLocks/>
          </p:cNvSpPr>
          <p:nvPr userDrawn="1"/>
        </p:nvSpPr>
        <p:spPr bwMode="auto">
          <a:xfrm>
            <a:off x="548528" y="719503"/>
            <a:ext cx="5061163" cy="5059408"/>
          </a:xfrm>
          <a:prstGeom prst="ellipse">
            <a:avLst/>
          </a:prstGeom>
          <a:solidFill>
            <a:schemeClr val="accent6">
              <a:alpha val="22000"/>
            </a:schemeClr>
          </a:solidFill>
          <a:ln>
            <a:noFill/>
          </a:ln>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AU"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9" name="Freeform 5"/>
          <p:cNvSpPr>
            <a:spLocks/>
          </p:cNvSpPr>
          <p:nvPr userDrawn="1"/>
        </p:nvSpPr>
        <p:spPr bwMode="auto">
          <a:xfrm>
            <a:off x="911115" y="1089960"/>
            <a:ext cx="4335989" cy="4334483"/>
          </a:xfrm>
          <a:prstGeom prst="ellipse">
            <a:avLst/>
          </a:prstGeom>
          <a:solidFill>
            <a:schemeClr val="bg1"/>
          </a:solidFill>
          <a:ln w="12700">
            <a:noFill/>
          </a:ln>
        </p:spPr>
        <p:txBody>
          <a:bodyPr vert="horz" wrap="square" lIns="91440" tIns="45720" rIns="91440" bIns="45720" numCol="1" anchor="ctr"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AU" sz="2800" b="0" i="0" u="none" strike="noStrike" kern="0" cap="none" spc="0" normalizeH="0" baseline="0" noProof="0">
              <a:ln>
                <a:noFill/>
              </a:ln>
              <a:solidFill>
                <a:prstClr val="black">
                  <a:lumMod val="95000"/>
                  <a:lumOff val="5000"/>
                </a:prstClr>
              </a:solidFill>
              <a:effectLst/>
              <a:uLnTx/>
              <a:uFillTx/>
              <a:latin typeface="Helvetica" panose="020B0500000000000000" pitchFamily="34" charset="0"/>
              <a:ea typeface="+mn-ea"/>
              <a:cs typeface="+mn-cs"/>
            </a:endParaRPr>
          </a:p>
        </p:txBody>
      </p:sp>
      <p:sp>
        <p:nvSpPr>
          <p:cNvPr id="3" name="Slide Number Placeholder 2"/>
          <p:cNvSpPr>
            <a:spLocks noGrp="1"/>
          </p:cNvSpPr>
          <p:nvPr>
            <p:ph type="sldNum" sz="quarter" idx="10"/>
          </p:nvPr>
        </p:nvSpPr>
        <p:spPr/>
        <p:txBody>
          <a:bodyPr/>
          <a:lstStyle/>
          <a:p>
            <a:pPr defTabSz="609585">
              <a:defRPr/>
            </a:pPr>
            <a:fld id="{2901B45F-83E6-41DD-81FE-3D61A4139122}" type="slidenum">
              <a:rPr lang="en-AU" smtClean="0">
                <a:solidFill>
                  <a:srgbClr val="8A8C8E"/>
                </a:solidFill>
              </a:rPr>
              <a:pPr defTabSz="609585">
                <a:defRPr/>
              </a:pPr>
              <a:t>‹#›</a:t>
            </a:fld>
            <a:endParaRPr lang="en-AU">
              <a:solidFill>
                <a:srgbClr val="8A8C8E"/>
              </a:solidFill>
            </a:endParaRPr>
          </a:p>
        </p:txBody>
      </p:sp>
      <p:sp>
        <p:nvSpPr>
          <p:cNvPr id="4" name="Footer Placeholder 3"/>
          <p:cNvSpPr>
            <a:spLocks noGrp="1"/>
          </p:cNvSpPr>
          <p:nvPr>
            <p:ph type="ftr" sz="quarter" idx="11"/>
          </p:nvPr>
        </p:nvSpPr>
        <p:spPr/>
        <p:txBody>
          <a:bodyPr/>
          <a:lstStyle/>
          <a:p>
            <a:pPr defTabSz="609585">
              <a:defRPr/>
            </a:pPr>
            <a:r>
              <a:rPr lang="en-AU">
                <a:solidFill>
                  <a:prstClr val="black">
                    <a:tint val="75000"/>
                  </a:prstClr>
                </a:solidFill>
              </a:rPr>
              <a:t>aarnet.edu.au </a:t>
            </a:r>
            <a:r>
              <a:rPr lang="en-AU">
                <a:solidFill>
                  <a:srgbClr val="F7941E"/>
                </a:solidFill>
              </a:rPr>
              <a:t>|</a:t>
            </a:r>
          </a:p>
        </p:txBody>
      </p:sp>
      <p:sp>
        <p:nvSpPr>
          <p:cNvPr id="21" name="Text Placeholder 20"/>
          <p:cNvSpPr>
            <a:spLocks noGrp="1"/>
          </p:cNvSpPr>
          <p:nvPr>
            <p:ph type="body" sz="quarter" idx="12" hasCustomPrompt="1"/>
          </p:nvPr>
        </p:nvSpPr>
        <p:spPr>
          <a:xfrm>
            <a:off x="7152001" y="1077947"/>
            <a:ext cx="4127500" cy="369332"/>
          </a:xfrm>
        </p:spPr>
        <p:txBody>
          <a:bodyPr anchor="ctr" anchorCtr="0">
            <a:spAutoFit/>
          </a:bodyPr>
          <a:lstStyle>
            <a:lvl1pPr>
              <a:spcBef>
                <a:spcPts val="0"/>
              </a:spcBef>
              <a:defRPr sz="2667" b="0">
                <a:solidFill>
                  <a:schemeClr val="tx1"/>
                </a:solidFill>
              </a:defRPr>
            </a:lvl1pPr>
          </a:lstStyle>
          <a:p>
            <a:pPr lvl="0"/>
            <a:r>
              <a:rPr lang="en-US"/>
              <a:t>Agenda item 1</a:t>
            </a:r>
          </a:p>
        </p:txBody>
      </p:sp>
      <p:sp>
        <p:nvSpPr>
          <p:cNvPr id="24" name="Text Placeholder 20"/>
          <p:cNvSpPr>
            <a:spLocks noGrp="1"/>
          </p:cNvSpPr>
          <p:nvPr>
            <p:ph type="body" sz="quarter" idx="15" hasCustomPrompt="1"/>
          </p:nvPr>
        </p:nvSpPr>
        <p:spPr>
          <a:xfrm>
            <a:off x="7152001" y="3725201"/>
            <a:ext cx="4127500" cy="369332"/>
          </a:xfrm>
        </p:spPr>
        <p:txBody>
          <a:bodyPr anchor="ctr" anchorCtr="0">
            <a:spAutoFit/>
          </a:bodyPr>
          <a:lstStyle>
            <a:lvl1pPr>
              <a:spcBef>
                <a:spcPts val="0"/>
              </a:spcBef>
              <a:defRPr sz="2667" b="0">
                <a:solidFill>
                  <a:schemeClr val="tx1"/>
                </a:solidFill>
              </a:defRPr>
            </a:lvl1pPr>
          </a:lstStyle>
          <a:p>
            <a:pPr lvl="0"/>
            <a:r>
              <a:rPr lang="en-US"/>
              <a:t>Agenda item 3</a:t>
            </a:r>
          </a:p>
        </p:txBody>
      </p:sp>
      <p:sp>
        <p:nvSpPr>
          <p:cNvPr id="25" name="Text Placeholder 20"/>
          <p:cNvSpPr>
            <a:spLocks noGrp="1"/>
          </p:cNvSpPr>
          <p:nvPr>
            <p:ph type="body" sz="quarter" idx="16" hasCustomPrompt="1"/>
          </p:nvPr>
        </p:nvSpPr>
        <p:spPr>
          <a:xfrm>
            <a:off x="7152001" y="5048827"/>
            <a:ext cx="4127500" cy="369332"/>
          </a:xfrm>
        </p:spPr>
        <p:txBody>
          <a:bodyPr anchor="ctr" anchorCtr="0">
            <a:spAutoFit/>
          </a:bodyPr>
          <a:lstStyle>
            <a:lvl1pPr>
              <a:spcBef>
                <a:spcPts val="0"/>
              </a:spcBef>
              <a:defRPr sz="2667" b="0">
                <a:solidFill>
                  <a:schemeClr val="tx1"/>
                </a:solidFill>
              </a:defRPr>
            </a:lvl1pPr>
          </a:lstStyle>
          <a:p>
            <a:pPr lvl="0"/>
            <a:r>
              <a:rPr lang="en-US"/>
              <a:t>Agenda item 4</a:t>
            </a:r>
          </a:p>
        </p:txBody>
      </p:sp>
      <p:sp>
        <p:nvSpPr>
          <p:cNvPr id="26" name="Text Placeholder 20"/>
          <p:cNvSpPr>
            <a:spLocks noGrp="1"/>
          </p:cNvSpPr>
          <p:nvPr>
            <p:ph type="body" sz="quarter" idx="17" hasCustomPrompt="1"/>
          </p:nvPr>
        </p:nvSpPr>
        <p:spPr>
          <a:xfrm>
            <a:off x="7152001" y="2401574"/>
            <a:ext cx="4127500" cy="369332"/>
          </a:xfrm>
        </p:spPr>
        <p:txBody>
          <a:bodyPr anchor="ctr" anchorCtr="0">
            <a:spAutoFit/>
          </a:bodyPr>
          <a:lstStyle>
            <a:lvl1pPr>
              <a:spcBef>
                <a:spcPts val="0"/>
              </a:spcBef>
              <a:defRPr sz="2667" b="0">
                <a:solidFill>
                  <a:schemeClr val="tx1"/>
                </a:solidFill>
              </a:defRPr>
            </a:lvl1pPr>
          </a:lstStyle>
          <a:p>
            <a:pPr lvl="0"/>
            <a:r>
              <a:rPr lang="en-US"/>
              <a:t>Agenda item 2</a:t>
            </a:r>
          </a:p>
        </p:txBody>
      </p:sp>
      <p:sp>
        <p:nvSpPr>
          <p:cNvPr id="28" name="Text Placeholder 20"/>
          <p:cNvSpPr>
            <a:spLocks noGrp="1"/>
          </p:cNvSpPr>
          <p:nvPr>
            <p:ph type="body" sz="quarter" idx="18"/>
          </p:nvPr>
        </p:nvSpPr>
        <p:spPr>
          <a:xfrm>
            <a:off x="7151999" y="1911165"/>
            <a:ext cx="4127501" cy="26524"/>
          </a:xfrm>
          <a:solidFill>
            <a:schemeClr val="accent1"/>
          </a:solidFill>
          <a:ln w="3175">
            <a:solidFill>
              <a:schemeClr val="accent1"/>
            </a:solidFill>
          </a:ln>
        </p:spPr>
        <p:txBody>
          <a:bodyPr anchor="ctr" anchorCtr="0">
            <a:noAutofit/>
          </a:bodyPr>
          <a:lstStyle>
            <a:lvl1pPr>
              <a:spcBef>
                <a:spcPts val="0"/>
              </a:spcBef>
              <a:defRPr sz="800" b="0">
                <a:noFill/>
              </a:defRPr>
            </a:lvl1pPr>
          </a:lstStyle>
          <a:p>
            <a:pPr lvl="0"/>
            <a:r>
              <a:rPr lang="en-US"/>
              <a:t>Edit Master text styles</a:t>
            </a:r>
          </a:p>
        </p:txBody>
      </p:sp>
      <p:sp>
        <p:nvSpPr>
          <p:cNvPr id="65" name="Text Placeholder 20"/>
          <p:cNvSpPr>
            <a:spLocks noGrp="1"/>
          </p:cNvSpPr>
          <p:nvPr>
            <p:ph type="body" sz="quarter" idx="19"/>
          </p:nvPr>
        </p:nvSpPr>
        <p:spPr>
          <a:xfrm>
            <a:off x="7151999" y="3234791"/>
            <a:ext cx="4127501" cy="26524"/>
          </a:xfrm>
          <a:solidFill>
            <a:schemeClr val="accent1"/>
          </a:solidFill>
          <a:ln w="3175">
            <a:solidFill>
              <a:schemeClr val="accent1"/>
            </a:solidFill>
          </a:ln>
        </p:spPr>
        <p:txBody>
          <a:bodyPr anchor="ctr" anchorCtr="0">
            <a:noAutofit/>
          </a:bodyPr>
          <a:lstStyle>
            <a:lvl1pPr>
              <a:spcBef>
                <a:spcPts val="0"/>
              </a:spcBef>
              <a:defRPr sz="800" b="0">
                <a:noFill/>
              </a:defRPr>
            </a:lvl1pPr>
          </a:lstStyle>
          <a:p>
            <a:pPr lvl="0"/>
            <a:r>
              <a:rPr lang="en-US"/>
              <a:t>Edit Master text styles</a:t>
            </a:r>
          </a:p>
        </p:txBody>
      </p:sp>
      <p:sp>
        <p:nvSpPr>
          <p:cNvPr id="66" name="Text Placeholder 20"/>
          <p:cNvSpPr>
            <a:spLocks noGrp="1"/>
          </p:cNvSpPr>
          <p:nvPr>
            <p:ph type="body" sz="quarter" idx="20"/>
          </p:nvPr>
        </p:nvSpPr>
        <p:spPr>
          <a:xfrm>
            <a:off x="7151999" y="4558418"/>
            <a:ext cx="4127501" cy="26524"/>
          </a:xfrm>
          <a:solidFill>
            <a:schemeClr val="accent1"/>
          </a:solidFill>
          <a:ln w="3175">
            <a:solidFill>
              <a:schemeClr val="accent1"/>
            </a:solidFill>
          </a:ln>
        </p:spPr>
        <p:txBody>
          <a:bodyPr anchor="ctr" anchorCtr="0">
            <a:noAutofit/>
          </a:bodyPr>
          <a:lstStyle>
            <a:lvl1pPr>
              <a:spcBef>
                <a:spcPts val="0"/>
              </a:spcBef>
              <a:defRPr sz="800" b="0">
                <a:noFill/>
              </a:defRPr>
            </a:lvl1pPr>
          </a:lstStyle>
          <a:p>
            <a:pPr lvl="0"/>
            <a:r>
              <a:rPr lang="en-US"/>
              <a:t>Edit Master text styles</a:t>
            </a:r>
          </a:p>
        </p:txBody>
      </p:sp>
      <p:grpSp>
        <p:nvGrpSpPr>
          <p:cNvPr id="43" name="Group 42"/>
          <p:cNvGrpSpPr>
            <a:grpSpLocks noChangeAspect="1"/>
          </p:cNvGrpSpPr>
          <p:nvPr userDrawn="1"/>
        </p:nvGrpSpPr>
        <p:grpSpPr bwMode="auto">
          <a:xfrm>
            <a:off x="1343035" y="2696408"/>
            <a:ext cx="3450947" cy="1121587"/>
            <a:chOff x="-166" y="657"/>
            <a:chExt cx="5926" cy="1926"/>
          </a:xfrm>
          <a:solidFill>
            <a:schemeClr val="tx1"/>
          </a:solidFill>
        </p:grpSpPr>
        <p:sp>
          <p:nvSpPr>
            <p:cNvPr id="44" name="Freeform 5"/>
            <p:cNvSpPr>
              <a:spLocks/>
            </p:cNvSpPr>
            <p:nvPr userDrawn="1"/>
          </p:nvSpPr>
          <p:spPr bwMode="auto">
            <a:xfrm>
              <a:off x="5367" y="1187"/>
              <a:ext cx="393" cy="818"/>
            </a:xfrm>
            <a:custGeom>
              <a:avLst/>
              <a:gdLst>
                <a:gd name="T0" fmla="*/ 2250 w 2250"/>
                <a:gd name="T1" fmla="*/ 4035 h 4678"/>
                <a:gd name="T2" fmla="*/ 2250 w 2250"/>
                <a:gd name="T3" fmla="*/ 4576 h 4678"/>
                <a:gd name="T4" fmla="*/ 1881 w 2250"/>
                <a:gd name="T5" fmla="*/ 4649 h 4678"/>
                <a:gd name="T6" fmla="*/ 1524 w 2250"/>
                <a:gd name="T7" fmla="*/ 4678 h 4678"/>
                <a:gd name="T8" fmla="*/ 692 w 2250"/>
                <a:gd name="T9" fmla="*/ 4384 h 4678"/>
                <a:gd name="T10" fmla="*/ 407 w 2250"/>
                <a:gd name="T11" fmla="*/ 3438 h 4678"/>
                <a:gd name="T12" fmla="*/ 407 w 2250"/>
                <a:gd name="T13" fmla="*/ 1535 h 4678"/>
                <a:gd name="T14" fmla="*/ 0 w 2250"/>
                <a:gd name="T15" fmla="*/ 1535 h 4678"/>
                <a:gd name="T16" fmla="*/ 0 w 2250"/>
                <a:gd name="T17" fmla="*/ 1025 h 4678"/>
                <a:gd name="T18" fmla="*/ 407 w 2250"/>
                <a:gd name="T19" fmla="*/ 1025 h 4678"/>
                <a:gd name="T20" fmla="*/ 407 w 2250"/>
                <a:gd name="T21" fmla="*/ 0 h 4678"/>
                <a:gd name="T22" fmla="*/ 1011 w 2250"/>
                <a:gd name="T23" fmla="*/ 0 h 4678"/>
                <a:gd name="T24" fmla="*/ 1011 w 2250"/>
                <a:gd name="T25" fmla="*/ 1025 h 4678"/>
                <a:gd name="T26" fmla="*/ 2250 w 2250"/>
                <a:gd name="T27" fmla="*/ 1025 h 4678"/>
                <a:gd name="T28" fmla="*/ 2250 w 2250"/>
                <a:gd name="T29" fmla="*/ 1535 h 4678"/>
                <a:gd name="T30" fmla="*/ 1011 w 2250"/>
                <a:gd name="T31" fmla="*/ 1535 h 4678"/>
                <a:gd name="T32" fmla="*/ 1011 w 2250"/>
                <a:gd name="T33" fmla="*/ 3169 h 4678"/>
                <a:gd name="T34" fmla="*/ 1024 w 2250"/>
                <a:gd name="T35" fmla="*/ 3610 h 4678"/>
                <a:gd name="T36" fmla="*/ 1113 w 2250"/>
                <a:gd name="T37" fmla="*/ 3907 h 4678"/>
                <a:gd name="T38" fmla="*/ 1307 w 2250"/>
                <a:gd name="T39" fmla="*/ 4094 h 4678"/>
                <a:gd name="T40" fmla="*/ 1682 w 2250"/>
                <a:gd name="T41" fmla="*/ 4153 h 4678"/>
                <a:gd name="T42" fmla="*/ 1988 w 2250"/>
                <a:gd name="T43" fmla="*/ 4111 h 4678"/>
                <a:gd name="T44" fmla="*/ 2219 w 2250"/>
                <a:gd name="T45" fmla="*/ 4035 h 4678"/>
                <a:gd name="T46" fmla="*/ 2250 w 2250"/>
                <a:gd name="T47" fmla="*/ 4035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50" h="4678">
                  <a:moveTo>
                    <a:pt x="2250" y="4035"/>
                  </a:moveTo>
                  <a:cubicBezTo>
                    <a:pt x="2250" y="4576"/>
                    <a:pt x="2250" y="4576"/>
                    <a:pt x="2250" y="4576"/>
                  </a:cubicBezTo>
                  <a:cubicBezTo>
                    <a:pt x="2138" y="4606"/>
                    <a:pt x="2015" y="4631"/>
                    <a:pt x="1881" y="4649"/>
                  </a:cubicBezTo>
                  <a:cubicBezTo>
                    <a:pt x="1748" y="4669"/>
                    <a:pt x="1628" y="4678"/>
                    <a:pt x="1524" y="4678"/>
                  </a:cubicBezTo>
                  <a:cubicBezTo>
                    <a:pt x="1159" y="4678"/>
                    <a:pt x="881" y="4580"/>
                    <a:pt x="692" y="4384"/>
                  </a:cubicBezTo>
                  <a:cubicBezTo>
                    <a:pt x="500" y="4186"/>
                    <a:pt x="407" y="3872"/>
                    <a:pt x="407" y="3438"/>
                  </a:cubicBezTo>
                  <a:cubicBezTo>
                    <a:pt x="407" y="1535"/>
                    <a:pt x="407" y="1535"/>
                    <a:pt x="407" y="1535"/>
                  </a:cubicBezTo>
                  <a:cubicBezTo>
                    <a:pt x="0" y="1535"/>
                    <a:pt x="0" y="1535"/>
                    <a:pt x="0" y="1535"/>
                  </a:cubicBezTo>
                  <a:cubicBezTo>
                    <a:pt x="0" y="1025"/>
                    <a:pt x="0" y="1025"/>
                    <a:pt x="0" y="1025"/>
                  </a:cubicBezTo>
                  <a:cubicBezTo>
                    <a:pt x="407" y="1025"/>
                    <a:pt x="407" y="1025"/>
                    <a:pt x="407" y="1025"/>
                  </a:cubicBezTo>
                  <a:cubicBezTo>
                    <a:pt x="407" y="0"/>
                    <a:pt x="407" y="0"/>
                    <a:pt x="407" y="0"/>
                  </a:cubicBezTo>
                  <a:cubicBezTo>
                    <a:pt x="1011" y="0"/>
                    <a:pt x="1011" y="0"/>
                    <a:pt x="1011" y="0"/>
                  </a:cubicBezTo>
                  <a:cubicBezTo>
                    <a:pt x="1011" y="1025"/>
                    <a:pt x="1011" y="1025"/>
                    <a:pt x="1011" y="1025"/>
                  </a:cubicBezTo>
                  <a:cubicBezTo>
                    <a:pt x="2250" y="1025"/>
                    <a:pt x="2250" y="1025"/>
                    <a:pt x="2250" y="1025"/>
                  </a:cubicBezTo>
                  <a:cubicBezTo>
                    <a:pt x="2250" y="1535"/>
                    <a:pt x="2250" y="1535"/>
                    <a:pt x="2250" y="1535"/>
                  </a:cubicBezTo>
                  <a:cubicBezTo>
                    <a:pt x="1011" y="1535"/>
                    <a:pt x="1011" y="1535"/>
                    <a:pt x="1011" y="1535"/>
                  </a:cubicBezTo>
                  <a:cubicBezTo>
                    <a:pt x="1011" y="3169"/>
                    <a:pt x="1011" y="3169"/>
                    <a:pt x="1011" y="3169"/>
                  </a:cubicBezTo>
                  <a:cubicBezTo>
                    <a:pt x="1011" y="3357"/>
                    <a:pt x="1016" y="3503"/>
                    <a:pt x="1024" y="3610"/>
                  </a:cubicBezTo>
                  <a:cubicBezTo>
                    <a:pt x="1032" y="3716"/>
                    <a:pt x="1062" y="3814"/>
                    <a:pt x="1113" y="3907"/>
                  </a:cubicBezTo>
                  <a:cubicBezTo>
                    <a:pt x="1161" y="3992"/>
                    <a:pt x="1225" y="4055"/>
                    <a:pt x="1307" y="4094"/>
                  </a:cubicBezTo>
                  <a:cubicBezTo>
                    <a:pt x="1388" y="4134"/>
                    <a:pt x="1515" y="4153"/>
                    <a:pt x="1682" y="4153"/>
                  </a:cubicBezTo>
                  <a:cubicBezTo>
                    <a:pt x="1779" y="4153"/>
                    <a:pt x="1883" y="4140"/>
                    <a:pt x="1988" y="4111"/>
                  </a:cubicBezTo>
                  <a:cubicBezTo>
                    <a:pt x="2095" y="4081"/>
                    <a:pt x="2173" y="4055"/>
                    <a:pt x="2219" y="4035"/>
                  </a:cubicBezTo>
                  <a:lnTo>
                    <a:pt x="2250" y="40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6"/>
            <p:cNvSpPr>
              <a:spLocks noEditPoints="1"/>
            </p:cNvSpPr>
            <p:nvPr userDrawn="1"/>
          </p:nvSpPr>
          <p:spPr bwMode="auto">
            <a:xfrm>
              <a:off x="4777" y="1350"/>
              <a:ext cx="569" cy="656"/>
            </a:xfrm>
            <a:custGeom>
              <a:avLst/>
              <a:gdLst>
                <a:gd name="T0" fmla="*/ 480 w 3253"/>
                <a:gd name="T1" fmla="*/ 515 h 3755"/>
                <a:gd name="T2" fmla="*/ 1742 w 3253"/>
                <a:gd name="T3" fmla="*/ 0 h 3755"/>
                <a:gd name="T4" fmla="*/ 2862 w 3253"/>
                <a:gd name="T5" fmla="*/ 424 h 3755"/>
                <a:gd name="T6" fmla="*/ 3253 w 3253"/>
                <a:gd name="T7" fmla="*/ 1627 h 3755"/>
                <a:gd name="T8" fmla="*/ 3253 w 3253"/>
                <a:gd name="T9" fmla="*/ 1955 h 3755"/>
                <a:gd name="T10" fmla="*/ 612 w 3253"/>
                <a:gd name="T11" fmla="*/ 1955 h 3755"/>
                <a:gd name="T12" fmla="*/ 712 w 3253"/>
                <a:gd name="T13" fmla="*/ 2527 h 3755"/>
                <a:gd name="T14" fmla="*/ 984 w 3253"/>
                <a:gd name="T15" fmla="*/ 2926 h 3755"/>
                <a:gd name="T16" fmla="*/ 1380 w 3253"/>
                <a:gd name="T17" fmla="*/ 3156 h 3755"/>
                <a:gd name="T18" fmla="*/ 1886 w 3253"/>
                <a:gd name="T19" fmla="*/ 3232 h 3755"/>
                <a:gd name="T20" fmla="*/ 2621 w 3253"/>
                <a:gd name="T21" fmla="*/ 3085 h 3755"/>
                <a:gd name="T22" fmla="*/ 3148 w 3253"/>
                <a:gd name="T23" fmla="*/ 2796 h 3755"/>
                <a:gd name="T24" fmla="*/ 3181 w 3253"/>
                <a:gd name="T25" fmla="*/ 2796 h 3755"/>
                <a:gd name="T26" fmla="*/ 3181 w 3253"/>
                <a:gd name="T27" fmla="*/ 3454 h 3755"/>
                <a:gd name="T28" fmla="*/ 2559 w 3253"/>
                <a:gd name="T29" fmla="*/ 3670 h 3755"/>
                <a:gd name="T30" fmla="*/ 1891 w 3253"/>
                <a:gd name="T31" fmla="*/ 3755 h 3755"/>
                <a:gd name="T32" fmla="*/ 500 w 3253"/>
                <a:gd name="T33" fmla="*/ 3274 h 3755"/>
                <a:gd name="T34" fmla="*/ 0 w 3253"/>
                <a:gd name="T35" fmla="*/ 1907 h 3755"/>
                <a:gd name="T36" fmla="*/ 480 w 3253"/>
                <a:gd name="T37" fmla="*/ 515 h 3755"/>
                <a:gd name="T38" fmla="*/ 2670 w 3253"/>
                <a:gd name="T39" fmla="*/ 1491 h 3755"/>
                <a:gd name="T40" fmla="*/ 2430 w 3253"/>
                <a:gd name="T41" fmla="*/ 755 h 3755"/>
                <a:gd name="T42" fmla="*/ 1713 w 3253"/>
                <a:gd name="T43" fmla="*/ 495 h 3755"/>
                <a:gd name="T44" fmla="*/ 939 w 3253"/>
                <a:gd name="T45" fmla="*/ 780 h 3755"/>
                <a:gd name="T46" fmla="*/ 612 w 3253"/>
                <a:gd name="T47" fmla="*/ 1491 h 3755"/>
                <a:gd name="T48" fmla="*/ 2670 w 3253"/>
                <a:gd name="T49" fmla="*/ 1491 h 3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53" h="3755">
                  <a:moveTo>
                    <a:pt x="480" y="515"/>
                  </a:moveTo>
                  <a:cubicBezTo>
                    <a:pt x="799" y="171"/>
                    <a:pt x="1221" y="0"/>
                    <a:pt x="1742" y="0"/>
                  </a:cubicBezTo>
                  <a:cubicBezTo>
                    <a:pt x="2226" y="0"/>
                    <a:pt x="2598" y="141"/>
                    <a:pt x="2862" y="424"/>
                  </a:cubicBezTo>
                  <a:cubicBezTo>
                    <a:pt x="3123" y="706"/>
                    <a:pt x="3253" y="1107"/>
                    <a:pt x="3253" y="1627"/>
                  </a:cubicBezTo>
                  <a:cubicBezTo>
                    <a:pt x="3253" y="1955"/>
                    <a:pt x="3253" y="1955"/>
                    <a:pt x="3253" y="1955"/>
                  </a:cubicBezTo>
                  <a:cubicBezTo>
                    <a:pt x="612" y="1955"/>
                    <a:pt x="612" y="1955"/>
                    <a:pt x="612" y="1955"/>
                  </a:cubicBezTo>
                  <a:cubicBezTo>
                    <a:pt x="612" y="2173"/>
                    <a:pt x="645" y="2364"/>
                    <a:pt x="712" y="2527"/>
                  </a:cubicBezTo>
                  <a:cubicBezTo>
                    <a:pt x="778" y="2689"/>
                    <a:pt x="869" y="2822"/>
                    <a:pt x="984" y="2926"/>
                  </a:cubicBezTo>
                  <a:cubicBezTo>
                    <a:pt x="1096" y="3028"/>
                    <a:pt x="1227" y="3105"/>
                    <a:pt x="1380" y="3156"/>
                  </a:cubicBezTo>
                  <a:cubicBezTo>
                    <a:pt x="1532" y="3205"/>
                    <a:pt x="1701" y="3232"/>
                    <a:pt x="1886" y="3232"/>
                  </a:cubicBezTo>
                  <a:cubicBezTo>
                    <a:pt x="2129" y="3232"/>
                    <a:pt x="2374" y="3182"/>
                    <a:pt x="2621" y="3085"/>
                  </a:cubicBezTo>
                  <a:cubicBezTo>
                    <a:pt x="2866" y="2986"/>
                    <a:pt x="3042" y="2891"/>
                    <a:pt x="3148" y="2796"/>
                  </a:cubicBezTo>
                  <a:cubicBezTo>
                    <a:pt x="3181" y="2796"/>
                    <a:pt x="3181" y="2796"/>
                    <a:pt x="3181" y="2796"/>
                  </a:cubicBezTo>
                  <a:cubicBezTo>
                    <a:pt x="3181" y="3454"/>
                    <a:pt x="3181" y="3454"/>
                    <a:pt x="3181" y="3454"/>
                  </a:cubicBezTo>
                  <a:cubicBezTo>
                    <a:pt x="2977" y="3539"/>
                    <a:pt x="2769" y="3612"/>
                    <a:pt x="2559" y="3670"/>
                  </a:cubicBezTo>
                  <a:cubicBezTo>
                    <a:pt x="2346" y="3727"/>
                    <a:pt x="2124" y="3755"/>
                    <a:pt x="1891" y="3755"/>
                  </a:cubicBezTo>
                  <a:cubicBezTo>
                    <a:pt x="1296" y="3755"/>
                    <a:pt x="832" y="3595"/>
                    <a:pt x="500" y="3274"/>
                  </a:cubicBezTo>
                  <a:cubicBezTo>
                    <a:pt x="166" y="2954"/>
                    <a:pt x="0" y="2498"/>
                    <a:pt x="0" y="1907"/>
                  </a:cubicBezTo>
                  <a:cubicBezTo>
                    <a:pt x="0" y="1323"/>
                    <a:pt x="159" y="859"/>
                    <a:pt x="480" y="515"/>
                  </a:cubicBezTo>
                  <a:close/>
                  <a:moveTo>
                    <a:pt x="2670" y="1491"/>
                  </a:moveTo>
                  <a:cubicBezTo>
                    <a:pt x="2669" y="1173"/>
                    <a:pt x="2588" y="928"/>
                    <a:pt x="2430" y="755"/>
                  </a:cubicBezTo>
                  <a:cubicBezTo>
                    <a:pt x="2274" y="581"/>
                    <a:pt x="2034" y="495"/>
                    <a:pt x="1713" y="495"/>
                  </a:cubicBezTo>
                  <a:cubicBezTo>
                    <a:pt x="1389" y="495"/>
                    <a:pt x="1130" y="590"/>
                    <a:pt x="939" y="780"/>
                  </a:cubicBezTo>
                  <a:cubicBezTo>
                    <a:pt x="747" y="969"/>
                    <a:pt x="638" y="1207"/>
                    <a:pt x="612" y="1491"/>
                  </a:cubicBezTo>
                  <a:lnTo>
                    <a:pt x="2670" y="14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7"/>
            <p:cNvSpPr>
              <a:spLocks/>
            </p:cNvSpPr>
            <p:nvPr userDrawn="1"/>
          </p:nvSpPr>
          <p:spPr bwMode="auto">
            <a:xfrm>
              <a:off x="4210" y="1350"/>
              <a:ext cx="524" cy="642"/>
            </a:xfrm>
            <a:custGeom>
              <a:avLst/>
              <a:gdLst>
                <a:gd name="T0" fmla="*/ 605 w 2995"/>
                <a:gd name="T1" fmla="*/ 497 h 3674"/>
                <a:gd name="T2" fmla="*/ 1188 w 2995"/>
                <a:gd name="T3" fmla="*/ 131 h 3674"/>
                <a:gd name="T4" fmla="*/ 1807 w 2995"/>
                <a:gd name="T5" fmla="*/ 0 h 3674"/>
                <a:gd name="T6" fmla="*/ 2691 w 2995"/>
                <a:gd name="T7" fmla="*/ 348 h 3674"/>
                <a:gd name="T8" fmla="*/ 2995 w 2995"/>
                <a:gd name="T9" fmla="*/ 1354 h 3674"/>
                <a:gd name="T10" fmla="*/ 2995 w 2995"/>
                <a:gd name="T11" fmla="*/ 3674 h 3674"/>
                <a:gd name="T12" fmla="*/ 2391 w 2995"/>
                <a:gd name="T13" fmla="*/ 3674 h 3674"/>
                <a:gd name="T14" fmla="*/ 2391 w 2995"/>
                <a:gd name="T15" fmla="*/ 1640 h 3674"/>
                <a:gd name="T16" fmla="*/ 2361 w 2995"/>
                <a:gd name="T17" fmla="*/ 1178 h 3674"/>
                <a:gd name="T18" fmla="*/ 2256 w 2995"/>
                <a:gd name="T19" fmla="*/ 841 h 3674"/>
                <a:gd name="T20" fmla="*/ 2026 w 2995"/>
                <a:gd name="T21" fmla="*/ 641 h 3674"/>
                <a:gd name="T22" fmla="*/ 1636 w 2995"/>
                <a:gd name="T23" fmla="*/ 575 h 3674"/>
                <a:gd name="T24" fmla="*/ 1121 w 2995"/>
                <a:gd name="T25" fmla="*/ 697 h 3674"/>
                <a:gd name="T26" fmla="*/ 605 w 2995"/>
                <a:gd name="T27" fmla="*/ 1007 h 3674"/>
                <a:gd name="T28" fmla="*/ 605 w 2995"/>
                <a:gd name="T29" fmla="*/ 3674 h 3674"/>
                <a:gd name="T30" fmla="*/ 0 w 2995"/>
                <a:gd name="T31" fmla="*/ 3674 h 3674"/>
                <a:gd name="T32" fmla="*/ 0 w 2995"/>
                <a:gd name="T33" fmla="*/ 95 h 3674"/>
                <a:gd name="T34" fmla="*/ 605 w 2995"/>
                <a:gd name="T35" fmla="*/ 95 h 3674"/>
                <a:gd name="T36" fmla="*/ 605 w 2995"/>
                <a:gd name="T37" fmla="*/ 497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95" h="3674">
                  <a:moveTo>
                    <a:pt x="605" y="497"/>
                  </a:moveTo>
                  <a:cubicBezTo>
                    <a:pt x="793" y="340"/>
                    <a:pt x="987" y="218"/>
                    <a:pt x="1188" y="131"/>
                  </a:cubicBezTo>
                  <a:cubicBezTo>
                    <a:pt x="1389" y="44"/>
                    <a:pt x="1595" y="0"/>
                    <a:pt x="1807" y="0"/>
                  </a:cubicBezTo>
                  <a:cubicBezTo>
                    <a:pt x="2193" y="0"/>
                    <a:pt x="2488" y="116"/>
                    <a:pt x="2691" y="348"/>
                  </a:cubicBezTo>
                  <a:cubicBezTo>
                    <a:pt x="2895" y="582"/>
                    <a:pt x="2995" y="916"/>
                    <a:pt x="2995" y="1354"/>
                  </a:cubicBezTo>
                  <a:cubicBezTo>
                    <a:pt x="2995" y="3674"/>
                    <a:pt x="2995" y="3674"/>
                    <a:pt x="2995" y="3674"/>
                  </a:cubicBezTo>
                  <a:cubicBezTo>
                    <a:pt x="2391" y="3674"/>
                    <a:pt x="2391" y="3674"/>
                    <a:pt x="2391" y="3674"/>
                  </a:cubicBezTo>
                  <a:cubicBezTo>
                    <a:pt x="2391" y="1640"/>
                    <a:pt x="2391" y="1640"/>
                    <a:pt x="2391" y="1640"/>
                  </a:cubicBezTo>
                  <a:cubicBezTo>
                    <a:pt x="2391" y="1476"/>
                    <a:pt x="2381" y="1323"/>
                    <a:pt x="2361" y="1178"/>
                  </a:cubicBezTo>
                  <a:cubicBezTo>
                    <a:pt x="2344" y="1035"/>
                    <a:pt x="2307" y="923"/>
                    <a:pt x="2256" y="841"/>
                  </a:cubicBezTo>
                  <a:cubicBezTo>
                    <a:pt x="2204" y="752"/>
                    <a:pt x="2126" y="684"/>
                    <a:pt x="2026" y="641"/>
                  </a:cubicBezTo>
                  <a:cubicBezTo>
                    <a:pt x="1925" y="597"/>
                    <a:pt x="1796" y="575"/>
                    <a:pt x="1636" y="575"/>
                  </a:cubicBezTo>
                  <a:cubicBezTo>
                    <a:pt x="1471" y="575"/>
                    <a:pt x="1298" y="617"/>
                    <a:pt x="1121" y="697"/>
                  </a:cubicBezTo>
                  <a:cubicBezTo>
                    <a:pt x="941" y="778"/>
                    <a:pt x="768" y="882"/>
                    <a:pt x="605" y="1007"/>
                  </a:cubicBezTo>
                  <a:cubicBezTo>
                    <a:pt x="605" y="3674"/>
                    <a:pt x="605" y="3674"/>
                    <a:pt x="605" y="3674"/>
                  </a:cubicBezTo>
                  <a:cubicBezTo>
                    <a:pt x="0" y="3674"/>
                    <a:pt x="0" y="3674"/>
                    <a:pt x="0" y="3674"/>
                  </a:cubicBezTo>
                  <a:cubicBezTo>
                    <a:pt x="0" y="95"/>
                    <a:pt x="0" y="95"/>
                    <a:pt x="0" y="95"/>
                  </a:cubicBezTo>
                  <a:cubicBezTo>
                    <a:pt x="605" y="95"/>
                    <a:pt x="605" y="95"/>
                    <a:pt x="605" y="95"/>
                  </a:cubicBezTo>
                  <a:lnTo>
                    <a:pt x="605"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Freeform 8"/>
            <p:cNvSpPr>
              <a:spLocks/>
            </p:cNvSpPr>
            <p:nvPr userDrawn="1"/>
          </p:nvSpPr>
          <p:spPr bwMode="auto">
            <a:xfrm>
              <a:off x="3679" y="1361"/>
              <a:ext cx="455" cy="631"/>
            </a:xfrm>
            <a:custGeom>
              <a:avLst/>
              <a:gdLst>
                <a:gd name="T0" fmla="*/ 2604 w 2604"/>
                <a:gd name="T1" fmla="*/ 14 h 3609"/>
                <a:gd name="T2" fmla="*/ 2604 w 2604"/>
                <a:gd name="T3" fmla="*/ 1116 h 3609"/>
                <a:gd name="T4" fmla="*/ 2502 w 2604"/>
                <a:gd name="T5" fmla="*/ 1116 h 3609"/>
                <a:gd name="T6" fmla="*/ 2267 w 2604"/>
                <a:gd name="T7" fmla="*/ 1077 h 3609"/>
                <a:gd name="T8" fmla="*/ 1995 w 2604"/>
                <a:gd name="T9" fmla="*/ 1063 h 3609"/>
                <a:gd name="T10" fmla="*/ 1563 w 2604"/>
                <a:gd name="T11" fmla="*/ 1096 h 3609"/>
                <a:gd name="T12" fmla="*/ 1158 w 2604"/>
                <a:gd name="T13" fmla="*/ 1205 h 3609"/>
                <a:gd name="T14" fmla="*/ 1158 w 2604"/>
                <a:gd name="T15" fmla="*/ 3609 h 3609"/>
                <a:gd name="T16" fmla="*/ 0 w 2604"/>
                <a:gd name="T17" fmla="*/ 3609 h 3609"/>
                <a:gd name="T18" fmla="*/ 0 w 2604"/>
                <a:gd name="T19" fmla="*/ 15 h 3609"/>
                <a:gd name="T20" fmla="*/ 1158 w 2604"/>
                <a:gd name="T21" fmla="*/ 15 h 3609"/>
                <a:gd name="T22" fmla="*/ 1158 w 2604"/>
                <a:gd name="T23" fmla="*/ 545 h 3609"/>
                <a:gd name="T24" fmla="*/ 1817 w 2604"/>
                <a:gd name="T25" fmla="*/ 109 h 3609"/>
                <a:gd name="T26" fmla="*/ 2334 w 2604"/>
                <a:gd name="T27" fmla="*/ 0 h 3609"/>
                <a:gd name="T28" fmla="*/ 2471 w 2604"/>
                <a:gd name="T29" fmla="*/ 4 h 3609"/>
                <a:gd name="T30" fmla="*/ 2604 w 2604"/>
                <a:gd name="T31" fmla="*/ 14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04" h="3609">
                  <a:moveTo>
                    <a:pt x="2604" y="14"/>
                  </a:moveTo>
                  <a:cubicBezTo>
                    <a:pt x="2604" y="1116"/>
                    <a:pt x="2604" y="1116"/>
                    <a:pt x="2604" y="1116"/>
                  </a:cubicBezTo>
                  <a:cubicBezTo>
                    <a:pt x="2502" y="1116"/>
                    <a:pt x="2502" y="1116"/>
                    <a:pt x="2502" y="1116"/>
                  </a:cubicBezTo>
                  <a:cubicBezTo>
                    <a:pt x="2454" y="1098"/>
                    <a:pt x="2375" y="1085"/>
                    <a:pt x="2267" y="1077"/>
                  </a:cubicBezTo>
                  <a:cubicBezTo>
                    <a:pt x="2158" y="1068"/>
                    <a:pt x="2067" y="1063"/>
                    <a:pt x="1995" y="1063"/>
                  </a:cubicBezTo>
                  <a:cubicBezTo>
                    <a:pt x="1832" y="1063"/>
                    <a:pt x="1687" y="1075"/>
                    <a:pt x="1563" y="1096"/>
                  </a:cubicBezTo>
                  <a:cubicBezTo>
                    <a:pt x="1437" y="1118"/>
                    <a:pt x="1302" y="1152"/>
                    <a:pt x="1158" y="1205"/>
                  </a:cubicBezTo>
                  <a:cubicBezTo>
                    <a:pt x="1158" y="3609"/>
                    <a:pt x="1158" y="3609"/>
                    <a:pt x="1158" y="3609"/>
                  </a:cubicBezTo>
                  <a:cubicBezTo>
                    <a:pt x="0" y="3609"/>
                    <a:pt x="0" y="3609"/>
                    <a:pt x="0" y="3609"/>
                  </a:cubicBezTo>
                  <a:cubicBezTo>
                    <a:pt x="0" y="15"/>
                    <a:pt x="0" y="15"/>
                    <a:pt x="0" y="15"/>
                  </a:cubicBezTo>
                  <a:cubicBezTo>
                    <a:pt x="1158" y="15"/>
                    <a:pt x="1158" y="15"/>
                    <a:pt x="1158" y="15"/>
                  </a:cubicBezTo>
                  <a:cubicBezTo>
                    <a:pt x="1158" y="545"/>
                    <a:pt x="1158" y="545"/>
                    <a:pt x="1158" y="545"/>
                  </a:cubicBezTo>
                  <a:cubicBezTo>
                    <a:pt x="1411" y="326"/>
                    <a:pt x="1632" y="181"/>
                    <a:pt x="1817" y="109"/>
                  </a:cubicBezTo>
                  <a:cubicBezTo>
                    <a:pt x="2005" y="37"/>
                    <a:pt x="2176" y="0"/>
                    <a:pt x="2334" y="0"/>
                  </a:cubicBezTo>
                  <a:cubicBezTo>
                    <a:pt x="2374" y="0"/>
                    <a:pt x="2420" y="2"/>
                    <a:pt x="2471" y="4"/>
                  </a:cubicBezTo>
                  <a:cubicBezTo>
                    <a:pt x="2522" y="7"/>
                    <a:pt x="2566" y="10"/>
                    <a:pt x="26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Freeform 9"/>
            <p:cNvSpPr>
              <a:spLocks noEditPoints="1"/>
            </p:cNvSpPr>
            <p:nvPr userDrawn="1"/>
          </p:nvSpPr>
          <p:spPr bwMode="auto">
            <a:xfrm>
              <a:off x="2981" y="1344"/>
              <a:ext cx="627" cy="665"/>
            </a:xfrm>
            <a:custGeom>
              <a:avLst/>
              <a:gdLst>
                <a:gd name="T0" fmla="*/ 423 w 3586"/>
                <a:gd name="T1" fmla="*/ 1048 h 3800"/>
                <a:gd name="T2" fmla="*/ 318 w 3586"/>
                <a:gd name="T3" fmla="*/ 1048 h 3800"/>
                <a:gd name="T4" fmla="*/ 318 w 3586"/>
                <a:gd name="T5" fmla="*/ 179 h 3800"/>
                <a:gd name="T6" fmla="*/ 910 w 3586"/>
                <a:gd name="T7" fmla="*/ 66 h 3800"/>
                <a:gd name="T8" fmla="*/ 1733 w 3586"/>
                <a:gd name="T9" fmla="*/ 0 h 3800"/>
                <a:gd name="T10" fmla="*/ 3150 w 3586"/>
                <a:gd name="T11" fmla="*/ 303 h 3800"/>
                <a:gd name="T12" fmla="*/ 3586 w 3586"/>
                <a:gd name="T13" fmla="*/ 1254 h 3800"/>
                <a:gd name="T14" fmla="*/ 3586 w 3586"/>
                <a:gd name="T15" fmla="*/ 3704 h 3800"/>
                <a:gd name="T16" fmla="*/ 2444 w 3586"/>
                <a:gd name="T17" fmla="*/ 3704 h 3800"/>
                <a:gd name="T18" fmla="*/ 2444 w 3586"/>
                <a:gd name="T19" fmla="*/ 3323 h 3800"/>
                <a:gd name="T20" fmla="*/ 2214 w 3586"/>
                <a:gd name="T21" fmla="*/ 3494 h 3800"/>
                <a:gd name="T22" fmla="*/ 1954 w 3586"/>
                <a:gd name="T23" fmla="*/ 3650 h 3800"/>
                <a:gd name="T24" fmla="*/ 1603 w 3586"/>
                <a:gd name="T25" fmla="*/ 3764 h 3800"/>
                <a:gd name="T26" fmla="*/ 1203 w 3586"/>
                <a:gd name="T27" fmla="*/ 3800 h 3800"/>
                <a:gd name="T28" fmla="*/ 346 w 3586"/>
                <a:gd name="T29" fmla="*/ 3482 h 3800"/>
                <a:gd name="T30" fmla="*/ 0 w 3586"/>
                <a:gd name="T31" fmla="*/ 2671 h 3800"/>
                <a:gd name="T32" fmla="*/ 176 w 3586"/>
                <a:gd name="T33" fmla="*/ 2026 h 3800"/>
                <a:gd name="T34" fmla="*/ 676 w 3586"/>
                <a:gd name="T35" fmla="*/ 1631 h 3800"/>
                <a:gd name="T36" fmla="*/ 1468 w 3586"/>
                <a:gd name="T37" fmla="*/ 1425 h 3800"/>
                <a:gd name="T38" fmla="*/ 2449 w 3586"/>
                <a:gd name="T39" fmla="*/ 1336 h 3800"/>
                <a:gd name="T40" fmla="*/ 2449 w 3586"/>
                <a:gd name="T41" fmla="*/ 1317 h 3800"/>
                <a:gd name="T42" fmla="*/ 2207 w 3586"/>
                <a:gd name="T43" fmla="*/ 903 h 3800"/>
                <a:gd name="T44" fmla="*/ 1493 w 3586"/>
                <a:gd name="T45" fmla="*/ 790 h 3800"/>
                <a:gd name="T46" fmla="*/ 886 w 3586"/>
                <a:gd name="T47" fmla="*/ 892 h 3800"/>
                <a:gd name="T48" fmla="*/ 423 w 3586"/>
                <a:gd name="T49" fmla="*/ 1048 h 3800"/>
                <a:gd name="T50" fmla="*/ 2444 w 3586"/>
                <a:gd name="T51" fmla="*/ 2763 h 3800"/>
                <a:gd name="T52" fmla="*/ 2444 w 3586"/>
                <a:gd name="T53" fmla="*/ 2014 h 3800"/>
                <a:gd name="T54" fmla="*/ 1939 w 3586"/>
                <a:gd name="T55" fmla="*/ 2067 h 3800"/>
                <a:gd name="T56" fmla="*/ 1527 w 3586"/>
                <a:gd name="T57" fmla="*/ 2146 h 3800"/>
                <a:gd name="T58" fmla="*/ 1264 w 3586"/>
                <a:gd name="T59" fmla="*/ 2304 h 3800"/>
                <a:gd name="T60" fmla="*/ 1173 w 3586"/>
                <a:gd name="T61" fmla="*/ 2577 h 3800"/>
                <a:gd name="T62" fmla="*/ 1193 w 3586"/>
                <a:gd name="T63" fmla="*/ 2760 h 3800"/>
                <a:gd name="T64" fmla="*/ 1289 w 3586"/>
                <a:gd name="T65" fmla="*/ 2893 h 3800"/>
                <a:gd name="T66" fmla="*/ 1465 w 3586"/>
                <a:gd name="T67" fmla="*/ 2987 h 3800"/>
                <a:gd name="T68" fmla="*/ 1784 w 3586"/>
                <a:gd name="T69" fmla="*/ 3018 h 3800"/>
                <a:gd name="T70" fmla="*/ 2133 w 3586"/>
                <a:gd name="T71" fmla="*/ 2947 h 3800"/>
                <a:gd name="T72" fmla="*/ 2444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423" y="1048"/>
                  </a:moveTo>
                  <a:cubicBezTo>
                    <a:pt x="318" y="1048"/>
                    <a:pt x="318" y="1048"/>
                    <a:pt x="318" y="1048"/>
                  </a:cubicBezTo>
                  <a:cubicBezTo>
                    <a:pt x="318" y="179"/>
                    <a:pt x="318" y="179"/>
                    <a:pt x="318" y="179"/>
                  </a:cubicBezTo>
                  <a:cubicBezTo>
                    <a:pt x="440" y="148"/>
                    <a:pt x="637" y="110"/>
                    <a:pt x="910" y="66"/>
                  </a:cubicBezTo>
                  <a:cubicBezTo>
                    <a:pt x="1185" y="23"/>
                    <a:pt x="1458" y="0"/>
                    <a:pt x="1733" y="0"/>
                  </a:cubicBezTo>
                  <a:cubicBezTo>
                    <a:pt x="2388" y="0"/>
                    <a:pt x="2860" y="102"/>
                    <a:pt x="3150" y="303"/>
                  </a:cubicBezTo>
                  <a:cubicBezTo>
                    <a:pt x="3441" y="505"/>
                    <a:pt x="3586" y="823"/>
                    <a:pt x="3586" y="1254"/>
                  </a:cubicBezTo>
                  <a:cubicBezTo>
                    <a:pt x="3586" y="3704"/>
                    <a:pt x="3586" y="3704"/>
                    <a:pt x="3586" y="3704"/>
                  </a:cubicBezTo>
                  <a:cubicBezTo>
                    <a:pt x="2444" y="3704"/>
                    <a:pt x="2444" y="3704"/>
                    <a:pt x="2444" y="3704"/>
                  </a:cubicBezTo>
                  <a:cubicBezTo>
                    <a:pt x="2444" y="3323"/>
                    <a:pt x="2444" y="3323"/>
                    <a:pt x="2444" y="3323"/>
                  </a:cubicBezTo>
                  <a:cubicBezTo>
                    <a:pt x="2381" y="3370"/>
                    <a:pt x="2304" y="3426"/>
                    <a:pt x="2214" y="3494"/>
                  </a:cubicBezTo>
                  <a:cubicBezTo>
                    <a:pt x="2121" y="3560"/>
                    <a:pt x="2034" y="3612"/>
                    <a:pt x="1954" y="3650"/>
                  </a:cubicBezTo>
                  <a:cubicBezTo>
                    <a:pt x="1842" y="3701"/>
                    <a:pt x="1723" y="3739"/>
                    <a:pt x="1603" y="3764"/>
                  </a:cubicBezTo>
                  <a:cubicBezTo>
                    <a:pt x="1481" y="3788"/>
                    <a:pt x="1348" y="3800"/>
                    <a:pt x="1203" y="3800"/>
                  </a:cubicBezTo>
                  <a:cubicBezTo>
                    <a:pt x="862" y="3800"/>
                    <a:pt x="576" y="3695"/>
                    <a:pt x="346" y="3482"/>
                  </a:cubicBezTo>
                  <a:cubicBezTo>
                    <a:pt x="115" y="3272"/>
                    <a:pt x="0" y="3000"/>
                    <a:pt x="0" y="2671"/>
                  </a:cubicBezTo>
                  <a:cubicBezTo>
                    <a:pt x="0" y="2408"/>
                    <a:pt x="59" y="2192"/>
                    <a:pt x="176" y="2026"/>
                  </a:cubicBezTo>
                  <a:cubicBezTo>
                    <a:pt x="293" y="1859"/>
                    <a:pt x="461" y="1728"/>
                    <a:pt x="676" y="1631"/>
                  </a:cubicBezTo>
                  <a:cubicBezTo>
                    <a:pt x="889" y="1535"/>
                    <a:pt x="1152" y="1466"/>
                    <a:pt x="1468" y="1425"/>
                  </a:cubicBezTo>
                  <a:cubicBezTo>
                    <a:pt x="1784" y="1386"/>
                    <a:pt x="2110" y="1354"/>
                    <a:pt x="2449" y="1336"/>
                  </a:cubicBezTo>
                  <a:cubicBezTo>
                    <a:pt x="2449" y="1317"/>
                    <a:pt x="2449" y="1317"/>
                    <a:pt x="2449" y="1317"/>
                  </a:cubicBezTo>
                  <a:cubicBezTo>
                    <a:pt x="2449" y="1117"/>
                    <a:pt x="2368" y="979"/>
                    <a:pt x="2207" y="903"/>
                  </a:cubicBezTo>
                  <a:cubicBezTo>
                    <a:pt x="2046" y="828"/>
                    <a:pt x="1807" y="790"/>
                    <a:pt x="1493" y="790"/>
                  </a:cubicBezTo>
                  <a:cubicBezTo>
                    <a:pt x="1304" y="790"/>
                    <a:pt x="1101" y="823"/>
                    <a:pt x="886" y="892"/>
                  </a:cubicBezTo>
                  <a:cubicBezTo>
                    <a:pt x="672" y="959"/>
                    <a:pt x="517" y="1012"/>
                    <a:pt x="423" y="1048"/>
                  </a:cubicBezTo>
                  <a:close/>
                  <a:moveTo>
                    <a:pt x="2444" y="2763"/>
                  </a:moveTo>
                  <a:cubicBezTo>
                    <a:pt x="2444" y="2014"/>
                    <a:pt x="2444" y="2014"/>
                    <a:pt x="2444" y="2014"/>
                  </a:cubicBezTo>
                  <a:cubicBezTo>
                    <a:pt x="2288" y="2027"/>
                    <a:pt x="2120" y="2046"/>
                    <a:pt x="1939" y="2067"/>
                  </a:cubicBezTo>
                  <a:cubicBezTo>
                    <a:pt x="1759" y="2090"/>
                    <a:pt x="1621" y="2116"/>
                    <a:pt x="1527" y="2146"/>
                  </a:cubicBezTo>
                  <a:cubicBezTo>
                    <a:pt x="1414" y="2182"/>
                    <a:pt x="1325" y="2235"/>
                    <a:pt x="1264" y="2304"/>
                  </a:cubicBezTo>
                  <a:cubicBezTo>
                    <a:pt x="1205" y="2373"/>
                    <a:pt x="1173" y="2463"/>
                    <a:pt x="1173" y="2577"/>
                  </a:cubicBezTo>
                  <a:cubicBezTo>
                    <a:pt x="1173" y="2651"/>
                    <a:pt x="1180" y="2712"/>
                    <a:pt x="1193" y="2760"/>
                  </a:cubicBezTo>
                  <a:cubicBezTo>
                    <a:pt x="1206" y="2806"/>
                    <a:pt x="1238" y="2850"/>
                    <a:pt x="1289" y="2893"/>
                  </a:cubicBezTo>
                  <a:cubicBezTo>
                    <a:pt x="1338" y="2936"/>
                    <a:pt x="1396" y="2967"/>
                    <a:pt x="1465" y="2987"/>
                  </a:cubicBezTo>
                  <a:cubicBezTo>
                    <a:pt x="1532" y="3008"/>
                    <a:pt x="1638" y="3018"/>
                    <a:pt x="1784" y="3018"/>
                  </a:cubicBezTo>
                  <a:cubicBezTo>
                    <a:pt x="1898" y="3018"/>
                    <a:pt x="2014" y="2995"/>
                    <a:pt x="2133" y="2947"/>
                  </a:cubicBezTo>
                  <a:cubicBezTo>
                    <a:pt x="2250" y="2901"/>
                    <a:pt x="2354" y="2839"/>
                    <a:pt x="2444" y="27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Freeform 10"/>
            <p:cNvSpPr>
              <a:spLocks noEditPoints="1"/>
            </p:cNvSpPr>
            <p:nvPr userDrawn="1"/>
          </p:nvSpPr>
          <p:spPr bwMode="auto">
            <a:xfrm>
              <a:off x="2307" y="1344"/>
              <a:ext cx="627" cy="665"/>
            </a:xfrm>
            <a:custGeom>
              <a:avLst/>
              <a:gdLst>
                <a:gd name="T0" fmla="*/ 1491 w 3586"/>
                <a:gd name="T1" fmla="*/ 790 h 3800"/>
                <a:gd name="T2" fmla="*/ 886 w 3586"/>
                <a:gd name="T3" fmla="*/ 892 h 3800"/>
                <a:gd name="T4" fmla="*/ 423 w 3586"/>
                <a:gd name="T5" fmla="*/ 1048 h 3800"/>
                <a:gd name="T6" fmla="*/ 318 w 3586"/>
                <a:gd name="T7" fmla="*/ 1048 h 3800"/>
                <a:gd name="T8" fmla="*/ 318 w 3586"/>
                <a:gd name="T9" fmla="*/ 179 h 3800"/>
                <a:gd name="T10" fmla="*/ 910 w 3586"/>
                <a:gd name="T11" fmla="*/ 66 h 3800"/>
                <a:gd name="T12" fmla="*/ 1733 w 3586"/>
                <a:gd name="T13" fmla="*/ 0 h 3800"/>
                <a:gd name="T14" fmla="*/ 3150 w 3586"/>
                <a:gd name="T15" fmla="*/ 303 h 3800"/>
                <a:gd name="T16" fmla="*/ 3586 w 3586"/>
                <a:gd name="T17" fmla="*/ 1254 h 3800"/>
                <a:gd name="T18" fmla="*/ 3586 w 3586"/>
                <a:gd name="T19" fmla="*/ 3704 h 3800"/>
                <a:gd name="T20" fmla="*/ 2442 w 3586"/>
                <a:gd name="T21" fmla="*/ 3704 h 3800"/>
                <a:gd name="T22" fmla="*/ 2442 w 3586"/>
                <a:gd name="T23" fmla="*/ 3323 h 3800"/>
                <a:gd name="T24" fmla="*/ 2212 w 3586"/>
                <a:gd name="T25" fmla="*/ 3494 h 3800"/>
                <a:gd name="T26" fmla="*/ 1954 w 3586"/>
                <a:gd name="T27" fmla="*/ 3650 h 3800"/>
                <a:gd name="T28" fmla="*/ 1601 w 3586"/>
                <a:gd name="T29" fmla="*/ 3764 h 3800"/>
                <a:gd name="T30" fmla="*/ 1202 w 3586"/>
                <a:gd name="T31" fmla="*/ 3800 h 3800"/>
                <a:gd name="T32" fmla="*/ 346 w 3586"/>
                <a:gd name="T33" fmla="*/ 3482 h 3800"/>
                <a:gd name="T34" fmla="*/ 0 w 3586"/>
                <a:gd name="T35" fmla="*/ 2671 h 3800"/>
                <a:gd name="T36" fmla="*/ 176 w 3586"/>
                <a:gd name="T37" fmla="*/ 2026 h 3800"/>
                <a:gd name="T38" fmla="*/ 675 w 3586"/>
                <a:gd name="T39" fmla="*/ 1631 h 3800"/>
                <a:gd name="T40" fmla="*/ 1468 w 3586"/>
                <a:gd name="T41" fmla="*/ 1425 h 3800"/>
                <a:gd name="T42" fmla="*/ 2449 w 3586"/>
                <a:gd name="T43" fmla="*/ 1336 h 3800"/>
                <a:gd name="T44" fmla="*/ 2449 w 3586"/>
                <a:gd name="T45" fmla="*/ 1317 h 3800"/>
                <a:gd name="T46" fmla="*/ 2207 w 3586"/>
                <a:gd name="T47" fmla="*/ 903 h 3800"/>
                <a:gd name="T48" fmla="*/ 1491 w 3586"/>
                <a:gd name="T49" fmla="*/ 790 h 3800"/>
                <a:gd name="T50" fmla="*/ 2442 w 3586"/>
                <a:gd name="T51" fmla="*/ 2763 h 3800"/>
                <a:gd name="T52" fmla="*/ 2442 w 3586"/>
                <a:gd name="T53" fmla="*/ 2014 h 3800"/>
                <a:gd name="T54" fmla="*/ 1939 w 3586"/>
                <a:gd name="T55" fmla="*/ 2067 h 3800"/>
                <a:gd name="T56" fmla="*/ 1527 w 3586"/>
                <a:gd name="T57" fmla="*/ 2146 h 3800"/>
                <a:gd name="T58" fmla="*/ 1264 w 3586"/>
                <a:gd name="T59" fmla="*/ 2304 h 3800"/>
                <a:gd name="T60" fmla="*/ 1174 w 3586"/>
                <a:gd name="T61" fmla="*/ 2577 h 3800"/>
                <a:gd name="T62" fmla="*/ 1193 w 3586"/>
                <a:gd name="T63" fmla="*/ 2760 h 3800"/>
                <a:gd name="T64" fmla="*/ 1289 w 3586"/>
                <a:gd name="T65" fmla="*/ 2893 h 3800"/>
                <a:gd name="T66" fmla="*/ 1463 w 3586"/>
                <a:gd name="T67" fmla="*/ 2987 h 3800"/>
                <a:gd name="T68" fmla="*/ 1783 w 3586"/>
                <a:gd name="T69" fmla="*/ 3018 h 3800"/>
                <a:gd name="T70" fmla="*/ 2131 w 3586"/>
                <a:gd name="T71" fmla="*/ 2947 h 3800"/>
                <a:gd name="T72" fmla="*/ 2442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1491" y="790"/>
                  </a:moveTo>
                  <a:cubicBezTo>
                    <a:pt x="1302" y="790"/>
                    <a:pt x="1101" y="823"/>
                    <a:pt x="886" y="892"/>
                  </a:cubicBezTo>
                  <a:cubicBezTo>
                    <a:pt x="670" y="959"/>
                    <a:pt x="517" y="1012"/>
                    <a:pt x="423" y="1048"/>
                  </a:cubicBezTo>
                  <a:cubicBezTo>
                    <a:pt x="318" y="1048"/>
                    <a:pt x="318" y="1048"/>
                    <a:pt x="318" y="1048"/>
                  </a:cubicBezTo>
                  <a:cubicBezTo>
                    <a:pt x="318" y="179"/>
                    <a:pt x="318" y="179"/>
                    <a:pt x="318" y="179"/>
                  </a:cubicBezTo>
                  <a:cubicBezTo>
                    <a:pt x="440" y="148"/>
                    <a:pt x="637" y="110"/>
                    <a:pt x="910" y="66"/>
                  </a:cubicBezTo>
                  <a:cubicBezTo>
                    <a:pt x="1183" y="23"/>
                    <a:pt x="1458" y="0"/>
                    <a:pt x="1733" y="0"/>
                  </a:cubicBezTo>
                  <a:cubicBezTo>
                    <a:pt x="2387" y="0"/>
                    <a:pt x="2859" y="102"/>
                    <a:pt x="3150" y="303"/>
                  </a:cubicBezTo>
                  <a:cubicBezTo>
                    <a:pt x="3441" y="505"/>
                    <a:pt x="3586" y="823"/>
                    <a:pt x="3586" y="1254"/>
                  </a:cubicBezTo>
                  <a:cubicBezTo>
                    <a:pt x="3586" y="3704"/>
                    <a:pt x="3586" y="3704"/>
                    <a:pt x="3586" y="3704"/>
                  </a:cubicBezTo>
                  <a:cubicBezTo>
                    <a:pt x="2442" y="3704"/>
                    <a:pt x="2442" y="3704"/>
                    <a:pt x="2442" y="3704"/>
                  </a:cubicBezTo>
                  <a:cubicBezTo>
                    <a:pt x="2442" y="3323"/>
                    <a:pt x="2442" y="3323"/>
                    <a:pt x="2442" y="3323"/>
                  </a:cubicBezTo>
                  <a:cubicBezTo>
                    <a:pt x="2380" y="3370"/>
                    <a:pt x="2304" y="3426"/>
                    <a:pt x="2212" y="3494"/>
                  </a:cubicBezTo>
                  <a:cubicBezTo>
                    <a:pt x="2120" y="3560"/>
                    <a:pt x="2034" y="3612"/>
                    <a:pt x="1954" y="3650"/>
                  </a:cubicBezTo>
                  <a:cubicBezTo>
                    <a:pt x="1840" y="3701"/>
                    <a:pt x="1723" y="3739"/>
                    <a:pt x="1601" y="3764"/>
                  </a:cubicBezTo>
                  <a:cubicBezTo>
                    <a:pt x="1480" y="3788"/>
                    <a:pt x="1348" y="3800"/>
                    <a:pt x="1202" y="3800"/>
                  </a:cubicBezTo>
                  <a:cubicBezTo>
                    <a:pt x="861" y="3800"/>
                    <a:pt x="576" y="3695"/>
                    <a:pt x="346" y="3482"/>
                  </a:cubicBezTo>
                  <a:cubicBezTo>
                    <a:pt x="115" y="3272"/>
                    <a:pt x="0" y="3000"/>
                    <a:pt x="0" y="2671"/>
                  </a:cubicBezTo>
                  <a:cubicBezTo>
                    <a:pt x="0" y="2408"/>
                    <a:pt x="59" y="2192"/>
                    <a:pt x="176" y="2026"/>
                  </a:cubicBezTo>
                  <a:cubicBezTo>
                    <a:pt x="293" y="1859"/>
                    <a:pt x="459" y="1728"/>
                    <a:pt x="675" y="1631"/>
                  </a:cubicBezTo>
                  <a:cubicBezTo>
                    <a:pt x="887" y="1535"/>
                    <a:pt x="1152" y="1466"/>
                    <a:pt x="1468" y="1425"/>
                  </a:cubicBezTo>
                  <a:cubicBezTo>
                    <a:pt x="1783" y="1386"/>
                    <a:pt x="2110" y="1354"/>
                    <a:pt x="2449" y="1336"/>
                  </a:cubicBezTo>
                  <a:cubicBezTo>
                    <a:pt x="2449" y="1317"/>
                    <a:pt x="2449" y="1317"/>
                    <a:pt x="2449" y="1317"/>
                  </a:cubicBezTo>
                  <a:cubicBezTo>
                    <a:pt x="2449" y="1117"/>
                    <a:pt x="2368" y="979"/>
                    <a:pt x="2207" y="903"/>
                  </a:cubicBezTo>
                  <a:cubicBezTo>
                    <a:pt x="2044" y="828"/>
                    <a:pt x="1807" y="790"/>
                    <a:pt x="1491" y="790"/>
                  </a:cubicBezTo>
                  <a:close/>
                  <a:moveTo>
                    <a:pt x="2442" y="2763"/>
                  </a:moveTo>
                  <a:cubicBezTo>
                    <a:pt x="2442" y="2014"/>
                    <a:pt x="2442" y="2014"/>
                    <a:pt x="2442" y="2014"/>
                  </a:cubicBezTo>
                  <a:cubicBezTo>
                    <a:pt x="2288" y="2027"/>
                    <a:pt x="2120" y="2046"/>
                    <a:pt x="1939" y="2067"/>
                  </a:cubicBezTo>
                  <a:cubicBezTo>
                    <a:pt x="1758" y="2090"/>
                    <a:pt x="1621" y="2116"/>
                    <a:pt x="1527" y="2146"/>
                  </a:cubicBezTo>
                  <a:cubicBezTo>
                    <a:pt x="1412" y="2182"/>
                    <a:pt x="1325" y="2235"/>
                    <a:pt x="1264" y="2304"/>
                  </a:cubicBezTo>
                  <a:cubicBezTo>
                    <a:pt x="1203" y="2373"/>
                    <a:pt x="1174" y="2463"/>
                    <a:pt x="1174" y="2577"/>
                  </a:cubicBezTo>
                  <a:cubicBezTo>
                    <a:pt x="1174" y="2651"/>
                    <a:pt x="1180" y="2712"/>
                    <a:pt x="1193" y="2760"/>
                  </a:cubicBezTo>
                  <a:cubicBezTo>
                    <a:pt x="1205" y="2806"/>
                    <a:pt x="1238" y="2850"/>
                    <a:pt x="1289" y="2893"/>
                  </a:cubicBezTo>
                  <a:cubicBezTo>
                    <a:pt x="1337" y="2936"/>
                    <a:pt x="1396" y="2967"/>
                    <a:pt x="1463" y="2987"/>
                  </a:cubicBezTo>
                  <a:cubicBezTo>
                    <a:pt x="1532" y="3008"/>
                    <a:pt x="1638" y="3018"/>
                    <a:pt x="1783" y="3018"/>
                  </a:cubicBezTo>
                  <a:cubicBezTo>
                    <a:pt x="1898" y="3018"/>
                    <a:pt x="2013" y="2995"/>
                    <a:pt x="2131" y="2947"/>
                  </a:cubicBezTo>
                  <a:cubicBezTo>
                    <a:pt x="2250" y="2901"/>
                    <a:pt x="2354" y="2839"/>
                    <a:pt x="2442" y="27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Freeform 11"/>
            <p:cNvSpPr>
              <a:spLocks noEditPoints="1"/>
            </p:cNvSpPr>
            <p:nvPr userDrawn="1"/>
          </p:nvSpPr>
          <p:spPr bwMode="auto">
            <a:xfrm>
              <a:off x="-166" y="657"/>
              <a:ext cx="2504" cy="1926"/>
            </a:xfrm>
            <a:custGeom>
              <a:avLst/>
              <a:gdLst>
                <a:gd name="T0" fmla="*/ 9239 w 14324"/>
                <a:gd name="T1" fmla="*/ 915 h 11013"/>
                <a:gd name="T2" fmla="*/ 3968 w 14324"/>
                <a:gd name="T3" fmla="*/ 232 h 11013"/>
                <a:gd name="T4" fmla="*/ 3969 w 14324"/>
                <a:gd name="T5" fmla="*/ 234 h 11013"/>
                <a:gd name="T6" fmla="*/ 8294 w 14324"/>
                <a:gd name="T7" fmla="*/ 800 h 11013"/>
                <a:gd name="T8" fmla="*/ 10916 w 14324"/>
                <a:gd name="T9" fmla="*/ 2561 h 11013"/>
                <a:gd name="T10" fmla="*/ 4631 w 14324"/>
                <a:gd name="T11" fmla="*/ 949 h 11013"/>
                <a:gd name="T12" fmla="*/ 5034 w 14324"/>
                <a:gd name="T13" fmla="*/ 1728 h 11013"/>
                <a:gd name="T14" fmla="*/ 1529 w 14324"/>
                <a:gd name="T15" fmla="*/ 3667 h 11013"/>
                <a:gd name="T16" fmla="*/ 5085 w 14324"/>
                <a:gd name="T17" fmla="*/ 10098 h 11013"/>
                <a:gd name="T18" fmla="*/ 10355 w 14324"/>
                <a:gd name="T19" fmla="*/ 10781 h 11013"/>
                <a:gd name="T20" fmla="*/ 10355 w 14324"/>
                <a:gd name="T21" fmla="*/ 10779 h 11013"/>
                <a:gd name="T22" fmla="*/ 6028 w 14324"/>
                <a:gd name="T23" fmla="*/ 10213 h 11013"/>
                <a:gd name="T24" fmla="*/ 3487 w 14324"/>
                <a:gd name="T25" fmla="*/ 8470 h 11013"/>
                <a:gd name="T26" fmla="*/ 9649 w 14324"/>
                <a:gd name="T27" fmla="*/ 10235 h 11013"/>
                <a:gd name="T28" fmla="*/ 9139 w 14324"/>
                <a:gd name="T29" fmla="*/ 9323 h 11013"/>
                <a:gd name="T30" fmla="*/ 12794 w 14324"/>
                <a:gd name="T31" fmla="*/ 7347 h 11013"/>
                <a:gd name="T32" fmla="*/ 9239 w 14324"/>
                <a:gd name="T33" fmla="*/ 915 h 11013"/>
                <a:gd name="T34" fmla="*/ 8989 w 14324"/>
                <a:gd name="T35" fmla="*/ 9152 h 11013"/>
                <a:gd name="T36" fmla="*/ 8398 w 14324"/>
                <a:gd name="T37" fmla="*/ 8001 h 11013"/>
                <a:gd name="T38" fmla="*/ 10169 w 14324"/>
                <a:gd name="T39" fmla="*/ 8001 h 11013"/>
                <a:gd name="T40" fmla="*/ 8989 w 14324"/>
                <a:gd name="T41" fmla="*/ 9152 h 11013"/>
                <a:gd name="T42" fmla="*/ 11293 w 14324"/>
                <a:gd name="T43" fmla="*/ 6150 h 11013"/>
                <a:gd name="T44" fmla="*/ 10950 w 14324"/>
                <a:gd name="T45" fmla="*/ 6535 h 11013"/>
                <a:gd name="T46" fmla="*/ 9529 w 14324"/>
                <a:gd name="T47" fmla="*/ 7437 h 11013"/>
                <a:gd name="T48" fmla="*/ 8355 w 14324"/>
                <a:gd name="T49" fmla="*/ 7822 h 11013"/>
                <a:gd name="T50" fmla="*/ 8347 w 14324"/>
                <a:gd name="T51" fmla="*/ 7824 h 11013"/>
                <a:gd name="T52" fmla="*/ 8303 w 14324"/>
                <a:gd name="T53" fmla="*/ 7834 h 11013"/>
                <a:gd name="T54" fmla="*/ 7822 w 14324"/>
                <a:gd name="T55" fmla="*/ 6950 h 11013"/>
                <a:gd name="T56" fmla="*/ 3418 w 14324"/>
                <a:gd name="T57" fmla="*/ 8235 h 11013"/>
                <a:gd name="T58" fmla="*/ 3262 w 14324"/>
                <a:gd name="T59" fmla="*/ 8281 h 11013"/>
                <a:gd name="T60" fmla="*/ 3237 w 14324"/>
                <a:gd name="T61" fmla="*/ 8248 h 11013"/>
                <a:gd name="T62" fmla="*/ 3043 w 14324"/>
                <a:gd name="T63" fmla="*/ 4863 h 11013"/>
                <a:gd name="T64" fmla="*/ 4725 w 14324"/>
                <a:gd name="T65" fmla="*/ 3604 h 11013"/>
                <a:gd name="T66" fmla="*/ 5852 w 14324"/>
                <a:gd name="T67" fmla="*/ 3235 h 11013"/>
                <a:gd name="T68" fmla="*/ 5895 w 14324"/>
                <a:gd name="T69" fmla="*/ 3227 h 11013"/>
                <a:gd name="T70" fmla="*/ 6430 w 14324"/>
                <a:gd name="T71" fmla="*/ 4154 h 11013"/>
                <a:gd name="T72" fmla="*/ 10977 w 14324"/>
                <a:gd name="T73" fmla="*/ 2761 h 11013"/>
                <a:gd name="T74" fmla="*/ 11076 w 14324"/>
                <a:gd name="T75" fmla="*/ 2732 h 11013"/>
                <a:gd name="T76" fmla="*/ 11100 w 14324"/>
                <a:gd name="T77" fmla="*/ 2766 h 11013"/>
                <a:gd name="T78" fmla="*/ 11293 w 14324"/>
                <a:gd name="T79" fmla="*/ 6150 h 1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24" h="11013">
                  <a:moveTo>
                    <a:pt x="9239" y="915"/>
                  </a:moveTo>
                  <a:cubicBezTo>
                    <a:pt x="7498" y="209"/>
                    <a:pt x="5612" y="0"/>
                    <a:pt x="3968" y="232"/>
                  </a:cubicBezTo>
                  <a:cubicBezTo>
                    <a:pt x="3969" y="234"/>
                    <a:pt x="3969" y="234"/>
                    <a:pt x="3969" y="234"/>
                  </a:cubicBezTo>
                  <a:cubicBezTo>
                    <a:pt x="5130" y="74"/>
                    <a:pt x="6866" y="222"/>
                    <a:pt x="8294" y="800"/>
                  </a:cubicBezTo>
                  <a:cubicBezTo>
                    <a:pt x="9384" y="1242"/>
                    <a:pt x="10248" y="1855"/>
                    <a:pt x="10916" y="2561"/>
                  </a:cubicBezTo>
                  <a:cubicBezTo>
                    <a:pt x="4631" y="949"/>
                    <a:pt x="4631" y="949"/>
                    <a:pt x="4631" y="949"/>
                  </a:cubicBezTo>
                  <a:cubicBezTo>
                    <a:pt x="5034" y="1728"/>
                    <a:pt x="5034" y="1728"/>
                    <a:pt x="5034" y="1728"/>
                  </a:cubicBezTo>
                  <a:cubicBezTo>
                    <a:pt x="3491" y="1995"/>
                    <a:pt x="2258" y="2650"/>
                    <a:pt x="1529" y="3667"/>
                  </a:cubicBezTo>
                  <a:cubicBezTo>
                    <a:pt x="0" y="5803"/>
                    <a:pt x="1591" y="8683"/>
                    <a:pt x="5085" y="10098"/>
                  </a:cubicBezTo>
                  <a:cubicBezTo>
                    <a:pt x="6826" y="10804"/>
                    <a:pt x="8712" y="11013"/>
                    <a:pt x="10355" y="10781"/>
                  </a:cubicBezTo>
                  <a:cubicBezTo>
                    <a:pt x="10355" y="10779"/>
                    <a:pt x="10355" y="10779"/>
                    <a:pt x="10355" y="10779"/>
                  </a:cubicBezTo>
                  <a:cubicBezTo>
                    <a:pt x="9195" y="10939"/>
                    <a:pt x="7458" y="10791"/>
                    <a:pt x="6028" y="10213"/>
                  </a:cubicBezTo>
                  <a:cubicBezTo>
                    <a:pt x="4940" y="9772"/>
                    <a:pt x="4075" y="9158"/>
                    <a:pt x="3487" y="8470"/>
                  </a:cubicBezTo>
                  <a:cubicBezTo>
                    <a:pt x="9649" y="10235"/>
                    <a:pt x="9649" y="10235"/>
                    <a:pt x="9649" y="10235"/>
                  </a:cubicBezTo>
                  <a:cubicBezTo>
                    <a:pt x="9139" y="9323"/>
                    <a:pt x="9139" y="9323"/>
                    <a:pt x="9139" y="9323"/>
                  </a:cubicBezTo>
                  <a:cubicBezTo>
                    <a:pt x="10682" y="9056"/>
                    <a:pt x="12066" y="8363"/>
                    <a:pt x="12794" y="7347"/>
                  </a:cubicBezTo>
                  <a:cubicBezTo>
                    <a:pt x="14324" y="5210"/>
                    <a:pt x="12733" y="2330"/>
                    <a:pt x="9239" y="915"/>
                  </a:cubicBezTo>
                  <a:close/>
                  <a:moveTo>
                    <a:pt x="8989" y="9152"/>
                  </a:moveTo>
                  <a:cubicBezTo>
                    <a:pt x="8398" y="8001"/>
                    <a:pt x="8398" y="8001"/>
                    <a:pt x="8398" y="8001"/>
                  </a:cubicBezTo>
                  <a:cubicBezTo>
                    <a:pt x="10169" y="8001"/>
                    <a:pt x="10169" y="8001"/>
                    <a:pt x="10169" y="8001"/>
                  </a:cubicBezTo>
                  <a:lnTo>
                    <a:pt x="8989" y="9152"/>
                  </a:lnTo>
                  <a:close/>
                  <a:moveTo>
                    <a:pt x="11293" y="6150"/>
                  </a:moveTo>
                  <a:cubicBezTo>
                    <a:pt x="11201" y="6277"/>
                    <a:pt x="11085" y="6407"/>
                    <a:pt x="10950" y="6535"/>
                  </a:cubicBezTo>
                  <a:cubicBezTo>
                    <a:pt x="10580" y="6905"/>
                    <a:pt x="10101" y="7210"/>
                    <a:pt x="9529" y="7437"/>
                  </a:cubicBezTo>
                  <a:cubicBezTo>
                    <a:pt x="9149" y="7603"/>
                    <a:pt x="8742" y="7736"/>
                    <a:pt x="8355" y="7822"/>
                  </a:cubicBezTo>
                  <a:cubicBezTo>
                    <a:pt x="8352" y="7822"/>
                    <a:pt x="8350" y="7824"/>
                    <a:pt x="8347" y="7824"/>
                  </a:cubicBezTo>
                  <a:cubicBezTo>
                    <a:pt x="8303" y="7834"/>
                    <a:pt x="8303" y="7834"/>
                    <a:pt x="8303" y="7834"/>
                  </a:cubicBezTo>
                  <a:cubicBezTo>
                    <a:pt x="7822" y="6950"/>
                    <a:pt x="7822" y="6950"/>
                    <a:pt x="7822" y="6950"/>
                  </a:cubicBezTo>
                  <a:cubicBezTo>
                    <a:pt x="3418" y="8235"/>
                    <a:pt x="3418" y="8235"/>
                    <a:pt x="3418" y="8235"/>
                  </a:cubicBezTo>
                  <a:cubicBezTo>
                    <a:pt x="3262" y="8281"/>
                    <a:pt x="3262" y="8281"/>
                    <a:pt x="3262" y="8281"/>
                  </a:cubicBezTo>
                  <a:cubicBezTo>
                    <a:pt x="3237" y="8248"/>
                    <a:pt x="3237" y="8248"/>
                    <a:pt x="3237" y="8248"/>
                  </a:cubicBezTo>
                  <a:cubicBezTo>
                    <a:pt x="2394" y="7103"/>
                    <a:pt x="2324" y="5869"/>
                    <a:pt x="3043" y="4863"/>
                  </a:cubicBezTo>
                  <a:cubicBezTo>
                    <a:pt x="3418" y="4340"/>
                    <a:pt x="4001" y="3904"/>
                    <a:pt x="4725" y="3604"/>
                  </a:cubicBezTo>
                  <a:cubicBezTo>
                    <a:pt x="5085" y="3444"/>
                    <a:pt x="5464" y="3321"/>
                    <a:pt x="5852" y="3235"/>
                  </a:cubicBezTo>
                  <a:cubicBezTo>
                    <a:pt x="5895" y="3227"/>
                    <a:pt x="5895" y="3227"/>
                    <a:pt x="5895" y="3227"/>
                  </a:cubicBezTo>
                  <a:cubicBezTo>
                    <a:pt x="6430" y="4154"/>
                    <a:pt x="6430" y="4154"/>
                    <a:pt x="6430" y="4154"/>
                  </a:cubicBezTo>
                  <a:cubicBezTo>
                    <a:pt x="10977" y="2761"/>
                    <a:pt x="10977" y="2761"/>
                    <a:pt x="10977" y="2761"/>
                  </a:cubicBezTo>
                  <a:cubicBezTo>
                    <a:pt x="11076" y="2732"/>
                    <a:pt x="11076" y="2732"/>
                    <a:pt x="11076" y="2732"/>
                  </a:cubicBezTo>
                  <a:cubicBezTo>
                    <a:pt x="11100" y="2766"/>
                    <a:pt x="11100" y="2766"/>
                    <a:pt x="11100" y="2766"/>
                  </a:cubicBezTo>
                  <a:cubicBezTo>
                    <a:pt x="11943" y="3912"/>
                    <a:pt x="12012" y="5144"/>
                    <a:pt x="11293" y="6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45472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360"/>
                                          </p:val>
                                        </p:tav>
                                        <p:tav tm="100000">
                                          <p:val>
                                            <p:fltVal val="0"/>
                                          </p:val>
                                        </p:tav>
                                      </p:tavLst>
                                    </p:anim>
                                    <p:animEffect transition="in" filter="fade">
                                      <p:cBhvr>
                                        <p:cTn id="10" dur="1000"/>
                                        <p:tgtEl>
                                          <p:spTgt spid="18"/>
                                        </p:tgtEl>
                                      </p:cBhvr>
                                    </p:animEffect>
                                  </p:childTnLst>
                                </p:cTn>
                              </p:par>
                              <p:par>
                                <p:cTn id="11" presetID="49" presetClass="entr" presetSubtype="0" decel="100000" fill="hold" grpId="0" nodeType="withEffect">
                                  <p:stCondLst>
                                    <p:cond delay="150"/>
                                  </p:stCondLst>
                                  <p:childTnLst>
                                    <p:set>
                                      <p:cBhvr>
                                        <p:cTn id="12" dur="1" fill="hold">
                                          <p:stCondLst>
                                            <p:cond delay="0"/>
                                          </p:stCondLst>
                                        </p:cTn>
                                        <p:tgtEl>
                                          <p:spTgt spid="16"/>
                                        </p:tgtEl>
                                        <p:attrNameLst>
                                          <p:attrName>style.visibility</p:attrName>
                                        </p:attrNameLst>
                                      </p:cBhvr>
                                      <p:to>
                                        <p:strVal val="visible"/>
                                      </p:to>
                                    </p:set>
                                    <p:anim calcmode="lin" valueType="num">
                                      <p:cBhvr>
                                        <p:cTn id="13" dur="1000" fill="hold"/>
                                        <p:tgtEl>
                                          <p:spTgt spid="16"/>
                                        </p:tgtEl>
                                        <p:attrNameLst>
                                          <p:attrName>ppt_w</p:attrName>
                                        </p:attrNameLst>
                                      </p:cBhvr>
                                      <p:tavLst>
                                        <p:tav tm="0">
                                          <p:val>
                                            <p:fltVal val="0"/>
                                          </p:val>
                                        </p:tav>
                                        <p:tav tm="100000">
                                          <p:val>
                                            <p:strVal val="#ppt_w"/>
                                          </p:val>
                                        </p:tav>
                                      </p:tavLst>
                                    </p:anim>
                                    <p:anim calcmode="lin" valueType="num">
                                      <p:cBhvr>
                                        <p:cTn id="14" dur="1000" fill="hold"/>
                                        <p:tgtEl>
                                          <p:spTgt spid="16"/>
                                        </p:tgtEl>
                                        <p:attrNameLst>
                                          <p:attrName>ppt_h</p:attrName>
                                        </p:attrNameLst>
                                      </p:cBhvr>
                                      <p:tavLst>
                                        <p:tav tm="0">
                                          <p:val>
                                            <p:fltVal val="0"/>
                                          </p:val>
                                        </p:tav>
                                        <p:tav tm="100000">
                                          <p:val>
                                            <p:strVal val="#ppt_h"/>
                                          </p:val>
                                        </p:tav>
                                      </p:tavLst>
                                    </p:anim>
                                    <p:anim calcmode="lin" valueType="num">
                                      <p:cBhvr>
                                        <p:cTn id="15" dur="1000" fill="hold"/>
                                        <p:tgtEl>
                                          <p:spTgt spid="16"/>
                                        </p:tgtEl>
                                        <p:attrNameLst>
                                          <p:attrName>style.rotation</p:attrName>
                                        </p:attrNameLst>
                                      </p:cBhvr>
                                      <p:tavLst>
                                        <p:tav tm="0">
                                          <p:val>
                                            <p:fltVal val="360"/>
                                          </p:val>
                                        </p:tav>
                                        <p:tav tm="100000">
                                          <p:val>
                                            <p:fltVal val="0"/>
                                          </p:val>
                                        </p:tav>
                                      </p:tavLst>
                                    </p:anim>
                                    <p:animEffect transition="in" filter="fade">
                                      <p:cBhvr>
                                        <p:cTn id="16" dur="1000"/>
                                        <p:tgtEl>
                                          <p:spTgt spid="16"/>
                                        </p:tgtEl>
                                      </p:cBhvr>
                                    </p:animEffect>
                                  </p:childTnLst>
                                </p:cTn>
                              </p:par>
                              <p:par>
                                <p:cTn id="17" presetID="49" presetClass="entr" presetSubtype="0" decel="100000" fill="hold" grpId="0" nodeType="withEffect">
                                  <p:stCondLst>
                                    <p:cond delay="30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360"/>
                                          </p:val>
                                        </p:tav>
                                        <p:tav tm="100000">
                                          <p:val>
                                            <p:fltVal val="0"/>
                                          </p:val>
                                        </p:tav>
                                      </p:tavLst>
                                    </p:anim>
                                    <p:animEffect transition="in" filter="fade">
                                      <p:cBhvr>
                                        <p:cTn id="22" dur="1000"/>
                                        <p:tgtEl>
                                          <p:spTgt spid="17"/>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750"/>
                                        <p:tgtEl>
                                          <p:spTgt spid="19"/>
                                        </p:tgtEl>
                                      </p:cBhvr>
                                    </p:animEffect>
                                  </p:childTnLst>
                                </p:cTn>
                              </p:par>
                              <p:par>
                                <p:cTn id="26" presetID="10" presetClass="entr" presetSubtype="0" fill="hold" nodeType="withEffect">
                                  <p:stCondLst>
                                    <p:cond delay="75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609585">
              <a:defRPr/>
            </a:pPr>
            <a:fld id="{2901B45F-83E6-41DD-81FE-3D61A4139122}" type="slidenum">
              <a:rPr lang="en-AU" smtClean="0">
                <a:solidFill>
                  <a:srgbClr val="8A8C8E"/>
                </a:solidFill>
              </a:rPr>
              <a:pPr defTabSz="609585">
                <a:defRPr/>
              </a:pPr>
              <a:t>‹#›</a:t>
            </a:fld>
            <a:endParaRPr lang="en-AU">
              <a:solidFill>
                <a:srgbClr val="8A8C8E"/>
              </a:solidFill>
            </a:endParaRPr>
          </a:p>
        </p:txBody>
      </p:sp>
      <p:sp>
        <p:nvSpPr>
          <p:cNvPr id="5" name="Text Placeholder 4"/>
          <p:cNvSpPr>
            <a:spLocks noGrp="1"/>
          </p:cNvSpPr>
          <p:nvPr>
            <p:ph type="body" sz="quarter" idx="11" hasCustomPrompt="1"/>
          </p:nvPr>
        </p:nvSpPr>
        <p:spPr>
          <a:xfrm>
            <a:off x="537634" y="490515"/>
            <a:ext cx="9052020" cy="783804"/>
          </a:xfrm>
        </p:spPr>
        <p:txBody>
          <a:bodyPr wrap="square">
            <a:spAutoFit/>
          </a:bodyPr>
          <a:lstStyle>
            <a:lvl1pPr algn="l">
              <a:lnSpc>
                <a:spcPct val="85000"/>
              </a:lnSpc>
              <a:spcBef>
                <a:spcPts val="0"/>
              </a:spcBef>
              <a:defRPr sz="3733" b="0" cap="all" baseline="0">
                <a:solidFill>
                  <a:schemeClr val="accent1"/>
                </a:solidFill>
              </a:defRPr>
            </a:lvl1pPr>
            <a:lvl2pPr marL="0" indent="0" algn="l">
              <a:spcBef>
                <a:spcPts val="0"/>
              </a:spcBef>
              <a:buNone/>
              <a:defRPr sz="2133">
                <a:solidFill>
                  <a:schemeClr val="tx1"/>
                </a:solidFill>
              </a:defRPr>
            </a:lvl2pPr>
          </a:lstStyle>
          <a:p>
            <a:pPr lvl="0"/>
            <a:r>
              <a:rPr lang="en-US"/>
              <a:t>Slide title</a:t>
            </a:r>
          </a:p>
          <a:p>
            <a:pPr lvl="1"/>
            <a:r>
              <a:rPr lang="en-US"/>
              <a:t>Subtitle</a:t>
            </a:r>
          </a:p>
        </p:txBody>
      </p:sp>
      <p:sp>
        <p:nvSpPr>
          <p:cNvPr id="6" name="Footer Placeholder 5"/>
          <p:cNvSpPr>
            <a:spLocks noGrp="1"/>
          </p:cNvSpPr>
          <p:nvPr>
            <p:ph type="ftr" sz="quarter" idx="12"/>
          </p:nvPr>
        </p:nvSpPr>
        <p:spPr/>
        <p:txBody>
          <a:bodyPr/>
          <a:lstStyle>
            <a:lvl1pPr>
              <a:defRPr/>
            </a:lvl1pPr>
          </a:lstStyle>
          <a:p>
            <a:pPr defTabSz="609585">
              <a:defRPr/>
            </a:pPr>
            <a:r>
              <a:rPr lang="en-AU">
                <a:solidFill>
                  <a:prstClr val="black">
                    <a:tint val="75000"/>
                  </a:prstClr>
                </a:solidFill>
              </a:rPr>
              <a:t>aarnet.edu.au </a:t>
            </a:r>
            <a:r>
              <a:rPr lang="en-AU">
                <a:solidFill>
                  <a:srgbClr val="F7941E"/>
                </a:solidFill>
              </a:rPr>
              <a:t>|</a:t>
            </a:r>
          </a:p>
        </p:txBody>
      </p:sp>
      <p:sp>
        <p:nvSpPr>
          <p:cNvPr id="8" name="Content Placeholder 7"/>
          <p:cNvSpPr>
            <a:spLocks noGrp="1"/>
          </p:cNvSpPr>
          <p:nvPr>
            <p:ph sz="quarter" idx="13"/>
          </p:nvPr>
        </p:nvSpPr>
        <p:spPr>
          <a:xfrm>
            <a:off x="537634" y="1604433"/>
            <a:ext cx="11127317" cy="412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9"/>
          <p:cNvSpPr>
            <a:spLocks noGrp="1"/>
          </p:cNvSpPr>
          <p:nvPr>
            <p:ph type="body" sz="quarter" idx="14" hasCustomPrompt="1"/>
          </p:nvPr>
        </p:nvSpPr>
        <p:spPr>
          <a:xfrm>
            <a:off x="537634" y="5924551"/>
            <a:ext cx="416781" cy="147733"/>
          </a:xfrm>
        </p:spPr>
        <p:txBody>
          <a:bodyPr wrap="none">
            <a:spAutoFit/>
          </a:bodyPr>
          <a:lstStyle>
            <a:lvl1pPr>
              <a:defRPr sz="1067" b="0"/>
            </a:lvl1pPr>
            <a:lvl2pPr marL="0" indent="0">
              <a:buNone/>
              <a:defRPr/>
            </a:lvl2pPr>
          </a:lstStyle>
          <a:p>
            <a:pPr lvl="0"/>
            <a:r>
              <a:rPr lang="en-US"/>
              <a:t>Source:</a:t>
            </a:r>
          </a:p>
        </p:txBody>
      </p:sp>
    </p:spTree>
    <p:extLst>
      <p:ext uri="{BB962C8B-B14F-4D97-AF65-F5344CB8AC3E}">
        <p14:creationId xmlns:p14="http://schemas.microsoft.com/office/powerpoint/2010/main" val="224823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2 Column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609585">
              <a:defRPr/>
            </a:pPr>
            <a:fld id="{2901B45F-83E6-41DD-81FE-3D61A4139122}" type="slidenum">
              <a:rPr lang="en-AU" smtClean="0">
                <a:solidFill>
                  <a:srgbClr val="8A8C8E"/>
                </a:solidFill>
              </a:rPr>
              <a:pPr defTabSz="609585">
                <a:defRPr/>
              </a:pPr>
              <a:t>‹#›</a:t>
            </a:fld>
            <a:endParaRPr lang="en-AU">
              <a:solidFill>
                <a:srgbClr val="8A8C8E"/>
              </a:solidFill>
            </a:endParaRPr>
          </a:p>
        </p:txBody>
      </p:sp>
      <p:sp>
        <p:nvSpPr>
          <p:cNvPr id="5" name="Text Placeholder 4"/>
          <p:cNvSpPr>
            <a:spLocks noGrp="1"/>
          </p:cNvSpPr>
          <p:nvPr>
            <p:ph type="body" sz="quarter" idx="11" hasCustomPrompt="1"/>
          </p:nvPr>
        </p:nvSpPr>
        <p:spPr>
          <a:xfrm>
            <a:off x="537634" y="490515"/>
            <a:ext cx="9052020" cy="783804"/>
          </a:xfrm>
        </p:spPr>
        <p:txBody>
          <a:bodyPr wrap="square">
            <a:spAutoFit/>
          </a:bodyPr>
          <a:lstStyle>
            <a:lvl1pPr algn="l">
              <a:lnSpc>
                <a:spcPct val="85000"/>
              </a:lnSpc>
              <a:spcBef>
                <a:spcPts val="0"/>
              </a:spcBef>
              <a:defRPr sz="3733" b="0" cap="all" baseline="0">
                <a:solidFill>
                  <a:schemeClr val="accent1"/>
                </a:solidFill>
              </a:defRPr>
            </a:lvl1pPr>
            <a:lvl2pPr marL="0" indent="0" algn="l">
              <a:spcBef>
                <a:spcPts val="0"/>
              </a:spcBef>
              <a:buNone/>
              <a:defRPr sz="2133">
                <a:solidFill>
                  <a:schemeClr val="tx1"/>
                </a:solidFill>
              </a:defRPr>
            </a:lvl2pPr>
          </a:lstStyle>
          <a:p>
            <a:pPr lvl="0"/>
            <a:r>
              <a:rPr lang="en-US"/>
              <a:t>Slide title</a:t>
            </a:r>
          </a:p>
          <a:p>
            <a:pPr lvl="1"/>
            <a:r>
              <a:rPr lang="en-US"/>
              <a:t>Subtitle</a:t>
            </a:r>
          </a:p>
        </p:txBody>
      </p:sp>
      <p:sp>
        <p:nvSpPr>
          <p:cNvPr id="6" name="Footer Placeholder 5"/>
          <p:cNvSpPr>
            <a:spLocks noGrp="1"/>
          </p:cNvSpPr>
          <p:nvPr>
            <p:ph type="ftr" sz="quarter" idx="12"/>
          </p:nvPr>
        </p:nvSpPr>
        <p:spPr/>
        <p:txBody>
          <a:bodyPr/>
          <a:lstStyle>
            <a:lvl1pPr>
              <a:defRPr/>
            </a:lvl1pPr>
          </a:lstStyle>
          <a:p>
            <a:pPr defTabSz="609585">
              <a:defRPr/>
            </a:pPr>
            <a:r>
              <a:rPr lang="en-AU">
                <a:solidFill>
                  <a:prstClr val="black">
                    <a:tint val="75000"/>
                  </a:prstClr>
                </a:solidFill>
              </a:rPr>
              <a:t>aarnet.edu.au </a:t>
            </a:r>
            <a:r>
              <a:rPr lang="en-AU">
                <a:solidFill>
                  <a:srgbClr val="F7941E"/>
                </a:solidFill>
              </a:rPr>
              <a:t>|</a:t>
            </a:r>
          </a:p>
        </p:txBody>
      </p:sp>
      <p:sp>
        <p:nvSpPr>
          <p:cNvPr id="8" name="Content Placeholder 7"/>
          <p:cNvSpPr>
            <a:spLocks noGrp="1"/>
          </p:cNvSpPr>
          <p:nvPr>
            <p:ph sz="quarter" idx="13"/>
          </p:nvPr>
        </p:nvSpPr>
        <p:spPr>
          <a:xfrm>
            <a:off x="537633" y="1604433"/>
            <a:ext cx="5280000" cy="412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9"/>
          <p:cNvSpPr>
            <a:spLocks noGrp="1"/>
          </p:cNvSpPr>
          <p:nvPr>
            <p:ph type="body" sz="quarter" idx="14" hasCustomPrompt="1"/>
          </p:nvPr>
        </p:nvSpPr>
        <p:spPr>
          <a:xfrm>
            <a:off x="537634" y="5924551"/>
            <a:ext cx="416781" cy="147733"/>
          </a:xfrm>
        </p:spPr>
        <p:txBody>
          <a:bodyPr wrap="none">
            <a:spAutoFit/>
          </a:bodyPr>
          <a:lstStyle>
            <a:lvl1pPr>
              <a:defRPr sz="1067" b="0"/>
            </a:lvl1pPr>
            <a:lvl2pPr marL="0" indent="0">
              <a:buNone/>
              <a:defRPr/>
            </a:lvl2pPr>
          </a:lstStyle>
          <a:p>
            <a:pPr lvl="0"/>
            <a:r>
              <a:rPr lang="en-US"/>
              <a:t>Source:</a:t>
            </a:r>
          </a:p>
        </p:txBody>
      </p:sp>
      <p:sp>
        <p:nvSpPr>
          <p:cNvPr id="7" name="Content Placeholder 7"/>
          <p:cNvSpPr>
            <a:spLocks noGrp="1"/>
          </p:cNvSpPr>
          <p:nvPr>
            <p:ph sz="quarter" idx="15"/>
          </p:nvPr>
        </p:nvSpPr>
        <p:spPr>
          <a:xfrm>
            <a:off x="6384951" y="1604433"/>
            <a:ext cx="5280000" cy="412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71681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3 Column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609585">
              <a:defRPr/>
            </a:pPr>
            <a:fld id="{2901B45F-83E6-41DD-81FE-3D61A4139122}" type="slidenum">
              <a:rPr lang="en-AU" smtClean="0">
                <a:solidFill>
                  <a:srgbClr val="8A8C8E"/>
                </a:solidFill>
              </a:rPr>
              <a:pPr defTabSz="609585">
                <a:defRPr/>
              </a:pPr>
              <a:t>‹#›</a:t>
            </a:fld>
            <a:endParaRPr lang="en-AU">
              <a:solidFill>
                <a:srgbClr val="8A8C8E"/>
              </a:solidFill>
            </a:endParaRPr>
          </a:p>
        </p:txBody>
      </p:sp>
      <p:sp>
        <p:nvSpPr>
          <p:cNvPr id="5" name="Text Placeholder 4"/>
          <p:cNvSpPr>
            <a:spLocks noGrp="1"/>
          </p:cNvSpPr>
          <p:nvPr>
            <p:ph type="body" sz="quarter" idx="11" hasCustomPrompt="1"/>
          </p:nvPr>
        </p:nvSpPr>
        <p:spPr>
          <a:xfrm>
            <a:off x="537634" y="490515"/>
            <a:ext cx="9052020" cy="783804"/>
          </a:xfrm>
        </p:spPr>
        <p:txBody>
          <a:bodyPr wrap="square">
            <a:spAutoFit/>
          </a:bodyPr>
          <a:lstStyle>
            <a:lvl1pPr algn="l">
              <a:lnSpc>
                <a:spcPct val="85000"/>
              </a:lnSpc>
              <a:spcBef>
                <a:spcPts val="0"/>
              </a:spcBef>
              <a:defRPr sz="3733" b="0" cap="all" baseline="0">
                <a:solidFill>
                  <a:schemeClr val="accent1"/>
                </a:solidFill>
              </a:defRPr>
            </a:lvl1pPr>
            <a:lvl2pPr marL="0" indent="0" algn="l">
              <a:spcBef>
                <a:spcPts val="0"/>
              </a:spcBef>
              <a:buNone/>
              <a:defRPr sz="2133">
                <a:solidFill>
                  <a:schemeClr val="tx1"/>
                </a:solidFill>
              </a:defRPr>
            </a:lvl2pPr>
          </a:lstStyle>
          <a:p>
            <a:pPr lvl="0"/>
            <a:r>
              <a:rPr lang="en-US"/>
              <a:t>Slide title</a:t>
            </a:r>
          </a:p>
          <a:p>
            <a:pPr lvl="1"/>
            <a:r>
              <a:rPr lang="en-US"/>
              <a:t>Subtitle</a:t>
            </a:r>
          </a:p>
        </p:txBody>
      </p:sp>
      <p:sp>
        <p:nvSpPr>
          <p:cNvPr id="6" name="Footer Placeholder 5"/>
          <p:cNvSpPr>
            <a:spLocks noGrp="1"/>
          </p:cNvSpPr>
          <p:nvPr>
            <p:ph type="ftr" sz="quarter" idx="12"/>
          </p:nvPr>
        </p:nvSpPr>
        <p:spPr/>
        <p:txBody>
          <a:bodyPr/>
          <a:lstStyle>
            <a:lvl1pPr>
              <a:defRPr/>
            </a:lvl1pPr>
          </a:lstStyle>
          <a:p>
            <a:pPr defTabSz="609585">
              <a:defRPr/>
            </a:pPr>
            <a:r>
              <a:rPr lang="en-AU">
                <a:solidFill>
                  <a:prstClr val="black">
                    <a:tint val="75000"/>
                  </a:prstClr>
                </a:solidFill>
              </a:rPr>
              <a:t>aarnet.edu.au </a:t>
            </a:r>
            <a:r>
              <a:rPr lang="en-AU">
                <a:solidFill>
                  <a:srgbClr val="F7941E"/>
                </a:solidFill>
              </a:rPr>
              <a:t>|</a:t>
            </a:r>
          </a:p>
        </p:txBody>
      </p:sp>
      <p:sp>
        <p:nvSpPr>
          <p:cNvPr id="8" name="Content Placeholder 7"/>
          <p:cNvSpPr>
            <a:spLocks noGrp="1"/>
          </p:cNvSpPr>
          <p:nvPr>
            <p:ph sz="quarter" idx="13"/>
          </p:nvPr>
        </p:nvSpPr>
        <p:spPr>
          <a:xfrm>
            <a:off x="537633" y="1604433"/>
            <a:ext cx="3456000" cy="412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9"/>
          <p:cNvSpPr>
            <a:spLocks noGrp="1"/>
          </p:cNvSpPr>
          <p:nvPr>
            <p:ph type="body" sz="quarter" idx="14" hasCustomPrompt="1"/>
          </p:nvPr>
        </p:nvSpPr>
        <p:spPr>
          <a:xfrm>
            <a:off x="537634" y="5924551"/>
            <a:ext cx="416781" cy="147733"/>
          </a:xfrm>
        </p:spPr>
        <p:txBody>
          <a:bodyPr wrap="none">
            <a:spAutoFit/>
          </a:bodyPr>
          <a:lstStyle>
            <a:lvl1pPr>
              <a:defRPr sz="1067" b="0"/>
            </a:lvl1pPr>
            <a:lvl2pPr marL="0" indent="0">
              <a:buNone/>
              <a:defRPr/>
            </a:lvl2pPr>
          </a:lstStyle>
          <a:p>
            <a:pPr lvl="0"/>
            <a:r>
              <a:rPr lang="en-US"/>
              <a:t>Source:</a:t>
            </a:r>
          </a:p>
        </p:txBody>
      </p:sp>
      <p:sp>
        <p:nvSpPr>
          <p:cNvPr id="7" name="Content Placeholder 7"/>
          <p:cNvSpPr>
            <a:spLocks noGrp="1"/>
          </p:cNvSpPr>
          <p:nvPr>
            <p:ph sz="quarter" idx="15"/>
          </p:nvPr>
        </p:nvSpPr>
        <p:spPr>
          <a:xfrm>
            <a:off x="4373292" y="1604433"/>
            <a:ext cx="3456000" cy="412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7"/>
          <p:cNvSpPr>
            <a:spLocks noGrp="1"/>
          </p:cNvSpPr>
          <p:nvPr>
            <p:ph sz="quarter" idx="16"/>
          </p:nvPr>
        </p:nvSpPr>
        <p:spPr>
          <a:xfrm>
            <a:off x="8208951" y="1604433"/>
            <a:ext cx="3456000" cy="4128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05867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Full Bleed Image">
    <p:spTree>
      <p:nvGrpSpPr>
        <p:cNvPr id="1" name=""/>
        <p:cNvGrpSpPr/>
        <p:nvPr/>
      </p:nvGrpSpPr>
      <p:grpSpPr>
        <a:xfrm>
          <a:off x="0" y="0"/>
          <a:ext cx="0" cy="0"/>
          <a:chOff x="0" y="0"/>
          <a:chExt cx="0" cy="0"/>
        </a:xfrm>
      </p:grpSpPr>
      <p:sp>
        <p:nvSpPr>
          <p:cNvPr id="6" name="Picture Placeholder 5"/>
          <p:cNvSpPr>
            <a:spLocks noGrp="1"/>
          </p:cNvSpPr>
          <p:nvPr>
            <p:ph type="pic" sz="quarter" idx="12" hasCustomPrompt="1"/>
          </p:nvPr>
        </p:nvSpPr>
        <p:spPr>
          <a:xfrm>
            <a:off x="0" y="0"/>
            <a:ext cx="12192000" cy="6858000"/>
          </a:xfrm>
          <a:solidFill>
            <a:schemeClr val="accent4"/>
          </a:solidFill>
        </p:spPr>
        <p:txBody>
          <a:bodyPr lIns="144000" tIns="144000" rIns="0"/>
          <a:lstStyle>
            <a:lvl1pPr>
              <a:defRPr baseline="0">
                <a:solidFill>
                  <a:schemeClr val="tx1"/>
                </a:solidFill>
              </a:defRPr>
            </a:lvl1pPr>
          </a:lstStyle>
          <a:p>
            <a:r>
              <a:rPr lang="en-US" sz="2133">
                <a:solidFill>
                  <a:schemeClr val="tx1"/>
                </a:solidFill>
              </a:rPr>
              <a:t>Click icon to insert image</a:t>
            </a:r>
            <a:endParaRPr lang="en-AU"/>
          </a:p>
        </p:txBody>
      </p:sp>
      <p:sp>
        <p:nvSpPr>
          <p:cNvPr id="7" name="Text Placeholder 3"/>
          <p:cNvSpPr>
            <a:spLocks noGrp="1"/>
          </p:cNvSpPr>
          <p:nvPr>
            <p:ph type="body" sz="quarter" idx="17"/>
          </p:nvPr>
        </p:nvSpPr>
        <p:spPr>
          <a:xfrm>
            <a:off x="10804525" y="6223000"/>
            <a:ext cx="869951" cy="303368"/>
          </a:xfrm>
          <a:blipFill>
            <a:blip r:embed="rId2"/>
            <a:srcRect/>
            <a:stretch>
              <a:fillRect l="-2413" t="3268" r="1" b="1014"/>
            </a:stretch>
          </a:blipFill>
        </p:spPr>
        <p:txBody>
          <a:bodyPr>
            <a:normAutofit/>
          </a:bodyPr>
          <a:lstStyle>
            <a:lvl1pPr>
              <a:defRPr sz="800" b="0">
                <a:noFill/>
              </a:defRPr>
            </a:lvl1pPr>
          </a:lstStyle>
          <a:p>
            <a:pPr lvl="0"/>
            <a:r>
              <a:rPr lang="en-US"/>
              <a:t>Edit Master text styles</a:t>
            </a:r>
          </a:p>
        </p:txBody>
      </p:sp>
      <p:sp>
        <p:nvSpPr>
          <p:cNvPr id="3" name="Slide Number Placeholder 2"/>
          <p:cNvSpPr>
            <a:spLocks noGrp="1"/>
          </p:cNvSpPr>
          <p:nvPr>
            <p:ph type="sldNum" sz="quarter" idx="10"/>
          </p:nvPr>
        </p:nvSpPr>
        <p:spPr/>
        <p:txBody>
          <a:bodyPr/>
          <a:lstStyle>
            <a:lvl1pPr>
              <a:defRPr>
                <a:solidFill>
                  <a:schemeClr val="bg1"/>
                </a:solidFill>
              </a:defRPr>
            </a:lvl1pPr>
          </a:lstStyle>
          <a:p>
            <a:pPr defTabSz="609585">
              <a:defRPr/>
            </a:pPr>
            <a:fld id="{2901B45F-83E6-41DD-81FE-3D61A4139122}" type="slidenum">
              <a:rPr lang="en-AU" smtClean="0">
                <a:solidFill>
                  <a:prstClr val="white"/>
                </a:solidFill>
              </a:rPr>
              <a:pPr defTabSz="609585">
                <a:defRPr/>
              </a:pPr>
              <a:t>‹#›</a:t>
            </a:fld>
            <a:endParaRPr lang="en-AU">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pPr defTabSz="609585">
              <a:defRPr/>
            </a:pPr>
            <a:r>
              <a:rPr lang="en-AU">
                <a:solidFill>
                  <a:prstClr val="white"/>
                </a:solidFill>
              </a:rPr>
              <a:t>aarnet.edu.au |</a:t>
            </a:r>
          </a:p>
        </p:txBody>
      </p:sp>
      <p:sp>
        <p:nvSpPr>
          <p:cNvPr id="10" name="Text Placeholder 8"/>
          <p:cNvSpPr>
            <a:spLocks noGrp="1"/>
          </p:cNvSpPr>
          <p:nvPr>
            <p:ph type="body" sz="quarter" idx="23" hasCustomPrompt="1"/>
          </p:nvPr>
        </p:nvSpPr>
        <p:spPr>
          <a:xfrm>
            <a:off x="527051" y="3426534"/>
            <a:ext cx="4032949" cy="2498017"/>
          </a:xfrm>
          <a:blipFill>
            <a:blip r:embed="rId3"/>
            <a:srcRect/>
            <a:stretch>
              <a:fillRect t="1" r="63400" b="95157"/>
            </a:stretch>
          </a:blipFill>
        </p:spPr>
        <p:txBody>
          <a:bodyPr tIns="216000">
            <a:noAutofit/>
          </a:bodyPr>
          <a:lstStyle>
            <a:lvl1pPr>
              <a:defRPr sz="2667" baseline="0">
                <a:solidFill>
                  <a:schemeClr val="bg1"/>
                </a:solidFill>
              </a:defRPr>
            </a:lvl1pPr>
            <a:lvl2pPr>
              <a:defRPr sz="2133">
                <a:solidFill>
                  <a:schemeClr val="bg1"/>
                </a:solidFill>
              </a:defRPr>
            </a:lvl2pPr>
          </a:lstStyle>
          <a:p>
            <a:pPr lvl="0"/>
            <a:r>
              <a:rPr lang="en-US"/>
              <a:t>Insert text</a:t>
            </a:r>
          </a:p>
          <a:p>
            <a:pPr lvl="1"/>
            <a:r>
              <a:rPr lang="en-US"/>
              <a:t>Second level</a:t>
            </a:r>
          </a:p>
        </p:txBody>
      </p:sp>
    </p:spTree>
    <p:extLst>
      <p:ext uri="{BB962C8B-B14F-4D97-AF65-F5344CB8AC3E}">
        <p14:creationId xmlns:p14="http://schemas.microsoft.com/office/powerpoint/2010/main" val="178687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 3 Text with Image">
    <p:spTree>
      <p:nvGrpSpPr>
        <p:cNvPr id="1" name=""/>
        <p:cNvGrpSpPr/>
        <p:nvPr/>
      </p:nvGrpSpPr>
      <p:grpSpPr>
        <a:xfrm>
          <a:off x="0" y="0"/>
          <a:ext cx="0" cy="0"/>
          <a:chOff x="0" y="0"/>
          <a:chExt cx="0" cy="0"/>
        </a:xfrm>
      </p:grpSpPr>
      <p:sp>
        <p:nvSpPr>
          <p:cNvPr id="11" name="Picture Placeholder 9"/>
          <p:cNvSpPr>
            <a:spLocks noGrp="1"/>
          </p:cNvSpPr>
          <p:nvPr>
            <p:ph type="pic" sz="quarter" idx="17" hasCustomPrompt="1"/>
          </p:nvPr>
        </p:nvSpPr>
        <p:spPr>
          <a:xfrm>
            <a:off x="0" y="0"/>
            <a:ext cx="12192000" cy="3717000"/>
          </a:xfrm>
          <a:solidFill>
            <a:schemeClr val="accent2"/>
          </a:solidFill>
        </p:spPr>
        <p:txBody>
          <a:bodyPr lIns="144000" tIns="108000"/>
          <a:lstStyle>
            <a:lvl1pPr>
              <a:defRPr>
                <a:solidFill>
                  <a:schemeClr val="bg1"/>
                </a:solidFill>
              </a:defRPr>
            </a:lvl1pPr>
          </a:lstStyle>
          <a:p>
            <a:r>
              <a:rPr lang="en-AU"/>
              <a:t>Click icon to insert black and white image</a:t>
            </a:r>
          </a:p>
        </p:txBody>
      </p:sp>
      <p:sp>
        <p:nvSpPr>
          <p:cNvPr id="4" name="Text Placeholder 3"/>
          <p:cNvSpPr>
            <a:spLocks noGrp="1"/>
          </p:cNvSpPr>
          <p:nvPr>
            <p:ph type="body" sz="quarter" idx="18" hasCustomPrompt="1"/>
          </p:nvPr>
        </p:nvSpPr>
        <p:spPr>
          <a:xfrm>
            <a:off x="527051" y="2468895"/>
            <a:ext cx="3456516" cy="3263039"/>
          </a:xfrm>
          <a:solidFill>
            <a:schemeClr val="accent1"/>
          </a:solidFill>
        </p:spPr>
        <p:txBody>
          <a:bodyPr lIns="324000" tIns="144000" rIns="144000" bIns="252000">
            <a:noAutofit/>
          </a:bodyPr>
          <a:lstStyle>
            <a:lvl1pPr>
              <a:lnSpc>
                <a:spcPct val="85000"/>
              </a:lnSpc>
              <a:spcBef>
                <a:spcPts val="0"/>
              </a:spcBef>
              <a:defRPr sz="4267">
                <a:solidFill>
                  <a:schemeClr val="bg1"/>
                </a:solidFill>
              </a:defRPr>
            </a:lvl1pPr>
            <a:lvl2pPr>
              <a:defRPr sz="2400">
                <a:solidFill>
                  <a:schemeClr val="tx1"/>
                </a:solidFill>
              </a:defRPr>
            </a:lvl2pPr>
            <a:lvl3pPr>
              <a:buClr>
                <a:schemeClr val="tx1"/>
              </a:buClr>
              <a:defRPr sz="2133">
                <a:solidFill>
                  <a:schemeClr val="tx1"/>
                </a:solidFill>
              </a:defRPr>
            </a:lvl3pPr>
          </a:lstStyle>
          <a:p>
            <a:pPr lvl="0"/>
            <a:r>
              <a:rPr lang="en-US"/>
              <a:t>Heading/ # 2 lines max</a:t>
            </a:r>
          </a:p>
          <a:p>
            <a:pPr lvl="1"/>
            <a:r>
              <a:rPr lang="en-US"/>
              <a:t>Second level</a:t>
            </a:r>
          </a:p>
          <a:p>
            <a:pPr lvl="2"/>
            <a:r>
              <a:rPr lang="en-US"/>
              <a:t>Third level</a:t>
            </a:r>
          </a:p>
        </p:txBody>
      </p:sp>
      <p:sp>
        <p:nvSpPr>
          <p:cNvPr id="3" name="Slide Number Placeholder 2"/>
          <p:cNvSpPr>
            <a:spLocks noGrp="1"/>
          </p:cNvSpPr>
          <p:nvPr>
            <p:ph type="sldNum" sz="quarter" idx="10"/>
          </p:nvPr>
        </p:nvSpPr>
        <p:spPr/>
        <p:txBody>
          <a:bodyPr/>
          <a:lstStyle/>
          <a:p>
            <a:pPr defTabSz="609585">
              <a:defRPr/>
            </a:pPr>
            <a:fld id="{2901B45F-83E6-41DD-81FE-3D61A4139122}" type="slidenum">
              <a:rPr lang="en-AU" smtClean="0">
                <a:solidFill>
                  <a:srgbClr val="8A8C8E"/>
                </a:solidFill>
              </a:rPr>
              <a:pPr defTabSz="609585">
                <a:defRPr/>
              </a:pPr>
              <a:t>‹#›</a:t>
            </a:fld>
            <a:endParaRPr lang="en-AU">
              <a:solidFill>
                <a:srgbClr val="8A8C8E"/>
              </a:solidFill>
            </a:endParaRPr>
          </a:p>
        </p:txBody>
      </p:sp>
      <p:sp>
        <p:nvSpPr>
          <p:cNvPr id="5" name="Text Placeholder 4"/>
          <p:cNvSpPr>
            <a:spLocks noGrp="1"/>
          </p:cNvSpPr>
          <p:nvPr>
            <p:ph type="body" sz="quarter" idx="11" hasCustomPrompt="1"/>
          </p:nvPr>
        </p:nvSpPr>
        <p:spPr>
          <a:xfrm>
            <a:off x="537634" y="490515"/>
            <a:ext cx="9052020" cy="783804"/>
          </a:xfrm>
        </p:spPr>
        <p:txBody>
          <a:bodyPr wrap="square">
            <a:spAutoFit/>
          </a:bodyPr>
          <a:lstStyle>
            <a:lvl1pPr algn="l">
              <a:lnSpc>
                <a:spcPct val="85000"/>
              </a:lnSpc>
              <a:spcBef>
                <a:spcPts val="0"/>
              </a:spcBef>
              <a:defRPr sz="3733" b="0" cap="all" baseline="0">
                <a:solidFill>
                  <a:schemeClr val="bg1"/>
                </a:solidFill>
              </a:defRPr>
            </a:lvl1pPr>
            <a:lvl2pPr marL="0" indent="0" algn="l">
              <a:spcBef>
                <a:spcPts val="0"/>
              </a:spcBef>
              <a:buNone/>
              <a:defRPr sz="2133">
                <a:solidFill>
                  <a:schemeClr val="bg1"/>
                </a:solidFill>
              </a:defRPr>
            </a:lvl2pPr>
          </a:lstStyle>
          <a:p>
            <a:pPr lvl="0"/>
            <a:r>
              <a:rPr lang="en-US"/>
              <a:t>Slide title</a:t>
            </a:r>
          </a:p>
          <a:p>
            <a:pPr lvl="1"/>
            <a:r>
              <a:rPr lang="en-US"/>
              <a:t>Subtitle</a:t>
            </a:r>
          </a:p>
        </p:txBody>
      </p:sp>
      <p:sp>
        <p:nvSpPr>
          <p:cNvPr id="6" name="Footer Placeholder 5"/>
          <p:cNvSpPr>
            <a:spLocks noGrp="1"/>
          </p:cNvSpPr>
          <p:nvPr>
            <p:ph type="ftr" sz="quarter" idx="12"/>
          </p:nvPr>
        </p:nvSpPr>
        <p:spPr/>
        <p:txBody>
          <a:bodyPr/>
          <a:lstStyle>
            <a:lvl1pPr>
              <a:defRPr/>
            </a:lvl1pPr>
          </a:lstStyle>
          <a:p>
            <a:pPr defTabSz="609585">
              <a:defRPr/>
            </a:pPr>
            <a:r>
              <a:rPr lang="en-AU">
                <a:solidFill>
                  <a:prstClr val="black">
                    <a:tint val="75000"/>
                  </a:prstClr>
                </a:solidFill>
              </a:rPr>
              <a:t>aarnet.edu.au </a:t>
            </a:r>
            <a:r>
              <a:rPr lang="en-AU">
                <a:solidFill>
                  <a:srgbClr val="F7941E"/>
                </a:solidFill>
              </a:rPr>
              <a:t>|</a:t>
            </a:r>
          </a:p>
        </p:txBody>
      </p:sp>
      <p:sp>
        <p:nvSpPr>
          <p:cNvPr id="10" name="Text Placeholder 9"/>
          <p:cNvSpPr>
            <a:spLocks noGrp="1"/>
          </p:cNvSpPr>
          <p:nvPr>
            <p:ph type="body" sz="quarter" idx="14" hasCustomPrompt="1"/>
          </p:nvPr>
        </p:nvSpPr>
        <p:spPr>
          <a:xfrm>
            <a:off x="537634" y="5924551"/>
            <a:ext cx="416781" cy="147733"/>
          </a:xfrm>
        </p:spPr>
        <p:txBody>
          <a:bodyPr wrap="none">
            <a:spAutoFit/>
          </a:bodyPr>
          <a:lstStyle>
            <a:lvl1pPr>
              <a:defRPr sz="1067" b="0"/>
            </a:lvl1pPr>
            <a:lvl2pPr marL="0" indent="0">
              <a:buNone/>
              <a:defRPr/>
            </a:lvl2pPr>
          </a:lstStyle>
          <a:p>
            <a:pPr lvl="0"/>
            <a:r>
              <a:rPr lang="en-US"/>
              <a:t>Source:</a:t>
            </a:r>
          </a:p>
        </p:txBody>
      </p:sp>
      <p:sp>
        <p:nvSpPr>
          <p:cNvPr id="14" name="Text Placeholder 11"/>
          <p:cNvSpPr>
            <a:spLocks noGrp="1"/>
          </p:cNvSpPr>
          <p:nvPr>
            <p:ph type="body" sz="quarter" idx="21"/>
          </p:nvPr>
        </p:nvSpPr>
        <p:spPr>
          <a:xfrm rot="5400000" flipH="1">
            <a:off x="491241" y="2744063"/>
            <a:ext cx="407348" cy="335727"/>
          </a:xfrm>
          <a:prstGeom prst="triangle">
            <a:avLst/>
          </a:prstGeom>
          <a:solidFill>
            <a:schemeClr val="tx1"/>
          </a:solidFill>
          <a:ln>
            <a:solidFill>
              <a:schemeClr val="tx1"/>
            </a:solidFill>
          </a:ln>
        </p:spPr>
        <p:txBody>
          <a:bodyPr>
            <a:normAutofit/>
          </a:bodyPr>
          <a:lstStyle>
            <a:lvl1pPr>
              <a:defRPr sz="800" b="0">
                <a:noFill/>
              </a:defRPr>
            </a:lvl1pPr>
          </a:lstStyle>
          <a:p>
            <a:pPr lvl="0"/>
            <a:r>
              <a:rPr lang="en-US"/>
              <a:t>Edit Master text styles</a:t>
            </a:r>
          </a:p>
        </p:txBody>
      </p:sp>
      <p:sp>
        <p:nvSpPr>
          <p:cNvPr id="15" name="Text Placeholder 3"/>
          <p:cNvSpPr>
            <a:spLocks noGrp="1"/>
          </p:cNvSpPr>
          <p:nvPr>
            <p:ph type="body" sz="quarter" idx="22" hasCustomPrompt="1"/>
          </p:nvPr>
        </p:nvSpPr>
        <p:spPr>
          <a:xfrm>
            <a:off x="4361825" y="2468895"/>
            <a:ext cx="3456516" cy="3263039"/>
          </a:xfrm>
          <a:solidFill>
            <a:schemeClr val="accent1"/>
          </a:solidFill>
        </p:spPr>
        <p:txBody>
          <a:bodyPr lIns="324000" tIns="144000" rIns="144000" bIns="252000">
            <a:noAutofit/>
          </a:bodyPr>
          <a:lstStyle>
            <a:lvl1pPr>
              <a:lnSpc>
                <a:spcPct val="85000"/>
              </a:lnSpc>
              <a:spcBef>
                <a:spcPts val="0"/>
              </a:spcBef>
              <a:defRPr sz="4267">
                <a:solidFill>
                  <a:schemeClr val="bg1"/>
                </a:solidFill>
              </a:defRPr>
            </a:lvl1pPr>
            <a:lvl2pPr>
              <a:defRPr sz="2400">
                <a:solidFill>
                  <a:schemeClr val="tx1"/>
                </a:solidFill>
              </a:defRPr>
            </a:lvl2pPr>
            <a:lvl3pPr>
              <a:buClr>
                <a:schemeClr val="tx1"/>
              </a:buClr>
              <a:defRPr sz="2133">
                <a:solidFill>
                  <a:schemeClr val="tx1"/>
                </a:solidFill>
              </a:defRPr>
            </a:lvl3pPr>
          </a:lstStyle>
          <a:p>
            <a:pPr lvl="0"/>
            <a:r>
              <a:rPr lang="en-US"/>
              <a:t>Heading/ # 2 lines max</a:t>
            </a:r>
          </a:p>
          <a:p>
            <a:pPr lvl="1"/>
            <a:r>
              <a:rPr lang="en-US"/>
              <a:t>Second level</a:t>
            </a:r>
          </a:p>
          <a:p>
            <a:pPr lvl="2"/>
            <a:r>
              <a:rPr lang="en-US"/>
              <a:t>Third level</a:t>
            </a:r>
          </a:p>
        </p:txBody>
      </p:sp>
      <p:sp>
        <p:nvSpPr>
          <p:cNvPr id="16" name="Text Placeholder 11"/>
          <p:cNvSpPr>
            <a:spLocks noGrp="1"/>
          </p:cNvSpPr>
          <p:nvPr>
            <p:ph type="body" sz="quarter" idx="23"/>
          </p:nvPr>
        </p:nvSpPr>
        <p:spPr>
          <a:xfrm rot="5400000" flipH="1">
            <a:off x="4326014" y="2744063"/>
            <a:ext cx="407348" cy="335727"/>
          </a:xfrm>
          <a:prstGeom prst="triangle">
            <a:avLst/>
          </a:prstGeom>
          <a:solidFill>
            <a:schemeClr val="tx1"/>
          </a:solidFill>
          <a:ln>
            <a:solidFill>
              <a:schemeClr val="tx1"/>
            </a:solidFill>
          </a:ln>
        </p:spPr>
        <p:txBody>
          <a:bodyPr>
            <a:normAutofit/>
          </a:bodyPr>
          <a:lstStyle>
            <a:lvl1pPr>
              <a:defRPr sz="800" b="0">
                <a:noFill/>
              </a:defRPr>
            </a:lvl1pPr>
          </a:lstStyle>
          <a:p>
            <a:pPr lvl="0"/>
            <a:r>
              <a:rPr lang="en-US"/>
              <a:t>Edit Master text styles</a:t>
            </a:r>
          </a:p>
        </p:txBody>
      </p:sp>
      <p:sp>
        <p:nvSpPr>
          <p:cNvPr id="17" name="Text Placeholder 3"/>
          <p:cNvSpPr>
            <a:spLocks noGrp="1"/>
          </p:cNvSpPr>
          <p:nvPr>
            <p:ph type="body" sz="quarter" idx="24" hasCustomPrompt="1"/>
          </p:nvPr>
        </p:nvSpPr>
        <p:spPr>
          <a:xfrm>
            <a:off x="8196598" y="2468895"/>
            <a:ext cx="3456516" cy="3263039"/>
          </a:xfrm>
          <a:solidFill>
            <a:schemeClr val="accent1"/>
          </a:solidFill>
        </p:spPr>
        <p:txBody>
          <a:bodyPr lIns="324000" tIns="144000" rIns="144000" bIns="252000">
            <a:noAutofit/>
          </a:bodyPr>
          <a:lstStyle>
            <a:lvl1pPr>
              <a:lnSpc>
                <a:spcPct val="85000"/>
              </a:lnSpc>
              <a:spcBef>
                <a:spcPts val="0"/>
              </a:spcBef>
              <a:defRPr sz="4267">
                <a:solidFill>
                  <a:schemeClr val="bg1"/>
                </a:solidFill>
              </a:defRPr>
            </a:lvl1pPr>
            <a:lvl2pPr>
              <a:defRPr sz="2400">
                <a:solidFill>
                  <a:schemeClr val="tx1"/>
                </a:solidFill>
              </a:defRPr>
            </a:lvl2pPr>
            <a:lvl3pPr>
              <a:buClr>
                <a:schemeClr val="tx1"/>
              </a:buClr>
              <a:defRPr sz="2133">
                <a:solidFill>
                  <a:schemeClr val="tx1"/>
                </a:solidFill>
              </a:defRPr>
            </a:lvl3pPr>
          </a:lstStyle>
          <a:p>
            <a:pPr lvl="0"/>
            <a:r>
              <a:rPr lang="en-US"/>
              <a:t>Heading/ # 2 lines max</a:t>
            </a:r>
          </a:p>
          <a:p>
            <a:pPr lvl="1"/>
            <a:r>
              <a:rPr lang="en-US"/>
              <a:t>Second level</a:t>
            </a:r>
          </a:p>
          <a:p>
            <a:pPr lvl="2"/>
            <a:r>
              <a:rPr lang="en-US"/>
              <a:t>Third level</a:t>
            </a:r>
          </a:p>
        </p:txBody>
      </p:sp>
      <p:sp>
        <p:nvSpPr>
          <p:cNvPr id="18" name="Text Placeholder 11"/>
          <p:cNvSpPr>
            <a:spLocks noGrp="1"/>
          </p:cNvSpPr>
          <p:nvPr>
            <p:ph type="body" sz="quarter" idx="25"/>
          </p:nvPr>
        </p:nvSpPr>
        <p:spPr>
          <a:xfrm rot="5400000" flipH="1">
            <a:off x="8160787" y="2744063"/>
            <a:ext cx="407348" cy="335727"/>
          </a:xfrm>
          <a:prstGeom prst="triangle">
            <a:avLst/>
          </a:prstGeom>
          <a:solidFill>
            <a:schemeClr val="tx1"/>
          </a:solidFill>
          <a:ln>
            <a:solidFill>
              <a:schemeClr val="tx1"/>
            </a:solidFill>
          </a:ln>
        </p:spPr>
        <p:txBody>
          <a:bodyPr>
            <a:normAutofit/>
          </a:bodyPr>
          <a:lstStyle>
            <a:lvl1pPr>
              <a:defRPr sz="800" b="0">
                <a:noFill/>
              </a:defRPr>
            </a:lvl1pPr>
          </a:lstStyle>
          <a:p>
            <a:pPr lvl="0"/>
            <a:r>
              <a:rPr lang="en-US"/>
              <a:t>Edit Master text styles</a:t>
            </a:r>
          </a:p>
        </p:txBody>
      </p:sp>
    </p:spTree>
    <p:extLst>
      <p:ext uri="{BB962C8B-B14F-4D97-AF65-F5344CB8AC3E}">
        <p14:creationId xmlns:p14="http://schemas.microsoft.com/office/powerpoint/2010/main" val="19619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2 Box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609585">
              <a:defRPr/>
            </a:pPr>
            <a:fld id="{2901B45F-83E6-41DD-81FE-3D61A4139122}" type="slidenum">
              <a:rPr lang="en-AU" smtClean="0">
                <a:solidFill>
                  <a:srgbClr val="8A8C8E"/>
                </a:solidFill>
              </a:rPr>
              <a:pPr defTabSz="609585">
                <a:defRPr/>
              </a:pPr>
              <a:t>‹#›</a:t>
            </a:fld>
            <a:endParaRPr lang="en-AU">
              <a:solidFill>
                <a:srgbClr val="8A8C8E"/>
              </a:solidFill>
            </a:endParaRPr>
          </a:p>
        </p:txBody>
      </p:sp>
      <p:sp>
        <p:nvSpPr>
          <p:cNvPr id="5" name="Text Placeholder 4"/>
          <p:cNvSpPr>
            <a:spLocks noGrp="1"/>
          </p:cNvSpPr>
          <p:nvPr>
            <p:ph type="body" sz="quarter" idx="11" hasCustomPrompt="1"/>
          </p:nvPr>
        </p:nvSpPr>
        <p:spPr>
          <a:xfrm>
            <a:off x="537634" y="490515"/>
            <a:ext cx="9052020" cy="783804"/>
          </a:xfrm>
        </p:spPr>
        <p:txBody>
          <a:bodyPr wrap="square">
            <a:spAutoFit/>
          </a:bodyPr>
          <a:lstStyle>
            <a:lvl1pPr algn="l">
              <a:lnSpc>
                <a:spcPct val="85000"/>
              </a:lnSpc>
              <a:spcBef>
                <a:spcPts val="0"/>
              </a:spcBef>
              <a:defRPr sz="3733" b="0" cap="all" baseline="0">
                <a:solidFill>
                  <a:schemeClr val="accent1"/>
                </a:solidFill>
              </a:defRPr>
            </a:lvl1pPr>
            <a:lvl2pPr marL="0" indent="0" algn="l">
              <a:spcBef>
                <a:spcPts val="0"/>
              </a:spcBef>
              <a:buNone/>
              <a:defRPr sz="2133">
                <a:solidFill>
                  <a:schemeClr val="tx1"/>
                </a:solidFill>
              </a:defRPr>
            </a:lvl2pPr>
          </a:lstStyle>
          <a:p>
            <a:pPr lvl="0"/>
            <a:r>
              <a:rPr lang="en-US"/>
              <a:t>Slide title</a:t>
            </a:r>
          </a:p>
          <a:p>
            <a:pPr lvl="1"/>
            <a:r>
              <a:rPr lang="en-US"/>
              <a:t>Subtitle</a:t>
            </a:r>
          </a:p>
        </p:txBody>
      </p:sp>
      <p:sp>
        <p:nvSpPr>
          <p:cNvPr id="6" name="Footer Placeholder 5"/>
          <p:cNvSpPr>
            <a:spLocks noGrp="1"/>
          </p:cNvSpPr>
          <p:nvPr>
            <p:ph type="ftr" sz="quarter" idx="12"/>
          </p:nvPr>
        </p:nvSpPr>
        <p:spPr/>
        <p:txBody>
          <a:bodyPr/>
          <a:lstStyle>
            <a:lvl1pPr>
              <a:defRPr/>
            </a:lvl1pPr>
          </a:lstStyle>
          <a:p>
            <a:pPr defTabSz="609585">
              <a:defRPr/>
            </a:pPr>
            <a:r>
              <a:rPr lang="en-AU">
                <a:solidFill>
                  <a:prstClr val="black">
                    <a:tint val="75000"/>
                  </a:prstClr>
                </a:solidFill>
              </a:rPr>
              <a:t>aarnet.edu.au </a:t>
            </a:r>
            <a:r>
              <a:rPr lang="en-AU">
                <a:solidFill>
                  <a:srgbClr val="F7941E"/>
                </a:solidFill>
              </a:rPr>
              <a:t>|</a:t>
            </a:r>
          </a:p>
        </p:txBody>
      </p:sp>
      <p:sp>
        <p:nvSpPr>
          <p:cNvPr id="10" name="Text Placeholder 9"/>
          <p:cNvSpPr>
            <a:spLocks noGrp="1"/>
          </p:cNvSpPr>
          <p:nvPr>
            <p:ph type="body" sz="quarter" idx="14" hasCustomPrompt="1"/>
          </p:nvPr>
        </p:nvSpPr>
        <p:spPr>
          <a:xfrm>
            <a:off x="537634" y="5924551"/>
            <a:ext cx="416781" cy="147733"/>
          </a:xfrm>
        </p:spPr>
        <p:txBody>
          <a:bodyPr wrap="none">
            <a:spAutoFit/>
          </a:bodyPr>
          <a:lstStyle>
            <a:lvl1pPr>
              <a:defRPr sz="1067" b="0"/>
            </a:lvl1pPr>
            <a:lvl2pPr marL="0" indent="0">
              <a:buNone/>
              <a:defRPr/>
            </a:lvl2pPr>
          </a:lstStyle>
          <a:p>
            <a:pPr lvl="0"/>
            <a:r>
              <a:rPr lang="en-US"/>
              <a:t>Source:</a:t>
            </a:r>
          </a:p>
        </p:txBody>
      </p:sp>
      <p:sp>
        <p:nvSpPr>
          <p:cNvPr id="4" name="Text Placeholder 3"/>
          <p:cNvSpPr>
            <a:spLocks noGrp="1"/>
          </p:cNvSpPr>
          <p:nvPr>
            <p:ph type="body" sz="quarter" idx="15" hasCustomPrompt="1"/>
          </p:nvPr>
        </p:nvSpPr>
        <p:spPr>
          <a:xfrm>
            <a:off x="527051" y="1604433"/>
            <a:ext cx="5280000" cy="4128000"/>
          </a:xfrm>
          <a:solidFill>
            <a:schemeClr val="accent5"/>
          </a:solidFill>
        </p:spPr>
        <p:txBody>
          <a:bodyPr lIns="252000" tIns="1224000" rIns="252000" bIns="360000"/>
          <a:lstStyle>
            <a:lvl1pPr algn="ctr">
              <a:defRPr sz="3200">
                <a:solidFill>
                  <a:schemeClr val="accent1"/>
                </a:solidFill>
              </a:defRPr>
            </a:lvl1pPr>
            <a:lvl2pPr>
              <a:buClr>
                <a:schemeClr val="bg1"/>
              </a:buClr>
              <a:defRPr sz="2133">
                <a:solidFill>
                  <a:schemeClr val="bg1"/>
                </a:solidFill>
              </a:defRPr>
            </a:lvl2pPr>
            <a:lvl3pPr>
              <a:buClr>
                <a:schemeClr val="bg1"/>
              </a:buClr>
              <a:defRPr sz="1867">
                <a:solidFill>
                  <a:schemeClr val="bg1"/>
                </a:solidFill>
              </a:defRPr>
            </a:lvl3pPr>
            <a:lvl4pPr>
              <a:buClr>
                <a:schemeClr val="bg1"/>
              </a:buClr>
              <a:defRPr sz="1867">
                <a:solidFill>
                  <a:schemeClr val="bg1"/>
                </a:solidFill>
              </a:defRPr>
            </a:lvl4pPr>
            <a:lvl5pPr>
              <a:buClr>
                <a:schemeClr val="bg1"/>
              </a:buClr>
              <a:defRPr sz="1867">
                <a:solidFill>
                  <a:schemeClr val="bg1"/>
                </a:solidFill>
              </a:defRPr>
            </a:lvl5pPr>
          </a:lstStyle>
          <a:p>
            <a:pPr lvl="0"/>
            <a:r>
              <a:rPr lang="en-US"/>
              <a:t>Heading</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3"/>
          <p:cNvSpPr>
            <a:spLocks noGrp="1"/>
          </p:cNvSpPr>
          <p:nvPr>
            <p:ph type="body" sz="quarter" idx="16" hasCustomPrompt="1"/>
          </p:nvPr>
        </p:nvSpPr>
        <p:spPr>
          <a:xfrm>
            <a:off x="6391051" y="1604433"/>
            <a:ext cx="5280000" cy="4128000"/>
          </a:xfrm>
          <a:solidFill>
            <a:schemeClr val="accent1"/>
          </a:solidFill>
        </p:spPr>
        <p:txBody>
          <a:bodyPr lIns="252000" tIns="1224000" rIns="252000" bIns="360000"/>
          <a:lstStyle>
            <a:lvl1pPr algn="ctr">
              <a:defRPr sz="3200">
                <a:solidFill>
                  <a:schemeClr val="bg1"/>
                </a:solidFill>
              </a:defRPr>
            </a:lvl1pPr>
            <a:lvl2pPr>
              <a:buClr>
                <a:schemeClr val="tx1"/>
              </a:buClr>
              <a:defRPr sz="2133">
                <a:solidFill>
                  <a:schemeClr val="tx1"/>
                </a:solidFill>
              </a:defRPr>
            </a:lvl2pPr>
            <a:lvl3pPr>
              <a:buClr>
                <a:schemeClr val="tx1"/>
              </a:buClr>
              <a:defRPr sz="1867">
                <a:solidFill>
                  <a:schemeClr val="tx1"/>
                </a:solidFill>
              </a:defRPr>
            </a:lvl3pPr>
            <a:lvl4pPr>
              <a:buClr>
                <a:schemeClr val="tx1"/>
              </a:buClr>
              <a:defRPr sz="1867">
                <a:solidFill>
                  <a:schemeClr val="tx1"/>
                </a:solidFill>
              </a:defRPr>
            </a:lvl4pPr>
            <a:lvl5pPr>
              <a:buClr>
                <a:schemeClr val="tx1"/>
              </a:buClr>
              <a:defRPr sz="1867">
                <a:solidFill>
                  <a:schemeClr val="tx1"/>
                </a:solidFill>
              </a:defRPr>
            </a:lvl5pPr>
          </a:lstStyle>
          <a:p>
            <a:pPr lvl="0"/>
            <a:r>
              <a:rPr lang="en-US"/>
              <a:t>Heading</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Text Placeholder 11"/>
          <p:cNvSpPr>
            <a:spLocks noGrp="1"/>
          </p:cNvSpPr>
          <p:nvPr>
            <p:ph type="body" sz="quarter" idx="17"/>
          </p:nvPr>
        </p:nvSpPr>
        <p:spPr>
          <a:xfrm rot="5400000">
            <a:off x="5895378" y="3500571"/>
            <a:ext cx="407348" cy="335727"/>
          </a:xfrm>
          <a:prstGeom prst="triangle">
            <a:avLst/>
          </a:prstGeom>
          <a:solidFill>
            <a:schemeClr val="accent1"/>
          </a:solidFill>
          <a:ln w="3175">
            <a:solidFill>
              <a:schemeClr val="accent1"/>
            </a:solidFill>
          </a:ln>
        </p:spPr>
        <p:txBody>
          <a:bodyPr>
            <a:normAutofit/>
          </a:bodyPr>
          <a:lstStyle>
            <a:lvl1pPr>
              <a:defRPr sz="800" b="0">
                <a:noFill/>
              </a:defRPr>
            </a:lvl1pPr>
          </a:lstStyle>
          <a:p>
            <a:pPr lvl="0"/>
            <a:r>
              <a:rPr lang="en-US"/>
              <a:t>Edit Master text styles</a:t>
            </a:r>
          </a:p>
        </p:txBody>
      </p:sp>
    </p:spTree>
    <p:extLst>
      <p:ext uri="{BB962C8B-B14F-4D97-AF65-F5344CB8AC3E}">
        <p14:creationId xmlns:p14="http://schemas.microsoft.com/office/powerpoint/2010/main" val="3676296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trategie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609585">
              <a:defRPr/>
            </a:pPr>
            <a:fld id="{2901B45F-83E6-41DD-81FE-3D61A4139122}" type="slidenum">
              <a:rPr lang="en-AU" smtClean="0">
                <a:solidFill>
                  <a:srgbClr val="8A8C8E"/>
                </a:solidFill>
              </a:rPr>
              <a:pPr defTabSz="609585">
                <a:defRPr/>
              </a:pPr>
              <a:t>‹#›</a:t>
            </a:fld>
            <a:endParaRPr lang="en-AU">
              <a:solidFill>
                <a:srgbClr val="8A8C8E"/>
              </a:solidFill>
            </a:endParaRPr>
          </a:p>
        </p:txBody>
      </p:sp>
      <p:sp>
        <p:nvSpPr>
          <p:cNvPr id="5" name="Text Placeholder 4"/>
          <p:cNvSpPr>
            <a:spLocks noGrp="1"/>
          </p:cNvSpPr>
          <p:nvPr>
            <p:ph type="body" sz="quarter" idx="11" hasCustomPrompt="1"/>
          </p:nvPr>
        </p:nvSpPr>
        <p:spPr>
          <a:xfrm>
            <a:off x="537634" y="490515"/>
            <a:ext cx="9052020" cy="783804"/>
          </a:xfrm>
        </p:spPr>
        <p:txBody>
          <a:bodyPr wrap="square">
            <a:spAutoFit/>
          </a:bodyPr>
          <a:lstStyle>
            <a:lvl1pPr algn="l">
              <a:lnSpc>
                <a:spcPct val="85000"/>
              </a:lnSpc>
              <a:spcBef>
                <a:spcPts val="0"/>
              </a:spcBef>
              <a:defRPr sz="3733" b="0" cap="all" baseline="0">
                <a:solidFill>
                  <a:schemeClr val="accent1"/>
                </a:solidFill>
              </a:defRPr>
            </a:lvl1pPr>
            <a:lvl2pPr marL="0" indent="0" algn="l">
              <a:spcBef>
                <a:spcPts val="0"/>
              </a:spcBef>
              <a:buNone/>
              <a:defRPr sz="2133">
                <a:solidFill>
                  <a:schemeClr val="tx1"/>
                </a:solidFill>
              </a:defRPr>
            </a:lvl2pPr>
          </a:lstStyle>
          <a:p>
            <a:pPr lvl="0"/>
            <a:r>
              <a:rPr lang="en-US"/>
              <a:t>Slide title</a:t>
            </a:r>
          </a:p>
          <a:p>
            <a:pPr lvl="1"/>
            <a:r>
              <a:rPr lang="en-US"/>
              <a:t>Subtitle</a:t>
            </a:r>
          </a:p>
        </p:txBody>
      </p:sp>
      <p:sp>
        <p:nvSpPr>
          <p:cNvPr id="6" name="Footer Placeholder 5"/>
          <p:cNvSpPr>
            <a:spLocks noGrp="1"/>
          </p:cNvSpPr>
          <p:nvPr>
            <p:ph type="ftr" sz="quarter" idx="12"/>
          </p:nvPr>
        </p:nvSpPr>
        <p:spPr/>
        <p:txBody>
          <a:bodyPr/>
          <a:lstStyle>
            <a:lvl1pPr>
              <a:defRPr/>
            </a:lvl1pPr>
          </a:lstStyle>
          <a:p>
            <a:pPr defTabSz="609585">
              <a:defRPr/>
            </a:pPr>
            <a:r>
              <a:rPr lang="en-AU">
                <a:solidFill>
                  <a:prstClr val="black">
                    <a:tint val="75000"/>
                  </a:prstClr>
                </a:solidFill>
              </a:rPr>
              <a:t>aarnet.edu.au </a:t>
            </a:r>
            <a:r>
              <a:rPr lang="en-AU">
                <a:solidFill>
                  <a:srgbClr val="F7941E"/>
                </a:solidFill>
              </a:rPr>
              <a:t>|</a:t>
            </a:r>
          </a:p>
        </p:txBody>
      </p:sp>
      <p:sp>
        <p:nvSpPr>
          <p:cNvPr id="10" name="Text Placeholder 9"/>
          <p:cNvSpPr>
            <a:spLocks noGrp="1"/>
          </p:cNvSpPr>
          <p:nvPr>
            <p:ph type="body" sz="quarter" idx="14" hasCustomPrompt="1"/>
          </p:nvPr>
        </p:nvSpPr>
        <p:spPr>
          <a:xfrm>
            <a:off x="537634" y="5924551"/>
            <a:ext cx="416781" cy="147733"/>
          </a:xfrm>
        </p:spPr>
        <p:txBody>
          <a:bodyPr wrap="none">
            <a:spAutoFit/>
          </a:bodyPr>
          <a:lstStyle>
            <a:lvl1pPr>
              <a:defRPr sz="1067" b="0"/>
            </a:lvl1pPr>
            <a:lvl2pPr marL="0" indent="0">
              <a:buNone/>
              <a:defRPr/>
            </a:lvl2pPr>
          </a:lstStyle>
          <a:p>
            <a:pPr lvl="0"/>
            <a:r>
              <a:rPr lang="en-US"/>
              <a:t>Source:</a:t>
            </a:r>
          </a:p>
        </p:txBody>
      </p:sp>
      <p:sp>
        <p:nvSpPr>
          <p:cNvPr id="7" name="Text Placeholder 6"/>
          <p:cNvSpPr>
            <a:spLocks noGrp="1"/>
          </p:cNvSpPr>
          <p:nvPr>
            <p:ph type="body" sz="quarter" idx="15" hasCustomPrompt="1"/>
          </p:nvPr>
        </p:nvSpPr>
        <p:spPr>
          <a:xfrm>
            <a:off x="527049" y="2180167"/>
            <a:ext cx="2640000" cy="2976833"/>
          </a:xfrm>
          <a:solidFill>
            <a:schemeClr val="accent2"/>
          </a:solidFill>
        </p:spPr>
        <p:txBody>
          <a:bodyPr lIns="108000" tIns="180000" rIns="108000" anchor="ctr" anchorCtr="0">
            <a:normAutofit/>
          </a:bodyPr>
          <a:lstStyle>
            <a:lvl1pPr algn="ctr">
              <a:defRPr sz="2667">
                <a:solidFill>
                  <a:schemeClr val="tx1"/>
                </a:solidFill>
              </a:defRPr>
            </a:lvl1pPr>
            <a:lvl2pPr marL="0" indent="0" algn="ctr">
              <a:buNone/>
              <a:defRPr sz="2400">
                <a:solidFill>
                  <a:schemeClr val="bg1"/>
                </a:solidFill>
              </a:defRPr>
            </a:lvl2pPr>
          </a:lstStyle>
          <a:p>
            <a:pPr lvl="0"/>
            <a:r>
              <a:rPr lang="en-US"/>
              <a:t>Level 1</a:t>
            </a:r>
          </a:p>
          <a:p>
            <a:pPr lvl="1"/>
            <a:r>
              <a:rPr lang="en-US"/>
              <a:t>Level 2</a:t>
            </a:r>
          </a:p>
        </p:txBody>
      </p:sp>
      <p:sp>
        <p:nvSpPr>
          <p:cNvPr id="13" name="Text Placeholder 6"/>
          <p:cNvSpPr>
            <a:spLocks noGrp="1"/>
          </p:cNvSpPr>
          <p:nvPr>
            <p:ph type="body" sz="quarter" idx="16" hasCustomPrompt="1"/>
          </p:nvPr>
        </p:nvSpPr>
        <p:spPr>
          <a:xfrm>
            <a:off x="3360483" y="2180167"/>
            <a:ext cx="2640000" cy="2976833"/>
          </a:xfrm>
          <a:solidFill>
            <a:schemeClr val="accent2"/>
          </a:solidFill>
        </p:spPr>
        <p:txBody>
          <a:bodyPr lIns="108000" tIns="180000" rIns="108000" anchor="ctr" anchorCtr="0">
            <a:normAutofit/>
          </a:bodyPr>
          <a:lstStyle>
            <a:lvl1pPr algn="ctr">
              <a:defRPr sz="2667" baseline="0">
                <a:solidFill>
                  <a:schemeClr val="tx1"/>
                </a:solidFill>
              </a:defRPr>
            </a:lvl1pPr>
            <a:lvl2pPr marL="0" indent="0" algn="ctr">
              <a:buNone/>
              <a:defRPr sz="2400" baseline="0">
                <a:solidFill>
                  <a:schemeClr val="bg1"/>
                </a:solidFill>
              </a:defRPr>
            </a:lvl2pPr>
          </a:lstStyle>
          <a:p>
            <a:pPr lvl="0"/>
            <a:r>
              <a:rPr lang="en-US"/>
              <a:t>Level 1</a:t>
            </a:r>
          </a:p>
          <a:p>
            <a:pPr lvl="1"/>
            <a:r>
              <a:rPr lang="en-US"/>
              <a:t>Level 2</a:t>
            </a:r>
          </a:p>
        </p:txBody>
      </p:sp>
      <p:sp>
        <p:nvSpPr>
          <p:cNvPr id="14" name="Text Placeholder 6"/>
          <p:cNvSpPr>
            <a:spLocks noGrp="1"/>
          </p:cNvSpPr>
          <p:nvPr>
            <p:ph type="body" sz="quarter" idx="17" hasCustomPrompt="1"/>
          </p:nvPr>
        </p:nvSpPr>
        <p:spPr>
          <a:xfrm>
            <a:off x="6193916" y="2180167"/>
            <a:ext cx="2640000" cy="2976833"/>
          </a:xfrm>
          <a:solidFill>
            <a:schemeClr val="accent2"/>
          </a:solidFill>
        </p:spPr>
        <p:txBody>
          <a:bodyPr lIns="108000" tIns="180000" rIns="108000" anchor="ctr" anchorCtr="0">
            <a:normAutofit/>
          </a:bodyPr>
          <a:lstStyle>
            <a:lvl1pPr algn="ctr">
              <a:defRPr sz="2667">
                <a:solidFill>
                  <a:schemeClr val="tx1"/>
                </a:solidFill>
              </a:defRPr>
            </a:lvl1pPr>
            <a:lvl2pPr marL="0" indent="0" algn="ctr">
              <a:buNone/>
              <a:defRPr sz="2400">
                <a:solidFill>
                  <a:schemeClr val="bg1"/>
                </a:solidFill>
              </a:defRPr>
            </a:lvl2pPr>
          </a:lstStyle>
          <a:p>
            <a:pPr lvl="0"/>
            <a:r>
              <a:rPr lang="en-US"/>
              <a:t>Level 1</a:t>
            </a:r>
          </a:p>
          <a:p>
            <a:pPr lvl="1"/>
            <a:r>
              <a:rPr lang="en-US"/>
              <a:t>Level 2</a:t>
            </a:r>
          </a:p>
        </p:txBody>
      </p:sp>
      <p:sp>
        <p:nvSpPr>
          <p:cNvPr id="15" name="Text Placeholder 6"/>
          <p:cNvSpPr>
            <a:spLocks noGrp="1"/>
          </p:cNvSpPr>
          <p:nvPr>
            <p:ph type="body" sz="quarter" idx="18" hasCustomPrompt="1"/>
          </p:nvPr>
        </p:nvSpPr>
        <p:spPr>
          <a:xfrm>
            <a:off x="9027351" y="2180167"/>
            <a:ext cx="2640000" cy="2976833"/>
          </a:xfrm>
          <a:solidFill>
            <a:schemeClr val="accent2"/>
          </a:solidFill>
        </p:spPr>
        <p:txBody>
          <a:bodyPr lIns="108000" tIns="180000" rIns="108000" anchor="ctr" anchorCtr="0">
            <a:normAutofit/>
          </a:bodyPr>
          <a:lstStyle>
            <a:lvl1pPr algn="ctr">
              <a:defRPr sz="2667">
                <a:solidFill>
                  <a:schemeClr val="tx1"/>
                </a:solidFill>
              </a:defRPr>
            </a:lvl1pPr>
            <a:lvl2pPr marL="0" indent="0" algn="ctr">
              <a:buNone/>
              <a:defRPr sz="2400">
                <a:solidFill>
                  <a:schemeClr val="bg1"/>
                </a:solidFill>
              </a:defRPr>
            </a:lvl2pPr>
          </a:lstStyle>
          <a:p>
            <a:pPr lvl="0"/>
            <a:r>
              <a:rPr lang="en-US"/>
              <a:t>Level 1</a:t>
            </a:r>
          </a:p>
          <a:p>
            <a:pPr lvl="1"/>
            <a:r>
              <a:rPr lang="en-US"/>
              <a:t>Level 2</a:t>
            </a:r>
          </a:p>
        </p:txBody>
      </p:sp>
      <p:sp>
        <p:nvSpPr>
          <p:cNvPr id="16" name="Text Placeholder 15"/>
          <p:cNvSpPr>
            <a:spLocks noGrp="1"/>
          </p:cNvSpPr>
          <p:nvPr>
            <p:ph type="body" sz="quarter" idx="19" hasCustomPrompt="1"/>
          </p:nvPr>
        </p:nvSpPr>
        <p:spPr>
          <a:xfrm>
            <a:off x="527049" y="2180167"/>
            <a:ext cx="1344083" cy="847655"/>
          </a:xfrm>
          <a:blipFill>
            <a:blip r:embed="rId2"/>
            <a:srcRect/>
            <a:stretch>
              <a:fillRect t="-3203" b="86929"/>
            </a:stretch>
          </a:blipFill>
        </p:spPr>
        <p:txBody>
          <a:bodyPr tIns="108000">
            <a:spAutoFit/>
          </a:bodyPr>
          <a:lstStyle>
            <a:lvl1pPr marL="143996" algn="l">
              <a:spcBef>
                <a:spcPts val="0"/>
              </a:spcBef>
              <a:defRPr sz="5333">
                <a:solidFill>
                  <a:schemeClr val="bg1"/>
                </a:solidFill>
              </a:defRPr>
            </a:lvl1pPr>
          </a:lstStyle>
          <a:p>
            <a:pPr lvl="0"/>
            <a:r>
              <a:rPr lang="en-US"/>
              <a:t>#</a:t>
            </a:r>
          </a:p>
        </p:txBody>
      </p:sp>
      <p:sp>
        <p:nvSpPr>
          <p:cNvPr id="17" name="Text Placeholder 15"/>
          <p:cNvSpPr>
            <a:spLocks noGrp="1"/>
          </p:cNvSpPr>
          <p:nvPr>
            <p:ph type="body" sz="quarter" idx="20" hasCustomPrompt="1"/>
          </p:nvPr>
        </p:nvSpPr>
        <p:spPr>
          <a:xfrm>
            <a:off x="3360482" y="2180167"/>
            <a:ext cx="1344083" cy="847655"/>
          </a:xfrm>
          <a:blipFill>
            <a:blip r:embed="rId2"/>
            <a:srcRect/>
            <a:stretch>
              <a:fillRect t="-3203" b="86929"/>
            </a:stretch>
          </a:blipFill>
        </p:spPr>
        <p:txBody>
          <a:bodyPr tIns="108000">
            <a:spAutoFit/>
          </a:bodyPr>
          <a:lstStyle>
            <a:lvl1pPr marL="143996" algn="l">
              <a:spcBef>
                <a:spcPts val="0"/>
              </a:spcBef>
              <a:defRPr sz="5333">
                <a:solidFill>
                  <a:schemeClr val="bg1"/>
                </a:solidFill>
              </a:defRPr>
            </a:lvl1pPr>
          </a:lstStyle>
          <a:p>
            <a:pPr lvl="0"/>
            <a:r>
              <a:rPr lang="en-US"/>
              <a:t>#</a:t>
            </a:r>
          </a:p>
        </p:txBody>
      </p:sp>
      <p:sp>
        <p:nvSpPr>
          <p:cNvPr id="18" name="Text Placeholder 15"/>
          <p:cNvSpPr>
            <a:spLocks noGrp="1"/>
          </p:cNvSpPr>
          <p:nvPr>
            <p:ph type="body" sz="quarter" idx="21" hasCustomPrompt="1"/>
          </p:nvPr>
        </p:nvSpPr>
        <p:spPr>
          <a:xfrm>
            <a:off x="6193916" y="2180167"/>
            <a:ext cx="1344083" cy="847655"/>
          </a:xfrm>
          <a:blipFill>
            <a:blip r:embed="rId2"/>
            <a:srcRect/>
            <a:stretch>
              <a:fillRect t="-3203" b="86929"/>
            </a:stretch>
          </a:blipFill>
        </p:spPr>
        <p:txBody>
          <a:bodyPr tIns="108000">
            <a:spAutoFit/>
          </a:bodyPr>
          <a:lstStyle>
            <a:lvl1pPr marL="143996" algn="l">
              <a:spcBef>
                <a:spcPts val="0"/>
              </a:spcBef>
              <a:defRPr sz="5333">
                <a:solidFill>
                  <a:schemeClr val="bg1"/>
                </a:solidFill>
              </a:defRPr>
            </a:lvl1pPr>
          </a:lstStyle>
          <a:p>
            <a:pPr lvl="0"/>
            <a:r>
              <a:rPr lang="en-US"/>
              <a:t>#</a:t>
            </a:r>
          </a:p>
        </p:txBody>
      </p:sp>
      <p:sp>
        <p:nvSpPr>
          <p:cNvPr id="19" name="Text Placeholder 15"/>
          <p:cNvSpPr>
            <a:spLocks noGrp="1"/>
          </p:cNvSpPr>
          <p:nvPr>
            <p:ph type="body" sz="quarter" idx="22" hasCustomPrompt="1"/>
          </p:nvPr>
        </p:nvSpPr>
        <p:spPr>
          <a:xfrm>
            <a:off x="9027351" y="2180167"/>
            <a:ext cx="1344083" cy="847655"/>
          </a:xfrm>
          <a:blipFill>
            <a:blip r:embed="rId2"/>
            <a:srcRect/>
            <a:stretch>
              <a:fillRect t="-3203" b="86929"/>
            </a:stretch>
          </a:blipFill>
        </p:spPr>
        <p:txBody>
          <a:bodyPr tIns="108000">
            <a:spAutoFit/>
          </a:bodyPr>
          <a:lstStyle>
            <a:lvl1pPr marL="143996" algn="l">
              <a:spcBef>
                <a:spcPts val="0"/>
              </a:spcBef>
              <a:defRPr sz="5333">
                <a:solidFill>
                  <a:schemeClr val="bg1"/>
                </a:solidFill>
              </a:defRPr>
            </a:lvl1pPr>
          </a:lstStyle>
          <a:p>
            <a:pPr lvl="0"/>
            <a:r>
              <a:rPr lang="en-US"/>
              <a:t>#</a:t>
            </a:r>
          </a:p>
        </p:txBody>
      </p:sp>
    </p:spTree>
    <p:extLst>
      <p:ext uri="{BB962C8B-B14F-4D97-AF65-F5344CB8AC3E}">
        <p14:creationId xmlns:p14="http://schemas.microsoft.com/office/powerpoint/2010/main" val="2910912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trategies">
    <p:spTree>
      <p:nvGrpSpPr>
        <p:cNvPr id="1" name=""/>
        <p:cNvGrpSpPr/>
        <p:nvPr/>
      </p:nvGrpSpPr>
      <p:grpSpPr>
        <a:xfrm>
          <a:off x="0" y="0"/>
          <a:ext cx="0" cy="0"/>
          <a:chOff x="0" y="0"/>
          <a:chExt cx="0" cy="0"/>
        </a:xfrm>
      </p:grpSpPr>
      <p:sp>
        <p:nvSpPr>
          <p:cNvPr id="20" name="Picture Placeholder 9"/>
          <p:cNvSpPr>
            <a:spLocks noGrp="1"/>
          </p:cNvSpPr>
          <p:nvPr>
            <p:ph type="pic" sz="quarter" idx="22" hasCustomPrompt="1"/>
          </p:nvPr>
        </p:nvSpPr>
        <p:spPr>
          <a:xfrm>
            <a:off x="0" y="0"/>
            <a:ext cx="12192000" cy="3717000"/>
          </a:xfrm>
          <a:solidFill>
            <a:schemeClr val="accent4"/>
          </a:solidFill>
        </p:spPr>
        <p:txBody>
          <a:bodyPr lIns="144000" tIns="108000"/>
          <a:lstStyle>
            <a:lvl1pPr>
              <a:defRPr>
                <a:solidFill>
                  <a:schemeClr val="bg1"/>
                </a:solidFill>
              </a:defRPr>
            </a:lvl1pPr>
          </a:lstStyle>
          <a:p>
            <a:r>
              <a:rPr lang="en-AU"/>
              <a:t>Click icon to insert black and white image</a:t>
            </a:r>
          </a:p>
        </p:txBody>
      </p:sp>
      <p:sp>
        <p:nvSpPr>
          <p:cNvPr id="3" name="Slide Number Placeholder 2"/>
          <p:cNvSpPr>
            <a:spLocks noGrp="1"/>
          </p:cNvSpPr>
          <p:nvPr>
            <p:ph type="sldNum" sz="quarter" idx="10"/>
          </p:nvPr>
        </p:nvSpPr>
        <p:spPr/>
        <p:txBody>
          <a:bodyPr/>
          <a:lstStyle/>
          <a:p>
            <a:pPr defTabSz="609585">
              <a:defRPr/>
            </a:pPr>
            <a:fld id="{2901B45F-83E6-41DD-81FE-3D61A4139122}" type="slidenum">
              <a:rPr lang="en-AU" smtClean="0">
                <a:solidFill>
                  <a:srgbClr val="8A8C8E"/>
                </a:solidFill>
              </a:rPr>
              <a:pPr defTabSz="609585">
                <a:defRPr/>
              </a:pPr>
              <a:t>‹#›</a:t>
            </a:fld>
            <a:endParaRPr lang="en-AU">
              <a:solidFill>
                <a:srgbClr val="8A8C8E"/>
              </a:solidFill>
            </a:endParaRPr>
          </a:p>
        </p:txBody>
      </p:sp>
      <p:sp>
        <p:nvSpPr>
          <p:cNvPr id="5" name="Text Placeholder 4"/>
          <p:cNvSpPr>
            <a:spLocks noGrp="1"/>
          </p:cNvSpPr>
          <p:nvPr>
            <p:ph type="body" sz="quarter" idx="11" hasCustomPrompt="1"/>
          </p:nvPr>
        </p:nvSpPr>
        <p:spPr>
          <a:xfrm>
            <a:off x="537634" y="490515"/>
            <a:ext cx="9052020" cy="783804"/>
          </a:xfrm>
        </p:spPr>
        <p:txBody>
          <a:bodyPr wrap="square">
            <a:spAutoFit/>
          </a:bodyPr>
          <a:lstStyle>
            <a:lvl1pPr algn="l">
              <a:lnSpc>
                <a:spcPct val="85000"/>
              </a:lnSpc>
              <a:spcBef>
                <a:spcPts val="0"/>
              </a:spcBef>
              <a:defRPr sz="3733" b="0" cap="all" baseline="0">
                <a:solidFill>
                  <a:schemeClr val="accent1"/>
                </a:solidFill>
              </a:defRPr>
            </a:lvl1pPr>
            <a:lvl2pPr marL="0" indent="0" algn="l">
              <a:spcBef>
                <a:spcPts val="0"/>
              </a:spcBef>
              <a:buNone/>
              <a:defRPr sz="2133">
                <a:solidFill>
                  <a:schemeClr val="tx1"/>
                </a:solidFill>
              </a:defRPr>
            </a:lvl2pPr>
          </a:lstStyle>
          <a:p>
            <a:pPr lvl="0"/>
            <a:r>
              <a:rPr lang="en-US"/>
              <a:t>Slide title</a:t>
            </a:r>
          </a:p>
          <a:p>
            <a:pPr lvl="1"/>
            <a:r>
              <a:rPr lang="en-US"/>
              <a:t>Subtitle</a:t>
            </a:r>
          </a:p>
        </p:txBody>
      </p:sp>
      <p:sp>
        <p:nvSpPr>
          <p:cNvPr id="6" name="Footer Placeholder 5"/>
          <p:cNvSpPr>
            <a:spLocks noGrp="1"/>
          </p:cNvSpPr>
          <p:nvPr>
            <p:ph type="ftr" sz="quarter" idx="12"/>
          </p:nvPr>
        </p:nvSpPr>
        <p:spPr/>
        <p:txBody>
          <a:bodyPr/>
          <a:lstStyle>
            <a:lvl1pPr>
              <a:defRPr/>
            </a:lvl1pPr>
          </a:lstStyle>
          <a:p>
            <a:pPr defTabSz="609585">
              <a:defRPr/>
            </a:pPr>
            <a:r>
              <a:rPr lang="en-AU">
                <a:solidFill>
                  <a:prstClr val="black">
                    <a:tint val="75000"/>
                  </a:prstClr>
                </a:solidFill>
              </a:rPr>
              <a:t>aarnet.edu.au </a:t>
            </a:r>
            <a:r>
              <a:rPr lang="en-AU">
                <a:solidFill>
                  <a:srgbClr val="F7941E"/>
                </a:solidFill>
              </a:rPr>
              <a:t>|</a:t>
            </a:r>
          </a:p>
        </p:txBody>
      </p:sp>
      <p:sp>
        <p:nvSpPr>
          <p:cNvPr id="10" name="Text Placeholder 9"/>
          <p:cNvSpPr>
            <a:spLocks noGrp="1"/>
          </p:cNvSpPr>
          <p:nvPr>
            <p:ph type="body" sz="quarter" idx="14" hasCustomPrompt="1"/>
          </p:nvPr>
        </p:nvSpPr>
        <p:spPr>
          <a:xfrm>
            <a:off x="537634" y="5924551"/>
            <a:ext cx="416781" cy="147733"/>
          </a:xfrm>
        </p:spPr>
        <p:txBody>
          <a:bodyPr wrap="none">
            <a:spAutoFit/>
          </a:bodyPr>
          <a:lstStyle>
            <a:lvl1pPr>
              <a:defRPr sz="1067" b="0"/>
            </a:lvl1pPr>
            <a:lvl2pPr marL="0" indent="0">
              <a:buNone/>
              <a:defRPr/>
            </a:lvl2pPr>
          </a:lstStyle>
          <a:p>
            <a:pPr lvl="0"/>
            <a:r>
              <a:rPr lang="en-US"/>
              <a:t>Source:</a:t>
            </a:r>
          </a:p>
        </p:txBody>
      </p:sp>
      <p:sp>
        <p:nvSpPr>
          <p:cNvPr id="7" name="Text Placeholder 6"/>
          <p:cNvSpPr>
            <a:spLocks noGrp="1"/>
          </p:cNvSpPr>
          <p:nvPr>
            <p:ph type="body" sz="quarter" idx="15" hasCustomPrompt="1"/>
          </p:nvPr>
        </p:nvSpPr>
        <p:spPr>
          <a:xfrm>
            <a:off x="1295134" y="2180167"/>
            <a:ext cx="2974425" cy="2976833"/>
          </a:xfrm>
          <a:solidFill>
            <a:schemeClr val="accent2"/>
          </a:solidFill>
        </p:spPr>
        <p:txBody>
          <a:bodyPr lIns="108000" tIns="180000" rIns="108000" anchor="ctr" anchorCtr="0">
            <a:normAutofit/>
          </a:bodyPr>
          <a:lstStyle>
            <a:lvl1pPr algn="ctr">
              <a:defRPr sz="2667">
                <a:solidFill>
                  <a:schemeClr val="tx1"/>
                </a:solidFill>
              </a:defRPr>
            </a:lvl1pPr>
            <a:lvl2pPr marL="0" indent="0" algn="ctr">
              <a:buNone/>
              <a:defRPr sz="2400">
                <a:solidFill>
                  <a:schemeClr val="bg1"/>
                </a:solidFill>
              </a:defRPr>
            </a:lvl2pPr>
          </a:lstStyle>
          <a:p>
            <a:pPr lvl="0"/>
            <a:r>
              <a:rPr lang="en-US"/>
              <a:t>Level 1</a:t>
            </a:r>
          </a:p>
          <a:p>
            <a:pPr lvl="1"/>
            <a:r>
              <a:rPr lang="en-US"/>
              <a:t>Level 2</a:t>
            </a:r>
          </a:p>
        </p:txBody>
      </p:sp>
      <p:sp>
        <p:nvSpPr>
          <p:cNvPr id="13" name="Text Placeholder 6"/>
          <p:cNvSpPr>
            <a:spLocks noGrp="1"/>
          </p:cNvSpPr>
          <p:nvPr>
            <p:ph type="body" sz="quarter" idx="16" hasCustomPrompt="1"/>
          </p:nvPr>
        </p:nvSpPr>
        <p:spPr>
          <a:xfrm>
            <a:off x="4608622" y="2180167"/>
            <a:ext cx="2974425" cy="2976833"/>
          </a:xfrm>
          <a:solidFill>
            <a:schemeClr val="accent2"/>
          </a:solidFill>
        </p:spPr>
        <p:txBody>
          <a:bodyPr lIns="108000" tIns="180000" rIns="108000" anchor="ctr" anchorCtr="0">
            <a:normAutofit/>
          </a:bodyPr>
          <a:lstStyle>
            <a:lvl1pPr algn="ctr">
              <a:defRPr sz="2667" baseline="0">
                <a:solidFill>
                  <a:schemeClr val="tx1"/>
                </a:solidFill>
              </a:defRPr>
            </a:lvl1pPr>
            <a:lvl2pPr marL="0" indent="0" algn="ctr">
              <a:buNone/>
              <a:defRPr sz="2400" baseline="0">
                <a:solidFill>
                  <a:schemeClr val="bg1"/>
                </a:solidFill>
              </a:defRPr>
            </a:lvl2pPr>
          </a:lstStyle>
          <a:p>
            <a:pPr lvl="0"/>
            <a:r>
              <a:rPr lang="en-US"/>
              <a:t>Level 1</a:t>
            </a:r>
          </a:p>
          <a:p>
            <a:pPr lvl="1"/>
            <a:r>
              <a:rPr lang="en-US"/>
              <a:t>Level 2</a:t>
            </a:r>
          </a:p>
        </p:txBody>
      </p:sp>
      <p:sp>
        <p:nvSpPr>
          <p:cNvPr id="14" name="Text Placeholder 6"/>
          <p:cNvSpPr>
            <a:spLocks noGrp="1"/>
          </p:cNvSpPr>
          <p:nvPr>
            <p:ph type="body" sz="quarter" idx="17" hasCustomPrompt="1"/>
          </p:nvPr>
        </p:nvSpPr>
        <p:spPr>
          <a:xfrm>
            <a:off x="7922109" y="2180167"/>
            <a:ext cx="2974425" cy="2976833"/>
          </a:xfrm>
          <a:solidFill>
            <a:schemeClr val="accent2"/>
          </a:solidFill>
        </p:spPr>
        <p:txBody>
          <a:bodyPr lIns="108000" tIns="180000" rIns="108000" anchor="ctr" anchorCtr="0">
            <a:normAutofit/>
          </a:bodyPr>
          <a:lstStyle>
            <a:lvl1pPr algn="ctr">
              <a:defRPr sz="2667">
                <a:solidFill>
                  <a:schemeClr val="tx1"/>
                </a:solidFill>
              </a:defRPr>
            </a:lvl1pPr>
            <a:lvl2pPr marL="0" indent="0" algn="ctr">
              <a:buNone/>
              <a:defRPr sz="2400">
                <a:solidFill>
                  <a:schemeClr val="bg1"/>
                </a:solidFill>
              </a:defRPr>
            </a:lvl2pPr>
          </a:lstStyle>
          <a:p>
            <a:pPr lvl="0"/>
            <a:r>
              <a:rPr lang="en-US"/>
              <a:t>Level 1</a:t>
            </a:r>
          </a:p>
          <a:p>
            <a:pPr lvl="1"/>
            <a:r>
              <a:rPr lang="en-US"/>
              <a:t>Level 2</a:t>
            </a:r>
          </a:p>
        </p:txBody>
      </p:sp>
      <p:sp>
        <p:nvSpPr>
          <p:cNvPr id="16" name="Text Placeholder 15"/>
          <p:cNvSpPr>
            <a:spLocks noGrp="1"/>
          </p:cNvSpPr>
          <p:nvPr>
            <p:ph type="body" sz="quarter" idx="19" hasCustomPrompt="1"/>
          </p:nvPr>
        </p:nvSpPr>
        <p:spPr>
          <a:xfrm>
            <a:off x="1295135" y="2180167"/>
            <a:ext cx="1344083" cy="847655"/>
          </a:xfrm>
          <a:blipFill>
            <a:blip r:embed="rId2"/>
            <a:srcRect/>
            <a:stretch>
              <a:fillRect t="-3203" b="86929"/>
            </a:stretch>
          </a:blipFill>
        </p:spPr>
        <p:txBody>
          <a:bodyPr tIns="108000">
            <a:spAutoFit/>
          </a:bodyPr>
          <a:lstStyle>
            <a:lvl1pPr marL="143996" algn="l">
              <a:spcBef>
                <a:spcPts val="0"/>
              </a:spcBef>
              <a:defRPr sz="5333">
                <a:solidFill>
                  <a:schemeClr val="bg1"/>
                </a:solidFill>
              </a:defRPr>
            </a:lvl1pPr>
          </a:lstStyle>
          <a:p>
            <a:pPr lvl="0"/>
            <a:r>
              <a:rPr lang="en-US"/>
              <a:t>#</a:t>
            </a:r>
          </a:p>
        </p:txBody>
      </p:sp>
      <p:sp>
        <p:nvSpPr>
          <p:cNvPr id="17" name="Text Placeholder 15"/>
          <p:cNvSpPr>
            <a:spLocks noGrp="1"/>
          </p:cNvSpPr>
          <p:nvPr>
            <p:ph type="body" sz="quarter" idx="20" hasCustomPrompt="1"/>
          </p:nvPr>
        </p:nvSpPr>
        <p:spPr>
          <a:xfrm>
            <a:off x="4608623" y="2180167"/>
            <a:ext cx="1344083" cy="847655"/>
          </a:xfrm>
          <a:blipFill>
            <a:blip r:embed="rId2"/>
            <a:srcRect/>
            <a:stretch>
              <a:fillRect t="-3203" b="86929"/>
            </a:stretch>
          </a:blipFill>
        </p:spPr>
        <p:txBody>
          <a:bodyPr tIns="108000">
            <a:spAutoFit/>
          </a:bodyPr>
          <a:lstStyle>
            <a:lvl1pPr marL="143996" algn="l">
              <a:spcBef>
                <a:spcPts val="0"/>
              </a:spcBef>
              <a:defRPr sz="5333">
                <a:solidFill>
                  <a:schemeClr val="bg1"/>
                </a:solidFill>
              </a:defRPr>
            </a:lvl1pPr>
          </a:lstStyle>
          <a:p>
            <a:pPr lvl="0"/>
            <a:r>
              <a:rPr lang="en-US"/>
              <a:t>#</a:t>
            </a:r>
          </a:p>
        </p:txBody>
      </p:sp>
      <p:sp>
        <p:nvSpPr>
          <p:cNvPr id="18" name="Text Placeholder 15"/>
          <p:cNvSpPr>
            <a:spLocks noGrp="1"/>
          </p:cNvSpPr>
          <p:nvPr>
            <p:ph type="body" sz="quarter" idx="21" hasCustomPrompt="1"/>
          </p:nvPr>
        </p:nvSpPr>
        <p:spPr>
          <a:xfrm>
            <a:off x="7922109" y="2180167"/>
            <a:ext cx="1344083" cy="847655"/>
          </a:xfrm>
          <a:blipFill>
            <a:blip r:embed="rId2"/>
            <a:srcRect/>
            <a:stretch>
              <a:fillRect t="-3203" b="86929"/>
            </a:stretch>
          </a:blipFill>
        </p:spPr>
        <p:txBody>
          <a:bodyPr tIns="108000">
            <a:spAutoFit/>
          </a:bodyPr>
          <a:lstStyle>
            <a:lvl1pPr marL="143996" algn="l">
              <a:spcBef>
                <a:spcPts val="0"/>
              </a:spcBef>
              <a:defRPr sz="5333">
                <a:solidFill>
                  <a:schemeClr val="bg1"/>
                </a:solidFill>
              </a:defRPr>
            </a:lvl1pPr>
          </a:lstStyle>
          <a:p>
            <a:pPr lvl="0"/>
            <a:r>
              <a:rPr lang="en-US"/>
              <a:t>#</a:t>
            </a:r>
          </a:p>
        </p:txBody>
      </p:sp>
    </p:spTree>
    <p:extLst>
      <p:ext uri="{BB962C8B-B14F-4D97-AF65-F5344CB8AC3E}">
        <p14:creationId xmlns:p14="http://schemas.microsoft.com/office/powerpoint/2010/main" val="1773929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accent3"/>
        </a:solidFill>
        <a:effectLst/>
      </p:bgPr>
    </p:bg>
    <p:spTree>
      <p:nvGrpSpPr>
        <p:cNvPr id="1" name=""/>
        <p:cNvGrpSpPr/>
        <p:nvPr/>
      </p:nvGrpSpPr>
      <p:grpSpPr>
        <a:xfrm>
          <a:off x="0" y="0"/>
          <a:ext cx="0" cy="0"/>
          <a:chOff x="0" y="0"/>
          <a:chExt cx="0" cy="0"/>
        </a:xfrm>
      </p:grpSpPr>
      <p:pic>
        <p:nvPicPr>
          <p:cNvPr id="28" name="Picture 27"/>
          <p:cNvPicPr>
            <a:picLocks noChangeAspect="1"/>
          </p:cNvPicPr>
          <p:nvPr userDrawn="1"/>
        </p:nvPicPr>
        <p:blipFill>
          <a:blip r:embed="rId2"/>
          <a:stretch>
            <a:fillRect/>
          </a:stretch>
        </p:blipFill>
        <p:spPr>
          <a:xfrm>
            <a:off x="1784" y="-760"/>
            <a:ext cx="12192024" cy="6858013"/>
          </a:xfrm>
          <a:prstGeom prst="rect">
            <a:avLst/>
          </a:prstGeom>
        </p:spPr>
      </p:pic>
      <p:sp>
        <p:nvSpPr>
          <p:cNvPr id="2" name="Title 1"/>
          <p:cNvSpPr>
            <a:spLocks noGrp="1"/>
          </p:cNvSpPr>
          <p:nvPr>
            <p:ph type="title" hasCustomPrompt="1"/>
          </p:nvPr>
        </p:nvSpPr>
        <p:spPr>
          <a:xfrm>
            <a:off x="1682944" y="3235200"/>
            <a:ext cx="3307915" cy="697627"/>
          </a:xfrm>
        </p:spPr>
        <p:txBody>
          <a:bodyPr wrap="none"/>
          <a:lstStyle>
            <a:lvl1pPr>
              <a:defRPr sz="5333">
                <a:solidFill>
                  <a:schemeClr val="accent1"/>
                </a:solidFill>
              </a:defRPr>
            </a:lvl1pPr>
          </a:lstStyle>
          <a:p>
            <a:r>
              <a:rPr lang="en-US"/>
              <a:t>Thank you</a:t>
            </a:r>
            <a:endParaRPr lang="en-AU"/>
          </a:p>
        </p:txBody>
      </p:sp>
      <p:grpSp>
        <p:nvGrpSpPr>
          <p:cNvPr id="7" name="Group 6"/>
          <p:cNvGrpSpPr/>
          <p:nvPr userDrawn="1"/>
        </p:nvGrpSpPr>
        <p:grpSpPr>
          <a:xfrm>
            <a:off x="0" y="4594628"/>
            <a:ext cx="8169600" cy="131233"/>
            <a:chOff x="2317750" y="2519363"/>
            <a:chExt cx="4511675" cy="98425"/>
          </a:xfrm>
        </p:grpSpPr>
        <p:sp>
          <p:nvSpPr>
            <p:cNvPr id="8" name="Rectangle 15"/>
            <p:cNvSpPr>
              <a:spLocks noChangeArrowheads="1"/>
            </p:cNvSpPr>
            <p:nvPr userDrawn="1"/>
          </p:nvSpPr>
          <p:spPr bwMode="auto">
            <a:xfrm>
              <a:off x="2317750" y="2519363"/>
              <a:ext cx="911225" cy="98425"/>
            </a:xfrm>
            <a:prstGeom prst="rect">
              <a:avLst/>
            </a:prstGeom>
            <a:solidFill>
              <a:srgbClr val="F479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16"/>
            <p:cNvSpPr>
              <a:spLocks noChangeArrowheads="1"/>
            </p:cNvSpPr>
            <p:nvPr userDrawn="1"/>
          </p:nvSpPr>
          <p:spPr bwMode="auto">
            <a:xfrm>
              <a:off x="5473700" y="2519363"/>
              <a:ext cx="911225" cy="98425"/>
            </a:xfrm>
            <a:prstGeom prst="rect">
              <a:avLst/>
            </a:prstGeom>
            <a:solidFill>
              <a:srgbClr val="FBA9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17"/>
            <p:cNvSpPr>
              <a:spLocks noChangeArrowheads="1"/>
            </p:cNvSpPr>
            <p:nvPr userDrawn="1"/>
          </p:nvSpPr>
          <p:spPr bwMode="auto">
            <a:xfrm>
              <a:off x="3228975" y="2519363"/>
              <a:ext cx="2244725" cy="98425"/>
            </a:xfrm>
            <a:prstGeom prst="rect">
              <a:avLst/>
            </a:prstGeom>
            <a:solidFill>
              <a:srgbClr val="F794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11" name="Rectangle 18"/>
            <p:cNvSpPr>
              <a:spLocks noChangeArrowheads="1"/>
            </p:cNvSpPr>
            <p:nvPr userDrawn="1"/>
          </p:nvSpPr>
          <p:spPr bwMode="auto">
            <a:xfrm>
              <a:off x="6384925" y="2519363"/>
              <a:ext cx="444500" cy="98425"/>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19"/>
          <p:cNvGrpSpPr>
            <a:grpSpLocks noChangeAspect="1"/>
          </p:cNvGrpSpPr>
          <p:nvPr userDrawn="1"/>
        </p:nvGrpSpPr>
        <p:grpSpPr bwMode="auto">
          <a:xfrm>
            <a:off x="9552699" y="605845"/>
            <a:ext cx="2114395" cy="687196"/>
            <a:chOff x="-166" y="657"/>
            <a:chExt cx="5926" cy="1926"/>
          </a:xfrm>
          <a:solidFill>
            <a:schemeClr val="bg1"/>
          </a:solidFill>
        </p:grpSpPr>
        <p:sp>
          <p:nvSpPr>
            <p:cNvPr id="21" name="Freeform 5"/>
            <p:cNvSpPr>
              <a:spLocks/>
            </p:cNvSpPr>
            <p:nvPr userDrawn="1"/>
          </p:nvSpPr>
          <p:spPr bwMode="auto">
            <a:xfrm>
              <a:off x="5367" y="1187"/>
              <a:ext cx="393" cy="818"/>
            </a:xfrm>
            <a:custGeom>
              <a:avLst/>
              <a:gdLst>
                <a:gd name="T0" fmla="*/ 2250 w 2250"/>
                <a:gd name="T1" fmla="*/ 4035 h 4678"/>
                <a:gd name="T2" fmla="*/ 2250 w 2250"/>
                <a:gd name="T3" fmla="*/ 4576 h 4678"/>
                <a:gd name="T4" fmla="*/ 1881 w 2250"/>
                <a:gd name="T5" fmla="*/ 4649 h 4678"/>
                <a:gd name="T6" fmla="*/ 1524 w 2250"/>
                <a:gd name="T7" fmla="*/ 4678 h 4678"/>
                <a:gd name="T8" fmla="*/ 692 w 2250"/>
                <a:gd name="T9" fmla="*/ 4384 h 4678"/>
                <a:gd name="T10" fmla="*/ 407 w 2250"/>
                <a:gd name="T11" fmla="*/ 3438 h 4678"/>
                <a:gd name="T12" fmla="*/ 407 w 2250"/>
                <a:gd name="T13" fmla="*/ 1535 h 4678"/>
                <a:gd name="T14" fmla="*/ 0 w 2250"/>
                <a:gd name="T15" fmla="*/ 1535 h 4678"/>
                <a:gd name="T16" fmla="*/ 0 w 2250"/>
                <a:gd name="T17" fmla="*/ 1025 h 4678"/>
                <a:gd name="T18" fmla="*/ 407 w 2250"/>
                <a:gd name="T19" fmla="*/ 1025 h 4678"/>
                <a:gd name="T20" fmla="*/ 407 w 2250"/>
                <a:gd name="T21" fmla="*/ 0 h 4678"/>
                <a:gd name="T22" fmla="*/ 1011 w 2250"/>
                <a:gd name="T23" fmla="*/ 0 h 4678"/>
                <a:gd name="T24" fmla="*/ 1011 w 2250"/>
                <a:gd name="T25" fmla="*/ 1025 h 4678"/>
                <a:gd name="T26" fmla="*/ 2250 w 2250"/>
                <a:gd name="T27" fmla="*/ 1025 h 4678"/>
                <a:gd name="T28" fmla="*/ 2250 w 2250"/>
                <a:gd name="T29" fmla="*/ 1535 h 4678"/>
                <a:gd name="T30" fmla="*/ 1011 w 2250"/>
                <a:gd name="T31" fmla="*/ 1535 h 4678"/>
                <a:gd name="T32" fmla="*/ 1011 w 2250"/>
                <a:gd name="T33" fmla="*/ 3169 h 4678"/>
                <a:gd name="T34" fmla="*/ 1024 w 2250"/>
                <a:gd name="T35" fmla="*/ 3610 h 4678"/>
                <a:gd name="T36" fmla="*/ 1113 w 2250"/>
                <a:gd name="T37" fmla="*/ 3907 h 4678"/>
                <a:gd name="T38" fmla="*/ 1307 w 2250"/>
                <a:gd name="T39" fmla="*/ 4094 h 4678"/>
                <a:gd name="T40" fmla="*/ 1682 w 2250"/>
                <a:gd name="T41" fmla="*/ 4153 h 4678"/>
                <a:gd name="T42" fmla="*/ 1988 w 2250"/>
                <a:gd name="T43" fmla="*/ 4111 h 4678"/>
                <a:gd name="T44" fmla="*/ 2219 w 2250"/>
                <a:gd name="T45" fmla="*/ 4035 h 4678"/>
                <a:gd name="T46" fmla="*/ 2250 w 2250"/>
                <a:gd name="T47" fmla="*/ 4035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50" h="4678">
                  <a:moveTo>
                    <a:pt x="2250" y="4035"/>
                  </a:moveTo>
                  <a:cubicBezTo>
                    <a:pt x="2250" y="4576"/>
                    <a:pt x="2250" y="4576"/>
                    <a:pt x="2250" y="4576"/>
                  </a:cubicBezTo>
                  <a:cubicBezTo>
                    <a:pt x="2138" y="4606"/>
                    <a:pt x="2015" y="4631"/>
                    <a:pt x="1881" y="4649"/>
                  </a:cubicBezTo>
                  <a:cubicBezTo>
                    <a:pt x="1748" y="4669"/>
                    <a:pt x="1628" y="4678"/>
                    <a:pt x="1524" y="4678"/>
                  </a:cubicBezTo>
                  <a:cubicBezTo>
                    <a:pt x="1159" y="4678"/>
                    <a:pt x="881" y="4580"/>
                    <a:pt x="692" y="4384"/>
                  </a:cubicBezTo>
                  <a:cubicBezTo>
                    <a:pt x="500" y="4186"/>
                    <a:pt x="407" y="3872"/>
                    <a:pt x="407" y="3438"/>
                  </a:cubicBezTo>
                  <a:cubicBezTo>
                    <a:pt x="407" y="1535"/>
                    <a:pt x="407" y="1535"/>
                    <a:pt x="407" y="1535"/>
                  </a:cubicBezTo>
                  <a:cubicBezTo>
                    <a:pt x="0" y="1535"/>
                    <a:pt x="0" y="1535"/>
                    <a:pt x="0" y="1535"/>
                  </a:cubicBezTo>
                  <a:cubicBezTo>
                    <a:pt x="0" y="1025"/>
                    <a:pt x="0" y="1025"/>
                    <a:pt x="0" y="1025"/>
                  </a:cubicBezTo>
                  <a:cubicBezTo>
                    <a:pt x="407" y="1025"/>
                    <a:pt x="407" y="1025"/>
                    <a:pt x="407" y="1025"/>
                  </a:cubicBezTo>
                  <a:cubicBezTo>
                    <a:pt x="407" y="0"/>
                    <a:pt x="407" y="0"/>
                    <a:pt x="407" y="0"/>
                  </a:cubicBezTo>
                  <a:cubicBezTo>
                    <a:pt x="1011" y="0"/>
                    <a:pt x="1011" y="0"/>
                    <a:pt x="1011" y="0"/>
                  </a:cubicBezTo>
                  <a:cubicBezTo>
                    <a:pt x="1011" y="1025"/>
                    <a:pt x="1011" y="1025"/>
                    <a:pt x="1011" y="1025"/>
                  </a:cubicBezTo>
                  <a:cubicBezTo>
                    <a:pt x="2250" y="1025"/>
                    <a:pt x="2250" y="1025"/>
                    <a:pt x="2250" y="1025"/>
                  </a:cubicBezTo>
                  <a:cubicBezTo>
                    <a:pt x="2250" y="1535"/>
                    <a:pt x="2250" y="1535"/>
                    <a:pt x="2250" y="1535"/>
                  </a:cubicBezTo>
                  <a:cubicBezTo>
                    <a:pt x="1011" y="1535"/>
                    <a:pt x="1011" y="1535"/>
                    <a:pt x="1011" y="1535"/>
                  </a:cubicBezTo>
                  <a:cubicBezTo>
                    <a:pt x="1011" y="3169"/>
                    <a:pt x="1011" y="3169"/>
                    <a:pt x="1011" y="3169"/>
                  </a:cubicBezTo>
                  <a:cubicBezTo>
                    <a:pt x="1011" y="3357"/>
                    <a:pt x="1016" y="3503"/>
                    <a:pt x="1024" y="3610"/>
                  </a:cubicBezTo>
                  <a:cubicBezTo>
                    <a:pt x="1032" y="3716"/>
                    <a:pt x="1062" y="3814"/>
                    <a:pt x="1113" y="3907"/>
                  </a:cubicBezTo>
                  <a:cubicBezTo>
                    <a:pt x="1161" y="3992"/>
                    <a:pt x="1225" y="4055"/>
                    <a:pt x="1307" y="4094"/>
                  </a:cubicBezTo>
                  <a:cubicBezTo>
                    <a:pt x="1388" y="4134"/>
                    <a:pt x="1515" y="4153"/>
                    <a:pt x="1682" y="4153"/>
                  </a:cubicBezTo>
                  <a:cubicBezTo>
                    <a:pt x="1779" y="4153"/>
                    <a:pt x="1883" y="4140"/>
                    <a:pt x="1988" y="4111"/>
                  </a:cubicBezTo>
                  <a:cubicBezTo>
                    <a:pt x="2095" y="4081"/>
                    <a:pt x="2173" y="4055"/>
                    <a:pt x="2219" y="4035"/>
                  </a:cubicBezTo>
                  <a:lnTo>
                    <a:pt x="2250" y="40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6"/>
            <p:cNvSpPr>
              <a:spLocks noEditPoints="1"/>
            </p:cNvSpPr>
            <p:nvPr userDrawn="1"/>
          </p:nvSpPr>
          <p:spPr bwMode="auto">
            <a:xfrm>
              <a:off x="4777" y="1350"/>
              <a:ext cx="569" cy="656"/>
            </a:xfrm>
            <a:custGeom>
              <a:avLst/>
              <a:gdLst>
                <a:gd name="T0" fmla="*/ 480 w 3253"/>
                <a:gd name="T1" fmla="*/ 515 h 3755"/>
                <a:gd name="T2" fmla="*/ 1742 w 3253"/>
                <a:gd name="T3" fmla="*/ 0 h 3755"/>
                <a:gd name="T4" fmla="*/ 2862 w 3253"/>
                <a:gd name="T5" fmla="*/ 424 h 3755"/>
                <a:gd name="T6" fmla="*/ 3253 w 3253"/>
                <a:gd name="T7" fmla="*/ 1627 h 3755"/>
                <a:gd name="T8" fmla="*/ 3253 w 3253"/>
                <a:gd name="T9" fmla="*/ 1955 h 3755"/>
                <a:gd name="T10" fmla="*/ 612 w 3253"/>
                <a:gd name="T11" fmla="*/ 1955 h 3755"/>
                <a:gd name="T12" fmla="*/ 712 w 3253"/>
                <a:gd name="T13" fmla="*/ 2527 h 3755"/>
                <a:gd name="T14" fmla="*/ 984 w 3253"/>
                <a:gd name="T15" fmla="*/ 2926 h 3755"/>
                <a:gd name="T16" fmla="*/ 1380 w 3253"/>
                <a:gd name="T17" fmla="*/ 3156 h 3755"/>
                <a:gd name="T18" fmla="*/ 1886 w 3253"/>
                <a:gd name="T19" fmla="*/ 3232 h 3755"/>
                <a:gd name="T20" fmla="*/ 2621 w 3253"/>
                <a:gd name="T21" fmla="*/ 3085 h 3755"/>
                <a:gd name="T22" fmla="*/ 3148 w 3253"/>
                <a:gd name="T23" fmla="*/ 2796 h 3755"/>
                <a:gd name="T24" fmla="*/ 3181 w 3253"/>
                <a:gd name="T25" fmla="*/ 2796 h 3755"/>
                <a:gd name="T26" fmla="*/ 3181 w 3253"/>
                <a:gd name="T27" fmla="*/ 3454 h 3755"/>
                <a:gd name="T28" fmla="*/ 2559 w 3253"/>
                <a:gd name="T29" fmla="*/ 3670 h 3755"/>
                <a:gd name="T30" fmla="*/ 1891 w 3253"/>
                <a:gd name="T31" fmla="*/ 3755 h 3755"/>
                <a:gd name="T32" fmla="*/ 500 w 3253"/>
                <a:gd name="T33" fmla="*/ 3274 h 3755"/>
                <a:gd name="T34" fmla="*/ 0 w 3253"/>
                <a:gd name="T35" fmla="*/ 1907 h 3755"/>
                <a:gd name="T36" fmla="*/ 480 w 3253"/>
                <a:gd name="T37" fmla="*/ 515 h 3755"/>
                <a:gd name="T38" fmla="*/ 2670 w 3253"/>
                <a:gd name="T39" fmla="*/ 1491 h 3755"/>
                <a:gd name="T40" fmla="*/ 2430 w 3253"/>
                <a:gd name="T41" fmla="*/ 755 h 3755"/>
                <a:gd name="T42" fmla="*/ 1713 w 3253"/>
                <a:gd name="T43" fmla="*/ 495 h 3755"/>
                <a:gd name="T44" fmla="*/ 939 w 3253"/>
                <a:gd name="T45" fmla="*/ 780 h 3755"/>
                <a:gd name="T46" fmla="*/ 612 w 3253"/>
                <a:gd name="T47" fmla="*/ 1491 h 3755"/>
                <a:gd name="T48" fmla="*/ 2670 w 3253"/>
                <a:gd name="T49" fmla="*/ 1491 h 3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53" h="3755">
                  <a:moveTo>
                    <a:pt x="480" y="515"/>
                  </a:moveTo>
                  <a:cubicBezTo>
                    <a:pt x="799" y="171"/>
                    <a:pt x="1221" y="0"/>
                    <a:pt x="1742" y="0"/>
                  </a:cubicBezTo>
                  <a:cubicBezTo>
                    <a:pt x="2226" y="0"/>
                    <a:pt x="2598" y="141"/>
                    <a:pt x="2862" y="424"/>
                  </a:cubicBezTo>
                  <a:cubicBezTo>
                    <a:pt x="3123" y="706"/>
                    <a:pt x="3253" y="1107"/>
                    <a:pt x="3253" y="1627"/>
                  </a:cubicBezTo>
                  <a:cubicBezTo>
                    <a:pt x="3253" y="1955"/>
                    <a:pt x="3253" y="1955"/>
                    <a:pt x="3253" y="1955"/>
                  </a:cubicBezTo>
                  <a:cubicBezTo>
                    <a:pt x="612" y="1955"/>
                    <a:pt x="612" y="1955"/>
                    <a:pt x="612" y="1955"/>
                  </a:cubicBezTo>
                  <a:cubicBezTo>
                    <a:pt x="612" y="2173"/>
                    <a:pt x="645" y="2364"/>
                    <a:pt x="712" y="2527"/>
                  </a:cubicBezTo>
                  <a:cubicBezTo>
                    <a:pt x="778" y="2689"/>
                    <a:pt x="869" y="2822"/>
                    <a:pt x="984" y="2926"/>
                  </a:cubicBezTo>
                  <a:cubicBezTo>
                    <a:pt x="1096" y="3028"/>
                    <a:pt x="1227" y="3105"/>
                    <a:pt x="1380" y="3156"/>
                  </a:cubicBezTo>
                  <a:cubicBezTo>
                    <a:pt x="1532" y="3205"/>
                    <a:pt x="1701" y="3232"/>
                    <a:pt x="1886" y="3232"/>
                  </a:cubicBezTo>
                  <a:cubicBezTo>
                    <a:pt x="2129" y="3232"/>
                    <a:pt x="2374" y="3182"/>
                    <a:pt x="2621" y="3085"/>
                  </a:cubicBezTo>
                  <a:cubicBezTo>
                    <a:pt x="2866" y="2986"/>
                    <a:pt x="3042" y="2891"/>
                    <a:pt x="3148" y="2796"/>
                  </a:cubicBezTo>
                  <a:cubicBezTo>
                    <a:pt x="3181" y="2796"/>
                    <a:pt x="3181" y="2796"/>
                    <a:pt x="3181" y="2796"/>
                  </a:cubicBezTo>
                  <a:cubicBezTo>
                    <a:pt x="3181" y="3454"/>
                    <a:pt x="3181" y="3454"/>
                    <a:pt x="3181" y="3454"/>
                  </a:cubicBezTo>
                  <a:cubicBezTo>
                    <a:pt x="2977" y="3539"/>
                    <a:pt x="2769" y="3612"/>
                    <a:pt x="2559" y="3670"/>
                  </a:cubicBezTo>
                  <a:cubicBezTo>
                    <a:pt x="2346" y="3727"/>
                    <a:pt x="2124" y="3755"/>
                    <a:pt x="1891" y="3755"/>
                  </a:cubicBezTo>
                  <a:cubicBezTo>
                    <a:pt x="1296" y="3755"/>
                    <a:pt x="832" y="3595"/>
                    <a:pt x="500" y="3274"/>
                  </a:cubicBezTo>
                  <a:cubicBezTo>
                    <a:pt x="166" y="2954"/>
                    <a:pt x="0" y="2498"/>
                    <a:pt x="0" y="1907"/>
                  </a:cubicBezTo>
                  <a:cubicBezTo>
                    <a:pt x="0" y="1323"/>
                    <a:pt x="159" y="859"/>
                    <a:pt x="480" y="515"/>
                  </a:cubicBezTo>
                  <a:close/>
                  <a:moveTo>
                    <a:pt x="2670" y="1491"/>
                  </a:moveTo>
                  <a:cubicBezTo>
                    <a:pt x="2669" y="1173"/>
                    <a:pt x="2588" y="928"/>
                    <a:pt x="2430" y="755"/>
                  </a:cubicBezTo>
                  <a:cubicBezTo>
                    <a:pt x="2274" y="581"/>
                    <a:pt x="2034" y="495"/>
                    <a:pt x="1713" y="495"/>
                  </a:cubicBezTo>
                  <a:cubicBezTo>
                    <a:pt x="1389" y="495"/>
                    <a:pt x="1130" y="590"/>
                    <a:pt x="939" y="780"/>
                  </a:cubicBezTo>
                  <a:cubicBezTo>
                    <a:pt x="747" y="969"/>
                    <a:pt x="638" y="1207"/>
                    <a:pt x="612" y="1491"/>
                  </a:cubicBezTo>
                  <a:lnTo>
                    <a:pt x="2670" y="14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7"/>
            <p:cNvSpPr>
              <a:spLocks/>
            </p:cNvSpPr>
            <p:nvPr userDrawn="1"/>
          </p:nvSpPr>
          <p:spPr bwMode="auto">
            <a:xfrm>
              <a:off x="4210" y="1350"/>
              <a:ext cx="524" cy="642"/>
            </a:xfrm>
            <a:custGeom>
              <a:avLst/>
              <a:gdLst>
                <a:gd name="T0" fmla="*/ 605 w 2995"/>
                <a:gd name="T1" fmla="*/ 497 h 3674"/>
                <a:gd name="T2" fmla="*/ 1188 w 2995"/>
                <a:gd name="T3" fmla="*/ 131 h 3674"/>
                <a:gd name="T4" fmla="*/ 1807 w 2995"/>
                <a:gd name="T5" fmla="*/ 0 h 3674"/>
                <a:gd name="T6" fmla="*/ 2691 w 2995"/>
                <a:gd name="T7" fmla="*/ 348 h 3674"/>
                <a:gd name="T8" fmla="*/ 2995 w 2995"/>
                <a:gd name="T9" fmla="*/ 1354 h 3674"/>
                <a:gd name="T10" fmla="*/ 2995 w 2995"/>
                <a:gd name="T11" fmla="*/ 3674 h 3674"/>
                <a:gd name="T12" fmla="*/ 2391 w 2995"/>
                <a:gd name="T13" fmla="*/ 3674 h 3674"/>
                <a:gd name="T14" fmla="*/ 2391 w 2995"/>
                <a:gd name="T15" fmla="*/ 1640 h 3674"/>
                <a:gd name="T16" fmla="*/ 2361 w 2995"/>
                <a:gd name="T17" fmla="*/ 1178 h 3674"/>
                <a:gd name="T18" fmla="*/ 2256 w 2995"/>
                <a:gd name="T19" fmla="*/ 841 h 3674"/>
                <a:gd name="T20" fmla="*/ 2026 w 2995"/>
                <a:gd name="T21" fmla="*/ 641 h 3674"/>
                <a:gd name="T22" fmla="*/ 1636 w 2995"/>
                <a:gd name="T23" fmla="*/ 575 h 3674"/>
                <a:gd name="T24" fmla="*/ 1121 w 2995"/>
                <a:gd name="T25" fmla="*/ 697 h 3674"/>
                <a:gd name="T26" fmla="*/ 605 w 2995"/>
                <a:gd name="T27" fmla="*/ 1007 h 3674"/>
                <a:gd name="T28" fmla="*/ 605 w 2995"/>
                <a:gd name="T29" fmla="*/ 3674 h 3674"/>
                <a:gd name="T30" fmla="*/ 0 w 2995"/>
                <a:gd name="T31" fmla="*/ 3674 h 3674"/>
                <a:gd name="T32" fmla="*/ 0 w 2995"/>
                <a:gd name="T33" fmla="*/ 95 h 3674"/>
                <a:gd name="T34" fmla="*/ 605 w 2995"/>
                <a:gd name="T35" fmla="*/ 95 h 3674"/>
                <a:gd name="T36" fmla="*/ 605 w 2995"/>
                <a:gd name="T37" fmla="*/ 497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95" h="3674">
                  <a:moveTo>
                    <a:pt x="605" y="497"/>
                  </a:moveTo>
                  <a:cubicBezTo>
                    <a:pt x="793" y="340"/>
                    <a:pt x="987" y="218"/>
                    <a:pt x="1188" y="131"/>
                  </a:cubicBezTo>
                  <a:cubicBezTo>
                    <a:pt x="1389" y="44"/>
                    <a:pt x="1595" y="0"/>
                    <a:pt x="1807" y="0"/>
                  </a:cubicBezTo>
                  <a:cubicBezTo>
                    <a:pt x="2193" y="0"/>
                    <a:pt x="2488" y="116"/>
                    <a:pt x="2691" y="348"/>
                  </a:cubicBezTo>
                  <a:cubicBezTo>
                    <a:pt x="2895" y="582"/>
                    <a:pt x="2995" y="916"/>
                    <a:pt x="2995" y="1354"/>
                  </a:cubicBezTo>
                  <a:cubicBezTo>
                    <a:pt x="2995" y="3674"/>
                    <a:pt x="2995" y="3674"/>
                    <a:pt x="2995" y="3674"/>
                  </a:cubicBezTo>
                  <a:cubicBezTo>
                    <a:pt x="2391" y="3674"/>
                    <a:pt x="2391" y="3674"/>
                    <a:pt x="2391" y="3674"/>
                  </a:cubicBezTo>
                  <a:cubicBezTo>
                    <a:pt x="2391" y="1640"/>
                    <a:pt x="2391" y="1640"/>
                    <a:pt x="2391" y="1640"/>
                  </a:cubicBezTo>
                  <a:cubicBezTo>
                    <a:pt x="2391" y="1476"/>
                    <a:pt x="2381" y="1323"/>
                    <a:pt x="2361" y="1178"/>
                  </a:cubicBezTo>
                  <a:cubicBezTo>
                    <a:pt x="2344" y="1035"/>
                    <a:pt x="2307" y="923"/>
                    <a:pt x="2256" y="841"/>
                  </a:cubicBezTo>
                  <a:cubicBezTo>
                    <a:pt x="2204" y="752"/>
                    <a:pt x="2126" y="684"/>
                    <a:pt x="2026" y="641"/>
                  </a:cubicBezTo>
                  <a:cubicBezTo>
                    <a:pt x="1925" y="597"/>
                    <a:pt x="1796" y="575"/>
                    <a:pt x="1636" y="575"/>
                  </a:cubicBezTo>
                  <a:cubicBezTo>
                    <a:pt x="1471" y="575"/>
                    <a:pt x="1298" y="617"/>
                    <a:pt x="1121" y="697"/>
                  </a:cubicBezTo>
                  <a:cubicBezTo>
                    <a:pt x="941" y="778"/>
                    <a:pt x="768" y="882"/>
                    <a:pt x="605" y="1007"/>
                  </a:cubicBezTo>
                  <a:cubicBezTo>
                    <a:pt x="605" y="3674"/>
                    <a:pt x="605" y="3674"/>
                    <a:pt x="605" y="3674"/>
                  </a:cubicBezTo>
                  <a:cubicBezTo>
                    <a:pt x="0" y="3674"/>
                    <a:pt x="0" y="3674"/>
                    <a:pt x="0" y="3674"/>
                  </a:cubicBezTo>
                  <a:cubicBezTo>
                    <a:pt x="0" y="95"/>
                    <a:pt x="0" y="95"/>
                    <a:pt x="0" y="95"/>
                  </a:cubicBezTo>
                  <a:cubicBezTo>
                    <a:pt x="605" y="95"/>
                    <a:pt x="605" y="95"/>
                    <a:pt x="605" y="95"/>
                  </a:cubicBezTo>
                  <a:lnTo>
                    <a:pt x="605"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8"/>
            <p:cNvSpPr>
              <a:spLocks/>
            </p:cNvSpPr>
            <p:nvPr userDrawn="1"/>
          </p:nvSpPr>
          <p:spPr bwMode="auto">
            <a:xfrm>
              <a:off x="3679" y="1361"/>
              <a:ext cx="455" cy="631"/>
            </a:xfrm>
            <a:custGeom>
              <a:avLst/>
              <a:gdLst>
                <a:gd name="T0" fmla="*/ 2604 w 2604"/>
                <a:gd name="T1" fmla="*/ 14 h 3609"/>
                <a:gd name="T2" fmla="*/ 2604 w 2604"/>
                <a:gd name="T3" fmla="*/ 1116 h 3609"/>
                <a:gd name="T4" fmla="*/ 2502 w 2604"/>
                <a:gd name="T5" fmla="*/ 1116 h 3609"/>
                <a:gd name="T6" fmla="*/ 2267 w 2604"/>
                <a:gd name="T7" fmla="*/ 1077 h 3609"/>
                <a:gd name="T8" fmla="*/ 1995 w 2604"/>
                <a:gd name="T9" fmla="*/ 1063 h 3609"/>
                <a:gd name="T10" fmla="*/ 1563 w 2604"/>
                <a:gd name="T11" fmla="*/ 1096 h 3609"/>
                <a:gd name="T12" fmla="*/ 1158 w 2604"/>
                <a:gd name="T13" fmla="*/ 1205 h 3609"/>
                <a:gd name="T14" fmla="*/ 1158 w 2604"/>
                <a:gd name="T15" fmla="*/ 3609 h 3609"/>
                <a:gd name="T16" fmla="*/ 0 w 2604"/>
                <a:gd name="T17" fmla="*/ 3609 h 3609"/>
                <a:gd name="T18" fmla="*/ 0 w 2604"/>
                <a:gd name="T19" fmla="*/ 15 h 3609"/>
                <a:gd name="T20" fmla="*/ 1158 w 2604"/>
                <a:gd name="T21" fmla="*/ 15 h 3609"/>
                <a:gd name="T22" fmla="*/ 1158 w 2604"/>
                <a:gd name="T23" fmla="*/ 545 h 3609"/>
                <a:gd name="T24" fmla="*/ 1817 w 2604"/>
                <a:gd name="T25" fmla="*/ 109 h 3609"/>
                <a:gd name="T26" fmla="*/ 2334 w 2604"/>
                <a:gd name="T27" fmla="*/ 0 h 3609"/>
                <a:gd name="T28" fmla="*/ 2471 w 2604"/>
                <a:gd name="T29" fmla="*/ 4 h 3609"/>
                <a:gd name="T30" fmla="*/ 2604 w 2604"/>
                <a:gd name="T31" fmla="*/ 14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04" h="3609">
                  <a:moveTo>
                    <a:pt x="2604" y="14"/>
                  </a:moveTo>
                  <a:cubicBezTo>
                    <a:pt x="2604" y="1116"/>
                    <a:pt x="2604" y="1116"/>
                    <a:pt x="2604" y="1116"/>
                  </a:cubicBezTo>
                  <a:cubicBezTo>
                    <a:pt x="2502" y="1116"/>
                    <a:pt x="2502" y="1116"/>
                    <a:pt x="2502" y="1116"/>
                  </a:cubicBezTo>
                  <a:cubicBezTo>
                    <a:pt x="2454" y="1098"/>
                    <a:pt x="2375" y="1085"/>
                    <a:pt x="2267" y="1077"/>
                  </a:cubicBezTo>
                  <a:cubicBezTo>
                    <a:pt x="2158" y="1068"/>
                    <a:pt x="2067" y="1063"/>
                    <a:pt x="1995" y="1063"/>
                  </a:cubicBezTo>
                  <a:cubicBezTo>
                    <a:pt x="1832" y="1063"/>
                    <a:pt x="1687" y="1075"/>
                    <a:pt x="1563" y="1096"/>
                  </a:cubicBezTo>
                  <a:cubicBezTo>
                    <a:pt x="1437" y="1118"/>
                    <a:pt x="1302" y="1152"/>
                    <a:pt x="1158" y="1205"/>
                  </a:cubicBezTo>
                  <a:cubicBezTo>
                    <a:pt x="1158" y="3609"/>
                    <a:pt x="1158" y="3609"/>
                    <a:pt x="1158" y="3609"/>
                  </a:cubicBezTo>
                  <a:cubicBezTo>
                    <a:pt x="0" y="3609"/>
                    <a:pt x="0" y="3609"/>
                    <a:pt x="0" y="3609"/>
                  </a:cubicBezTo>
                  <a:cubicBezTo>
                    <a:pt x="0" y="15"/>
                    <a:pt x="0" y="15"/>
                    <a:pt x="0" y="15"/>
                  </a:cubicBezTo>
                  <a:cubicBezTo>
                    <a:pt x="1158" y="15"/>
                    <a:pt x="1158" y="15"/>
                    <a:pt x="1158" y="15"/>
                  </a:cubicBezTo>
                  <a:cubicBezTo>
                    <a:pt x="1158" y="545"/>
                    <a:pt x="1158" y="545"/>
                    <a:pt x="1158" y="545"/>
                  </a:cubicBezTo>
                  <a:cubicBezTo>
                    <a:pt x="1411" y="326"/>
                    <a:pt x="1632" y="181"/>
                    <a:pt x="1817" y="109"/>
                  </a:cubicBezTo>
                  <a:cubicBezTo>
                    <a:pt x="2005" y="37"/>
                    <a:pt x="2176" y="0"/>
                    <a:pt x="2334" y="0"/>
                  </a:cubicBezTo>
                  <a:cubicBezTo>
                    <a:pt x="2374" y="0"/>
                    <a:pt x="2420" y="2"/>
                    <a:pt x="2471" y="4"/>
                  </a:cubicBezTo>
                  <a:cubicBezTo>
                    <a:pt x="2522" y="7"/>
                    <a:pt x="2566" y="10"/>
                    <a:pt x="260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9"/>
            <p:cNvSpPr>
              <a:spLocks noEditPoints="1"/>
            </p:cNvSpPr>
            <p:nvPr userDrawn="1"/>
          </p:nvSpPr>
          <p:spPr bwMode="auto">
            <a:xfrm>
              <a:off x="2981" y="1344"/>
              <a:ext cx="627" cy="665"/>
            </a:xfrm>
            <a:custGeom>
              <a:avLst/>
              <a:gdLst>
                <a:gd name="T0" fmla="*/ 423 w 3586"/>
                <a:gd name="T1" fmla="*/ 1048 h 3800"/>
                <a:gd name="T2" fmla="*/ 318 w 3586"/>
                <a:gd name="T3" fmla="*/ 1048 h 3800"/>
                <a:gd name="T4" fmla="*/ 318 w 3586"/>
                <a:gd name="T5" fmla="*/ 179 h 3800"/>
                <a:gd name="T6" fmla="*/ 910 w 3586"/>
                <a:gd name="T7" fmla="*/ 66 h 3800"/>
                <a:gd name="T8" fmla="*/ 1733 w 3586"/>
                <a:gd name="T9" fmla="*/ 0 h 3800"/>
                <a:gd name="T10" fmla="*/ 3150 w 3586"/>
                <a:gd name="T11" fmla="*/ 303 h 3800"/>
                <a:gd name="T12" fmla="*/ 3586 w 3586"/>
                <a:gd name="T13" fmla="*/ 1254 h 3800"/>
                <a:gd name="T14" fmla="*/ 3586 w 3586"/>
                <a:gd name="T15" fmla="*/ 3704 h 3800"/>
                <a:gd name="T16" fmla="*/ 2444 w 3586"/>
                <a:gd name="T17" fmla="*/ 3704 h 3800"/>
                <a:gd name="T18" fmla="*/ 2444 w 3586"/>
                <a:gd name="T19" fmla="*/ 3323 h 3800"/>
                <a:gd name="T20" fmla="*/ 2214 w 3586"/>
                <a:gd name="T21" fmla="*/ 3494 h 3800"/>
                <a:gd name="T22" fmla="*/ 1954 w 3586"/>
                <a:gd name="T23" fmla="*/ 3650 h 3800"/>
                <a:gd name="T24" fmla="*/ 1603 w 3586"/>
                <a:gd name="T25" fmla="*/ 3764 h 3800"/>
                <a:gd name="T26" fmla="*/ 1203 w 3586"/>
                <a:gd name="T27" fmla="*/ 3800 h 3800"/>
                <a:gd name="T28" fmla="*/ 346 w 3586"/>
                <a:gd name="T29" fmla="*/ 3482 h 3800"/>
                <a:gd name="T30" fmla="*/ 0 w 3586"/>
                <a:gd name="T31" fmla="*/ 2671 h 3800"/>
                <a:gd name="T32" fmla="*/ 176 w 3586"/>
                <a:gd name="T33" fmla="*/ 2026 h 3800"/>
                <a:gd name="T34" fmla="*/ 676 w 3586"/>
                <a:gd name="T35" fmla="*/ 1631 h 3800"/>
                <a:gd name="T36" fmla="*/ 1468 w 3586"/>
                <a:gd name="T37" fmla="*/ 1425 h 3800"/>
                <a:gd name="T38" fmla="*/ 2449 w 3586"/>
                <a:gd name="T39" fmla="*/ 1336 h 3800"/>
                <a:gd name="T40" fmla="*/ 2449 w 3586"/>
                <a:gd name="T41" fmla="*/ 1317 h 3800"/>
                <a:gd name="T42" fmla="*/ 2207 w 3586"/>
                <a:gd name="T43" fmla="*/ 903 h 3800"/>
                <a:gd name="T44" fmla="*/ 1493 w 3586"/>
                <a:gd name="T45" fmla="*/ 790 h 3800"/>
                <a:gd name="T46" fmla="*/ 886 w 3586"/>
                <a:gd name="T47" fmla="*/ 892 h 3800"/>
                <a:gd name="T48" fmla="*/ 423 w 3586"/>
                <a:gd name="T49" fmla="*/ 1048 h 3800"/>
                <a:gd name="T50" fmla="*/ 2444 w 3586"/>
                <a:gd name="T51" fmla="*/ 2763 h 3800"/>
                <a:gd name="T52" fmla="*/ 2444 w 3586"/>
                <a:gd name="T53" fmla="*/ 2014 h 3800"/>
                <a:gd name="T54" fmla="*/ 1939 w 3586"/>
                <a:gd name="T55" fmla="*/ 2067 h 3800"/>
                <a:gd name="T56" fmla="*/ 1527 w 3586"/>
                <a:gd name="T57" fmla="*/ 2146 h 3800"/>
                <a:gd name="T58" fmla="*/ 1264 w 3586"/>
                <a:gd name="T59" fmla="*/ 2304 h 3800"/>
                <a:gd name="T60" fmla="*/ 1173 w 3586"/>
                <a:gd name="T61" fmla="*/ 2577 h 3800"/>
                <a:gd name="T62" fmla="*/ 1193 w 3586"/>
                <a:gd name="T63" fmla="*/ 2760 h 3800"/>
                <a:gd name="T64" fmla="*/ 1289 w 3586"/>
                <a:gd name="T65" fmla="*/ 2893 h 3800"/>
                <a:gd name="T66" fmla="*/ 1465 w 3586"/>
                <a:gd name="T67" fmla="*/ 2987 h 3800"/>
                <a:gd name="T68" fmla="*/ 1784 w 3586"/>
                <a:gd name="T69" fmla="*/ 3018 h 3800"/>
                <a:gd name="T70" fmla="*/ 2133 w 3586"/>
                <a:gd name="T71" fmla="*/ 2947 h 3800"/>
                <a:gd name="T72" fmla="*/ 2444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423" y="1048"/>
                  </a:moveTo>
                  <a:cubicBezTo>
                    <a:pt x="318" y="1048"/>
                    <a:pt x="318" y="1048"/>
                    <a:pt x="318" y="1048"/>
                  </a:cubicBezTo>
                  <a:cubicBezTo>
                    <a:pt x="318" y="179"/>
                    <a:pt x="318" y="179"/>
                    <a:pt x="318" y="179"/>
                  </a:cubicBezTo>
                  <a:cubicBezTo>
                    <a:pt x="440" y="148"/>
                    <a:pt x="637" y="110"/>
                    <a:pt x="910" y="66"/>
                  </a:cubicBezTo>
                  <a:cubicBezTo>
                    <a:pt x="1185" y="23"/>
                    <a:pt x="1458" y="0"/>
                    <a:pt x="1733" y="0"/>
                  </a:cubicBezTo>
                  <a:cubicBezTo>
                    <a:pt x="2388" y="0"/>
                    <a:pt x="2860" y="102"/>
                    <a:pt x="3150" y="303"/>
                  </a:cubicBezTo>
                  <a:cubicBezTo>
                    <a:pt x="3441" y="505"/>
                    <a:pt x="3586" y="823"/>
                    <a:pt x="3586" y="1254"/>
                  </a:cubicBezTo>
                  <a:cubicBezTo>
                    <a:pt x="3586" y="3704"/>
                    <a:pt x="3586" y="3704"/>
                    <a:pt x="3586" y="3704"/>
                  </a:cubicBezTo>
                  <a:cubicBezTo>
                    <a:pt x="2444" y="3704"/>
                    <a:pt x="2444" y="3704"/>
                    <a:pt x="2444" y="3704"/>
                  </a:cubicBezTo>
                  <a:cubicBezTo>
                    <a:pt x="2444" y="3323"/>
                    <a:pt x="2444" y="3323"/>
                    <a:pt x="2444" y="3323"/>
                  </a:cubicBezTo>
                  <a:cubicBezTo>
                    <a:pt x="2381" y="3370"/>
                    <a:pt x="2304" y="3426"/>
                    <a:pt x="2214" y="3494"/>
                  </a:cubicBezTo>
                  <a:cubicBezTo>
                    <a:pt x="2121" y="3560"/>
                    <a:pt x="2034" y="3612"/>
                    <a:pt x="1954" y="3650"/>
                  </a:cubicBezTo>
                  <a:cubicBezTo>
                    <a:pt x="1842" y="3701"/>
                    <a:pt x="1723" y="3739"/>
                    <a:pt x="1603" y="3764"/>
                  </a:cubicBezTo>
                  <a:cubicBezTo>
                    <a:pt x="1481" y="3788"/>
                    <a:pt x="1348" y="3800"/>
                    <a:pt x="1203" y="3800"/>
                  </a:cubicBezTo>
                  <a:cubicBezTo>
                    <a:pt x="862" y="3800"/>
                    <a:pt x="576" y="3695"/>
                    <a:pt x="346" y="3482"/>
                  </a:cubicBezTo>
                  <a:cubicBezTo>
                    <a:pt x="115" y="3272"/>
                    <a:pt x="0" y="3000"/>
                    <a:pt x="0" y="2671"/>
                  </a:cubicBezTo>
                  <a:cubicBezTo>
                    <a:pt x="0" y="2408"/>
                    <a:pt x="59" y="2192"/>
                    <a:pt x="176" y="2026"/>
                  </a:cubicBezTo>
                  <a:cubicBezTo>
                    <a:pt x="293" y="1859"/>
                    <a:pt x="461" y="1728"/>
                    <a:pt x="676" y="1631"/>
                  </a:cubicBezTo>
                  <a:cubicBezTo>
                    <a:pt x="889" y="1535"/>
                    <a:pt x="1152" y="1466"/>
                    <a:pt x="1468" y="1425"/>
                  </a:cubicBezTo>
                  <a:cubicBezTo>
                    <a:pt x="1784" y="1386"/>
                    <a:pt x="2110" y="1354"/>
                    <a:pt x="2449" y="1336"/>
                  </a:cubicBezTo>
                  <a:cubicBezTo>
                    <a:pt x="2449" y="1317"/>
                    <a:pt x="2449" y="1317"/>
                    <a:pt x="2449" y="1317"/>
                  </a:cubicBezTo>
                  <a:cubicBezTo>
                    <a:pt x="2449" y="1117"/>
                    <a:pt x="2368" y="979"/>
                    <a:pt x="2207" y="903"/>
                  </a:cubicBezTo>
                  <a:cubicBezTo>
                    <a:pt x="2046" y="828"/>
                    <a:pt x="1807" y="790"/>
                    <a:pt x="1493" y="790"/>
                  </a:cubicBezTo>
                  <a:cubicBezTo>
                    <a:pt x="1304" y="790"/>
                    <a:pt x="1101" y="823"/>
                    <a:pt x="886" y="892"/>
                  </a:cubicBezTo>
                  <a:cubicBezTo>
                    <a:pt x="672" y="959"/>
                    <a:pt x="517" y="1012"/>
                    <a:pt x="423" y="1048"/>
                  </a:cubicBezTo>
                  <a:close/>
                  <a:moveTo>
                    <a:pt x="2444" y="2763"/>
                  </a:moveTo>
                  <a:cubicBezTo>
                    <a:pt x="2444" y="2014"/>
                    <a:pt x="2444" y="2014"/>
                    <a:pt x="2444" y="2014"/>
                  </a:cubicBezTo>
                  <a:cubicBezTo>
                    <a:pt x="2288" y="2027"/>
                    <a:pt x="2120" y="2046"/>
                    <a:pt x="1939" y="2067"/>
                  </a:cubicBezTo>
                  <a:cubicBezTo>
                    <a:pt x="1759" y="2090"/>
                    <a:pt x="1621" y="2116"/>
                    <a:pt x="1527" y="2146"/>
                  </a:cubicBezTo>
                  <a:cubicBezTo>
                    <a:pt x="1414" y="2182"/>
                    <a:pt x="1325" y="2235"/>
                    <a:pt x="1264" y="2304"/>
                  </a:cubicBezTo>
                  <a:cubicBezTo>
                    <a:pt x="1205" y="2373"/>
                    <a:pt x="1173" y="2463"/>
                    <a:pt x="1173" y="2577"/>
                  </a:cubicBezTo>
                  <a:cubicBezTo>
                    <a:pt x="1173" y="2651"/>
                    <a:pt x="1180" y="2712"/>
                    <a:pt x="1193" y="2760"/>
                  </a:cubicBezTo>
                  <a:cubicBezTo>
                    <a:pt x="1206" y="2806"/>
                    <a:pt x="1238" y="2850"/>
                    <a:pt x="1289" y="2893"/>
                  </a:cubicBezTo>
                  <a:cubicBezTo>
                    <a:pt x="1338" y="2936"/>
                    <a:pt x="1396" y="2967"/>
                    <a:pt x="1465" y="2987"/>
                  </a:cubicBezTo>
                  <a:cubicBezTo>
                    <a:pt x="1532" y="3008"/>
                    <a:pt x="1638" y="3018"/>
                    <a:pt x="1784" y="3018"/>
                  </a:cubicBezTo>
                  <a:cubicBezTo>
                    <a:pt x="1898" y="3018"/>
                    <a:pt x="2014" y="2995"/>
                    <a:pt x="2133" y="2947"/>
                  </a:cubicBezTo>
                  <a:cubicBezTo>
                    <a:pt x="2250" y="2901"/>
                    <a:pt x="2354" y="2839"/>
                    <a:pt x="2444" y="27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10"/>
            <p:cNvSpPr>
              <a:spLocks noEditPoints="1"/>
            </p:cNvSpPr>
            <p:nvPr userDrawn="1"/>
          </p:nvSpPr>
          <p:spPr bwMode="auto">
            <a:xfrm>
              <a:off x="2307" y="1344"/>
              <a:ext cx="627" cy="665"/>
            </a:xfrm>
            <a:custGeom>
              <a:avLst/>
              <a:gdLst>
                <a:gd name="T0" fmla="*/ 1491 w 3586"/>
                <a:gd name="T1" fmla="*/ 790 h 3800"/>
                <a:gd name="T2" fmla="*/ 886 w 3586"/>
                <a:gd name="T3" fmla="*/ 892 h 3800"/>
                <a:gd name="T4" fmla="*/ 423 w 3586"/>
                <a:gd name="T5" fmla="*/ 1048 h 3800"/>
                <a:gd name="T6" fmla="*/ 318 w 3586"/>
                <a:gd name="T7" fmla="*/ 1048 h 3800"/>
                <a:gd name="T8" fmla="*/ 318 w 3586"/>
                <a:gd name="T9" fmla="*/ 179 h 3800"/>
                <a:gd name="T10" fmla="*/ 910 w 3586"/>
                <a:gd name="T11" fmla="*/ 66 h 3800"/>
                <a:gd name="T12" fmla="*/ 1733 w 3586"/>
                <a:gd name="T13" fmla="*/ 0 h 3800"/>
                <a:gd name="T14" fmla="*/ 3150 w 3586"/>
                <a:gd name="T15" fmla="*/ 303 h 3800"/>
                <a:gd name="T16" fmla="*/ 3586 w 3586"/>
                <a:gd name="T17" fmla="*/ 1254 h 3800"/>
                <a:gd name="T18" fmla="*/ 3586 w 3586"/>
                <a:gd name="T19" fmla="*/ 3704 h 3800"/>
                <a:gd name="T20" fmla="*/ 2442 w 3586"/>
                <a:gd name="T21" fmla="*/ 3704 h 3800"/>
                <a:gd name="T22" fmla="*/ 2442 w 3586"/>
                <a:gd name="T23" fmla="*/ 3323 h 3800"/>
                <a:gd name="T24" fmla="*/ 2212 w 3586"/>
                <a:gd name="T25" fmla="*/ 3494 h 3800"/>
                <a:gd name="T26" fmla="*/ 1954 w 3586"/>
                <a:gd name="T27" fmla="*/ 3650 h 3800"/>
                <a:gd name="T28" fmla="*/ 1601 w 3586"/>
                <a:gd name="T29" fmla="*/ 3764 h 3800"/>
                <a:gd name="T30" fmla="*/ 1202 w 3586"/>
                <a:gd name="T31" fmla="*/ 3800 h 3800"/>
                <a:gd name="T32" fmla="*/ 346 w 3586"/>
                <a:gd name="T33" fmla="*/ 3482 h 3800"/>
                <a:gd name="T34" fmla="*/ 0 w 3586"/>
                <a:gd name="T35" fmla="*/ 2671 h 3800"/>
                <a:gd name="T36" fmla="*/ 176 w 3586"/>
                <a:gd name="T37" fmla="*/ 2026 h 3800"/>
                <a:gd name="T38" fmla="*/ 675 w 3586"/>
                <a:gd name="T39" fmla="*/ 1631 h 3800"/>
                <a:gd name="T40" fmla="*/ 1468 w 3586"/>
                <a:gd name="T41" fmla="*/ 1425 h 3800"/>
                <a:gd name="T42" fmla="*/ 2449 w 3586"/>
                <a:gd name="T43" fmla="*/ 1336 h 3800"/>
                <a:gd name="T44" fmla="*/ 2449 w 3586"/>
                <a:gd name="T45" fmla="*/ 1317 h 3800"/>
                <a:gd name="T46" fmla="*/ 2207 w 3586"/>
                <a:gd name="T47" fmla="*/ 903 h 3800"/>
                <a:gd name="T48" fmla="*/ 1491 w 3586"/>
                <a:gd name="T49" fmla="*/ 790 h 3800"/>
                <a:gd name="T50" fmla="*/ 2442 w 3586"/>
                <a:gd name="T51" fmla="*/ 2763 h 3800"/>
                <a:gd name="T52" fmla="*/ 2442 w 3586"/>
                <a:gd name="T53" fmla="*/ 2014 h 3800"/>
                <a:gd name="T54" fmla="*/ 1939 w 3586"/>
                <a:gd name="T55" fmla="*/ 2067 h 3800"/>
                <a:gd name="T56" fmla="*/ 1527 w 3586"/>
                <a:gd name="T57" fmla="*/ 2146 h 3800"/>
                <a:gd name="T58" fmla="*/ 1264 w 3586"/>
                <a:gd name="T59" fmla="*/ 2304 h 3800"/>
                <a:gd name="T60" fmla="*/ 1174 w 3586"/>
                <a:gd name="T61" fmla="*/ 2577 h 3800"/>
                <a:gd name="T62" fmla="*/ 1193 w 3586"/>
                <a:gd name="T63" fmla="*/ 2760 h 3800"/>
                <a:gd name="T64" fmla="*/ 1289 w 3586"/>
                <a:gd name="T65" fmla="*/ 2893 h 3800"/>
                <a:gd name="T66" fmla="*/ 1463 w 3586"/>
                <a:gd name="T67" fmla="*/ 2987 h 3800"/>
                <a:gd name="T68" fmla="*/ 1783 w 3586"/>
                <a:gd name="T69" fmla="*/ 3018 h 3800"/>
                <a:gd name="T70" fmla="*/ 2131 w 3586"/>
                <a:gd name="T71" fmla="*/ 2947 h 3800"/>
                <a:gd name="T72" fmla="*/ 2442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1491" y="790"/>
                  </a:moveTo>
                  <a:cubicBezTo>
                    <a:pt x="1302" y="790"/>
                    <a:pt x="1101" y="823"/>
                    <a:pt x="886" y="892"/>
                  </a:cubicBezTo>
                  <a:cubicBezTo>
                    <a:pt x="670" y="959"/>
                    <a:pt x="517" y="1012"/>
                    <a:pt x="423" y="1048"/>
                  </a:cubicBezTo>
                  <a:cubicBezTo>
                    <a:pt x="318" y="1048"/>
                    <a:pt x="318" y="1048"/>
                    <a:pt x="318" y="1048"/>
                  </a:cubicBezTo>
                  <a:cubicBezTo>
                    <a:pt x="318" y="179"/>
                    <a:pt x="318" y="179"/>
                    <a:pt x="318" y="179"/>
                  </a:cubicBezTo>
                  <a:cubicBezTo>
                    <a:pt x="440" y="148"/>
                    <a:pt x="637" y="110"/>
                    <a:pt x="910" y="66"/>
                  </a:cubicBezTo>
                  <a:cubicBezTo>
                    <a:pt x="1183" y="23"/>
                    <a:pt x="1458" y="0"/>
                    <a:pt x="1733" y="0"/>
                  </a:cubicBezTo>
                  <a:cubicBezTo>
                    <a:pt x="2387" y="0"/>
                    <a:pt x="2859" y="102"/>
                    <a:pt x="3150" y="303"/>
                  </a:cubicBezTo>
                  <a:cubicBezTo>
                    <a:pt x="3441" y="505"/>
                    <a:pt x="3586" y="823"/>
                    <a:pt x="3586" y="1254"/>
                  </a:cubicBezTo>
                  <a:cubicBezTo>
                    <a:pt x="3586" y="3704"/>
                    <a:pt x="3586" y="3704"/>
                    <a:pt x="3586" y="3704"/>
                  </a:cubicBezTo>
                  <a:cubicBezTo>
                    <a:pt x="2442" y="3704"/>
                    <a:pt x="2442" y="3704"/>
                    <a:pt x="2442" y="3704"/>
                  </a:cubicBezTo>
                  <a:cubicBezTo>
                    <a:pt x="2442" y="3323"/>
                    <a:pt x="2442" y="3323"/>
                    <a:pt x="2442" y="3323"/>
                  </a:cubicBezTo>
                  <a:cubicBezTo>
                    <a:pt x="2380" y="3370"/>
                    <a:pt x="2304" y="3426"/>
                    <a:pt x="2212" y="3494"/>
                  </a:cubicBezTo>
                  <a:cubicBezTo>
                    <a:pt x="2120" y="3560"/>
                    <a:pt x="2034" y="3612"/>
                    <a:pt x="1954" y="3650"/>
                  </a:cubicBezTo>
                  <a:cubicBezTo>
                    <a:pt x="1840" y="3701"/>
                    <a:pt x="1723" y="3739"/>
                    <a:pt x="1601" y="3764"/>
                  </a:cubicBezTo>
                  <a:cubicBezTo>
                    <a:pt x="1480" y="3788"/>
                    <a:pt x="1348" y="3800"/>
                    <a:pt x="1202" y="3800"/>
                  </a:cubicBezTo>
                  <a:cubicBezTo>
                    <a:pt x="861" y="3800"/>
                    <a:pt x="576" y="3695"/>
                    <a:pt x="346" y="3482"/>
                  </a:cubicBezTo>
                  <a:cubicBezTo>
                    <a:pt x="115" y="3272"/>
                    <a:pt x="0" y="3000"/>
                    <a:pt x="0" y="2671"/>
                  </a:cubicBezTo>
                  <a:cubicBezTo>
                    <a:pt x="0" y="2408"/>
                    <a:pt x="59" y="2192"/>
                    <a:pt x="176" y="2026"/>
                  </a:cubicBezTo>
                  <a:cubicBezTo>
                    <a:pt x="293" y="1859"/>
                    <a:pt x="459" y="1728"/>
                    <a:pt x="675" y="1631"/>
                  </a:cubicBezTo>
                  <a:cubicBezTo>
                    <a:pt x="887" y="1535"/>
                    <a:pt x="1152" y="1466"/>
                    <a:pt x="1468" y="1425"/>
                  </a:cubicBezTo>
                  <a:cubicBezTo>
                    <a:pt x="1783" y="1386"/>
                    <a:pt x="2110" y="1354"/>
                    <a:pt x="2449" y="1336"/>
                  </a:cubicBezTo>
                  <a:cubicBezTo>
                    <a:pt x="2449" y="1317"/>
                    <a:pt x="2449" y="1317"/>
                    <a:pt x="2449" y="1317"/>
                  </a:cubicBezTo>
                  <a:cubicBezTo>
                    <a:pt x="2449" y="1117"/>
                    <a:pt x="2368" y="979"/>
                    <a:pt x="2207" y="903"/>
                  </a:cubicBezTo>
                  <a:cubicBezTo>
                    <a:pt x="2044" y="828"/>
                    <a:pt x="1807" y="790"/>
                    <a:pt x="1491" y="790"/>
                  </a:cubicBezTo>
                  <a:close/>
                  <a:moveTo>
                    <a:pt x="2442" y="2763"/>
                  </a:moveTo>
                  <a:cubicBezTo>
                    <a:pt x="2442" y="2014"/>
                    <a:pt x="2442" y="2014"/>
                    <a:pt x="2442" y="2014"/>
                  </a:cubicBezTo>
                  <a:cubicBezTo>
                    <a:pt x="2288" y="2027"/>
                    <a:pt x="2120" y="2046"/>
                    <a:pt x="1939" y="2067"/>
                  </a:cubicBezTo>
                  <a:cubicBezTo>
                    <a:pt x="1758" y="2090"/>
                    <a:pt x="1621" y="2116"/>
                    <a:pt x="1527" y="2146"/>
                  </a:cubicBezTo>
                  <a:cubicBezTo>
                    <a:pt x="1412" y="2182"/>
                    <a:pt x="1325" y="2235"/>
                    <a:pt x="1264" y="2304"/>
                  </a:cubicBezTo>
                  <a:cubicBezTo>
                    <a:pt x="1203" y="2373"/>
                    <a:pt x="1174" y="2463"/>
                    <a:pt x="1174" y="2577"/>
                  </a:cubicBezTo>
                  <a:cubicBezTo>
                    <a:pt x="1174" y="2651"/>
                    <a:pt x="1180" y="2712"/>
                    <a:pt x="1193" y="2760"/>
                  </a:cubicBezTo>
                  <a:cubicBezTo>
                    <a:pt x="1205" y="2806"/>
                    <a:pt x="1238" y="2850"/>
                    <a:pt x="1289" y="2893"/>
                  </a:cubicBezTo>
                  <a:cubicBezTo>
                    <a:pt x="1337" y="2936"/>
                    <a:pt x="1396" y="2967"/>
                    <a:pt x="1463" y="2987"/>
                  </a:cubicBezTo>
                  <a:cubicBezTo>
                    <a:pt x="1532" y="3008"/>
                    <a:pt x="1638" y="3018"/>
                    <a:pt x="1783" y="3018"/>
                  </a:cubicBezTo>
                  <a:cubicBezTo>
                    <a:pt x="1898" y="3018"/>
                    <a:pt x="2013" y="2995"/>
                    <a:pt x="2131" y="2947"/>
                  </a:cubicBezTo>
                  <a:cubicBezTo>
                    <a:pt x="2250" y="2901"/>
                    <a:pt x="2354" y="2839"/>
                    <a:pt x="2442" y="27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11"/>
            <p:cNvSpPr>
              <a:spLocks noEditPoints="1"/>
            </p:cNvSpPr>
            <p:nvPr userDrawn="1"/>
          </p:nvSpPr>
          <p:spPr bwMode="auto">
            <a:xfrm>
              <a:off x="-166" y="657"/>
              <a:ext cx="2504" cy="1926"/>
            </a:xfrm>
            <a:custGeom>
              <a:avLst/>
              <a:gdLst>
                <a:gd name="T0" fmla="*/ 9239 w 14324"/>
                <a:gd name="T1" fmla="*/ 915 h 11013"/>
                <a:gd name="T2" fmla="*/ 3968 w 14324"/>
                <a:gd name="T3" fmla="*/ 232 h 11013"/>
                <a:gd name="T4" fmla="*/ 3969 w 14324"/>
                <a:gd name="T5" fmla="*/ 234 h 11013"/>
                <a:gd name="T6" fmla="*/ 8294 w 14324"/>
                <a:gd name="T7" fmla="*/ 800 h 11013"/>
                <a:gd name="T8" fmla="*/ 10916 w 14324"/>
                <a:gd name="T9" fmla="*/ 2561 h 11013"/>
                <a:gd name="T10" fmla="*/ 4631 w 14324"/>
                <a:gd name="T11" fmla="*/ 949 h 11013"/>
                <a:gd name="T12" fmla="*/ 5034 w 14324"/>
                <a:gd name="T13" fmla="*/ 1728 h 11013"/>
                <a:gd name="T14" fmla="*/ 1529 w 14324"/>
                <a:gd name="T15" fmla="*/ 3667 h 11013"/>
                <a:gd name="T16" fmla="*/ 5085 w 14324"/>
                <a:gd name="T17" fmla="*/ 10098 h 11013"/>
                <a:gd name="T18" fmla="*/ 10355 w 14324"/>
                <a:gd name="T19" fmla="*/ 10781 h 11013"/>
                <a:gd name="T20" fmla="*/ 10355 w 14324"/>
                <a:gd name="T21" fmla="*/ 10779 h 11013"/>
                <a:gd name="T22" fmla="*/ 6028 w 14324"/>
                <a:gd name="T23" fmla="*/ 10213 h 11013"/>
                <a:gd name="T24" fmla="*/ 3487 w 14324"/>
                <a:gd name="T25" fmla="*/ 8470 h 11013"/>
                <a:gd name="T26" fmla="*/ 9649 w 14324"/>
                <a:gd name="T27" fmla="*/ 10235 h 11013"/>
                <a:gd name="T28" fmla="*/ 9139 w 14324"/>
                <a:gd name="T29" fmla="*/ 9323 h 11013"/>
                <a:gd name="T30" fmla="*/ 12794 w 14324"/>
                <a:gd name="T31" fmla="*/ 7347 h 11013"/>
                <a:gd name="T32" fmla="*/ 9239 w 14324"/>
                <a:gd name="T33" fmla="*/ 915 h 11013"/>
                <a:gd name="T34" fmla="*/ 8989 w 14324"/>
                <a:gd name="T35" fmla="*/ 9152 h 11013"/>
                <a:gd name="T36" fmla="*/ 8398 w 14324"/>
                <a:gd name="T37" fmla="*/ 8001 h 11013"/>
                <a:gd name="T38" fmla="*/ 10169 w 14324"/>
                <a:gd name="T39" fmla="*/ 8001 h 11013"/>
                <a:gd name="T40" fmla="*/ 8989 w 14324"/>
                <a:gd name="T41" fmla="*/ 9152 h 11013"/>
                <a:gd name="T42" fmla="*/ 11293 w 14324"/>
                <a:gd name="T43" fmla="*/ 6150 h 11013"/>
                <a:gd name="T44" fmla="*/ 10950 w 14324"/>
                <a:gd name="T45" fmla="*/ 6535 h 11013"/>
                <a:gd name="T46" fmla="*/ 9529 w 14324"/>
                <a:gd name="T47" fmla="*/ 7437 h 11013"/>
                <a:gd name="T48" fmla="*/ 8355 w 14324"/>
                <a:gd name="T49" fmla="*/ 7822 h 11013"/>
                <a:gd name="T50" fmla="*/ 8347 w 14324"/>
                <a:gd name="T51" fmla="*/ 7824 h 11013"/>
                <a:gd name="T52" fmla="*/ 8303 w 14324"/>
                <a:gd name="T53" fmla="*/ 7834 h 11013"/>
                <a:gd name="T54" fmla="*/ 7822 w 14324"/>
                <a:gd name="T55" fmla="*/ 6950 h 11013"/>
                <a:gd name="T56" fmla="*/ 3418 w 14324"/>
                <a:gd name="T57" fmla="*/ 8235 h 11013"/>
                <a:gd name="T58" fmla="*/ 3262 w 14324"/>
                <a:gd name="T59" fmla="*/ 8281 h 11013"/>
                <a:gd name="T60" fmla="*/ 3237 w 14324"/>
                <a:gd name="T61" fmla="*/ 8248 h 11013"/>
                <a:gd name="T62" fmla="*/ 3043 w 14324"/>
                <a:gd name="T63" fmla="*/ 4863 h 11013"/>
                <a:gd name="T64" fmla="*/ 4725 w 14324"/>
                <a:gd name="T65" fmla="*/ 3604 h 11013"/>
                <a:gd name="T66" fmla="*/ 5852 w 14324"/>
                <a:gd name="T67" fmla="*/ 3235 h 11013"/>
                <a:gd name="T68" fmla="*/ 5895 w 14324"/>
                <a:gd name="T69" fmla="*/ 3227 h 11013"/>
                <a:gd name="T70" fmla="*/ 6430 w 14324"/>
                <a:gd name="T71" fmla="*/ 4154 h 11013"/>
                <a:gd name="T72" fmla="*/ 10977 w 14324"/>
                <a:gd name="T73" fmla="*/ 2761 h 11013"/>
                <a:gd name="T74" fmla="*/ 11076 w 14324"/>
                <a:gd name="T75" fmla="*/ 2732 h 11013"/>
                <a:gd name="T76" fmla="*/ 11100 w 14324"/>
                <a:gd name="T77" fmla="*/ 2766 h 11013"/>
                <a:gd name="T78" fmla="*/ 11293 w 14324"/>
                <a:gd name="T79" fmla="*/ 6150 h 1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24" h="11013">
                  <a:moveTo>
                    <a:pt x="9239" y="915"/>
                  </a:moveTo>
                  <a:cubicBezTo>
                    <a:pt x="7498" y="209"/>
                    <a:pt x="5612" y="0"/>
                    <a:pt x="3968" y="232"/>
                  </a:cubicBezTo>
                  <a:cubicBezTo>
                    <a:pt x="3969" y="234"/>
                    <a:pt x="3969" y="234"/>
                    <a:pt x="3969" y="234"/>
                  </a:cubicBezTo>
                  <a:cubicBezTo>
                    <a:pt x="5130" y="74"/>
                    <a:pt x="6866" y="222"/>
                    <a:pt x="8294" y="800"/>
                  </a:cubicBezTo>
                  <a:cubicBezTo>
                    <a:pt x="9384" y="1242"/>
                    <a:pt x="10248" y="1855"/>
                    <a:pt x="10916" y="2561"/>
                  </a:cubicBezTo>
                  <a:cubicBezTo>
                    <a:pt x="4631" y="949"/>
                    <a:pt x="4631" y="949"/>
                    <a:pt x="4631" y="949"/>
                  </a:cubicBezTo>
                  <a:cubicBezTo>
                    <a:pt x="5034" y="1728"/>
                    <a:pt x="5034" y="1728"/>
                    <a:pt x="5034" y="1728"/>
                  </a:cubicBezTo>
                  <a:cubicBezTo>
                    <a:pt x="3491" y="1995"/>
                    <a:pt x="2258" y="2650"/>
                    <a:pt x="1529" y="3667"/>
                  </a:cubicBezTo>
                  <a:cubicBezTo>
                    <a:pt x="0" y="5803"/>
                    <a:pt x="1591" y="8683"/>
                    <a:pt x="5085" y="10098"/>
                  </a:cubicBezTo>
                  <a:cubicBezTo>
                    <a:pt x="6826" y="10804"/>
                    <a:pt x="8712" y="11013"/>
                    <a:pt x="10355" y="10781"/>
                  </a:cubicBezTo>
                  <a:cubicBezTo>
                    <a:pt x="10355" y="10779"/>
                    <a:pt x="10355" y="10779"/>
                    <a:pt x="10355" y="10779"/>
                  </a:cubicBezTo>
                  <a:cubicBezTo>
                    <a:pt x="9195" y="10939"/>
                    <a:pt x="7458" y="10791"/>
                    <a:pt x="6028" y="10213"/>
                  </a:cubicBezTo>
                  <a:cubicBezTo>
                    <a:pt x="4940" y="9772"/>
                    <a:pt x="4075" y="9158"/>
                    <a:pt x="3487" y="8470"/>
                  </a:cubicBezTo>
                  <a:cubicBezTo>
                    <a:pt x="9649" y="10235"/>
                    <a:pt x="9649" y="10235"/>
                    <a:pt x="9649" y="10235"/>
                  </a:cubicBezTo>
                  <a:cubicBezTo>
                    <a:pt x="9139" y="9323"/>
                    <a:pt x="9139" y="9323"/>
                    <a:pt x="9139" y="9323"/>
                  </a:cubicBezTo>
                  <a:cubicBezTo>
                    <a:pt x="10682" y="9056"/>
                    <a:pt x="12066" y="8363"/>
                    <a:pt x="12794" y="7347"/>
                  </a:cubicBezTo>
                  <a:cubicBezTo>
                    <a:pt x="14324" y="5210"/>
                    <a:pt x="12733" y="2330"/>
                    <a:pt x="9239" y="915"/>
                  </a:cubicBezTo>
                  <a:close/>
                  <a:moveTo>
                    <a:pt x="8989" y="9152"/>
                  </a:moveTo>
                  <a:cubicBezTo>
                    <a:pt x="8398" y="8001"/>
                    <a:pt x="8398" y="8001"/>
                    <a:pt x="8398" y="8001"/>
                  </a:cubicBezTo>
                  <a:cubicBezTo>
                    <a:pt x="10169" y="8001"/>
                    <a:pt x="10169" y="8001"/>
                    <a:pt x="10169" y="8001"/>
                  </a:cubicBezTo>
                  <a:lnTo>
                    <a:pt x="8989" y="9152"/>
                  </a:lnTo>
                  <a:close/>
                  <a:moveTo>
                    <a:pt x="11293" y="6150"/>
                  </a:moveTo>
                  <a:cubicBezTo>
                    <a:pt x="11201" y="6277"/>
                    <a:pt x="11085" y="6407"/>
                    <a:pt x="10950" y="6535"/>
                  </a:cubicBezTo>
                  <a:cubicBezTo>
                    <a:pt x="10580" y="6905"/>
                    <a:pt x="10101" y="7210"/>
                    <a:pt x="9529" y="7437"/>
                  </a:cubicBezTo>
                  <a:cubicBezTo>
                    <a:pt x="9149" y="7603"/>
                    <a:pt x="8742" y="7736"/>
                    <a:pt x="8355" y="7822"/>
                  </a:cubicBezTo>
                  <a:cubicBezTo>
                    <a:pt x="8352" y="7822"/>
                    <a:pt x="8350" y="7824"/>
                    <a:pt x="8347" y="7824"/>
                  </a:cubicBezTo>
                  <a:cubicBezTo>
                    <a:pt x="8303" y="7834"/>
                    <a:pt x="8303" y="7834"/>
                    <a:pt x="8303" y="7834"/>
                  </a:cubicBezTo>
                  <a:cubicBezTo>
                    <a:pt x="7822" y="6950"/>
                    <a:pt x="7822" y="6950"/>
                    <a:pt x="7822" y="6950"/>
                  </a:cubicBezTo>
                  <a:cubicBezTo>
                    <a:pt x="3418" y="8235"/>
                    <a:pt x="3418" y="8235"/>
                    <a:pt x="3418" y="8235"/>
                  </a:cubicBezTo>
                  <a:cubicBezTo>
                    <a:pt x="3262" y="8281"/>
                    <a:pt x="3262" y="8281"/>
                    <a:pt x="3262" y="8281"/>
                  </a:cubicBezTo>
                  <a:cubicBezTo>
                    <a:pt x="3237" y="8248"/>
                    <a:pt x="3237" y="8248"/>
                    <a:pt x="3237" y="8248"/>
                  </a:cubicBezTo>
                  <a:cubicBezTo>
                    <a:pt x="2394" y="7103"/>
                    <a:pt x="2324" y="5869"/>
                    <a:pt x="3043" y="4863"/>
                  </a:cubicBezTo>
                  <a:cubicBezTo>
                    <a:pt x="3418" y="4340"/>
                    <a:pt x="4001" y="3904"/>
                    <a:pt x="4725" y="3604"/>
                  </a:cubicBezTo>
                  <a:cubicBezTo>
                    <a:pt x="5085" y="3444"/>
                    <a:pt x="5464" y="3321"/>
                    <a:pt x="5852" y="3235"/>
                  </a:cubicBezTo>
                  <a:cubicBezTo>
                    <a:pt x="5895" y="3227"/>
                    <a:pt x="5895" y="3227"/>
                    <a:pt x="5895" y="3227"/>
                  </a:cubicBezTo>
                  <a:cubicBezTo>
                    <a:pt x="6430" y="4154"/>
                    <a:pt x="6430" y="4154"/>
                    <a:pt x="6430" y="4154"/>
                  </a:cubicBezTo>
                  <a:cubicBezTo>
                    <a:pt x="10977" y="2761"/>
                    <a:pt x="10977" y="2761"/>
                    <a:pt x="10977" y="2761"/>
                  </a:cubicBezTo>
                  <a:cubicBezTo>
                    <a:pt x="11076" y="2732"/>
                    <a:pt x="11076" y="2732"/>
                    <a:pt x="11076" y="2732"/>
                  </a:cubicBezTo>
                  <a:cubicBezTo>
                    <a:pt x="11100" y="2766"/>
                    <a:pt x="11100" y="2766"/>
                    <a:pt x="11100" y="2766"/>
                  </a:cubicBezTo>
                  <a:cubicBezTo>
                    <a:pt x="11943" y="3912"/>
                    <a:pt x="12012" y="5144"/>
                    <a:pt x="11293" y="6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1243625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AE4D9-2D3D-0644-9778-C574DBB348D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7C259D-77ED-0247-9886-E4337EC269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F5A38D5-3E65-9246-B1FC-D0F7AA6A190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2596D-B79F-2645-9B85-2C5A1BF758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161EC38-2C81-8842-B561-012192BB154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82DFF-3B58-274F-938C-BB3429300D84}"/>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8" name="Footer Placeholder 7">
            <a:extLst>
              <a:ext uri="{FF2B5EF4-FFF2-40B4-BE49-F238E27FC236}">
                <a16:creationId xmlns:a16="http://schemas.microsoft.com/office/drawing/2014/main" id="{7C055D94-085A-F64D-8BFB-837DABF2E3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529EB5-17C6-A748-8506-0DF2C5DCBBAC}"/>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17807111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609585">
              <a:defRPr/>
            </a:pPr>
            <a:fld id="{2901B45F-83E6-41DD-81FE-3D61A4139122}" type="slidenum">
              <a:rPr lang="en-AU" smtClean="0">
                <a:solidFill>
                  <a:srgbClr val="8A8C8E"/>
                </a:solidFill>
              </a:rPr>
              <a:pPr defTabSz="609585">
                <a:defRPr/>
              </a:pPr>
              <a:t>‹#›</a:t>
            </a:fld>
            <a:endParaRPr lang="en-AU">
              <a:solidFill>
                <a:srgbClr val="8A8C8E"/>
              </a:solidFill>
            </a:endParaRPr>
          </a:p>
        </p:txBody>
      </p:sp>
      <p:sp>
        <p:nvSpPr>
          <p:cNvPr id="4" name="Footer Placeholder 3"/>
          <p:cNvSpPr>
            <a:spLocks noGrp="1"/>
          </p:cNvSpPr>
          <p:nvPr>
            <p:ph type="ftr" sz="quarter" idx="11"/>
          </p:nvPr>
        </p:nvSpPr>
        <p:spPr/>
        <p:txBody>
          <a:bodyPr/>
          <a:lstStyle>
            <a:lvl1pPr>
              <a:defRPr/>
            </a:lvl1pPr>
          </a:lstStyle>
          <a:p>
            <a:pPr defTabSz="609585">
              <a:defRPr/>
            </a:pPr>
            <a:r>
              <a:rPr lang="en-AU">
                <a:solidFill>
                  <a:prstClr val="black">
                    <a:tint val="75000"/>
                  </a:prstClr>
                </a:solidFill>
              </a:rPr>
              <a:t>aarnet.edu.au </a:t>
            </a:r>
            <a:r>
              <a:rPr lang="en-AU">
                <a:solidFill>
                  <a:srgbClr val="F7941E"/>
                </a:solidFill>
              </a:rPr>
              <a:t>|</a:t>
            </a:r>
          </a:p>
        </p:txBody>
      </p:sp>
      <p:sp>
        <p:nvSpPr>
          <p:cNvPr id="5" name="Text Placeholder 4"/>
          <p:cNvSpPr>
            <a:spLocks noGrp="1"/>
          </p:cNvSpPr>
          <p:nvPr>
            <p:ph type="body" sz="quarter" idx="12" hasCustomPrompt="1"/>
          </p:nvPr>
        </p:nvSpPr>
        <p:spPr>
          <a:xfrm>
            <a:off x="537634" y="490515"/>
            <a:ext cx="9052020" cy="783804"/>
          </a:xfrm>
        </p:spPr>
        <p:txBody>
          <a:bodyPr wrap="square">
            <a:spAutoFit/>
          </a:bodyPr>
          <a:lstStyle>
            <a:lvl1pPr algn="l">
              <a:lnSpc>
                <a:spcPct val="85000"/>
              </a:lnSpc>
              <a:spcBef>
                <a:spcPts val="0"/>
              </a:spcBef>
              <a:defRPr sz="3733" b="0" cap="all" baseline="0">
                <a:solidFill>
                  <a:schemeClr val="accent1"/>
                </a:solidFill>
              </a:defRPr>
            </a:lvl1pPr>
            <a:lvl2pPr marL="0" indent="0" algn="l">
              <a:spcBef>
                <a:spcPts val="0"/>
              </a:spcBef>
              <a:buNone/>
              <a:defRPr sz="2133">
                <a:solidFill>
                  <a:schemeClr val="tx1"/>
                </a:solidFill>
              </a:defRPr>
            </a:lvl2pPr>
          </a:lstStyle>
          <a:p>
            <a:pPr lvl="0"/>
            <a:r>
              <a:rPr lang="en-US"/>
              <a:t>Slide title</a:t>
            </a:r>
          </a:p>
          <a:p>
            <a:pPr lvl="1"/>
            <a:r>
              <a:rPr lang="en-US"/>
              <a:t>Subtitle</a:t>
            </a:r>
          </a:p>
        </p:txBody>
      </p:sp>
    </p:spTree>
    <p:extLst>
      <p:ext uri="{BB962C8B-B14F-4D97-AF65-F5344CB8AC3E}">
        <p14:creationId xmlns:p14="http://schemas.microsoft.com/office/powerpoint/2010/main" val="373889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537634" y="490515"/>
            <a:ext cx="9052020" cy="783804"/>
          </a:xfrm>
        </p:spPr>
        <p:txBody>
          <a:bodyPr wrap="square">
            <a:spAutoFit/>
          </a:bodyPr>
          <a:lstStyle>
            <a:lvl1pPr algn="l">
              <a:lnSpc>
                <a:spcPct val="85000"/>
              </a:lnSpc>
              <a:spcBef>
                <a:spcPts val="0"/>
              </a:spcBef>
              <a:defRPr sz="3733" b="0" cap="all" baseline="0">
                <a:solidFill>
                  <a:schemeClr val="accent1"/>
                </a:solidFill>
              </a:defRPr>
            </a:lvl1pPr>
            <a:lvl2pPr marL="0" indent="0" algn="l">
              <a:spcBef>
                <a:spcPts val="0"/>
              </a:spcBef>
              <a:buNone/>
              <a:defRPr sz="2133">
                <a:solidFill>
                  <a:schemeClr val="tx1"/>
                </a:solidFill>
              </a:defRPr>
            </a:lvl2pPr>
          </a:lstStyle>
          <a:p>
            <a:pPr lvl="0"/>
            <a:r>
              <a:rPr lang="en-US"/>
              <a:t>Slide title</a:t>
            </a:r>
          </a:p>
          <a:p>
            <a:pPr lvl="1"/>
            <a:r>
              <a:rPr lang="en-US"/>
              <a:t>Subtitle</a:t>
            </a:r>
          </a:p>
        </p:txBody>
      </p:sp>
      <p:grpSp>
        <p:nvGrpSpPr>
          <p:cNvPr id="6" name="Group 5"/>
          <p:cNvGrpSpPr>
            <a:grpSpLocks noChangeAspect="1"/>
          </p:cNvGrpSpPr>
          <p:nvPr userDrawn="1"/>
        </p:nvGrpSpPr>
        <p:grpSpPr>
          <a:xfrm>
            <a:off x="10785849" y="6234167"/>
            <a:ext cx="882385" cy="288000"/>
            <a:chOff x="8231188" y="4478338"/>
            <a:chExt cx="457201" cy="149225"/>
          </a:xfrm>
        </p:grpSpPr>
        <p:sp>
          <p:nvSpPr>
            <p:cNvPr id="7" name="Freeform 5"/>
            <p:cNvSpPr>
              <a:spLocks/>
            </p:cNvSpPr>
            <p:nvPr userDrawn="1"/>
          </p:nvSpPr>
          <p:spPr bwMode="auto">
            <a:xfrm>
              <a:off x="8658226" y="4519613"/>
              <a:ext cx="30163" cy="63500"/>
            </a:xfrm>
            <a:custGeom>
              <a:avLst/>
              <a:gdLst>
                <a:gd name="T0" fmla="*/ 70 w 70"/>
                <a:gd name="T1" fmla="*/ 125 h 145"/>
                <a:gd name="T2" fmla="*/ 70 w 70"/>
                <a:gd name="T3" fmla="*/ 142 h 145"/>
                <a:gd name="T4" fmla="*/ 59 w 70"/>
                <a:gd name="T5" fmla="*/ 144 h 145"/>
                <a:gd name="T6" fmla="*/ 48 w 70"/>
                <a:gd name="T7" fmla="*/ 145 h 145"/>
                <a:gd name="T8" fmla="*/ 22 w 70"/>
                <a:gd name="T9" fmla="*/ 136 h 145"/>
                <a:gd name="T10" fmla="*/ 13 w 70"/>
                <a:gd name="T11" fmla="*/ 107 h 145"/>
                <a:gd name="T12" fmla="*/ 13 w 70"/>
                <a:gd name="T13" fmla="*/ 48 h 145"/>
                <a:gd name="T14" fmla="*/ 0 w 70"/>
                <a:gd name="T15" fmla="*/ 48 h 145"/>
                <a:gd name="T16" fmla="*/ 0 w 70"/>
                <a:gd name="T17" fmla="*/ 32 h 145"/>
                <a:gd name="T18" fmla="*/ 13 w 70"/>
                <a:gd name="T19" fmla="*/ 32 h 145"/>
                <a:gd name="T20" fmla="*/ 13 w 70"/>
                <a:gd name="T21" fmla="*/ 0 h 145"/>
                <a:gd name="T22" fmla="*/ 32 w 70"/>
                <a:gd name="T23" fmla="*/ 0 h 145"/>
                <a:gd name="T24" fmla="*/ 32 w 70"/>
                <a:gd name="T25" fmla="*/ 32 h 145"/>
                <a:gd name="T26" fmla="*/ 70 w 70"/>
                <a:gd name="T27" fmla="*/ 32 h 145"/>
                <a:gd name="T28" fmla="*/ 70 w 70"/>
                <a:gd name="T29" fmla="*/ 48 h 145"/>
                <a:gd name="T30" fmla="*/ 32 w 70"/>
                <a:gd name="T31" fmla="*/ 48 h 145"/>
                <a:gd name="T32" fmla="*/ 32 w 70"/>
                <a:gd name="T33" fmla="*/ 98 h 145"/>
                <a:gd name="T34" fmla="*/ 32 w 70"/>
                <a:gd name="T35" fmla="*/ 112 h 145"/>
                <a:gd name="T36" fmla="*/ 35 w 70"/>
                <a:gd name="T37" fmla="*/ 121 h 145"/>
                <a:gd name="T38" fmla="*/ 41 w 70"/>
                <a:gd name="T39" fmla="*/ 127 h 145"/>
                <a:gd name="T40" fmla="*/ 53 w 70"/>
                <a:gd name="T41" fmla="*/ 129 h 145"/>
                <a:gd name="T42" fmla="*/ 62 w 70"/>
                <a:gd name="T43" fmla="*/ 128 h 145"/>
                <a:gd name="T44" fmla="*/ 69 w 70"/>
                <a:gd name="T45" fmla="*/ 125 h 145"/>
                <a:gd name="T46" fmla="*/ 70 w 70"/>
                <a:gd name="T47" fmla="*/ 12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145">
                  <a:moveTo>
                    <a:pt x="70" y="125"/>
                  </a:moveTo>
                  <a:cubicBezTo>
                    <a:pt x="70" y="142"/>
                    <a:pt x="70" y="142"/>
                    <a:pt x="70" y="142"/>
                  </a:cubicBezTo>
                  <a:cubicBezTo>
                    <a:pt x="67" y="143"/>
                    <a:pt x="63" y="144"/>
                    <a:pt x="59" y="144"/>
                  </a:cubicBezTo>
                  <a:cubicBezTo>
                    <a:pt x="55" y="145"/>
                    <a:pt x="51" y="145"/>
                    <a:pt x="48" y="145"/>
                  </a:cubicBezTo>
                  <a:cubicBezTo>
                    <a:pt x="36" y="145"/>
                    <a:pt x="28" y="142"/>
                    <a:pt x="22" y="136"/>
                  </a:cubicBezTo>
                  <a:cubicBezTo>
                    <a:pt x="16" y="130"/>
                    <a:pt x="13" y="120"/>
                    <a:pt x="13" y="107"/>
                  </a:cubicBezTo>
                  <a:cubicBezTo>
                    <a:pt x="13" y="48"/>
                    <a:pt x="13" y="48"/>
                    <a:pt x="13" y="48"/>
                  </a:cubicBezTo>
                  <a:cubicBezTo>
                    <a:pt x="0" y="48"/>
                    <a:pt x="0" y="48"/>
                    <a:pt x="0" y="48"/>
                  </a:cubicBezTo>
                  <a:cubicBezTo>
                    <a:pt x="0" y="32"/>
                    <a:pt x="0" y="32"/>
                    <a:pt x="0" y="32"/>
                  </a:cubicBezTo>
                  <a:cubicBezTo>
                    <a:pt x="13" y="32"/>
                    <a:pt x="13" y="32"/>
                    <a:pt x="13" y="32"/>
                  </a:cubicBezTo>
                  <a:cubicBezTo>
                    <a:pt x="13" y="0"/>
                    <a:pt x="13" y="0"/>
                    <a:pt x="13" y="0"/>
                  </a:cubicBezTo>
                  <a:cubicBezTo>
                    <a:pt x="32" y="0"/>
                    <a:pt x="32" y="0"/>
                    <a:pt x="32" y="0"/>
                  </a:cubicBezTo>
                  <a:cubicBezTo>
                    <a:pt x="32" y="32"/>
                    <a:pt x="32" y="32"/>
                    <a:pt x="32" y="32"/>
                  </a:cubicBezTo>
                  <a:cubicBezTo>
                    <a:pt x="70" y="32"/>
                    <a:pt x="70" y="32"/>
                    <a:pt x="70" y="32"/>
                  </a:cubicBezTo>
                  <a:cubicBezTo>
                    <a:pt x="70" y="48"/>
                    <a:pt x="70" y="48"/>
                    <a:pt x="70" y="48"/>
                  </a:cubicBezTo>
                  <a:cubicBezTo>
                    <a:pt x="32" y="48"/>
                    <a:pt x="32" y="48"/>
                    <a:pt x="32" y="48"/>
                  </a:cubicBezTo>
                  <a:cubicBezTo>
                    <a:pt x="32" y="98"/>
                    <a:pt x="32" y="98"/>
                    <a:pt x="32" y="98"/>
                  </a:cubicBezTo>
                  <a:cubicBezTo>
                    <a:pt x="32" y="104"/>
                    <a:pt x="32" y="109"/>
                    <a:pt x="32" y="112"/>
                  </a:cubicBezTo>
                  <a:cubicBezTo>
                    <a:pt x="32" y="115"/>
                    <a:pt x="33" y="119"/>
                    <a:pt x="35" y="121"/>
                  </a:cubicBezTo>
                  <a:cubicBezTo>
                    <a:pt x="36" y="124"/>
                    <a:pt x="38" y="126"/>
                    <a:pt x="41" y="127"/>
                  </a:cubicBezTo>
                  <a:cubicBezTo>
                    <a:pt x="43" y="128"/>
                    <a:pt x="47" y="129"/>
                    <a:pt x="53" y="129"/>
                  </a:cubicBezTo>
                  <a:cubicBezTo>
                    <a:pt x="56" y="129"/>
                    <a:pt x="59" y="129"/>
                    <a:pt x="62" y="128"/>
                  </a:cubicBezTo>
                  <a:cubicBezTo>
                    <a:pt x="65" y="127"/>
                    <a:pt x="68" y="126"/>
                    <a:pt x="69" y="125"/>
                  </a:cubicBezTo>
                  <a:lnTo>
                    <a:pt x="70" y="125"/>
                  </a:ln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6"/>
            <p:cNvSpPr>
              <a:spLocks noEditPoints="1"/>
            </p:cNvSpPr>
            <p:nvPr userDrawn="1"/>
          </p:nvSpPr>
          <p:spPr bwMode="auto">
            <a:xfrm>
              <a:off x="8613776" y="4532313"/>
              <a:ext cx="42863" cy="50800"/>
            </a:xfrm>
            <a:custGeom>
              <a:avLst/>
              <a:gdLst>
                <a:gd name="T0" fmla="*/ 15 w 101"/>
                <a:gd name="T1" fmla="*/ 16 h 117"/>
                <a:gd name="T2" fmla="*/ 54 w 101"/>
                <a:gd name="T3" fmla="*/ 0 h 117"/>
                <a:gd name="T4" fmla="*/ 89 w 101"/>
                <a:gd name="T5" fmla="*/ 13 h 117"/>
                <a:gd name="T6" fmla="*/ 101 w 101"/>
                <a:gd name="T7" fmla="*/ 50 h 117"/>
                <a:gd name="T8" fmla="*/ 101 w 101"/>
                <a:gd name="T9" fmla="*/ 61 h 117"/>
                <a:gd name="T10" fmla="*/ 19 w 101"/>
                <a:gd name="T11" fmla="*/ 61 h 117"/>
                <a:gd name="T12" fmla="*/ 22 w 101"/>
                <a:gd name="T13" fmla="*/ 78 h 117"/>
                <a:gd name="T14" fmla="*/ 31 w 101"/>
                <a:gd name="T15" fmla="*/ 91 h 117"/>
                <a:gd name="T16" fmla="*/ 43 w 101"/>
                <a:gd name="T17" fmla="*/ 98 h 117"/>
                <a:gd name="T18" fmla="*/ 59 w 101"/>
                <a:gd name="T19" fmla="*/ 100 h 117"/>
                <a:gd name="T20" fmla="*/ 82 w 101"/>
                <a:gd name="T21" fmla="*/ 96 h 117"/>
                <a:gd name="T22" fmla="*/ 98 w 101"/>
                <a:gd name="T23" fmla="*/ 87 h 117"/>
                <a:gd name="T24" fmla="*/ 99 w 101"/>
                <a:gd name="T25" fmla="*/ 87 h 117"/>
                <a:gd name="T26" fmla="*/ 99 w 101"/>
                <a:gd name="T27" fmla="*/ 107 h 117"/>
                <a:gd name="T28" fmla="*/ 80 w 101"/>
                <a:gd name="T29" fmla="*/ 114 h 117"/>
                <a:gd name="T30" fmla="*/ 59 w 101"/>
                <a:gd name="T31" fmla="*/ 117 h 117"/>
                <a:gd name="T32" fmla="*/ 16 w 101"/>
                <a:gd name="T33" fmla="*/ 102 h 117"/>
                <a:gd name="T34" fmla="*/ 0 w 101"/>
                <a:gd name="T35" fmla="*/ 59 h 117"/>
                <a:gd name="T36" fmla="*/ 15 w 101"/>
                <a:gd name="T37" fmla="*/ 16 h 117"/>
                <a:gd name="T38" fmla="*/ 83 w 101"/>
                <a:gd name="T39" fmla="*/ 46 h 117"/>
                <a:gd name="T40" fmla="*/ 76 w 101"/>
                <a:gd name="T41" fmla="*/ 23 h 117"/>
                <a:gd name="T42" fmla="*/ 54 w 101"/>
                <a:gd name="T43" fmla="*/ 15 h 117"/>
                <a:gd name="T44" fmla="*/ 29 w 101"/>
                <a:gd name="T45" fmla="*/ 24 h 117"/>
                <a:gd name="T46" fmla="*/ 19 w 101"/>
                <a:gd name="T47" fmla="*/ 46 h 117"/>
                <a:gd name="T48" fmla="*/ 83 w 101"/>
                <a:gd name="T49" fmla="*/ 4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1" h="117">
                  <a:moveTo>
                    <a:pt x="15" y="16"/>
                  </a:moveTo>
                  <a:cubicBezTo>
                    <a:pt x="25" y="5"/>
                    <a:pt x="38" y="0"/>
                    <a:pt x="54" y="0"/>
                  </a:cubicBezTo>
                  <a:cubicBezTo>
                    <a:pt x="69" y="0"/>
                    <a:pt x="81" y="4"/>
                    <a:pt x="89" y="13"/>
                  </a:cubicBezTo>
                  <a:cubicBezTo>
                    <a:pt x="97" y="22"/>
                    <a:pt x="101" y="34"/>
                    <a:pt x="101" y="50"/>
                  </a:cubicBezTo>
                  <a:cubicBezTo>
                    <a:pt x="101" y="61"/>
                    <a:pt x="101" y="61"/>
                    <a:pt x="101" y="61"/>
                  </a:cubicBezTo>
                  <a:cubicBezTo>
                    <a:pt x="19" y="61"/>
                    <a:pt x="19" y="61"/>
                    <a:pt x="19" y="61"/>
                  </a:cubicBezTo>
                  <a:cubicBezTo>
                    <a:pt x="19" y="67"/>
                    <a:pt x="20" y="73"/>
                    <a:pt x="22" y="78"/>
                  </a:cubicBezTo>
                  <a:cubicBezTo>
                    <a:pt x="24" y="83"/>
                    <a:pt x="27" y="88"/>
                    <a:pt x="31" y="91"/>
                  </a:cubicBezTo>
                  <a:cubicBezTo>
                    <a:pt x="34" y="94"/>
                    <a:pt x="38" y="96"/>
                    <a:pt x="43" y="98"/>
                  </a:cubicBezTo>
                  <a:cubicBezTo>
                    <a:pt x="48" y="100"/>
                    <a:pt x="53" y="100"/>
                    <a:pt x="59" y="100"/>
                  </a:cubicBezTo>
                  <a:cubicBezTo>
                    <a:pt x="66" y="100"/>
                    <a:pt x="74" y="99"/>
                    <a:pt x="82" y="96"/>
                  </a:cubicBezTo>
                  <a:cubicBezTo>
                    <a:pt x="89" y="93"/>
                    <a:pt x="95" y="90"/>
                    <a:pt x="98" y="87"/>
                  </a:cubicBezTo>
                  <a:cubicBezTo>
                    <a:pt x="99" y="87"/>
                    <a:pt x="99" y="87"/>
                    <a:pt x="99" y="87"/>
                  </a:cubicBezTo>
                  <a:cubicBezTo>
                    <a:pt x="99" y="107"/>
                    <a:pt x="99" y="107"/>
                    <a:pt x="99" y="107"/>
                  </a:cubicBezTo>
                  <a:cubicBezTo>
                    <a:pt x="93" y="110"/>
                    <a:pt x="86" y="112"/>
                    <a:pt x="80" y="114"/>
                  </a:cubicBezTo>
                  <a:cubicBezTo>
                    <a:pt x="73" y="116"/>
                    <a:pt x="66" y="117"/>
                    <a:pt x="59" y="117"/>
                  </a:cubicBezTo>
                  <a:cubicBezTo>
                    <a:pt x="41" y="117"/>
                    <a:pt x="26" y="112"/>
                    <a:pt x="16" y="102"/>
                  </a:cubicBezTo>
                  <a:cubicBezTo>
                    <a:pt x="5" y="92"/>
                    <a:pt x="0" y="77"/>
                    <a:pt x="0" y="59"/>
                  </a:cubicBezTo>
                  <a:cubicBezTo>
                    <a:pt x="0" y="41"/>
                    <a:pt x="5" y="26"/>
                    <a:pt x="15" y="16"/>
                  </a:cubicBezTo>
                  <a:moveTo>
                    <a:pt x="83" y="46"/>
                  </a:moveTo>
                  <a:cubicBezTo>
                    <a:pt x="83" y="36"/>
                    <a:pt x="81" y="29"/>
                    <a:pt x="76" y="23"/>
                  </a:cubicBezTo>
                  <a:cubicBezTo>
                    <a:pt x="71" y="18"/>
                    <a:pt x="64" y="15"/>
                    <a:pt x="54" y="15"/>
                  </a:cubicBezTo>
                  <a:cubicBezTo>
                    <a:pt x="43" y="15"/>
                    <a:pt x="35" y="18"/>
                    <a:pt x="29" y="24"/>
                  </a:cubicBezTo>
                  <a:cubicBezTo>
                    <a:pt x="23" y="30"/>
                    <a:pt x="20" y="37"/>
                    <a:pt x="19" y="46"/>
                  </a:cubicBezTo>
                  <a:lnTo>
                    <a:pt x="83" y="46"/>
                  </a:ln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7"/>
            <p:cNvSpPr>
              <a:spLocks/>
            </p:cNvSpPr>
            <p:nvPr userDrawn="1"/>
          </p:nvSpPr>
          <p:spPr bwMode="auto">
            <a:xfrm>
              <a:off x="8569326" y="4532313"/>
              <a:ext cx="39688" cy="49213"/>
            </a:xfrm>
            <a:custGeom>
              <a:avLst/>
              <a:gdLst>
                <a:gd name="T0" fmla="*/ 19 w 93"/>
                <a:gd name="T1" fmla="*/ 15 h 114"/>
                <a:gd name="T2" fmla="*/ 37 w 93"/>
                <a:gd name="T3" fmla="*/ 4 h 114"/>
                <a:gd name="T4" fmla="*/ 56 w 93"/>
                <a:gd name="T5" fmla="*/ 0 h 114"/>
                <a:gd name="T6" fmla="*/ 84 w 93"/>
                <a:gd name="T7" fmla="*/ 11 h 114"/>
                <a:gd name="T8" fmla="*/ 93 w 93"/>
                <a:gd name="T9" fmla="*/ 42 h 114"/>
                <a:gd name="T10" fmla="*/ 93 w 93"/>
                <a:gd name="T11" fmla="*/ 114 h 114"/>
                <a:gd name="T12" fmla="*/ 75 w 93"/>
                <a:gd name="T13" fmla="*/ 114 h 114"/>
                <a:gd name="T14" fmla="*/ 75 w 93"/>
                <a:gd name="T15" fmla="*/ 51 h 114"/>
                <a:gd name="T16" fmla="*/ 74 w 93"/>
                <a:gd name="T17" fmla="*/ 36 h 114"/>
                <a:gd name="T18" fmla="*/ 70 w 93"/>
                <a:gd name="T19" fmla="*/ 26 h 114"/>
                <a:gd name="T20" fmla="*/ 63 w 93"/>
                <a:gd name="T21" fmla="*/ 20 h 114"/>
                <a:gd name="T22" fmla="*/ 51 w 93"/>
                <a:gd name="T23" fmla="*/ 18 h 114"/>
                <a:gd name="T24" fmla="*/ 35 w 93"/>
                <a:gd name="T25" fmla="*/ 21 h 114"/>
                <a:gd name="T26" fmla="*/ 19 w 93"/>
                <a:gd name="T27" fmla="*/ 31 h 114"/>
                <a:gd name="T28" fmla="*/ 19 w 93"/>
                <a:gd name="T29" fmla="*/ 114 h 114"/>
                <a:gd name="T30" fmla="*/ 0 w 93"/>
                <a:gd name="T31" fmla="*/ 114 h 114"/>
                <a:gd name="T32" fmla="*/ 0 w 93"/>
                <a:gd name="T33" fmla="*/ 3 h 114"/>
                <a:gd name="T34" fmla="*/ 19 w 93"/>
                <a:gd name="T35" fmla="*/ 3 h 114"/>
                <a:gd name="T36" fmla="*/ 19 w 93"/>
                <a:gd name="T37" fmla="*/ 1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3" h="114">
                  <a:moveTo>
                    <a:pt x="19" y="15"/>
                  </a:moveTo>
                  <a:cubicBezTo>
                    <a:pt x="25" y="10"/>
                    <a:pt x="31" y="7"/>
                    <a:pt x="37" y="4"/>
                  </a:cubicBezTo>
                  <a:cubicBezTo>
                    <a:pt x="43" y="1"/>
                    <a:pt x="50" y="0"/>
                    <a:pt x="56" y="0"/>
                  </a:cubicBezTo>
                  <a:cubicBezTo>
                    <a:pt x="69" y="0"/>
                    <a:pt x="78" y="3"/>
                    <a:pt x="84" y="11"/>
                  </a:cubicBezTo>
                  <a:cubicBezTo>
                    <a:pt x="90" y="18"/>
                    <a:pt x="93" y="28"/>
                    <a:pt x="93" y="42"/>
                  </a:cubicBezTo>
                  <a:cubicBezTo>
                    <a:pt x="93" y="114"/>
                    <a:pt x="93" y="114"/>
                    <a:pt x="93" y="114"/>
                  </a:cubicBezTo>
                  <a:cubicBezTo>
                    <a:pt x="75" y="114"/>
                    <a:pt x="75" y="114"/>
                    <a:pt x="75" y="114"/>
                  </a:cubicBezTo>
                  <a:cubicBezTo>
                    <a:pt x="75" y="51"/>
                    <a:pt x="75" y="51"/>
                    <a:pt x="75" y="51"/>
                  </a:cubicBezTo>
                  <a:cubicBezTo>
                    <a:pt x="75" y="46"/>
                    <a:pt x="74" y="41"/>
                    <a:pt x="74" y="36"/>
                  </a:cubicBezTo>
                  <a:cubicBezTo>
                    <a:pt x="73" y="32"/>
                    <a:pt x="72" y="28"/>
                    <a:pt x="70" y="26"/>
                  </a:cubicBezTo>
                  <a:cubicBezTo>
                    <a:pt x="69" y="23"/>
                    <a:pt x="66" y="21"/>
                    <a:pt x="63" y="20"/>
                  </a:cubicBezTo>
                  <a:cubicBezTo>
                    <a:pt x="60" y="18"/>
                    <a:pt x="56" y="18"/>
                    <a:pt x="51" y="18"/>
                  </a:cubicBezTo>
                  <a:cubicBezTo>
                    <a:pt x="46" y="18"/>
                    <a:pt x="41" y="19"/>
                    <a:pt x="35" y="21"/>
                  </a:cubicBezTo>
                  <a:cubicBezTo>
                    <a:pt x="30" y="24"/>
                    <a:pt x="24" y="27"/>
                    <a:pt x="19" y="31"/>
                  </a:cubicBezTo>
                  <a:cubicBezTo>
                    <a:pt x="19" y="114"/>
                    <a:pt x="19" y="114"/>
                    <a:pt x="19" y="114"/>
                  </a:cubicBezTo>
                  <a:cubicBezTo>
                    <a:pt x="0" y="114"/>
                    <a:pt x="0" y="114"/>
                    <a:pt x="0" y="114"/>
                  </a:cubicBezTo>
                  <a:cubicBezTo>
                    <a:pt x="0" y="3"/>
                    <a:pt x="0" y="3"/>
                    <a:pt x="0" y="3"/>
                  </a:cubicBezTo>
                  <a:cubicBezTo>
                    <a:pt x="19" y="3"/>
                    <a:pt x="19" y="3"/>
                    <a:pt x="19" y="3"/>
                  </a:cubicBezTo>
                  <a:lnTo>
                    <a:pt x="19" y="15"/>
                  </a:ln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8"/>
            <p:cNvSpPr>
              <a:spLocks/>
            </p:cNvSpPr>
            <p:nvPr userDrawn="1"/>
          </p:nvSpPr>
          <p:spPr bwMode="auto">
            <a:xfrm>
              <a:off x="8528051" y="4533900"/>
              <a:ext cx="34925" cy="47625"/>
            </a:xfrm>
            <a:custGeom>
              <a:avLst/>
              <a:gdLst>
                <a:gd name="T0" fmla="*/ 81 w 81"/>
                <a:gd name="T1" fmla="*/ 0 h 112"/>
                <a:gd name="T2" fmla="*/ 81 w 81"/>
                <a:gd name="T3" fmla="*/ 35 h 112"/>
                <a:gd name="T4" fmla="*/ 77 w 81"/>
                <a:gd name="T5" fmla="*/ 35 h 112"/>
                <a:gd name="T6" fmla="*/ 70 w 81"/>
                <a:gd name="T7" fmla="*/ 33 h 112"/>
                <a:gd name="T8" fmla="*/ 62 w 81"/>
                <a:gd name="T9" fmla="*/ 33 h 112"/>
                <a:gd name="T10" fmla="*/ 48 w 81"/>
                <a:gd name="T11" fmla="*/ 34 h 112"/>
                <a:gd name="T12" fmla="*/ 36 w 81"/>
                <a:gd name="T13" fmla="*/ 37 h 112"/>
                <a:gd name="T14" fmla="*/ 36 w 81"/>
                <a:gd name="T15" fmla="*/ 112 h 112"/>
                <a:gd name="T16" fmla="*/ 0 w 81"/>
                <a:gd name="T17" fmla="*/ 112 h 112"/>
                <a:gd name="T18" fmla="*/ 0 w 81"/>
                <a:gd name="T19" fmla="*/ 0 h 112"/>
                <a:gd name="T20" fmla="*/ 36 w 81"/>
                <a:gd name="T21" fmla="*/ 0 h 112"/>
                <a:gd name="T22" fmla="*/ 36 w 81"/>
                <a:gd name="T23" fmla="*/ 17 h 112"/>
                <a:gd name="T24" fmla="*/ 56 w 81"/>
                <a:gd name="T25" fmla="*/ 3 h 112"/>
                <a:gd name="T26" fmla="*/ 72 w 81"/>
                <a:gd name="T27" fmla="*/ 0 h 112"/>
                <a:gd name="T28" fmla="*/ 76 w 81"/>
                <a:gd name="T29" fmla="*/ 0 h 112"/>
                <a:gd name="T30" fmla="*/ 81 w 81"/>
                <a:gd name="T31"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 h="112">
                  <a:moveTo>
                    <a:pt x="81" y="0"/>
                  </a:moveTo>
                  <a:cubicBezTo>
                    <a:pt x="81" y="35"/>
                    <a:pt x="81" y="35"/>
                    <a:pt x="81" y="35"/>
                  </a:cubicBezTo>
                  <a:cubicBezTo>
                    <a:pt x="77" y="35"/>
                    <a:pt x="77" y="35"/>
                    <a:pt x="77" y="35"/>
                  </a:cubicBezTo>
                  <a:cubicBezTo>
                    <a:pt x="76" y="34"/>
                    <a:pt x="73" y="34"/>
                    <a:pt x="70" y="33"/>
                  </a:cubicBezTo>
                  <a:cubicBezTo>
                    <a:pt x="67" y="33"/>
                    <a:pt x="64" y="33"/>
                    <a:pt x="62" y="33"/>
                  </a:cubicBezTo>
                  <a:cubicBezTo>
                    <a:pt x="57" y="33"/>
                    <a:pt x="52" y="33"/>
                    <a:pt x="48" y="34"/>
                  </a:cubicBezTo>
                  <a:cubicBezTo>
                    <a:pt x="44" y="35"/>
                    <a:pt x="40" y="36"/>
                    <a:pt x="36" y="37"/>
                  </a:cubicBezTo>
                  <a:cubicBezTo>
                    <a:pt x="36" y="112"/>
                    <a:pt x="36" y="112"/>
                    <a:pt x="36" y="112"/>
                  </a:cubicBezTo>
                  <a:cubicBezTo>
                    <a:pt x="0" y="112"/>
                    <a:pt x="0" y="112"/>
                    <a:pt x="0" y="112"/>
                  </a:cubicBezTo>
                  <a:cubicBezTo>
                    <a:pt x="0" y="0"/>
                    <a:pt x="0" y="0"/>
                    <a:pt x="0" y="0"/>
                  </a:cubicBezTo>
                  <a:cubicBezTo>
                    <a:pt x="36" y="0"/>
                    <a:pt x="36" y="0"/>
                    <a:pt x="36" y="0"/>
                  </a:cubicBezTo>
                  <a:cubicBezTo>
                    <a:pt x="36" y="17"/>
                    <a:pt x="36" y="17"/>
                    <a:pt x="36" y="17"/>
                  </a:cubicBezTo>
                  <a:cubicBezTo>
                    <a:pt x="43" y="10"/>
                    <a:pt x="50" y="5"/>
                    <a:pt x="56" y="3"/>
                  </a:cubicBezTo>
                  <a:cubicBezTo>
                    <a:pt x="62" y="1"/>
                    <a:pt x="67" y="0"/>
                    <a:pt x="72" y="0"/>
                  </a:cubicBezTo>
                  <a:cubicBezTo>
                    <a:pt x="73" y="0"/>
                    <a:pt x="75" y="0"/>
                    <a:pt x="76" y="0"/>
                  </a:cubicBezTo>
                  <a:cubicBezTo>
                    <a:pt x="78" y="0"/>
                    <a:pt x="79" y="0"/>
                    <a:pt x="81" y="0"/>
                  </a:cubicBezTo>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9"/>
            <p:cNvSpPr>
              <a:spLocks noEditPoints="1"/>
            </p:cNvSpPr>
            <p:nvPr userDrawn="1"/>
          </p:nvSpPr>
          <p:spPr bwMode="auto">
            <a:xfrm>
              <a:off x="8474076" y="4532313"/>
              <a:ext cx="49213" cy="50800"/>
            </a:xfrm>
            <a:custGeom>
              <a:avLst/>
              <a:gdLst>
                <a:gd name="T0" fmla="*/ 13 w 112"/>
                <a:gd name="T1" fmla="*/ 32 h 118"/>
                <a:gd name="T2" fmla="*/ 10 w 112"/>
                <a:gd name="T3" fmla="*/ 32 h 118"/>
                <a:gd name="T4" fmla="*/ 10 w 112"/>
                <a:gd name="T5" fmla="*/ 5 h 118"/>
                <a:gd name="T6" fmla="*/ 29 w 112"/>
                <a:gd name="T7" fmla="*/ 2 h 118"/>
                <a:gd name="T8" fmla="*/ 54 w 112"/>
                <a:gd name="T9" fmla="*/ 0 h 118"/>
                <a:gd name="T10" fmla="*/ 98 w 112"/>
                <a:gd name="T11" fmla="*/ 9 h 118"/>
                <a:gd name="T12" fmla="*/ 112 w 112"/>
                <a:gd name="T13" fmla="*/ 39 h 118"/>
                <a:gd name="T14" fmla="*/ 112 w 112"/>
                <a:gd name="T15" fmla="*/ 115 h 118"/>
                <a:gd name="T16" fmla="*/ 76 w 112"/>
                <a:gd name="T17" fmla="*/ 115 h 118"/>
                <a:gd name="T18" fmla="*/ 76 w 112"/>
                <a:gd name="T19" fmla="*/ 103 h 118"/>
                <a:gd name="T20" fmla="*/ 69 w 112"/>
                <a:gd name="T21" fmla="*/ 109 h 118"/>
                <a:gd name="T22" fmla="*/ 61 w 112"/>
                <a:gd name="T23" fmla="*/ 113 h 118"/>
                <a:gd name="T24" fmla="*/ 50 w 112"/>
                <a:gd name="T25" fmla="*/ 117 h 118"/>
                <a:gd name="T26" fmla="*/ 38 w 112"/>
                <a:gd name="T27" fmla="*/ 118 h 118"/>
                <a:gd name="T28" fmla="*/ 11 w 112"/>
                <a:gd name="T29" fmla="*/ 108 h 118"/>
                <a:gd name="T30" fmla="*/ 0 w 112"/>
                <a:gd name="T31" fmla="*/ 83 h 118"/>
                <a:gd name="T32" fmla="*/ 6 w 112"/>
                <a:gd name="T33" fmla="*/ 63 h 118"/>
                <a:gd name="T34" fmla="*/ 21 w 112"/>
                <a:gd name="T35" fmla="*/ 51 h 118"/>
                <a:gd name="T36" fmla="*/ 46 w 112"/>
                <a:gd name="T37" fmla="*/ 44 h 118"/>
                <a:gd name="T38" fmla="*/ 77 w 112"/>
                <a:gd name="T39" fmla="*/ 41 h 118"/>
                <a:gd name="T40" fmla="*/ 77 w 112"/>
                <a:gd name="T41" fmla="*/ 41 h 118"/>
                <a:gd name="T42" fmla="*/ 69 w 112"/>
                <a:gd name="T43" fmla="*/ 28 h 118"/>
                <a:gd name="T44" fmla="*/ 47 w 112"/>
                <a:gd name="T45" fmla="*/ 24 h 118"/>
                <a:gd name="T46" fmla="*/ 28 w 112"/>
                <a:gd name="T47" fmla="*/ 28 h 118"/>
                <a:gd name="T48" fmla="*/ 13 w 112"/>
                <a:gd name="T49" fmla="*/ 32 h 118"/>
                <a:gd name="T50" fmla="*/ 76 w 112"/>
                <a:gd name="T51" fmla="*/ 86 h 118"/>
                <a:gd name="T52" fmla="*/ 76 w 112"/>
                <a:gd name="T53" fmla="*/ 63 h 118"/>
                <a:gd name="T54" fmla="*/ 61 w 112"/>
                <a:gd name="T55" fmla="*/ 64 h 118"/>
                <a:gd name="T56" fmla="*/ 48 w 112"/>
                <a:gd name="T57" fmla="*/ 67 h 118"/>
                <a:gd name="T58" fmla="*/ 40 w 112"/>
                <a:gd name="T59" fmla="*/ 72 h 118"/>
                <a:gd name="T60" fmla="*/ 37 w 112"/>
                <a:gd name="T61" fmla="*/ 80 h 118"/>
                <a:gd name="T62" fmla="*/ 37 w 112"/>
                <a:gd name="T63" fmla="*/ 86 h 118"/>
                <a:gd name="T64" fmla="*/ 40 w 112"/>
                <a:gd name="T65" fmla="*/ 90 h 118"/>
                <a:gd name="T66" fmla="*/ 46 w 112"/>
                <a:gd name="T67" fmla="*/ 93 h 118"/>
                <a:gd name="T68" fmla="*/ 56 w 112"/>
                <a:gd name="T69" fmla="*/ 94 h 118"/>
                <a:gd name="T70" fmla="*/ 67 w 112"/>
                <a:gd name="T71" fmla="*/ 92 h 118"/>
                <a:gd name="T72" fmla="*/ 76 w 112"/>
                <a:gd name="T73" fmla="*/ 8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118">
                  <a:moveTo>
                    <a:pt x="13" y="32"/>
                  </a:moveTo>
                  <a:cubicBezTo>
                    <a:pt x="10" y="32"/>
                    <a:pt x="10" y="32"/>
                    <a:pt x="10" y="32"/>
                  </a:cubicBezTo>
                  <a:cubicBezTo>
                    <a:pt x="10" y="5"/>
                    <a:pt x="10" y="5"/>
                    <a:pt x="10" y="5"/>
                  </a:cubicBezTo>
                  <a:cubicBezTo>
                    <a:pt x="14" y="4"/>
                    <a:pt x="20" y="3"/>
                    <a:pt x="29" y="2"/>
                  </a:cubicBezTo>
                  <a:cubicBezTo>
                    <a:pt x="37" y="1"/>
                    <a:pt x="46" y="0"/>
                    <a:pt x="54" y="0"/>
                  </a:cubicBezTo>
                  <a:cubicBezTo>
                    <a:pt x="75" y="0"/>
                    <a:pt x="89" y="3"/>
                    <a:pt x="98" y="9"/>
                  </a:cubicBezTo>
                  <a:cubicBezTo>
                    <a:pt x="107" y="16"/>
                    <a:pt x="112" y="25"/>
                    <a:pt x="112" y="39"/>
                  </a:cubicBezTo>
                  <a:cubicBezTo>
                    <a:pt x="112" y="115"/>
                    <a:pt x="112" y="115"/>
                    <a:pt x="112" y="115"/>
                  </a:cubicBezTo>
                  <a:cubicBezTo>
                    <a:pt x="76" y="115"/>
                    <a:pt x="76" y="115"/>
                    <a:pt x="76" y="115"/>
                  </a:cubicBezTo>
                  <a:cubicBezTo>
                    <a:pt x="76" y="103"/>
                    <a:pt x="76" y="103"/>
                    <a:pt x="76" y="103"/>
                  </a:cubicBezTo>
                  <a:cubicBezTo>
                    <a:pt x="74" y="105"/>
                    <a:pt x="72" y="106"/>
                    <a:pt x="69" y="109"/>
                  </a:cubicBezTo>
                  <a:cubicBezTo>
                    <a:pt x="66" y="111"/>
                    <a:pt x="64" y="112"/>
                    <a:pt x="61" y="113"/>
                  </a:cubicBezTo>
                  <a:cubicBezTo>
                    <a:pt x="58" y="115"/>
                    <a:pt x="54" y="116"/>
                    <a:pt x="50" y="117"/>
                  </a:cubicBezTo>
                  <a:cubicBezTo>
                    <a:pt x="46" y="118"/>
                    <a:pt x="42" y="118"/>
                    <a:pt x="38" y="118"/>
                  </a:cubicBezTo>
                  <a:cubicBezTo>
                    <a:pt x="27" y="118"/>
                    <a:pt x="18" y="115"/>
                    <a:pt x="11" y="108"/>
                  </a:cubicBezTo>
                  <a:cubicBezTo>
                    <a:pt x="4" y="102"/>
                    <a:pt x="0" y="93"/>
                    <a:pt x="0" y="83"/>
                  </a:cubicBezTo>
                  <a:cubicBezTo>
                    <a:pt x="0" y="75"/>
                    <a:pt x="2" y="68"/>
                    <a:pt x="6" y="63"/>
                  </a:cubicBezTo>
                  <a:cubicBezTo>
                    <a:pt x="9" y="58"/>
                    <a:pt x="15" y="54"/>
                    <a:pt x="21" y="51"/>
                  </a:cubicBezTo>
                  <a:cubicBezTo>
                    <a:pt x="28" y="48"/>
                    <a:pt x="36" y="45"/>
                    <a:pt x="46" y="44"/>
                  </a:cubicBezTo>
                  <a:cubicBezTo>
                    <a:pt x="56" y="43"/>
                    <a:pt x="66" y="42"/>
                    <a:pt x="77" y="41"/>
                  </a:cubicBezTo>
                  <a:cubicBezTo>
                    <a:pt x="77" y="41"/>
                    <a:pt x="77" y="41"/>
                    <a:pt x="77" y="41"/>
                  </a:cubicBezTo>
                  <a:cubicBezTo>
                    <a:pt x="77" y="35"/>
                    <a:pt x="74" y="30"/>
                    <a:pt x="69" y="28"/>
                  </a:cubicBezTo>
                  <a:cubicBezTo>
                    <a:pt x="64" y="26"/>
                    <a:pt x="57" y="24"/>
                    <a:pt x="47" y="24"/>
                  </a:cubicBezTo>
                  <a:cubicBezTo>
                    <a:pt x="41" y="24"/>
                    <a:pt x="35" y="25"/>
                    <a:pt x="28" y="28"/>
                  </a:cubicBezTo>
                  <a:cubicBezTo>
                    <a:pt x="21" y="30"/>
                    <a:pt x="16" y="31"/>
                    <a:pt x="13" y="32"/>
                  </a:cubicBezTo>
                  <a:moveTo>
                    <a:pt x="76" y="86"/>
                  </a:moveTo>
                  <a:cubicBezTo>
                    <a:pt x="76" y="63"/>
                    <a:pt x="76" y="63"/>
                    <a:pt x="76" y="63"/>
                  </a:cubicBezTo>
                  <a:cubicBezTo>
                    <a:pt x="72" y="63"/>
                    <a:pt x="66" y="63"/>
                    <a:pt x="61" y="64"/>
                  </a:cubicBezTo>
                  <a:cubicBezTo>
                    <a:pt x="55" y="65"/>
                    <a:pt x="51" y="66"/>
                    <a:pt x="48" y="67"/>
                  </a:cubicBezTo>
                  <a:cubicBezTo>
                    <a:pt x="44" y="68"/>
                    <a:pt x="42" y="69"/>
                    <a:pt x="40" y="72"/>
                  </a:cubicBezTo>
                  <a:cubicBezTo>
                    <a:pt x="38" y="74"/>
                    <a:pt x="37" y="76"/>
                    <a:pt x="37" y="80"/>
                  </a:cubicBezTo>
                  <a:cubicBezTo>
                    <a:pt x="37" y="82"/>
                    <a:pt x="37" y="84"/>
                    <a:pt x="37" y="86"/>
                  </a:cubicBezTo>
                  <a:cubicBezTo>
                    <a:pt x="38" y="87"/>
                    <a:pt x="39" y="89"/>
                    <a:pt x="40" y="90"/>
                  </a:cubicBezTo>
                  <a:cubicBezTo>
                    <a:pt x="42" y="91"/>
                    <a:pt x="44" y="92"/>
                    <a:pt x="46" y="93"/>
                  </a:cubicBezTo>
                  <a:cubicBezTo>
                    <a:pt x="48" y="93"/>
                    <a:pt x="51" y="94"/>
                    <a:pt x="56" y="94"/>
                  </a:cubicBezTo>
                  <a:cubicBezTo>
                    <a:pt x="59" y="94"/>
                    <a:pt x="63" y="93"/>
                    <a:pt x="67" y="92"/>
                  </a:cubicBezTo>
                  <a:cubicBezTo>
                    <a:pt x="70" y="90"/>
                    <a:pt x="74" y="88"/>
                    <a:pt x="76" y="86"/>
                  </a:cubicBezTo>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0"/>
            <p:cNvSpPr>
              <a:spLocks noEditPoints="1"/>
            </p:cNvSpPr>
            <p:nvPr userDrawn="1"/>
          </p:nvSpPr>
          <p:spPr bwMode="auto">
            <a:xfrm>
              <a:off x="8421688" y="4532313"/>
              <a:ext cx="49213" cy="50800"/>
            </a:xfrm>
            <a:custGeom>
              <a:avLst/>
              <a:gdLst>
                <a:gd name="T0" fmla="*/ 47 w 112"/>
                <a:gd name="T1" fmla="*/ 24 h 118"/>
                <a:gd name="T2" fmla="*/ 28 w 112"/>
                <a:gd name="T3" fmla="*/ 28 h 118"/>
                <a:gd name="T4" fmla="*/ 13 w 112"/>
                <a:gd name="T5" fmla="*/ 32 h 118"/>
                <a:gd name="T6" fmla="*/ 10 w 112"/>
                <a:gd name="T7" fmla="*/ 32 h 118"/>
                <a:gd name="T8" fmla="*/ 10 w 112"/>
                <a:gd name="T9" fmla="*/ 5 h 118"/>
                <a:gd name="T10" fmla="*/ 29 w 112"/>
                <a:gd name="T11" fmla="*/ 2 h 118"/>
                <a:gd name="T12" fmla="*/ 54 w 112"/>
                <a:gd name="T13" fmla="*/ 0 h 118"/>
                <a:gd name="T14" fmla="*/ 98 w 112"/>
                <a:gd name="T15" fmla="*/ 9 h 118"/>
                <a:gd name="T16" fmla="*/ 112 w 112"/>
                <a:gd name="T17" fmla="*/ 39 h 118"/>
                <a:gd name="T18" fmla="*/ 112 w 112"/>
                <a:gd name="T19" fmla="*/ 115 h 118"/>
                <a:gd name="T20" fmla="*/ 76 w 112"/>
                <a:gd name="T21" fmla="*/ 115 h 118"/>
                <a:gd name="T22" fmla="*/ 76 w 112"/>
                <a:gd name="T23" fmla="*/ 103 h 118"/>
                <a:gd name="T24" fmla="*/ 69 w 112"/>
                <a:gd name="T25" fmla="*/ 109 h 118"/>
                <a:gd name="T26" fmla="*/ 61 w 112"/>
                <a:gd name="T27" fmla="*/ 113 h 118"/>
                <a:gd name="T28" fmla="*/ 50 w 112"/>
                <a:gd name="T29" fmla="*/ 117 h 118"/>
                <a:gd name="T30" fmla="*/ 38 w 112"/>
                <a:gd name="T31" fmla="*/ 118 h 118"/>
                <a:gd name="T32" fmla="*/ 11 w 112"/>
                <a:gd name="T33" fmla="*/ 108 h 118"/>
                <a:gd name="T34" fmla="*/ 0 w 112"/>
                <a:gd name="T35" fmla="*/ 83 h 118"/>
                <a:gd name="T36" fmla="*/ 6 w 112"/>
                <a:gd name="T37" fmla="*/ 63 h 118"/>
                <a:gd name="T38" fmla="*/ 21 w 112"/>
                <a:gd name="T39" fmla="*/ 51 h 118"/>
                <a:gd name="T40" fmla="*/ 46 w 112"/>
                <a:gd name="T41" fmla="*/ 44 h 118"/>
                <a:gd name="T42" fmla="*/ 77 w 112"/>
                <a:gd name="T43" fmla="*/ 41 h 118"/>
                <a:gd name="T44" fmla="*/ 77 w 112"/>
                <a:gd name="T45" fmla="*/ 41 h 118"/>
                <a:gd name="T46" fmla="*/ 69 w 112"/>
                <a:gd name="T47" fmla="*/ 28 h 118"/>
                <a:gd name="T48" fmla="*/ 47 w 112"/>
                <a:gd name="T49" fmla="*/ 24 h 118"/>
                <a:gd name="T50" fmla="*/ 76 w 112"/>
                <a:gd name="T51" fmla="*/ 86 h 118"/>
                <a:gd name="T52" fmla="*/ 76 w 112"/>
                <a:gd name="T53" fmla="*/ 63 h 118"/>
                <a:gd name="T54" fmla="*/ 61 w 112"/>
                <a:gd name="T55" fmla="*/ 64 h 118"/>
                <a:gd name="T56" fmla="*/ 48 w 112"/>
                <a:gd name="T57" fmla="*/ 67 h 118"/>
                <a:gd name="T58" fmla="*/ 40 w 112"/>
                <a:gd name="T59" fmla="*/ 72 h 118"/>
                <a:gd name="T60" fmla="*/ 37 w 112"/>
                <a:gd name="T61" fmla="*/ 80 h 118"/>
                <a:gd name="T62" fmla="*/ 37 w 112"/>
                <a:gd name="T63" fmla="*/ 86 h 118"/>
                <a:gd name="T64" fmla="*/ 40 w 112"/>
                <a:gd name="T65" fmla="*/ 90 h 118"/>
                <a:gd name="T66" fmla="*/ 46 w 112"/>
                <a:gd name="T67" fmla="*/ 93 h 118"/>
                <a:gd name="T68" fmla="*/ 56 w 112"/>
                <a:gd name="T69" fmla="*/ 94 h 118"/>
                <a:gd name="T70" fmla="*/ 67 w 112"/>
                <a:gd name="T71" fmla="*/ 92 h 118"/>
                <a:gd name="T72" fmla="*/ 76 w 112"/>
                <a:gd name="T73" fmla="*/ 86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2" h="118">
                  <a:moveTo>
                    <a:pt x="47" y="24"/>
                  </a:moveTo>
                  <a:cubicBezTo>
                    <a:pt x="41" y="24"/>
                    <a:pt x="35" y="25"/>
                    <a:pt x="28" y="28"/>
                  </a:cubicBezTo>
                  <a:cubicBezTo>
                    <a:pt x="21" y="30"/>
                    <a:pt x="16" y="31"/>
                    <a:pt x="13" y="32"/>
                  </a:cubicBezTo>
                  <a:cubicBezTo>
                    <a:pt x="10" y="32"/>
                    <a:pt x="10" y="32"/>
                    <a:pt x="10" y="32"/>
                  </a:cubicBezTo>
                  <a:cubicBezTo>
                    <a:pt x="10" y="5"/>
                    <a:pt x="10" y="5"/>
                    <a:pt x="10" y="5"/>
                  </a:cubicBezTo>
                  <a:cubicBezTo>
                    <a:pt x="14" y="4"/>
                    <a:pt x="20" y="3"/>
                    <a:pt x="29" y="2"/>
                  </a:cubicBezTo>
                  <a:cubicBezTo>
                    <a:pt x="37" y="1"/>
                    <a:pt x="46" y="0"/>
                    <a:pt x="54" y="0"/>
                  </a:cubicBezTo>
                  <a:cubicBezTo>
                    <a:pt x="75" y="0"/>
                    <a:pt x="89" y="3"/>
                    <a:pt x="98" y="9"/>
                  </a:cubicBezTo>
                  <a:cubicBezTo>
                    <a:pt x="107" y="16"/>
                    <a:pt x="112" y="25"/>
                    <a:pt x="112" y="39"/>
                  </a:cubicBezTo>
                  <a:cubicBezTo>
                    <a:pt x="112" y="115"/>
                    <a:pt x="112" y="115"/>
                    <a:pt x="112" y="115"/>
                  </a:cubicBezTo>
                  <a:cubicBezTo>
                    <a:pt x="76" y="115"/>
                    <a:pt x="76" y="115"/>
                    <a:pt x="76" y="115"/>
                  </a:cubicBezTo>
                  <a:cubicBezTo>
                    <a:pt x="76" y="103"/>
                    <a:pt x="76" y="103"/>
                    <a:pt x="76" y="103"/>
                  </a:cubicBezTo>
                  <a:cubicBezTo>
                    <a:pt x="74" y="105"/>
                    <a:pt x="72" y="106"/>
                    <a:pt x="69" y="109"/>
                  </a:cubicBezTo>
                  <a:cubicBezTo>
                    <a:pt x="66" y="111"/>
                    <a:pt x="64" y="112"/>
                    <a:pt x="61" y="113"/>
                  </a:cubicBezTo>
                  <a:cubicBezTo>
                    <a:pt x="58" y="115"/>
                    <a:pt x="54" y="116"/>
                    <a:pt x="50" y="117"/>
                  </a:cubicBezTo>
                  <a:cubicBezTo>
                    <a:pt x="46" y="118"/>
                    <a:pt x="42" y="118"/>
                    <a:pt x="38" y="118"/>
                  </a:cubicBezTo>
                  <a:cubicBezTo>
                    <a:pt x="27" y="118"/>
                    <a:pt x="18" y="115"/>
                    <a:pt x="11" y="108"/>
                  </a:cubicBezTo>
                  <a:cubicBezTo>
                    <a:pt x="4" y="102"/>
                    <a:pt x="0" y="93"/>
                    <a:pt x="0" y="83"/>
                  </a:cubicBezTo>
                  <a:cubicBezTo>
                    <a:pt x="0" y="75"/>
                    <a:pt x="2" y="68"/>
                    <a:pt x="6" y="63"/>
                  </a:cubicBezTo>
                  <a:cubicBezTo>
                    <a:pt x="9" y="58"/>
                    <a:pt x="15" y="54"/>
                    <a:pt x="21" y="51"/>
                  </a:cubicBezTo>
                  <a:cubicBezTo>
                    <a:pt x="28" y="48"/>
                    <a:pt x="36" y="45"/>
                    <a:pt x="46" y="44"/>
                  </a:cubicBezTo>
                  <a:cubicBezTo>
                    <a:pt x="56" y="43"/>
                    <a:pt x="66" y="42"/>
                    <a:pt x="77" y="41"/>
                  </a:cubicBezTo>
                  <a:cubicBezTo>
                    <a:pt x="77" y="41"/>
                    <a:pt x="77" y="41"/>
                    <a:pt x="77" y="41"/>
                  </a:cubicBezTo>
                  <a:cubicBezTo>
                    <a:pt x="77" y="35"/>
                    <a:pt x="74" y="30"/>
                    <a:pt x="69" y="28"/>
                  </a:cubicBezTo>
                  <a:cubicBezTo>
                    <a:pt x="64" y="26"/>
                    <a:pt x="57" y="24"/>
                    <a:pt x="47" y="24"/>
                  </a:cubicBezTo>
                  <a:moveTo>
                    <a:pt x="76" y="86"/>
                  </a:moveTo>
                  <a:cubicBezTo>
                    <a:pt x="76" y="63"/>
                    <a:pt x="76" y="63"/>
                    <a:pt x="76" y="63"/>
                  </a:cubicBezTo>
                  <a:cubicBezTo>
                    <a:pt x="72" y="63"/>
                    <a:pt x="66" y="63"/>
                    <a:pt x="61" y="64"/>
                  </a:cubicBezTo>
                  <a:cubicBezTo>
                    <a:pt x="55" y="65"/>
                    <a:pt x="51" y="66"/>
                    <a:pt x="48" y="67"/>
                  </a:cubicBezTo>
                  <a:cubicBezTo>
                    <a:pt x="44" y="68"/>
                    <a:pt x="42" y="69"/>
                    <a:pt x="40" y="72"/>
                  </a:cubicBezTo>
                  <a:cubicBezTo>
                    <a:pt x="38" y="74"/>
                    <a:pt x="37" y="76"/>
                    <a:pt x="37" y="80"/>
                  </a:cubicBezTo>
                  <a:cubicBezTo>
                    <a:pt x="37" y="82"/>
                    <a:pt x="37" y="84"/>
                    <a:pt x="37" y="86"/>
                  </a:cubicBezTo>
                  <a:cubicBezTo>
                    <a:pt x="38" y="87"/>
                    <a:pt x="39" y="89"/>
                    <a:pt x="40" y="90"/>
                  </a:cubicBezTo>
                  <a:cubicBezTo>
                    <a:pt x="42" y="91"/>
                    <a:pt x="44" y="92"/>
                    <a:pt x="46" y="93"/>
                  </a:cubicBezTo>
                  <a:cubicBezTo>
                    <a:pt x="48" y="93"/>
                    <a:pt x="51" y="94"/>
                    <a:pt x="56" y="94"/>
                  </a:cubicBezTo>
                  <a:cubicBezTo>
                    <a:pt x="59" y="94"/>
                    <a:pt x="63" y="93"/>
                    <a:pt x="67" y="92"/>
                  </a:cubicBezTo>
                  <a:cubicBezTo>
                    <a:pt x="70" y="90"/>
                    <a:pt x="74" y="88"/>
                    <a:pt x="76" y="86"/>
                  </a:cubicBezTo>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1"/>
            <p:cNvSpPr>
              <a:spLocks noEditPoints="1"/>
            </p:cNvSpPr>
            <p:nvPr userDrawn="1"/>
          </p:nvSpPr>
          <p:spPr bwMode="auto">
            <a:xfrm>
              <a:off x="8231188" y="4478338"/>
              <a:ext cx="193675" cy="149225"/>
            </a:xfrm>
            <a:custGeom>
              <a:avLst/>
              <a:gdLst>
                <a:gd name="T0" fmla="*/ 288 w 446"/>
                <a:gd name="T1" fmla="*/ 28 h 342"/>
                <a:gd name="T2" fmla="*/ 123 w 446"/>
                <a:gd name="T3" fmla="*/ 7 h 342"/>
                <a:gd name="T4" fmla="*/ 124 w 446"/>
                <a:gd name="T5" fmla="*/ 7 h 342"/>
                <a:gd name="T6" fmla="*/ 258 w 446"/>
                <a:gd name="T7" fmla="*/ 24 h 342"/>
                <a:gd name="T8" fmla="*/ 340 w 446"/>
                <a:gd name="T9" fmla="*/ 79 h 342"/>
                <a:gd name="T10" fmla="*/ 144 w 446"/>
                <a:gd name="T11" fmla="*/ 29 h 342"/>
                <a:gd name="T12" fmla="*/ 157 w 446"/>
                <a:gd name="T13" fmla="*/ 53 h 342"/>
                <a:gd name="T14" fmla="*/ 48 w 446"/>
                <a:gd name="T15" fmla="*/ 114 h 342"/>
                <a:gd name="T16" fmla="*/ 158 w 446"/>
                <a:gd name="T17" fmla="*/ 314 h 342"/>
                <a:gd name="T18" fmla="*/ 322 w 446"/>
                <a:gd name="T19" fmla="*/ 335 h 342"/>
                <a:gd name="T20" fmla="*/ 322 w 446"/>
                <a:gd name="T21" fmla="*/ 335 h 342"/>
                <a:gd name="T22" fmla="*/ 188 w 446"/>
                <a:gd name="T23" fmla="*/ 317 h 342"/>
                <a:gd name="T24" fmla="*/ 109 w 446"/>
                <a:gd name="T25" fmla="*/ 263 h 342"/>
                <a:gd name="T26" fmla="*/ 300 w 446"/>
                <a:gd name="T27" fmla="*/ 318 h 342"/>
                <a:gd name="T28" fmla="*/ 284 w 446"/>
                <a:gd name="T29" fmla="*/ 290 h 342"/>
                <a:gd name="T30" fmla="*/ 398 w 446"/>
                <a:gd name="T31" fmla="*/ 228 h 342"/>
                <a:gd name="T32" fmla="*/ 288 w 446"/>
                <a:gd name="T33" fmla="*/ 28 h 342"/>
                <a:gd name="T34" fmla="*/ 280 w 446"/>
                <a:gd name="T35" fmla="*/ 284 h 342"/>
                <a:gd name="T36" fmla="*/ 261 w 446"/>
                <a:gd name="T37" fmla="*/ 249 h 342"/>
                <a:gd name="T38" fmla="*/ 316 w 446"/>
                <a:gd name="T39" fmla="*/ 249 h 342"/>
                <a:gd name="T40" fmla="*/ 280 w 446"/>
                <a:gd name="T41" fmla="*/ 284 h 342"/>
                <a:gd name="T42" fmla="*/ 351 w 446"/>
                <a:gd name="T43" fmla="*/ 191 h 342"/>
                <a:gd name="T44" fmla="*/ 341 w 446"/>
                <a:gd name="T45" fmla="*/ 203 h 342"/>
                <a:gd name="T46" fmla="*/ 297 w 446"/>
                <a:gd name="T47" fmla="*/ 231 h 342"/>
                <a:gd name="T48" fmla="*/ 260 w 446"/>
                <a:gd name="T49" fmla="*/ 243 h 342"/>
                <a:gd name="T50" fmla="*/ 260 w 446"/>
                <a:gd name="T51" fmla="*/ 243 h 342"/>
                <a:gd name="T52" fmla="*/ 258 w 446"/>
                <a:gd name="T53" fmla="*/ 243 h 342"/>
                <a:gd name="T54" fmla="*/ 243 w 446"/>
                <a:gd name="T55" fmla="*/ 216 h 342"/>
                <a:gd name="T56" fmla="*/ 106 w 446"/>
                <a:gd name="T57" fmla="*/ 256 h 342"/>
                <a:gd name="T58" fmla="*/ 102 w 446"/>
                <a:gd name="T59" fmla="*/ 257 h 342"/>
                <a:gd name="T60" fmla="*/ 101 w 446"/>
                <a:gd name="T61" fmla="*/ 256 h 342"/>
                <a:gd name="T62" fmla="*/ 95 w 446"/>
                <a:gd name="T63" fmla="*/ 151 h 342"/>
                <a:gd name="T64" fmla="*/ 147 w 446"/>
                <a:gd name="T65" fmla="*/ 112 h 342"/>
                <a:gd name="T66" fmla="*/ 182 w 446"/>
                <a:gd name="T67" fmla="*/ 100 h 342"/>
                <a:gd name="T68" fmla="*/ 183 w 446"/>
                <a:gd name="T69" fmla="*/ 100 h 342"/>
                <a:gd name="T70" fmla="*/ 200 w 446"/>
                <a:gd name="T71" fmla="*/ 129 h 342"/>
                <a:gd name="T72" fmla="*/ 342 w 446"/>
                <a:gd name="T73" fmla="*/ 85 h 342"/>
                <a:gd name="T74" fmla="*/ 345 w 446"/>
                <a:gd name="T75" fmla="*/ 85 h 342"/>
                <a:gd name="T76" fmla="*/ 345 w 446"/>
                <a:gd name="T77" fmla="*/ 86 h 342"/>
                <a:gd name="T78" fmla="*/ 351 w 446"/>
                <a:gd name="T79" fmla="*/ 191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46" h="342">
                  <a:moveTo>
                    <a:pt x="288" y="28"/>
                  </a:moveTo>
                  <a:cubicBezTo>
                    <a:pt x="233" y="6"/>
                    <a:pt x="175" y="0"/>
                    <a:pt x="123" y="7"/>
                  </a:cubicBezTo>
                  <a:cubicBezTo>
                    <a:pt x="124" y="7"/>
                    <a:pt x="124" y="7"/>
                    <a:pt x="124" y="7"/>
                  </a:cubicBezTo>
                  <a:cubicBezTo>
                    <a:pt x="160" y="2"/>
                    <a:pt x="214" y="6"/>
                    <a:pt x="258" y="24"/>
                  </a:cubicBezTo>
                  <a:cubicBezTo>
                    <a:pt x="292" y="38"/>
                    <a:pt x="319" y="57"/>
                    <a:pt x="340" y="79"/>
                  </a:cubicBezTo>
                  <a:cubicBezTo>
                    <a:pt x="144" y="29"/>
                    <a:pt x="144" y="29"/>
                    <a:pt x="144" y="29"/>
                  </a:cubicBezTo>
                  <a:cubicBezTo>
                    <a:pt x="157" y="53"/>
                    <a:pt x="157" y="53"/>
                    <a:pt x="157" y="53"/>
                  </a:cubicBezTo>
                  <a:cubicBezTo>
                    <a:pt x="109" y="62"/>
                    <a:pt x="70" y="82"/>
                    <a:pt x="48" y="114"/>
                  </a:cubicBezTo>
                  <a:cubicBezTo>
                    <a:pt x="0" y="180"/>
                    <a:pt x="50" y="270"/>
                    <a:pt x="158" y="314"/>
                  </a:cubicBezTo>
                  <a:cubicBezTo>
                    <a:pt x="212" y="336"/>
                    <a:pt x="271" y="342"/>
                    <a:pt x="322" y="335"/>
                  </a:cubicBezTo>
                  <a:cubicBezTo>
                    <a:pt x="322" y="335"/>
                    <a:pt x="322" y="335"/>
                    <a:pt x="322" y="335"/>
                  </a:cubicBezTo>
                  <a:cubicBezTo>
                    <a:pt x="286" y="340"/>
                    <a:pt x="232" y="335"/>
                    <a:pt x="188" y="317"/>
                  </a:cubicBezTo>
                  <a:cubicBezTo>
                    <a:pt x="154" y="304"/>
                    <a:pt x="127" y="285"/>
                    <a:pt x="109" y="263"/>
                  </a:cubicBezTo>
                  <a:cubicBezTo>
                    <a:pt x="300" y="318"/>
                    <a:pt x="300" y="318"/>
                    <a:pt x="300" y="318"/>
                  </a:cubicBezTo>
                  <a:cubicBezTo>
                    <a:pt x="284" y="290"/>
                    <a:pt x="284" y="290"/>
                    <a:pt x="284" y="290"/>
                  </a:cubicBezTo>
                  <a:cubicBezTo>
                    <a:pt x="332" y="281"/>
                    <a:pt x="376" y="260"/>
                    <a:pt x="398" y="228"/>
                  </a:cubicBezTo>
                  <a:cubicBezTo>
                    <a:pt x="446" y="162"/>
                    <a:pt x="396" y="72"/>
                    <a:pt x="288" y="28"/>
                  </a:cubicBezTo>
                  <a:moveTo>
                    <a:pt x="280" y="284"/>
                  </a:moveTo>
                  <a:cubicBezTo>
                    <a:pt x="261" y="249"/>
                    <a:pt x="261" y="249"/>
                    <a:pt x="261" y="249"/>
                  </a:cubicBezTo>
                  <a:cubicBezTo>
                    <a:pt x="316" y="249"/>
                    <a:pt x="316" y="249"/>
                    <a:pt x="316" y="249"/>
                  </a:cubicBezTo>
                  <a:lnTo>
                    <a:pt x="280" y="284"/>
                  </a:lnTo>
                  <a:close/>
                  <a:moveTo>
                    <a:pt x="351" y="191"/>
                  </a:moveTo>
                  <a:cubicBezTo>
                    <a:pt x="349" y="195"/>
                    <a:pt x="345" y="199"/>
                    <a:pt x="341" y="203"/>
                  </a:cubicBezTo>
                  <a:cubicBezTo>
                    <a:pt x="329" y="214"/>
                    <a:pt x="314" y="224"/>
                    <a:pt x="297" y="231"/>
                  </a:cubicBezTo>
                  <a:cubicBezTo>
                    <a:pt x="285" y="236"/>
                    <a:pt x="272" y="240"/>
                    <a:pt x="260" y="243"/>
                  </a:cubicBezTo>
                  <a:cubicBezTo>
                    <a:pt x="260" y="243"/>
                    <a:pt x="260" y="243"/>
                    <a:pt x="260" y="243"/>
                  </a:cubicBezTo>
                  <a:cubicBezTo>
                    <a:pt x="258" y="243"/>
                    <a:pt x="258" y="243"/>
                    <a:pt x="258" y="243"/>
                  </a:cubicBezTo>
                  <a:cubicBezTo>
                    <a:pt x="243" y="216"/>
                    <a:pt x="243" y="216"/>
                    <a:pt x="243" y="216"/>
                  </a:cubicBezTo>
                  <a:cubicBezTo>
                    <a:pt x="106" y="256"/>
                    <a:pt x="106" y="256"/>
                    <a:pt x="106" y="256"/>
                  </a:cubicBezTo>
                  <a:cubicBezTo>
                    <a:pt x="102" y="257"/>
                    <a:pt x="102" y="257"/>
                    <a:pt x="102" y="257"/>
                  </a:cubicBezTo>
                  <a:cubicBezTo>
                    <a:pt x="101" y="256"/>
                    <a:pt x="101" y="256"/>
                    <a:pt x="101" y="256"/>
                  </a:cubicBezTo>
                  <a:cubicBezTo>
                    <a:pt x="75" y="221"/>
                    <a:pt x="72" y="182"/>
                    <a:pt x="95" y="151"/>
                  </a:cubicBezTo>
                  <a:cubicBezTo>
                    <a:pt x="106" y="135"/>
                    <a:pt x="125" y="121"/>
                    <a:pt x="147" y="112"/>
                  </a:cubicBezTo>
                  <a:cubicBezTo>
                    <a:pt x="158" y="107"/>
                    <a:pt x="170" y="103"/>
                    <a:pt x="182" y="100"/>
                  </a:cubicBezTo>
                  <a:cubicBezTo>
                    <a:pt x="183" y="100"/>
                    <a:pt x="183" y="100"/>
                    <a:pt x="183" y="100"/>
                  </a:cubicBezTo>
                  <a:cubicBezTo>
                    <a:pt x="200" y="129"/>
                    <a:pt x="200" y="129"/>
                    <a:pt x="200" y="129"/>
                  </a:cubicBezTo>
                  <a:cubicBezTo>
                    <a:pt x="342" y="85"/>
                    <a:pt x="342" y="85"/>
                    <a:pt x="342" y="85"/>
                  </a:cubicBezTo>
                  <a:cubicBezTo>
                    <a:pt x="345" y="85"/>
                    <a:pt x="345" y="85"/>
                    <a:pt x="345" y="85"/>
                  </a:cubicBezTo>
                  <a:cubicBezTo>
                    <a:pt x="345" y="86"/>
                    <a:pt x="345" y="86"/>
                    <a:pt x="345" y="86"/>
                  </a:cubicBezTo>
                  <a:cubicBezTo>
                    <a:pt x="372" y="121"/>
                    <a:pt x="374" y="160"/>
                    <a:pt x="351" y="191"/>
                  </a:cubicBezTo>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96720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609585">
              <a:defRPr/>
            </a:pPr>
            <a:fld id="{2901B45F-83E6-41DD-81FE-3D61A4139122}" type="slidenum">
              <a:rPr lang="en-AU" smtClean="0">
                <a:solidFill>
                  <a:srgbClr val="8A8C8E"/>
                </a:solidFill>
              </a:rPr>
              <a:pPr defTabSz="609585">
                <a:defRPr/>
              </a:pPr>
              <a:t>‹#›</a:t>
            </a:fld>
            <a:endParaRPr lang="en-AU">
              <a:solidFill>
                <a:srgbClr val="8A8C8E"/>
              </a:solidFill>
            </a:endParaRPr>
          </a:p>
        </p:txBody>
      </p:sp>
      <p:sp>
        <p:nvSpPr>
          <p:cNvPr id="4" name="Footer Placeholder 3"/>
          <p:cNvSpPr>
            <a:spLocks noGrp="1"/>
          </p:cNvSpPr>
          <p:nvPr>
            <p:ph type="ftr" sz="quarter" idx="11"/>
          </p:nvPr>
        </p:nvSpPr>
        <p:spPr/>
        <p:txBody>
          <a:bodyPr/>
          <a:lstStyle>
            <a:lvl1pPr>
              <a:defRPr/>
            </a:lvl1pPr>
          </a:lstStyle>
          <a:p>
            <a:pPr defTabSz="609585">
              <a:defRPr/>
            </a:pPr>
            <a:r>
              <a:rPr lang="en-AU">
                <a:solidFill>
                  <a:prstClr val="black">
                    <a:tint val="75000"/>
                  </a:prstClr>
                </a:solidFill>
              </a:rPr>
              <a:t>aarnet.edu.au </a:t>
            </a:r>
            <a:r>
              <a:rPr lang="en-AU">
                <a:solidFill>
                  <a:srgbClr val="F7941E"/>
                </a:solidFill>
              </a:rPr>
              <a:t>|</a:t>
            </a:r>
          </a:p>
        </p:txBody>
      </p:sp>
    </p:spTree>
    <p:extLst>
      <p:ext uri="{BB962C8B-B14F-4D97-AF65-F5344CB8AC3E}">
        <p14:creationId xmlns:p14="http://schemas.microsoft.com/office/powerpoint/2010/main" val="156898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Texts">
    <p:spTree>
      <p:nvGrpSpPr>
        <p:cNvPr id="1" name=""/>
        <p:cNvGrpSpPr/>
        <p:nvPr/>
      </p:nvGrpSpPr>
      <p:grpSpPr>
        <a:xfrm>
          <a:off x="0" y="0"/>
          <a:ext cx="0" cy="0"/>
          <a:chOff x="0" y="0"/>
          <a:chExt cx="0" cy="0"/>
        </a:xfrm>
      </p:grpSpPr>
      <p:pic>
        <p:nvPicPr>
          <p:cNvPr id="10" name="Graphic 193">
            <a:extLst>
              <a:ext uri="{FF2B5EF4-FFF2-40B4-BE49-F238E27FC236}">
                <a16:creationId xmlns:a16="http://schemas.microsoft.com/office/drawing/2014/main" id="{FEC8850F-E737-7C63-B2D7-7B88C199B831}"/>
              </a:ext>
            </a:extLst>
          </p:cNvPr>
          <p:cNvPicPr>
            <a:picLocks noChangeAspect="1"/>
          </p:cNvPicPr>
          <p:nvPr userDrawn="1"/>
        </p:nvPicPr>
        <p:blipFill rotWithShape="1">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l="1181" r="1181"/>
          <a:stretch/>
        </p:blipFill>
        <p:spPr>
          <a:xfrm>
            <a:off x="0" y="1143706"/>
            <a:ext cx="12192000" cy="5208617"/>
          </a:xfrm>
          <a:prstGeom prst="rect">
            <a:avLst/>
          </a:prstGeom>
        </p:spPr>
      </p:pic>
      <p:sp>
        <p:nvSpPr>
          <p:cNvPr id="24" name="Text Placeholder 6">
            <a:extLst>
              <a:ext uri="{FF2B5EF4-FFF2-40B4-BE49-F238E27FC236}">
                <a16:creationId xmlns:a16="http://schemas.microsoft.com/office/drawing/2014/main" id="{E01ABF9A-C5F2-442B-BAC2-594E7296F1A6}"/>
              </a:ext>
            </a:extLst>
          </p:cNvPr>
          <p:cNvSpPr>
            <a:spLocks noGrp="1"/>
          </p:cNvSpPr>
          <p:nvPr>
            <p:ph type="body" sz="quarter" idx="15" hasCustomPrompt="1"/>
          </p:nvPr>
        </p:nvSpPr>
        <p:spPr>
          <a:xfrm>
            <a:off x="381000" y="1817688"/>
            <a:ext cx="3630613" cy="4017962"/>
          </a:xfrm>
          <a:prstGeom prst="roundRect">
            <a:avLst>
              <a:gd name="adj" fmla="val 5911"/>
            </a:avLst>
          </a:prstGeom>
          <a:solidFill>
            <a:schemeClr val="bg1"/>
          </a:solidFill>
          <a:ln>
            <a:solidFill>
              <a:srgbClr val="0C5164"/>
            </a:solidFill>
          </a:ln>
        </p:spPr>
        <p:txBody>
          <a:bodyPr lIns="365760" tIns="900000" rIns="365760" bIns="365760" anchor="t"/>
          <a:lstStyle>
            <a:lvl1pPr algn="l">
              <a:defRPr>
                <a:solidFill>
                  <a:schemeClr val="accent1"/>
                </a:solidFill>
              </a:defRPr>
            </a:lvl1pPr>
            <a:lvl2pPr algn="l">
              <a:defRPr sz="1400"/>
            </a:lvl2pPr>
            <a:lvl3pPr algn="ctr">
              <a:defRPr/>
            </a:lvl3pPr>
            <a:lvl4pPr algn="ctr">
              <a:defRPr/>
            </a:lvl4pPr>
            <a:lvl5pPr algn="ctr">
              <a:defRPr/>
            </a:lvl5pPr>
          </a:lstStyle>
          <a:p>
            <a:pPr lvl="0"/>
            <a:r>
              <a:rPr lang="en-US"/>
              <a:t>Title Goes Here</a:t>
            </a:r>
          </a:p>
          <a:p>
            <a:pPr lvl="0"/>
            <a:endParaRPr lang="en-US"/>
          </a:p>
          <a:p>
            <a:pPr lvl="1"/>
            <a:r>
              <a:rPr lang="en-US"/>
              <a:t>Lorem ipsum dolor sit amet, consectetuer adipiscing elit. Maecenas porttitor congue massa. Fusce posuere, magna sed pulvinar </a:t>
            </a:r>
            <a:r>
              <a:rPr lang="en-US" err="1"/>
              <a:t>ultricies</a:t>
            </a:r>
            <a:endParaRPr lang="en-US"/>
          </a:p>
        </p:txBody>
      </p:sp>
      <p:sp>
        <p:nvSpPr>
          <p:cNvPr id="25" name="Text Placeholder 6">
            <a:extLst>
              <a:ext uri="{FF2B5EF4-FFF2-40B4-BE49-F238E27FC236}">
                <a16:creationId xmlns:a16="http://schemas.microsoft.com/office/drawing/2014/main" id="{521E82BF-20C9-4F1D-9754-7A7F7113209E}"/>
              </a:ext>
            </a:extLst>
          </p:cNvPr>
          <p:cNvSpPr>
            <a:spLocks noGrp="1"/>
          </p:cNvSpPr>
          <p:nvPr>
            <p:ph type="body" sz="quarter" idx="16" hasCustomPrompt="1"/>
          </p:nvPr>
        </p:nvSpPr>
        <p:spPr>
          <a:xfrm>
            <a:off x="4280695" y="1817688"/>
            <a:ext cx="3630613" cy="4017962"/>
          </a:xfrm>
          <a:prstGeom prst="roundRect">
            <a:avLst>
              <a:gd name="adj" fmla="val 5911"/>
            </a:avLst>
          </a:prstGeom>
          <a:solidFill>
            <a:schemeClr val="bg1"/>
          </a:solidFill>
          <a:ln>
            <a:solidFill>
              <a:schemeClr val="accent2"/>
            </a:solidFill>
          </a:ln>
        </p:spPr>
        <p:txBody>
          <a:bodyPr lIns="365760" tIns="900000" rIns="365760" bIns="365760" anchor="t"/>
          <a:lstStyle>
            <a:lvl1pPr algn="l">
              <a:defRPr>
                <a:solidFill>
                  <a:schemeClr val="accent2"/>
                </a:solidFill>
              </a:defRPr>
            </a:lvl1pPr>
            <a:lvl2pPr algn="l">
              <a:defRPr sz="1400"/>
            </a:lvl2pPr>
            <a:lvl3pPr algn="ctr">
              <a:defRPr/>
            </a:lvl3pPr>
            <a:lvl4pPr algn="ctr">
              <a:defRPr/>
            </a:lvl4pPr>
            <a:lvl5pPr algn="ctr">
              <a:defRPr/>
            </a:lvl5pPr>
          </a:lstStyle>
          <a:p>
            <a:pPr lvl="0"/>
            <a:r>
              <a:rPr lang="en-US"/>
              <a:t>Title Goes Here</a:t>
            </a:r>
          </a:p>
          <a:p>
            <a:pPr lvl="0"/>
            <a:endParaRPr lang="en-US"/>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endParaRPr lang="en-US"/>
          </a:p>
        </p:txBody>
      </p:sp>
      <p:sp>
        <p:nvSpPr>
          <p:cNvPr id="26" name="Text Placeholder 6">
            <a:extLst>
              <a:ext uri="{FF2B5EF4-FFF2-40B4-BE49-F238E27FC236}">
                <a16:creationId xmlns:a16="http://schemas.microsoft.com/office/drawing/2014/main" id="{C12D47AA-58D0-479B-AFAB-33A9A9D22D91}"/>
              </a:ext>
            </a:extLst>
          </p:cNvPr>
          <p:cNvSpPr>
            <a:spLocks noGrp="1"/>
          </p:cNvSpPr>
          <p:nvPr>
            <p:ph type="body" sz="quarter" idx="17" hasCustomPrompt="1"/>
          </p:nvPr>
        </p:nvSpPr>
        <p:spPr>
          <a:xfrm>
            <a:off x="8180388" y="1817688"/>
            <a:ext cx="3630613" cy="4017962"/>
          </a:xfrm>
          <a:prstGeom prst="roundRect">
            <a:avLst>
              <a:gd name="adj" fmla="val 5911"/>
            </a:avLst>
          </a:prstGeom>
          <a:solidFill>
            <a:schemeClr val="bg1"/>
          </a:solidFill>
          <a:ln>
            <a:solidFill>
              <a:schemeClr val="accent4"/>
            </a:solidFill>
          </a:ln>
        </p:spPr>
        <p:txBody>
          <a:bodyPr lIns="365760" tIns="900000" rIns="365760" bIns="365760" anchor="t"/>
          <a:lstStyle>
            <a:lvl1pPr algn="l">
              <a:defRPr>
                <a:solidFill>
                  <a:schemeClr val="accent4"/>
                </a:solidFill>
              </a:defRPr>
            </a:lvl1pPr>
            <a:lvl2pPr algn="l">
              <a:defRPr sz="1400"/>
            </a:lvl2pPr>
            <a:lvl3pPr algn="ctr">
              <a:defRPr/>
            </a:lvl3pPr>
            <a:lvl4pPr algn="ctr">
              <a:defRPr/>
            </a:lvl4pPr>
            <a:lvl5pPr algn="ctr">
              <a:defRPr/>
            </a:lvl5pPr>
          </a:lstStyle>
          <a:p>
            <a:pPr lvl="0"/>
            <a:r>
              <a:rPr lang="en-US"/>
              <a:t>Title Goes Here</a:t>
            </a:r>
          </a:p>
          <a:p>
            <a:pPr lvl="0"/>
            <a:endParaRPr lang="en-US"/>
          </a:p>
          <a:p>
            <a:pPr lvl="1"/>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endParaRPr lang="en-US"/>
          </a:p>
        </p:txBody>
      </p:sp>
      <p:sp>
        <p:nvSpPr>
          <p:cNvPr id="9" name="Text Placeholder 16">
            <a:extLst>
              <a:ext uri="{FF2B5EF4-FFF2-40B4-BE49-F238E27FC236}">
                <a16:creationId xmlns:a16="http://schemas.microsoft.com/office/drawing/2014/main" id="{0188E806-012A-4BAD-AC94-950CB41FAA03}"/>
              </a:ext>
            </a:extLst>
          </p:cNvPr>
          <p:cNvSpPr>
            <a:spLocks noGrp="1"/>
          </p:cNvSpPr>
          <p:nvPr>
            <p:ph type="body" sz="quarter" idx="14" hasCustomPrompt="1"/>
          </p:nvPr>
        </p:nvSpPr>
        <p:spPr>
          <a:xfrm>
            <a:off x="381001" y="352427"/>
            <a:ext cx="10172700" cy="480437"/>
          </a:xfrm>
        </p:spPr>
        <p:txBody>
          <a:bodyPr anchor="t"/>
          <a:lstStyle>
            <a:lvl1pPr>
              <a:defRPr lang="en-US" sz="3599" kern="1200" dirty="0" smtClean="0">
                <a:solidFill>
                  <a:schemeClr val="accent1"/>
                </a:solidFill>
                <a:latin typeface="+mj-lt"/>
                <a:ea typeface="+mj-ea"/>
                <a:cs typeface="+mj-cs"/>
              </a:defRPr>
            </a:lvl1pPr>
            <a:lvl2pPr>
              <a:defRPr sz="1999">
                <a:solidFill>
                  <a:schemeClr val="tx1">
                    <a:lumMod val="75000"/>
                    <a:lumOff val="25000"/>
                  </a:schemeClr>
                </a:solidFill>
              </a:defRPr>
            </a:lvl2pPr>
          </a:lstStyle>
          <a:p>
            <a:pPr lvl="0"/>
            <a:r>
              <a:rPr lang="en-US"/>
              <a:t>Title Goes Here</a:t>
            </a:r>
          </a:p>
        </p:txBody>
      </p:sp>
      <p:sp>
        <p:nvSpPr>
          <p:cNvPr id="12" name="Text Placeholder 16">
            <a:extLst>
              <a:ext uri="{FF2B5EF4-FFF2-40B4-BE49-F238E27FC236}">
                <a16:creationId xmlns:a16="http://schemas.microsoft.com/office/drawing/2014/main" id="{0188E806-012A-4BAD-AC94-950CB41FAA03}"/>
              </a:ext>
            </a:extLst>
          </p:cNvPr>
          <p:cNvSpPr>
            <a:spLocks noGrp="1"/>
          </p:cNvSpPr>
          <p:nvPr>
            <p:ph type="body" sz="quarter" idx="28" hasCustomPrompt="1"/>
          </p:nvPr>
        </p:nvSpPr>
        <p:spPr>
          <a:xfrm>
            <a:off x="381001" y="888693"/>
            <a:ext cx="10172700" cy="266590"/>
          </a:xfrm>
        </p:spPr>
        <p:txBody>
          <a:bodyPr anchor="t"/>
          <a:lstStyle>
            <a:lvl1pPr>
              <a:defRPr lang="en-US" sz="1999" kern="1200" dirty="0" smtClean="0">
                <a:solidFill>
                  <a:schemeClr val="tx1">
                    <a:lumMod val="75000"/>
                    <a:lumOff val="25000"/>
                  </a:schemeClr>
                </a:solidFill>
                <a:latin typeface="+mn-lt"/>
                <a:ea typeface="+mj-ea"/>
                <a:cs typeface="+mj-cs"/>
              </a:defRPr>
            </a:lvl1pPr>
            <a:lvl2pPr>
              <a:defRPr lang="en-US" sz="1999" kern="1200" dirty="0">
                <a:solidFill>
                  <a:schemeClr val="tx1">
                    <a:lumMod val="75000"/>
                    <a:lumOff val="25000"/>
                  </a:schemeClr>
                </a:solidFill>
                <a:latin typeface="+mn-lt"/>
                <a:ea typeface="+mn-ea"/>
                <a:cs typeface="+mn-cs"/>
              </a:defRPr>
            </a:lvl2pPr>
          </a:lstStyle>
          <a:p>
            <a:pPr marL="0" lvl="0" indent="0" algn="l" defTabSz="914103" rtl="0" eaLnBrk="1" latinLnBrk="0" hangingPunct="1">
              <a:lnSpc>
                <a:spcPct val="90000"/>
              </a:lnSpc>
              <a:spcBef>
                <a:spcPts val="0"/>
              </a:spcBef>
              <a:spcAft>
                <a:spcPts val="300"/>
              </a:spcAft>
              <a:buFont typeface="Arial" panose="020B0604020202020204" pitchFamily="34" charset="0"/>
              <a:buNone/>
            </a:pPr>
            <a:r>
              <a:rPr lang="en-US"/>
              <a:t>Subtitle Goes Here</a:t>
            </a:r>
          </a:p>
        </p:txBody>
      </p:sp>
      <p:sp>
        <p:nvSpPr>
          <p:cNvPr id="13" name="Footer Placeholder 4">
            <a:extLst>
              <a:ext uri="{FF2B5EF4-FFF2-40B4-BE49-F238E27FC236}">
                <a16:creationId xmlns:a16="http://schemas.microsoft.com/office/drawing/2014/main" id="{F2DA20C9-73A5-4CAF-BD97-746014673F02}"/>
              </a:ext>
            </a:extLst>
          </p:cNvPr>
          <p:cNvSpPr>
            <a:spLocks noGrp="1"/>
          </p:cNvSpPr>
          <p:nvPr>
            <p:ph type="ftr" sz="quarter" idx="3"/>
          </p:nvPr>
        </p:nvSpPr>
        <p:spPr>
          <a:xfrm>
            <a:off x="381000" y="6424613"/>
            <a:ext cx="4114800" cy="136525"/>
          </a:xfrm>
          <a:prstGeom prst="rect">
            <a:avLst/>
          </a:prstGeom>
        </p:spPr>
        <p:txBody>
          <a:bodyPr vert="horz" lIns="0" tIns="0" rIns="0" bIns="0" rtlCol="0" anchor="ctr"/>
          <a:lstStyle>
            <a:lvl1pPr>
              <a:defRPr lang="en-US" sz="1000" smtClean="0">
                <a:solidFill>
                  <a:schemeClr val="tx1">
                    <a:tint val="75000"/>
                  </a:schemeClr>
                </a:solidFill>
              </a:defRPr>
            </a:lvl1pPr>
          </a:lstStyle>
          <a:p>
            <a:r>
              <a:rPr lang="en-US"/>
              <a:t>© AARNet Pty Ltd </a:t>
            </a:r>
          </a:p>
        </p:txBody>
      </p:sp>
      <p:sp>
        <p:nvSpPr>
          <p:cNvPr id="14" name="Slide Number Placeholder 5">
            <a:extLst>
              <a:ext uri="{FF2B5EF4-FFF2-40B4-BE49-F238E27FC236}">
                <a16:creationId xmlns:a16="http://schemas.microsoft.com/office/drawing/2014/main" id="{A40616C7-5811-4509-B0F2-0CDB3F9CA3F2}"/>
              </a:ext>
            </a:extLst>
          </p:cNvPr>
          <p:cNvSpPr>
            <a:spLocks noGrp="1"/>
          </p:cNvSpPr>
          <p:nvPr>
            <p:ph type="sldNum" sz="quarter" idx="4"/>
          </p:nvPr>
        </p:nvSpPr>
        <p:spPr>
          <a:xfrm>
            <a:off x="9067800" y="6424613"/>
            <a:ext cx="2743200" cy="136525"/>
          </a:xfrm>
          <a:prstGeom prst="rect">
            <a:avLst/>
          </a:prstGeom>
        </p:spPr>
        <p:txBody>
          <a:bodyPr vert="horz" lIns="0" tIns="0" rIns="0" bIns="0" rtlCol="0" anchor="ctr"/>
          <a:lstStyle>
            <a:lvl1pPr algn="r">
              <a:defRPr lang="en-US" sz="1000" smtClean="0">
                <a:solidFill>
                  <a:schemeClr val="tx1">
                    <a:tint val="75000"/>
                  </a:schemeClr>
                </a:solidFill>
              </a:defRPr>
            </a:lvl1pPr>
          </a:lstStyle>
          <a:p>
            <a:fld id="{95B7E756-53CD-436E-9922-3A38B2836629}" type="slidenum">
              <a:rPr lang="en-PH" smtClean="0"/>
              <a:pPr/>
              <a:t>‹#›</a:t>
            </a:fld>
            <a:endParaRPr lang="en-PH"/>
          </a:p>
        </p:txBody>
      </p:sp>
    </p:spTree>
    <p:extLst>
      <p:ext uri="{BB962C8B-B14F-4D97-AF65-F5344CB8AC3E}">
        <p14:creationId xmlns:p14="http://schemas.microsoft.com/office/powerpoint/2010/main" val="188175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exts">
    <p:spTree>
      <p:nvGrpSpPr>
        <p:cNvPr id="1" name=""/>
        <p:cNvGrpSpPr/>
        <p:nvPr/>
      </p:nvGrpSpPr>
      <p:grpSpPr>
        <a:xfrm>
          <a:off x="0" y="0"/>
          <a:ext cx="0" cy="0"/>
          <a:chOff x="0" y="0"/>
          <a:chExt cx="0" cy="0"/>
        </a:xfrm>
      </p:grpSpPr>
      <p:sp>
        <p:nvSpPr>
          <p:cNvPr id="24" name="Text Placeholder 6">
            <a:extLst>
              <a:ext uri="{FF2B5EF4-FFF2-40B4-BE49-F238E27FC236}">
                <a16:creationId xmlns:a16="http://schemas.microsoft.com/office/drawing/2014/main" id="{E01ABF9A-C5F2-442B-BAC2-594E7296F1A6}"/>
              </a:ext>
            </a:extLst>
          </p:cNvPr>
          <p:cNvSpPr>
            <a:spLocks noGrp="1"/>
          </p:cNvSpPr>
          <p:nvPr>
            <p:ph type="body" sz="quarter" idx="15" hasCustomPrompt="1"/>
          </p:nvPr>
        </p:nvSpPr>
        <p:spPr>
          <a:xfrm>
            <a:off x="382323" y="1445401"/>
            <a:ext cx="2770452" cy="4193400"/>
          </a:xfrm>
          <a:prstGeom prst="roundRect">
            <a:avLst>
              <a:gd name="adj" fmla="val 5911"/>
            </a:avLst>
          </a:prstGeom>
          <a:ln>
            <a:solidFill>
              <a:schemeClr val="accent4"/>
            </a:solidFill>
          </a:ln>
        </p:spPr>
        <p:txBody>
          <a:bodyPr lIns="365760" tIns="792000" rIns="365760" bIns="365760" anchor="t"/>
          <a:lstStyle>
            <a:lvl1pPr marL="0" marR="0"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sz="1999">
                <a:solidFill>
                  <a:schemeClr val="accent4"/>
                </a:solidFill>
              </a:defRPr>
            </a:lvl1pPr>
            <a:lvl2pPr algn="l">
              <a:defRPr sz="1400"/>
            </a:lvl2pPr>
            <a:lvl3pPr algn="ctr">
              <a:defRPr/>
            </a:lvl3pPr>
            <a:lvl4pPr algn="ctr">
              <a:defRPr/>
            </a:lvl4pPr>
            <a:lvl5pPr algn="ctr">
              <a:defRPr/>
            </a:lvl5pPr>
          </a:lstStyle>
          <a:p>
            <a:pPr lvl="0"/>
            <a:r>
              <a:rPr lang="en-US"/>
              <a:t>Title Goes Here</a:t>
            </a:r>
          </a:p>
          <a:p>
            <a:pPr marL="0" marR="0" lvl="1"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a:pPr>
            <a:endParaRPr lang="en-US"/>
          </a:p>
          <a:p>
            <a:pPr marL="0" marR="0" lvl="1"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p:txBody>
      </p:sp>
      <p:sp>
        <p:nvSpPr>
          <p:cNvPr id="12" name="Text Placeholder 6">
            <a:extLst>
              <a:ext uri="{FF2B5EF4-FFF2-40B4-BE49-F238E27FC236}">
                <a16:creationId xmlns:a16="http://schemas.microsoft.com/office/drawing/2014/main" id="{FA7E0B40-8A8E-4177-A4DD-4B777E0F3EE8}"/>
              </a:ext>
            </a:extLst>
          </p:cNvPr>
          <p:cNvSpPr>
            <a:spLocks noGrp="1"/>
          </p:cNvSpPr>
          <p:nvPr>
            <p:ph type="body" sz="quarter" idx="16" hasCustomPrompt="1"/>
          </p:nvPr>
        </p:nvSpPr>
        <p:spPr>
          <a:xfrm>
            <a:off x="3267958" y="1445401"/>
            <a:ext cx="2770452" cy="4193400"/>
          </a:xfrm>
          <a:prstGeom prst="roundRect">
            <a:avLst>
              <a:gd name="adj" fmla="val 5911"/>
            </a:avLst>
          </a:prstGeom>
          <a:ln>
            <a:solidFill>
              <a:schemeClr val="accent1"/>
            </a:solidFill>
          </a:ln>
        </p:spPr>
        <p:txBody>
          <a:bodyPr lIns="365760" tIns="792000" rIns="365760" bIns="365760" anchor="t"/>
          <a:lstStyle>
            <a:lvl1pPr marL="0" marR="0"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sz="1999">
                <a:solidFill>
                  <a:schemeClr val="accent1"/>
                </a:solidFill>
              </a:defRPr>
            </a:lvl1pPr>
            <a:lvl2pPr marL="0" marR="0"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sz="1400"/>
            </a:lvl2pPr>
            <a:lvl3pPr algn="ctr">
              <a:defRPr/>
            </a:lvl3pPr>
            <a:lvl4pPr algn="ctr">
              <a:defRPr/>
            </a:lvl4pPr>
            <a:lvl5pPr algn="ctr">
              <a:defRPr/>
            </a:lvl5pPr>
          </a:lstStyle>
          <a:p>
            <a:pPr lvl="0"/>
            <a:r>
              <a:rPr lang="en-US"/>
              <a:t>Title Goes Here</a:t>
            </a:r>
          </a:p>
          <a:p>
            <a:pPr marL="0" marR="0" lvl="1"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a:pPr>
            <a:endParaRPr lang="en-US"/>
          </a:p>
          <a:p>
            <a:pPr marL="0" marR="0" lvl="1"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p:txBody>
      </p:sp>
      <p:sp>
        <p:nvSpPr>
          <p:cNvPr id="13" name="Text Placeholder 6">
            <a:extLst>
              <a:ext uri="{FF2B5EF4-FFF2-40B4-BE49-F238E27FC236}">
                <a16:creationId xmlns:a16="http://schemas.microsoft.com/office/drawing/2014/main" id="{64E1EE49-E180-49E2-A8C0-26FF9EEC51A0}"/>
              </a:ext>
            </a:extLst>
          </p:cNvPr>
          <p:cNvSpPr>
            <a:spLocks noGrp="1"/>
          </p:cNvSpPr>
          <p:nvPr>
            <p:ph type="body" sz="quarter" idx="17" hasCustomPrompt="1"/>
          </p:nvPr>
        </p:nvSpPr>
        <p:spPr>
          <a:xfrm>
            <a:off x="6153591" y="1445401"/>
            <a:ext cx="2770452" cy="4193400"/>
          </a:xfrm>
          <a:prstGeom prst="roundRect">
            <a:avLst>
              <a:gd name="adj" fmla="val 5911"/>
            </a:avLst>
          </a:prstGeom>
          <a:ln>
            <a:solidFill>
              <a:schemeClr val="accent3"/>
            </a:solidFill>
          </a:ln>
        </p:spPr>
        <p:txBody>
          <a:bodyPr lIns="365760" tIns="792000" rIns="365760" bIns="365760" anchor="t"/>
          <a:lstStyle>
            <a:lvl1pPr algn="l">
              <a:defRPr sz="1999">
                <a:solidFill>
                  <a:schemeClr val="accent3"/>
                </a:solidFill>
              </a:defRPr>
            </a:lvl1pPr>
            <a:lvl2pPr marL="0" marR="0"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sz="1400">
                <a:solidFill>
                  <a:schemeClr val="tx1"/>
                </a:solidFill>
              </a:defRPr>
            </a:lvl2pPr>
            <a:lvl3pPr algn="ctr">
              <a:defRPr/>
            </a:lvl3pPr>
            <a:lvl4pPr algn="ctr">
              <a:defRPr/>
            </a:lvl4pPr>
            <a:lvl5pPr algn="ctr">
              <a:defRPr/>
            </a:lvl5pPr>
          </a:lstStyle>
          <a:p>
            <a:pPr lvl="0"/>
            <a:r>
              <a:rPr lang="en-US"/>
              <a:t>Title Goes Here</a:t>
            </a:r>
          </a:p>
          <a:p>
            <a:pPr marL="0" marR="0" lvl="1"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a:pPr>
            <a:endParaRPr lang="en-US"/>
          </a:p>
          <a:p>
            <a:pPr marL="0" marR="0" lvl="1"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p:txBody>
      </p:sp>
      <p:sp>
        <p:nvSpPr>
          <p:cNvPr id="14" name="Text Placeholder 6">
            <a:extLst>
              <a:ext uri="{FF2B5EF4-FFF2-40B4-BE49-F238E27FC236}">
                <a16:creationId xmlns:a16="http://schemas.microsoft.com/office/drawing/2014/main" id="{D82E8EDE-4C56-46F1-9E42-08D34FECAA12}"/>
              </a:ext>
            </a:extLst>
          </p:cNvPr>
          <p:cNvSpPr>
            <a:spLocks noGrp="1"/>
          </p:cNvSpPr>
          <p:nvPr>
            <p:ph type="body" sz="quarter" idx="18" hasCustomPrompt="1"/>
          </p:nvPr>
        </p:nvSpPr>
        <p:spPr>
          <a:xfrm>
            <a:off x="9039226" y="1445401"/>
            <a:ext cx="2770452" cy="4193400"/>
          </a:xfrm>
          <a:prstGeom prst="roundRect">
            <a:avLst>
              <a:gd name="adj" fmla="val 5911"/>
            </a:avLst>
          </a:prstGeom>
          <a:ln>
            <a:solidFill>
              <a:schemeClr val="accent5"/>
            </a:solidFill>
          </a:ln>
        </p:spPr>
        <p:txBody>
          <a:bodyPr lIns="365760" tIns="792000" rIns="365760" bIns="365760" anchor="t"/>
          <a:lstStyle>
            <a:lvl1pPr algn="l">
              <a:defRPr sz="1999">
                <a:solidFill>
                  <a:schemeClr val="accent5"/>
                </a:solidFill>
              </a:defRPr>
            </a:lvl1pPr>
            <a:lvl2pPr marL="0" marR="0"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sz="1400"/>
            </a:lvl2pPr>
            <a:lvl3pPr algn="ctr">
              <a:defRPr/>
            </a:lvl3pPr>
            <a:lvl4pPr algn="ctr">
              <a:defRPr/>
            </a:lvl4pPr>
            <a:lvl5pPr algn="ctr">
              <a:defRPr/>
            </a:lvl5pPr>
          </a:lstStyle>
          <a:p>
            <a:pPr lvl="0"/>
            <a:r>
              <a:rPr lang="en-US"/>
              <a:t>Title Goes Here</a:t>
            </a:r>
          </a:p>
          <a:p>
            <a:pPr marL="0" marR="0" lvl="1"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a:pPr>
            <a:endParaRPr lang="en-US"/>
          </a:p>
          <a:p>
            <a:pPr marL="0" marR="0" lvl="1"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a:t>
            </a:r>
            <a:r>
              <a:rPr lang="en-US" err="1"/>
              <a:t>sed</a:t>
            </a:r>
            <a:r>
              <a:rPr lang="en-US"/>
              <a:t> </a:t>
            </a:r>
            <a:r>
              <a:rPr lang="en-US" err="1"/>
              <a:t>pulvinar</a:t>
            </a:r>
            <a:r>
              <a:rPr lang="en-US"/>
              <a:t> </a:t>
            </a:r>
            <a:r>
              <a:rPr lang="en-US" err="1"/>
              <a:t>ultricies</a:t>
            </a:r>
            <a:endParaRPr lang="en-US"/>
          </a:p>
        </p:txBody>
      </p:sp>
      <p:sp>
        <p:nvSpPr>
          <p:cNvPr id="15" name="Text Placeholder 16">
            <a:extLst>
              <a:ext uri="{FF2B5EF4-FFF2-40B4-BE49-F238E27FC236}">
                <a16:creationId xmlns:a16="http://schemas.microsoft.com/office/drawing/2014/main" id="{0188E806-012A-4BAD-AC94-950CB41FAA03}"/>
              </a:ext>
            </a:extLst>
          </p:cNvPr>
          <p:cNvSpPr>
            <a:spLocks noGrp="1"/>
          </p:cNvSpPr>
          <p:nvPr>
            <p:ph type="body" sz="quarter" idx="14" hasCustomPrompt="1"/>
          </p:nvPr>
        </p:nvSpPr>
        <p:spPr>
          <a:xfrm>
            <a:off x="381001" y="352427"/>
            <a:ext cx="10172700" cy="480437"/>
          </a:xfrm>
        </p:spPr>
        <p:txBody>
          <a:bodyPr anchor="t"/>
          <a:lstStyle>
            <a:lvl1pPr>
              <a:defRPr lang="en-US" sz="3599" kern="1200" dirty="0" smtClean="0">
                <a:solidFill>
                  <a:schemeClr val="accent1"/>
                </a:solidFill>
                <a:latin typeface="+mj-lt"/>
                <a:ea typeface="+mj-ea"/>
                <a:cs typeface="+mj-cs"/>
              </a:defRPr>
            </a:lvl1pPr>
            <a:lvl2pPr>
              <a:defRPr sz="1999">
                <a:solidFill>
                  <a:schemeClr val="tx1">
                    <a:lumMod val="75000"/>
                    <a:lumOff val="25000"/>
                  </a:schemeClr>
                </a:solidFill>
              </a:defRPr>
            </a:lvl2pPr>
          </a:lstStyle>
          <a:p>
            <a:pPr lvl="0"/>
            <a:r>
              <a:rPr lang="en-US"/>
              <a:t>Title Goes Here</a:t>
            </a:r>
          </a:p>
        </p:txBody>
      </p:sp>
      <p:sp>
        <p:nvSpPr>
          <p:cNvPr id="21" name="Text Placeholder 16">
            <a:extLst>
              <a:ext uri="{FF2B5EF4-FFF2-40B4-BE49-F238E27FC236}">
                <a16:creationId xmlns:a16="http://schemas.microsoft.com/office/drawing/2014/main" id="{0188E806-012A-4BAD-AC94-950CB41FAA03}"/>
              </a:ext>
            </a:extLst>
          </p:cNvPr>
          <p:cNvSpPr>
            <a:spLocks noGrp="1"/>
          </p:cNvSpPr>
          <p:nvPr>
            <p:ph type="body" sz="quarter" idx="28" hasCustomPrompt="1"/>
          </p:nvPr>
        </p:nvSpPr>
        <p:spPr>
          <a:xfrm>
            <a:off x="381001" y="888693"/>
            <a:ext cx="10172700" cy="266590"/>
          </a:xfrm>
        </p:spPr>
        <p:txBody>
          <a:bodyPr anchor="t"/>
          <a:lstStyle>
            <a:lvl1pPr>
              <a:defRPr lang="en-US" sz="1999" kern="1200" dirty="0" smtClean="0">
                <a:solidFill>
                  <a:schemeClr val="tx1">
                    <a:lumMod val="75000"/>
                    <a:lumOff val="25000"/>
                  </a:schemeClr>
                </a:solidFill>
                <a:latin typeface="+mn-lt"/>
                <a:ea typeface="+mj-ea"/>
                <a:cs typeface="+mj-cs"/>
              </a:defRPr>
            </a:lvl1pPr>
            <a:lvl2pPr>
              <a:defRPr lang="en-US" sz="1999" kern="1200" dirty="0">
                <a:solidFill>
                  <a:schemeClr val="tx1">
                    <a:lumMod val="75000"/>
                    <a:lumOff val="25000"/>
                  </a:schemeClr>
                </a:solidFill>
                <a:latin typeface="+mn-lt"/>
                <a:ea typeface="+mn-ea"/>
                <a:cs typeface="+mn-cs"/>
              </a:defRPr>
            </a:lvl2pPr>
          </a:lstStyle>
          <a:p>
            <a:pPr marL="0" lvl="0" indent="0" algn="l" defTabSz="914103" rtl="0" eaLnBrk="1" latinLnBrk="0" hangingPunct="1">
              <a:lnSpc>
                <a:spcPct val="90000"/>
              </a:lnSpc>
              <a:spcBef>
                <a:spcPts val="0"/>
              </a:spcBef>
              <a:spcAft>
                <a:spcPts val="300"/>
              </a:spcAft>
              <a:buFont typeface="Arial" panose="020B0604020202020204" pitchFamily="34" charset="0"/>
              <a:buNone/>
            </a:pPr>
            <a:r>
              <a:rPr lang="en-US"/>
              <a:t>Subtitle Goes Here</a:t>
            </a:r>
          </a:p>
        </p:txBody>
      </p:sp>
      <p:sp>
        <p:nvSpPr>
          <p:cNvPr id="23" name="Slide Number Placeholder 5">
            <a:extLst>
              <a:ext uri="{FF2B5EF4-FFF2-40B4-BE49-F238E27FC236}">
                <a16:creationId xmlns:a16="http://schemas.microsoft.com/office/drawing/2014/main" id="{A40616C7-5811-4509-B0F2-0CDB3F9CA3F2}"/>
              </a:ext>
            </a:extLst>
          </p:cNvPr>
          <p:cNvSpPr>
            <a:spLocks noGrp="1"/>
          </p:cNvSpPr>
          <p:nvPr>
            <p:ph type="sldNum" sz="quarter" idx="4"/>
          </p:nvPr>
        </p:nvSpPr>
        <p:spPr>
          <a:xfrm>
            <a:off x="9067800" y="6424613"/>
            <a:ext cx="2743200" cy="136525"/>
          </a:xfrm>
          <a:prstGeom prst="rect">
            <a:avLst/>
          </a:prstGeom>
        </p:spPr>
        <p:txBody>
          <a:bodyPr vert="horz" lIns="0" tIns="0" rIns="0" bIns="0" rtlCol="0" anchor="ctr"/>
          <a:lstStyle>
            <a:lvl1pPr algn="r">
              <a:defRPr lang="en-US" sz="1000" smtClean="0">
                <a:solidFill>
                  <a:schemeClr val="tx1">
                    <a:tint val="75000"/>
                  </a:schemeClr>
                </a:solidFill>
              </a:defRPr>
            </a:lvl1pPr>
          </a:lstStyle>
          <a:p>
            <a:fld id="{95B7E756-53CD-436E-9922-3A38B2836629}" type="slidenum">
              <a:rPr lang="en-PH" smtClean="0"/>
              <a:pPr/>
              <a:t>‹#›</a:t>
            </a:fld>
            <a:endParaRPr lang="en-PH"/>
          </a:p>
        </p:txBody>
      </p:sp>
    </p:spTree>
    <p:extLst>
      <p:ext uri="{BB962C8B-B14F-4D97-AF65-F5344CB8AC3E}">
        <p14:creationId xmlns:p14="http://schemas.microsoft.com/office/powerpoint/2010/main" val="2615247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5" name="Graphic 22">
            <a:extLst>
              <a:ext uri="{FF2B5EF4-FFF2-40B4-BE49-F238E27FC236}">
                <a16:creationId xmlns:a16="http://schemas.microsoft.com/office/drawing/2014/main" id="{FEF49BED-BCB8-4BCC-8B12-53B9411D4758}"/>
              </a:ext>
            </a:extLst>
          </p:cNvPr>
          <p:cNvSpPr/>
          <p:nvPr userDrawn="1"/>
        </p:nvSpPr>
        <p:spPr>
          <a:xfrm>
            <a:off x="10762572" y="382035"/>
            <a:ext cx="1048429" cy="342644"/>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rgbClr val="175062"/>
          </a:solidFill>
          <a:ln w="10856" cap="flat">
            <a:noFill/>
            <a:prstDash val="solid"/>
            <a:miter/>
          </a:ln>
        </p:spPr>
        <p:txBody>
          <a:bodyPr rtlCol="0" anchor="ctr"/>
          <a:lstStyle/>
          <a:p>
            <a:endParaRPr lang="en-US" sz="1350"/>
          </a:p>
        </p:txBody>
      </p:sp>
      <p:sp>
        <p:nvSpPr>
          <p:cNvPr id="24" name="Text Placeholder 6">
            <a:extLst>
              <a:ext uri="{FF2B5EF4-FFF2-40B4-BE49-F238E27FC236}">
                <a16:creationId xmlns:a16="http://schemas.microsoft.com/office/drawing/2014/main" id="{E01ABF9A-C5F2-442B-BAC2-594E7296F1A6}"/>
              </a:ext>
            </a:extLst>
          </p:cNvPr>
          <p:cNvSpPr>
            <a:spLocks noGrp="1"/>
          </p:cNvSpPr>
          <p:nvPr>
            <p:ph type="body" sz="quarter" idx="15" hasCustomPrompt="1"/>
          </p:nvPr>
        </p:nvSpPr>
        <p:spPr>
          <a:xfrm>
            <a:off x="381001" y="1817688"/>
            <a:ext cx="5553075" cy="4017962"/>
          </a:xfrm>
          <a:prstGeom prst="roundRect">
            <a:avLst>
              <a:gd name="adj" fmla="val 5911"/>
            </a:avLst>
          </a:prstGeom>
          <a:ln>
            <a:solidFill>
              <a:schemeClr val="accent3"/>
            </a:solidFill>
          </a:ln>
        </p:spPr>
        <p:txBody>
          <a:bodyPr lIns="548640" tIns="864000" rIns="548640" bIns="365760" anchor="t"/>
          <a:lstStyle>
            <a:lvl1pPr algn="l">
              <a:defRPr sz="2399">
                <a:solidFill>
                  <a:schemeClr val="accent3"/>
                </a:solidFill>
              </a:defRPr>
            </a:lvl1pPr>
            <a:lvl2pPr algn="l">
              <a:defRPr sz="1400"/>
            </a:lvl2pPr>
            <a:lvl3pPr algn="ctr">
              <a:defRPr/>
            </a:lvl3pPr>
            <a:lvl4pPr algn="ctr">
              <a:defRPr/>
            </a:lvl4pPr>
            <a:lvl5pPr algn="ctr">
              <a:defRPr/>
            </a:lvl5pPr>
          </a:lstStyle>
          <a:p>
            <a:pPr lvl="0"/>
            <a:r>
              <a:rPr lang="en-US"/>
              <a:t>Title Goes Here</a:t>
            </a:r>
          </a:p>
          <a:p>
            <a:pPr lvl="0"/>
            <a:endParaRPr lang="en-US"/>
          </a:p>
          <a:p>
            <a:pPr lvl="1"/>
            <a:r>
              <a:rPr lang="en-US"/>
              <a:t>Lorem ipsum dolor sit amet, consectetuer adipiscing elit. Maecenas porttitor congue massa. Fusce posuere, magna sed pulvinar </a:t>
            </a:r>
            <a:r>
              <a:rPr lang="en-US" err="1"/>
              <a:t>ultricies</a:t>
            </a:r>
            <a:endParaRPr lang="en-US"/>
          </a:p>
        </p:txBody>
      </p:sp>
      <p:sp>
        <p:nvSpPr>
          <p:cNvPr id="9" name="Text Placeholder 6">
            <a:extLst>
              <a:ext uri="{FF2B5EF4-FFF2-40B4-BE49-F238E27FC236}">
                <a16:creationId xmlns:a16="http://schemas.microsoft.com/office/drawing/2014/main" id="{A80AE794-61D5-48C5-A3D2-5DCA7737A54E}"/>
              </a:ext>
            </a:extLst>
          </p:cNvPr>
          <p:cNvSpPr>
            <a:spLocks noGrp="1"/>
          </p:cNvSpPr>
          <p:nvPr>
            <p:ph type="body" sz="quarter" idx="16" hasCustomPrompt="1"/>
          </p:nvPr>
        </p:nvSpPr>
        <p:spPr>
          <a:xfrm>
            <a:off x="6257925" y="1817688"/>
            <a:ext cx="5553075" cy="4017962"/>
          </a:xfrm>
          <a:prstGeom prst="roundRect">
            <a:avLst>
              <a:gd name="adj" fmla="val 5911"/>
            </a:avLst>
          </a:prstGeom>
          <a:ln>
            <a:solidFill>
              <a:schemeClr val="accent6"/>
            </a:solidFill>
          </a:ln>
        </p:spPr>
        <p:txBody>
          <a:bodyPr lIns="548640" tIns="864000" rIns="548640" bIns="365760" anchor="t"/>
          <a:lstStyle>
            <a:lvl1pPr algn="l">
              <a:defRPr sz="2399">
                <a:solidFill>
                  <a:schemeClr val="accent6"/>
                </a:solidFill>
              </a:defRPr>
            </a:lvl1pPr>
            <a:lvl2pPr algn="l">
              <a:defRPr sz="1400"/>
            </a:lvl2pPr>
            <a:lvl3pPr algn="ctr">
              <a:defRPr/>
            </a:lvl3pPr>
            <a:lvl4pPr algn="ctr">
              <a:defRPr/>
            </a:lvl4pPr>
            <a:lvl5pPr algn="ctr">
              <a:defRPr/>
            </a:lvl5pPr>
          </a:lstStyle>
          <a:p>
            <a:pPr lvl="0"/>
            <a:r>
              <a:rPr lang="en-US"/>
              <a:t>Title Goes Here</a:t>
            </a:r>
          </a:p>
          <a:p>
            <a:pPr lvl="0"/>
            <a:endParaRPr lang="en-US"/>
          </a:p>
          <a:p>
            <a:pPr lvl="1"/>
            <a:r>
              <a:rPr lang="en-US"/>
              <a:t>Lorem ipsum dolor sit amet, consectetuer adipiscing elit. Maecenas porttitor congue massa. Fusce posuere, magna sed pulvinar </a:t>
            </a:r>
            <a:r>
              <a:rPr lang="en-US" err="1"/>
              <a:t>ultricies</a:t>
            </a:r>
            <a:endParaRPr lang="en-US"/>
          </a:p>
        </p:txBody>
      </p:sp>
      <p:sp>
        <p:nvSpPr>
          <p:cNvPr id="7" name="Text Placeholder 6">
            <a:extLst>
              <a:ext uri="{FF2B5EF4-FFF2-40B4-BE49-F238E27FC236}">
                <a16:creationId xmlns:a16="http://schemas.microsoft.com/office/drawing/2014/main" id="{1029F37D-EAAD-4266-A487-B0E80E4BFC11}"/>
              </a:ext>
            </a:extLst>
          </p:cNvPr>
          <p:cNvSpPr>
            <a:spLocks noGrp="1"/>
          </p:cNvSpPr>
          <p:nvPr>
            <p:ph type="body" sz="quarter" idx="17"/>
          </p:nvPr>
        </p:nvSpPr>
        <p:spPr>
          <a:xfrm>
            <a:off x="5791202" y="3442098"/>
            <a:ext cx="467236" cy="769143"/>
          </a:xfrm>
          <a:blipFill>
            <a:blip>
              <a:extLst>
                <a:ext uri="{96DAC541-7B7A-43D3-8B79-37D633B846F1}">
                  <asvg:svgBlip xmlns:asvg="http://schemas.microsoft.com/office/drawing/2016/SVG/main" r:embed="rId2"/>
                </a:ext>
              </a:extLst>
            </a:blip>
            <a:srcRect/>
            <a:stretch>
              <a:fillRect l="11665" r="11665"/>
            </a:stretch>
          </a:blipFill>
        </p:spPr>
        <p:txBody>
          <a:bodyPr/>
          <a:lstStyle>
            <a:lvl1pPr>
              <a:defRPr>
                <a:noFill/>
              </a:defRPr>
            </a:lvl1pPr>
          </a:lstStyle>
          <a:p>
            <a:pPr lvl="0"/>
            <a:r>
              <a:rPr lang="en-US"/>
              <a:t>Edit Master text styles</a:t>
            </a:r>
          </a:p>
        </p:txBody>
      </p:sp>
      <p:sp>
        <p:nvSpPr>
          <p:cNvPr id="10" name="Text Placeholder 16">
            <a:extLst>
              <a:ext uri="{FF2B5EF4-FFF2-40B4-BE49-F238E27FC236}">
                <a16:creationId xmlns:a16="http://schemas.microsoft.com/office/drawing/2014/main" id="{0188E806-012A-4BAD-AC94-950CB41FAA03}"/>
              </a:ext>
            </a:extLst>
          </p:cNvPr>
          <p:cNvSpPr>
            <a:spLocks noGrp="1"/>
          </p:cNvSpPr>
          <p:nvPr>
            <p:ph type="body" sz="quarter" idx="14" hasCustomPrompt="1"/>
          </p:nvPr>
        </p:nvSpPr>
        <p:spPr>
          <a:xfrm>
            <a:off x="381001" y="352427"/>
            <a:ext cx="10172700" cy="480437"/>
          </a:xfrm>
        </p:spPr>
        <p:txBody>
          <a:bodyPr anchor="t"/>
          <a:lstStyle>
            <a:lvl1pPr>
              <a:defRPr lang="en-US" sz="3599" kern="1200" dirty="0" smtClean="0">
                <a:solidFill>
                  <a:schemeClr val="accent1"/>
                </a:solidFill>
                <a:latin typeface="+mj-lt"/>
                <a:ea typeface="+mj-ea"/>
                <a:cs typeface="+mj-cs"/>
              </a:defRPr>
            </a:lvl1pPr>
            <a:lvl2pPr>
              <a:defRPr sz="1999">
                <a:solidFill>
                  <a:schemeClr val="tx1">
                    <a:lumMod val="75000"/>
                    <a:lumOff val="25000"/>
                  </a:schemeClr>
                </a:solidFill>
              </a:defRPr>
            </a:lvl2pPr>
          </a:lstStyle>
          <a:p>
            <a:pPr lvl="0"/>
            <a:r>
              <a:rPr lang="en-US"/>
              <a:t>Title Goes Here</a:t>
            </a:r>
          </a:p>
        </p:txBody>
      </p:sp>
      <p:sp>
        <p:nvSpPr>
          <p:cNvPr id="13" name="Text Placeholder 16">
            <a:extLst>
              <a:ext uri="{FF2B5EF4-FFF2-40B4-BE49-F238E27FC236}">
                <a16:creationId xmlns:a16="http://schemas.microsoft.com/office/drawing/2014/main" id="{0188E806-012A-4BAD-AC94-950CB41FAA03}"/>
              </a:ext>
            </a:extLst>
          </p:cNvPr>
          <p:cNvSpPr>
            <a:spLocks noGrp="1"/>
          </p:cNvSpPr>
          <p:nvPr>
            <p:ph type="body" sz="quarter" idx="28" hasCustomPrompt="1"/>
          </p:nvPr>
        </p:nvSpPr>
        <p:spPr>
          <a:xfrm>
            <a:off x="381001" y="888693"/>
            <a:ext cx="10172700" cy="266590"/>
          </a:xfrm>
        </p:spPr>
        <p:txBody>
          <a:bodyPr anchor="t"/>
          <a:lstStyle>
            <a:lvl1pPr>
              <a:defRPr lang="en-US" sz="1999" kern="1200" dirty="0" smtClean="0">
                <a:solidFill>
                  <a:schemeClr val="tx1">
                    <a:lumMod val="75000"/>
                    <a:lumOff val="25000"/>
                  </a:schemeClr>
                </a:solidFill>
                <a:latin typeface="+mn-lt"/>
                <a:ea typeface="+mj-ea"/>
                <a:cs typeface="+mj-cs"/>
              </a:defRPr>
            </a:lvl1pPr>
            <a:lvl2pPr>
              <a:defRPr lang="en-US" sz="1999" kern="1200" dirty="0">
                <a:solidFill>
                  <a:schemeClr val="tx1">
                    <a:lumMod val="75000"/>
                    <a:lumOff val="25000"/>
                  </a:schemeClr>
                </a:solidFill>
                <a:latin typeface="+mn-lt"/>
                <a:ea typeface="+mn-ea"/>
                <a:cs typeface="+mn-cs"/>
              </a:defRPr>
            </a:lvl2pPr>
          </a:lstStyle>
          <a:p>
            <a:pPr marL="0" lvl="0" indent="0" algn="l" defTabSz="914103" rtl="0" eaLnBrk="1" latinLnBrk="0" hangingPunct="1">
              <a:lnSpc>
                <a:spcPct val="90000"/>
              </a:lnSpc>
              <a:spcBef>
                <a:spcPts val="0"/>
              </a:spcBef>
              <a:spcAft>
                <a:spcPts val="300"/>
              </a:spcAft>
              <a:buFont typeface="Arial" panose="020B0604020202020204" pitchFamily="34" charset="0"/>
              <a:buNone/>
            </a:pPr>
            <a:r>
              <a:rPr lang="en-US"/>
              <a:t>Subtitle Goes Here</a:t>
            </a:r>
          </a:p>
        </p:txBody>
      </p:sp>
      <p:sp>
        <p:nvSpPr>
          <p:cNvPr id="14" name="Footer Placeholder 4">
            <a:extLst>
              <a:ext uri="{FF2B5EF4-FFF2-40B4-BE49-F238E27FC236}">
                <a16:creationId xmlns:a16="http://schemas.microsoft.com/office/drawing/2014/main" id="{F2DA20C9-73A5-4CAF-BD97-746014673F02}"/>
              </a:ext>
            </a:extLst>
          </p:cNvPr>
          <p:cNvSpPr>
            <a:spLocks noGrp="1"/>
          </p:cNvSpPr>
          <p:nvPr>
            <p:ph type="ftr" sz="quarter" idx="3"/>
          </p:nvPr>
        </p:nvSpPr>
        <p:spPr>
          <a:xfrm>
            <a:off x="381000" y="6424613"/>
            <a:ext cx="4114800" cy="136525"/>
          </a:xfrm>
          <a:prstGeom prst="rect">
            <a:avLst/>
          </a:prstGeom>
        </p:spPr>
        <p:txBody>
          <a:bodyPr vert="horz" lIns="0" tIns="0" rIns="0" bIns="0" rtlCol="0" anchor="ctr"/>
          <a:lstStyle>
            <a:lvl1pPr>
              <a:defRPr lang="en-US" sz="1000" smtClean="0">
                <a:solidFill>
                  <a:schemeClr val="tx1">
                    <a:tint val="75000"/>
                  </a:schemeClr>
                </a:solidFill>
              </a:defRPr>
            </a:lvl1pPr>
          </a:lstStyle>
          <a:p>
            <a:r>
              <a:rPr lang="en-US"/>
              <a:t>© AARNet Pty Ltd </a:t>
            </a:r>
          </a:p>
        </p:txBody>
      </p:sp>
      <p:sp>
        <p:nvSpPr>
          <p:cNvPr id="15" name="Slide Number Placeholder 5">
            <a:extLst>
              <a:ext uri="{FF2B5EF4-FFF2-40B4-BE49-F238E27FC236}">
                <a16:creationId xmlns:a16="http://schemas.microsoft.com/office/drawing/2014/main" id="{A40616C7-5811-4509-B0F2-0CDB3F9CA3F2}"/>
              </a:ext>
            </a:extLst>
          </p:cNvPr>
          <p:cNvSpPr>
            <a:spLocks noGrp="1"/>
          </p:cNvSpPr>
          <p:nvPr>
            <p:ph type="sldNum" sz="quarter" idx="4"/>
          </p:nvPr>
        </p:nvSpPr>
        <p:spPr>
          <a:xfrm>
            <a:off x="9067800" y="6424613"/>
            <a:ext cx="2743200" cy="136525"/>
          </a:xfrm>
          <a:prstGeom prst="rect">
            <a:avLst/>
          </a:prstGeom>
        </p:spPr>
        <p:txBody>
          <a:bodyPr vert="horz" lIns="0" tIns="0" rIns="0" bIns="0" rtlCol="0" anchor="ctr"/>
          <a:lstStyle>
            <a:lvl1pPr algn="r">
              <a:defRPr lang="en-US" sz="1000" smtClean="0">
                <a:solidFill>
                  <a:schemeClr val="tx1">
                    <a:tint val="75000"/>
                  </a:schemeClr>
                </a:solidFill>
              </a:defRPr>
            </a:lvl1pPr>
          </a:lstStyle>
          <a:p>
            <a:fld id="{95B7E756-53CD-436E-9922-3A38B2836629}" type="slidenum">
              <a:rPr lang="en-PH" smtClean="0"/>
              <a:pPr/>
              <a:t>‹#›</a:t>
            </a:fld>
            <a:endParaRPr lang="en-PH"/>
          </a:p>
        </p:txBody>
      </p:sp>
    </p:spTree>
    <p:extLst>
      <p:ext uri="{BB962C8B-B14F-4D97-AF65-F5344CB8AC3E}">
        <p14:creationId xmlns:p14="http://schemas.microsoft.com/office/powerpoint/2010/main" val="5605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B7FA5-CF55-9146-9EF1-239A707122D1}"/>
              </a:ext>
            </a:extLst>
          </p:cNvPr>
          <p:cNvSpPr>
            <a:spLocks noGrp="1"/>
          </p:cNvSpPr>
          <p:nvPr>
            <p:ph type="ctrTitle"/>
          </p:nvPr>
        </p:nvSpPr>
        <p:spPr>
          <a:xfrm>
            <a:off x="1524000" y="1122364"/>
            <a:ext cx="9144000"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EAB5C772-3192-C442-872D-4F6566D75AFF}"/>
              </a:ext>
            </a:extLst>
          </p:cNvPr>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id="{F0C16FD5-3D80-0243-BDFB-E86E3E56659E}"/>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5" name="Footer Placeholder 4">
            <a:extLst>
              <a:ext uri="{FF2B5EF4-FFF2-40B4-BE49-F238E27FC236}">
                <a16:creationId xmlns:a16="http://schemas.microsoft.com/office/drawing/2014/main" id="{DD83A273-F53B-E043-99FB-91EDE36BA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CF0EEA-BE35-3349-A454-7D23E1ECB32B}"/>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1414500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8EE76-6D46-254B-AE03-AB9BCD0B8A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E7492B-B81C-0E49-92AC-3979A12D6B9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410188-DFA9-CD46-BA6A-EE20EC8C6059}"/>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5" name="Footer Placeholder 4">
            <a:extLst>
              <a:ext uri="{FF2B5EF4-FFF2-40B4-BE49-F238E27FC236}">
                <a16:creationId xmlns:a16="http://schemas.microsoft.com/office/drawing/2014/main" id="{2C759F37-9967-754B-A26F-5E03610429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151987-A85A-FB49-A043-6382ECFC7163}"/>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35162591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D722D-94E4-A84B-8126-F8A304B74878}"/>
              </a:ext>
            </a:extLst>
          </p:cNvPr>
          <p:cNvSpPr>
            <a:spLocks noGrp="1"/>
          </p:cNvSpPr>
          <p:nvPr>
            <p:ph type="title"/>
          </p:nvPr>
        </p:nvSpPr>
        <p:spPr>
          <a:xfrm>
            <a:off x="831851" y="1709739"/>
            <a:ext cx="10515600" cy="2852737"/>
          </a:xfrm>
        </p:spPr>
        <p:txBody>
          <a:bodyPr anchor="b"/>
          <a:lstStyle>
            <a:lvl1pPr>
              <a:defRPr sz="5998"/>
            </a:lvl1pPr>
          </a:lstStyle>
          <a:p>
            <a:r>
              <a:rPr lang="en-US"/>
              <a:t>Click to edit Master title style</a:t>
            </a:r>
          </a:p>
        </p:txBody>
      </p:sp>
      <p:sp>
        <p:nvSpPr>
          <p:cNvPr id="3" name="Text Placeholder 2">
            <a:extLst>
              <a:ext uri="{FF2B5EF4-FFF2-40B4-BE49-F238E27FC236}">
                <a16:creationId xmlns:a16="http://schemas.microsoft.com/office/drawing/2014/main" id="{5ED0BAEF-F776-AB49-A1A3-1D19A2C3557B}"/>
              </a:ext>
            </a:extLst>
          </p:cNvPr>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9AB1BF1-EBBF-864A-B17D-99B081049654}"/>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5" name="Footer Placeholder 4">
            <a:extLst>
              <a:ext uri="{FF2B5EF4-FFF2-40B4-BE49-F238E27FC236}">
                <a16:creationId xmlns:a16="http://schemas.microsoft.com/office/drawing/2014/main" id="{A3745E23-9ACA-554B-BF3A-76DB62DC6A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28CD0-DCA7-904A-8FFB-53DCBFD3FFF1}"/>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40541990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46072-3C63-794C-879E-36A3149D570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6EC12A-5276-9C4B-A19F-F9846811A3CE}"/>
              </a:ext>
            </a:extLst>
          </p:cNvPr>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7C04599-F4E5-DC46-B004-B668F432BA99}"/>
              </a:ext>
            </a:extLst>
          </p:cNvPr>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C0DDBE-7EAB-FB4E-9030-24D880217CBF}"/>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6" name="Footer Placeholder 5">
            <a:extLst>
              <a:ext uri="{FF2B5EF4-FFF2-40B4-BE49-F238E27FC236}">
                <a16:creationId xmlns:a16="http://schemas.microsoft.com/office/drawing/2014/main" id="{A7F0E231-C331-9146-B906-9E13B50F51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054F9-9A36-524B-ACB5-8A30D6477A68}"/>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1107037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C4E85-66BB-4D44-B2DB-90EE7976C3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89B26A-E1D3-BA4D-9C8C-92611E8A0DEA}"/>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4" name="Footer Placeholder 3">
            <a:extLst>
              <a:ext uri="{FF2B5EF4-FFF2-40B4-BE49-F238E27FC236}">
                <a16:creationId xmlns:a16="http://schemas.microsoft.com/office/drawing/2014/main" id="{299F7D1D-7FD3-174D-A05F-1DD8BD8502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A79F50-07E6-C94B-84D0-95D917DCE4C4}"/>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34051840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AE4D9-2D3D-0644-9778-C574DBB348DE}"/>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7C259D-77ED-0247-9886-E4337EC269EE}"/>
              </a:ext>
            </a:extLst>
          </p:cNvPr>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Edit Master text styles</a:t>
            </a:r>
          </a:p>
        </p:txBody>
      </p:sp>
      <p:sp>
        <p:nvSpPr>
          <p:cNvPr id="4" name="Content Placeholder 3">
            <a:extLst>
              <a:ext uri="{FF2B5EF4-FFF2-40B4-BE49-F238E27FC236}">
                <a16:creationId xmlns:a16="http://schemas.microsoft.com/office/drawing/2014/main" id="{3F5A38D5-3E65-9246-B1FC-D0F7AA6A190A}"/>
              </a:ext>
            </a:extLst>
          </p:cNvPr>
          <p:cNvSpPr>
            <a:spLocks noGrp="1"/>
          </p:cNvSpPr>
          <p:nvPr>
            <p:ph sz="half" idx="2"/>
          </p:nvPr>
        </p:nvSpPr>
        <p:spPr>
          <a:xfrm>
            <a:off x="839789" y="2505074"/>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B2596D-B79F-2645-9B85-2C5A1BF758DF}"/>
              </a:ext>
            </a:extLst>
          </p:cNvPr>
          <p:cNvSpPr>
            <a:spLocks noGrp="1"/>
          </p:cNvSpPr>
          <p:nvPr>
            <p:ph type="body" sz="quarter" idx="3"/>
          </p:nvPr>
        </p:nvSpPr>
        <p:spPr>
          <a:xfrm>
            <a:off x="6172201"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en-US"/>
              <a:t>Edit Master text styles</a:t>
            </a:r>
          </a:p>
        </p:txBody>
      </p:sp>
      <p:sp>
        <p:nvSpPr>
          <p:cNvPr id="6" name="Content Placeholder 5">
            <a:extLst>
              <a:ext uri="{FF2B5EF4-FFF2-40B4-BE49-F238E27FC236}">
                <a16:creationId xmlns:a16="http://schemas.microsoft.com/office/drawing/2014/main" id="{0161EC38-2C81-8842-B561-012192BB154F}"/>
              </a:ext>
            </a:extLst>
          </p:cNvPr>
          <p:cNvSpPr>
            <a:spLocks noGrp="1"/>
          </p:cNvSpPr>
          <p:nvPr>
            <p:ph sz="quarter" idx="4"/>
          </p:nvPr>
        </p:nvSpPr>
        <p:spPr>
          <a:xfrm>
            <a:off x="6172201" y="2505074"/>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982DFF-3B58-274F-938C-BB3429300D84}"/>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8" name="Footer Placeholder 7">
            <a:extLst>
              <a:ext uri="{FF2B5EF4-FFF2-40B4-BE49-F238E27FC236}">
                <a16:creationId xmlns:a16="http://schemas.microsoft.com/office/drawing/2014/main" id="{7C055D94-085A-F64D-8BFB-837DABF2E3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0529EB5-17C6-A748-8506-0DF2C5DCBBAC}"/>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41353013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DC4E85-66BB-4D44-B2DB-90EE7976C3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89B26A-E1D3-BA4D-9C8C-92611E8A0DEA}"/>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4" name="Footer Placeholder 3">
            <a:extLst>
              <a:ext uri="{FF2B5EF4-FFF2-40B4-BE49-F238E27FC236}">
                <a16:creationId xmlns:a16="http://schemas.microsoft.com/office/drawing/2014/main" id="{299F7D1D-7FD3-174D-A05F-1DD8BD8502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A79F50-07E6-C94B-84D0-95D917DCE4C4}"/>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20835257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2894F5-BBEB-7B48-9826-06E4B3E50B77}"/>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3" name="Footer Placeholder 2">
            <a:extLst>
              <a:ext uri="{FF2B5EF4-FFF2-40B4-BE49-F238E27FC236}">
                <a16:creationId xmlns:a16="http://schemas.microsoft.com/office/drawing/2014/main" id="{11826A0F-2FF1-8E4F-8574-154086ABD0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BB8204-9A32-C140-AB12-9BF85191ACC2}"/>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41820304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902F-D93A-4B47-872B-A35B138A5BEE}"/>
              </a:ext>
            </a:extLst>
          </p:cNvPr>
          <p:cNvSpPr>
            <a:spLocks noGrp="1"/>
          </p:cNvSpPr>
          <p:nvPr>
            <p:ph type="title"/>
          </p:nvPr>
        </p:nvSpPr>
        <p:spPr>
          <a:xfrm>
            <a:off x="839788" y="457201"/>
            <a:ext cx="3932237" cy="1600201"/>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0C1071C0-2D01-FB4A-BBBC-3E0043041D30}"/>
              </a:ext>
            </a:extLst>
          </p:cNvPr>
          <p:cNvSpPr>
            <a:spLocks noGrp="1"/>
          </p:cNvSpPr>
          <p:nvPr>
            <p:ph idx="1"/>
          </p:nvPr>
        </p:nvSpPr>
        <p:spPr>
          <a:xfrm>
            <a:off x="5183188" y="987426"/>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038446-3A17-D446-A113-F0C735AB88F6}"/>
              </a:ext>
            </a:extLst>
          </p:cNvPr>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946907-C040-C64F-8159-23A380257CA6}"/>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6" name="Footer Placeholder 5">
            <a:extLst>
              <a:ext uri="{FF2B5EF4-FFF2-40B4-BE49-F238E27FC236}">
                <a16:creationId xmlns:a16="http://schemas.microsoft.com/office/drawing/2014/main" id="{27F20E33-4110-934C-8335-8B3BB0C5BE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ADDD6-2FCC-134E-88A1-570909EB52A9}"/>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14250016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90E0-57CB-9544-A2F0-DC94A12558F2}"/>
              </a:ext>
            </a:extLst>
          </p:cNvPr>
          <p:cNvSpPr>
            <a:spLocks noGrp="1"/>
          </p:cNvSpPr>
          <p:nvPr>
            <p:ph type="title"/>
          </p:nvPr>
        </p:nvSpPr>
        <p:spPr>
          <a:xfrm>
            <a:off x="839788" y="457201"/>
            <a:ext cx="3932237" cy="1600201"/>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7E449D01-D75E-5F49-8957-C0EDAE976F6C}"/>
              </a:ext>
            </a:extLst>
          </p:cNvPr>
          <p:cNvSpPr>
            <a:spLocks noGrp="1"/>
          </p:cNvSpPr>
          <p:nvPr>
            <p:ph type="pic" idx="1"/>
          </p:nvPr>
        </p:nvSpPr>
        <p:spPr>
          <a:xfrm>
            <a:off x="5183188" y="987426"/>
            <a:ext cx="6172200" cy="4873625"/>
          </a:xfrm>
        </p:spPr>
        <p:txBody>
          <a:bodyPr/>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endParaRPr lang="en-US"/>
          </a:p>
        </p:txBody>
      </p:sp>
      <p:sp>
        <p:nvSpPr>
          <p:cNvPr id="4" name="Text Placeholder 3">
            <a:extLst>
              <a:ext uri="{FF2B5EF4-FFF2-40B4-BE49-F238E27FC236}">
                <a16:creationId xmlns:a16="http://schemas.microsoft.com/office/drawing/2014/main" id="{1FC5A1B3-D3F8-2C47-B64B-F0C95378C974}"/>
              </a:ext>
            </a:extLst>
          </p:cNvPr>
          <p:cNvSpPr>
            <a:spLocks noGrp="1"/>
          </p:cNvSpPr>
          <p:nvPr>
            <p:ph type="body" sz="half" idx="2"/>
          </p:nvPr>
        </p:nvSpPr>
        <p:spPr>
          <a:xfrm>
            <a:off x="839788" y="2057399"/>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3F98D1-9304-F64B-8685-2889E4644911}"/>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6" name="Footer Placeholder 5">
            <a:extLst>
              <a:ext uri="{FF2B5EF4-FFF2-40B4-BE49-F238E27FC236}">
                <a16:creationId xmlns:a16="http://schemas.microsoft.com/office/drawing/2014/main" id="{2BB2E570-C470-FB49-A40B-4CC8294F6F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D4B552-FA86-3741-84F1-B8754E7A3922}"/>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26276642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FA6D0-4486-9C4B-834F-739B7553B7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F5BC77-4A80-D04B-B49A-2B3301FF75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220382-B4AE-F446-B9B9-F74954B92239}"/>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5" name="Footer Placeholder 4">
            <a:extLst>
              <a:ext uri="{FF2B5EF4-FFF2-40B4-BE49-F238E27FC236}">
                <a16:creationId xmlns:a16="http://schemas.microsoft.com/office/drawing/2014/main" id="{DC91F2E1-98BA-844C-B5D1-DF97C4CB0B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B6114-D643-224B-B5FC-5843BD252E65}"/>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39329849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C0BE34-C5F6-6549-A1D5-8D353DB62D61}"/>
              </a:ext>
            </a:extLst>
          </p:cNvPr>
          <p:cNvSpPr>
            <a:spLocks noGrp="1"/>
          </p:cNvSpPr>
          <p:nvPr>
            <p:ph type="title" orient="vert"/>
          </p:nvPr>
        </p:nvSpPr>
        <p:spPr>
          <a:xfrm>
            <a:off x="8724901" y="365124"/>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F573D3C-2E5F-FF4E-94CA-75C6B6C62C53}"/>
              </a:ext>
            </a:extLst>
          </p:cNvPr>
          <p:cNvSpPr>
            <a:spLocks noGrp="1"/>
          </p:cNvSpPr>
          <p:nvPr>
            <p:ph type="body" orient="vert" idx="1"/>
          </p:nvPr>
        </p:nvSpPr>
        <p:spPr>
          <a:xfrm>
            <a:off x="838201" y="365124"/>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D27D34-A219-C248-A5EC-7A21C57E4E31}"/>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5" name="Footer Placeholder 4">
            <a:extLst>
              <a:ext uri="{FF2B5EF4-FFF2-40B4-BE49-F238E27FC236}">
                <a16:creationId xmlns:a16="http://schemas.microsoft.com/office/drawing/2014/main" id="{4DA9E4CE-9A68-BE42-84AC-55A3F60276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9E1989-8F91-1B49-B986-BF7462F79A71}"/>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19417281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Divider">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12192000" cy="4724400"/>
          </a:xfrm>
        </p:spPr>
        <p:txBody>
          <a:bodyPr lIns="144000" tIns="108000"/>
          <a:lstStyle>
            <a:lvl1pPr>
              <a:defRPr/>
            </a:lvl1pPr>
          </a:lstStyle>
          <a:p>
            <a:r>
              <a:rPr lang="en-AU"/>
              <a:t>Click icon to insert black and white image</a:t>
            </a:r>
          </a:p>
        </p:txBody>
      </p:sp>
      <p:sp>
        <p:nvSpPr>
          <p:cNvPr id="2" name="Title 1"/>
          <p:cNvSpPr>
            <a:spLocks noGrp="1"/>
          </p:cNvSpPr>
          <p:nvPr>
            <p:ph type="title" hasCustomPrompt="1"/>
          </p:nvPr>
        </p:nvSpPr>
        <p:spPr>
          <a:xfrm>
            <a:off x="1650019" y="5121876"/>
            <a:ext cx="6519583" cy="563059"/>
          </a:xfrm>
        </p:spPr>
        <p:txBody>
          <a:bodyPr anchor="t" anchorCtr="0"/>
          <a:lstStyle>
            <a:lvl1pPr algn="l">
              <a:defRPr sz="4265" cap="all" baseline="0">
                <a:solidFill>
                  <a:schemeClr val="accent2"/>
                </a:solidFill>
              </a:defRPr>
            </a:lvl1pPr>
          </a:lstStyle>
          <a:p>
            <a:r>
              <a:rPr lang="en-US"/>
              <a:t>Divider title</a:t>
            </a:r>
            <a:endParaRPr lang="en-AU"/>
          </a:p>
        </p:txBody>
      </p:sp>
      <p:sp>
        <p:nvSpPr>
          <p:cNvPr id="21" name="Text Placeholder 20"/>
          <p:cNvSpPr>
            <a:spLocks noGrp="1"/>
          </p:cNvSpPr>
          <p:nvPr>
            <p:ph type="body" sz="quarter" idx="11"/>
          </p:nvPr>
        </p:nvSpPr>
        <p:spPr>
          <a:xfrm flipV="1">
            <a:off x="0" y="4594800"/>
            <a:ext cx="8169600" cy="129600"/>
          </a:xfrm>
          <a:blipFill>
            <a:blip r:embed="rId2"/>
            <a:stretch>
              <a:fillRect/>
            </a:stretch>
          </a:blipFill>
        </p:spPr>
        <p:txBody>
          <a:bodyPr>
            <a:normAutofit/>
          </a:bodyPr>
          <a:lstStyle>
            <a:lvl1pPr>
              <a:defRPr sz="800" b="0">
                <a:noFill/>
              </a:defRPr>
            </a:lvl1pPr>
          </a:lstStyle>
          <a:p>
            <a:pPr lvl="0"/>
            <a:r>
              <a:rPr lang="en-US"/>
              <a:t>Edit Master text styles</a:t>
            </a:r>
          </a:p>
        </p:txBody>
      </p:sp>
    </p:spTree>
    <p:extLst>
      <p:ext uri="{BB962C8B-B14F-4D97-AF65-F5344CB8AC3E}">
        <p14:creationId xmlns:p14="http://schemas.microsoft.com/office/powerpoint/2010/main" val="337121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5" name="Graphic 22">
            <a:extLst>
              <a:ext uri="{FF2B5EF4-FFF2-40B4-BE49-F238E27FC236}">
                <a16:creationId xmlns:a16="http://schemas.microsoft.com/office/drawing/2014/main" id="{FEF49BED-BCB8-4BCC-8B12-53B9411D4758}"/>
              </a:ext>
            </a:extLst>
          </p:cNvPr>
          <p:cNvSpPr/>
          <p:nvPr userDrawn="1"/>
        </p:nvSpPr>
        <p:spPr>
          <a:xfrm>
            <a:off x="10762572" y="382035"/>
            <a:ext cx="1048429" cy="342644"/>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rgbClr val="175062"/>
          </a:solidFill>
          <a:ln w="10856" cap="flat">
            <a:noFill/>
            <a:prstDash val="solid"/>
            <a:miter/>
          </a:ln>
        </p:spPr>
        <p:txBody>
          <a:bodyPr rtlCol="0" anchor="ctr"/>
          <a:lstStyle/>
          <a:p>
            <a:endParaRPr lang="en-US" sz="1350"/>
          </a:p>
        </p:txBody>
      </p:sp>
      <p:sp>
        <p:nvSpPr>
          <p:cNvPr id="10" name="Text Placeholder 9">
            <a:extLst>
              <a:ext uri="{FF2B5EF4-FFF2-40B4-BE49-F238E27FC236}">
                <a16:creationId xmlns:a16="http://schemas.microsoft.com/office/drawing/2014/main" id="{F8344B51-313A-4C49-911D-9D7587AF6489}"/>
              </a:ext>
            </a:extLst>
          </p:cNvPr>
          <p:cNvSpPr>
            <a:spLocks noGrp="1"/>
          </p:cNvSpPr>
          <p:nvPr>
            <p:ph type="body" sz="quarter" idx="16"/>
          </p:nvPr>
        </p:nvSpPr>
        <p:spPr>
          <a:xfrm>
            <a:off x="381000" y="1610506"/>
            <a:ext cx="11430000" cy="4317220"/>
          </a:xfrm>
        </p:spPr>
        <p:txBody>
          <a:bodyPr anchor="t"/>
          <a:lstStyle>
            <a:lvl1pPr>
              <a:defRPr sz="1599"/>
            </a:lvl1pPr>
            <a:lvl2pPr>
              <a:defRPr sz="1400"/>
            </a:lvl2pPr>
            <a:lvl3pPr>
              <a:defRPr lang="en-US" sz="1599" i="1" kern="1200" dirty="0" smtClean="0">
                <a:solidFill>
                  <a:schemeClr val="accent1"/>
                </a:solidFill>
                <a:latin typeface="+mn-lt"/>
                <a:ea typeface="+mn-ea"/>
                <a:cs typeface="+mn-cs"/>
              </a:defRPr>
            </a:lvl3pPr>
          </a:lstStyle>
          <a:p>
            <a:pPr lvl="0"/>
            <a:r>
              <a:rPr lang="en-US"/>
              <a:t>Edit Master text styles</a:t>
            </a:r>
          </a:p>
          <a:p>
            <a:pPr lvl="1"/>
            <a:r>
              <a:rPr lang="en-US"/>
              <a:t>Second level</a:t>
            </a:r>
          </a:p>
          <a:p>
            <a:pPr lvl="2"/>
            <a:r>
              <a:rPr lang="en-US"/>
              <a:t>Third level</a:t>
            </a:r>
          </a:p>
        </p:txBody>
      </p:sp>
      <p:sp>
        <p:nvSpPr>
          <p:cNvPr id="7" name="Text Placeholder 16">
            <a:extLst>
              <a:ext uri="{FF2B5EF4-FFF2-40B4-BE49-F238E27FC236}">
                <a16:creationId xmlns:a16="http://schemas.microsoft.com/office/drawing/2014/main" id="{0188E806-012A-4BAD-AC94-950CB41FAA03}"/>
              </a:ext>
            </a:extLst>
          </p:cNvPr>
          <p:cNvSpPr>
            <a:spLocks noGrp="1"/>
          </p:cNvSpPr>
          <p:nvPr>
            <p:ph type="body" sz="quarter" idx="14" hasCustomPrompt="1"/>
          </p:nvPr>
        </p:nvSpPr>
        <p:spPr>
          <a:xfrm>
            <a:off x="381001" y="352427"/>
            <a:ext cx="10172700" cy="480437"/>
          </a:xfrm>
        </p:spPr>
        <p:txBody>
          <a:bodyPr anchor="t"/>
          <a:lstStyle>
            <a:lvl1pPr>
              <a:defRPr lang="en-US" sz="3599" kern="1200" dirty="0" smtClean="0">
                <a:solidFill>
                  <a:schemeClr val="accent1"/>
                </a:solidFill>
                <a:latin typeface="+mj-lt"/>
                <a:ea typeface="+mj-ea"/>
                <a:cs typeface="+mj-cs"/>
              </a:defRPr>
            </a:lvl1pPr>
            <a:lvl2pPr>
              <a:defRPr sz="1999">
                <a:solidFill>
                  <a:schemeClr val="tx1">
                    <a:lumMod val="75000"/>
                    <a:lumOff val="25000"/>
                  </a:schemeClr>
                </a:solidFill>
              </a:defRPr>
            </a:lvl2pPr>
          </a:lstStyle>
          <a:p>
            <a:pPr lvl="0"/>
            <a:r>
              <a:rPr lang="en-US"/>
              <a:t>Title Goes Here</a:t>
            </a:r>
          </a:p>
        </p:txBody>
      </p:sp>
      <p:sp>
        <p:nvSpPr>
          <p:cNvPr id="12" name="Text Placeholder 16">
            <a:extLst>
              <a:ext uri="{FF2B5EF4-FFF2-40B4-BE49-F238E27FC236}">
                <a16:creationId xmlns:a16="http://schemas.microsoft.com/office/drawing/2014/main" id="{0188E806-012A-4BAD-AC94-950CB41FAA03}"/>
              </a:ext>
            </a:extLst>
          </p:cNvPr>
          <p:cNvSpPr>
            <a:spLocks noGrp="1"/>
          </p:cNvSpPr>
          <p:nvPr>
            <p:ph type="body" sz="quarter" idx="28" hasCustomPrompt="1"/>
          </p:nvPr>
        </p:nvSpPr>
        <p:spPr>
          <a:xfrm>
            <a:off x="381001" y="888693"/>
            <a:ext cx="10172700" cy="266590"/>
          </a:xfrm>
        </p:spPr>
        <p:txBody>
          <a:bodyPr anchor="t"/>
          <a:lstStyle>
            <a:lvl1pPr>
              <a:defRPr lang="en-US" sz="1999" kern="1200" dirty="0" smtClean="0">
                <a:solidFill>
                  <a:schemeClr val="tx1">
                    <a:lumMod val="75000"/>
                    <a:lumOff val="25000"/>
                  </a:schemeClr>
                </a:solidFill>
                <a:latin typeface="+mn-lt"/>
                <a:ea typeface="+mj-ea"/>
                <a:cs typeface="+mj-cs"/>
              </a:defRPr>
            </a:lvl1pPr>
            <a:lvl2pPr>
              <a:defRPr lang="en-US" sz="1999" kern="1200" dirty="0">
                <a:solidFill>
                  <a:schemeClr val="tx1">
                    <a:lumMod val="75000"/>
                    <a:lumOff val="25000"/>
                  </a:schemeClr>
                </a:solidFill>
                <a:latin typeface="+mn-lt"/>
                <a:ea typeface="+mn-ea"/>
                <a:cs typeface="+mn-cs"/>
              </a:defRPr>
            </a:lvl2pPr>
          </a:lstStyle>
          <a:p>
            <a:pPr marL="0" lvl="0" indent="0" algn="l" defTabSz="914103" rtl="0" eaLnBrk="1" latinLnBrk="0" hangingPunct="1">
              <a:lnSpc>
                <a:spcPct val="90000"/>
              </a:lnSpc>
              <a:spcBef>
                <a:spcPts val="0"/>
              </a:spcBef>
              <a:spcAft>
                <a:spcPts val="300"/>
              </a:spcAft>
              <a:buFont typeface="Arial" panose="020B0604020202020204" pitchFamily="34" charset="0"/>
              <a:buNone/>
            </a:pPr>
            <a:r>
              <a:rPr lang="en-US"/>
              <a:t>Subtitle Goes Here</a:t>
            </a:r>
          </a:p>
        </p:txBody>
      </p:sp>
      <p:sp>
        <p:nvSpPr>
          <p:cNvPr id="13" name="Footer Placeholder 4">
            <a:extLst>
              <a:ext uri="{FF2B5EF4-FFF2-40B4-BE49-F238E27FC236}">
                <a16:creationId xmlns:a16="http://schemas.microsoft.com/office/drawing/2014/main" id="{F2DA20C9-73A5-4CAF-BD97-746014673F02}"/>
              </a:ext>
            </a:extLst>
          </p:cNvPr>
          <p:cNvSpPr>
            <a:spLocks noGrp="1"/>
          </p:cNvSpPr>
          <p:nvPr>
            <p:ph type="ftr" sz="quarter" idx="3"/>
          </p:nvPr>
        </p:nvSpPr>
        <p:spPr>
          <a:xfrm>
            <a:off x="381000" y="6424613"/>
            <a:ext cx="4114800" cy="136525"/>
          </a:xfrm>
          <a:prstGeom prst="rect">
            <a:avLst/>
          </a:prstGeom>
        </p:spPr>
        <p:txBody>
          <a:bodyPr vert="horz" lIns="0" tIns="0" rIns="0" bIns="0" rtlCol="0" anchor="ctr"/>
          <a:lstStyle>
            <a:lvl1pPr>
              <a:defRPr lang="en-US" sz="1000" smtClean="0">
                <a:solidFill>
                  <a:schemeClr val="tx1">
                    <a:tint val="75000"/>
                  </a:schemeClr>
                </a:solidFill>
              </a:defRPr>
            </a:lvl1pPr>
          </a:lstStyle>
          <a:p>
            <a:r>
              <a:rPr lang="en-US"/>
              <a:t>© AARNet Pty Ltd </a:t>
            </a:r>
          </a:p>
        </p:txBody>
      </p:sp>
      <p:sp>
        <p:nvSpPr>
          <p:cNvPr id="14" name="Slide Number Placeholder 5">
            <a:extLst>
              <a:ext uri="{FF2B5EF4-FFF2-40B4-BE49-F238E27FC236}">
                <a16:creationId xmlns:a16="http://schemas.microsoft.com/office/drawing/2014/main" id="{A40616C7-5811-4509-B0F2-0CDB3F9CA3F2}"/>
              </a:ext>
            </a:extLst>
          </p:cNvPr>
          <p:cNvSpPr>
            <a:spLocks noGrp="1"/>
          </p:cNvSpPr>
          <p:nvPr>
            <p:ph type="sldNum" sz="quarter" idx="4"/>
          </p:nvPr>
        </p:nvSpPr>
        <p:spPr>
          <a:xfrm>
            <a:off x="9067800" y="6424613"/>
            <a:ext cx="2743200" cy="136525"/>
          </a:xfrm>
          <a:prstGeom prst="rect">
            <a:avLst/>
          </a:prstGeom>
        </p:spPr>
        <p:txBody>
          <a:bodyPr vert="horz" lIns="0" tIns="0" rIns="0" bIns="0" rtlCol="0" anchor="ctr"/>
          <a:lstStyle>
            <a:lvl1pPr algn="r">
              <a:defRPr lang="en-US" sz="1000" smtClean="0">
                <a:solidFill>
                  <a:schemeClr val="tx1">
                    <a:tint val="75000"/>
                  </a:schemeClr>
                </a:solidFill>
              </a:defRPr>
            </a:lvl1pPr>
          </a:lstStyle>
          <a:p>
            <a:fld id="{95B7E756-53CD-436E-9922-3A38B2836629}" type="slidenum">
              <a:rPr lang="en-PH" smtClean="0"/>
              <a:pPr/>
              <a:t>‹#›</a:t>
            </a:fld>
            <a:endParaRPr lang="en-PH"/>
          </a:p>
        </p:txBody>
      </p:sp>
    </p:spTree>
    <p:extLst>
      <p:ext uri="{BB962C8B-B14F-4D97-AF65-F5344CB8AC3E}">
        <p14:creationId xmlns:p14="http://schemas.microsoft.com/office/powerpoint/2010/main" val="38191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38A5262-2249-4DA7-A2C7-2DAD1CEBF868}"/>
              </a:ext>
            </a:extLst>
          </p:cNvPr>
          <p:cNvSpPr>
            <a:spLocks noGrp="1"/>
          </p:cNvSpPr>
          <p:nvPr>
            <p:ph type="pic" sz="quarter" idx="15" hasCustomPrompt="1"/>
          </p:nvPr>
        </p:nvSpPr>
        <p:spPr>
          <a:xfrm>
            <a:off x="5680370" y="1611022"/>
            <a:ext cx="6130631" cy="4317220"/>
          </a:xfrm>
          <a:custGeom>
            <a:avLst/>
            <a:gdLst>
              <a:gd name="connsiteX0" fmla="*/ 131028 w 6130630"/>
              <a:gd name="connsiteY0" fmla="*/ 0 h 4317221"/>
              <a:gd name="connsiteX1" fmla="*/ 5999602 w 6130630"/>
              <a:gd name="connsiteY1" fmla="*/ 0 h 4317221"/>
              <a:gd name="connsiteX2" fmla="*/ 6130630 w 6130630"/>
              <a:gd name="connsiteY2" fmla="*/ 131028 h 4317221"/>
              <a:gd name="connsiteX3" fmla="*/ 6130630 w 6130630"/>
              <a:gd name="connsiteY3" fmla="*/ 4186193 h 4317221"/>
              <a:gd name="connsiteX4" fmla="*/ 5999602 w 6130630"/>
              <a:gd name="connsiteY4" fmla="*/ 4317221 h 4317221"/>
              <a:gd name="connsiteX5" fmla="*/ 131028 w 6130630"/>
              <a:gd name="connsiteY5" fmla="*/ 4317221 h 4317221"/>
              <a:gd name="connsiteX6" fmla="*/ 0 w 6130630"/>
              <a:gd name="connsiteY6" fmla="*/ 4186193 h 4317221"/>
              <a:gd name="connsiteX7" fmla="*/ 0 w 6130630"/>
              <a:gd name="connsiteY7" fmla="*/ 131028 h 4317221"/>
              <a:gd name="connsiteX8" fmla="*/ 131028 w 6130630"/>
              <a:gd name="connsiteY8" fmla="*/ 0 h 431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0630" h="4317221">
                <a:moveTo>
                  <a:pt x="131028" y="0"/>
                </a:moveTo>
                <a:lnTo>
                  <a:pt x="5999602" y="0"/>
                </a:lnTo>
                <a:cubicBezTo>
                  <a:pt x="6071967" y="0"/>
                  <a:pt x="6130630" y="58663"/>
                  <a:pt x="6130630" y="131028"/>
                </a:cubicBezTo>
                <a:lnTo>
                  <a:pt x="6130630" y="4186193"/>
                </a:lnTo>
                <a:cubicBezTo>
                  <a:pt x="6130630" y="4258558"/>
                  <a:pt x="6071967" y="4317221"/>
                  <a:pt x="5999602" y="4317221"/>
                </a:cubicBezTo>
                <a:lnTo>
                  <a:pt x="131028" y="4317221"/>
                </a:lnTo>
                <a:cubicBezTo>
                  <a:pt x="58663" y="4317221"/>
                  <a:pt x="0" y="4258558"/>
                  <a:pt x="0" y="4186193"/>
                </a:cubicBezTo>
                <a:lnTo>
                  <a:pt x="0" y="131028"/>
                </a:lnTo>
                <a:cubicBezTo>
                  <a:pt x="0" y="58663"/>
                  <a:pt x="58663" y="0"/>
                  <a:pt x="131028" y="0"/>
                </a:cubicBezTo>
                <a:close/>
              </a:path>
            </a:pathLst>
          </a:custGeom>
          <a:solidFill>
            <a:schemeClr val="bg2"/>
          </a:solidFill>
        </p:spPr>
        <p:txBody>
          <a:bodyPr wrap="square" anchor="ctr">
            <a:noAutofit/>
          </a:bodyPr>
          <a:lstStyle>
            <a:lvl1pPr algn="ctr">
              <a:defRPr/>
            </a:lvl1pPr>
          </a:lstStyle>
          <a:p>
            <a:r>
              <a:rPr lang="en-US"/>
              <a:t>Insert a Picture</a:t>
            </a:r>
          </a:p>
        </p:txBody>
      </p:sp>
      <p:sp>
        <p:nvSpPr>
          <p:cNvPr id="10" name="Text Placeholder 9">
            <a:extLst>
              <a:ext uri="{FF2B5EF4-FFF2-40B4-BE49-F238E27FC236}">
                <a16:creationId xmlns:a16="http://schemas.microsoft.com/office/drawing/2014/main" id="{F8344B51-313A-4C49-911D-9D7587AF6489}"/>
              </a:ext>
            </a:extLst>
          </p:cNvPr>
          <p:cNvSpPr>
            <a:spLocks noGrp="1"/>
          </p:cNvSpPr>
          <p:nvPr>
            <p:ph type="body" sz="quarter" idx="16"/>
          </p:nvPr>
        </p:nvSpPr>
        <p:spPr>
          <a:xfrm>
            <a:off x="381001" y="1610506"/>
            <a:ext cx="5153025" cy="4317220"/>
          </a:xfrm>
        </p:spPr>
        <p:txBody>
          <a:bodyPr anchor="ctr"/>
          <a:lstStyle>
            <a:lvl1pPr>
              <a:defRPr sz="1599"/>
            </a:lvl1pPr>
            <a:lvl2pPr>
              <a:defRPr sz="1400"/>
            </a:lvl2pPr>
            <a:lvl3pPr>
              <a:defRPr lang="en-US" sz="1599" i="1" kern="1200" dirty="0" smtClean="0">
                <a:solidFill>
                  <a:schemeClr val="accent1"/>
                </a:solidFill>
                <a:latin typeface="+mn-lt"/>
                <a:ea typeface="+mn-ea"/>
                <a:cs typeface="+mn-cs"/>
              </a:defRPr>
            </a:lvl3pPr>
          </a:lstStyle>
          <a:p>
            <a:pPr lvl="0"/>
            <a:r>
              <a:rPr lang="en-US"/>
              <a:t>Edit Master text styles</a:t>
            </a:r>
          </a:p>
          <a:p>
            <a:pPr lvl="1"/>
            <a:r>
              <a:rPr lang="en-US"/>
              <a:t>Second level</a:t>
            </a:r>
          </a:p>
          <a:p>
            <a:pPr lvl="2"/>
            <a:r>
              <a:rPr lang="en-US"/>
              <a:t>Third level</a:t>
            </a:r>
          </a:p>
        </p:txBody>
      </p:sp>
      <p:sp>
        <p:nvSpPr>
          <p:cNvPr id="8" name="Text Placeholder 16">
            <a:extLst>
              <a:ext uri="{FF2B5EF4-FFF2-40B4-BE49-F238E27FC236}">
                <a16:creationId xmlns:a16="http://schemas.microsoft.com/office/drawing/2014/main" id="{0188E806-012A-4BAD-AC94-950CB41FAA03}"/>
              </a:ext>
            </a:extLst>
          </p:cNvPr>
          <p:cNvSpPr>
            <a:spLocks noGrp="1"/>
          </p:cNvSpPr>
          <p:nvPr>
            <p:ph type="body" sz="quarter" idx="14" hasCustomPrompt="1"/>
          </p:nvPr>
        </p:nvSpPr>
        <p:spPr>
          <a:xfrm>
            <a:off x="381001" y="352427"/>
            <a:ext cx="10172700" cy="480437"/>
          </a:xfrm>
        </p:spPr>
        <p:txBody>
          <a:bodyPr anchor="t"/>
          <a:lstStyle>
            <a:lvl1pPr>
              <a:defRPr lang="en-US" sz="3599" kern="1200" dirty="0" smtClean="0">
                <a:solidFill>
                  <a:schemeClr val="accent1"/>
                </a:solidFill>
                <a:latin typeface="+mj-lt"/>
                <a:ea typeface="+mj-ea"/>
                <a:cs typeface="+mj-cs"/>
              </a:defRPr>
            </a:lvl1pPr>
            <a:lvl2pPr>
              <a:defRPr sz="1999">
                <a:solidFill>
                  <a:schemeClr val="tx1">
                    <a:lumMod val="75000"/>
                    <a:lumOff val="25000"/>
                  </a:schemeClr>
                </a:solidFill>
              </a:defRPr>
            </a:lvl2pPr>
          </a:lstStyle>
          <a:p>
            <a:pPr lvl="0"/>
            <a:r>
              <a:rPr lang="en-US"/>
              <a:t>Title Goes Here</a:t>
            </a:r>
          </a:p>
        </p:txBody>
      </p:sp>
      <p:sp>
        <p:nvSpPr>
          <p:cNvPr id="13" name="Text Placeholder 16">
            <a:extLst>
              <a:ext uri="{FF2B5EF4-FFF2-40B4-BE49-F238E27FC236}">
                <a16:creationId xmlns:a16="http://schemas.microsoft.com/office/drawing/2014/main" id="{0188E806-012A-4BAD-AC94-950CB41FAA03}"/>
              </a:ext>
            </a:extLst>
          </p:cNvPr>
          <p:cNvSpPr>
            <a:spLocks noGrp="1"/>
          </p:cNvSpPr>
          <p:nvPr>
            <p:ph type="body" sz="quarter" idx="28" hasCustomPrompt="1"/>
          </p:nvPr>
        </p:nvSpPr>
        <p:spPr>
          <a:xfrm>
            <a:off x="381001" y="888693"/>
            <a:ext cx="10172700" cy="266590"/>
          </a:xfrm>
        </p:spPr>
        <p:txBody>
          <a:bodyPr anchor="t"/>
          <a:lstStyle>
            <a:lvl1pPr>
              <a:defRPr lang="en-US" sz="1999" kern="1200" dirty="0" smtClean="0">
                <a:solidFill>
                  <a:schemeClr val="tx1">
                    <a:lumMod val="75000"/>
                    <a:lumOff val="25000"/>
                  </a:schemeClr>
                </a:solidFill>
                <a:latin typeface="+mn-lt"/>
                <a:ea typeface="+mj-ea"/>
                <a:cs typeface="+mj-cs"/>
              </a:defRPr>
            </a:lvl1pPr>
            <a:lvl2pPr>
              <a:defRPr lang="en-US" sz="1999" kern="1200" dirty="0">
                <a:solidFill>
                  <a:schemeClr val="tx1">
                    <a:lumMod val="75000"/>
                    <a:lumOff val="25000"/>
                  </a:schemeClr>
                </a:solidFill>
                <a:latin typeface="+mn-lt"/>
                <a:ea typeface="+mn-ea"/>
                <a:cs typeface="+mn-cs"/>
              </a:defRPr>
            </a:lvl2pPr>
          </a:lstStyle>
          <a:p>
            <a:pPr marL="0" lvl="0" indent="0" algn="l" defTabSz="914103" rtl="0" eaLnBrk="1" latinLnBrk="0" hangingPunct="1">
              <a:lnSpc>
                <a:spcPct val="90000"/>
              </a:lnSpc>
              <a:spcBef>
                <a:spcPts val="0"/>
              </a:spcBef>
              <a:spcAft>
                <a:spcPts val="300"/>
              </a:spcAft>
              <a:buFont typeface="Arial" panose="020B0604020202020204" pitchFamily="34" charset="0"/>
              <a:buNone/>
            </a:pPr>
            <a:r>
              <a:rPr lang="en-US"/>
              <a:t>Subtitle Goes Here</a:t>
            </a:r>
          </a:p>
        </p:txBody>
      </p:sp>
      <p:sp>
        <p:nvSpPr>
          <p:cNvPr id="14" name="Footer Placeholder 4">
            <a:extLst>
              <a:ext uri="{FF2B5EF4-FFF2-40B4-BE49-F238E27FC236}">
                <a16:creationId xmlns:a16="http://schemas.microsoft.com/office/drawing/2014/main" id="{F2DA20C9-73A5-4CAF-BD97-746014673F02}"/>
              </a:ext>
            </a:extLst>
          </p:cNvPr>
          <p:cNvSpPr>
            <a:spLocks noGrp="1"/>
          </p:cNvSpPr>
          <p:nvPr>
            <p:ph type="ftr" sz="quarter" idx="3"/>
          </p:nvPr>
        </p:nvSpPr>
        <p:spPr>
          <a:xfrm>
            <a:off x="381000" y="6424613"/>
            <a:ext cx="4114800" cy="136525"/>
          </a:xfrm>
          <a:prstGeom prst="rect">
            <a:avLst/>
          </a:prstGeom>
        </p:spPr>
        <p:txBody>
          <a:bodyPr vert="horz" lIns="0" tIns="0" rIns="0" bIns="0" rtlCol="0" anchor="ctr"/>
          <a:lstStyle>
            <a:lvl1pPr>
              <a:defRPr lang="en-US" sz="1000" smtClean="0">
                <a:solidFill>
                  <a:schemeClr val="tx1">
                    <a:tint val="75000"/>
                  </a:schemeClr>
                </a:solidFill>
              </a:defRPr>
            </a:lvl1pPr>
          </a:lstStyle>
          <a:p>
            <a:r>
              <a:rPr lang="en-US"/>
              <a:t>© AARNet Pty Ltd </a:t>
            </a:r>
          </a:p>
        </p:txBody>
      </p:sp>
      <p:sp>
        <p:nvSpPr>
          <p:cNvPr id="15" name="Slide Number Placeholder 5">
            <a:extLst>
              <a:ext uri="{FF2B5EF4-FFF2-40B4-BE49-F238E27FC236}">
                <a16:creationId xmlns:a16="http://schemas.microsoft.com/office/drawing/2014/main" id="{A40616C7-5811-4509-B0F2-0CDB3F9CA3F2}"/>
              </a:ext>
            </a:extLst>
          </p:cNvPr>
          <p:cNvSpPr>
            <a:spLocks noGrp="1"/>
          </p:cNvSpPr>
          <p:nvPr>
            <p:ph type="sldNum" sz="quarter" idx="4"/>
          </p:nvPr>
        </p:nvSpPr>
        <p:spPr>
          <a:xfrm>
            <a:off x="9067800" y="6424613"/>
            <a:ext cx="2743200" cy="136525"/>
          </a:xfrm>
          <a:prstGeom prst="rect">
            <a:avLst/>
          </a:prstGeom>
        </p:spPr>
        <p:txBody>
          <a:bodyPr vert="horz" lIns="0" tIns="0" rIns="0" bIns="0" rtlCol="0" anchor="ctr"/>
          <a:lstStyle>
            <a:lvl1pPr algn="r">
              <a:defRPr lang="en-US" sz="1000" smtClean="0">
                <a:solidFill>
                  <a:schemeClr val="tx1">
                    <a:tint val="75000"/>
                  </a:schemeClr>
                </a:solidFill>
              </a:defRPr>
            </a:lvl1pPr>
          </a:lstStyle>
          <a:p>
            <a:fld id="{95B7E756-53CD-436E-9922-3A38B2836629}" type="slidenum">
              <a:rPr lang="en-PH" smtClean="0"/>
              <a:pPr/>
              <a:t>‹#›</a:t>
            </a:fld>
            <a:endParaRPr lang="en-PH"/>
          </a:p>
        </p:txBody>
      </p:sp>
    </p:spTree>
    <p:extLst>
      <p:ext uri="{BB962C8B-B14F-4D97-AF65-F5344CB8AC3E}">
        <p14:creationId xmlns:p14="http://schemas.microsoft.com/office/powerpoint/2010/main" val="355997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2894F5-BBEB-7B48-9826-06E4B3E50B77}"/>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3" name="Footer Placeholder 2">
            <a:extLst>
              <a:ext uri="{FF2B5EF4-FFF2-40B4-BE49-F238E27FC236}">
                <a16:creationId xmlns:a16="http://schemas.microsoft.com/office/drawing/2014/main" id="{11826A0F-2FF1-8E4F-8574-154086ABD00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BB8204-9A32-C140-AB12-9BF85191ACC2}"/>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13398749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Graphic 22">
            <a:extLst>
              <a:ext uri="{FF2B5EF4-FFF2-40B4-BE49-F238E27FC236}">
                <a16:creationId xmlns:a16="http://schemas.microsoft.com/office/drawing/2014/main" id="{FEF49BED-BCB8-4BCC-8B12-53B9411D4758}"/>
              </a:ext>
            </a:extLst>
          </p:cNvPr>
          <p:cNvSpPr/>
          <p:nvPr userDrawn="1"/>
        </p:nvSpPr>
        <p:spPr>
          <a:xfrm>
            <a:off x="10762572" y="382035"/>
            <a:ext cx="1048429" cy="342644"/>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rgbClr val="175062"/>
          </a:solidFill>
          <a:ln w="10856" cap="flat">
            <a:noFill/>
            <a:prstDash val="solid"/>
            <a:miter/>
          </a:ln>
        </p:spPr>
        <p:txBody>
          <a:bodyPr rtlCol="0" anchor="ctr"/>
          <a:lstStyle/>
          <a:p>
            <a:endParaRPr lang="en-US" sz="1350"/>
          </a:p>
        </p:txBody>
      </p:sp>
      <p:sp>
        <p:nvSpPr>
          <p:cNvPr id="7" name="Chart Placeholder 6">
            <a:extLst>
              <a:ext uri="{FF2B5EF4-FFF2-40B4-BE49-F238E27FC236}">
                <a16:creationId xmlns:a16="http://schemas.microsoft.com/office/drawing/2014/main" id="{5B3D1EB3-51FC-4C01-A03E-19866D6FAACA}"/>
              </a:ext>
            </a:extLst>
          </p:cNvPr>
          <p:cNvSpPr>
            <a:spLocks noGrp="1"/>
          </p:cNvSpPr>
          <p:nvPr>
            <p:ph type="chart" sz="quarter" idx="15" hasCustomPrompt="1"/>
          </p:nvPr>
        </p:nvSpPr>
        <p:spPr/>
        <p:txBody>
          <a:bodyPr anchor="ctr"/>
          <a:lstStyle>
            <a:lvl1pPr algn="ctr">
              <a:defRPr/>
            </a:lvl1pPr>
          </a:lstStyle>
          <a:p>
            <a:r>
              <a:rPr lang="en-US"/>
              <a:t>Chart Goes Here</a:t>
            </a:r>
          </a:p>
        </p:txBody>
      </p:sp>
      <p:sp>
        <p:nvSpPr>
          <p:cNvPr id="9" name="Text Placeholder 16">
            <a:extLst>
              <a:ext uri="{FF2B5EF4-FFF2-40B4-BE49-F238E27FC236}">
                <a16:creationId xmlns:a16="http://schemas.microsoft.com/office/drawing/2014/main" id="{0188E806-012A-4BAD-AC94-950CB41FAA03}"/>
              </a:ext>
            </a:extLst>
          </p:cNvPr>
          <p:cNvSpPr>
            <a:spLocks noGrp="1"/>
          </p:cNvSpPr>
          <p:nvPr>
            <p:ph type="body" sz="quarter" idx="14" hasCustomPrompt="1"/>
          </p:nvPr>
        </p:nvSpPr>
        <p:spPr>
          <a:xfrm>
            <a:off x="381001" y="352427"/>
            <a:ext cx="10172700" cy="480437"/>
          </a:xfrm>
        </p:spPr>
        <p:txBody>
          <a:bodyPr anchor="t"/>
          <a:lstStyle>
            <a:lvl1pPr>
              <a:defRPr lang="en-US" sz="3599" kern="1200" dirty="0" smtClean="0">
                <a:solidFill>
                  <a:schemeClr val="accent1"/>
                </a:solidFill>
                <a:latin typeface="+mj-lt"/>
                <a:ea typeface="+mj-ea"/>
                <a:cs typeface="+mj-cs"/>
              </a:defRPr>
            </a:lvl1pPr>
            <a:lvl2pPr>
              <a:defRPr sz="1999">
                <a:solidFill>
                  <a:schemeClr val="tx1">
                    <a:lumMod val="75000"/>
                    <a:lumOff val="25000"/>
                  </a:schemeClr>
                </a:solidFill>
              </a:defRPr>
            </a:lvl2pPr>
          </a:lstStyle>
          <a:p>
            <a:pPr lvl="0"/>
            <a:r>
              <a:rPr lang="en-US"/>
              <a:t>Title Goes Here</a:t>
            </a:r>
          </a:p>
        </p:txBody>
      </p:sp>
      <p:sp>
        <p:nvSpPr>
          <p:cNvPr id="12" name="Text Placeholder 16">
            <a:extLst>
              <a:ext uri="{FF2B5EF4-FFF2-40B4-BE49-F238E27FC236}">
                <a16:creationId xmlns:a16="http://schemas.microsoft.com/office/drawing/2014/main" id="{0188E806-012A-4BAD-AC94-950CB41FAA03}"/>
              </a:ext>
            </a:extLst>
          </p:cNvPr>
          <p:cNvSpPr>
            <a:spLocks noGrp="1"/>
          </p:cNvSpPr>
          <p:nvPr>
            <p:ph type="body" sz="quarter" idx="28" hasCustomPrompt="1"/>
          </p:nvPr>
        </p:nvSpPr>
        <p:spPr>
          <a:xfrm>
            <a:off x="381001" y="888693"/>
            <a:ext cx="10172700" cy="266590"/>
          </a:xfrm>
        </p:spPr>
        <p:txBody>
          <a:bodyPr anchor="t"/>
          <a:lstStyle>
            <a:lvl1pPr>
              <a:defRPr lang="en-US" sz="1999" kern="1200" dirty="0" smtClean="0">
                <a:solidFill>
                  <a:schemeClr val="tx1">
                    <a:lumMod val="75000"/>
                    <a:lumOff val="25000"/>
                  </a:schemeClr>
                </a:solidFill>
                <a:latin typeface="+mn-lt"/>
                <a:ea typeface="+mj-ea"/>
                <a:cs typeface="+mj-cs"/>
              </a:defRPr>
            </a:lvl1pPr>
            <a:lvl2pPr>
              <a:defRPr lang="en-US" sz="1999" kern="1200" dirty="0">
                <a:solidFill>
                  <a:schemeClr val="tx1">
                    <a:lumMod val="75000"/>
                    <a:lumOff val="25000"/>
                  </a:schemeClr>
                </a:solidFill>
                <a:latin typeface="+mn-lt"/>
                <a:ea typeface="+mn-ea"/>
                <a:cs typeface="+mn-cs"/>
              </a:defRPr>
            </a:lvl2pPr>
          </a:lstStyle>
          <a:p>
            <a:pPr marL="0" lvl="0" indent="0" algn="l" defTabSz="914103" rtl="0" eaLnBrk="1" latinLnBrk="0" hangingPunct="1">
              <a:lnSpc>
                <a:spcPct val="90000"/>
              </a:lnSpc>
              <a:spcBef>
                <a:spcPts val="0"/>
              </a:spcBef>
              <a:spcAft>
                <a:spcPts val="300"/>
              </a:spcAft>
              <a:buFont typeface="Arial" panose="020B0604020202020204" pitchFamily="34" charset="0"/>
              <a:buNone/>
            </a:pPr>
            <a:r>
              <a:rPr lang="en-US"/>
              <a:t>Subtitle Goes Here</a:t>
            </a:r>
          </a:p>
        </p:txBody>
      </p:sp>
      <p:sp>
        <p:nvSpPr>
          <p:cNvPr id="13" name="Footer Placeholder 4">
            <a:extLst>
              <a:ext uri="{FF2B5EF4-FFF2-40B4-BE49-F238E27FC236}">
                <a16:creationId xmlns:a16="http://schemas.microsoft.com/office/drawing/2014/main" id="{F2DA20C9-73A5-4CAF-BD97-746014673F02}"/>
              </a:ext>
            </a:extLst>
          </p:cNvPr>
          <p:cNvSpPr>
            <a:spLocks noGrp="1"/>
          </p:cNvSpPr>
          <p:nvPr>
            <p:ph type="ftr" sz="quarter" idx="3"/>
          </p:nvPr>
        </p:nvSpPr>
        <p:spPr>
          <a:xfrm>
            <a:off x="381000" y="6424613"/>
            <a:ext cx="4114800" cy="136525"/>
          </a:xfrm>
          <a:prstGeom prst="rect">
            <a:avLst/>
          </a:prstGeom>
        </p:spPr>
        <p:txBody>
          <a:bodyPr vert="horz" lIns="0" tIns="0" rIns="0" bIns="0" rtlCol="0" anchor="ctr"/>
          <a:lstStyle>
            <a:lvl1pPr>
              <a:defRPr lang="en-US" sz="1000" smtClean="0">
                <a:solidFill>
                  <a:schemeClr val="tx1">
                    <a:tint val="75000"/>
                  </a:schemeClr>
                </a:solidFill>
              </a:defRPr>
            </a:lvl1pPr>
          </a:lstStyle>
          <a:p>
            <a:r>
              <a:rPr lang="en-US"/>
              <a:t>© AARNet Pty Ltd </a:t>
            </a:r>
          </a:p>
        </p:txBody>
      </p:sp>
      <p:sp>
        <p:nvSpPr>
          <p:cNvPr id="14" name="Slide Number Placeholder 5">
            <a:extLst>
              <a:ext uri="{FF2B5EF4-FFF2-40B4-BE49-F238E27FC236}">
                <a16:creationId xmlns:a16="http://schemas.microsoft.com/office/drawing/2014/main" id="{A40616C7-5811-4509-B0F2-0CDB3F9CA3F2}"/>
              </a:ext>
            </a:extLst>
          </p:cNvPr>
          <p:cNvSpPr>
            <a:spLocks noGrp="1"/>
          </p:cNvSpPr>
          <p:nvPr>
            <p:ph type="sldNum" sz="quarter" idx="4"/>
          </p:nvPr>
        </p:nvSpPr>
        <p:spPr>
          <a:xfrm>
            <a:off x="9067800" y="6424613"/>
            <a:ext cx="2743200" cy="136525"/>
          </a:xfrm>
          <a:prstGeom prst="rect">
            <a:avLst/>
          </a:prstGeom>
        </p:spPr>
        <p:txBody>
          <a:bodyPr vert="horz" lIns="0" tIns="0" rIns="0" bIns="0" rtlCol="0" anchor="ctr"/>
          <a:lstStyle>
            <a:lvl1pPr algn="r">
              <a:defRPr lang="en-US" sz="1000" smtClean="0">
                <a:solidFill>
                  <a:schemeClr val="tx1">
                    <a:tint val="75000"/>
                  </a:schemeClr>
                </a:solidFill>
              </a:defRPr>
            </a:lvl1pPr>
          </a:lstStyle>
          <a:p>
            <a:fld id="{95B7E756-53CD-436E-9922-3A38B2836629}" type="slidenum">
              <a:rPr lang="en-PH" smtClean="0"/>
              <a:pPr/>
              <a:t>‹#›</a:t>
            </a:fld>
            <a:endParaRPr lang="en-PH"/>
          </a:p>
        </p:txBody>
      </p:sp>
    </p:spTree>
    <p:extLst>
      <p:ext uri="{BB962C8B-B14F-4D97-AF65-F5344CB8AC3E}">
        <p14:creationId xmlns:p14="http://schemas.microsoft.com/office/powerpoint/2010/main" val="618912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Graphic 22">
            <a:extLst>
              <a:ext uri="{FF2B5EF4-FFF2-40B4-BE49-F238E27FC236}">
                <a16:creationId xmlns:a16="http://schemas.microsoft.com/office/drawing/2014/main" id="{FEF49BED-BCB8-4BCC-8B12-53B9411D4758}"/>
              </a:ext>
            </a:extLst>
          </p:cNvPr>
          <p:cNvSpPr/>
          <p:nvPr userDrawn="1"/>
        </p:nvSpPr>
        <p:spPr>
          <a:xfrm>
            <a:off x="10762572" y="382035"/>
            <a:ext cx="1048429" cy="342644"/>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rgbClr val="175062"/>
          </a:solidFill>
          <a:ln w="10856" cap="flat">
            <a:noFill/>
            <a:prstDash val="solid"/>
            <a:miter/>
          </a:ln>
        </p:spPr>
        <p:txBody>
          <a:bodyPr rtlCol="0" anchor="ctr"/>
          <a:lstStyle/>
          <a:p>
            <a:endParaRPr lang="en-US" sz="1350"/>
          </a:p>
        </p:txBody>
      </p:sp>
      <p:sp>
        <p:nvSpPr>
          <p:cNvPr id="8" name="Table Placeholder 7">
            <a:extLst>
              <a:ext uri="{FF2B5EF4-FFF2-40B4-BE49-F238E27FC236}">
                <a16:creationId xmlns:a16="http://schemas.microsoft.com/office/drawing/2014/main" id="{18E81BFF-C273-4F69-BEB3-502B6C6B8DD5}"/>
              </a:ext>
            </a:extLst>
          </p:cNvPr>
          <p:cNvSpPr>
            <a:spLocks noGrp="1"/>
          </p:cNvSpPr>
          <p:nvPr>
            <p:ph type="tbl" sz="quarter" idx="15" hasCustomPrompt="1"/>
          </p:nvPr>
        </p:nvSpPr>
        <p:spPr/>
        <p:txBody>
          <a:bodyPr anchor="ctr"/>
          <a:lstStyle>
            <a:lvl1pPr algn="ctr">
              <a:defRPr/>
            </a:lvl1pPr>
          </a:lstStyle>
          <a:p>
            <a:r>
              <a:rPr lang="en-US"/>
              <a:t>Table Goes Here</a:t>
            </a:r>
          </a:p>
        </p:txBody>
      </p:sp>
      <p:sp>
        <p:nvSpPr>
          <p:cNvPr id="7" name="Text Placeholder 16">
            <a:extLst>
              <a:ext uri="{FF2B5EF4-FFF2-40B4-BE49-F238E27FC236}">
                <a16:creationId xmlns:a16="http://schemas.microsoft.com/office/drawing/2014/main" id="{0188E806-012A-4BAD-AC94-950CB41FAA03}"/>
              </a:ext>
            </a:extLst>
          </p:cNvPr>
          <p:cNvSpPr>
            <a:spLocks noGrp="1"/>
          </p:cNvSpPr>
          <p:nvPr>
            <p:ph type="body" sz="quarter" idx="14" hasCustomPrompt="1"/>
          </p:nvPr>
        </p:nvSpPr>
        <p:spPr>
          <a:xfrm>
            <a:off x="381001" y="352427"/>
            <a:ext cx="10172700" cy="480437"/>
          </a:xfrm>
        </p:spPr>
        <p:txBody>
          <a:bodyPr anchor="t"/>
          <a:lstStyle>
            <a:lvl1pPr>
              <a:defRPr lang="en-US" sz="3599" kern="1200" dirty="0" smtClean="0">
                <a:solidFill>
                  <a:schemeClr val="accent1"/>
                </a:solidFill>
                <a:latin typeface="+mj-lt"/>
                <a:ea typeface="+mj-ea"/>
                <a:cs typeface="+mj-cs"/>
              </a:defRPr>
            </a:lvl1pPr>
            <a:lvl2pPr>
              <a:defRPr sz="1999">
                <a:solidFill>
                  <a:schemeClr val="tx1">
                    <a:lumMod val="75000"/>
                    <a:lumOff val="25000"/>
                  </a:schemeClr>
                </a:solidFill>
              </a:defRPr>
            </a:lvl2pPr>
          </a:lstStyle>
          <a:p>
            <a:pPr lvl="0"/>
            <a:r>
              <a:rPr lang="en-US"/>
              <a:t>Title Goes Here</a:t>
            </a:r>
          </a:p>
        </p:txBody>
      </p:sp>
      <p:sp>
        <p:nvSpPr>
          <p:cNvPr id="11" name="Text Placeholder 16">
            <a:extLst>
              <a:ext uri="{FF2B5EF4-FFF2-40B4-BE49-F238E27FC236}">
                <a16:creationId xmlns:a16="http://schemas.microsoft.com/office/drawing/2014/main" id="{0188E806-012A-4BAD-AC94-950CB41FAA03}"/>
              </a:ext>
            </a:extLst>
          </p:cNvPr>
          <p:cNvSpPr>
            <a:spLocks noGrp="1"/>
          </p:cNvSpPr>
          <p:nvPr>
            <p:ph type="body" sz="quarter" idx="28" hasCustomPrompt="1"/>
          </p:nvPr>
        </p:nvSpPr>
        <p:spPr>
          <a:xfrm>
            <a:off x="381001" y="888693"/>
            <a:ext cx="10172700" cy="266590"/>
          </a:xfrm>
        </p:spPr>
        <p:txBody>
          <a:bodyPr anchor="t"/>
          <a:lstStyle>
            <a:lvl1pPr>
              <a:defRPr lang="en-US" sz="1999" kern="1200" dirty="0" smtClean="0">
                <a:solidFill>
                  <a:schemeClr val="tx1">
                    <a:lumMod val="75000"/>
                    <a:lumOff val="25000"/>
                  </a:schemeClr>
                </a:solidFill>
                <a:latin typeface="+mn-lt"/>
                <a:ea typeface="+mj-ea"/>
                <a:cs typeface="+mj-cs"/>
              </a:defRPr>
            </a:lvl1pPr>
            <a:lvl2pPr>
              <a:defRPr lang="en-US" sz="1999" kern="1200" dirty="0">
                <a:solidFill>
                  <a:schemeClr val="tx1">
                    <a:lumMod val="75000"/>
                    <a:lumOff val="25000"/>
                  </a:schemeClr>
                </a:solidFill>
                <a:latin typeface="+mn-lt"/>
                <a:ea typeface="+mn-ea"/>
                <a:cs typeface="+mn-cs"/>
              </a:defRPr>
            </a:lvl2pPr>
          </a:lstStyle>
          <a:p>
            <a:pPr marL="0" lvl="0" indent="0" algn="l" defTabSz="914103" rtl="0" eaLnBrk="1" latinLnBrk="0" hangingPunct="1">
              <a:lnSpc>
                <a:spcPct val="90000"/>
              </a:lnSpc>
              <a:spcBef>
                <a:spcPts val="0"/>
              </a:spcBef>
              <a:spcAft>
                <a:spcPts val="300"/>
              </a:spcAft>
              <a:buFont typeface="Arial" panose="020B0604020202020204" pitchFamily="34" charset="0"/>
              <a:buNone/>
            </a:pPr>
            <a:r>
              <a:rPr lang="en-US"/>
              <a:t>Subtitle Goes Here</a:t>
            </a:r>
          </a:p>
        </p:txBody>
      </p:sp>
      <p:sp>
        <p:nvSpPr>
          <p:cNvPr id="12" name="Footer Placeholder 4">
            <a:extLst>
              <a:ext uri="{FF2B5EF4-FFF2-40B4-BE49-F238E27FC236}">
                <a16:creationId xmlns:a16="http://schemas.microsoft.com/office/drawing/2014/main" id="{F2DA20C9-73A5-4CAF-BD97-746014673F02}"/>
              </a:ext>
            </a:extLst>
          </p:cNvPr>
          <p:cNvSpPr>
            <a:spLocks noGrp="1"/>
          </p:cNvSpPr>
          <p:nvPr>
            <p:ph type="ftr" sz="quarter" idx="3"/>
          </p:nvPr>
        </p:nvSpPr>
        <p:spPr>
          <a:xfrm>
            <a:off x="381000" y="6424613"/>
            <a:ext cx="4114800" cy="136525"/>
          </a:xfrm>
          <a:prstGeom prst="rect">
            <a:avLst/>
          </a:prstGeom>
        </p:spPr>
        <p:txBody>
          <a:bodyPr vert="horz" lIns="0" tIns="0" rIns="0" bIns="0" rtlCol="0" anchor="ctr"/>
          <a:lstStyle>
            <a:lvl1pPr>
              <a:defRPr lang="en-US" sz="1000" smtClean="0">
                <a:solidFill>
                  <a:schemeClr val="tx1">
                    <a:tint val="75000"/>
                  </a:schemeClr>
                </a:solidFill>
              </a:defRPr>
            </a:lvl1pPr>
          </a:lstStyle>
          <a:p>
            <a:r>
              <a:rPr lang="en-US"/>
              <a:t>© AARNet Pty Ltd </a:t>
            </a:r>
          </a:p>
        </p:txBody>
      </p:sp>
      <p:sp>
        <p:nvSpPr>
          <p:cNvPr id="13" name="Slide Number Placeholder 5">
            <a:extLst>
              <a:ext uri="{FF2B5EF4-FFF2-40B4-BE49-F238E27FC236}">
                <a16:creationId xmlns:a16="http://schemas.microsoft.com/office/drawing/2014/main" id="{A40616C7-5811-4509-B0F2-0CDB3F9CA3F2}"/>
              </a:ext>
            </a:extLst>
          </p:cNvPr>
          <p:cNvSpPr>
            <a:spLocks noGrp="1"/>
          </p:cNvSpPr>
          <p:nvPr>
            <p:ph type="sldNum" sz="quarter" idx="4"/>
          </p:nvPr>
        </p:nvSpPr>
        <p:spPr>
          <a:xfrm>
            <a:off x="9067800" y="6424613"/>
            <a:ext cx="2743200" cy="136525"/>
          </a:xfrm>
          <a:prstGeom prst="rect">
            <a:avLst/>
          </a:prstGeom>
        </p:spPr>
        <p:txBody>
          <a:bodyPr vert="horz" lIns="0" tIns="0" rIns="0" bIns="0" rtlCol="0" anchor="ctr"/>
          <a:lstStyle>
            <a:lvl1pPr algn="r">
              <a:defRPr lang="en-US" sz="1000" smtClean="0">
                <a:solidFill>
                  <a:schemeClr val="tx1">
                    <a:tint val="75000"/>
                  </a:schemeClr>
                </a:solidFill>
              </a:defRPr>
            </a:lvl1pPr>
          </a:lstStyle>
          <a:p>
            <a:fld id="{95B7E756-53CD-436E-9922-3A38B2836629}" type="slidenum">
              <a:rPr lang="en-PH" smtClean="0"/>
              <a:pPr/>
              <a:t>‹#›</a:t>
            </a:fld>
            <a:endParaRPr lang="en-PH"/>
          </a:p>
        </p:txBody>
      </p:sp>
    </p:spTree>
    <p:extLst>
      <p:ext uri="{BB962C8B-B14F-4D97-AF65-F5344CB8AC3E}">
        <p14:creationId xmlns:p14="http://schemas.microsoft.com/office/powerpoint/2010/main" val="46368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0188E806-012A-4BAD-AC94-950CB41FAA03}"/>
              </a:ext>
            </a:extLst>
          </p:cNvPr>
          <p:cNvSpPr>
            <a:spLocks noGrp="1"/>
          </p:cNvSpPr>
          <p:nvPr>
            <p:ph type="body" sz="quarter" idx="14" hasCustomPrompt="1"/>
          </p:nvPr>
        </p:nvSpPr>
        <p:spPr>
          <a:xfrm>
            <a:off x="381001" y="352427"/>
            <a:ext cx="10172700" cy="480437"/>
          </a:xfrm>
        </p:spPr>
        <p:txBody>
          <a:bodyPr anchor="t"/>
          <a:lstStyle>
            <a:lvl1pPr>
              <a:defRPr lang="en-US" sz="3599" kern="1200" dirty="0" smtClean="0">
                <a:solidFill>
                  <a:schemeClr val="accent1"/>
                </a:solidFill>
                <a:latin typeface="+mj-lt"/>
                <a:ea typeface="+mj-ea"/>
                <a:cs typeface="+mj-cs"/>
              </a:defRPr>
            </a:lvl1pPr>
            <a:lvl2pPr>
              <a:defRPr sz="1999">
                <a:solidFill>
                  <a:schemeClr val="tx1">
                    <a:lumMod val="75000"/>
                    <a:lumOff val="25000"/>
                  </a:schemeClr>
                </a:solidFill>
              </a:defRPr>
            </a:lvl2pPr>
          </a:lstStyle>
          <a:p>
            <a:pPr lvl="0"/>
            <a:r>
              <a:rPr lang="en-US"/>
              <a:t>Title Goes Here</a:t>
            </a:r>
          </a:p>
        </p:txBody>
      </p:sp>
      <p:sp>
        <p:nvSpPr>
          <p:cNvPr id="8" name="Text Placeholder 16">
            <a:extLst>
              <a:ext uri="{FF2B5EF4-FFF2-40B4-BE49-F238E27FC236}">
                <a16:creationId xmlns:a16="http://schemas.microsoft.com/office/drawing/2014/main" id="{0188E806-012A-4BAD-AC94-950CB41FAA03}"/>
              </a:ext>
            </a:extLst>
          </p:cNvPr>
          <p:cNvSpPr>
            <a:spLocks noGrp="1"/>
          </p:cNvSpPr>
          <p:nvPr>
            <p:ph type="body" sz="quarter" idx="28" hasCustomPrompt="1"/>
          </p:nvPr>
        </p:nvSpPr>
        <p:spPr>
          <a:xfrm>
            <a:off x="381001" y="888693"/>
            <a:ext cx="10172700" cy="266590"/>
          </a:xfrm>
        </p:spPr>
        <p:txBody>
          <a:bodyPr anchor="t"/>
          <a:lstStyle>
            <a:lvl1pPr>
              <a:defRPr lang="en-US" sz="1999" kern="1200" dirty="0" smtClean="0">
                <a:solidFill>
                  <a:schemeClr val="tx1">
                    <a:lumMod val="75000"/>
                    <a:lumOff val="25000"/>
                  </a:schemeClr>
                </a:solidFill>
                <a:latin typeface="+mn-lt"/>
                <a:ea typeface="+mj-ea"/>
                <a:cs typeface="+mj-cs"/>
              </a:defRPr>
            </a:lvl1pPr>
            <a:lvl2pPr>
              <a:defRPr lang="en-US" sz="1999" kern="1200" dirty="0">
                <a:solidFill>
                  <a:schemeClr val="tx1">
                    <a:lumMod val="75000"/>
                    <a:lumOff val="25000"/>
                  </a:schemeClr>
                </a:solidFill>
                <a:latin typeface="+mn-lt"/>
                <a:ea typeface="+mn-ea"/>
                <a:cs typeface="+mn-cs"/>
              </a:defRPr>
            </a:lvl2pPr>
          </a:lstStyle>
          <a:p>
            <a:pPr marL="0" lvl="0" indent="0" algn="l" defTabSz="914103" rtl="0" eaLnBrk="1" latinLnBrk="0" hangingPunct="1">
              <a:lnSpc>
                <a:spcPct val="90000"/>
              </a:lnSpc>
              <a:spcBef>
                <a:spcPts val="0"/>
              </a:spcBef>
              <a:spcAft>
                <a:spcPts val="300"/>
              </a:spcAft>
              <a:buFont typeface="Arial" panose="020B0604020202020204" pitchFamily="34" charset="0"/>
              <a:buNone/>
            </a:pPr>
            <a:r>
              <a:rPr lang="en-US"/>
              <a:t>Subtitle Goes Here</a:t>
            </a:r>
          </a:p>
        </p:txBody>
      </p:sp>
      <p:sp>
        <p:nvSpPr>
          <p:cNvPr id="10" name="Slide Number Placeholder 5">
            <a:extLst>
              <a:ext uri="{FF2B5EF4-FFF2-40B4-BE49-F238E27FC236}">
                <a16:creationId xmlns:a16="http://schemas.microsoft.com/office/drawing/2014/main" id="{A40616C7-5811-4509-B0F2-0CDB3F9CA3F2}"/>
              </a:ext>
            </a:extLst>
          </p:cNvPr>
          <p:cNvSpPr>
            <a:spLocks noGrp="1"/>
          </p:cNvSpPr>
          <p:nvPr>
            <p:ph type="sldNum" sz="quarter" idx="4"/>
          </p:nvPr>
        </p:nvSpPr>
        <p:spPr>
          <a:xfrm>
            <a:off x="9067800" y="6424613"/>
            <a:ext cx="2743200" cy="136525"/>
          </a:xfrm>
          <a:prstGeom prst="rect">
            <a:avLst/>
          </a:prstGeom>
        </p:spPr>
        <p:txBody>
          <a:bodyPr vert="horz" lIns="0" tIns="0" rIns="0" bIns="0" rtlCol="0" anchor="ctr"/>
          <a:lstStyle>
            <a:lvl1pPr algn="r">
              <a:defRPr lang="en-US" sz="1000" smtClean="0">
                <a:solidFill>
                  <a:schemeClr val="tx1">
                    <a:tint val="75000"/>
                  </a:schemeClr>
                </a:solidFill>
              </a:defRPr>
            </a:lvl1pPr>
          </a:lstStyle>
          <a:p>
            <a:fld id="{95B7E756-53CD-436E-9922-3A38B2836629}" type="slidenum">
              <a:rPr lang="en-PH" smtClean="0"/>
              <a:pPr/>
              <a:t>‹#›</a:t>
            </a:fld>
            <a:endParaRPr lang="en-PH"/>
          </a:p>
        </p:txBody>
      </p:sp>
    </p:spTree>
    <p:extLst>
      <p:ext uri="{BB962C8B-B14F-4D97-AF65-F5344CB8AC3E}">
        <p14:creationId xmlns:p14="http://schemas.microsoft.com/office/powerpoint/2010/main" val="79617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5" name="Graphic 22">
            <a:extLst>
              <a:ext uri="{FF2B5EF4-FFF2-40B4-BE49-F238E27FC236}">
                <a16:creationId xmlns:a16="http://schemas.microsoft.com/office/drawing/2014/main" id="{FEF49BED-BCB8-4BCC-8B12-53B9411D4758}"/>
              </a:ext>
            </a:extLst>
          </p:cNvPr>
          <p:cNvSpPr/>
          <p:nvPr userDrawn="1"/>
        </p:nvSpPr>
        <p:spPr>
          <a:xfrm>
            <a:off x="10762572" y="382035"/>
            <a:ext cx="1048429" cy="342644"/>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rgbClr val="175062"/>
          </a:solidFill>
          <a:ln w="10856" cap="flat">
            <a:noFill/>
            <a:prstDash val="solid"/>
            <a:miter/>
          </a:ln>
        </p:spPr>
        <p:txBody>
          <a:bodyPr rtlCol="0" anchor="ctr"/>
          <a:lstStyle/>
          <a:p>
            <a:endParaRPr lang="en-US" sz="1350"/>
          </a:p>
        </p:txBody>
      </p:sp>
      <p:sp>
        <p:nvSpPr>
          <p:cNvPr id="10" name="Text Placeholder 9">
            <a:extLst>
              <a:ext uri="{FF2B5EF4-FFF2-40B4-BE49-F238E27FC236}">
                <a16:creationId xmlns:a16="http://schemas.microsoft.com/office/drawing/2014/main" id="{F8344B51-313A-4C49-911D-9D7587AF6489}"/>
              </a:ext>
            </a:extLst>
          </p:cNvPr>
          <p:cNvSpPr>
            <a:spLocks noGrp="1"/>
          </p:cNvSpPr>
          <p:nvPr>
            <p:ph type="body" sz="quarter" idx="16"/>
          </p:nvPr>
        </p:nvSpPr>
        <p:spPr>
          <a:xfrm>
            <a:off x="381000" y="1610506"/>
            <a:ext cx="11430000" cy="4317220"/>
          </a:xfrm>
        </p:spPr>
        <p:txBody>
          <a:bodyPr anchor="t"/>
          <a:lstStyle>
            <a:lvl1pPr>
              <a:defRPr sz="1599"/>
            </a:lvl1pPr>
            <a:lvl2pPr>
              <a:defRPr sz="1400"/>
            </a:lvl2pPr>
            <a:lvl3pPr>
              <a:defRPr lang="en-US" sz="1599" i="1" kern="1200" dirty="0" smtClean="0">
                <a:solidFill>
                  <a:schemeClr val="accent1"/>
                </a:solidFill>
                <a:latin typeface="+mn-lt"/>
                <a:ea typeface="+mn-ea"/>
                <a:cs typeface="+mn-cs"/>
              </a:defRPr>
            </a:lvl3pPr>
          </a:lstStyle>
          <a:p>
            <a:pPr lvl="0"/>
            <a:r>
              <a:rPr lang="en-US"/>
              <a:t>Edit Master text styles</a:t>
            </a:r>
          </a:p>
          <a:p>
            <a:pPr lvl="1"/>
            <a:r>
              <a:rPr lang="en-US"/>
              <a:t>Second level</a:t>
            </a:r>
          </a:p>
          <a:p>
            <a:pPr lvl="2"/>
            <a:r>
              <a:rPr lang="en-US"/>
              <a:t>Third level</a:t>
            </a:r>
          </a:p>
        </p:txBody>
      </p:sp>
      <p:sp>
        <p:nvSpPr>
          <p:cNvPr id="7" name="Text Placeholder 16">
            <a:extLst>
              <a:ext uri="{FF2B5EF4-FFF2-40B4-BE49-F238E27FC236}">
                <a16:creationId xmlns:a16="http://schemas.microsoft.com/office/drawing/2014/main" id="{0188E806-012A-4BAD-AC94-950CB41FAA03}"/>
              </a:ext>
            </a:extLst>
          </p:cNvPr>
          <p:cNvSpPr>
            <a:spLocks noGrp="1"/>
          </p:cNvSpPr>
          <p:nvPr>
            <p:ph type="body" sz="quarter" idx="14" hasCustomPrompt="1"/>
          </p:nvPr>
        </p:nvSpPr>
        <p:spPr>
          <a:xfrm>
            <a:off x="381001" y="352427"/>
            <a:ext cx="10172700" cy="480437"/>
          </a:xfrm>
        </p:spPr>
        <p:txBody>
          <a:bodyPr anchor="t"/>
          <a:lstStyle>
            <a:lvl1pPr>
              <a:defRPr lang="en-US" sz="3599" kern="1200" dirty="0" smtClean="0">
                <a:solidFill>
                  <a:schemeClr val="accent1"/>
                </a:solidFill>
                <a:latin typeface="Aptos" panose="020B0004020202020204" pitchFamily="34" charset="0"/>
                <a:ea typeface="+mj-ea"/>
                <a:cs typeface="+mj-cs"/>
              </a:defRPr>
            </a:lvl1pPr>
            <a:lvl2pPr>
              <a:defRPr sz="1999">
                <a:solidFill>
                  <a:schemeClr val="tx1">
                    <a:lumMod val="75000"/>
                    <a:lumOff val="25000"/>
                  </a:schemeClr>
                </a:solidFill>
              </a:defRPr>
            </a:lvl2pPr>
          </a:lstStyle>
          <a:p>
            <a:pPr lvl="0"/>
            <a:r>
              <a:rPr lang="en-US"/>
              <a:t>Title Goes Here</a:t>
            </a:r>
          </a:p>
        </p:txBody>
      </p:sp>
      <p:sp>
        <p:nvSpPr>
          <p:cNvPr id="12" name="Text Placeholder 16">
            <a:extLst>
              <a:ext uri="{FF2B5EF4-FFF2-40B4-BE49-F238E27FC236}">
                <a16:creationId xmlns:a16="http://schemas.microsoft.com/office/drawing/2014/main" id="{0188E806-012A-4BAD-AC94-950CB41FAA03}"/>
              </a:ext>
            </a:extLst>
          </p:cNvPr>
          <p:cNvSpPr>
            <a:spLocks noGrp="1"/>
          </p:cNvSpPr>
          <p:nvPr>
            <p:ph type="body" sz="quarter" idx="28" hasCustomPrompt="1"/>
          </p:nvPr>
        </p:nvSpPr>
        <p:spPr>
          <a:xfrm>
            <a:off x="381001" y="888693"/>
            <a:ext cx="10172700" cy="266590"/>
          </a:xfrm>
        </p:spPr>
        <p:txBody>
          <a:bodyPr anchor="t"/>
          <a:lstStyle>
            <a:lvl1pPr>
              <a:defRPr lang="en-US" sz="1999" kern="1200" dirty="0" smtClean="0">
                <a:solidFill>
                  <a:schemeClr val="tx1">
                    <a:lumMod val="75000"/>
                    <a:lumOff val="25000"/>
                  </a:schemeClr>
                </a:solidFill>
                <a:latin typeface="Aptos" panose="020B0004020202020204" pitchFamily="34" charset="0"/>
                <a:ea typeface="+mj-ea"/>
                <a:cs typeface="+mj-cs"/>
              </a:defRPr>
            </a:lvl1pPr>
            <a:lvl2pPr>
              <a:defRPr lang="en-US" sz="1999" kern="1200" dirty="0">
                <a:solidFill>
                  <a:schemeClr val="tx1">
                    <a:lumMod val="75000"/>
                    <a:lumOff val="25000"/>
                  </a:schemeClr>
                </a:solidFill>
                <a:latin typeface="+mn-lt"/>
                <a:ea typeface="+mn-ea"/>
                <a:cs typeface="+mn-cs"/>
              </a:defRPr>
            </a:lvl2pPr>
          </a:lstStyle>
          <a:p>
            <a:pPr marL="0" lvl="0" indent="0" algn="l" defTabSz="914103" rtl="0" eaLnBrk="1" latinLnBrk="0" hangingPunct="1">
              <a:lnSpc>
                <a:spcPct val="90000"/>
              </a:lnSpc>
              <a:spcBef>
                <a:spcPts val="0"/>
              </a:spcBef>
              <a:spcAft>
                <a:spcPts val="300"/>
              </a:spcAft>
              <a:buFont typeface="Arial" panose="020B0604020202020204" pitchFamily="34" charset="0"/>
              <a:buNone/>
            </a:pPr>
            <a:r>
              <a:rPr lang="en-US"/>
              <a:t>Subtitle Goes Here</a:t>
            </a:r>
          </a:p>
        </p:txBody>
      </p:sp>
      <p:sp>
        <p:nvSpPr>
          <p:cNvPr id="2" name="Slide Number Placeholder 5">
            <a:extLst>
              <a:ext uri="{FF2B5EF4-FFF2-40B4-BE49-F238E27FC236}">
                <a16:creationId xmlns:a16="http://schemas.microsoft.com/office/drawing/2014/main" id="{4DE8229D-35CF-5637-3ACF-B1D7837A8D68}"/>
              </a:ext>
            </a:extLst>
          </p:cNvPr>
          <p:cNvSpPr>
            <a:spLocks noGrp="1"/>
          </p:cNvSpPr>
          <p:nvPr>
            <p:ph type="sldNum" sz="quarter" idx="4"/>
          </p:nvPr>
        </p:nvSpPr>
        <p:spPr>
          <a:xfrm>
            <a:off x="9067800" y="6610850"/>
            <a:ext cx="2743200" cy="136525"/>
          </a:xfrm>
          <a:prstGeom prst="rect">
            <a:avLst/>
          </a:prstGeom>
        </p:spPr>
        <p:txBody>
          <a:bodyPr vert="horz" lIns="0" tIns="0" rIns="0" bIns="0" rtlCol="0" anchor="ctr"/>
          <a:lstStyle>
            <a:lvl1pPr algn="r">
              <a:defRPr lang="en-US" sz="1000" smtClean="0">
                <a:solidFill>
                  <a:schemeClr val="tx1">
                    <a:tint val="75000"/>
                  </a:schemeClr>
                </a:solidFill>
                <a:latin typeface="Aptos" panose="020B0004020202020204" pitchFamily="34" charset="0"/>
              </a:defRPr>
            </a:lvl1pPr>
          </a:lstStyle>
          <a:p>
            <a:fld id="{95B7E756-53CD-436E-9922-3A38B2836629}" type="slidenum">
              <a:rPr lang="en-PH" smtClean="0"/>
              <a:pPr/>
              <a:t>‹#›</a:t>
            </a:fld>
            <a:endParaRPr lang="en-PH"/>
          </a:p>
        </p:txBody>
      </p:sp>
    </p:spTree>
    <p:extLst>
      <p:ext uri="{BB962C8B-B14F-4D97-AF65-F5344CB8AC3E}">
        <p14:creationId xmlns:p14="http://schemas.microsoft.com/office/powerpoint/2010/main" val="2965424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5" name="Graphic 22">
            <a:extLst>
              <a:ext uri="{FF2B5EF4-FFF2-40B4-BE49-F238E27FC236}">
                <a16:creationId xmlns:a16="http://schemas.microsoft.com/office/drawing/2014/main" id="{FEF49BED-BCB8-4BCC-8B12-53B9411D4758}"/>
              </a:ext>
            </a:extLst>
          </p:cNvPr>
          <p:cNvSpPr/>
          <p:nvPr userDrawn="1"/>
        </p:nvSpPr>
        <p:spPr>
          <a:xfrm>
            <a:off x="10762572" y="382035"/>
            <a:ext cx="1048429" cy="342644"/>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rgbClr val="175062"/>
          </a:solidFill>
          <a:ln w="10856" cap="flat">
            <a:noFill/>
            <a:prstDash val="solid"/>
            <a:miter/>
          </a:ln>
        </p:spPr>
        <p:txBody>
          <a:bodyPr rtlCol="0" anchor="ctr"/>
          <a:lstStyle/>
          <a:p>
            <a:endParaRPr lang="en-US" sz="1350"/>
          </a:p>
        </p:txBody>
      </p:sp>
      <p:sp>
        <p:nvSpPr>
          <p:cNvPr id="12" name="Picture Placeholder 11">
            <a:extLst>
              <a:ext uri="{FF2B5EF4-FFF2-40B4-BE49-F238E27FC236}">
                <a16:creationId xmlns:a16="http://schemas.microsoft.com/office/drawing/2014/main" id="{F38A5262-2249-4DA7-A2C7-2DAD1CEBF868}"/>
              </a:ext>
            </a:extLst>
          </p:cNvPr>
          <p:cNvSpPr>
            <a:spLocks noGrp="1"/>
          </p:cNvSpPr>
          <p:nvPr>
            <p:ph type="pic" sz="quarter" idx="15" hasCustomPrompt="1"/>
          </p:nvPr>
        </p:nvSpPr>
        <p:spPr>
          <a:xfrm>
            <a:off x="5680370" y="1611022"/>
            <a:ext cx="6130631" cy="4317220"/>
          </a:xfrm>
          <a:custGeom>
            <a:avLst/>
            <a:gdLst>
              <a:gd name="connsiteX0" fmla="*/ 131028 w 6130630"/>
              <a:gd name="connsiteY0" fmla="*/ 0 h 4317221"/>
              <a:gd name="connsiteX1" fmla="*/ 5999602 w 6130630"/>
              <a:gd name="connsiteY1" fmla="*/ 0 h 4317221"/>
              <a:gd name="connsiteX2" fmla="*/ 6130630 w 6130630"/>
              <a:gd name="connsiteY2" fmla="*/ 131028 h 4317221"/>
              <a:gd name="connsiteX3" fmla="*/ 6130630 w 6130630"/>
              <a:gd name="connsiteY3" fmla="*/ 4186193 h 4317221"/>
              <a:gd name="connsiteX4" fmla="*/ 5999602 w 6130630"/>
              <a:gd name="connsiteY4" fmla="*/ 4317221 h 4317221"/>
              <a:gd name="connsiteX5" fmla="*/ 131028 w 6130630"/>
              <a:gd name="connsiteY5" fmla="*/ 4317221 h 4317221"/>
              <a:gd name="connsiteX6" fmla="*/ 0 w 6130630"/>
              <a:gd name="connsiteY6" fmla="*/ 4186193 h 4317221"/>
              <a:gd name="connsiteX7" fmla="*/ 0 w 6130630"/>
              <a:gd name="connsiteY7" fmla="*/ 131028 h 4317221"/>
              <a:gd name="connsiteX8" fmla="*/ 131028 w 6130630"/>
              <a:gd name="connsiteY8" fmla="*/ 0 h 4317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30630" h="4317221">
                <a:moveTo>
                  <a:pt x="131028" y="0"/>
                </a:moveTo>
                <a:lnTo>
                  <a:pt x="5999602" y="0"/>
                </a:lnTo>
                <a:cubicBezTo>
                  <a:pt x="6071967" y="0"/>
                  <a:pt x="6130630" y="58663"/>
                  <a:pt x="6130630" y="131028"/>
                </a:cubicBezTo>
                <a:lnTo>
                  <a:pt x="6130630" y="4186193"/>
                </a:lnTo>
                <a:cubicBezTo>
                  <a:pt x="6130630" y="4258558"/>
                  <a:pt x="6071967" y="4317221"/>
                  <a:pt x="5999602" y="4317221"/>
                </a:cubicBezTo>
                <a:lnTo>
                  <a:pt x="131028" y="4317221"/>
                </a:lnTo>
                <a:cubicBezTo>
                  <a:pt x="58663" y="4317221"/>
                  <a:pt x="0" y="4258558"/>
                  <a:pt x="0" y="4186193"/>
                </a:cubicBezTo>
                <a:lnTo>
                  <a:pt x="0" y="131028"/>
                </a:lnTo>
                <a:cubicBezTo>
                  <a:pt x="0" y="58663"/>
                  <a:pt x="58663" y="0"/>
                  <a:pt x="131028" y="0"/>
                </a:cubicBezTo>
                <a:close/>
              </a:path>
            </a:pathLst>
          </a:custGeom>
          <a:solidFill>
            <a:schemeClr val="bg2"/>
          </a:solidFill>
        </p:spPr>
        <p:txBody>
          <a:bodyPr wrap="square" anchor="ctr">
            <a:noAutofit/>
          </a:bodyPr>
          <a:lstStyle>
            <a:lvl1pPr algn="ctr">
              <a:defRPr/>
            </a:lvl1pPr>
          </a:lstStyle>
          <a:p>
            <a:r>
              <a:rPr lang="en-US"/>
              <a:t>Insert a Picture</a:t>
            </a:r>
          </a:p>
        </p:txBody>
      </p:sp>
      <p:sp>
        <p:nvSpPr>
          <p:cNvPr id="10" name="Text Placeholder 9">
            <a:extLst>
              <a:ext uri="{FF2B5EF4-FFF2-40B4-BE49-F238E27FC236}">
                <a16:creationId xmlns:a16="http://schemas.microsoft.com/office/drawing/2014/main" id="{F8344B51-313A-4C49-911D-9D7587AF6489}"/>
              </a:ext>
            </a:extLst>
          </p:cNvPr>
          <p:cNvSpPr>
            <a:spLocks noGrp="1"/>
          </p:cNvSpPr>
          <p:nvPr>
            <p:ph type="body" sz="quarter" idx="16"/>
          </p:nvPr>
        </p:nvSpPr>
        <p:spPr>
          <a:xfrm>
            <a:off x="381001" y="1610506"/>
            <a:ext cx="5153025" cy="4317220"/>
          </a:xfrm>
        </p:spPr>
        <p:txBody>
          <a:bodyPr anchor="ctr"/>
          <a:lstStyle>
            <a:lvl1pPr>
              <a:defRPr sz="1599">
                <a:latin typeface="Aptos" panose="020B0004020202020204" pitchFamily="34" charset="0"/>
              </a:defRPr>
            </a:lvl1pPr>
            <a:lvl2pPr>
              <a:defRPr sz="1400">
                <a:latin typeface="Aptos" panose="020B0004020202020204" pitchFamily="34" charset="0"/>
              </a:defRPr>
            </a:lvl2pPr>
            <a:lvl3pPr>
              <a:defRPr lang="en-US" sz="1599" i="1" kern="1200" dirty="0" smtClean="0">
                <a:solidFill>
                  <a:schemeClr val="accent1"/>
                </a:solidFill>
                <a:latin typeface="Aptos" panose="020B0004020202020204" pitchFamily="34" charset="0"/>
                <a:ea typeface="+mn-ea"/>
                <a:cs typeface="+mn-cs"/>
              </a:defRPr>
            </a:lvl3pPr>
          </a:lstStyle>
          <a:p>
            <a:pPr lvl="0"/>
            <a:r>
              <a:rPr lang="en-US"/>
              <a:t>Edit Master text styles</a:t>
            </a:r>
          </a:p>
          <a:p>
            <a:pPr lvl="1"/>
            <a:r>
              <a:rPr lang="en-US"/>
              <a:t>Second level</a:t>
            </a:r>
          </a:p>
          <a:p>
            <a:pPr lvl="2"/>
            <a:r>
              <a:rPr lang="en-US"/>
              <a:t>Third level</a:t>
            </a:r>
          </a:p>
        </p:txBody>
      </p:sp>
      <p:sp>
        <p:nvSpPr>
          <p:cNvPr id="8" name="Text Placeholder 16">
            <a:extLst>
              <a:ext uri="{FF2B5EF4-FFF2-40B4-BE49-F238E27FC236}">
                <a16:creationId xmlns:a16="http://schemas.microsoft.com/office/drawing/2014/main" id="{0188E806-012A-4BAD-AC94-950CB41FAA03}"/>
              </a:ext>
            </a:extLst>
          </p:cNvPr>
          <p:cNvSpPr>
            <a:spLocks noGrp="1"/>
          </p:cNvSpPr>
          <p:nvPr>
            <p:ph type="body" sz="quarter" idx="14" hasCustomPrompt="1"/>
          </p:nvPr>
        </p:nvSpPr>
        <p:spPr>
          <a:xfrm>
            <a:off x="381001" y="352427"/>
            <a:ext cx="10172700" cy="480437"/>
          </a:xfrm>
        </p:spPr>
        <p:txBody>
          <a:bodyPr anchor="t"/>
          <a:lstStyle>
            <a:lvl1pPr>
              <a:defRPr lang="en-US" sz="3599" kern="1200" dirty="0" smtClean="0">
                <a:solidFill>
                  <a:schemeClr val="accent1"/>
                </a:solidFill>
                <a:latin typeface="Aptos" panose="020B0004020202020204" pitchFamily="34" charset="0"/>
                <a:ea typeface="+mj-ea"/>
                <a:cs typeface="+mj-cs"/>
              </a:defRPr>
            </a:lvl1pPr>
            <a:lvl2pPr>
              <a:defRPr sz="1999">
                <a:solidFill>
                  <a:schemeClr val="tx1">
                    <a:lumMod val="75000"/>
                    <a:lumOff val="25000"/>
                  </a:schemeClr>
                </a:solidFill>
              </a:defRPr>
            </a:lvl2pPr>
          </a:lstStyle>
          <a:p>
            <a:pPr lvl="0"/>
            <a:r>
              <a:rPr lang="en-US"/>
              <a:t>Title Goes Here</a:t>
            </a:r>
          </a:p>
        </p:txBody>
      </p:sp>
      <p:sp>
        <p:nvSpPr>
          <p:cNvPr id="13" name="Text Placeholder 16">
            <a:extLst>
              <a:ext uri="{FF2B5EF4-FFF2-40B4-BE49-F238E27FC236}">
                <a16:creationId xmlns:a16="http://schemas.microsoft.com/office/drawing/2014/main" id="{0188E806-012A-4BAD-AC94-950CB41FAA03}"/>
              </a:ext>
            </a:extLst>
          </p:cNvPr>
          <p:cNvSpPr>
            <a:spLocks noGrp="1"/>
          </p:cNvSpPr>
          <p:nvPr>
            <p:ph type="body" sz="quarter" idx="28" hasCustomPrompt="1"/>
          </p:nvPr>
        </p:nvSpPr>
        <p:spPr>
          <a:xfrm>
            <a:off x="381001" y="888693"/>
            <a:ext cx="10172700" cy="266590"/>
          </a:xfrm>
        </p:spPr>
        <p:txBody>
          <a:bodyPr anchor="t"/>
          <a:lstStyle>
            <a:lvl1pPr>
              <a:defRPr lang="en-US" sz="1999" kern="1200" dirty="0" smtClean="0">
                <a:solidFill>
                  <a:schemeClr val="tx1">
                    <a:lumMod val="75000"/>
                    <a:lumOff val="25000"/>
                  </a:schemeClr>
                </a:solidFill>
                <a:latin typeface="Aptos" panose="020B0004020202020204" pitchFamily="34" charset="0"/>
                <a:ea typeface="+mj-ea"/>
                <a:cs typeface="+mj-cs"/>
              </a:defRPr>
            </a:lvl1pPr>
            <a:lvl2pPr>
              <a:defRPr lang="en-US" sz="1999" kern="1200" dirty="0">
                <a:solidFill>
                  <a:schemeClr val="tx1">
                    <a:lumMod val="75000"/>
                    <a:lumOff val="25000"/>
                  </a:schemeClr>
                </a:solidFill>
                <a:latin typeface="+mn-lt"/>
                <a:ea typeface="+mn-ea"/>
                <a:cs typeface="+mn-cs"/>
              </a:defRPr>
            </a:lvl2pPr>
          </a:lstStyle>
          <a:p>
            <a:pPr marL="0" lvl="0" indent="0" algn="l" defTabSz="914103" rtl="0" eaLnBrk="1" latinLnBrk="0" hangingPunct="1">
              <a:lnSpc>
                <a:spcPct val="90000"/>
              </a:lnSpc>
              <a:spcBef>
                <a:spcPts val="0"/>
              </a:spcBef>
              <a:spcAft>
                <a:spcPts val="300"/>
              </a:spcAft>
              <a:buFont typeface="Arial" panose="020B0604020202020204" pitchFamily="34" charset="0"/>
              <a:buNone/>
            </a:pPr>
            <a:r>
              <a:rPr lang="en-US"/>
              <a:t>Subtitle Goes Here</a:t>
            </a:r>
          </a:p>
        </p:txBody>
      </p:sp>
      <p:sp>
        <p:nvSpPr>
          <p:cNvPr id="2" name="Slide Number Placeholder 5">
            <a:extLst>
              <a:ext uri="{FF2B5EF4-FFF2-40B4-BE49-F238E27FC236}">
                <a16:creationId xmlns:a16="http://schemas.microsoft.com/office/drawing/2014/main" id="{26D12023-C6DE-71B3-6B86-59875428D3CA}"/>
              </a:ext>
            </a:extLst>
          </p:cNvPr>
          <p:cNvSpPr>
            <a:spLocks noGrp="1"/>
          </p:cNvSpPr>
          <p:nvPr>
            <p:ph type="sldNum" sz="quarter" idx="4"/>
          </p:nvPr>
        </p:nvSpPr>
        <p:spPr>
          <a:xfrm>
            <a:off x="9067800" y="6610850"/>
            <a:ext cx="2743200" cy="136525"/>
          </a:xfrm>
          <a:prstGeom prst="rect">
            <a:avLst/>
          </a:prstGeom>
        </p:spPr>
        <p:txBody>
          <a:bodyPr vert="horz" lIns="0" tIns="0" rIns="0" bIns="0" rtlCol="0" anchor="ctr"/>
          <a:lstStyle>
            <a:lvl1pPr algn="r">
              <a:defRPr lang="en-US" sz="1000" smtClean="0">
                <a:solidFill>
                  <a:schemeClr val="tx1">
                    <a:tint val="75000"/>
                  </a:schemeClr>
                </a:solidFill>
                <a:latin typeface="Aptos" panose="020B0004020202020204" pitchFamily="34" charset="0"/>
              </a:defRPr>
            </a:lvl1pPr>
          </a:lstStyle>
          <a:p>
            <a:fld id="{95B7E756-53CD-436E-9922-3A38B2836629}" type="slidenum">
              <a:rPr lang="en-PH" smtClean="0"/>
              <a:pPr/>
              <a:t>‹#›</a:t>
            </a:fld>
            <a:endParaRPr lang="en-PH"/>
          </a:p>
        </p:txBody>
      </p:sp>
    </p:spTree>
    <p:extLst>
      <p:ext uri="{BB962C8B-B14F-4D97-AF65-F5344CB8AC3E}">
        <p14:creationId xmlns:p14="http://schemas.microsoft.com/office/powerpoint/2010/main" val="33294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5" name="Graphic 22">
            <a:extLst>
              <a:ext uri="{FF2B5EF4-FFF2-40B4-BE49-F238E27FC236}">
                <a16:creationId xmlns:a16="http://schemas.microsoft.com/office/drawing/2014/main" id="{FEF49BED-BCB8-4BCC-8B12-53B9411D4758}"/>
              </a:ext>
            </a:extLst>
          </p:cNvPr>
          <p:cNvSpPr/>
          <p:nvPr userDrawn="1"/>
        </p:nvSpPr>
        <p:spPr>
          <a:xfrm>
            <a:off x="10762572" y="382035"/>
            <a:ext cx="1048429" cy="342644"/>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rgbClr val="175062"/>
          </a:solidFill>
          <a:ln w="10856" cap="flat">
            <a:noFill/>
            <a:prstDash val="solid"/>
            <a:miter/>
          </a:ln>
        </p:spPr>
        <p:txBody>
          <a:bodyPr rtlCol="0" anchor="ctr"/>
          <a:lstStyle/>
          <a:p>
            <a:endParaRPr lang="en-US" sz="1350"/>
          </a:p>
        </p:txBody>
      </p:sp>
      <p:sp>
        <p:nvSpPr>
          <p:cNvPr id="7" name="Chart Placeholder 6">
            <a:extLst>
              <a:ext uri="{FF2B5EF4-FFF2-40B4-BE49-F238E27FC236}">
                <a16:creationId xmlns:a16="http://schemas.microsoft.com/office/drawing/2014/main" id="{5B3D1EB3-51FC-4C01-A03E-19866D6FAACA}"/>
              </a:ext>
            </a:extLst>
          </p:cNvPr>
          <p:cNvSpPr>
            <a:spLocks noGrp="1"/>
          </p:cNvSpPr>
          <p:nvPr>
            <p:ph type="chart" sz="quarter" idx="15" hasCustomPrompt="1"/>
          </p:nvPr>
        </p:nvSpPr>
        <p:spPr/>
        <p:txBody>
          <a:bodyPr anchor="ctr"/>
          <a:lstStyle>
            <a:lvl1pPr algn="ctr">
              <a:defRPr/>
            </a:lvl1pPr>
          </a:lstStyle>
          <a:p>
            <a:r>
              <a:rPr lang="en-US"/>
              <a:t>Chart Goes Here</a:t>
            </a:r>
          </a:p>
        </p:txBody>
      </p:sp>
      <p:sp>
        <p:nvSpPr>
          <p:cNvPr id="9" name="Text Placeholder 16">
            <a:extLst>
              <a:ext uri="{FF2B5EF4-FFF2-40B4-BE49-F238E27FC236}">
                <a16:creationId xmlns:a16="http://schemas.microsoft.com/office/drawing/2014/main" id="{0188E806-012A-4BAD-AC94-950CB41FAA03}"/>
              </a:ext>
            </a:extLst>
          </p:cNvPr>
          <p:cNvSpPr>
            <a:spLocks noGrp="1"/>
          </p:cNvSpPr>
          <p:nvPr>
            <p:ph type="body" sz="quarter" idx="14" hasCustomPrompt="1"/>
          </p:nvPr>
        </p:nvSpPr>
        <p:spPr>
          <a:xfrm>
            <a:off x="381001" y="352427"/>
            <a:ext cx="10172700" cy="480437"/>
          </a:xfrm>
        </p:spPr>
        <p:txBody>
          <a:bodyPr anchor="t"/>
          <a:lstStyle>
            <a:lvl1pPr>
              <a:defRPr lang="en-US" sz="3599" kern="1200" dirty="0" smtClean="0">
                <a:solidFill>
                  <a:schemeClr val="accent1"/>
                </a:solidFill>
                <a:latin typeface="Aptos" panose="020B0004020202020204" pitchFamily="34" charset="0"/>
                <a:ea typeface="+mj-ea"/>
                <a:cs typeface="+mj-cs"/>
              </a:defRPr>
            </a:lvl1pPr>
            <a:lvl2pPr>
              <a:defRPr sz="1999">
                <a:solidFill>
                  <a:schemeClr val="tx1">
                    <a:lumMod val="75000"/>
                    <a:lumOff val="25000"/>
                  </a:schemeClr>
                </a:solidFill>
              </a:defRPr>
            </a:lvl2pPr>
          </a:lstStyle>
          <a:p>
            <a:pPr lvl="0"/>
            <a:r>
              <a:rPr lang="en-US"/>
              <a:t>Title Goes Here</a:t>
            </a:r>
          </a:p>
        </p:txBody>
      </p:sp>
      <p:sp>
        <p:nvSpPr>
          <p:cNvPr id="12" name="Text Placeholder 16">
            <a:extLst>
              <a:ext uri="{FF2B5EF4-FFF2-40B4-BE49-F238E27FC236}">
                <a16:creationId xmlns:a16="http://schemas.microsoft.com/office/drawing/2014/main" id="{0188E806-012A-4BAD-AC94-950CB41FAA03}"/>
              </a:ext>
            </a:extLst>
          </p:cNvPr>
          <p:cNvSpPr>
            <a:spLocks noGrp="1"/>
          </p:cNvSpPr>
          <p:nvPr>
            <p:ph type="body" sz="quarter" idx="28" hasCustomPrompt="1"/>
          </p:nvPr>
        </p:nvSpPr>
        <p:spPr>
          <a:xfrm>
            <a:off x="381001" y="888693"/>
            <a:ext cx="10172700" cy="266590"/>
          </a:xfrm>
        </p:spPr>
        <p:txBody>
          <a:bodyPr anchor="t"/>
          <a:lstStyle>
            <a:lvl1pPr>
              <a:defRPr lang="en-US" sz="1999" kern="1200" dirty="0" smtClean="0">
                <a:solidFill>
                  <a:schemeClr val="tx1">
                    <a:lumMod val="75000"/>
                    <a:lumOff val="25000"/>
                  </a:schemeClr>
                </a:solidFill>
                <a:latin typeface="Aptos" panose="020B0004020202020204" pitchFamily="34" charset="0"/>
                <a:ea typeface="+mj-ea"/>
                <a:cs typeface="+mj-cs"/>
              </a:defRPr>
            </a:lvl1pPr>
            <a:lvl2pPr>
              <a:defRPr lang="en-US" sz="1999" kern="1200" dirty="0">
                <a:solidFill>
                  <a:schemeClr val="tx1">
                    <a:lumMod val="75000"/>
                    <a:lumOff val="25000"/>
                  </a:schemeClr>
                </a:solidFill>
                <a:latin typeface="+mn-lt"/>
                <a:ea typeface="+mn-ea"/>
                <a:cs typeface="+mn-cs"/>
              </a:defRPr>
            </a:lvl2pPr>
          </a:lstStyle>
          <a:p>
            <a:pPr marL="0" lvl="0" indent="0" algn="l" defTabSz="914103" rtl="0" eaLnBrk="1" latinLnBrk="0" hangingPunct="1">
              <a:lnSpc>
                <a:spcPct val="90000"/>
              </a:lnSpc>
              <a:spcBef>
                <a:spcPts val="0"/>
              </a:spcBef>
              <a:spcAft>
                <a:spcPts val="300"/>
              </a:spcAft>
              <a:buFont typeface="Arial" panose="020B0604020202020204" pitchFamily="34" charset="0"/>
              <a:buNone/>
            </a:pPr>
            <a:r>
              <a:rPr lang="en-US"/>
              <a:t>Subtitle Goes Here</a:t>
            </a:r>
          </a:p>
        </p:txBody>
      </p:sp>
      <p:sp>
        <p:nvSpPr>
          <p:cNvPr id="2" name="Slide Number Placeholder 5">
            <a:extLst>
              <a:ext uri="{FF2B5EF4-FFF2-40B4-BE49-F238E27FC236}">
                <a16:creationId xmlns:a16="http://schemas.microsoft.com/office/drawing/2014/main" id="{C69988FD-CDB2-9399-F94C-78A965D98F16}"/>
              </a:ext>
            </a:extLst>
          </p:cNvPr>
          <p:cNvSpPr>
            <a:spLocks noGrp="1"/>
          </p:cNvSpPr>
          <p:nvPr>
            <p:ph type="sldNum" sz="quarter" idx="4"/>
          </p:nvPr>
        </p:nvSpPr>
        <p:spPr>
          <a:xfrm>
            <a:off x="9067800" y="6610850"/>
            <a:ext cx="2743200" cy="136525"/>
          </a:xfrm>
          <a:prstGeom prst="rect">
            <a:avLst/>
          </a:prstGeom>
        </p:spPr>
        <p:txBody>
          <a:bodyPr vert="horz" lIns="0" tIns="0" rIns="0" bIns="0" rtlCol="0" anchor="ctr"/>
          <a:lstStyle>
            <a:lvl1pPr algn="r">
              <a:defRPr lang="en-US" sz="1000" smtClean="0">
                <a:solidFill>
                  <a:schemeClr val="tx1">
                    <a:tint val="75000"/>
                  </a:schemeClr>
                </a:solidFill>
                <a:latin typeface="Aptos" panose="020B0004020202020204" pitchFamily="34" charset="0"/>
              </a:defRPr>
            </a:lvl1pPr>
          </a:lstStyle>
          <a:p>
            <a:fld id="{95B7E756-53CD-436E-9922-3A38B2836629}" type="slidenum">
              <a:rPr lang="en-PH" smtClean="0"/>
              <a:pPr/>
              <a:t>‹#›</a:t>
            </a:fld>
            <a:endParaRPr lang="en-PH"/>
          </a:p>
        </p:txBody>
      </p:sp>
    </p:spTree>
    <p:extLst>
      <p:ext uri="{BB962C8B-B14F-4D97-AF65-F5344CB8AC3E}">
        <p14:creationId xmlns:p14="http://schemas.microsoft.com/office/powerpoint/2010/main" val="162287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5" name="Graphic 22">
            <a:extLst>
              <a:ext uri="{FF2B5EF4-FFF2-40B4-BE49-F238E27FC236}">
                <a16:creationId xmlns:a16="http://schemas.microsoft.com/office/drawing/2014/main" id="{FEF49BED-BCB8-4BCC-8B12-53B9411D4758}"/>
              </a:ext>
            </a:extLst>
          </p:cNvPr>
          <p:cNvSpPr/>
          <p:nvPr userDrawn="1"/>
        </p:nvSpPr>
        <p:spPr>
          <a:xfrm>
            <a:off x="10762572" y="382035"/>
            <a:ext cx="1048429" cy="342644"/>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rgbClr val="175062"/>
          </a:solidFill>
          <a:ln w="10856" cap="flat">
            <a:noFill/>
            <a:prstDash val="solid"/>
            <a:miter/>
          </a:ln>
        </p:spPr>
        <p:txBody>
          <a:bodyPr rtlCol="0" anchor="ctr"/>
          <a:lstStyle/>
          <a:p>
            <a:endParaRPr lang="en-US" sz="1350"/>
          </a:p>
        </p:txBody>
      </p:sp>
      <p:sp>
        <p:nvSpPr>
          <p:cNvPr id="8" name="Table Placeholder 7">
            <a:extLst>
              <a:ext uri="{FF2B5EF4-FFF2-40B4-BE49-F238E27FC236}">
                <a16:creationId xmlns:a16="http://schemas.microsoft.com/office/drawing/2014/main" id="{18E81BFF-C273-4F69-BEB3-502B6C6B8DD5}"/>
              </a:ext>
            </a:extLst>
          </p:cNvPr>
          <p:cNvSpPr>
            <a:spLocks noGrp="1"/>
          </p:cNvSpPr>
          <p:nvPr>
            <p:ph type="tbl" sz="quarter" idx="15" hasCustomPrompt="1"/>
          </p:nvPr>
        </p:nvSpPr>
        <p:spPr/>
        <p:txBody>
          <a:bodyPr anchor="ctr"/>
          <a:lstStyle>
            <a:lvl1pPr algn="ctr">
              <a:defRPr/>
            </a:lvl1pPr>
          </a:lstStyle>
          <a:p>
            <a:r>
              <a:rPr lang="en-US"/>
              <a:t>Table Goes Here</a:t>
            </a:r>
          </a:p>
        </p:txBody>
      </p:sp>
      <p:sp>
        <p:nvSpPr>
          <p:cNvPr id="7" name="Text Placeholder 16">
            <a:extLst>
              <a:ext uri="{FF2B5EF4-FFF2-40B4-BE49-F238E27FC236}">
                <a16:creationId xmlns:a16="http://schemas.microsoft.com/office/drawing/2014/main" id="{0188E806-012A-4BAD-AC94-950CB41FAA03}"/>
              </a:ext>
            </a:extLst>
          </p:cNvPr>
          <p:cNvSpPr>
            <a:spLocks noGrp="1"/>
          </p:cNvSpPr>
          <p:nvPr>
            <p:ph type="body" sz="quarter" idx="14" hasCustomPrompt="1"/>
          </p:nvPr>
        </p:nvSpPr>
        <p:spPr>
          <a:xfrm>
            <a:off x="381001" y="352427"/>
            <a:ext cx="10172700" cy="480437"/>
          </a:xfrm>
        </p:spPr>
        <p:txBody>
          <a:bodyPr anchor="t"/>
          <a:lstStyle>
            <a:lvl1pPr>
              <a:defRPr lang="en-US" sz="3599" kern="1200" dirty="0" smtClean="0">
                <a:solidFill>
                  <a:schemeClr val="accent1"/>
                </a:solidFill>
                <a:latin typeface="Aptos" panose="020B0004020202020204" pitchFamily="34" charset="0"/>
                <a:ea typeface="+mj-ea"/>
                <a:cs typeface="+mj-cs"/>
              </a:defRPr>
            </a:lvl1pPr>
            <a:lvl2pPr>
              <a:defRPr sz="1999">
                <a:solidFill>
                  <a:schemeClr val="tx1">
                    <a:lumMod val="75000"/>
                    <a:lumOff val="25000"/>
                  </a:schemeClr>
                </a:solidFill>
              </a:defRPr>
            </a:lvl2pPr>
          </a:lstStyle>
          <a:p>
            <a:pPr lvl="0"/>
            <a:r>
              <a:rPr lang="en-US"/>
              <a:t>Title Goes Here</a:t>
            </a:r>
          </a:p>
        </p:txBody>
      </p:sp>
      <p:sp>
        <p:nvSpPr>
          <p:cNvPr id="11" name="Text Placeholder 16">
            <a:extLst>
              <a:ext uri="{FF2B5EF4-FFF2-40B4-BE49-F238E27FC236}">
                <a16:creationId xmlns:a16="http://schemas.microsoft.com/office/drawing/2014/main" id="{0188E806-012A-4BAD-AC94-950CB41FAA03}"/>
              </a:ext>
            </a:extLst>
          </p:cNvPr>
          <p:cNvSpPr>
            <a:spLocks noGrp="1"/>
          </p:cNvSpPr>
          <p:nvPr>
            <p:ph type="body" sz="quarter" idx="28" hasCustomPrompt="1"/>
          </p:nvPr>
        </p:nvSpPr>
        <p:spPr>
          <a:xfrm>
            <a:off x="381001" y="888693"/>
            <a:ext cx="10172700" cy="266590"/>
          </a:xfrm>
        </p:spPr>
        <p:txBody>
          <a:bodyPr anchor="t"/>
          <a:lstStyle>
            <a:lvl1pPr>
              <a:defRPr lang="en-US" sz="1999" kern="1200" dirty="0" smtClean="0">
                <a:solidFill>
                  <a:schemeClr val="tx1">
                    <a:lumMod val="75000"/>
                    <a:lumOff val="25000"/>
                  </a:schemeClr>
                </a:solidFill>
                <a:latin typeface="Aptos" panose="020B0004020202020204" pitchFamily="34" charset="0"/>
                <a:ea typeface="+mj-ea"/>
                <a:cs typeface="+mj-cs"/>
              </a:defRPr>
            </a:lvl1pPr>
            <a:lvl2pPr>
              <a:defRPr lang="en-US" sz="1999" kern="1200" dirty="0">
                <a:solidFill>
                  <a:schemeClr val="tx1">
                    <a:lumMod val="75000"/>
                    <a:lumOff val="25000"/>
                  </a:schemeClr>
                </a:solidFill>
                <a:latin typeface="+mn-lt"/>
                <a:ea typeface="+mn-ea"/>
                <a:cs typeface="+mn-cs"/>
              </a:defRPr>
            </a:lvl2pPr>
          </a:lstStyle>
          <a:p>
            <a:pPr marL="0" lvl="0" indent="0" algn="l" defTabSz="914103" rtl="0" eaLnBrk="1" latinLnBrk="0" hangingPunct="1">
              <a:lnSpc>
                <a:spcPct val="90000"/>
              </a:lnSpc>
              <a:spcBef>
                <a:spcPts val="0"/>
              </a:spcBef>
              <a:spcAft>
                <a:spcPts val="300"/>
              </a:spcAft>
              <a:buFont typeface="Arial" panose="020B0604020202020204" pitchFamily="34" charset="0"/>
              <a:buNone/>
            </a:pPr>
            <a:r>
              <a:rPr lang="en-US"/>
              <a:t>Subtitle Goes Here</a:t>
            </a:r>
          </a:p>
        </p:txBody>
      </p:sp>
      <p:sp>
        <p:nvSpPr>
          <p:cNvPr id="2" name="Slide Number Placeholder 5">
            <a:extLst>
              <a:ext uri="{FF2B5EF4-FFF2-40B4-BE49-F238E27FC236}">
                <a16:creationId xmlns:a16="http://schemas.microsoft.com/office/drawing/2014/main" id="{0CE7ED72-B578-CD7B-FCB7-9BCA474DA5B1}"/>
              </a:ext>
            </a:extLst>
          </p:cNvPr>
          <p:cNvSpPr>
            <a:spLocks noGrp="1"/>
          </p:cNvSpPr>
          <p:nvPr>
            <p:ph type="sldNum" sz="quarter" idx="4"/>
          </p:nvPr>
        </p:nvSpPr>
        <p:spPr>
          <a:xfrm>
            <a:off x="9067800" y="6610850"/>
            <a:ext cx="2743200" cy="136525"/>
          </a:xfrm>
          <a:prstGeom prst="rect">
            <a:avLst/>
          </a:prstGeom>
        </p:spPr>
        <p:txBody>
          <a:bodyPr vert="horz" lIns="0" tIns="0" rIns="0" bIns="0" rtlCol="0" anchor="ctr"/>
          <a:lstStyle>
            <a:lvl1pPr algn="r">
              <a:defRPr lang="en-US" sz="1000" smtClean="0">
                <a:solidFill>
                  <a:schemeClr val="tx1">
                    <a:tint val="75000"/>
                  </a:schemeClr>
                </a:solidFill>
                <a:latin typeface="Aptos" panose="020B0004020202020204" pitchFamily="34" charset="0"/>
              </a:defRPr>
            </a:lvl1pPr>
          </a:lstStyle>
          <a:p>
            <a:fld id="{95B7E756-53CD-436E-9922-3A38B2836629}" type="slidenum">
              <a:rPr lang="en-PH" smtClean="0"/>
              <a:pPr/>
              <a:t>‹#›</a:t>
            </a:fld>
            <a:endParaRPr lang="en-PH"/>
          </a:p>
        </p:txBody>
      </p:sp>
    </p:spTree>
    <p:extLst>
      <p:ext uri="{BB962C8B-B14F-4D97-AF65-F5344CB8AC3E}">
        <p14:creationId xmlns:p14="http://schemas.microsoft.com/office/powerpoint/2010/main" val="397359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288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Graphic 22">
            <a:extLst>
              <a:ext uri="{FF2B5EF4-FFF2-40B4-BE49-F238E27FC236}">
                <a16:creationId xmlns:a16="http://schemas.microsoft.com/office/drawing/2014/main" id="{43946613-AAAF-407E-A9CE-9540D477392E}"/>
              </a:ext>
            </a:extLst>
          </p:cNvPr>
          <p:cNvSpPr/>
          <p:nvPr userDrawn="1"/>
        </p:nvSpPr>
        <p:spPr>
          <a:xfrm>
            <a:off x="10762572" y="382035"/>
            <a:ext cx="1048429" cy="342644"/>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rgbClr val="175062"/>
          </a:solidFill>
          <a:ln w="10856" cap="flat">
            <a:noFill/>
            <a:prstDash val="solid"/>
            <a:miter/>
          </a:ln>
        </p:spPr>
        <p:txBody>
          <a:bodyPr rtlCol="0" anchor="ctr"/>
          <a:lstStyle/>
          <a:p>
            <a:endParaRPr lang="en-US" sz="1350"/>
          </a:p>
        </p:txBody>
      </p:sp>
      <p:sp>
        <p:nvSpPr>
          <p:cNvPr id="6" name="Text Placeholder 16">
            <a:extLst>
              <a:ext uri="{FF2B5EF4-FFF2-40B4-BE49-F238E27FC236}">
                <a16:creationId xmlns:a16="http://schemas.microsoft.com/office/drawing/2014/main" id="{0188E806-012A-4BAD-AC94-950CB41FAA03}"/>
              </a:ext>
            </a:extLst>
          </p:cNvPr>
          <p:cNvSpPr>
            <a:spLocks noGrp="1"/>
          </p:cNvSpPr>
          <p:nvPr>
            <p:ph type="body" sz="quarter" idx="14" hasCustomPrompt="1"/>
          </p:nvPr>
        </p:nvSpPr>
        <p:spPr>
          <a:xfrm>
            <a:off x="381001" y="352427"/>
            <a:ext cx="10172700" cy="480437"/>
          </a:xfrm>
        </p:spPr>
        <p:txBody>
          <a:bodyPr anchor="t"/>
          <a:lstStyle>
            <a:lvl1pPr>
              <a:defRPr lang="en-US" sz="3599" kern="1200" dirty="0" smtClean="0">
                <a:solidFill>
                  <a:schemeClr val="accent1"/>
                </a:solidFill>
                <a:latin typeface="Aptos" panose="020B0004020202020204" pitchFamily="34" charset="0"/>
                <a:ea typeface="+mj-ea"/>
                <a:cs typeface="+mj-cs"/>
              </a:defRPr>
            </a:lvl1pPr>
            <a:lvl2pPr>
              <a:defRPr sz="1999">
                <a:solidFill>
                  <a:schemeClr val="tx1">
                    <a:lumMod val="75000"/>
                    <a:lumOff val="25000"/>
                  </a:schemeClr>
                </a:solidFill>
              </a:defRPr>
            </a:lvl2pPr>
          </a:lstStyle>
          <a:p>
            <a:pPr lvl="0"/>
            <a:r>
              <a:rPr lang="en-US"/>
              <a:t>Title Goes Here</a:t>
            </a:r>
          </a:p>
        </p:txBody>
      </p:sp>
      <p:sp>
        <p:nvSpPr>
          <p:cNvPr id="8" name="Text Placeholder 16">
            <a:extLst>
              <a:ext uri="{FF2B5EF4-FFF2-40B4-BE49-F238E27FC236}">
                <a16:creationId xmlns:a16="http://schemas.microsoft.com/office/drawing/2014/main" id="{0188E806-012A-4BAD-AC94-950CB41FAA03}"/>
              </a:ext>
            </a:extLst>
          </p:cNvPr>
          <p:cNvSpPr>
            <a:spLocks noGrp="1"/>
          </p:cNvSpPr>
          <p:nvPr>
            <p:ph type="body" sz="quarter" idx="28" hasCustomPrompt="1"/>
          </p:nvPr>
        </p:nvSpPr>
        <p:spPr>
          <a:xfrm>
            <a:off x="381001" y="888693"/>
            <a:ext cx="10172700" cy="266590"/>
          </a:xfrm>
        </p:spPr>
        <p:txBody>
          <a:bodyPr anchor="t"/>
          <a:lstStyle>
            <a:lvl1pPr>
              <a:defRPr lang="en-US" sz="1999" kern="1200" dirty="0" smtClean="0">
                <a:solidFill>
                  <a:schemeClr val="tx1">
                    <a:lumMod val="75000"/>
                    <a:lumOff val="25000"/>
                  </a:schemeClr>
                </a:solidFill>
                <a:latin typeface="Aptos" panose="020B0004020202020204" pitchFamily="34" charset="0"/>
                <a:ea typeface="+mj-ea"/>
                <a:cs typeface="+mj-cs"/>
              </a:defRPr>
            </a:lvl1pPr>
            <a:lvl2pPr>
              <a:defRPr lang="en-US" sz="1999" kern="1200" dirty="0">
                <a:solidFill>
                  <a:schemeClr val="tx1">
                    <a:lumMod val="75000"/>
                    <a:lumOff val="25000"/>
                  </a:schemeClr>
                </a:solidFill>
                <a:latin typeface="+mn-lt"/>
                <a:ea typeface="+mn-ea"/>
                <a:cs typeface="+mn-cs"/>
              </a:defRPr>
            </a:lvl2pPr>
          </a:lstStyle>
          <a:p>
            <a:pPr marL="0" lvl="0" indent="0" algn="l" defTabSz="914103" rtl="0" eaLnBrk="1" latinLnBrk="0" hangingPunct="1">
              <a:lnSpc>
                <a:spcPct val="90000"/>
              </a:lnSpc>
              <a:spcBef>
                <a:spcPts val="0"/>
              </a:spcBef>
              <a:spcAft>
                <a:spcPts val="300"/>
              </a:spcAft>
              <a:buFont typeface="Arial" panose="020B0604020202020204" pitchFamily="34" charset="0"/>
              <a:buNone/>
            </a:pPr>
            <a:r>
              <a:rPr lang="en-US"/>
              <a:t>Subtitle Goes Here</a:t>
            </a:r>
          </a:p>
        </p:txBody>
      </p:sp>
      <p:sp>
        <p:nvSpPr>
          <p:cNvPr id="2" name="Slide Number Placeholder 5">
            <a:extLst>
              <a:ext uri="{FF2B5EF4-FFF2-40B4-BE49-F238E27FC236}">
                <a16:creationId xmlns:a16="http://schemas.microsoft.com/office/drawing/2014/main" id="{F53EAC6D-AD74-E97F-C380-82B7EF7D5554}"/>
              </a:ext>
            </a:extLst>
          </p:cNvPr>
          <p:cNvSpPr>
            <a:spLocks noGrp="1"/>
          </p:cNvSpPr>
          <p:nvPr>
            <p:ph type="sldNum" sz="quarter" idx="4"/>
          </p:nvPr>
        </p:nvSpPr>
        <p:spPr>
          <a:xfrm>
            <a:off x="9067800" y="6610850"/>
            <a:ext cx="2743200" cy="136525"/>
          </a:xfrm>
          <a:prstGeom prst="rect">
            <a:avLst/>
          </a:prstGeom>
        </p:spPr>
        <p:txBody>
          <a:bodyPr vert="horz" lIns="0" tIns="0" rIns="0" bIns="0" rtlCol="0" anchor="ctr"/>
          <a:lstStyle>
            <a:lvl1pPr algn="r">
              <a:defRPr lang="en-US" sz="1000" smtClean="0">
                <a:solidFill>
                  <a:schemeClr val="tx1">
                    <a:tint val="75000"/>
                  </a:schemeClr>
                </a:solidFill>
                <a:latin typeface="Aptos" panose="020B0004020202020204" pitchFamily="34" charset="0"/>
              </a:defRPr>
            </a:lvl1pPr>
          </a:lstStyle>
          <a:p>
            <a:fld id="{95B7E756-53CD-436E-9922-3A38B2836629}" type="slidenum">
              <a:rPr lang="en-PH" smtClean="0"/>
              <a:pPr/>
              <a:t>‹#›</a:t>
            </a:fld>
            <a:endParaRPr lang="en-PH"/>
          </a:p>
        </p:txBody>
      </p:sp>
    </p:spTree>
    <p:extLst>
      <p:ext uri="{BB962C8B-B14F-4D97-AF65-F5344CB8AC3E}">
        <p14:creationId xmlns:p14="http://schemas.microsoft.com/office/powerpoint/2010/main" val="275718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23F1A3-4528-031D-C6BD-24CF4ACCDBFD}"/>
              </a:ext>
            </a:extLst>
          </p:cNvPr>
          <p:cNvSpPr/>
          <p:nvPr userDrawn="1"/>
        </p:nvSpPr>
        <p:spPr>
          <a:xfrm>
            <a:off x="0" y="-1"/>
            <a:ext cx="12192000" cy="6475966"/>
          </a:xfrm>
          <a:prstGeom prst="rect">
            <a:avLst/>
          </a:prstGeom>
          <a:gradFill flip="none" rotWithShape="1">
            <a:gsLst>
              <a:gs pos="0">
                <a:schemeClr val="accent4"/>
              </a:gs>
              <a:gs pos="100000">
                <a:schemeClr val="accent2"/>
              </a:gs>
            </a:gsLst>
            <a:lin ang="81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2399"/>
          </a:p>
        </p:txBody>
      </p:sp>
      <p:pic>
        <p:nvPicPr>
          <p:cNvPr id="2" name="Picture 1"/>
          <p:cNvPicPr>
            <a:picLocks noChangeAspect="1"/>
          </p:cNvPicPr>
          <p:nvPr userDrawn="1"/>
        </p:nvPicPr>
        <p:blipFill>
          <a:blip r:embed="rId2">
            <a:alphaModFix amt="39000"/>
            <a:duotone>
              <a:schemeClr val="accent2">
                <a:shade val="45000"/>
                <a:satMod val="135000"/>
              </a:schemeClr>
              <a:prstClr val="white"/>
            </a:duotone>
            <a:extLst>
              <a:ext uri="{28A0092B-C50C-407E-A947-70E740481C1C}">
                <a14:useLocalDpi xmlns:a14="http://schemas.microsoft.com/office/drawing/2010/main"/>
              </a:ext>
            </a:extLst>
          </a:blip>
          <a:srcRect t="-1" b="5570"/>
          <a:stretch>
            <a:fillRect/>
          </a:stretch>
        </p:blipFill>
        <p:spPr>
          <a:xfrm>
            <a:off x="0" y="43"/>
            <a:ext cx="12192000" cy="6475922"/>
          </a:xfrm>
          <a:prstGeom prst="rect">
            <a:avLst/>
          </a:prstGeom>
          <a:noFill/>
          <a:ln>
            <a:noFill/>
          </a:ln>
        </p:spPr>
      </p:pic>
      <p:sp>
        <p:nvSpPr>
          <p:cNvPr id="6" name="Graphic 22">
            <a:extLst>
              <a:ext uri="{FF2B5EF4-FFF2-40B4-BE49-F238E27FC236}">
                <a16:creationId xmlns:a16="http://schemas.microsoft.com/office/drawing/2014/main" id="{DC02483F-42FF-44D7-8702-D6F1330E0F4F}"/>
              </a:ext>
            </a:extLst>
          </p:cNvPr>
          <p:cNvSpPr/>
          <p:nvPr userDrawn="1"/>
        </p:nvSpPr>
        <p:spPr>
          <a:xfrm>
            <a:off x="4751295" y="2383588"/>
            <a:ext cx="2689412" cy="878945"/>
          </a:xfrm>
          <a:custGeom>
            <a:avLst/>
            <a:gdLst>
              <a:gd name="connsiteX0" fmla="*/ 468298 w 1486313"/>
              <a:gd name="connsiteY0" fmla="*/ 271961 h 485752"/>
              <a:gd name="connsiteX1" fmla="*/ 452801 w 1486313"/>
              <a:gd name="connsiteY1" fmla="*/ 289422 h 485752"/>
              <a:gd name="connsiteX2" fmla="*/ 388411 w 1486313"/>
              <a:gd name="connsiteY2" fmla="*/ 330239 h 485752"/>
              <a:gd name="connsiteX3" fmla="*/ 335262 w 1486313"/>
              <a:gd name="connsiteY3" fmla="*/ 347701 h 485752"/>
              <a:gd name="connsiteX4" fmla="*/ 334935 w 1486313"/>
              <a:gd name="connsiteY4" fmla="*/ 347810 h 485752"/>
              <a:gd name="connsiteX5" fmla="*/ 332971 w 1486313"/>
              <a:gd name="connsiteY5" fmla="*/ 348246 h 485752"/>
              <a:gd name="connsiteX6" fmla="*/ 311253 w 1486313"/>
              <a:gd name="connsiteY6" fmla="*/ 308194 h 485752"/>
              <a:gd name="connsiteX7" fmla="*/ 111862 w 1486313"/>
              <a:gd name="connsiteY7" fmla="*/ 366363 h 485752"/>
              <a:gd name="connsiteX8" fmla="*/ 104769 w 1486313"/>
              <a:gd name="connsiteY8" fmla="*/ 368436 h 485752"/>
              <a:gd name="connsiteX9" fmla="*/ 103677 w 1486313"/>
              <a:gd name="connsiteY9" fmla="*/ 366908 h 485752"/>
              <a:gd name="connsiteX10" fmla="*/ 94837 w 1486313"/>
              <a:gd name="connsiteY10" fmla="*/ 213682 h 485752"/>
              <a:gd name="connsiteX11" fmla="*/ 171014 w 1486313"/>
              <a:gd name="connsiteY11" fmla="*/ 156714 h 485752"/>
              <a:gd name="connsiteX12" fmla="*/ 222089 w 1486313"/>
              <a:gd name="connsiteY12" fmla="*/ 140016 h 485752"/>
              <a:gd name="connsiteX13" fmla="*/ 224054 w 1486313"/>
              <a:gd name="connsiteY13" fmla="*/ 139689 h 485752"/>
              <a:gd name="connsiteX14" fmla="*/ 248282 w 1486313"/>
              <a:gd name="connsiteY14" fmla="*/ 181597 h 485752"/>
              <a:gd name="connsiteX15" fmla="*/ 454111 w 1486313"/>
              <a:gd name="connsiteY15" fmla="*/ 118516 h 485752"/>
              <a:gd name="connsiteX16" fmla="*/ 458585 w 1486313"/>
              <a:gd name="connsiteY16" fmla="*/ 117207 h 485752"/>
              <a:gd name="connsiteX17" fmla="*/ 459677 w 1486313"/>
              <a:gd name="connsiteY17" fmla="*/ 118735 h 485752"/>
              <a:gd name="connsiteX18" fmla="*/ 468298 w 1486313"/>
              <a:gd name="connsiteY18" fmla="*/ 271961 h 485752"/>
              <a:gd name="connsiteX19" fmla="*/ 337227 w 1486313"/>
              <a:gd name="connsiteY19" fmla="*/ 355777 h 485752"/>
              <a:gd name="connsiteX20" fmla="*/ 417332 w 1486313"/>
              <a:gd name="connsiteY20" fmla="*/ 355777 h 485752"/>
              <a:gd name="connsiteX21" fmla="*/ 363965 w 1486313"/>
              <a:gd name="connsiteY21" fmla="*/ 407834 h 485752"/>
              <a:gd name="connsiteX22" fmla="*/ 337227 w 1486313"/>
              <a:gd name="connsiteY22" fmla="*/ 355777 h 485752"/>
              <a:gd name="connsiteX23" fmla="*/ 536290 w 1486313"/>
              <a:gd name="connsiteY23" fmla="*/ 326201 h 485752"/>
              <a:gd name="connsiteX24" fmla="*/ 375424 w 1486313"/>
              <a:gd name="connsiteY24" fmla="*/ 35028 h 485752"/>
              <a:gd name="connsiteX25" fmla="*/ 136854 w 1486313"/>
              <a:gd name="connsiteY25" fmla="*/ 4143 h 485752"/>
              <a:gd name="connsiteX26" fmla="*/ 136963 w 1486313"/>
              <a:gd name="connsiteY26" fmla="*/ 4252 h 485752"/>
              <a:gd name="connsiteX27" fmla="*/ 332752 w 1486313"/>
              <a:gd name="connsiteY27" fmla="*/ 29899 h 485752"/>
              <a:gd name="connsiteX28" fmla="*/ 451383 w 1486313"/>
              <a:gd name="connsiteY28" fmla="*/ 109567 h 485752"/>
              <a:gd name="connsiteX29" fmla="*/ 166757 w 1486313"/>
              <a:gd name="connsiteY29" fmla="*/ 36556 h 485752"/>
              <a:gd name="connsiteX30" fmla="*/ 184983 w 1486313"/>
              <a:gd name="connsiteY30" fmla="*/ 71806 h 485752"/>
              <a:gd name="connsiteX31" fmla="*/ 26300 w 1486313"/>
              <a:gd name="connsiteY31" fmla="*/ 159551 h 485752"/>
              <a:gd name="connsiteX32" fmla="*/ 187275 w 1486313"/>
              <a:gd name="connsiteY32" fmla="*/ 450724 h 485752"/>
              <a:gd name="connsiteX33" fmla="*/ 425845 w 1486313"/>
              <a:gd name="connsiteY33" fmla="*/ 481610 h 485752"/>
              <a:gd name="connsiteX34" fmla="*/ 425845 w 1486313"/>
              <a:gd name="connsiteY34" fmla="*/ 481501 h 485752"/>
              <a:gd name="connsiteX35" fmla="*/ 229947 w 1486313"/>
              <a:gd name="connsiteY35" fmla="*/ 455854 h 485752"/>
              <a:gd name="connsiteX36" fmla="*/ 114918 w 1486313"/>
              <a:gd name="connsiteY36" fmla="*/ 376949 h 485752"/>
              <a:gd name="connsiteX37" fmla="*/ 393868 w 1486313"/>
              <a:gd name="connsiteY37" fmla="*/ 456836 h 485752"/>
              <a:gd name="connsiteX38" fmla="*/ 370731 w 1486313"/>
              <a:gd name="connsiteY38" fmla="*/ 415583 h 485752"/>
              <a:gd name="connsiteX39" fmla="*/ 536290 w 1486313"/>
              <a:gd name="connsiteY39" fmla="*/ 326201 h 485752"/>
              <a:gd name="connsiteX40" fmla="*/ 706214 w 1486313"/>
              <a:gd name="connsiteY40" fmla="*/ 296407 h 485752"/>
              <a:gd name="connsiteX41" fmla="*/ 692244 w 1486313"/>
              <a:gd name="connsiteY41" fmla="*/ 304701 h 485752"/>
              <a:gd name="connsiteX42" fmla="*/ 676529 w 1486313"/>
              <a:gd name="connsiteY42" fmla="*/ 307866 h 485752"/>
              <a:gd name="connsiteX43" fmla="*/ 662123 w 1486313"/>
              <a:gd name="connsiteY43" fmla="*/ 306447 h 485752"/>
              <a:gd name="connsiteX44" fmla="*/ 654265 w 1486313"/>
              <a:gd name="connsiteY44" fmla="*/ 302191 h 485752"/>
              <a:gd name="connsiteX45" fmla="*/ 649900 w 1486313"/>
              <a:gd name="connsiteY45" fmla="*/ 296189 h 485752"/>
              <a:gd name="connsiteX46" fmla="*/ 649027 w 1486313"/>
              <a:gd name="connsiteY46" fmla="*/ 288004 h 485752"/>
              <a:gd name="connsiteX47" fmla="*/ 653065 w 1486313"/>
              <a:gd name="connsiteY47" fmla="*/ 275671 h 485752"/>
              <a:gd name="connsiteX48" fmla="*/ 664960 w 1486313"/>
              <a:gd name="connsiteY48" fmla="*/ 268578 h 485752"/>
              <a:gd name="connsiteX49" fmla="*/ 683513 w 1486313"/>
              <a:gd name="connsiteY49" fmla="*/ 264976 h 485752"/>
              <a:gd name="connsiteX50" fmla="*/ 706214 w 1486313"/>
              <a:gd name="connsiteY50" fmla="*/ 262575 h 485752"/>
              <a:gd name="connsiteX51" fmla="*/ 706214 w 1486313"/>
              <a:gd name="connsiteY51" fmla="*/ 296407 h 485752"/>
              <a:gd name="connsiteX52" fmla="*/ 706214 w 1486313"/>
              <a:gd name="connsiteY52" fmla="*/ 338752 h 485752"/>
              <a:gd name="connsiteX53" fmla="*/ 757725 w 1486313"/>
              <a:gd name="connsiteY53" fmla="*/ 338752 h 485752"/>
              <a:gd name="connsiteX54" fmla="*/ 757725 w 1486313"/>
              <a:gd name="connsiteY54" fmla="*/ 228416 h 485752"/>
              <a:gd name="connsiteX55" fmla="*/ 738081 w 1486313"/>
              <a:gd name="connsiteY55" fmla="*/ 185526 h 485752"/>
              <a:gd name="connsiteX56" fmla="*/ 674237 w 1486313"/>
              <a:gd name="connsiteY56" fmla="*/ 171884 h 485752"/>
              <a:gd name="connsiteX57" fmla="*/ 637131 w 1486313"/>
              <a:gd name="connsiteY57" fmla="*/ 174830 h 485752"/>
              <a:gd name="connsiteX58" fmla="*/ 610393 w 1486313"/>
              <a:gd name="connsiteY58" fmla="*/ 179960 h 485752"/>
              <a:gd name="connsiteX59" fmla="*/ 610393 w 1486313"/>
              <a:gd name="connsiteY59" fmla="*/ 219139 h 485752"/>
              <a:gd name="connsiteX60" fmla="*/ 615086 w 1486313"/>
              <a:gd name="connsiteY60" fmla="*/ 219139 h 485752"/>
              <a:gd name="connsiteX61" fmla="*/ 635930 w 1486313"/>
              <a:gd name="connsiteY61" fmla="*/ 212045 h 485752"/>
              <a:gd name="connsiteX62" fmla="*/ 663214 w 1486313"/>
              <a:gd name="connsiteY62" fmla="*/ 207462 h 485752"/>
              <a:gd name="connsiteX63" fmla="*/ 695518 w 1486313"/>
              <a:gd name="connsiteY63" fmla="*/ 212591 h 485752"/>
              <a:gd name="connsiteX64" fmla="*/ 706432 w 1486313"/>
              <a:gd name="connsiteY64" fmla="*/ 231253 h 485752"/>
              <a:gd name="connsiteX65" fmla="*/ 706432 w 1486313"/>
              <a:gd name="connsiteY65" fmla="*/ 232126 h 485752"/>
              <a:gd name="connsiteX66" fmla="*/ 662232 w 1486313"/>
              <a:gd name="connsiteY66" fmla="*/ 236164 h 485752"/>
              <a:gd name="connsiteX67" fmla="*/ 626545 w 1486313"/>
              <a:gd name="connsiteY67" fmla="*/ 245441 h 485752"/>
              <a:gd name="connsiteX68" fmla="*/ 604063 w 1486313"/>
              <a:gd name="connsiteY68" fmla="*/ 263230 h 485752"/>
              <a:gd name="connsiteX69" fmla="*/ 596096 w 1486313"/>
              <a:gd name="connsiteY69" fmla="*/ 292260 h 485752"/>
              <a:gd name="connsiteX70" fmla="*/ 611702 w 1486313"/>
              <a:gd name="connsiteY70" fmla="*/ 328820 h 485752"/>
              <a:gd name="connsiteX71" fmla="*/ 650227 w 1486313"/>
              <a:gd name="connsiteY71" fmla="*/ 343117 h 485752"/>
              <a:gd name="connsiteX72" fmla="*/ 668234 w 1486313"/>
              <a:gd name="connsiteY72" fmla="*/ 341480 h 485752"/>
              <a:gd name="connsiteX73" fmla="*/ 684059 w 1486313"/>
              <a:gd name="connsiteY73" fmla="*/ 336351 h 485752"/>
              <a:gd name="connsiteX74" fmla="*/ 695737 w 1486313"/>
              <a:gd name="connsiteY74" fmla="*/ 329257 h 485752"/>
              <a:gd name="connsiteX75" fmla="*/ 706104 w 1486313"/>
              <a:gd name="connsiteY75" fmla="*/ 321508 h 485752"/>
              <a:gd name="connsiteX76" fmla="*/ 706104 w 1486313"/>
              <a:gd name="connsiteY76" fmla="*/ 338752 h 485752"/>
              <a:gd name="connsiteX77" fmla="*/ 880066 w 1486313"/>
              <a:gd name="connsiteY77" fmla="*/ 296407 h 485752"/>
              <a:gd name="connsiteX78" fmla="*/ 866097 w 1486313"/>
              <a:gd name="connsiteY78" fmla="*/ 304701 h 485752"/>
              <a:gd name="connsiteX79" fmla="*/ 850381 w 1486313"/>
              <a:gd name="connsiteY79" fmla="*/ 307866 h 485752"/>
              <a:gd name="connsiteX80" fmla="*/ 835976 w 1486313"/>
              <a:gd name="connsiteY80" fmla="*/ 306447 h 485752"/>
              <a:gd name="connsiteX81" fmla="*/ 828009 w 1486313"/>
              <a:gd name="connsiteY81" fmla="*/ 302191 h 485752"/>
              <a:gd name="connsiteX82" fmla="*/ 823752 w 1486313"/>
              <a:gd name="connsiteY82" fmla="*/ 296189 h 485752"/>
              <a:gd name="connsiteX83" fmla="*/ 822879 w 1486313"/>
              <a:gd name="connsiteY83" fmla="*/ 288004 h 485752"/>
              <a:gd name="connsiteX84" fmla="*/ 826917 w 1486313"/>
              <a:gd name="connsiteY84" fmla="*/ 275671 h 485752"/>
              <a:gd name="connsiteX85" fmla="*/ 838813 w 1486313"/>
              <a:gd name="connsiteY85" fmla="*/ 268578 h 485752"/>
              <a:gd name="connsiteX86" fmla="*/ 857366 w 1486313"/>
              <a:gd name="connsiteY86" fmla="*/ 264976 h 485752"/>
              <a:gd name="connsiteX87" fmla="*/ 880066 w 1486313"/>
              <a:gd name="connsiteY87" fmla="*/ 262575 h 485752"/>
              <a:gd name="connsiteX88" fmla="*/ 880066 w 1486313"/>
              <a:gd name="connsiteY88" fmla="*/ 296407 h 485752"/>
              <a:gd name="connsiteX89" fmla="*/ 880066 w 1486313"/>
              <a:gd name="connsiteY89" fmla="*/ 338752 h 485752"/>
              <a:gd name="connsiteX90" fmla="*/ 931578 w 1486313"/>
              <a:gd name="connsiteY90" fmla="*/ 338752 h 485752"/>
              <a:gd name="connsiteX91" fmla="*/ 931578 w 1486313"/>
              <a:gd name="connsiteY91" fmla="*/ 228416 h 485752"/>
              <a:gd name="connsiteX92" fmla="*/ 911934 w 1486313"/>
              <a:gd name="connsiteY92" fmla="*/ 185526 h 485752"/>
              <a:gd name="connsiteX93" fmla="*/ 848090 w 1486313"/>
              <a:gd name="connsiteY93" fmla="*/ 171884 h 485752"/>
              <a:gd name="connsiteX94" fmla="*/ 810984 w 1486313"/>
              <a:gd name="connsiteY94" fmla="*/ 174830 h 485752"/>
              <a:gd name="connsiteX95" fmla="*/ 784245 w 1486313"/>
              <a:gd name="connsiteY95" fmla="*/ 179960 h 485752"/>
              <a:gd name="connsiteX96" fmla="*/ 784245 w 1486313"/>
              <a:gd name="connsiteY96" fmla="*/ 219139 h 485752"/>
              <a:gd name="connsiteX97" fmla="*/ 788938 w 1486313"/>
              <a:gd name="connsiteY97" fmla="*/ 219139 h 485752"/>
              <a:gd name="connsiteX98" fmla="*/ 809783 w 1486313"/>
              <a:gd name="connsiteY98" fmla="*/ 212045 h 485752"/>
              <a:gd name="connsiteX99" fmla="*/ 837176 w 1486313"/>
              <a:gd name="connsiteY99" fmla="*/ 207462 h 485752"/>
              <a:gd name="connsiteX100" fmla="*/ 869371 w 1486313"/>
              <a:gd name="connsiteY100" fmla="*/ 212591 h 485752"/>
              <a:gd name="connsiteX101" fmla="*/ 880285 w 1486313"/>
              <a:gd name="connsiteY101" fmla="*/ 231253 h 485752"/>
              <a:gd name="connsiteX102" fmla="*/ 880285 w 1486313"/>
              <a:gd name="connsiteY102" fmla="*/ 232126 h 485752"/>
              <a:gd name="connsiteX103" fmla="*/ 836085 w 1486313"/>
              <a:gd name="connsiteY103" fmla="*/ 236164 h 485752"/>
              <a:gd name="connsiteX104" fmla="*/ 800397 w 1486313"/>
              <a:gd name="connsiteY104" fmla="*/ 245441 h 485752"/>
              <a:gd name="connsiteX105" fmla="*/ 777806 w 1486313"/>
              <a:gd name="connsiteY105" fmla="*/ 263230 h 485752"/>
              <a:gd name="connsiteX106" fmla="*/ 769840 w 1486313"/>
              <a:gd name="connsiteY106" fmla="*/ 292260 h 485752"/>
              <a:gd name="connsiteX107" fmla="*/ 785446 w 1486313"/>
              <a:gd name="connsiteY107" fmla="*/ 328820 h 485752"/>
              <a:gd name="connsiteX108" fmla="*/ 824080 w 1486313"/>
              <a:gd name="connsiteY108" fmla="*/ 343117 h 485752"/>
              <a:gd name="connsiteX109" fmla="*/ 842087 w 1486313"/>
              <a:gd name="connsiteY109" fmla="*/ 341480 h 485752"/>
              <a:gd name="connsiteX110" fmla="*/ 857912 w 1486313"/>
              <a:gd name="connsiteY110" fmla="*/ 336351 h 485752"/>
              <a:gd name="connsiteX111" fmla="*/ 869589 w 1486313"/>
              <a:gd name="connsiteY111" fmla="*/ 329257 h 485752"/>
              <a:gd name="connsiteX112" fmla="*/ 879957 w 1486313"/>
              <a:gd name="connsiteY112" fmla="*/ 321508 h 485752"/>
              <a:gd name="connsiteX113" fmla="*/ 879957 w 1486313"/>
              <a:gd name="connsiteY113" fmla="*/ 338752 h 485752"/>
              <a:gd name="connsiteX114" fmla="*/ 1051954 w 1486313"/>
              <a:gd name="connsiteY114" fmla="*/ 224705 h 485752"/>
              <a:gd name="connsiteX115" fmla="*/ 1067124 w 1486313"/>
              <a:gd name="connsiteY115" fmla="*/ 226451 h 485752"/>
              <a:gd name="connsiteX116" fmla="*/ 1067124 w 1486313"/>
              <a:gd name="connsiteY116" fmla="*/ 176795 h 485752"/>
              <a:gd name="connsiteX117" fmla="*/ 1061122 w 1486313"/>
              <a:gd name="connsiteY117" fmla="*/ 176358 h 485752"/>
              <a:gd name="connsiteX118" fmla="*/ 1055010 w 1486313"/>
              <a:gd name="connsiteY118" fmla="*/ 176249 h 485752"/>
              <a:gd name="connsiteX119" fmla="*/ 1031764 w 1486313"/>
              <a:gd name="connsiteY119" fmla="*/ 181160 h 485752"/>
              <a:gd name="connsiteX120" fmla="*/ 1002080 w 1486313"/>
              <a:gd name="connsiteY120" fmla="*/ 200804 h 485752"/>
              <a:gd name="connsiteX121" fmla="*/ 1002080 w 1486313"/>
              <a:gd name="connsiteY121" fmla="*/ 176904 h 485752"/>
              <a:gd name="connsiteX122" fmla="*/ 949913 w 1486313"/>
              <a:gd name="connsiteY122" fmla="*/ 176904 h 485752"/>
              <a:gd name="connsiteX123" fmla="*/ 949913 w 1486313"/>
              <a:gd name="connsiteY123" fmla="*/ 338861 h 485752"/>
              <a:gd name="connsiteX124" fmla="*/ 1002080 w 1486313"/>
              <a:gd name="connsiteY124" fmla="*/ 338861 h 485752"/>
              <a:gd name="connsiteX125" fmla="*/ 1002080 w 1486313"/>
              <a:gd name="connsiteY125" fmla="*/ 230489 h 485752"/>
              <a:gd name="connsiteX126" fmla="*/ 1020305 w 1486313"/>
              <a:gd name="connsiteY126" fmla="*/ 225578 h 485752"/>
              <a:gd name="connsiteX127" fmla="*/ 1039840 w 1486313"/>
              <a:gd name="connsiteY127" fmla="*/ 224050 h 485752"/>
              <a:gd name="connsiteX128" fmla="*/ 1051954 w 1486313"/>
              <a:gd name="connsiteY128" fmla="*/ 224705 h 485752"/>
              <a:gd name="connsiteX129" fmla="*/ 1194594 w 1486313"/>
              <a:gd name="connsiteY129" fmla="*/ 338752 h 485752"/>
              <a:gd name="connsiteX130" fmla="*/ 1221769 w 1486313"/>
              <a:gd name="connsiteY130" fmla="*/ 338752 h 485752"/>
              <a:gd name="connsiteX131" fmla="*/ 1221769 w 1486313"/>
              <a:gd name="connsiteY131" fmla="*/ 234200 h 485752"/>
              <a:gd name="connsiteX132" fmla="*/ 1208018 w 1486313"/>
              <a:gd name="connsiteY132" fmla="*/ 188909 h 485752"/>
              <a:gd name="connsiteX133" fmla="*/ 1168184 w 1486313"/>
              <a:gd name="connsiteY133" fmla="*/ 173193 h 485752"/>
              <a:gd name="connsiteX134" fmla="*/ 1140354 w 1486313"/>
              <a:gd name="connsiteY134" fmla="*/ 179087 h 485752"/>
              <a:gd name="connsiteX135" fmla="*/ 1114053 w 1486313"/>
              <a:gd name="connsiteY135" fmla="*/ 195566 h 485752"/>
              <a:gd name="connsiteX136" fmla="*/ 1114053 w 1486313"/>
              <a:gd name="connsiteY136" fmla="*/ 177450 h 485752"/>
              <a:gd name="connsiteX137" fmla="*/ 1086769 w 1486313"/>
              <a:gd name="connsiteY137" fmla="*/ 177450 h 485752"/>
              <a:gd name="connsiteX138" fmla="*/ 1086769 w 1486313"/>
              <a:gd name="connsiteY138" fmla="*/ 338752 h 485752"/>
              <a:gd name="connsiteX139" fmla="*/ 1114053 w 1486313"/>
              <a:gd name="connsiteY139" fmla="*/ 338752 h 485752"/>
              <a:gd name="connsiteX140" fmla="*/ 1114053 w 1486313"/>
              <a:gd name="connsiteY140" fmla="*/ 218594 h 485752"/>
              <a:gd name="connsiteX141" fmla="*/ 1137298 w 1486313"/>
              <a:gd name="connsiteY141" fmla="*/ 204624 h 485752"/>
              <a:gd name="connsiteX142" fmla="*/ 1160544 w 1486313"/>
              <a:gd name="connsiteY142" fmla="*/ 199167 h 485752"/>
              <a:gd name="connsiteX143" fmla="*/ 1178115 w 1486313"/>
              <a:gd name="connsiteY143" fmla="*/ 202114 h 485752"/>
              <a:gd name="connsiteX144" fmla="*/ 1188483 w 1486313"/>
              <a:gd name="connsiteY144" fmla="*/ 211063 h 485752"/>
              <a:gd name="connsiteX145" fmla="*/ 1193176 w 1486313"/>
              <a:gd name="connsiteY145" fmla="*/ 226233 h 485752"/>
              <a:gd name="connsiteX146" fmla="*/ 1194485 w 1486313"/>
              <a:gd name="connsiteY146" fmla="*/ 247078 h 485752"/>
              <a:gd name="connsiteX147" fmla="*/ 1194485 w 1486313"/>
              <a:gd name="connsiteY147" fmla="*/ 338752 h 485752"/>
              <a:gd name="connsiteX148" fmla="*/ 1260621 w 1486313"/>
              <a:gd name="connsiteY148" fmla="*/ 240421 h 485752"/>
              <a:gd name="connsiteX149" fmla="*/ 1275355 w 1486313"/>
              <a:gd name="connsiteY149" fmla="*/ 208444 h 485752"/>
              <a:gd name="connsiteX150" fmla="*/ 1310169 w 1486313"/>
              <a:gd name="connsiteY150" fmla="*/ 195566 h 485752"/>
              <a:gd name="connsiteX151" fmla="*/ 1342473 w 1486313"/>
              <a:gd name="connsiteY151" fmla="*/ 207243 h 485752"/>
              <a:gd name="connsiteX152" fmla="*/ 1353277 w 1486313"/>
              <a:gd name="connsiteY152" fmla="*/ 240421 h 485752"/>
              <a:gd name="connsiteX153" fmla="*/ 1260621 w 1486313"/>
              <a:gd name="connsiteY153" fmla="*/ 240421 h 485752"/>
              <a:gd name="connsiteX154" fmla="*/ 1260621 w 1486313"/>
              <a:gd name="connsiteY154" fmla="*/ 261265 h 485752"/>
              <a:gd name="connsiteX155" fmla="*/ 1379579 w 1486313"/>
              <a:gd name="connsiteY155" fmla="*/ 261265 h 485752"/>
              <a:gd name="connsiteX156" fmla="*/ 1379579 w 1486313"/>
              <a:gd name="connsiteY156" fmla="*/ 246532 h 485752"/>
              <a:gd name="connsiteX157" fmla="*/ 1361899 w 1486313"/>
              <a:gd name="connsiteY157" fmla="*/ 192292 h 485752"/>
              <a:gd name="connsiteX158" fmla="*/ 1311478 w 1486313"/>
              <a:gd name="connsiteY158" fmla="*/ 173193 h 485752"/>
              <a:gd name="connsiteX159" fmla="*/ 1254619 w 1486313"/>
              <a:gd name="connsiteY159" fmla="*/ 196439 h 485752"/>
              <a:gd name="connsiteX160" fmla="*/ 1233010 w 1486313"/>
              <a:gd name="connsiteY160" fmla="*/ 259192 h 485752"/>
              <a:gd name="connsiteX161" fmla="*/ 1255601 w 1486313"/>
              <a:gd name="connsiteY161" fmla="*/ 320853 h 485752"/>
              <a:gd name="connsiteX162" fmla="*/ 1318245 w 1486313"/>
              <a:gd name="connsiteY162" fmla="*/ 342462 h 485752"/>
              <a:gd name="connsiteX163" fmla="*/ 1348366 w 1486313"/>
              <a:gd name="connsiteY163" fmla="*/ 338642 h 485752"/>
              <a:gd name="connsiteX164" fmla="*/ 1376414 w 1486313"/>
              <a:gd name="connsiteY164" fmla="*/ 328929 h 485752"/>
              <a:gd name="connsiteX165" fmla="*/ 1364518 w 1486313"/>
              <a:gd name="connsiteY165" fmla="*/ 306229 h 485752"/>
              <a:gd name="connsiteX166" fmla="*/ 1351313 w 1486313"/>
              <a:gd name="connsiteY166" fmla="*/ 312341 h 485752"/>
              <a:gd name="connsiteX167" fmla="*/ 1318136 w 1486313"/>
              <a:gd name="connsiteY167" fmla="*/ 318889 h 485752"/>
              <a:gd name="connsiteX168" fmla="*/ 1295326 w 1486313"/>
              <a:gd name="connsiteY168" fmla="*/ 315506 h 485752"/>
              <a:gd name="connsiteX169" fmla="*/ 1277428 w 1486313"/>
              <a:gd name="connsiteY169" fmla="*/ 305138 h 485752"/>
              <a:gd name="connsiteX170" fmla="*/ 1265205 w 1486313"/>
              <a:gd name="connsiteY170" fmla="*/ 287240 h 485752"/>
              <a:gd name="connsiteX171" fmla="*/ 1260621 w 1486313"/>
              <a:gd name="connsiteY171" fmla="*/ 261265 h 485752"/>
              <a:gd name="connsiteX172" fmla="*/ 1430545 w 1486313"/>
              <a:gd name="connsiteY172" fmla="*/ 274143 h 485752"/>
              <a:gd name="connsiteX173" fmla="*/ 1430545 w 1486313"/>
              <a:gd name="connsiteY173" fmla="*/ 200477 h 485752"/>
              <a:gd name="connsiteX174" fmla="*/ 1486313 w 1486313"/>
              <a:gd name="connsiteY174" fmla="*/ 200477 h 485752"/>
              <a:gd name="connsiteX175" fmla="*/ 1486313 w 1486313"/>
              <a:gd name="connsiteY175" fmla="*/ 177450 h 485752"/>
              <a:gd name="connsiteX176" fmla="*/ 1430545 w 1486313"/>
              <a:gd name="connsiteY176" fmla="*/ 177450 h 485752"/>
              <a:gd name="connsiteX177" fmla="*/ 1430545 w 1486313"/>
              <a:gd name="connsiteY177" fmla="*/ 131285 h 485752"/>
              <a:gd name="connsiteX178" fmla="*/ 1403370 w 1486313"/>
              <a:gd name="connsiteY178" fmla="*/ 131285 h 485752"/>
              <a:gd name="connsiteX179" fmla="*/ 1403370 w 1486313"/>
              <a:gd name="connsiteY179" fmla="*/ 177450 h 485752"/>
              <a:gd name="connsiteX180" fmla="*/ 1385036 w 1486313"/>
              <a:gd name="connsiteY180" fmla="*/ 177450 h 485752"/>
              <a:gd name="connsiteX181" fmla="*/ 1385036 w 1486313"/>
              <a:gd name="connsiteY181" fmla="*/ 200477 h 485752"/>
              <a:gd name="connsiteX182" fmla="*/ 1403370 w 1486313"/>
              <a:gd name="connsiteY182" fmla="*/ 200477 h 485752"/>
              <a:gd name="connsiteX183" fmla="*/ 1403370 w 1486313"/>
              <a:gd name="connsiteY183" fmla="*/ 286148 h 485752"/>
              <a:gd name="connsiteX184" fmla="*/ 1416139 w 1486313"/>
              <a:gd name="connsiteY184" fmla="*/ 328820 h 485752"/>
              <a:gd name="connsiteX185" fmla="*/ 1453682 w 1486313"/>
              <a:gd name="connsiteY185" fmla="*/ 342135 h 485752"/>
              <a:gd name="connsiteX186" fmla="*/ 1469725 w 1486313"/>
              <a:gd name="connsiteY186" fmla="*/ 340825 h 485752"/>
              <a:gd name="connsiteX187" fmla="*/ 1486313 w 1486313"/>
              <a:gd name="connsiteY187" fmla="*/ 337551 h 485752"/>
              <a:gd name="connsiteX188" fmla="*/ 1486313 w 1486313"/>
              <a:gd name="connsiteY188" fmla="*/ 313105 h 485752"/>
              <a:gd name="connsiteX189" fmla="*/ 1484894 w 1486313"/>
              <a:gd name="connsiteY189" fmla="*/ 313105 h 485752"/>
              <a:gd name="connsiteX190" fmla="*/ 1474527 w 1486313"/>
              <a:gd name="connsiteY190" fmla="*/ 316488 h 485752"/>
              <a:gd name="connsiteX191" fmla="*/ 1460776 w 1486313"/>
              <a:gd name="connsiteY191" fmla="*/ 318452 h 485752"/>
              <a:gd name="connsiteX192" fmla="*/ 1443860 w 1486313"/>
              <a:gd name="connsiteY192" fmla="*/ 315724 h 485752"/>
              <a:gd name="connsiteX193" fmla="*/ 1435129 w 1486313"/>
              <a:gd name="connsiteY193" fmla="*/ 307321 h 485752"/>
              <a:gd name="connsiteX194" fmla="*/ 1431091 w 1486313"/>
              <a:gd name="connsiteY194" fmla="*/ 294006 h 485752"/>
              <a:gd name="connsiteX195" fmla="*/ 1430545 w 1486313"/>
              <a:gd name="connsiteY195" fmla="*/ 274143 h 485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486313" h="485752">
                <a:moveTo>
                  <a:pt x="468298" y="271961"/>
                </a:moveTo>
                <a:cubicBezTo>
                  <a:pt x="464151" y="277745"/>
                  <a:pt x="458913" y="283638"/>
                  <a:pt x="452801" y="289422"/>
                </a:cubicBezTo>
                <a:cubicBezTo>
                  <a:pt x="435994" y="306229"/>
                  <a:pt x="414386" y="319980"/>
                  <a:pt x="388411" y="330239"/>
                </a:cubicBezTo>
                <a:cubicBezTo>
                  <a:pt x="371168" y="337769"/>
                  <a:pt x="352833" y="343772"/>
                  <a:pt x="335262" y="347701"/>
                </a:cubicBezTo>
                <a:cubicBezTo>
                  <a:pt x="335153" y="347701"/>
                  <a:pt x="335044" y="347810"/>
                  <a:pt x="334935" y="347810"/>
                </a:cubicBezTo>
                <a:lnTo>
                  <a:pt x="332971" y="348246"/>
                </a:lnTo>
                <a:lnTo>
                  <a:pt x="311253" y="308194"/>
                </a:lnTo>
                <a:lnTo>
                  <a:pt x="111862" y="366363"/>
                </a:lnTo>
                <a:lnTo>
                  <a:pt x="104769" y="368436"/>
                </a:lnTo>
                <a:lnTo>
                  <a:pt x="103677" y="366908"/>
                </a:lnTo>
                <a:cubicBezTo>
                  <a:pt x="65480" y="315178"/>
                  <a:pt x="62315" y="259301"/>
                  <a:pt x="94837" y="213682"/>
                </a:cubicBezTo>
                <a:cubicBezTo>
                  <a:pt x="111862" y="190000"/>
                  <a:pt x="138164" y="170247"/>
                  <a:pt x="171014" y="156714"/>
                </a:cubicBezTo>
                <a:cubicBezTo>
                  <a:pt x="187275" y="149511"/>
                  <a:pt x="204518" y="143945"/>
                  <a:pt x="222089" y="140016"/>
                </a:cubicBezTo>
                <a:lnTo>
                  <a:pt x="224054" y="139689"/>
                </a:lnTo>
                <a:lnTo>
                  <a:pt x="248282" y="181597"/>
                </a:lnTo>
                <a:lnTo>
                  <a:pt x="454111" y="118516"/>
                </a:lnTo>
                <a:lnTo>
                  <a:pt x="458585" y="117207"/>
                </a:lnTo>
                <a:lnTo>
                  <a:pt x="459677" y="118735"/>
                </a:lnTo>
                <a:cubicBezTo>
                  <a:pt x="497765" y="170683"/>
                  <a:pt x="500821" y="226451"/>
                  <a:pt x="468298" y="271961"/>
                </a:cubicBezTo>
                <a:moveTo>
                  <a:pt x="337227" y="355777"/>
                </a:moveTo>
                <a:lnTo>
                  <a:pt x="417332" y="355777"/>
                </a:lnTo>
                <a:lnTo>
                  <a:pt x="363965" y="407834"/>
                </a:lnTo>
                <a:lnTo>
                  <a:pt x="337227" y="355777"/>
                </a:lnTo>
                <a:close/>
                <a:moveTo>
                  <a:pt x="536290" y="326201"/>
                </a:moveTo>
                <a:cubicBezTo>
                  <a:pt x="605591" y="229507"/>
                  <a:pt x="533561" y="99090"/>
                  <a:pt x="375424" y="35028"/>
                </a:cubicBezTo>
                <a:cubicBezTo>
                  <a:pt x="296629" y="3051"/>
                  <a:pt x="211176" y="-6444"/>
                  <a:pt x="136854" y="4143"/>
                </a:cubicBezTo>
                <a:lnTo>
                  <a:pt x="136963" y="4252"/>
                </a:lnTo>
                <a:cubicBezTo>
                  <a:pt x="189458" y="-2951"/>
                  <a:pt x="268035" y="3706"/>
                  <a:pt x="332752" y="29899"/>
                </a:cubicBezTo>
                <a:cubicBezTo>
                  <a:pt x="382082" y="49979"/>
                  <a:pt x="421152" y="77700"/>
                  <a:pt x="451383" y="109567"/>
                </a:cubicBezTo>
                <a:lnTo>
                  <a:pt x="166757" y="36556"/>
                </a:lnTo>
                <a:lnTo>
                  <a:pt x="184983" y="71806"/>
                </a:lnTo>
                <a:cubicBezTo>
                  <a:pt x="115136" y="83921"/>
                  <a:pt x="59259" y="113496"/>
                  <a:pt x="26300" y="159551"/>
                </a:cubicBezTo>
                <a:cubicBezTo>
                  <a:pt x="-42892" y="256245"/>
                  <a:pt x="29138" y="386662"/>
                  <a:pt x="187275" y="450724"/>
                </a:cubicBezTo>
                <a:cubicBezTo>
                  <a:pt x="266071" y="482701"/>
                  <a:pt x="351524" y="492196"/>
                  <a:pt x="425845" y="481610"/>
                </a:cubicBezTo>
                <a:lnTo>
                  <a:pt x="425845" y="481501"/>
                </a:lnTo>
                <a:cubicBezTo>
                  <a:pt x="373351" y="488703"/>
                  <a:pt x="294773" y="482046"/>
                  <a:pt x="229947" y="455854"/>
                </a:cubicBezTo>
                <a:cubicBezTo>
                  <a:pt x="180727" y="435882"/>
                  <a:pt x="141547" y="408052"/>
                  <a:pt x="114918" y="376949"/>
                </a:cubicBezTo>
                <a:lnTo>
                  <a:pt x="393868" y="456836"/>
                </a:lnTo>
                <a:lnTo>
                  <a:pt x="370731" y="415583"/>
                </a:lnTo>
                <a:cubicBezTo>
                  <a:pt x="440687" y="403578"/>
                  <a:pt x="503331" y="372147"/>
                  <a:pt x="536290" y="326201"/>
                </a:cubicBezTo>
                <a:moveTo>
                  <a:pt x="706214" y="296407"/>
                </a:moveTo>
                <a:cubicBezTo>
                  <a:pt x="702176" y="299790"/>
                  <a:pt x="697592" y="302628"/>
                  <a:pt x="692244" y="304701"/>
                </a:cubicBezTo>
                <a:cubicBezTo>
                  <a:pt x="686897" y="306884"/>
                  <a:pt x="681767" y="307866"/>
                  <a:pt x="676529" y="307866"/>
                </a:cubicBezTo>
                <a:cubicBezTo>
                  <a:pt x="669981" y="307866"/>
                  <a:pt x="665288" y="307430"/>
                  <a:pt x="662123" y="306447"/>
                </a:cubicBezTo>
                <a:cubicBezTo>
                  <a:pt x="659067" y="305574"/>
                  <a:pt x="656448" y="304156"/>
                  <a:pt x="654265" y="302191"/>
                </a:cubicBezTo>
                <a:cubicBezTo>
                  <a:pt x="651973" y="300227"/>
                  <a:pt x="650445" y="298262"/>
                  <a:pt x="649900" y="296189"/>
                </a:cubicBezTo>
                <a:cubicBezTo>
                  <a:pt x="649354" y="294006"/>
                  <a:pt x="649027" y="291278"/>
                  <a:pt x="649027" y="288004"/>
                </a:cubicBezTo>
                <a:cubicBezTo>
                  <a:pt x="649027" y="282874"/>
                  <a:pt x="650336" y="278836"/>
                  <a:pt x="653065" y="275671"/>
                </a:cubicBezTo>
                <a:cubicBezTo>
                  <a:pt x="655793" y="272506"/>
                  <a:pt x="659722" y="270215"/>
                  <a:pt x="664960" y="268578"/>
                </a:cubicBezTo>
                <a:cubicBezTo>
                  <a:pt x="669217" y="267268"/>
                  <a:pt x="675328" y="266067"/>
                  <a:pt x="683513" y="264976"/>
                </a:cubicBezTo>
                <a:cubicBezTo>
                  <a:pt x="691699" y="263994"/>
                  <a:pt x="699229" y="263230"/>
                  <a:pt x="706214" y="262575"/>
                </a:cubicBezTo>
                <a:lnTo>
                  <a:pt x="706214" y="296407"/>
                </a:lnTo>
                <a:close/>
                <a:moveTo>
                  <a:pt x="706214" y="338752"/>
                </a:moveTo>
                <a:lnTo>
                  <a:pt x="757725" y="338752"/>
                </a:lnTo>
                <a:lnTo>
                  <a:pt x="757725" y="228416"/>
                </a:lnTo>
                <a:cubicBezTo>
                  <a:pt x="757725" y="208990"/>
                  <a:pt x="751177" y="194693"/>
                  <a:pt x="738081" y="185526"/>
                </a:cubicBezTo>
                <a:cubicBezTo>
                  <a:pt x="724985" y="176467"/>
                  <a:pt x="703704" y="171884"/>
                  <a:pt x="674237" y="171884"/>
                </a:cubicBezTo>
                <a:cubicBezTo>
                  <a:pt x="661905" y="171884"/>
                  <a:pt x="649463" y="172975"/>
                  <a:pt x="637131" y="174830"/>
                </a:cubicBezTo>
                <a:cubicBezTo>
                  <a:pt x="624799" y="176904"/>
                  <a:pt x="615959" y="178541"/>
                  <a:pt x="610393" y="179960"/>
                </a:cubicBezTo>
                <a:lnTo>
                  <a:pt x="610393" y="219139"/>
                </a:lnTo>
                <a:lnTo>
                  <a:pt x="615086" y="219139"/>
                </a:lnTo>
                <a:cubicBezTo>
                  <a:pt x="619342" y="217502"/>
                  <a:pt x="626217" y="215101"/>
                  <a:pt x="635930" y="212045"/>
                </a:cubicBezTo>
                <a:cubicBezTo>
                  <a:pt x="645643" y="208880"/>
                  <a:pt x="654702" y="207462"/>
                  <a:pt x="663214" y="207462"/>
                </a:cubicBezTo>
                <a:cubicBezTo>
                  <a:pt x="677402" y="207462"/>
                  <a:pt x="688097" y="209208"/>
                  <a:pt x="695518" y="212591"/>
                </a:cubicBezTo>
                <a:cubicBezTo>
                  <a:pt x="702830" y="215974"/>
                  <a:pt x="706432" y="222195"/>
                  <a:pt x="706432" y="231253"/>
                </a:cubicBezTo>
                <a:lnTo>
                  <a:pt x="706432" y="232126"/>
                </a:lnTo>
                <a:cubicBezTo>
                  <a:pt x="691153" y="232999"/>
                  <a:pt x="676420" y="234309"/>
                  <a:pt x="662232" y="236164"/>
                </a:cubicBezTo>
                <a:cubicBezTo>
                  <a:pt x="648044" y="238020"/>
                  <a:pt x="636040" y="241075"/>
                  <a:pt x="626545" y="245441"/>
                </a:cubicBezTo>
                <a:cubicBezTo>
                  <a:pt x="616832" y="249806"/>
                  <a:pt x="609301" y="255700"/>
                  <a:pt x="604063" y="263230"/>
                </a:cubicBezTo>
                <a:cubicBezTo>
                  <a:pt x="598824" y="270760"/>
                  <a:pt x="596096" y="280473"/>
                  <a:pt x="596096" y="292260"/>
                </a:cubicBezTo>
                <a:cubicBezTo>
                  <a:pt x="596096" y="307102"/>
                  <a:pt x="601334" y="319325"/>
                  <a:pt x="611702" y="328820"/>
                </a:cubicBezTo>
                <a:cubicBezTo>
                  <a:pt x="622070" y="338424"/>
                  <a:pt x="634948" y="343117"/>
                  <a:pt x="650227" y="343117"/>
                </a:cubicBezTo>
                <a:cubicBezTo>
                  <a:pt x="656775" y="343117"/>
                  <a:pt x="662778" y="342571"/>
                  <a:pt x="668234" y="341480"/>
                </a:cubicBezTo>
                <a:cubicBezTo>
                  <a:pt x="673691" y="340389"/>
                  <a:pt x="678930" y="338642"/>
                  <a:pt x="684059" y="336351"/>
                </a:cubicBezTo>
                <a:cubicBezTo>
                  <a:pt x="687661" y="334604"/>
                  <a:pt x="691589" y="332313"/>
                  <a:pt x="695737" y="329257"/>
                </a:cubicBezTo>
                <a:cubicBezTo>
                  <a:pt x="699884" y="326201"/>
                  <a:pt x="703267" y="323691"/>
                  <a:pt x="706104" y="321508"/>
                </a:cubicBezTo>
                <a:lnTo>
                  <a:pt x="706104" y="338752"/>
                </a:lnTo>
                <a:close/>
                <a:moveTo>
                  <a:pt x="880066" y="296407"/>
                </a:moveTo>
                <a:cubicBezTo>
                  <a:pt x="876028" y="299790"/>
                  <a:pt x="871335" y="302628"/>
                  <a:pt x="866097" y="304701"/>
                </a:cubicBezTo>
                <a:cubicBezTo>
                  <a:pt x="860749" y="306884"/>
                  <a:pt x="855511" y="307866"/>
                  <a:pt x="850381" y="307866"/>
                </a:cubicBezTo>
                <a:cubicBezTo>
                  <a:pt x="843833" y="307866"/>
                  <a:pt x="839031" y="307430"/>
                  <a:pt x="835976" y="306447"/>
                </a:cubicBezTo>
                <a:cubicBezTo>
                  <a:pt x="832920" y="305574"/>
                  <a:pt x="830301" y="304156"/>
                  <a:pt x="828009" y="302191"/>
                </a:cubicBezTo>
                <a:cubicBezTo>
                  <a:pt x="825717" y="300227"/>
                  <a:pt x="824298" y="298262"/>
                  <a:pt x="823752" y="296189"/>
                </a:cubicBezTo>
                <a:cubicBezTo>
                  <a:pt x="823207" y="294006"/>
                  <a:pt x="822879" y="291278"/>
                  <a:pt x="822879" y="288004"/>
                </a:cubicBezTo>
                <a:cubicBezTo>
                  <a:pt x="822879" y="282874"/>
                  <a:pt x="824298" y="278836"/>
                  <a:pt x="826917" y="275671"/>
                </a:cubicBezTo>
                <a:cubicBezTo>
                  <a:pt x="829646" y="272506"/>
                  <a:pt x="833684" y="270215"/>
                  <a:pt x="838813" y="268578"/>
                </a:cubicBezTo>
                <a:cubicBezTo>
                  <a:pt x="843069" y="267268"/>
                  <a:pt x="849290" y="266067"/>
                  <a:pt x="857366" y="264976"/>
                </a:cubicBezTo>
                <a:cubicBezTo>
                  <a:pt x="865551" y="263994"/>
                  <a:pt x="873082" y="263230"/>
                  <a:pt x="880066" y="262575"/>
                </a:cubicBezTo>
                <a:lnTo>
                  <a:pt x="880066" y="296407"/>
                </a:lnTo>
                <a:close/>
                <a:moveTo>
                  <a:pt x="880066" y="338752"/>
                </a:moveTo>
                <a:lnTo>
                  <a:pt x="931578" y="338752"/>
                </a:lnTo>
                <a:lnTo>
                  <a:pt x="931578" y="228416"/>
                </a:lnTo>
                <a:cubicBezTo>
                  <a:pt x="931578" y="208990"/>
                  <a:pt x="925030" y="194693"/>
                  <a:pt x="911934" y="185526"/>
                </a:cubicBezTo>
                <a:cubicBezTo>
                  <a:pt x="898838" y="176467"/>
                  <a:pt x="877556" y="171884"/>
                  <a:pt x="848090" y="171884"/>
                </a:cubicBezTo>
                <a:cubicBezTo>
                  <a:pt x="835757" y="171884"/>
                  <a:pt x="823425" y="172975"/>
                  <a:pt x="810984" y="174830"/>
                </a:cubicBezTo>
                <a:cubicBezTo>
                  <a:pt x="798651" y="176904"/>
                  <a:pt x="789811" y="178541"/>
                  <a:pt x="784245" y="179960"/>
                </a:cubicBezTo>
                <a:lnTo>
                  <a:pt x="784245" y="219139"/>
                </a:lnTo>
                <a:lnTo>
                  <a:pt x="788938" y="219139"/>
                </a:lnTo>
                <a:cubicBezTo>
                  <a:pt x="793194" y="217502"/>
                  <a:pt x="800179" y="215101"/>
                  <a:pt x="809783" y="212045"/>
                </a:cubicBezTo>
                <a:cubicBezTo>
                  <a:pt x="819496" y="208880"/>
                  <a:pt x="828663" y="207462"/>
                  <a:pt x="837176" y="207462"/>
                </a:cubicBezTo>
                <a:cubicBezTo>
                  <a:pt x="851364" y="207462"/>
                  <a:pt x="862059" y="209208"/>
                  <a:pt x="869371" y="212591"/>
                </a:cubicBezTo>
                <a:cubicBezTo>
                  <a:pt x="876683" y="215974"/>
                  <a:pt x="880285" y="222195"/>
                  <a:pt x="880285" y="231253"/>
                </a:cubicBezTo>
                <a:lnTo>
                  <a:pt x="880285" y="232126"/>
                </a:lnTo>
                <a:cubicBezTo>
                  <a:pt x="865006" y="232999"/>
                  <a:pt x="850272" y="234309"/>
                  <a:pt x="836085" y="236164"/>
                </a:cubicBezTo>
                <a:cubicBezTo>
                  <a:pt x="821897" y="238020"/>
                  <a:pt x="810001" y="241075"/>
                  <a:pt x="800397" y="245441"/>
                </a:cubicBezTo>
                <a:cubicBezTo>
                  <a:pt x="790684" y="249806"/>
                  <a:pt x="783154" y="255700"/>
                  <a:pt x="777806" y="263230"/>
                </a:cubicBezTo>
                <a:cubicBezTo>
                  <a:pt x="772568" y="270760"/>
                  <a:pt x="769840" y="280473"/>
                  <a:pt x="769840" y="292260"/>
                </a:cubicBezTo>
                <a:cubicBezTo>
                  <a:pt x="769840" y="307102"/>
                  <a:pt x="775078" y="319325"/>
                  <a:pt x="785446" y="328820"/>
                </a:cubicBezTo>
                <a:cubicBezTo>
                  <a:pt x="795814" y="338424"/>
                  <a:pt x="808692" y="343117"/>
                  <a:pt x="824080" y="343117"/>
                </a:cubicBezTo>
                <a:cubicBezTo>
                  <a:pt x="830628" y="343117"/>
                  <a:pt x="836630" y="342571"/>
                  <a:pt x="842087" y="341480"/>
                </a:cubicBezTo>
                <a:cubicBezTo>
                  <a:pt x="847544" y="340389"/>
                  <a:pt x="852892" y="338642"/>
                  <a:pt x="857912" y="336351"/>
                </a:cubicBezTo>
                <a:cubicBezTo>
                  <a:pt x="861513" y="334604"/>
                  <a:pt x="865442" y="332313"/>
                  <a:pt x="869589" y="329257"/>
                </a:cubicBezTo>
                <a:cubicBezTo>
                  <a:pt x="873627" y="326201"/>
                  <a:pt x="877120" y="323691"/>
                  <a:pt x="879957" y="321508"/>
                </a:cubicBezTo>
                <a:lnTo>
                  <a:pt x="879957" y="338752"/>
                </a:lnTo>
                <a:close/>
                <a:moveTo>
                  <a:pt x="1051954" y="224705"/>
                </a:moveTo>
                <a:cubicBezTo>
                  <a:pt x="1056866" y="225033"/>
                  <a:pt x="1067124" y="226451"/>
                  <a:pt x="1067124" y="226451"/>
                </a:cubicBezTo>
                <a:lnTo>
                  <a:pt x="1067124" y="176795"/>
                </a:lnTo>
                <a:cubicBezTo>
                  <a:pt x="1065378" y="176686"/>
                  <a:pt x="1063414" y="176467"/>
                  <a:pt x="1061122" y="176358"/>
                </a:cubicBezTo>
                <a:cubicBezTo>
                  <a:pt x="1058830" y="176249"/>
                  <a:pt x="1056756" y="176249"/>
                  <a:pt x="1055010" y="176249"/>
                </a:cubicBezTo>
                <a:cubicBezTo>
                  <a:pt x="1047916" y="176249"/>
                  <a:pt x="1040168" y="177886"/>
                  <a:pt x="1031764" y="181160"/>
                </a:cubicBezTo>
                <a:cubicBezTo>
                  <a:pt x="1023361" y="184434"/>
                  <a:pt x="1013430" y="190982"/>
                  <a:pt x="1002080" y="200804"/>
                </a:cubicBezTo>
                <a:lnTo>
                  <a:pt x="1002080" y="176904"/>
                </a:lnTo>
                <a:lnTo>
                  <a:pt x="949913" y="176904"/>
                </a:lnTo>
                <a:lnTo>
                  <a:pt x="949913" y="338861"/>
                </a:lnTo>
                <a:lnTo>
                  <a:pt x="1002080" y="338861"/>
                </a:lnTo>
                <a:lnTo>
                  <a:pt x="1002080" y="230489"/>
                </a:lnTo>
                <a:cubicBezTo>
                  <a:pt x="1008628" y="228088"/>
                  <a:pt x="1014630" y="226560"/>
                  <a:pt x="1020305" y="225578"/>
                </a:cubicBezTo>
                <a:cubicBezTo>
                  <a:pt x="1025980" y="224596"/>
                  <a:pt x="1032419" y="224050"/>
                  <a:pt x="1039840" y="224050"/>
                </a:cubicBezTo>
                <a:cubicBezTo>
                  <a:pt x="1043005" y="224050"/>
                  <a:pt x="1047043" y="224269"/>
                  <a:pt x="1051954" y="224705"/>
                </a:cubicBezTo>
                <a:moveTo>
                  <a:pt x="1194594" y="338752"/>
                </a:moveTo>
                <a:lnTo>
                  <a:pt x="1221769" y="338752"/>
                </a:lnTo>
                <a:lnTo>
                  <a:pt x="1221769" y="234200"/>
                </a:lnTo>
                <a:cubicBezTo>
                  <a:pt x="1221769" y="214446"/>
                  <a:pt x="1217185" y="199386"/>
                  <a:pt x="1208018" y="188909"/>
                </a:cubicBezTo>
                <a:cubicBezTo>
                  <a:pt x="1198851" y="178432"/>
                  <a:pt x="1185645" y="173193"/>
                  <a:pt x="1168184" y="173193"/>
                </a:cubicBezTo>
                <a:cubicBezTo>
                  <a:pt x="1158580" y="173193"/>
                  <a:pt x="1149303" y="175158"/>
                  <a:pt x="1140354" y="179087"/>
                </a:cubicBezTo>
                <a:cubicBezTo>
                  <a:pt x="1131296" y="183015"/>
                  <a:pt x="1122565" y="188472"/>
                  <a:pt x="1114053" y="195566"/>
                </a:cubicBezTo>
                <a:lnTo>
                  <a:pt x="1114053" y="177450"/>
                </a:lnTo>
                <a:lnTo>
                  <a:pt x="1086769" y="177450"/>
                </a:lnTo>
                <a:lnTo>
                  <a:pt x="1086769" y="338752"/>
                </a:lnTo>
                <a:lnTo>
                  <a:pt x="1114053" y="338752"/>
                </a:lnTo>
                <a:lnTo>
                  <a:pt x="1114053" y="218594"/>
                </a:lnTo>
                <a:cubicBezTo>
                  <a:pt x="1121365" y="212918"/>
                  <a:pt x="1129222" y="208335"/>
                  <a:pt x="1137298" y="204624"/>
                </a:cubicBezTo>
                <a:cubicBezTo>
                  <a:pt x="1145265" y="201023"/>
                  <a:pt x="1153123" y="199167"/>
                  <a:pt x="1160544" y="199167"/>
                </a:cubicBezTo>
                <a:cubicBezTo>
                  <a:pt x="1167747" y="199167"/>
                  <a:pt x="1173640" y="200150"/>
                  <a:pt x="1178115" y="202114"/>
                </a:cubicBezTo>
                <a:cubicBezTo>
                  <a:pt x="1182590" y="204079"/>
                  <a:pt x="1186082" y="207134"/>
                  <a:pt x="1188483" y="211063"/>
                </a:cubicBezTo>
                <a:cubicBezTo>
                  <a:pt x="1190775" y="214774"/>
                  <a:pt x="1192412" y="219794"/>
                  <a:pt x="1193176" y="226233"/>
                </a:cubicBezTo>
                <a:cubicBezTo>
                  <a:pt x="1194049" y="232781"/>
                  <a:pt x="1194485" y="239657"/>
                  <a:pt x="1194485" y="247078"/>
                </a:cubicBezTo>
                <a:lnTo>
                  <a:pt x="1194485" y="338752"/>
                </a:lnTo>
                <a:close/>
                <a:moveTo>
                  <a:pt x="1260621" y="240421"/>
                </a:moveTo>
                <a:cubicBezTo>
                  <a:pt x="1261822" y="227652"/>
                  <a:pt x="1266733" y="216956"/>
                  <a:pt x="1275355" y="208444"/>
                </a:cubicBezTo>
                <a:cubicBezTo>
                  <a:pt x="1283976" y="199931"/>
                  <a:pt x="1295545" y="195566"/>
                  <a:pt x="1310169" y="195566"/>
                </a:cubicBezTo>
                <a:cubicBezTo>
                  <a:pt x="1324575" y="195566"/>
                  <a:pt x="1335488" y="199386"/>
                  <a:pt x="1342473" y="207243"/>
                </a:cubicBezTo>
                <a:cubicBezTo>
                  <a:pt x="1349567" y="214992"/>
                  <a:pt x="1353168" y="226015"/>
                  <a:pt x="1353277" y="240421"/>
                </a:cubicBezTo>
                <a:lnTo>
                  <a:pt x="1260621" y="240421"/>
                </a:lnTo>
                <a:close/>
                <a:moveTo>
                  <a:pt x="1260621" y="261265"/>
                </a:moveTo>
                <a:lnTo>
                  <a:pt x="1379579" y="261265"/>
                </a:lnTo>
                <a:lnTo>
                  <a:pt x="1379579" y="246532"/>
                </a:lnTo>
                <a:cubicBezTo>
                  <a:pt x="1379579" y="223068"/>
                  <a:pt x="1373686" y="204952"/>
                  <a:pt x="1361899" y="192292"/>
                </a:cubicBezTo>
                <a:cubicBezTo>
                  <a:pt x="1350003" y="179523"/>
                  <a:pt x="1333305" y="173193"/>
                  <a:pt x="1311478" y="173193"/>
                </a:cubicBezTo>
                <a:cubicBezTo>
                  <a:pt x="1288014" y="173193"/>
                  <a:pt x="1269025" y="180942"/>
                  <a:pt x="1254619" y="196439"/>
                </a:cubicBezTo>
                <a:cubicBezTo>
                  <a:pt x="1240213" y="211936"/>
                  <a:pt x="1233010" y="232781"/>
                  <a:pt x="1233010" y="259192"/>
                </a:cubicBezTo>
                <a:cubicBezTo>
                  <a:pt x="1233010" y="285821"/>
                  <a:pt x="1240540" y="306338"/>
                  <a:pt x="1255601" y="320853"/>
                </a:cubicBezTo>
                <a:cubicBezTo>
                  <a:pt x="1270553" y="335368"/>
                  <a:pt x="1291507" y="342462"/>
                  <a:pt x="1318245" y="342462"/>
                </a:cubicBezTo>
                <a:cubicBezTo>
                  <a:pt x="1328722" y="342462"/>
                  <a:pt x="1338762" y="341153"/>
                  <a:pt x="1348366" y="338642"/>
                </a:cubicBezTo>
                <a:cubicBezTo>
                  <a:pt x="1357861" y="336023"/>
                  <a:pt x="1367247" y="332749"/>
                  <a:pt x="1376414" y="328929"/>
                </a:cubicBezTo>
                <a:lnTo>
                  <a:pt x="1364518" y="306229"/>
                </a:lnTo>
                <a:cubicBezTo>
                  <a:pt x="1360698" y="308194"/>
                  <a:pt x="1356333" y="310267"/>
                  <a:pt x="1351313" y="312341"/>
                </a:cubicBezTo>
                <a:cubicBezTo>
                  <a:pt x="1340181" y="316706"/>
                  <a:pt x="1329158" y="318889"/>
                  <a:pt x="1318136" y="318889"/>
                </a:cubicBezTo>
                <a:cubicBezTo>
                  <a:pt x="1309841" y="318889"/>
                  <a:pt x="1302202" y="317688"/>
                  <a:pt x="1295326" y="315506"/>
                </a:cubicBezTo>
                <a:cubicBezTo>
                  <a:pt x="1288451" y="313214"/>
                  <a:pt x="1282557" y="309722"/>
                  <a:pt x="1277428" y="305138"/>
                </a:cubicBezTo>
                <a:cubicBezTo>
                  <a:pt x="1272190" y="300445"/>
                  <a:pt x="1268152" y="294443"/>
                  <a:pt x="1265205" y="287240"/>
                </a:cubicBezTo>
                <a:cubicBezTo>
                  <a:pt x="1262040" y="279709"/>
                  <a:pt x="1260621" y="271197"/>
                  <a:pt x="1260621" y="261265"/>
                </a:cubicBezTo>
                <a:moveTo>
                  <a:pt x="1430545" y="274143"/>
                </a:moveTo>
                <a:lnTo>
                  <a:pt x="1430545" y="200477"/>
                </a:lnTo>
                <a:lnTo>
                  <a:pt x="1486313" y="200477"/>
                </a:lnTo>
                <a:lnTo>
                  <a:pt x="1486313" y="177450"/>
                </a:lnTo>
                <a:lnTo>
                  <a:pt x="1430545" y="177450"/>
                </a:lnTo>
                <a:lnTo>
                  <a:pt x="1430545" y="131285"/>
                </a:lnTo>
                <a:lnTo>
                  <a:pt x="1403370" y="131285"/>
                </a:lnTo>
                <a:lnTo>
                  <a:pt x="1403370" y="177450"/>
                </a:lnTo>
                <a:lnTo>
                  <a:pt x="1385036" y="177450"/>
                </a:lnTo>
                <a:lnTo>
                  <a:pt x="1385036" y="200477"/>
                </a:lnTo>
                <a:lnTo>
                  <a:pt x="1403370" y="200477"/>
                </a:lnTo>
                <a:lnTo>
                  <a:pt x="1403370" y="286148"/>
                </a:lnTo>
                <a:cubicBezTo>
                  <a:pt x="1403370" y="305684"/>
                  <a:pt x="1407627" y="319871"/>
                  <a:pt x="1416139" y="328820"/>
                </a:cubicBezTo>
                <a:cubicBezTo>
                  <a:pt x="1424652" y="337660"/>
                  <a:pt x="1437202" y="342135"/>
                  <a:pt x="1453682" y="342135"/>
                </a:cubicBezTo>
                <a:cubicBezTo>
                  <a:pt x="1458375" y="342135"/>
                  <a:pt x="1463722" y="341698"/>
                  <a:pt x="1469725" y="340825"/>
                </a:cubicBezTo>
                <a:cubicBezTo>
                  <a:pt x="1475727" y="340061"/>
                  <a:pt x="1481293" y="338861"/>
                  <a:pt x="1486313" y="337551"/>
                </a:cubicBezTo>
                <a:lnTo>
                  <a:pt x="1486313" y="313105"/>
                </a:lnTo>
                <a:lnTo>
                  <a:pt x="1484894" y="313105"/>
                </a:lnTo>
                <a:cubicBezTo>
                  <a:pt x="1482821" y="313978"/>
                  <a:pt x="1479329" y="315178"/>
                  <a:pt x="1474527" y="316488"/>
                </a:cubicBezTo>
                <a:cubicBezTo>
                  <a:pt x="1469834" y="317798"/>
                  <a:pt x="1465141" y="318452"/>
                  <a:pt x="1460776" y="318452"/>
                </a:cubicBezTo>
                <a:cubicBezTo>
                  <a:pt x="1453245" y="318452"/>
                  <a:pt x="1447461" y="317579"/>
                  <a:pt x="1443860" y="315724"/>
                </a:cubicBezTo>
                <a:cubicBezTo>
                  <a:pt x="1440149" y="313978"/>
                  <a:pt x="1437311" y="311140"/>
                  <a:pt x="1435129" y="307321"/>
                </a:cubicBezTo>
                <a:cubicBezTo>
                  <a:pt x="1432837" y="303173"/>
                  <a:pt x="1431527" y="298699"/>
                  <a:pt x="1431091" y="294006"/>
                </a:cubicBezTo>
                <a:cubicBezTo>
                  <a:pt x="1430763" y="289204"/>
                  <a:pt x="1430545" y="282547"/>
                  <a:pt x="1430545" y="274143"/>
                </a:cubicBezTo>
              </a:path>
            </a:pathLst>
          </a:custGeom>
          <a:solidFill>
            <a:schemeClr val="bg1"/>
          </a:solidFill>
          <a:ln w="10856" cap="flat">
            <a:noFill/>
            <a:prstDash val="solid"/>
            <a:miter/>
          </a:ln>
        </p:spPr>
        <p:txBody>
          <a:bodyPr rtlCol="0" anchor="ctr"/>
          <a:lstStyle/>
          <a:p>
            <a:endParaRPr lang="en-US" sz="1350"/>
          </a:p>
        </p:txBody>
      </p:sp>
      <p:sp>
        <p:nvSpPr>
          <p:cNvPr id="7" name="Text Placeholder 16">
            <a:extLst>
              <a:ext uri="{FF2B5EF4-FFF2-40B4-BE49-F238E27FC236}">
                <a16:creationId xmlns:a16="http://schemas.microsoft.com/office/drawing/2014/main" id="{CE07E7A5-8282-4DEE-9CA8-BDACC17E1701}"/>
              </a:ext>
            </a:extLst>
          </p:cNvPr>
          <p:cNvSpPr>
            <a:spLocks noGrp="1"/>
          </p:cNvSpPr>
          <p:nvPr>
            <p:ph type="body" sz="quarter" idx="14" hasCustomPrompt="1"/>
          </p:nvPr>
        </p:nvSpPr>
        <p:spPr>
          <a:xfrm>
            <a:off x="2686051" y="3524250"/>
            <a:ext cx="6819900" cy="1123952"/>
          </a:xfrm>
        </p:spPr>
        <p:txBody>
          <a:bodyPr anchor="ctr"/>
          <a:lstStyle>
            <a:lvl1pPr algn="ctr">
              <a:spcAft>
                <a:spcPts val="1200"/>
              </a:spcAft>
              <a:defRPr sz="3999">
                <a:solidFill>
                  <a:schemeClr val="bg1"/>
                </a:solidFill>
              </a:defRPr>
            </a:lvl1pPr>
            <a:lvl2pPr algn="ctr">
              <a:spcAft>
                <a:spcPts val="1200"/>
              </a:spcAft>
              <a:defRPr sz="2399">
                <a:solidFill>
                  <a:schemeClr val="bg1"/>
                </a:solidFill>
              </a:defRPr>
            </a:lvl2pPr>
          </a:lstStyle>
          <a:p>
            <a:pPr lvl="0"/>
            <a:r>
              <a:rPr lang="en-US"/>
              <a:t>Thank You</a:t>
            </a:r>
          </a:p>
        </p:txBody>
      </p:sp>
      <p:sp>
        <p:nvSpPr>
          <p:cNvPr id="4" name="Slide Number Placeholder 5">
            <a:extLst>
              <a:ext uri="{FF2B5EF4-FFF2-40B4-BE49-F238E27FC236}">
                <a16:creationId xmlns:a16="http://schemas.microsoft.com/office/drawing/2014/main" id="{A798EB3F-F267-AA18-E91D-3E964102A435}"/>
              </a:ext>
            </a:extLst>
          </p:cNvPr>
          <p:cNvSpPr>
            <a:spLocks noGrp="1"/>
          </p:cNvSpPr>
          <p:nvPr>
            <p:ph type="sldNum" sz="quarter" idx="4"/>
          </p:nvPr>
        </p:nvSpPr>
        <p:spPr>
          <a:xfrm>
            <a:off x="9067800" y="6610850"/>
            <a:ext cx="2743200" cy="136525"/>
          </a:xfrm>
          <a:prstGeom prst="rect">
            <a:avLst/>
          </a:prstGeom>
        </p:spPr>
        <p:txBody>
          <a:bodyPr vert="horz" lIns="0" tIns="0" rIns="0" bIns="0" rtlCol="0" anchor="ctr"/>
          <a:lstStyle>
            <a:lvl1pPr algn="r">
              <a:defRPr lang="en-US" sz="1000" smtClean="0">
                <a:solidFill>
                  <a:schemeClr val="tx1">
                    <a:tint val="75000"/>
                  </a:schemeClr>
                </a:solidFill>
                <a:latin typeface="Aptos" panose="020B0004020202020204" pitchFamily="34" charset="0"/>
              </a:defRPr>
            </a:lvl1pPr>
          </a:lstStyle>
          <a:p>
            <a:fld id="{95B7E756-53CD-436E-9922-3A38B2836629}" type="slidenum">
              <a:rPr lang="en-PH" smtClean="0"/>
              <a:pPr/>
              <a:t>‹#›</a:t>
            </a:fld>
            <a:endParaRPr lang="en-PH"/>
          </a:p>
        </p:txBody>
      </p:sp>
    </p:spTree>
    <p:extLst>
      <p:ext uri="{BB962C8B-B14F-4D97-AF65-F5344CB8AC3E}">
        <p14:creationId xmlns:p14="http://schemas.microsoft.com/office/powerpoint/2010/main" val="340508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7AEC9-B4D0-F49E-83D6-4BC35C03C4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F84330AA-9D14-9C67-DBD4-293DE3E315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38D6B467-6816-5DFF-FB5B-E9451A621BA4}"/>
              </a:ext>
            </a:extLst>
          </p:cNvPr>
          <p:cNvSpPr>
            <a:spLocks noGrp="1"/>
          </p:cNvSpPr>
          <p:nvPr>
            <p:ph type="dt" sz="half" idx="10"/>
          </p:nvPr>
        </p:nvSpPr>
        <p:spPr/>
        <p:txBody>
          <a:bodyPr/>
          <a:lstStyle/>
          <a:p>
            <a:fld id="{204A904D-125D-4971-8C10-4DDB2D2F76AD}" type="datetimeFigureOut">
              <a:rPr lang="en-AU" smtClean="0"/>
              <a:t>4/06/2026</a:t>
            </a:fld>
            <a:endParaRPr lang="en-AU"/>
          </a:p>
        </p:txBody>
      </p:sp>
      <p:sp>
        <p:nvSpPr>
          <p:cNvPr id="5" name="Footer Placeholder 4">
            <a:extLst>
              <a:ext uri="{FF2B5EF4-FFF2-40B4-BE49-F238E27FC236}">
                <a16:creationId xmlns:a16="http://schemas.microsoft.com/office/drawing/2014/main" id="{5BD60BB0-E499-BB76-3DF7-39B8D226CBC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E8F65D4-E471-8419-ADC4-D30997366B4E}"/>
              </a:ext>
            </a:extLst>
          </p:cNvPr>
          <p:cNvSpPr>
            <a:spLocks noGrp="1"/>
          </p:cNvSpPr>
          <p:nvPr>
            <p:ph type="sldNum" sz="quarter" idx="12"/>
          </p:nvPr>
        </p:nvSpPr>
        <p:spPr/>
        <p:txBody>
          <a:bodyPr/>
          <a:lstStyle/>
          <a:p>
            <a:fld id="{71CED682-7F43-4773-A426-B8F450CFB388}" type="slidenum">
              <a:rPr lang="en-AU" smtClean="0"/>
              <a:t>‹#›</a:t>
            </a:fld>
            <a:endParaRPr lang="en-AU"/>
          </a:p>
        </p:txBody>
      </p:sp>
    </p:spTree>
    <p:extLst>
      <p:ext uri="{BB962C8B-B14F-4D97-AF65-F5344CB8AC3E}">
        <p14:creationId xmlns:p14="http://schemas.microsoft.com/office/powerpoint/2010/main" val="528072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902F-D93A-4B47-872B-A35B138A5B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C1071C0-2D01-FB4A-BBBC-3E0043041D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038446-3A17-D446-A113-F0C735AB88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7946907-C040-C64F-8159-23A380257CA6}"/>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6" name="Footer Placeholder 5">
            <a:extLst>
              <a:ext uri="{FF2B5EF4-FFF2-40B4-BE49-F238E27FC236}">
                <a16:creationId xmlns:a16="http://schemas.microsoft.com/office/drawing/2014/main" id="{27F20E33-4110-934C-8335-8B3BB0C5BE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1ADDD6-2FCC-134E-88A1-570909EB52A9}"/>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35199094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6B4B4-48A2-AAE3-9F98-B7F1EE7A23E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9A837AA-F79C-6035-8021-80AB57A6139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126D9E5-F047-E68D-43A8-E14970E42591}"/>
              </a:ext>
            </a:extLst>
          </p:cNvPr>
          <p:cNvSpPr>
            <a:spLocks noGrp="1"/>
          </p:cNvSpPr>
          <p:nvPr>
            <p:ph type="dt" sz="half" idx="10"/>
          </p:nvPr>
        </p:nvSpPr>
        <p:spPr/>
        <p:txBody>
          <a:bodyPr/>
          <a:lstStyle/>
          <a:p>
            <a:fld id="{204A904D-125D-4971-8C10-4DDB2D2F76AD}" type="datetimeFigureOut">
              <a:rPr lang="en-AU" smtClean="0"/>
              <a:t>4/06/2026</a:t>
            </a:fld>
            <a:endParaRPr lang="en-AU"/>
          </a:p>
        </p:txBody>
      </p:sp>
      <p:sp>
        <p:nvSpPr>
          <p:cNvPr id="5" name="Footer Placeholder 4">
            <a:extLst>
              <a:ext uri="{FF2B5EF4-FFF2-40B4-BE49-F238E27FC236}">
                <a16:creationId xmlns:a16="http://schemas.microsoft.com/office/drawing/2014/main" id="{9179A65C-3E3F-CAB4-8C96-8D78891FF51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F9D2231-5444-2F85-ABAB-11B1D2442CC0}"/>
              </a:ext>
            </a:extLst>
          </p:cNvPr>
          <p:cNvSpPr>
            <a:spLocks noGrp="1"/>
          </p:cNvSpPr>
          <p:nvPr>
            <p:ph type="sldNum" sz="quarter" idx="12"/>
          </p:nvPr>
        </p:nvSpPr>
        <p:spPr/>
        <p:txBody>
          <a:bodyPr/>
          <a:lstStyle/>
          <a:p>
            <a:fld id="{71CED682-7F43-4773-A426-B8F450CFB388}" type="slidenum">
              <a:rPr lang="en-AU" smtClean="0"/>
              <a:t>‹#›</a:t>
            </a:fld>
            <a:endParaRPr lang="en-AU"/>
          </a:p>
        </p:txBody>
      </p:sp>
    </p:spTree>
    <p:extLst>
      <p:ext uri="{BB962C8B-B14F-4D97-AF65-F5344CB8AC3E}">
        <p14:creationId xmlns:p14="http://schemas.microsoft.com/office/powerpoint/2010/main" val="31588947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57EEE-7B04-0A95-B053-C17F57A775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BEEE1387-C8AC-F7A8-5489-6F154FA9A2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5BFBBD-AEC5-256C-A156-D9DF781456A0}"/>
              </a:ext>
            </a:extLst>
          </p:cNvPr>
          <p:cNvSpPr>
            <a:spLocks noGrp="1"/>
          </p:cNvSpPr>
          <p:nvPr>
            <p:ph type="dt" sz="half" idx="10"/>
          </p:nvPr>
        </p:nvSpPr>
        <p:spPr/>
        <p:txBody>
          <a:bodyPr/>
          <a:lstStyle/>
          <a:p>
            <a:fld id="{204A904D-125D-4971-8C10-4DDB2D2F76AD}" type="datetimeFigureOut">
              <a:rPr lang="en-AU" smtClean="0"/>
              <a:t>4/06/2026</a:t>
            </a:fld>
            <a:endParaRPr lang="en-AU"/>
          </a:p>
        </p:txBody>
      </p:sp>
      <p:sp>
        <p:nvSpPr>
          <p:cNvPr id="5" name="Footer Placeholder 4">
            <a:extLst>
              <a:ext uri="{FF2B5EF4-FFF2-40B4-BE49-F238E27FC236}">
                <a16:creationId xmlns:a16="http://schemas.microsoft.com/office/drawing/2014/main" id="{32A3C15C-0B17-F477-7461-8A78A90F47E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40191E1-44AA-6E33-AB42-F9EFC2918259}"/>
              </a:ext>
            </a:extLst>
          </p:cNvPr>
          <p:cNvSpPr>
            <a:spLocks noGrp="1"/>
          </p:cNvSpPr>
          <p:nvPr>
            <p:ph type="sldNum" sz="quarter" idx="12"/>
          </p:nvPr>
        </p:nvSpPr>
        <p:spPr/>
        <p:txBody>
          <a:bodyPr/>
          <a:lstStyle/>
          <a:p>
            <a:fld id="{71CED682-7F43-4773-A426-B8F450CFB388}" type="slidenum">
              <a:rPr lang="en-AU" smtClean="0"/>
              <a:t>‹#›</a:t>
            </a:fld>
            <a:endParaRPr lang="en-AU"/>
          </a:p>
        </p:txBody>
      </p:sp>
    </p:spTree>
    <p:extLst>
      <p:ext uri="{BB962C8B-B14F-4D97-AF65-F5344CB8AC3E}">
        <p14:creationId xmlns:p14="http://schemas.microsoft.com/office/powerpoint/2010/main" val="214484651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972C7-8529-D19C-E629-2646A2106DF0}"/>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F72D316-8E08-23EE-32B9-BECFF602AF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45B824CA-149E-FD5B-BBE5-CFF07FA811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FE849F6-319F-C5C7-B0B3-E53182FEAE85}"/>
              </a:ext>
            </a:extLst>
          </p:cNvPr>
          <p:cNvSpPr>
            <a:spLocks noGrp="1"/>
          </p:cNvSpPr>
          <p:nvPr>
            <p:ph type="dt" sz="half" idx="10"/>
          </p:nvPr>
        </p:nvSpPr>
        <p:spPr/>
        <p:txBody>
          <a:bodyPr/>
          <a:lstStyle/>
          <a:p>
            <a:fld id="{204A904D-125D-4971-8C10-4DDB2D2F76AD}" type="datetimeFigureOut">
              <a:rPr lang="en-AU" smtClean="0"/>
              <a:t>4/06/2026</a:t>
            </a:fld>
            <a:endParaRPr lang="en-AU"/>
          </a:p>
        </p:txBody>
      </p:sp>
      <p:sp>
        <p:nvSpPr>
          <p:cNvPr id="6" name="Footer Placeholder 5">
            <a:extLst>
              <a:ext uri="{FF2B5EF4-FFF2-40B4-BE49-F238E27FC236}">
                <a16:creationId xmlns:a16="http://schemas.microsoft.com/office/drawing/2014/main" id="{60AB9EBB-D57D-72CC-1B19-CF19F812921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332BCAE-11C3-D67A-73EA-4FE7ED6465A5}"/>
              </a:ext>
            </a:extLst>
          </p:cNvPr>
          <p:cNvSpPr>
            <a:spLocks noGrp="1"/>
          </p:cNvSpPr>
          <p:nvPr>
            <p:ph type="sldNum" sz="quarter" idx="12"/>
          </p:nvPr>
        </p:nvSpPr>
        <p:spPr/>
        <p:txBody>
          <a:bodyPr/>
          <a:lstStyle/>
          <a:p>
            <a:fld id="{71CED682-7F43-4773-A426-B8F450CFB388}" type="slidenum">
              <a:rPr lang="en-AU" smtClean="0"/>
              <a:t>‹#›</a:t>
            </a:fld>
            <a:endParaRPr lang="en-AU"/>
          </a:p>
        </p:txBody>
      </p:sp>
    </p:spTree>
    <p:extLst>
      <p:ext uri="{BB962C8B-B14F-4D97-AF65-F5344CB8AC3E}">
        <p14:creationId xmlns:p14="http://schemas.microsoft.com/office/powerpoint/2010/main" val="170537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D68B3-2DD5-DFF6-4E5D-41646D8B1EF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5AD06FB-7DA3-A567-EB9C-B855924E46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74F37-1AB6-2502-B1AA-98E0AB3515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069586C-420C-E9BB-FCE6-890AF44732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DCBC80-E896-8AFB-9E65-531B109123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F0E5385-CBC6-2990-6E91-618A95DEB33D}"/>
              </a:ext>
            </a:extLst>
          </p:cNvPr>
          <p:cNvSpPr>
            <a:spLocks noGrp="1"/>
          </p:cNvSpPr>
          <p:nvPr>
            <p:ph type="dt" sz="half" idx="10"/>
          </p:nvPr>
        </p:nvSpPr>
        <p:spPr/>
        <p:txBody>
          <a:bodyPr/>
          <a:lstStyle/>
          <a:p>
            <a:fld id="{204A904D-125D-4971-8C10-4DDB2D2F76AD}" type="datetimeFigureOut">
              <a:rPr lang="en-AU" smtClean="0"/>
              <a:t>4/06/2026</a:t>
            </a:fld>
            <a:endParaRPr lang="en-AU"/>
          </a:p>
        </p:txBody>
      </p:sp>
      <p:sp>
        <p:nvSpPr>
          <p:cNvPr id="8" name="Footer Placeholder 7">
            <a:extLst>
              <a:ext uri="{FF2B5EF4-FFF2-40B4-BE49-F238E27FC236}">
                <a16:creationId xmlns:a16="http://schemas.microsoft.com/office/drawing/2014/main" id="{AD76E2E1-EA9D-9DCE-38B9-87C7A64857DA}"/>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94873391-0F88-DEC8-AD8F-240C6E2575DD}"/>
              </a:ext>
            </a:extLst>
          </p:cNvPr>
          <p:cNvSpPr>
            <a:spLocks noGrp="1"/>
          </p:cNvSpPr>
          <p:nvPr>
            <p:ph type="sldNum" sz="quarter" idx="12"/>
          </p:nvPr>
        </p:nvSpPr>
        <p:spPr/>
        <p:txBody>
          <a:bodyPr/>
          <a:lstStyle/>
          <a:p>
            <a:fld id="{71CED682-7F43-4773-A426-B8F450CFB388}" type="slidenum">
              <a:rPr lang="en-AU" smtClean="0"/>
              <a:t>‹#›</a:t>
            </a:fld>
            <a:endParaRPr lang="en-AU"/>
          </a:p>
        </p:txBody>
      </p:sp>
    </p:spTree>
    <p:extLst>
      <p:ext uri="{BB962C8B-B14F-4D97-AF65-F5344CB8AC3E}">
        <p14:creationId xmlns:p14="http://schemas.microsoft.com/office/powerpoint/2010/main" val="7691874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CD954-498D-27E5-2CDD-04A35651AE6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A5154A33-526A-81A1-B255-20C05594F102}"/>
              </a:ext>
            </a:extLst>
          </p:cNvPr>
          <p:cNvSpPr>
            <a:spLocks noGrp="1"/>
          </p:cNvSpPr>
          <p:nvPr>
            <p:ph type="dt" sz="half" idx="10"/>
          </p:nvPr>
        </p:nvSpPr>
        <p:spPr/>
        <p:txBody>
          <a:bodyPr/>
          <a:lstStyle/>
          <a:p>
            <a:fld id="{204A904D-125D-4971-8C10-4DDB2D2F76AD}" type="datetimeFigureOut">
              <a:rPr lang="en-AU" smtClean="0"/>
              <a:t>4/06/2026</a:t>
            </a:fld>
            <a:endParaRPr lang="en-AU"/>
          </a:p>
        </p:txBody>
      </p:sp>
      <p:sp>
        <p:nvSpPr>
          <p:cNvPr id="4" name="Footer Placeholder 3">
            <a:extLst>
              <a:ext uri="{FF2B5EF4-FFF2-40B4-BE49-F238E27FC236}">
                <a16:creationId xmlns:a16="http://schemas.microsoft.com/office/drawing/2014/main" id="{360783E7-BE05-641B-CA03-160818989964}"/>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0BA4F76-C565-6D0B-F165-D4EF3FB07758}"/>
              </a:ext>
            </a:extLst>
          </p:cNvPr>
          <p:cNvSpPr>
            <a:spLocks noGrp="1"/>
          </p:cNvSpPr>
          <p:nvPr>
            <p:ph type="sldNum" sz="quarter" idx="12"/>
          </p:nvPr>
        </p:nvSpPr>
        <p:spPr/>
        <p:txBody>
          <a:bodyPr/>
          <a:lstStyle/>
          <a:p>
            <a:fld id="{71CED682-7F43-4773-A426-B8F450CFB388}" type="slidenum">
              <a:rPr lang="en-AU" smtClean="0"/>
              <a:t>‹#›</a:t>
            </a:fld>
            <a:endParaRPr lang="en-AU"/>
          </a:p>
        </p:txBody>
      </p:sp>
    </p:spTree>
    <p:extLst>
      <p:ext uri="{BB962C8B-B14F-4D97-AF65-F5344CB8AC3E}">
        <p14:creationId xmlns:p14="http://schemas.microsoft.com/office/powerpoint/2010/main" val="20579590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1EF1DB-7D34-81EE-2EBF-B6E88014A851}"/>
              </a:ext>
            </a:extLst>
          </p:cNvPr>
          <p:cNvSpPr>
            <a:spLocks noGrp="1"/>
          </p:cNvSpPr>
          <p:nvPr>
            <p:ph type="dt" sz="half" idx="10"/>
          </p:nvPr>
        </p:nvSpPr>
        <p:spPr/>
        <p:txBody>
          <a:bodyPr/>
          <a:lstStyle/>
          <a:p>
            <a:fld id="{204A904D-125D-4971-8C10-4DDB2D2F76AD}" type="datetimeFigureOut">
              <a:rPr lang="en-AU" smtClean="0"/>
              <a:t>4/06/2026</a:t>
            </a:fld>
            <a:endParaRPr lang="en-AU"/>
          </a:p>
        </p:txBody>
      </p:sp>
      <p:sp>
        <p:nvSpPr>
          <p:cNvPr id="3" name="Footer Placeholder 2">
            <a:extLst>
              <a:ext uri="{FF2B5EF4-FFF2-40B4-BE49-F238E27FC236}">
                <a16:creationId xmlns:a16="http://schemas.microsoft.com/office/drawing/2014/main" id="{7539A62E-3180-01A0-3EA1-A67CBA5A515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687C4A81-27E6-0F2A-5281-BD93AE5D14B7}"/>
              </a:ext>
            </a:extLst>
          </p:cNvPr>
          <p:cNvSpPr>
            <a:spLocks noGrp="1"/>
          </p:cNvSpPr>
          <p:nvPr>
            <p:ph type="sldNum" sz="quarter" idx="12"/>
          </p:nvPr>
        </p:nvSpPr>
        <p:spPr/>
        <p:txBody>
          <a:bodyPr/>
          <a:lstStyle/>
          <a:p>
            <a:fld id="{71CED682-7F43-4773-A426-B8F450CFB388}" type="slidenum">
              <a:rPr lang="en-AU" smtClean="0"/>
              <a:t>‹#›</a:t>
            </a:fld>
            <a:endParaRPr lang="en-AU"/>
          </a:p>
        </p:txBody>
      </p:sp>
    </p:spTree>
    <p:extLst>
      <p:ext uri="{BB962C8B-B14F-4D97-AF65-F5344CB8AC3E}">
        <p14:creationId xmlns:p14="http://schemas.microsoft.com/office/powerpoint/2010/main" val="27930341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8484B-D6F5-0B30-5540-AE40F59302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0FCEDCF-5046-B80D-348D-02A95E1692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70472B79-FC61-696D-C799-5439D83B1B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200C1E-748B-7D5E-A0BC-E4EA159398F8}"/>
              </a:ext>
            </a:extLst>
          </p:cNvPr>
          <p:cNvSpPr>
            <a:spLocks noGrp="1"/>
          </p:cNvSpPr>
          <p:nvPr>
            <p:ph type="dt" sz="half" idx="10"/>
          </p:nvPr>
        </p:nvSpPr>
        <p:spPr/>
        <p:txBody>
          <a:bodyPr/>
          <a:lstStyle/>
          <a:p>
            <a:fld id="{204A904D-125D-4971-8C10-4DDB2D2F76AD}" type="datetimeFigureOut">
              <a:rPr lang="en-AU" smtClean="0"/>
              <a:t>4/06/2026</a:t>
            </a:fld>
            <a:endParaRPr lang="en-AU"/>
          </a:p>
        </p:txBody>
      </p:sp>
      <p:sp>
        <p:nvSpPr>
          <p:cNvPr id="6" name="Footer Placeholder 5">
            <a:extLst>
              <a:ext uri="{FF2B5EF4-FFF2-40B4-BE49-F238E27FC236}">
                <a16:creationId xmlns:a16="http://schemas.microsoft.com/office/drawing/2014/main" id="{DCF0E13A-7332-F986-95C7-231EACD14D1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FF71D5A-86E6-C78E-E155-BDFC870EBC2A}"/>
              </a:ext>
            </a:extLst>
          </p:cNvPr>
          <p:cNvSpPr>
            <a:spLocks noGrp="1"/>
          </p:cNvSpPr>
          <p:nvPr>
            <p:ph type="sldNum" sz="quarter" idx="12"/>
          </p:nvPr>
        </p:nvSpPr>
        <p:spPr/>
        <p:txBody>
          <a:bodyPr/>
          <a:lstStyle/>
          <a:p>
            <a:fld id="{71CED682-7F43-4773-A426-B8F450CFB388}" type="slidenum">
              <a:rPr lang="en-AU" smtClean="0"/>
              <a:t>‹#›</a:t>
            </a:fld>
            <a:endParaRPr lang="en-AU"/>
          </a:p>
        </p:txBody>
      </p:sp>
    </p:spTree>
    <p:extLst>
      <p:ext uri="{BB962C8B-B14F-4D97-AF65-F5344CB8AC3E}">
        <p14:creationId xmlns:p14="http://schemas.microsoft.com/office/powerpoint/2010/main" val="87638047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3750D-2D03-041E-0DAA-23CF3CDB8F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3E38FFA-F9F1-CC33-982F-DB8D7DBBA6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D0B79F65-7B49-6D28-5607-C52D8D3A0A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A05F4C-6401-1A80-1725-7B4E2CC0E1F7}"/>
              </a:ext>
            </a:extLst>
          </p:cNvPr>
          <p:cNvSpPr>
            <a:spLocks noGrp="1"/>
          </p:cNvSpPr>
          <p:nvPr>
            <p:ph type="dt" sz="half" idx="10"/>
          </p:nvPr>
        </p:nvSpPr>
        <p:spPr/>
        <p:txBody>
          <a:bodyPr/>
          <a:lstStyle/>
          <a:p>
            <a:fld id="{204A904D-125D-4971-8C10-4DDB2D2F76AD}" type="datetimeFigureOut">
              <a:rPr lang="en-AU" smtClean="0"/>
              <a:t>4/06/2026</a:t>
            </a:fld>
            <a:endParaRPr lang="en-AU"/>
          </a:p>
        </p:txBody>
      </p:sp>
      <p:sp>
        <p:nvSpPr>
          <p:cNvPr id="6" name="Footer Placeholder 5">
            <a:extLst>
              <a:ext uri="{FF2B5EF4-FFF2-40B4-BE49-F238E27FC236}">
                <a16:creationId xmlns:a16="http://schemas.microsoft.com/office/drawing/2014/main" id="{794A2959-E1DB-C2CC-9C32-D478C3BF968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4FF24E5-CB38-D7C1-72F1-3DBE4C044F6D}"/>
              </a:ext>
            </a:extLst>
          </p:cNvPr>
          <p:cNvSpPr>
            <a:spLocks noGrp="1"/>
          </p:cNvSpPr>
          <p:nvPr>
            <p:ph type="sldNum" sz="quarter" idx="12"/>
          </p:nvPr>
        </p:nvSpPr>
        <p:spPr/>
        <p:txBody>
          <a:bodyPr/>
          <a:lstStyle/>
          <a:p>
            <a:fld id="{71CED682-7F43-4773-A426-B8F450CFB388}" type="slidenum">
              <a:rPr lang="en-AU" smtClean="0"/>
              <a:t>‹#›</a:t>
            </a:fld>
            <a:endParaRPr lang="en-AU"/>
          </a:p>
        </p:txBody>
      </p:sp>
    </p:spTree>
    <p:extLst>
      <p:ext uri="{BB962C8B-B14F-4D97-AF65-F5344CB8AC3E}">
        <p14:creationId xmlns:p14="http://schemas.microsoft.com/office/powerpoint/2010/main" val="3429128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AEA2-BAAA-DA2A-8005-615C65C94F12}"/>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5642A80-7910-1B30-58CA-D804A26960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8DB936A-A526-010B-BEED-7E43C7F795D1}"/>
              </a:ext>
            </a:extLst>
          </p:cNvPr>
          <p:cNvSpPr>
            <a:spLocks noGrp="1"/>
          </p:cNvSpPr>
          <p:nvPr>
            <p:ph type="dt" sz="half" idx="10"/>
          </p:nvPr>
        </p:nvSpPr>
        <p:spPr/>
        <p:txBody>
          <a:bodyPr/>
          <a:lstStyle/>
          <a:p>
            <a:fld id="{204A904D-125D-4971-8C10-4DDB2D2F76AD}" type="datetimeFigureOut">
              <a:rPr lang="en-AU" smtClean="0"/>
              <a:t>4/06/2026</a:t>
            </a:fld>
            <a:endParaRPr lang="en-AU"/>
          </a:p>
        </p:txBody>
      </p:sp>
      <p:sp>
        <p:nvSpPr>
          <p:cNvPr id="5" name="Footer Placeholder 4">
            <a:extLst>
              <a:ext uri="{FF2B5EF4-FFF2-40B4-BE49-F238E27FC236}">
                <a16:creationId xmlns:a16="http://schemas.microsoft.com/office/drawing/2014/main" id="{1702F52D-921C-D9AD-DC60-14AB52D7A4B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314A70D-EEE1-D980-66A5-12ABBEC01538}"/>
              </a:ext>
            </a:extLst>
          </p:cNvPr>
          <p:cNvSpPr>
            <a:spLocks noGrp="1"/>
          </p:cNvSpPr>
          <p:nvPr>
            <p:ph type="sldNum" sz="quarter" idx="12"/>
          </p:nvPr>
        </p:nvSpPr>
        <p:spPr/>
        <p:txBody>
          <a:bodyPr/>
          <a:lstStyle/>
          <a:p>
            <a:fld id="{71CED682-7F43-4773-A426-B8F450CFB388}" type="slidenum">
              <a:rPr lang="en-AU" smtClean="0"/>
              <a:t>‹#›</a:t>
            </a:fld>
            <a:endParaRPr lang="en-AU"/>
          </a:p>
        </p:txBody>
      </p:sp>
    </p:spTree>
    <p:extLst>
      <p:ext uri="{BB962C8B-B14F-4D97-AF65-F5344CB8AC3E}">
        <p14:creationId xmlns:p14="http://schemas.microsoft.com/office/powerpoint/2010/main" val="12470774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7D60ED-BE62-8021-84B9-8353BE1F39F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E74EE65C-2148-2D2E-5DCD-DE795F42804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1AD6AE6-DA77-7EE3-671B-E0AA3FCFAFA0}"/>
              </a:ext>
            </a:extLst>
          </p:cNvPr>
          <p:cNvSpPr>
            <a:spLocks noGrp="1"/>
          </p:cNvSpPr>
          <p:nvPr>
            <p:ph type="dt" sz="half" idx="10"/>
          </p:nvPr>
        </p:nvSpPr>
        <p:spPr/>
        <p:txBody>
          <a:bodyPr/>
          <a:lstStyle/>
          <a:p>
            <a:fld id="{204A904D-125D-4971-8C10-4DDB2D2F76AD}" type="datetimeFigureOut">
              <a:rPr lang="en-AU" smtClean="0"/>
              <a:t>4/06/2026</a:t>
            </a:fld>
            <a:endParaRPr lang="en-AU"/>
          </a:p>
        </p:txBody>
      </p:sp>
      <p:sp>
        <p:nvSpPr>
          <p:cNvPr id="5" name="Footer Placeholder 4">
            <a:extLst>
              <a:ext uri="{FF2B5EF4-FFF2-40B4-BE49-F238E27FC236}">
                <a16:creationId xmlns:a16="http://schemas.microsoft.com/office/drawing/2014/main" id="{21F98740-8DA2-643A-A40A-1EE9392E744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1FA66D4-5C29-0F8B-D1CB-5510E1102546}"/>
              </a:ext>
            </a:extLst>
          </p:cNvPr>
          <p:cNvSpPr>
            <a:spLocks noGrp="1"/>
          </p:cNvSpPr>
          <p:nvPr>
            <p:ph type="sldNum" sz="quarter" idx="12"/>
          </p:nvPr>
        </p:nvSpPr>
        <p:spPr/>
        <p:txBody>
          <a:bodyPr/>
          <a:lstStyle/>
          <a:p>
            <a:fld id="{71CED682-7F43-4773-A426-B8F450CFB388}" type="slidenum">
              <a:rPr lang="en-AU" smtClean="0"/>
              <a:t>‹#›</a:t>
            </a:fld>
            <a:endParaRPr lang="en-AU"/>
          </a:p>
        </p:txBody>
      </p:sp>
    </p:spTree>
    <p:extLst>
      <p:ext uri="{BB962C8B-B14F-4D97-AF65-F5344CB8AC3E}">
        <p14:creationId xmlns:p14="http://schemas.microsoft.com/office/powerpoint/2010/main" val="2757778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90E0-57CB-9544-A2F0-DC94A12558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449D01-D75E-5F49-8957-C0EDAE976F6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C5A1B3-D3F8-2C47-B64B-F0C95378C9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3F98D1-9304-F64B-8685-2889E4644911}"/>
              </a:ext>
            </a:extLst>
          </p:cNvPr>
          <p:cNvSpPr>
            <a:spLocks noGrp="1"/>
          </p:cNvSpPr>
          <p:nvPr>
            <p:ph type="dt" sz="half" idx="10"/>
          </p:nvPr>
        </p:nvSpPr>
        <p:spPr/>
        <p:txBody>
          <a:bodyPr/>
          <a:lstStyle/>
          <a:p>
            <a:fld id="{E268D390-1007-AC4F-B36F-67091CC35D36}" type="datetimeFigureOut">
              <a:rPr lang="en-US" smtClean="0"/>
              <a:t>6/4/2026</a:t>
            </a:fld>
            <a:endParaRPr lang="en-US"/>
          </a:p>
        </p:txBody>
      </p:sp>
      <p:sp>
        <p:nvSpPr>
          <p:cNvPr id="6" name="Footer Placeholder 5">
            <a:extLst>
              <a:ext uri="{FF2B5EF4-FFF2-40B4-BE49-F238E27FC236}">
                <a16:creationId xmlns:a16="http://schemas.microsoft.com/office/drawing/2014/main" id="{2BB2E570-C470-FB49-A40B-4CC8294F6F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D4B552-FA86-3741-84F1-B8754E7A3922}"/>
              </a:ext>
            </a:extLst>
          </p:cNvPr>
          <p:cNvSpPr>
            <a:spLocks noGrp="1"/>
          </p:cNvSpPr>
          <p:nvPr>
            <p:ph type="sldNum" sz="quarter" idx="12"/>
          </p:nvPr>
        </p:nvSpPr>
        <p:spPr/>
        <p:txBody>
          <a:bodyPr/>
          <a:lstStyle/>
          <a:p>
            <a:fld id="{19D4CC6D-6DAA-B44D-A792-6CD435967FDA}" type="slidenum">
              <a:rPr lang="en-US" smtClean="0"/>
              <a:t>‹#›</a:t>
            </a:fld>
            <a:endParaRPr lang="en-US"/>
          </a:p>
        </p:txBody>
      </p:sp>
    </p:spTree>
    <p:extLst>
      <p:ext uri="{BB962C8B-B14F-4D97-AF65-F5344CB8AC3E}">
        <p14:creationId xmlns:p14="http://schemas.microsoft.com/office/powerpoint/2010/main" val="26475942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75.xml"/><Relationship Id="rId7" Type="http://schemas.openxmlformats.org/officeDocument/2006/relationships/theme" Target="../theme/theme10.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4" Type="http://schemas.openxmlformats.org/officeDocument/2006/relationships/slideLayout" Target="../slideLayouts/slideLayout7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11.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3.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9.xml"/><Relationship Id="rId5" Type="http://schemas.openxmlformats.org/officeDocument/2006/relationships/slideLayout" Target="../slideLayouts/slideLayout72.xml"/><Relationship Id="rId4"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B1F12-D064-F540-9E84-0312821C7C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50660D-BF27-2E42-A51E-D8B672E3E8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215F45-74D8-C440-8541-5CCBD6598B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8D390-1007-AC4F-B36F-67091CC35D36}" type="datetimeFigureOut">
              <a:rPr lang="en-US" smtClean="0"/>
              <a:t>6/4/2026</a:t>
            </a:fld>
            <a:endParaRPr lang="en-US"/>
          </a:p>
        </p:txBody>
      </p:sp>
      <p:sp>
        <p:nvSpPr>
          <p:cNvPr id="5" name="Footer Placeholder 4">
            <a:extLst>
              <a:ext uri="{FF2B5EF4-FFF2-40B4-BE49-F238E27FC236}">
                <a16:creationId xmlns:a16="http://schemas.microsoft.com/office/drawing/2014/main" id="{DA921ED3-6A50-944C-AAD6-373839C21F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C30CA8-8CD4-524F-AB1C-B2FAE37E18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4CC6D-6DAA-B44D-A792-6CD435967FDA}" type="slidenum">
              <a:rPr lang="en-US" smtClean="0"/>
              <a:t>‹#›</a:t>
            </a:fld>
            <a:endParaRPr lang="en-US"/>
          </a:p>
        </p:txBody>
      </p:sp>
      <p:sp>
        <p:nvSpPr>
          <p:cNvPr id="8" name="TextBox 7">
            <a:extLst>
              <a:ext uri="{FF2B5EF4-FFF2-40B4-BE49-F238E27FC236}">
                <a16:creationId xmlns:a16="http://schemas.microsoft.com/office/drawing/2014/main" id="{D32DD56D-B446-A7B9-4617-72A24E754F16}"/>
              </a:ext>
            </a:extLst>
          </p:cNvPr>
          <p:cNvSpPr txBox="1"/>
          <p:nvPr>
            <p:extLst>
              <p:ext uri="{1162E1C5-73C7-4A58-AE30-91384D911F3F}">
                <p184:classification xmlns:p184="http://schemas.microsoft.com/office/powerpoint/2018/4/main" val="ftr"/>
              </p:ext>
            </p:extLst>
          </p:nvPr>
        </p:nvSpPr>
        <p:spPr>
          <a:xfrm>
            <a:off x="63500" y="6672580"/>
            <a:ext cx="1125538" cy="121920"/>
          </a:xfrm>
          <a:prstGeom prst="rect">
            <a:avLst/>
          </a:prstGeom>
        </p:spPr>
        <p:txBody>
          <a:bodyPr horzOverflow="overflow" lIns="0" tIns="0" rIns="0" bIns="0">
            <a:spAutoFit/>
          </a:bodyPr>
          <a:lstStyle/>
          <a:p>
            <a:pPr algn="l"/>
            <a:r>
              <a:rPr lang="en-AU" sz="800">
                <a:solidFill>
                  <a:srgbClr val="000000">
                    <a:alpha val="50000"/>
                  </a:srgbClr>
                </a:solidFill>
                <a:latin typeface="Aptos" panose="020B0004020202020204" pitchFamily="34" charset="0"/>
              </a:rPr>
              <a:t>© AARNet Pty Ltd | Public</a:t>
            </a:r>
          </a:p>
        </p:txBody>
      </p:sp>
    </p:spTree>
    <p:extLst>
      <p:ext uri="{BB962C8B-B14F-4D97-AF65-F5344CB8AC3E}">
        <p14:creationId xmlns:p14="http://schemas.microsoft.com/office/powerpoint/2010/main" val="1080601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48B70B-11BD-4D91-BB35-D635589E6F36}"/>
              </a:ext>
            </a:extLst>
          </p:cNvPr>
          <p:cNvSpPr>
            <a:spLocks noGrp="1"/>
          </p:cNvSpPr>
          <p:nvPr>
            <p:ph type="title"/>
          </p:nvPr>
        </p:nvSpPr>
        <p:spPr>
          <a:xfrm>
            <a:off x="381000" y="342902"/>
            <a:ext cx="11430000" cy="990599"/>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D509C414-40AA-4786-B528-65044BC634FC}"/>
              </a:ext>
            </a:extLst>
          </p:cNvPr>
          <p:cNvSpPr>
            <a:spLocks noGrp="1"/>
          </p:cNvSpPr>
          <p:nvPr>
            <p:ph type="body" idx="1"/>
          </p:nvPr>
        </p:nvSpPr>
        <p:spPr>
          <a:xfrm>
            <a:off x="381000" y="1485900"/>
            <a:ext cx="11430000" cy="46482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385C25AC-2D98-A346-B3C4-2B590EA70517}"/>
              </a:ext>
            </a:extLst>
          </p:cNvPr>
          <p:cNvSpPr txBox="1"/>
          <p:nvPr>
            <p:extLst>
              <p:ext uri="{1162E1C5-73C7-4A58-AE30-91384D911F3F}">
                <p184:classification xmlns:p184="http://schemas.microsoft.com/office/powerpoint/2018/4/main" val="ftr"/>
              </p:ext>
            </p:extLst>
          </p:nvPr>
        </p:nvSpPr>
        <p:spPr>
          <a:xfrm>
            <a:off x="63500" y="6672580"/>
            <a:ext cx="1125538" cy="121920"/>
          </a:xfrm>
          <a:prstGeom prst="rect">
            <a:avLst/>
          </a:prstGeom>
        </p:spPr>
        <p:txBody>
          <a:bodyPr horzOverflow="overflow" lIns="0" tIns="0" rIns="0" bIns="0">
            <a:spAutoFit/>
          </a:bodyPr>
          <a:lstStyle/>
          <a:p>
            <a:pPr algn="l"/>
            <a:r>
              <a:rPr lang="en-AU" sz="800">
                <a:solidFill>
                  <a:srgbClr val="000000">
                    <a:alpha val="50000"/>
                  </a:srgbClr>
                </a:solidFill>
                <a:latin typeface="Aptos" panose="020B0004020202020204" pitchFamily="34" charset="0"/>
              </a:rPr>
              <a:t>© AARNet Pty Ltd | Public</a:t>
            </a:r>
          </a:p>
        </p:txBody>
      </p:sp>
      <p:sp>
        <p:nvSpPr>
          <p:cNvPr id="6" name="Slide Number Placeholder 5">
            <a:extLst>
              <a:ext uri="{FF2B5EF4-FFF2-40B4-BE49-F238E27FC236}">
                <a16:creationId xmlns:a16="http://schemas.microsoft.com/office/drawing/2014/main" id="{032A031B-B3D7-C773-3D30-E320BB0DFBFB}"/>
              </a:ext>
            </a:extLst>
          </p:cNvPr>
          <p:cNvSpPr>
            <a:spLocks noGrp="1"/>
          </p:cNvSpPr>
          <p:nvPr>
            <p:ph type="sldNum" sz="quarter" idx="4"/>
          </p:nvPr>
        </p:nvSpPr>
        <p:spPr>
          <a:xfrm>
            <a:off x="9067800" y="6610850"/>
            <a:ext cx="2743200" cy="136525"/>
          </a:xfrm>
          <a:prstGeom prst="rect">
            <a:avLst/>
          </a:prstGeom>
        </p:spPr>
        <p:txBody>
          <a:bodyPr vert="horz" lIns="0" tIns="0" rIns="0" bIns="0" rtlCol="0" anchor="ctr"/>
          <a:lstStyle>
            <a:lvl1pPr algn="r">
              <a:defRPr lang="en-US" sz="1000" smtClean="0">
                <a:solidFill>
                  <a:schemeClr val="tx1">
                    <a:tint val="75000"/>
                  </a:schemeClr>
                </a:solidFill>
                <a:latin typeface="Aptos" panose="020B0004020202020204" pitchFamily="34" charset="0"/>
              </a:defRPr>
            </a:lvl1pPr>
          </a:lstStyle>
          <a:p>
            <a:fld id="{95B7E756-53CD-436E-9922-3A38B2836629}" type="slidenum">
              <a:rPr lang="en-PH" smtClean="0"/>
              <a:pPr/>
              <a:t>‹#›</a:t>
            </a:fld>
            <a:endParaRPr lang="en-PH"/>
          </a:p>
        </p:txBody>
      </p:sp>
    </p:spTree>
    <p:extLst>
      <p:ext uri="{BB962C8B-B14F-4D97-AF65-F5344CB8AC3E}">
        <p14:creationId xmlns:p14="http://schemas.microsoft.com/office/powerpoint/2010/main" val="267015411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03" rtl="0" eaLnBrk="1" latinLnBrk="0" hangingPunct="1">
        <a:lnSpc>
          <a:spcPct val="90000"/>
        </a:lnSpc>
        <a:spcBef>
          <a:spcPct val="0"/>
        </a:spcBef>
        <a:buNone/>
        <a:defRPr sz="3599" kern="1200">
          <a:solidFill>
            <a:schemeClr val="accent1"/>
          </a:solidFill>
          <a:latin typeface="Aptos" panose="020B0004020202020204" pitchFamily="34" charset="0"/>
          <a:ea typeface="+mj-ea"/>
          <a:cs typeface="+mj-cs"/>
        </a:defRPr>
      </a:lvl1pPr>
    </p:titleStyle>
    <p:bodyStyle>
      <a:lvl1pPr marL="0" indent="0" algn="l" defTabSz="914103" rtl="0" eaLnBrk="1" latinLnBrk="0" hangingPunct="1">
        <a:lnSpc>
          <a:spcPct val="90000"/>
        </a:lnSpc>
        <a:spcBef>
          <a:spcPts val="0"/>
        </a:spcBef>
        <a:spcAft>
          <a:spcPts val="300"/>
        </a:spcAft>
        <a:buFont typeface="Arial" panose="020B0604020202020204" pitchFamily="34" charset="0"/>
        <a:buNone/>
        <a:defRPr sz="1999" kern="1200">
          <a:solidFill>
            <a:schemeClr val="tx1">
              <a:lumMod val="75000"/>
              <a:lumOff val="25000"/>
            </a:schemeClr>
          </a:solidFill>
          <a:latin typeface="Aptos" panose="020B0004020202020204" pitchFamily="34" charset="0"/>
          <a:ea typeface="+mn-ea"/>
          <a:cs typeface="+mn-cs"/>
        </a:defRPr>
      </a:lvl1pPr>
      <a:lvl2pPr marL="0" indent="0" algn="l" defTabSz="914103" rtl="0" eaLnBrk="1" latinLnBrk="0" hangingPunct="1">
        <a:lnSpc>
          <a:spcPct val="90000"/>
        </a:lnSpc>
        <a:spcBef>
          <a:spcPts val="0"/>
        </a:spcBef>
        <a:spcAft>
          <a:spcPts val="300"/>
        </a:spcAft>
        <a:buFont typeface="Arial" panose="020B0604020202020204" pitchFamily="34" charset="0"/>
        <a:buNone/>
        <a:defRPr sz="1599" kern="1200">
          <a:solidFill>
            <a:schemeClr val="tx1"/>
          </a:solidFill>
          <a:latin typeface="Aptos" panose="020B0004020202020204" pitchFamily="34" charset="0"/>
          <a:ea typeface="+mn-ea"/>
          <a:cs typeface="+mn-cs"/>
        </a:defRPr>
      </a:lvl2pPr>
      <a:lvl3pPr marL="0" indent="0" algn="l" defTabSz="914103" rtl="0" eaLnBrk="1" latinLnBrk="0" hangingPunct="1">
        <a:lnSpc>
          <a:spcPct val="90000"/>
        </a:lnSpc>
        <a:spcBef>
          <a:spcPts val="0"/>
        </a:spcBef>
        <a:spcAft>
          <a:spcPts val="300"/>
        </a:spcAft>
        <a:buFont typeface="Arial" panose="020B0604020202020204" pitchFamily="34" charset="0"/>
        <a:buNone/>
        <a:defRPr sz="1400" kern="1200">
          <a:solidFill>
            <a:schemeClr val="tx1"/>
          </a:solidFill>
          <a:latin typeface="Aptos" panose="020B0004020202020204" pitchFamily="34" charset="0"/>
          <a:ea typeface="+mn-ea"/>
          <a:cs typeface="+mn-cs"/>
        </a:defRPr>
      </a:lvl3pPr>
      <a:lvl4pPr marL="0" indent="0" algn="l"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Aptos" panose="020B0004020202020204" pitchFamily="34" charset="0"/>
          <a:ea typeface="+mn-ea"/>
          <a:cs typeface="+mn-cs"/>
        </a:defRPr>
      </a:lvl4pPr>
      <a:lvl5pPr marL="0" indent="0" algn="l"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Aptos" panose="020B0004020202020204" pitchFamily="34" charset="0"/>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0">
          <p15:clr>
            <a:srgbClr val="F26B43"/>
          </p15:clr>
        </p15:guide>
        <p15:guide id="2" orient="horz" pos="162">
          <p15:clr>
            <a:srgbClr val="F26B43"/>
          </p15:clr>
        </p15:guide>
        <p15:guide id="3" orient="horz" pos="2899">
          <p15:clr>
            <a:srgbClr val="F26B43"/>
          </p15:clr>
        </p15:guide>
        <p15:guide id="4" pos="5580">
          <p15:clr>
            <a:srgbClr val="F26B43"/>
          </p15:clr>
        </p15:guide>
        <p15:guide id="5" orient="horz" pos="702">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68281C-916A-97BB-6ECC-7C0C5DD579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E90D89FA-3EC4-E9BE-2A7A-069645AE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D4CC6B1-F52D-8007-EE51-5D985ECD0D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04A904D-125D-4971-8C10-4DDB2D2F76AD}" type="datetimeFigureOut">
              <a:rPr lang="en-AU" smtClean="0"/>
              <a:t>4/06/2026</a:t>
            </a:fld>
            <a:endParaRPr lang="en-AU"/>
          </a:p>
        </p:txBody>
      </p:sp>
      <p:sp>
        <p:nvSpPr>
          <p:cNvPr id="5" name="Footer Placeholder 4">
            <a:extLst>
              <a:ext uri="{FF2B5EF4-FFF2-40B4-BE49-F238E27FC236}">
                <a16:creationId xmlns:a16="http://schemas.microsoft.com/office/drawing/2014/main" id="{7AF4483C-FF25-00CD-275F-46213A86B8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DAB78D88-B267-B26A-461E-D1EB1A2981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CED682-7F43-4773-A426-B8F450CFB388}" type="slidenum">
              <a:rPr lang="en-AU" smtClean="0"/>
              <a:t>‹#›</a:t>
            </a:fld>
            <a:endParaRPr lang="en-AU"/>
          </a:p>
        </p:txBody>
      </p:sp>
      <p:sp>
        <p:nvSpPr>
          <p:cNvPr id="8" name="TextBox 7">
            <a:extLst>
              <a:ext uri="{FF2B5EF4-FFF2-40B4-BE49-F238E27FC236}">
                <a16:creationId xmlns:a16="http://schemas.microsoft.com/office/drawing/2014/main" id="{EA85C264-44B4-30AF-5517-7570DC1EBB42}"/>
              </a:ext>
            </a:extLst>
          </p:cNvPr>
          <p:cNvSpPr txBox="1"/>
          <p:nvPr userDrawn="1">
            <p:extLst>
              <p:ext uri="{1162E1C5-73C7-4A58-AE30-91384D911F3F}">
                <p184:classification xmlns:p184="http://schemas.microsoft.com/office/powerpoint/2018/4/main" val="ftr"/>
              </p:ext>
            </p:extLst>
          </p:nvPr>
        </p:nvSpPr>
        <p:spPr>
          <a:xfrm>
            <a:off x="63500" y="6672580"/>
            <a:ext cx="1125538" cy="121920"/>
          </a:xfrm>
          <a:prstGeom prst="rect">
            <a:avLst/>
          </a:prstGeom>
        </p:spPr>
        <p:txBody>
          <a:bodyPr horzOverflow="overflow" lIns="0" tIns="0" rIns="0" bIns="0">
            <a:spAutoFit/>
          </a:bodyPr>
          <a:lstStyle/>
          <a:p>
            <a:pPr algn="l"/>
            <a:r>
              <a:rPr lang="en-AU" sz="800">
                <a:solidFill>
                  <a:srgbClr val="000000">
                    <a:alpha val="50000"/>
                  </a:srgbClr>
                </a:solidFill>
                <a:latin typeface="Aptos" panose="020B0004020202020204" pitchFamily="34" charset="0"/>
              </a:rPr>
              <a:t>© AARNet Pty Ltd | Public</a:t>
            </a:r>
          </a:p>
        </p:txBody>
      </p:sp>
    </p:spTree>
    <p:extLst>
      <p:ext uri="{BB962C8B-B14F-4D97-AF65-F5344CB8AC3E}">
        <p14:creationId xmlns:p14="http://schemas.microsoft.com/office/powerpoint/2010/main" val="398061347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48B70B-11BD-4D91-BB35-D635589E6F36}"/>
              </a:ext>
            </a:extLst>
          </p:cNvPr>
          <p:cNvSpPr>
            <a:spLocks noGrp="1"/>
          </p:cNvSpPr>
          <p:nvPr>
            <p:ph type="title"/>
          </p:nvPr>
        </p:nvSpPr>
        <p:spPr>
          <a:xfrm>
            <a:off x="381000" y="342902"/>
            <a:ext cx="11430000" cy="990599"/>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D509C414-40AA-4786-B528-65044BC634FC}"/>
              </a:ext>
            </a:extLst>
          </p:cNvPr>
          <p:cNvSpPr>
            <a:spLocks noGrp="1"/>
          </p:cNvSpPr>
          <p:nvPr>
            <p:ph type="body" idx="1"/>
          </p:nvPr>
        </p:nvSpPr>
        <p:spPr>
          <a:xfrm>
            <a:off x="381000" y="1485900"/>
            <a:ext cx="11430000" cy="46482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F2DA20C9-73A5-4CAF-BD97-746014673F02}"/>
              </a:ext>
            </a:extLst>
          </p:cNvPr>
          <p:cNvSpPr>
            <a:spLocks noGrp="1"/>
          </p:cNvSpPr>
          <p:nvPr>
            <p:ph type="ftr" sz="quarter" idx="3"/>
          </p:nvPr>
        </p:nvSpPr>
        <p:spPr>
          <a:xfrm>
            <a:off x="381000" y="6424613"/>
            <a:ext cx="4114800" cy="136525"/>
          </a:xfrm>
          <a:prstGeom prst="rect">
            <a:avLst/>
          </a:prstGeom>
        </p:spPr>
        <p:txBody>
          <a:bodyPr vert="horz" lIns="0" tIns="0" rIns="0" bIns="0" rtlCol="0" anchor="ctr"/>
          <a:lstStyle>
            <a:lvl1pPr>
              <a:defRPr lang="en-US" sz="1000" smtClean="0">
                <a:solidFill>
                  <a:schemeClr val="tx1">
                    <a:tint val="75000"/>
                  </a:schemeClr>
                </a:solidFill>
              </a:defRPr>
            </a:lvl1pPr>
          </a:lstStyle>
          <a:p>
            <a:r>
              <a:rPr lang="en-US"/>
              <a:t>© AARNet Pty Ltd </a:t>
            </a:r>
          </a:p>
        </p:txBody>
      </p:sp>
      <p:sp>
        <p:nvSpPr>
          <p:cNvPr id="15" name="Slide Number Placeholder 5">
            <a:extLst>
              <a:ext uri="{FF2B5EF4-FFF2-40B4-BE49-F238E27FC236}">
                <a16:creationId xmlns:a16="http://schemas.microsoft.com/office/drawing/2014/main" id="{A40616C7-5811-4509-B0F2-0CDB3F9CA3F2}"/>
              </a:ext>
            </a:extLst>
          </p:cNvPr>
          <p:cNvSpPr>
            <a:spLocks noGrp="1"/>
          </p:cNvSpPr>
          <p:nvPr>
            <p:ph type="sldNum" sz="quarter" idx="4"/>
          </p:nvPr>
        </p:nvSpPr>
        <p:spPr>
          <a:xfrm>
            <a:off x="9067800" y="6424613"/>
            <a:ext cx="2743200" cy="136525"/>
          </a:xfrm>
          <a:prstGeom prst="rect">
            <a:avLst/>
          </a:prstGeom>
        </p:spPr>
        <p:txBody>
          <a:bodyPr vert="horz" lIns="0" tIns="0" rIns="0" bIns="0" rtlCol="0" anchor="ctr"/>
          <a:lstStyle>
            <a:lvl1pPr algn="r">
              <a:defRPr lang="en-US" sz="1000" smtClean="0">
                <a:solidFill>
                  <a:schemeClr val="tx1">
                    <a:tint val="75000"/>
                  </a:schemeClr>
                </a:solidFill>
              </a:defRPr>
            </a:lvl1pPr>
          </a:lstStyle>
          <a:p>
            <a:fld id="{95B7E756-53CD-436E-9922-3A38B2836629}" type="slidenum">
              <a:rPr lang="en-PH" smtClean="0"/>
              <a:pPr/>
              <a:t>‹#›</a:t>
            </a:fld>
            <a:endParaRPr lang="en-PH"/>
          </a:p>
        </p:txBody>
      </p:sp>
      <p:sp>
        <p:nvSpPr>
          <p:cNvPr id="5" name="TextBox 4">
            <a:extLst>
              <a:ext uri="{FF2B5EF4-FFF2-40B4-BE49-F238E27FC236}">
                <a16:creationId xmlns:a16="http://schemas.microsoft.com/office/drawing/2014/main" id="{A03840D5-F92B-19A6-ED6C-7C2DC26321A7}"/>
              </a:ext>
            </a:extLst>
          </p:cNvPr>
          <p:cNvSpPr txBox="1"/>
          <p:nvPr>
            <p:extLst>
              <p:ext uri="{1162E1C5-73C7-4A58-AE30-91384D911F3F}">
                <p184:classification xmlns:p184="http://schemas.microsoft.com/office/powerpoint/2018/4/main" val="ftr"/>
              </p:ext>
            </p:extLst>
          </p:nvPr>
        </p:nvSpPr>
        <p:spPr>
          <a:xfrm>
            <a:off x="63500" y="6672580"/>
            <a:ext cx="1125538" cy="121920"/>
          </a:xfrm>
          <a:prstGeom prst="rect">
            <a:avLst/>
          </a:prstGeom>
        </p:spPr>
        <p:txBody>
          <a:bodyPr horzOverflow="overflow" lIns="0" tIns="0" rIns="0" bIns="0">
            <a:spAutoFit/>
          </a:bodyPr>
          <a:lstStyle/>
          <a:p>
            <a:pPr algn="l"/>
            <a:r>
              <a:rPr lang="en-AU" sz="800">
                <a:solidFill>
                  <a:srgbClr val="000000">
                    <a:alpha val="50000"/>
                  </a:srgbClr>
                </a:solidFill>
                <a:latin typeface="Aptos" panose="020B0004020202020204" pitchFamily="34" charset="0"/>
              </a:rPr>
              <a:t>© AARNet Pty Ltd | Public</a:t>
            </a:r>
          </a:p>
        </p:txBody>
      </p:sp>
    </p:spTree>
    <p:extLst>
      <p:ext uri="{BB962C8B-B14F-4D97-AF65-F5344CB8AC3E}">
        <p14:creationId xmlns:p14="http://schemas.microsoft.com/office/powerpoint/2010/main" val="387809102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hdr="0" dt="0"/>
  <p:txStyles>
    <p:titleStyle>
      <a:lvl1pPr algn="l" defTabSz="914103" rtl="0" eaLnBrk="1" latinLnBrk="0" hangingPunct="1">
        <a:lnSpc>
          <a:spcPct val="90000"/>
        </a:lnSpc>
        <a:spcBef>
          <a:spcPct val="0"/>
        </a:spcBef>
        <a:buNone/>
        <a:defRPr sz="3599" kern="1200">
          <a:solidFill>
            <a:schemeClr val="accent1"/>
          </a:solidFill>
          <a:latin typeface="+mj-lt"/>
          <a:ea typeface="+mj-ea"/>
          <a:cs typeface="+mj-cs"/>
        </a:defRPr>
      </a:lvl1pPr>
    </p:titleStyle>
    <p:bodyStyle>
      <a:lvl1pPr marL="0" indent="0" algn="l" defTabSz="914103" rtl="0" eaLnBrk="1" latinLnBrk="0" hangingPunct="1">
        <a:lnSpc>
          <a:spcPct val="90000"/>
        </a:lnSpc>
        <a:spcBef>
          <a:spcPts val="0"/>
        </a:spcBef>
        <a:spcAft>
          <a:spcPts val="300"/>
        </a:spcAft>
        <a:buFont typeface="Arial" panose="020B0604020202020204" pitchFamily="34" charset="0"/>
        <a:buNone/>
        <a:defRPr sz="1999" kern="1200">
          <a:solidFill>
            <a:schemeClr val="tx1">
              <a:lumMod val="75000"/>
              <a:lumOff val="25000"/>
            </a:schemeClr>
          </a:solidFill>
          <a:latin typeface="+mn-lt"/>
          <a:ea typeface="+mn-ea"/>
          <a:cs typeface="+mn-cs"/>
        </a:defRPr>
      </a:lvl1pPr>
      <a:lvl2pPr marL="0" indent="0" algn="l" defTabSz="914103" rtl="0" eaLnBrk="1" latinLnBrk="0" hangingPunct="1">
        <a:lnSpc>
          <a:spcPct val="90000"/>
        </a:lnSpc>
        <a:spcBef>
          <a:spcPts val="0"/>
        </a:spcBef>
        <a:spcAft>
          <a:spcPts val="300"/>
        </a:spcAft>
        <a:buFont typeface="Arial" panose="020B0604020202020204" pitchFamily="34" charset="0"/>
        <a:buNone/>
        <a:defRPr sz="1599" kern="1200">
          <a:solidFill>
            <a:schemeClr val="tx1"/>
          </a:solidFill>
          <a:latin typeface="+mn-lt"/>
          <a:ea typeface="+mn-ea"/>
          <a:cs typeface="+mn-cs"/>
        </a:defRPr>
      </a:lvl2pPr>
      <a:lvl3pPr marL="0" indent="0" algn="l" defTabSz="914103" rtl="0" eaLnBrk="1" latinLnBrk="0" hangingPunct="1">
        <a:lnSpc>
          <a:spcPct val="900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3pPr>
      <a:lvl4pPr marL="0" indent="0" algn="l"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4pPr>
      <a:lvl5pPr marL="0" indent="0" algn="l"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0">
          <p15:clr>
            <a:srgbClr val="F26B43"/>
          </p15:clr>
        </p15:guide>
        <p15:guide id="2" orient="horz" pos="162">
          <p15:clr>
            <a:srgbClr val="F26B43"/>
          </p15:clr>
        </p15:guide>
        <p15:guide id="3" orient="horz" pos="2899">
          <p15:clr>
            <a:srgbClr val="F26B43"/>
          </p15:clr>
        </p15:guide>
        <p15:guide id="4" pos="5580">
          <p15:clr>
            <a:srgbClr val="F26B43"/>
          </p15:clr>
        </p15:guide>
        <p15:guide id="5" orient="horz" pos="70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7381" y="490515"/>
            <a:ext cx="8159583" cy="488339"/>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537379" y="1604435"/>
            <a:ext cx="11127572" cy="4128565"/>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37383" y="6296094"/>
            <a:ext cx="162437" cy="164148"/>
          </a:xfrm>
          <a:prstGeom prst="rect">
            <a:avLst/>
          </a:prstGeom>
        </p:spPr>
        <p:txBody>
          <a:bodyPr vert="horz" wrap="none" lIns="0" tIns="0" rIns="0" bIns="0" rtlCol="0" anchor="ctr">
            <a:spAutoFit/>
          </a:bodyPr>
          <a:lstStyle>
            <a:lvl1pPr algn="l">
              <a:defRPr sz="1067">
                <a:solidFill>
                  <a:schemeClr val="accent2"/>
                </a:solidFill>
              </a:defRPr>
            </a:lvl1pPr>
          </a:lstStyle>
          <a:p>
            <a:fld id="{2901B45F-83E6-41DD-81FE-3D61A4139122}" type="slidenum">
              <a:rPr lang="en-AU" smtClean="0"/>
              <a:pPr/>
              <a:t>‹#›</a:t>
            </a:fld>
            <a:endParaRPr lang="en-AU"/>
          </a:p>
        </p:txBody>
      </p:sp>
      <p:grpSp>
        <p:nvGrpSpPr>
          <p:cNvPr id="26" name="Group 25"/>
          <p:cNvGrpSpPr/>
          <p:nvPr userDrawn="1"/>
        </p:nvGrpSpPr>
        <p:grpSpPr>
          <a:xfrm>
            <a:off x="0" y="6312552"/>
            <a:ext cx="8169600" cy="131233"/>
            <a:chOff x="2317750" y="2519363"/>
            <a:chExt cx="4511675" cy="98425"/>
          </a:xfrm>
        </p:grpSpPr>
        <p:sp>
          <p:nvSpPr>
            <p:cNvPr id="22" name="Rectangle 15"/>
            <p:cNvSpPr>
              <a:spLocks noChangeArrowheads="1"/>
            </p:cNvSpPr>
            <p:nvPr userDrawn="1"/>
          </p:nvSpPr>
          <p:spPr bwMode="auto">
            <a:xfrm>
              <a:off x="2317750" y="2519363"/>
              <a:ext cx="911225" cy="98425"/>
            </a:xfrm>
            <a:prstGeom prst="rect">
              <a:avLst/>
            </a:prstGeom>
            <a:solidFill>
              <a:srgbClr val="F479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3" name="Rectangle 16"/>
            <p:cNvSpPr>
              <a:spLocks noChangeArrowheads="1"/>
            </p:cNvSpPr>
            <p:nvPr userDrawn="1"/>
          </p:nvSpPr>
          <p:spPr bwMode="auto">
            <a:xfrm>
              <a:off x="5473700" y="2519363"/>
              <a:ext cx="911225" cy="98425"/>
            </a:xfrm>
            <a:prstGeom prst="rect">
              <a:avLst/>
            </a:prstGeom>
            <a:solidFill>
              <a:srgbClr val="FBA9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4" name="Rectangle 17"/>
            <p:cNvSpPr>
              <a:spLocks noChangeArrowheads="1"/>
            </p:cNvSpPr>
            <p:nvPr userDrawn="1"/>
          </p:nvSpPr>
          <p:spPr bwMode="auto">
            <a:xfrm>
              <a:off x="3228975" y="2519363"/>
              <a:ext cx="2244725" cy="98425"/>
            </a:xfrm>
            <a:prstGeom prst="rect">
              <a:avLst/>
            </a:prstGeom>
            <a:solidFill>
              <a:srgbClr val="F794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5" name="Rectangle 18"/>
            <p:cNvSpPr>
              <a:spLocks noChangeArrowheads="1"/>
            </p:cNvSpPr>
            <p:nvPr userDrawn="1"/>
          </p:nvSpPr>
          <p:spPr bwMode="auto">
            <a:xfrm>
              <a:off x="6384925" y="2519363"/>
              <a:ext cx="444500" cy="98425"/>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grpSp>
      <p:sp>
        <p:nvSpPr>
          <p:cNvPr id="32" name="Footer Placeholder 31"/>
          <p:cNvSpPr>
            <a:spLocks noGrp="1"/>
          </p:cNvSpPr>
          <p:nvPr>
            <p:ph type="ftr" sz="quarter" idx="3"/>
          </p:nvPr>
        </p:nvSpPr>
        <p:spPr>
          <a:xfrm flipH="1">
            <a:off x="8335017" y="6296094"/>
            <a:ext cx="878447" cy="164148"/>
          </a:xfrm>
          <a:prstGeom prst="rect">
            <a:avLst/>
          </a:prstGeom>
        </p:spPr>
        <p:txBody>
          <a:bodyPr vert="horz" wrap="none" lIns="0" tIns="0" rIns="0" bIns="0" rtlCol="0" anchor="ctr">
            <a:spAutoFit/>
          </a:bodyPr>
          <a:lstStyle>
            <a:lvl1pPr algn="l">
              <a:defRPr sz="1067" u="none">
                <a:solidFill>
                  <a:schemeClr val="tx1">
                    <a:tint val="75000"/>
                  </a:schemeClr>
                </a:solidFill>
              </a:defRPr>
            </a:lvl1pPr>
          </a:lstStyle>
          <a:p>
            <a:r>
              <a:rPr lang="en-AU"/>
              <a:t>aarnet.edu.au </a:t>
            </a:r>
            <a:r>
              <a:rPr lang="en-AU">
                <a:solidFill>
                  <a:schemeClr val="accent1"/>
                </a:solidFill>
              </a:rPr>
              <a:t>|</a:t>
            </a:r>
          </a:p>
        </p:txBody>
      </p:sp>
      <p:grpSp>
        <p:nvGrpSpPr>
          <p:cNvPr id="19" name="Group 18"/>
          <p:cNvGrpSpPr>
            <a:grpSpLocks noChangeAspect="1"/>
          </p:cNvGrpSpPr>
          <p:nvPr userDrawn="1"/>
        </p:nvGrpSpPr>
        <p:grpSpPr bwMode="auto">
          <a:xfrm>
            <a:off x="10785848" y="6234167"/>
            <a:ext cx="886131" cy="288000"/>
            <a:chOff x="-166" y="657"/>
            <a:chExt cx="5926" cy="1926"/>
          </a:xfrm>
        </p:grpSpPr>
        <p:sp>
          <p:nvSpPr>
            <p:cNvPr id="20" name="Freeform 5"/>
            <p:cNvSpPr>
              <a:spLocks/>
            </p:cNvSpPr>
            <p:nvPr userDrawn="1"/>
          </p:nvSpPr>
          <p:spPr bwMode="auto">
            <a:xfrm>
              <a:off x="5367" y="1187"/>
              <a:ext cx="393" cy="818"/>
            </a:xfrm>
            <a:custGeom>
              <a:avLst/>
              <a:gdLst>
                <a:gd name="T0" fmla="*/ 2250 w 2250"/>
                <a:gd name="T1" fmla="*/ 4035 h 4678"/>
                <a:gd name="T2" fmla="*/ 2250 w 2250"/>
                <a:gd name="T3" fmla="*/ 4576 h 4678"/>
                <a:gd name="T4" fmla="*/ 1881 w 2250"/>
                <a:gd name="T5" fmla="*/ 4649 h 4678"/>
                <a:gd name="T6" fmla="*/ 1524 w 2250"/>
                <a:gd name="T7" fmla="*/ 4678 h 4678"/>
                <a:gd name="T8" fmla="*/ 692 w 2250"/>
                <a:gd name="T9" fmla="*/ 4384 h 4678"/>
                <a:gd name="T10" fmla="*/ 407 w 2250"/>
                <a:gd name="T11" fmla="*/ 3438 h 4678"/>
                <a:gd name="T12" fmla="*/ 407 w 2250"/>
                <a:gd name="T13" fmla="*/ 1535 h 4678"/>
                <a:gd name="T14" fmla="*/ 0 w 2250"/>
                <a:gd name="T15" fmla="*/ 1535 h 4678"/>
                <a:gd name="T16" fmla="*/ 0 w 2250"/>
                <a:gd name="T17" fmla="*/ 1025 h 4678"/>
                <a:gd name="T18" fmla="*/ 407 w 2250"/>
                <a:gd name="T19" fmla="*/ 1025 h 4678"/>
                <a:gd name="T20" fmla="*/ 407 w 2250"/>
                <a:gd name="T21" fmla="*/ 0 h 4678"/>
                <a:gd name="T22" fmla="*/ 1011 w 2250"/>
                <a:gd name="T23" fmla="*/ 0 h 4678"/>
                <a:gd name="T24" fmla="*/ 1011 w 2250"/>
                <a:gd name="T25" fmla="*/ 1025 h 4678"/>
                <a:gd name="T26" fmla="*/ 2250 w 2250"/>
                <a:gd name="T27" fmla="*/ 1025 h 4678"/>
                <a:gd name="T28" fmla="*/ 2250 w 2250"/>
                <a:gd name="T29" fmla="*/ 1535 h 4678"/>
                <a:gd name="T30" fmla="*/ 1011 w 2250"/>
                <a:gd name="T31" fmla="*/ 1535 h 4678"/>
                <a:gd name="T32" fmla="*/ 1011 w 2250"/>
                <a:gd name="T33" fmla="*/ 3169 h 4678"/>
                <a:gd name="T34" fmla="*/ 1024 w 2250"/>
                <a:gd name="T35" fmla="*/ 3610 h 4678"/>
                <a:gd name="T36" fmla="*/ 1113 w 2250"/>
                <a:gd name="T37" fmla="*/ 3907 h 4678"/>
                <a:gd name="T38" fmla="*/ 1307 w 2250"/>
                <a:gd name="T39" fmla="*/ 4094 h 4678"/>
                <a:gd name="T40" fmla="*/ 1682 w 2250"/>
                <a:gd name="T41" fmla="*/ 4153 h 4678"/>
                <a:gd name="T42" fmla="*/ 1988 w 2250"/>
                <a:gd name="T43" fmla="*/ 4111 h 4678"/>
                <a:gd name="T44" fmla="*/ 2219 w 2250"/>
                <a:gd name="T45" fmla="*/ 4035 h 4678"/>
                <a:gd name="T46" fmla="*/ 2250 w 2250"/>
                <a:gd name="T47" fmla="*/ 4035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50" h="4678">
                  <a:moveTo>
                    <a:pt x="2250" y="4035"/>
                  </a:moveTo>
                  <a:cubicBezTo>
                    <a:pt x="2250" y="4576"/>
                    <a:pt x="2250" y="4576"/>
                    <a:pt x="2250" y="4576"/>
                  </a:cubicBezTo>
                  <a:cubicBezTo>
                    <a:pt x="2138" y="4606"/>
                    <a:pt x="2015" y="4631"/>
                    <a:pt x="1881" y="4649"/>
                  </a:cubicBezTo>
                  <a:cubicBezTo>
                    <a:pt x="1748" y="4669"/>
                    <a:pt x="1628" y="4678"/>
                    <a:pt x="1524" y="4678"/>
                  </a:cubicBezTo>
                  <a:cubicBezTo>
                    <a:pt x="1159" y="4678"/>
                    <a:pt x="881" y="4580"/>
                    <a:pt x="692" y="4384"/>
                  </a:cubicBezTo>
                  <a:cubicBezTo>
                    <a:pt x="500" y="4186"/>
                    <a:pt x="407" y="3872"/>
                    <a:pt x="407" y="3438"/>
                  </a:cubicBezTo>
                  <a:cubicBezTo>
                    <a:pt x="407" y="1535"/>
                    <a:pt x="407" y="1535"/>
                    <a:pt x="407" y="1535"/>
                  </a:cubicBezTo>
                  <a:cubicBezTo>
                    <a:pt x="0" y="1535"/>
                    <a:pt x="0" y="1535"/>
                    <a:pt x="0" y="1535"/>
                  </a:cubicBezTo>
                  <a:cubicBezTo>
                    <a:pt x="0" y="1025"/>
                    <a:pt x="0" y="1025"/>
                    <a:pt x="0" y="1025"/>
                  </a:cubicBezTo>
                  <a:cubicBezTo>
                    <a:pt x="407" y="1025"/>
                    <a:pt x="407" y="1025"/>
                    <a:pt x="407" y="1025"/>
                  </a:cubicBezTo>
                  <a:cubicBezTo>
                    <a:pt x="407" y="0"/>
                    <a:pt x="407" y="0"/>
                    <a:pt x="407" y="0"/>
                  </a:cubicBezTo>
                  <a:cubicBezTo>
                    <a:pt x="1011" y="0"/>
                    <a:pt x="1011" y="0"/>
                    <a:pt x="1011" y="0"/>
                  </a:cubicBezTo>
                  <a:cubicBezTo>
                    <a:pt x="1011" y="1025"/>
                    <a:pt x="1011" y="1025"/>
                    <a:pt x="1011" y="1025"/>
                  </a:cubicBezTo>
                  <a:cubicBezTo>
                    <a:pt x="2250" y="1025"/>
                    <a:pt x="2250" y="1025"/>
                    <a:pt x="2250" y="1025"/>
                  </a:cubicBezTo>
                  <a:cubicBezTo>
                    <a:pt x="2250" y="1535"/>
                    <a:pt x="2250" y="1535"/>
                    <a:pt x="2250" y="1535"/>
                  </a:cubicBezTo>
                  <a:cubicBezTo>
                    <a:pt x="1011" y="1535"/>
                    <a:pt x="1011" y="1535"/>
                    <a:pt x="1011" y="1535"/>
                  </a:cubicBezTo>
                  <a:cubicBezTo>
                    <a:pt x="1011" y="3169"/>
                    <a:pt x="1011" y="3169"/>
                    <a:pt x="1011" y="3169"/>
                  </a:cubicBezTo>
                  <a:cubicBezTo>
                    <a:pt x="1011" y="3357"/>
                    <a:pt x="1016" y="3503"/>
                    <a:pt x="1024" y="3610"/>
                  </a:cubicBezTo>
                  <a:cubicBezTo>
                    <a:pt x="1032" y="3716"/>
                    <a:pt x="1062" y="3814"/>
                    <a:pt x="1113" y="3907"/>
                  </a:cubicBezTo>
                  <a:cubicBezTo>
                    <a:pt x="1161" y="3992"/>
                    <a:pt x="1225" y="4055"/>
                    <a:pt x="1307" y="4094"/>
                  </a:cubicBezTo>
                  <a:cubicBezTo>
                    <a:pt x="1388" y="4134"/>
                    <a:pt x="1515" y="4153"/>
                    <a:pt x="1682" y="4153"/>
                  </a:cubicBezTo>
                  <a:cubicBezTo>
                    <a:pt x="1779" y="4153"/>
                    <a:pt x="1883" y="4140"/>
                    <a:pt x="1988" y="4111"/>
                  </a:cubicBezTo>
                  <a:cubicBezTo>
                    <a:pt x="2095" y="4081"/>
                    <a:pt x="2173" y="4055"/>
                    <a:pt x="2219" y="4035"/>
                  </a:cubicBezTo>
                  <a:lnTo>
                    <a:pt x="2250" y="4035"/>
                  </a:ln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1" name="Freeform 6"/>
            <p:cNvSpPr>
              <a:spLocks noEditPoints="1"/>
            </p:cNvSpPr>
            <p:nvPr userDrawn="1"/>
          </p:nvSpPr>
          <p:spPr bwMode="auto">
            <a:xfrm>
              <a:off x="4777" y="1350"/>
              <a:ext cx="569" cy="656"/>
            </a:xfrm>
            <a:custGeom>
              <a:avLst/>
              <a:gdLst>
                <a:gd name="T0" fmla="*/ 480 w 3253"/>
                <a:gd name="T1" fmla="*/ 515 h 3755"/>
                <a:gd name="T2" fmla="*/ 1742 w 3253"/>
                <a:gd name="T3" fmla="*/ 0 h 3755"/>
                <a:gd name="T4" fmla="*/ 2862 w 3253"/>
                <a:gd name="T5" fmla="*/ 424 h 3755"/>
                <a:gd name="T6" fmla="*/ 3253 w 3253"/>
                <a:gd name="T7" fmla="*/ 1627 h 3755"/>
                <a:gd name="T8" fmla="*/ 3253 w 3253"/>
                <a:gd name="T9" fmla="*/ 1955 h 3755"/>
                <a:gd name="T10" fmla="*/ 612 w 3253"/>
                <a:gd name="T11" fmla="*/ 1955 h 3755"/>
                <a:gd name="T12" fmla="*/ 712 w 3253"/>
                <a:gd name="T13" fmla="*/ 2527 h 3755"/>
                <a:gd name="T14" fmla="*/ 984 w 3253"/>
                <a:gd name="T15" fmla="*/ 2926 h 3755"/>
                <a:gd name="T16" fmla="*/ 1380 w 3253"/>
                <a:gd name="T17" fmla="*/ 3156 h 3755"/>
                <a:gd name="T18" fmla="*/ 1886 w 3253"/>
                <a:gd name="T19" fmla="*/ 3232 h 3755"/>
                <a:gd name="T20" fmla="*/ 2621 w 3253"/>
                <a:gd name="T21" fmla="*/ 3085 h 3755"/>
                <a:gd name="T22" fmla="*/ 3148 w 3253"/>
                <a:gd name="T23" fmla="*/ 2796 h 3755"/>
                <a:gd name="T24" fmla="*/ 3181 w 3253"/>
                <a:gd name="T25" fmla="*/ 2796 h 3755"/>
                <a:gd name="T26" fmla="*/ 3181 w 3253"/>
                <a:gd name="T27" fmla="*/ 3454 h 3755"/>
                <a:gd name="T28" fmla="*/ 2559 w 3253"/>
                <a:gd name="T29" fmla="*/ 3670 h 3755"/>
                <a:gd name="T30" fmla="*/ 1891 w 3253"/>
                <a:gd name="T31" fmla="*/ 3755 h 3755"/>
                <a:gd name="T32" fmla="*/ 500 w 3253"/>
                <a:gd name="T33" fmla="*/ 3274 h 3755"/>
                <a:gd name="T34" fmla="*/ 0 w 3253"/>
                <a:gd name="T35" fmla="*/ 1907 h 3755"/>
                <a:gd name="T36" fmla="*/ 480 w 3253"/>
                <a:gd name="T37" fmla="*/ 515 h 3755"/>
                <a:gd name="T38" fmla="*/ 2670 w 3253"/>
                <a:gd name="T39" fmla="*/ 1491 h 3755"/>
                <a:gd name="T40" fmla="*/ 2430 w 3253"/>
                <a:gd name="T41" fmla="*/ 755 h 3755"/>
                <a:gd name="T42" fmla="*/ 1713 w 3253"/>
                <a:gd name="T43" fmla="*/ 495 h 3755"/>
                <a:gd name="T44" fmla="*/ 939 w 3253"/>
                <a:gd name="T45" fmla="*/ 780 h 3755"/>
                <a:gd name="T46" fmla="*/ 612 w 3253"/>
                <a:gd name="T47" fmla="*/ 1491 h 3755"/>
                <a:gd name="T48" fmla="*/ 2670 w 3253"/>
                <a:gd name="T49" fmla="*/ 1491 h 3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53" h="3755">
                  <a:moveTo>
                    <a:pt x="480" y="515"/>
                  </a:moveTo>
                  <a:cubicBezTo>
                    <a:pt x="799" y="171"/>
                    <a:pt x="1221" y="0"/>
                    <a:pt x="1742" y="0"/>
                  </a:cubicBezTo>
                  <a:cubicBezTo>
                    <a:pt x="2226" y="0"/>
                    <a:pt x="2598" y="141"/>
                    <a:pt x="2862" y="424"/>
                  </a:cubicBezTo>
                  <a:cubicBezTo>
                    <a:pt x="3123" y="706"/>
                    <a:pt x="3253" y="1107"/>
                    <a:pt x="3253" y="1627"/>
                  </a:cubicBezTo>
                  <a:cubicBezTo>
                    <a:pt x="3253" y="1955"/>
                    <a:pt x="3253" y="1955"/>
                    <a:pt x="3253" y="1955"/>
                  </a:cubicBezTo>
                  <a:cubicBezTo>
                    <a:pt x="612" y="1955"/>
                    <a:pt x="612" y="1955"/>
                    <a:pt x="612" y="1955"/>
                  </a:cubicBezTo>
                  <a:cubicBezTo>
                    <a:pt x="612" y="2173"/>
                    <a:pt x="645" y="2364"/>
                    <a:pt x="712" y="2527"/>
                  </a:cubicBezTo>
                  <a:cubicBezTo>
                    <a:pt x="778" y="2689"/>
                    <a:pt x="869" y="2822"/>
                    <a:pt x="984" y="2926"/>
                  </a:cubicBezTo>
                  <a:cubicBezTo>
                    <a:pt x="1096" y="3028"/>
                    <a:pt x="1227" y="3105"/>
                    <a:pt x="1380" y="3156"/>
                  </a:cubicBezTo>
                  <a:cubicBezTo>
                    <a:pt x="1532" y="3205"/>
                    <a:pt x="1701" y="3232"/>
                    <a:pt x="1886" y="3232"/>
                  </a:cubicBezTo>
                  <a:cubicBezTo>
                    <a:pt x="2129" y="3232"/>
                    <a:pt x="2374" y="3182"/>
                    <a:pt x="2621" y="3085"/>
                  </a:cubicBezTo>
                  <a:cubicBezTo>
                    <a:pt x="2866" y="2986"/>
                    <a:pt x="3042" y="2891"/>
                    <a:pt x="3148" y="2796"/>
                  </a:cubicBezTo>
                  <a:cubicBezTo>
                    <a:pt x="3181" y="2796"/>
                    <a:pt x="3181" y="2796"/>
                    <a:pt x="3181" y="2796"/>
                  </a:cubicBezTo>
                  <a:cubicBezTo>
                    <a:pt x="3181" y="3454"/>
                    <a:pt x="3181" y="3454"/>
                    <a:pt x="3181" y="3454"/>
                  </a:cubicBezTo>
                  <a:cubicBezTo>
                    <a:pt x="2977" y="3539"/>
                    <a:pt x="2769" y="3612"/>
                    <a:pt x="2559" y="3670"/>
                  </a:cubicBezTo>
                  <a:cubicBezTo>
                    <a:pt x="2346" y="3727"/>
                    <a:pt x="2124" y="3755"/>
                    <a:pt x="1891" y="3755"/>
                  </a:cubicBezTo>
                  <a:cubicBezTo>
                    <a:pt x="1296" y="3755"/>
                    <a:pt x="832" y="3595"/>
                    <a:pt x="500" y="3274"/>
                  </a:cubicBezTo>
                  <a:cubicBezTo>
                    <a:pt x="166" y="2954"/>
                    <a:pt x="0" y="2498"/>
                    <a:pt x="0" y="1907"/>
                  </a:cubicBezTo>
                  <a:cubicBezTo>
                    <a:pt x="0" y="1323"/>
                    <a:pt x="159" y="859"/>
                    <a:pt x="480" y="515"/>
                  </a:cubicBezTo>
                  <a:close/>
                  <a:moveTo>
                    <a:pt x="2670" y="1491"/>
                  </a:moveTo>
                  <a:cubicBezTo>
                    <a:pt x="2669" y="1173"/>
                    <a:pt x="2588" y="928"/>
                    <a:pt x="2430" y="755"/>
                  </a:cubicBezTo>
                  <a:cubicBezTo>
                    <a:pt x="2274" y="581"/>
                    <a:pt x="2034" y="495"/>
                    <a:pt x="1713" y="495"/>
                  </a:cubicBezTo>
                  <a:cubicBezTo>
                    <a:pt x="1389" y="495"/>
                    <a:pt x="1130" y="590"/>
                    <a:pt x="939" y="780"/>
                  </a:cubicBezTo>
                  <a:cubicBezTo>
                    <a:pt x="747" y="969"/>
                    <a:pt x="638" y="1207"/>
                    <a:pt x="612" y="1491"/>
                  </a:cubicBezTo>
                  <a:lnTo>
                    <a:pt x="2670" y="1491"/>
                  </a:ln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7" name="Freeform 7"/>
            <p:cNvSpPr>
              <a:spLocks/>
            </p:cNvSpPr>
            <p:nvPr userDrawn="1"/>
          </p:nvSpPr>
          <p:spPr bwMode="auto">
            <a:xfrm>
              <a:off x="4210" y="1350"/>
              <a:ext cx="524" cy="642"/>
            </a:xfrm>
            <a:custGeom>
              <a:avLst/>
              <a:gdLst>
                <a:gd name="T0" fmla="*/ 605 w 2995"/>
                <a:gd name="T1" fmla="*/ 497 h 3674"/>
                <a:gd name="T2" fmla="*/ 1188 w 2995"/>
                <a:gd name="T3" fmla="*/ 131 h 3674"/>
                <a:gd name="T4" fmla="*/ 1807 w 2995"/>
                <a:gd name="T5" fmla="*/ 0 h 3674"/>
                <a:gd name="T6" fmla="*/ 2691 w 2995"/>
                <a:gd name="T7" fmla="*/ 348 h 3674"/>
                <a:gd name="T8" fmla="*/ 2995 w 2995"/>
                <a:gd name="T9" fmla="*/ 1354 h 3674"/>
                <a:gd name="T10" fmla="*/ 2995 w 2995"/>
                <a:gd name="T11" fmla="*/ 3674 h 3674"/>
                <a:gd name="T12" fmla="*/ 2391 w 2995"/>
                <a:gd name="T13" fmla="*/ 3674 h 3674"/>
                <a:gd name="T14" fmla="*/ 2391 w 2995"/>
                <a:gd name="T15" fmla="*/ 1640 h 3674"/>
                <a:gd name="T16" fmla="*/ 2361 w 2995"/>
                <a:gd name="T17" fmla="*/ 1178 h 3674"/>
                <a:gd name="T18" fmla="*/ 2256 w 2995"/>
                <a:gd name="T19" fmla="*/ 841 h 3674"/>
                <a:gd name="T20" fmla="*/ 2026 w 2995"/>
                <a:gd name="T21" fmla="*/ 641 h 3674"/>
                <a:gd name="T22" fmla="*/ 1636 w 2995"/>
                <a:gd name="T23" fmla="*/ 575 h 3674"/>
                <a:gd name="T24" fmla="*/ 1121 w 2995"/>
                <a:gd name="T25" fmla="*/ 697 h 3674"/>
                <a:gd name="T26" fmla="*/ 605 w 2995"/>
                <a:gd name="T27" fmla="*/ 1007 h 3674"/>
                <a:gd name="T28" fmla="*/ 605 w 2995"/>
                <a:gd name="T29" fmla="*/ 3674 h 3674"/>
                <a:gd name="T30" fmla="*/ 0 w 2995"/>
                <a:gd name="T31" fmla="*/ 3674 h 3674"/>
                <a:gd name="T32" fmla="*/ 0 w 2995"/>
                <a:gd name="T33" fmla="*/ 95 h 3674"/>
                <a:gd name="T34" fmla="*/ 605 w 2995"/>
                <a:gd name="T35" fmla="*/ 95 h 3674"/>
                <a:gd name="T36" fmla="*/ 605 w 2995"/>
                <a:gd name="T37" fmla="*/ 497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95" h="3674">
                  <a:moveTo>
                    <a:pt x="605" y="497"/>
                  </a:moveTo>
                  <a:cubicBezTo>
                    <a:pt x="793" y="340"/>
                    <a:pt x="987" y="218"/>
                    <a:pt x="1188" y="131"/>
                  </a:cubicBezTo>
                  <a:cubicBezTo>
                    <a:pt x="1389" y="44"/>
                    <a:pt x="1595" y="0"/>
                    <a:pt x="1807" y="0"/>
                  </a:cubicBezTo>
                  <a:cubicBezTo>
                    <a:pt x="2193" y="0"/>
                    <a:pt x="2488" y="116"/>
                    <a:pt x="2691" y="348"/>
                  </a:cubicBezTo>
                  <a:cubicBezTo>
                    <a:pt x="2895" y="582"/>
                    <a:pt x="2995" y="916"/>
                    <a:pt x="2995" y="1354"/>
                  </a:cubicBezTo>
                  <a:cubicBezTo>
                    <a:pt x="2995" y="3674"/>
                    <a:pt x="2995" y="3674"/>
                    <a:pt x="2995" y="3674"/>
                  </a:cubicBezTo>
                  <a:cubicBezTo>
                    <a:pt x="2391" y="3674"/>
                    <a:pt x="2391" y="3674"/>
                    <a:pt x="2391" y="3674"/>
                  </a:cubicBezTo>
                  <a:cubicBezTo>
                    <a:pt x="2391" y="1640"/>
                    <a:pt x="2391" y="1640"/>
                    <a:pt x="2391" y="1640"/>
                  </a:cubicBezTo>
                  <a:cubicBezTo>
                    <a:pt x="2391" y="1476"/>
                    <a:pt x="2381" y="1323"/>
                    <a:pt x="2361" y="1178"/>
                  </a:cubicBezTo>
                  <a:cubicBezTo>
                    <a:pt x="2344" y="1035"/>
                    <a:pt x="2307" y="923"/>
                    <a:pt x="2256" y="841"/>
                  </a:cubicBezTo>
                  <a:cubicBezTo>
                    <a:pt x="2204" y="752"/>
                    <a:pt x="2126" y="684"/>
                    <a:pt x="2026" y="641"/>
                  </a:cubicBezTo>
                  <a:cubicBezTo>
                    <a:pt x="1925" y="597"/>
                    <a:pt x="1796" y="575"/>
                    <a:pt x="1636" y="575"/>
                  </a:cubicBezTo>
                  <a:cubicBezTo>
                    <a:pt x="1471" y="575"/>
                    <a:pt x="1298" y="617"/>
                    <a:pt x="1121" y="697"/>
                  </a:cubicBezTo>
                  <a:cubicBezTo>
                    <a:pt x="941" y="778"/>
                    <a:pt x="768" y="882"/>
                    <a:pt x="605" y="1007"/>
                  </a:cubicBezTo>
                  <a:cubicBezTo>
                    <a:pt x="605" y="3674"/>
                    <a:pt x="605" y="3674"/>
                    <a:pt x="605" y="3674"/>
                  </a:cubicBezTo>
                  <a:cubicBezTo>
                    <a:pt x="0" y="3674"/>
                    <a:pt x="0" y="3674"/>
                    <a:pt x="0" y="3674"/>
                  </a:cubicBezTo>
                  <a:cubicBezTo>
                    <a:pt x="0" y="95"/>
                    <a:pt x="0" y="95"/>
                    <a:pt x="0" y="95"/>
                  </a:cubicBezTo>
                  <a:cubicBezTo>
                    <a:pt x="605" y="95"/>
                    <a:pt x="605" y="95"/>
                    <a:pt x="605" y="95"/>
                  </a:cubicBezTo>
                  <a:lnTo>
                    <a:pt x="605" y="497"/>
                  </a:ln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8" name="Freeform 8"/>
            <p:cNvSpPr>
              <a:spLocks/>
            </p:cNvSpPr>
            <p:nvPr userDrawn="1"/>
          </p:nvSpPr>
          <p:spPr bwMode="auto">
            <a:xfrm>
              <a:off x="3679" y="1361"/>
              <a:ext cx="455" cy="631"/>
            </a:xfrm>
            <a:custGeom>
              <a:avLst/>
              <a:gdLst>
                <a:gd name="T0" fmla="*/ 2604 w 2604"/>
                <a:gd name="T1" fmla="*/ 14 h 3609"/>
                <a:gd name="T2" fmla="*/ 2604 w 2604"/>
                <a:gd name="T3" fmla="*/ 1116 h 3609"/>
                <a:gd name="T4" fmla="*/ 2502 w 2604"/>
                <a:gd name="T5" fmla="*/ 1116 h 3609"/>
                <a:gd name="T6" fmla="*/ 2267 w 2604"/>
                <a:gd name="T7" fmla="*/ 1077 h 3609"/>
                <a:gd name="T8" fmla="*/ 1995 w 2604"/>
                <a:gd name="T9" fmla="*/ 1063 h 3609"/>
                <a:gd name="T10" fmla="*/ 1563 w 2604"/>
                <a:gd name="T11" fmla="*/ 1096 h 3609"/>
                <a:gd name="T12" fmla="*/ 1158 w 2604"/>
                <a:gd name="T13" fmla="*/ 1205 h 3609"/>
                <a:gd name="T14" fmla="*/ 1158 w 2604"/>
                <a:gd name="T15" fmla="*/ 3609 h 3609"/>
                <a:gd name="T16" fmla="*/ 0 w 2604"/>
                <a:gd name="T17" fmla="*/ 3609 h 3609"/>
                <a:gd name="T18" fmla="*/ 0 w 2604"/>
                <a:gd name="T19" fmla="*/ 15 h 3609"/>
                <a:gd name="T20" fmla="*/ 1158 w 2604"/>
                <a:gd name="T21" fmla="*/ 15 h 3609"/>
                <a:gd name="T22" fmla="*/ 1158 w 2604"/>
                <a:gd name="T23" fmla="*/ 545 h 3609"/>
                <a:gd name="T24" fmla="*/ 1817 w 2604"/>
                <a:gd name="T25" fmla="*/ 109 h 3609"/>
                <a:gd name="T26" fmla="*/ 2334 w 2604"/>
                <a:gd name="T27" fmla="*/ 0 h 3609"/>
                <a:gd name="T28" fmla="*/ 2471 w 2604"/>
                <a:gd name="T29" fmla="*/ 4 h 3609"/>
                <a:gd name="T30" fmla="*/ 2604 w 2604"/>
                <a:gd name="T31" fmla="*/ 14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04" h="3609">
                  <a:moveTo>
                    <a:pt x="2604" y="14"/>
                  </a:moveTo>
                  <a:cubicBezTo>
                    <a:pt x="2604" y="1116"/>
                    <a:pt x="2604" y="1116"/>
                    <a:pt x="2604" y="1116"/>
                  </a:cubicBezTo>
                  <a:cubicBezTo>
                    <a:pt x="2502" y="1116"/>
                    <a:pt x="2502" y="1116"/>
                    <a:pt x="2502" y="1116"/>
                  </a:cubicBezTo>
                  <a:cubicBezTo>
                    <a:pt x="2454" y="1098"/>
                    <a:pt x="2375" y="1085"/>
                    <a:pt x="2267" y="1077"/>
                  </a:cubicBezTo>
                  <a:cubicBezTo>
                    <a:pt x="2158" y="1068"/>
                    <a:pt x="2067" y="1063"/>
                    <a:pt x="1995" y="1063"/>
                  </a:cubicBezTo>
                  <a:cubicBezTo>
                    <a:pt x="1832" y="1063"/>
                    <a:pt x="1687" y="1075"/>
                    <a:pt x="1563" y="1096"/>
                  </a:cubicBezTo>
                  <a:cubicBezTo>
                    <a:pt x="1437" y="1118"/>
                    <a:pt x="1302" y="1152"/>
                    <a:pt x="1158" y="1205"/>
                  </a:cubicBezTo>
                  <a:cubicBezTo>
                    <a:pt x="1158" y="3609"/>
                    <a:pt x="1158" y="3609"/>
                    <a:pt x="1158" y="3609"/>
                  </a:cubicBezTo>
                  <a:cubicBezTo>
                    <a:pt x="0" y="3609"/>
                    <a:pt x="0" y="3609"/>
                    <a:pt x="0" y="3609"/>
                  </a:cubicBezTo>
                  <a:cubicBezTo>
                    <a:pt x="0" y="15"/>
                    <a:pt x="0" y="15"/>
                    <a:pt x="0" y="15"/>
                  </a:cubicBezTo>
                  <a:cubicBezTo>
                    <a:pt x="1158" y="15"/>
                    <a:pt x="1158" y="15"/>
                    <a:pt x="1158" y="15"/>
                  </a:cubicBezTo>
                  <a:cubicBezTo>
                    <a:pt x="1158" y="545"/>
                    <a:pt x="1158" y="545"/>
                    <a:pt x="1158" y="545"/>
                  </a:cubicBezTo>
                  <a:cubicBezTo>
                    <a:pt x="1411" y="326"/>
                    <a:pt x="1632" y="181"/>
                    <a:pt x="1817" y="109"/>
                  </a:cubicBezTo>
                  <a:cubicBezTo>
                    <a:pt x="2005" y="37"/>
                    <a:pt x="2176" y="0"/>
                    <a:pt x="2334" y="0"/>
                  </a:cubicBezTo>
                  <a:cubicBezTo>
                    <a:pt x="2374" y="0"/>
                    <a:pt x="2420" y="2"/>
                    <a:pt x="2471" y="4"/>
                  </a:cubicBezTo>
                  <a:cubicBezTo>
                    <a:pt x="2522" y="7"/>
                    <a:pt x="2566" y="10"/>
                    <a:pt x="2604" y="14"/>
                  </a:cubicBez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29" name="Freeform 9"/>
            <p:cNvSpPr>
              <a:spLocks noEditPoints="1"/>
            </p:cNvSpPr>
            <p:nvPr userDrawn="1"/>
          </p:nvSpPr>
          <p:spPr bwMode="auto">
            <a:xfrm>
              <a:off x="2981" y="1344"/>
              <a:ext cx="627" cy="665"/>
            </a:xfrm>
            <a:custGeom>
              <a:avLst/>
              <a:gdLst>
                <a:gd name="T0" fmla="*/ 423 w 3586"/>
                <a:gd name="T1" fmla="*/ 1048 h 3800"/>
                <a:gd name="T2" fmla="*/ 318 w 3586"/>
                <a:gd name="T3" fmla="*/ 1048 h 3800"/>
                <a:gd name="T4" fmla="*/ 318 w 3586"/>
                <a:gd name="T5" fmla="*/ 179 h 3800"/>
                <a:gd name="T6" fmla="*/ 910 w 3586"/>
                <a:gd name="T7" fmla="*/ 66 h 3800"/>
                <a:gd name="T8" fmla="*/ 1733 w 3586"/>
                <a:gd name="T9" fmla="*/ 0 h 3800"/>
                <a:gd name="T10" fmla="*/ 3150 w 3586"/>
                <a:gd name="T11" fmla="*/ 303 h 3800"/>
                <a:gd name="T12" fmla="*/ 3586 w 3586"/>
                <a:gd name="T13" fmla="*/ 1254 h 3800"/>
                <a:gd name="T14" fmla="*/ 3586 w 3586"/>
                <a:gd name="T15" fmla="*/ 3704 h 3800"/>
                <a:gd name="T16" fmla="*/ 2444 w 3586"/>
                <a:gd name="T17" fmla="*/ 3704 h 3800"/>
                <a:gd name="T18" fmla="*/ 2444 w 3586"/>
                <a:gd name="T19" fmla="*/ 3323 h 3800"/>
                <a:gd name="T20" fmla="*/ 2214 w 3586"/>
                <a:gd name="T21" fmla="*/ 3494 h 3800"/>
                <a:gd name="T22" fmla="*/ 1954 w 3586"/>
                <a:gd name="T23" fmla="*/ 3650 h 3800"/>
                <a:gd name="T24" fmla="*/ 1603 w 3586"/>
                <a:gd name="T25" fmla="*/ 3764 h 3800"/>
                <a:gd name="T26" fmla="*/ 1203 w 3586"/>
                <a:gd name="T27" fmla="*/ 3800 h 3800"/>
                <a:gd name="T28" fmla="*/ 346 w 3586"/>
                <a:gd name="T29" fmla="*/ 3482 h 3800"/>
                <a:gd name="T30" fmla="*/ 0 w 3586"/>
                <a:gd name="T31" fmla="*/ 2671 h 3800"/>
                <a:gd name="T32" fmla="*/ 176 w 3586"/>
                <a:gd name="T33" fmla="*/ 2026 h 3800"/>
                <a:gd name="T34" fmla="*/ 676 w 3586"/>
                <a:gd name="T35" fmla="*/ 1631 h 3800"/>
                <a:gd name="T36" fmla="*/ 1468 w 3586"/>
                <a:gd name="T37" fmla="*/ 1425 h 3800"/>
                <a:gd name="T38" fmla="*/ 2449 w 3586"/>
                <a:gd name="T39" fmla="*/ 1336 h 3800"/>
                <a:gd name="T40" fmla="*/ 2449 w 3586"/>
                <a:gd name="T41" fmla="*/ 1317 h 3800"/>
                <a:gd name="T42" fmla="*/ 2207 w 3586"/>
                <a:gd name="T43" fmla="*/ 903 h 3800"/>
                <a:gd name="T44" fmla="*/ 1493 w 3586"/>
                <a:gd name="T45" fmla="*/ 790 h 3800"/>
                <a:gd name="T46" fmla="*/ 886 w 3586"/>
                <a:gd name="T47" fmla="*/ 892 h 3800"/>
                <a:gd name="T48" fmla="*/ 423 w 3586"/>
                <a:gd name="T49" fmla="*/ 1048 h 3800"/>
                <a:gd name="T50" fmla="*/ 2444 w 3586"/>
                <a:gd name="T51" fmla="*/ 2763 h 3800"/>
                <a:gd name="T52" fmla="*/ 2444 w 3586"/>
                <a:gd name="T53" fmla="*/ 2014 h 3800"/>
                <a:gd name="T54" fmla="*/ 1939 w 3586"/>
                <a:gd name="T55" fmla="*/ 2067 h 3800"/>
                <a:gd name="T56" fmla="*/ 1527 w 3586"/>
                <a:gd name="T57" fmla="*/ 2146 h 3800"/>
                <a:gd name="T58" fmla="*/ 1264 w 3586"/>
                <a:gd name="T59" fmla="*/ 2304 h 3800"/>
                <a:gd name="T60" fmla="*/ 1173 w 3586"/>
                <a:gd name="T61" fmla="*/ 2577 h 3800"/>
                <a:gd name="T62" fmla="*/ 1193 w 3586"/>
                <a:gd name="T63" fmla="*/ 2760 h 3800"/>
                <a:gd name="T64" fmla="*/ 1289 w 3586"/>
                <a:gd name="T65" fmla="*/ 2893 h 3800"/>
                <a:gd name="T66" fmla="*/ 1465 w 3586"/>
                <a:gd name="T67" fmla="*/ 2987 h 3800"/>
                <a:gd name="T68" fmla="*/ 1784 w 3586"/>
                <a:gd name="T69" fmla="*/ 3018 h 3800"/>
                <a:gd name="T70" fmla="*/ 2133 w 3586"/>
                <a:gd name="T71" fmla="*/ 2947 h 3800"/>
                <a:gd name="T72" fmla="*/ 2444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423" y="1048"/>
                  </a:moveTo>
                  <a:cubicBezTo>
                    <a:pt x="318" y="1048"/>
                    <a:pt x="318" y="1048"/>
                    <a:pt x="318" y="1048"/>
                  </a:cubicBezTo>
                  <a:cubicBezTo>
                    <a:pt x="318" y="179"/>
                    <a:pt x="318" y="179"/>
                    <a:pt x="318" y="179"/>
                  </a:cubicBezTo>
                  <a:cubicBezTo>
                    <a:pt x="440" y="148"/>
                    <a:pt x="637" y="110"/>
                    <a:pt x="910" y="66"/>
                  </a:cubicBezTo>
                  <a:cubicBezTo>
                    <a:pt x="1185" y="23"/>
                    <a:pt x="1458" y="0"/>
                    <a:pt x="1733" y="0"/>
                  </a:cubicBezTo>
                  <a:cubicBezTo>
                    <a:pt x="2388" y="0"/>
                    <a:pt x="2860" y="102"/>
                    <a:pt x="3150" y="303"/>
                  </a:cubicBezTo>
                  <a:cubicBezTo>
                    <a:pt x="3441" y="505"/>
                    <a:pt x="3586" y="823"/>
                    <a:pt x="3586" y="1254"/>
                  </a:cubicBezTo>
                  <a:cubicBezTo>
                    <a:pt x="3586" y="3704"/>
                    <a:pt x="3586" y="3704"/>
                    <a:pt x="3586" y="3704"/>
                  </a:cubicBezTo>
                  <a:cubicBezTo>
                    <a:pt x="2444" y="3704"/>
                    <a:pt x="2444" y="3704"/>
                    <a:pt x="2444" y="3704"/>
                  </a:cubicBezTo>
                  <a:cubicBezTo>
                    <a:pt x="2444" y="3323"/>
                    <a:pt x="2444" y="3323"/>
                    <a:pt x="2444" y="3323"/>
                  </a:cubicBezTo>
                  <a:cubicBezTo>
                    <a:pt x="2381" y="3370"/>
                    <a:pt x="2304" y="3426"/>
                    <a:pt x="2214" y="3494"/>
                  </a:cubicBezTo>
                  <a:cubicBezTo>
                    <a:pt x="2121" y="3560"/>
                    <a:pt x="2034" y="3612"/>
                    <a:pt x="1954" y="3650"/>
                  </a:cubicBezTo>
                  <a:cubicBezTo>
                    <a:pt x="1842" y="3701"/>
                    <a:pt x="1723" y="3739"/>
                    <a:pt x="1603" y="3764"/>
                  </a:cubicBezTo>
                  <a:cubicBezTo>
                    <a:pt x="1481" y="3788"/>
                    <a:pt x="1348" y="3800"/>
                    <a:pt x="1203" y="3800"/>
                  </a:cubicBezTo>
                  <a:cubicBezTo>
                    <a:pt x="862" y="3800"/>
                    <a:pt x="576" y="3695"/>
                    <a:pt x="346" y="3482"/>
                  </a:cubicBezTo>
                  <a:cubicBezTo>
                    <a:pt x="115" y="3272"/>
                    <a:pt x="0" y="3000"/>
                    <a:pt x="0" y="2671"/>
                  </a:cubicBezTo>
                  <a:cubicBezTo>
                    <a:pt x="0" y="2408"/>
                    <a:pt x="59" y="2192"/>
                    <a:pt x="176" y="2026"/>
                  </a:cubicBezTo>
                  <a:cubicBezTo>
                    <a:pt x="293" y="1859"/>
                    <a:pt x="461" y="1728"/>
                    <a:pt x="676" y="1631"/>
                  </a:cubicBezTo>
                  <a:cubicBezTo>
                    <a:pt x="889" y="1535"/>
                    <a:pt x="1152" y="1466"/>
                    <a:pt x="1468" y="1425"/>
                  </a:cubicBezTo>
                  <a:cubicBezTo>
                    <a:pt x="1784" y="1386"/>
                    <a:pt x="2110" y="1354"/>
                    <a:pt x="2449" y="1336"/>
                  </a:cubicBezTo>
                  <a:cubicBezTo>
                    <a:pt x="2449" y="1317"/>
                    <a:pt x="2449" y="1317"/>
                    <a:pt x="2449" y="1317"/>
                  </a:cubicBezTo>
                  <a:cubicBezTo>
                    <a:pt x="2449" y="1117"/>
                    <a:pt x="2368" y="979"/>
                    <a:pt x="2207" y="903"/>
                  </a:cubicBezTo>
                  <a:cubicBezTo>
                    <a:pt x="2046" y="828"/>
                    <a:pt x="1807" y="790"/>
                    <a:pt x="1493" y="790"/>
                  </a:cubicBezTo>
                  <a:cubicBezTo>
                    <a:pt x="1304" y="790"/>
                    <a:pt x="1101" y="823"/>
                    <a:pt x="886" y="892"/>
                  </a:cubicBezTo>
                  <a:cubicBezTo>
                    <a:pt x="672" y="959"/>
                    <a:pt x="517" y="1012"/>
                    <a:pt x="423" y="1048"/>
                  </a:cubicBezTo>
                  <a:close/>
                  <a:moveTo>
                    <a:pt x="2444" y="2763"/>
                  </a:moveTo>
                  <a:cubicBezTo>
                    <a:pt x="2444" y="2014"/>
                    <a:pt x="2444" y="2014"/>
                    <a:pt x="2444" y="2014"/>
                  </a:cubicBezTo>
                  <a:cubicBezTo>
                    <a:pt x="2288" y="2027"/>
                    <a:pt x="2120" y="2046"/>
                    <a:pt x="1939" y="2067"/>
                  </a:cubicBezTo>
                  <a:cubicBezTo>
                    <a:pt x="1759" y="2090"/>
                    <a:pt x="1621" y="2116"/>
                    <a:pt x="1527" y="2146"/>
                  </a:cubicBezTo>
                  <a:cubicBezTo>
                    <a:pt x="1414" y="2182"/>
                    <a:pt x="1325" y="2235"/>
                    <a:pt x="1264" y="2304"/>
                  </a:cubicBezTo>
                  <a:cubicBezTo>
                    <a:pt x="1205" y="2373"/>
                    <a:pt x="1173" y="2463"/>
                    <a:pt x="1173" y="2577"/>
                  </a:cubicBezTo>
                  <a:cubicBezTo>
                    <a:pt x="1173" y="2651"/>
                    <a:pt x="1180" y="2712"/>
                    <a:pt x="1193" y="2760"/>
                  </a:cubicBezTo>
                  <a:cubicBezTo>
                    <a:pt x="1206" y="2806"/>
                    <a:pt x="1238" y="2850"/>
                    <a:pt x="1289" y="2893"/>
                  </a:cubicBezTo>
                  <a:cubicBezTo>
                    <a:pt x="1338" y="2936"/>
                    <a:pt x="1396" y="2967"/>
                    <a:pt x="1465" y="2987"/>
                  </a:cubicBezTo>
                  <a:cubicBezTo>
                    <a:pt x="1532" y="3008"/>
                    <a:pt x="1638" y="3018"/>
                    <a:pt x="1784" y="3018"/>
                  </a:cubicBezTo>
                  <a:cubicBezTo>
                    <a:pt x="1898" y="3018"/>
                    <a:pt x="2014" y="2995"/>
                    <a:pt x="2133" y="2947"/>
                  </a:cubicBezTo>
                  <a:cubicBezTo>
                    <a:pt x="2250" y="2901"/>
                    <a:pt x="2354" y="2839"/>
                    <a:pt x="2444" y="2763"/>
                  </a:cubicBez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30" name="Freeform 10"/>
            <p:cNvSpPr>
              <a:spLocks noEditPoints="1"/>
            </p:cNvSpPr>
            <p:nvPr userDrawn="1"/>
          </p:nvSpPr>
          <p:spPr bwMode="auto">
            <a:xfrm>
              <a:off x="2307" y="1344"/>
              <a:ext cx="627" cy="665"/>
            </a:xfrm>
            <a:custGeom>
              <a:avLst/>
              <a:gdLst>
                <a:gd name="T0" fmla="*/ 1491 w 3586"/>
                <a:gd name="T1" fmla="*/ 790 h 3800"/>
                <a:gd name="T2" fmla="*/ 886 w 3586"/>
                <a:gd name="T3" fmla="*/ 892 h 3800"/>
                <a:gd name="T4" fmla="*/ 423 w 3586"/>
                <a:gd name="T5" fmla="*/ 1048 h 3800"/>
                <a:gd name="T6" fmla="*/ 318 w 3586"/>
                <a:gd name="T7" fmla="*/ 1048 h 3800"/>
                <a:gd name="T8" fmla="*/ 318 w 3586"/>
                <a:gd name="T9" fmla="*/ 179 h 3800"/>
                <a:gd name="T10" fmla="*/ 910 w 3586"/>
                <a:gd name="T11" fmla="*/ 66 h 3800"/>
                <a:gd name="T12" fmla="*/ 1733 w 3586"/>
                <a:gd name="T13" fmla="*/ 0 h 3800"/>
                <a:gd name="T14" fmla="*/ 3150 w 3586"/>
                <a:gd name="T15" fmla="*/ 303 h 3800"/>
                <a:gd name="T16" fmla="*/ 3586 w 3586"/>
                <a:gd name="T17" fmla="*/ 1254 h 3800"/>
                <a:gd name="T18" fmla="*/ 3586 w 3586"/>
                <a:gd name="T19" fmla="*/ 3704 h 3800"/>
                <a:gd name="T20" fmla="*/ 2442 w 3586"/>
                <a:gd name="T21" fmla="*/ 3704 h 3800"/>
                <a:gd name="T22" fmla="*/ 2442 w 3586"/>
                <a:gd name="T23" fmla="*/ 3323 h 3800"/>
                <a:gd name="T24" fmla="*/ 2212 w 3586"/>
                <a:gd name="T25" fmla="*/ 3494 h 3800"/>
                <a:gd name="T26" fmla="*/ 1954 w 3586"/>
                <a:gd name="T27" fmla="*/ 3650 h 3800"/>
                <a:gd name="T28" fmla="*/ 1601 w 3586"/>
                <a:gd name="T29" fmla="*/ 3764 h 3800"/>
                <a:gd name="T30" fmla="*/ 1202 w 3586"/>
                <a:gd name="T31" fmla="*/ 3800 h 3800"/>
                <a:gd name="T32" fmla="*/ 346 w 3586"/>
                <a:gd name="T33" fmla="*/ 3482 h 3800"/>
                <a:gd name="T34" fmla="*/ 0 w 3586"/>
                <a:gd name="T35" fmla="*/ 2671 h 3800"/>
                <a:gd name="T36" fmla="*/ 176 w 3586"/>
                <a:gd name="T37" fmla="*/ 2026 h 3800"/>
                <a:gd name="T38" fmla="*/ 675 w 3586"/>
                <a:gd name="T39" fmla="*/ 1631 h 3800"/>
                <a:gd name="T40" fmla="*/ 1468 w 3586"/>
                <a:gd name="T41" fmla="*/ 1425 h 3800"/>
                <a:gd name="T42" fmla="*/ 2449 w 3586"/>
                <a:gd name="T43" fmla="*/ 1336 h 3800"/>
                <a:gd name="T44" fmla="*/ 2449 w 3586"/>
                <a:gd name="T45" fmla="*/ 1317 h 3800"/>
                <a:gd name="T46" fmla="*/ 2207 w 3586"/>
                <a:gd name="T47" fmla="*/ 903 h 3800"/>
                <a:gd name="T48" fmla="*/ 1491 w 3586"/>
                <a:gd name="T49" fmla="*/ 790 h 3800"/>
                <a:gd name="T50" fmla="*/ 2442 w 3586"/>
                <a:gd name="T51" fmla="*/ 2763 h 3800"/>
                <a:gd name="T52" fmla="*/ 2442 w 3586"/>
                <a:gd name="T53" fmla="*/ 2014 h 3800"/>
                <a:gd name="T54" fmla="*/ 1939 w 3586"/>
                <a:gd name="T55" fmla="*/ 2067 h 3800"/>
                <a:gd name="T56" fmla="*/ 1527 w 3586"/>
                <a:gd name="T57" fmla="*/ 2146 h 3800"/>
                <a:gd name="T58" fmla="*/ 1264 w 3586"/>
                <a:gd name="T59" fmla="*/ 2304 h 3800"/>
                <a:gd name="T60" fmla="*/ 1174 w 3586"/>
                <a:gd name="T61" fmla="*/ 2577 h 3800"/>
                <a:gd name="T62" fmla="*/ 1193 w 3586"/>
                <a:gd name="T63" fmla="*/ 2760 h 3800"/>
                <a:gd name="T64" fmla="*/ 1289 w 3586"/>
                <a:gd name="T65" fmla="*/ 2893 h 3800"/>
                <a:gd name="T66" fmla="*/ 1463 w 3586"/>
                <a:gd name="T67" fmla="*/ 2987 h 3800"/>
                <a:gd name="T68" fmla="*/ 1783 w 3586"/>
                <a:gd name="T69" fmla="*/ 3018 h 3800"/>
                <a:gd name="T70" fmla="*/ 2131 w 3586"/>
                <a:gd name="T71" fmla="*/ 2947 h 3800"/>
                <a:gd name="T72" fmla="*/ 2442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1491" y="790"/>
                  </a:moveTo>
                  <a:cubicBezTo>
                    <a:pt x="1302" y="790"/>
                    <a:pt x="1101" y="823"/>
                    <a:pt x="886" y="892"/>
                  </a:cubicBezTo>
                  <a:cubicBezTo>
                    <a:pt x="670" y="959"/>
                    <a:pt x="517" y="1012"/>
                    <a:pt x="423" y="1048"/>
                  </a:cubicBezTo>
                  <a:cubicBezTo>
                    <a:pt x="318" y="1048"/>
                    <a:pt x="318" y="1048"/>
                    <a:pt x="318" y="1048"/>
                  </a:cubicBezTo>
                  <a:cubicBezTo>
                    <a:pt x="318" y="179"/>
                    <a:pt x="318" y="179"/>
                    <a:pt x="318" y="179"/>
                  </a:cubicBezTo>
                  <a:cubicBezTo>
                    <a:pt x="440" y="148"/>
                    <a:pt x="637" y="110"/>
                    <a:pt x="910" y="66"/>
                  </a:cubicBezTo>
                  <a:cubicBezTo>
                    <a:pt x="1183" y="23"/>
                    <a:pt x="1458" y="0"/>
                    <a:pt x="1733" y="0"/>
                  </a:cubicBezTo>
                  <a:cubicBezTo>
                    <a:pt x="2387" y="0"/>
                    <a:pt x="2859" y="102"/>
                    <a:pt x="3150" y="303"/>
                  </a:cubicBezTo>
                  <a:cubicBezTo>
                    <a:pt x="3441" y="505"/>
                    <a:pt x="3586" y="823"/>
                    <a:pt x="3586" y="1254"/>
                  </a:cubicBezTo>
                  <a:cubicBezTo>
                    <a:pt x="3586" y="3704"/>
                    <a:pt x="3586" y="3704"/>
                    <a:pt x="3586" y="3704"/>
                  </a:cubicBezTo>
                  <a:cubicBezTo>
                    <a:pt x="2442" y="3704"/>
                    <a:pt x="2442" y="3704"/>
                    <a:pt x="2442" y="3704"/>
                  </a:cubicBezTo>
                  <a:cubicBezTo>
                    <a:pt x="2442" y="3323"/>
                    <a:pt x="2442" y="3323"/>
                    <a:pt x="2442" y="3323"/>
                  </a:cubicBezTo>
                  <a:cubicBezTo>
                    <a:pt x="2380" y="3370"/>
                    <a:pt x="2304" y="3426"/>
                    <a:pt x="2212" y="3494"/>
                  </a:cubicBezTo>
                  <a:cubicBezTo>
                    <a:pt x="2120" y="3560"/>
                    <a:pt x="2034" y="3612"/>
                    <a:pt x="1954" y="3650"/>
                  </a:cubicBezTo>
                  <a:cubicBezTo>
                    <a:pt x="1840" y="3701"/>
                    <a:pt x="1723" y="3739"/>
                    <a:pt x="1601" y="3764"/>
                  </a:cubicBezTo>
                  <a:cubicBezTo>
                    <a:pt x="1480" y="3788"/>
                    <a:pt x="1348" y="3800"/>
                    <a:pt x="1202" y="3800"/>
                  </a:cubicBezTo>
                  <a:cubicBezTo>
                    <a:pt x="861" y="3800"/>
                    <a:pt x="576" y="3695"/>
                    <a:pt x="346" y="3482"/>
                  </a:cubicBezTo>
                  <a:cubicBezTo>
                    <a:pt x="115" y="3272"/>
                    <a:pt x="0" y="3000"/>
                    <a:pt x="0" y="2671"/>
                  </a:cubicBezTo>
                  <a:cubicBezTo>
                    <a:pt x="0" y="2408"/>
                    <a:pt x="59" y="2192"/>
                    <a:pt x="176" y="2026"/>
                  </a:cubicBezTo>
                  <a:cubicBezTo>
                    <a:pt x="293" y="1859"/>
                    <a:pt x="459" y="1728"/>
                    <a:pt x="675" y="1631"/>
                  </a:cubicBezTo>
                  <a:cubicBezTo>
                    <a:pt x="887" y="1535"/>
                    <a:pt x="1152" y="1466"/>
                    <a:pt x="1468" y="1425"/>
                  </a:cubicBezTo>
                  <a:cubicBezTo>
                    <a:pt x="1783" y="1386"/>
                    <a:pt x="2110" y="1354"/>
                    <a:pt x="2449" y="1336"/>
                  </a:cubicBezTo>
                  <a:cubicBezTo>
                    <a:pt x="2449" y="1317"/>
                    <a:pt x="2449" y="1317"/>
                    <a:pt x="2449" y="1317"/>
                  </a:cubicBezTo>
                  <a:cubicBezTo>
                    <a:pt x="2449" y="1117"/>
                    <a:pt x="2368" y="979"/>
                    <a:pt x="2207" y="903"/>
                  </a:cubicBezTo>
                  <a:cubicBezTo>
                    <a:pt x="2044" y="828"/>
                    <a:pt x="1807" y="790"/>
                    <a:pt x="1491" y="790"/>
                  </a:cubicBezTo>
                  <a:close/>
                  <a:moveTo>
                    <a:pt x="2442" y="2763"/>
                  </a:moveTo>
                  <a:cubicBezTo>
                    <a:pt x="2442" y="2014"/>
                    <a:pt x="2442" y="2014"/>
                    <a:pt x="2442" y="2014"/>
                  </a:cubicBezTo>
                  <a:cubicBezTo>
                    <a:pt x="2288" y="2027"/>
                    <a:pt x="2120" y="2046"/>
                    <a:pt x="1939" y="2067"/>
                  </a:cubicBezTo>
                  <a:cubicBezTo>
                    <a:pt x="1758" y="2090"/>
                    <a:pt x="1621" y="2116"/>
                    <a:pt x="1527" y="2146"/>
                  </a:cubicBezTo>
                  <a:cubicBezTo>
                    <a:pt x="1412" y="2182"/>
                    <a:pt x="1325" y="2235"/>
                    <a:pt x="1264" y="2304"/>
                  </a:cubicBezTo>
                  <a:cubicBezTo>
                    <a:pt x="1203" y="2373"/>
                    <a:pt x="1174" y="2463"/>
                    <a:pt x="1174" y="2577"/>
                  </a:cubicBezTo>
                  <a:cubicBezTo>
                    <a:pt x="1174" y="2651"/>
                    <a:pt x="1180" y="2712"/>
                    <a:pt x="1193" y="2760"/>
                  </a:cubicBezTo>
                  <a:cubicBezTo>
                    <a:pt x="1205" y="2806"/>
                    <a:pt x="1238" y="2850"/>
                    <a:pt x="1289" y="2893"/>
                  </a:cubicBezTo>
                  <a:cubicBezTo>
                    <a:pt x="1337" y="2936"/>
                    <a:pt x="1396" y="2967"/>
                    <a:pt x="1463" y="2987"/>
                  </a:cubicBezTo>
                  <a:cubicBezTo>
                    <a:pt x="1532" y="3008"/>
                    <a:pt x="1638" y="3018"/>
                    <a:pt x="1783" y="3018"/>
                  </a:cubicBezTo>
                  <a:cubicBezTo>
                    <a:pt x="1898" y="3018"/>
                    <a:pt x="2013" y="2995"/>
                    <a:pt x="2131" y="2947"/>
                  </a:cubicBezTo>
                  <a:cubicBezTo>
                    <a:pt x="2250" y="2901"/>
                    <a:pt x="2354" y="2839"/>
                    <a:pt x="2442" y="2763"/>
                  </a:cubicBez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sp>
          <p:nvSpPr>
            <p:cNvPr id="31" name="Freeform 11"/>
            <p:cNvSpPr>
              <a:spLocks noEditPoints="1"/>
            </p:cNvSpPr>
            <p:nvPr userDrawn="1"/>
          </p:nvSpPr>
          <p:spPr bwMode="auto">
            <a:xfrm>
              <a:off x="-166" y="657"/>
              <a:ext cx="2504" cy="1926"/>
            </a:xfrm>
            <a:custGeom>
              <a:avLst/>
              <a:gdLst>
                <a:gd name="T0" fmla="*/ 9239 w 14324"/>
                <a:gd name="T1" fmla="*/ 915 h 11013"/>
                <a:gd name="T2" fmla="*/ 3968 w 14324"/>
                <a:gd name="T3" fmla="*/ 232 h 11013"/>
                <a:gd name="T4" fmla="*/ 3969 w 14324"/>
                <a:gd name="T5" fmla="*/ 234 h 11013"/>
                <a:gd name="T6" fmla="*/ 8294 w 14324"/>
                <a:gd name="T7" fmla="*/ 800 h 11013"/>
                <a:gd name="T8" fmla="*/ 10916 w 14324"/>
                <a:gd name="T9" fmla="*/ 2561 h 11013"/>
                <a:gd name="T10" fmla="*/ 4631 w 14324"/>
                <a:gd name="T11" fmla="*/ 949 h 11013"/>
                <a:gd name="T12" fmla="*/ 5034 w 14324"/>
                <a:gd name="T13" fmla="*/ 1728 h 11013"/>
                <a:gd name="T14" fmla="*/ 1529 w 14324"/>
                <a:gd name="T15" fmla="*/ 3667 h 11013"/>
                <a:gd name="T16" fmla="*/ 5085 w 14324"/>
                <a:gd name="T17" fmla="*/ 10098 h 11013"/>
                <a:gd name="T18" fmla="*/ 10355 w 14324"/>
                <a:gd name="T19" fmla="*/ 10781 h 11013"/>
                <a:gd name="T20" fmla="*/ 10355 w 14324"/>
                <a:gd name="T21" fmla="*/ 10779 h 11013"/>
                <a:gd name="T22" fmla="*/ 6028 w 14324"/>
                <a:gd name="T23" fmla="*/ 10213 h 11013"/>
                <a:gd name="T24" fmla="*/ 3487 w 14324"/>
                <a:gd name="T25" fmla="*/ 8470 h 11013"/>
                <a:gd name="T26" fmla="*/ 9649 w 14324"/>
                <a:gd name="T27" fmla="*/ 10235 h 11013"/>
                <a:gd name="T28" fmla="*/ 9139 w 14324"/>
                <a:gd name="T29" fmla="*/ 9323 h 11013"/>
                <a:gd name="T30" fmla="*/ 12794 w 14324"/>
                <a:gd name="T31" fmla="*/ 7347 h 11013"/>
                <a:gd name="T32" fmla="*/ 9239 w 14324"/>
                <a:gd name="T33" fmla="*/ 915 h 11013"/>
                <a:gd name="T34" fmla="*/ 8989 w 14324"/>
                <a:gd name="T35" fmla="*/ 9152 h 11013"/>
                <a:gd name="T36" fmla="*/ 8398 w 14324"/>
                <a:gd name="T37" fmla="*/ 8001 h 11013"/>
                <a:gd name="T38" fmla="*/ 10169 w 14324"/>
                <a:gd name="T39" fmla="*/ 8001 h 11013"/>
                <a:gd name="T40" fmla="*/ 8989 w 14324"/>
                <a:gd name="T41" fmla="*/ 9152 h 11013"/>
                <a:gd name="T42" fmla="*/ 11293 w 14324"/>
                <a:gd name="T43" fmla="*/ 6150 h 11013"/>
                <a:gd name="T44" fmla="*/ 10950 w 14324"/>
                <a:gd name="T45" fmla="*/ 6535 h 11013"/>
                <a:gd name="T46" fmla="*/ 9529 w 14324"/>
                <a:gd name="T47" fmla="*/ 7437 h 11013"/>
                <a:gd name="T48" fmla="*/ 8355 w 14324"/>
                <a:gd name="T49" fmla="*/ 7822 h 11013"/>
                <a:gd name="T50" fmla="*/ 8347 w 14324"/>
                <a:gd name="T51" fmla="*/ 7824 h 11013"/>
                <a:gd name="T52" fmla="*/ 8303 w 14324"/>
                <a:gd name="T53" fmla="*/ 7834 h 11013"/>
                <a:gd name="T54" fmla="*/ 7822 w 14324"/>
                <a:gd name="T55" fmla="*/ 6950 h 11013"/>
                <a:gd name="T56" fmla="*/ 3418 w 14324"/>
                <a:gd name="T57" fmla="*/ 8235 h 11013"/>
                <a:gd name="T58" fmla="*/ 3262 w 14324"/>
                <a:gd name="T59" fmla="*/ 8281 h 11013"/>
                <a:gd name="T60" fmla="*/ 3237 w 14324"/>
                <a:gd name="T61" fmla="*/ 8248 h 11013"/>
                <a:gd name="T62" fmla="*/ 3043 w 14324"/>
                <a:gd name="T63" fmla="*/ 4863 h 11013"/>
                <a:gd name="T64" fmla="*/ 4725 w 14324"/>
                <a:gd name="T65" fmla="*/ 3604 h 11013"/>
                <a:gd name="T66" fmla="*/ 5852 w 14324"/>
                <a:gd name="T67" fmla="*/ 3235 h 11013"/>
                <a:gd name="T68" fmla="*/ 5895 w 14324"/>
                <a:gd name="T69" fmla="*/ 3227 h 11013"/>
                <a:gd name="T70" fmla="*/ 6430 w 14324"/>
                <a:gd name="T71" fmla="*/ 4154 h 11013"/>
                <a:gd name="T72" fmla="*/ 10977 w 14324"/>
                <a:gd name="T73" fmla="*/ 2761 h 11013"/>
                <a:gd name="T74" fmla="*/ 11076 w 14324"/>
                <a:gd name="T75" fmla="*/ 2732 h 11013"/>
                <a:gd name="T76" fmla="*/ 11100 w 14324"/>
                <a:gd name="T77" fmla="*/ 2766 h 11013"/>
                <a:gd name="T78" fmla="*/ 11293 w 14324"/>
                <a:gd name="T79" fmla="*/ 6150 h 1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24" h="11013">
                  <a:moveTo>
                    <a:pt x="9239" y="915"/>
                  </a:moveTo>
                  <a:cubicBezTo>
                    <a:pt x="7498" y="209"/>
                    <a:pt x="5612" y="0"/>
                    <a:pt x="3968" y="232"/>
                  </a:cubicBezTo>
                  <a:cubicBezTo>
                    <a:pt x="3969" y="234"/>
                    <a:pt x="3969" y="234"/>
                    <a:pt x="3969" y="234"/>
                  </a:cubicBezTo>
                  <a:cubicBezTo>
                    <a:pt x="5130" y="74"/>
                    <a:pt x="6866" y="222"/>
                    <a:pt x="8294" y="800"/>
                  </a:cubicBezTo>
                  <a:cubicBezTo>
                    <a:pt x="9384" y="1242"/>
                    <a:pt x="10248" y="1855"/>
                    <a:pt x="10916" y="2561"/>
                  </a:cubicBezTo>
                  <a:cubicBezTo>
                    <a:pt x="4631" y="949"/>
                    <a:pt x="4631" y="949"/>
                    <a:pt x="4631" y="949"/>
                  </a:cubicBezTo>
                  <a:cubicBezTo>
                    <a:pt x="5034" y="1728"/>
                    <a:pt x="5034" y="1728"/>
                    <a:pt x="5034" y="1728"/>
                  </a:cubicBezTo>
                  <a:cubicBezTo>
                    <a:pt x="3491" y="1995"/>
                    <a:pt x="2258" y="2650"/>
                    <a:pt x="1529" y="3667"/>
                  </a:cubicBezTo>
                  <a:cubicBezTo>
                    <a:pt x="0" y="5803"/>
                    <a:pt x="1591" y="8683"/>
                    <a:pt x="5085" y="10098"/>
                  </a:cubicBezTo>
                  <a:cubicBezTo>
                    <a:pt x="6826" y="10804"/>
                    <a:pt x="8712" y="11013"/>
                    <a:pt x="10355" y="10781"/>
                  </a:cubicBezTo>
                  <a:cubicBezTo>
                    <a:pt x="10355" y="10779"/>
                    <a:pt x="10355" y="10779"/>
                    <a:pt x="10355" y="10779"/>
                  </a:cubicBezTo>
                  <a:cubicBezTo>
                    <a:pt x="9195" y="10939"/>
                    <a:pt x="7458" y="10791"/>
                    <a:pt x="6028" y="10213"/>
                  </a:cubicBezTo>
                  <a:cubicBezTo>
                    <a:pt x="4940" y="9772"/>
                    <a:pt x="4075" y="9158"/>
                    <a:pt x="3487" y="8470"/>
                  </a:cubicBezTo>
                  <a:cubicBezTo>
                    <a:pt x="9649" y="10235"/>
                    <a:pt x="9649" y="10235"/>
                    <a:pt x="9649" y="10235"/>
                  </a:cubicBezTo>
                  <a:cubicBezTo>
                    <a:pt x="9139" y="9323"/>
                    <a:pt x="9139" y="9323"/>
                    <a:pt x="9139" y="9323"/>
                  </a:cubicBezTo>
                  <a:cubicBezTo>
                    <a:pt x="10682" y="9056"/>
                    <a:pt x="12066" y="8363"/>
                    <a:pt x="12794" y="7347"/>
                  </a:cubicBezTo>
                  <a:cubicBezTo>
                    <a:pt x="14324" y="5210"/>
                    <a:pt x="12733" y="2330"/>
                    <a:pt x="9239" y="915"/>
                  </a:cubicBezTo>
                  <a:close/>
                  <a:moveTo>
                    <a:pt x="8989" y="9152"/>
                  </a:moveTo>
                  <a:cubicBezTo>
                    <a:pt x="8398" y="8001"/>
                    <a:pt x="8398" y="8001"/>
                    <a:pt x="8398" y="8001"/>
                  </a:cubicBezTo>
                  <a:cubicBezTo>
                    <a:pt x="10169" y="8001"/>
                    <a:pt x="10169" y="8001"/>
                    <a:pt x="10169" y="8001"/>
                  </a:cubicBezTo>
                  <a:lnTo>
                    <a:pt x="8989" y="9152"/>
                  </a:lnTo>
                  <a:close/>
                  <a:moveTo>
                    <a:pt x="11293" y="6150"/>
                  </a:moveTo>
                  <a:cubicBezTo>
                    <a:pt x="11201" y="6277"/>
                    <a:pt x="11085" y="6407"/>
                    <a:pt x="10950" y="6535"/>
                  </a:cubicBezTo>
                  <a:cubicBezTo>
                    <a:pt x="10580" y="6905"/>
                    <a:pt x="10101" y="7210"/>
                    <a:pt x="9529" y="7437"/>
                  </a:cubicBezTo>
                  <a:cubicBezTo>
                    <a:pt x="9149" y="7603"/>
                    <a:pt x="8742" y="7736"/>
                    <a:pt x="8355" y="7822"/>
                  </a:cubicBezTo>
                  <a:cubicBezTo>
                    <a:pt x="8352" y="7822"/>
                    <a:pt x="8350" y="7824"/>
                    <a:pt x="8347" y="7824"/>
                  </a:cubicBezTo>
                  <a:cubicBezTo>
                    <a:pt x="8303" y="7834"/>
                    <a:pt x="8303" y="7834"/>
                    <a:pt x="8303" y="7834"/>
                  </a:cubicBezTo>
                  <a:cubicBezTo>
                    <a:pt x="7822" y="6950"/>
                    <a:pt x="7822" y="6950"/>
                    <a:pt x="7822" y="6950"/>
                  </a:cubicBezTo>
                  <a:cubicBezTo>
                    <a:pt x="3418" y="8235"/>
                    <a:pt x="3418" y="8235"/>
                    <a:pt x="3418" y="8235"/>
                  </a:cubicBezTo>
                  <a:cubicBezTo>
                    <a:pt x="3262" y="8281"/>
                    <a:pt x="3262" y="8281"/>
                    <a:pt x="3262" y="8281"/>
                  </a:cubicBezTo>
                  <a:cubicBezTo>
                    <a:pt x="3237" y="8248"/>
                    <a:pt x="3237" y="8248"/>
                    <a:pt x="3237" y="8248"/>
                  </a:cubicBezTo>
                  <a:cubicBezTo>
                    <a:pt x="2394" y="7103"/>
                    <a:pt x="2324" y="5869"/>
                    <a:pt x="3043" y="4863"/>
                  </a:cubicBezTo>
                  <a:cubicBezTo>
                    <a:pt x="3418" y="4340"/>
                    <a:pt x="4001" y="3904"/>
                    <a:pt x="4725" y="3604"/>
                  </a:cubicBezTo>
                  <a:cubicBezTo>
                    <a:pt x="5085" y="3444"/>
                    <a:pt x="5464" y="3321"/>
                    <a:pt x="5852" y="3235"/>
                  </a:cubicBezTo>
                  <a:cubicBezTo>
                    <a:pt x="5895" y="3227"/>
                    <a:pt x="5895" y="3227"/>
                    <a:pt x="5895" y="3227"/>
                  </a:cubicBezTo>
                  <a:cubicBezTo>
                    <a:pt x="6430" y="4154"/>
                    <a:pt x="6430" y="4154"/>
                    <a:pt x="6430" y="4154"/>
                  </a:cubicBezTo>
                  <a:cubicBezTo>
                    <a:pt x="10977" y="2761"/>
                    <a:pt x="10977" y="2761"/>
                    <a:pt x="10977" y="2761"/>
                  </a:cubicBezTo>
                  <a:cubicBezTo>
                    <a:pt x="11076" y="2732"/>
                    <a:pt x="11076" y="2732"/>
                    <a:pt x="11076" y="2732"/>
                  </a:cubicBezTo>
                  <a:cubicBezTo>
                    <a:pt x="11100" y="2766"/>
                    <a:pt x="11100" y="2766"/>
                    <a:pt x="11100" y="2766"/>
                  </a:cubicBezTo>
                  <a:cubicBezTo>
                    <a:pt x="11943" y="3912"/>
                    <a:pt x="12012" y="5144"/>
                    <a:pt x="11293" y="6150"/>
                  </a:cubicBez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2400"/>
            </a:p>
          </p:txBody>
        </p:sp>
      </p:grpSp>
      <p:sp>
        <p:nvSpPr>
          <p:cNvPr id="5" name="TextBox 4">
            <a:extLst>
              <a:ext uri="{FF2B5EF4-FFF2-40B4-BE49-F238E27FC236}">
                <a16:creationId xmlns:a16="http://schemas.microsoft.com/office/drawing/2014/main" id="{1E638387-3A79-4022-AECD-0B224B259917}"/>
              </a:ext>
            </a:extLst>
          </p:cNvPr>
          <p:cNvSpPr txBox="1"/>
          <p:nvPr>
            <p:extLst>
              <p:ext uri="{1162E1C5-73C7-4A58-AE30-91384D911F3F}">
                <p184:classification xmlns:p184="http://schemas.microsoft.com/office/powerpoint/2018/4/main" val="ftr"/>
              </p:ext>
            </p:extLst>
          </p:nvPr>
        </p:nvSpPr>
        <p:spPr>
          <a:xfrm>
            <a:off x="63500" y="6672580"/>
            <a:ext cx="1125538" cy="121920"/>
          </a:xfrm>
          <a:prstGeom prst="rect">
            <a:avLst/>
          </a:prstGeom>
        </p:spPr>
        <p:txBody>
          <a:bodyPr horzOverflow="overflow" lIns="0" tIns="0" rIns="0" bIns="0">
            <a:spAutoFit/>
          </a:bodyPr>
          <a:lstStyle/>
          <a:p>
            <a:pPr algn="l"/>
            <a:r>
              <a:rPr lang="en-AU" sz="800">
                <a:solidFill>
                  <a:srgbClr val="000000">
                    <a:alpha val="50000"/>
                  </a:srgbClr>
                </a:solidFill>
                <a:latin typeface="Aptos" panose="020B0004020202020204" pitchFamily="34" charset="0"/>
              </a:rPr>
              <a:t>© AARNet Pty Ltd | Public</a:t>
            </a:r>
          </a:p>
        </p:txBody>
      </p:sp>
    </p:spTree>
    <p:extLst>
      <p:ext uri="{BB962C8B-B14F-4D97-AF65-F5344CB8AC3E}">
        <p14:creationId xmlns:p14="http://schemas.microsoft.com/office/powerpoint/2010/main" val="36179301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85000"/>
        </a:lnSpc>
        <a:spcBef>
          <a:spcPct val="0"/>
        </a:spcBef>
        <a:buNone/>
        <a:defRPr sz="3733" b="0" kern="1200" cap="all" normalizeH="0" baseline="0">
          <a:solidFill>
            <a:schemeClr val="accent1"/>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133" b="1" kern="1200">
          <a:solidFill>
            <a:schemeClr val="accent2"/>
          </a:solidFill>
          <a:latin typeface="+mn-lt"/>
          <a:ea typeface="+mn-ea"/>
          <a:cs typeface="+mn-cs"/>
        </a:defRPr>
      </a:lvl1pPr>
      <a:lvl2pPr marL="0" indent="0" algn="l" defTabSz="914377" rtl="0" eaLnBrk="1" latinLnBrk="0" hangingPunct="1">
        <a:lnSpc>
          <a:spcPct val="90000"/>
        </a:lnSpc>
        <a:spcBef>
          <a:spcPts val="800"/>
        </a:spcBef>
        <a:buClr>
          <a:schemeClr val="accent1"/>
        </a:buClr>
        <a:buFont typeface="Arial" panose="020B0604020202020204" pitchFamily="34" charset="0"/>
        <a:buNone/>
        <a:defRPr sz="1867" kern="1200">
          <a:solidFill>
            <a:schemeClr val="tx2"/>
          </a:solidFill>
          <a:latin typeface="+mn-lt"/>
          <a:ea typeface="+mn-ea"/>
          <a:cs typeface="+mn-cs"/>
        </a:defRPr>
      </a:lvl2pPr>
      <a:lvl3pPr marL="239994" indent="-239994" algn="l" defTabSz="914377" rtl="0" eaLnBrk="1" latinLnBrk="0" hangingPunct="1">
        <a:lnSpc>
          <a:spcPct val="90000"/>
        </a:lnSpc>
        <a:spcBef>
          <a:spcPts val="800"/>
        </a:spcBef>
        <a:buClr>
          <a:schemeClr val="accent1"/>
        </a:buClr>
        <a:buFont typeface="Arial" panose="020B0604020202020204" pitchFamily="34" charset="0"/>
        <a:buChar char="•"/>
        <a:defRPr sz="1867" kern="1200">
          <a:solidFill>
            <a:schemeClr val="tx2"/>
          </a:solidFill>
          <a:latin typeface="+mn-lt"/>
          <a:ea typeface="+mn-ea"/>
          <a:cs typeface="+mn-cs"/>
        </a:defRPr>
      </a:lvl3pPr>
      <a:lvl4pPr marL="479988" indent="-239994" algn="l" defTabSz="914377" rtl="0" eaLnBrk="1" latinLnBrk="0" hangingPunct="1">
        <a:lnSpc>
          <a:spcPct val="90000"/>
        </a:lnSpc>
        <a:spcBef>
          <a:spcPts val="800"/>
        </a:spcBef>
        <a:buClr>
          <a:schemeClr val="accent1"/>
        </a:buClr>
        <a:buFont typeface="Arial" panose="020B0604020202020204" pitchFamily="34" charset="0"/>
        <a:buChar char="•"/>
        <a:defRPr sz="1600" kern="1200">
          <a:solidFill>
            <a:schemeClr val="tx2"/>
          </a:solidFill>
          <a:latin typeface="+mn-lt"/>
          <a:ea typeface="+mn-ea"/>
          <a:cs typeface="+mn-cs"/>
        </a:defRPr>
      </a:lvl4pPr>
      <a:lvl5pPr marL="719982" indent="-239994" algn="l" defTabSz="914377" rtl="0" eaLnBrk="1" latinLnBrk="0" hangingPunct="1">
        <a:lnSpc>
          <a:spcPct val="90000"/>
        </a:lnSpc>
        <a:spcBef>
          <a:spcPts val="800"/>
        </a:spcBef>
        <a:buClr>
          <a:schemeClr val="accent1"/>
        </a:buClr>
        <a:buFont typeface="Arial" panose="020B0604020202020204" pitchFamily="34" charset="0"/>
        <a:buChar char="•"/>
        <a:defRPr sz="16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59">
          <p15:clr>
            <a:srgbClr val="F26B43"/>
          </p15:clr>
        </p15:guide>
        <p15:guide id="6" pos="249">
          <p15:clr>
            <a:srgbClr val="F26B43"/>
          </p15:clr>
        </p15:guide>
        <p15:guide id="7" orient="horz" pos="2981">
          <p15:clr>
            <a:srgbClr val="F26B43"/>
          </p15:clr>
        </p15:guide>
        <p15:guide id="8" pos="5511">
          <p15:clr>
            <a:srgbClr val="F26B43"/>
          </p15:clr>
        </p15:guide>
        <p15:guide id="9" orient="horz" pos="2799">
          <p15:clr>
            <a:srgbClr val="F26B43"/>
          </p15:clr>
        </p15:guide>
        <p15:guide id="10" orient="horz" pos="564">
          <p15:clr>
            <a:srgbClr val="F26B43"/>
          </p15:clr>
        </p15:guide>
        <p15:guide id="11" orient="horz" pos="75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48B70B-11BD-4D91-BB35-D635589E6F36}"/>
              </a:ext>
            </a:extLst>
          </p:cNvPr>
          <p:cNvSpPr>
            <a:spLocks noGrp="1"/>
          </p:cNvSpPr>
          <p:nvPr>
            <p:ph type="title"/>
          </p:nvPr>
        </p:nvSpPr>
        <p:spPr>
          <a:xfrm>
            <a:off x="381000" y="342902"/>
            <a:ext cx="11430000" cy="990599"/>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D509C414-40AA-4786-B528-65044BC634FC}"/>
              </a:ext>
            </a:extLst>
          </p:cNvPr>
          <p:cNvSpPr>
            <a:spLocks noGrp="1"/>
          </p:cNvSpPr>
          <p:nvPr>
            <p:ph type="body" idx="1"/>
          </p:nvPr>
        </p:nvSpPr>
        <p:spPr>
          <a:xfrm>
            <a:off x="381000" y="1485900"/>
            <a:ext cx="11430000" cy="46482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F2DA20C9-73A5-4CAF-BD97-746014673F02}"/>
              </a:ext>
            </a:extLst>
          </p:cNvPr>
          <p:cNvSpPr>
            <a:spLocks noGrp="1"/>
          </p:cNvSpPr>
          <p:nvPr>
            <p:ph type="ftr" sz="quarter" idx="3"/>
          </p:nvPr>
        </p:nvSpPr>
        <p:spPr>
          <a:xfrm>
            <a:off x="381000" y="6424613"/>
            <a:ext cx="4114800" cy="136525"/>
          </a:xfrm>
          <a:prstGeom prst="rect">
            <a:avLst/>
          </a:prstGeom>
        </p:spPr>
        <p:txBody>
          <a:bodyPr vert="horz" lIns="0" tIns="0" rIns="0" bIns="0" rtlCol="0" anchor="ctr"/>
          <a:lstStyle>
            <a:lvl1pPr>
              <a:defRPr lang="en-US" sz="1000" smtClean="0">
                <a:solidFill>
                  <a:schemeClr val="tx1">
                    <a:tint val="75000"/>
                  </a:schemeClr>
                </a:solidFill>
              </a:defRPr>
            </a:lvl1pPr>
          </a:lstStyle>
          <a:p>
            <a:r>
              <a:rPr lang="en-US"/>
              <a:t>© AARNet Pty Ltd </a:t>
            </a:r>
          </a:p>
        </p:txBody>
      </p:sp>
      <p:sp>
        <p:nvSpPr>
          <p:cNvPr id="15" name="Slide Number Placeholder 5">
            <a:extLst>
              <a:ext uri="{FF2B5EF4-FFF2-40B4-BE49-F238E27FC236}">
                <a16:creationId xmlns:a16="http://schemas.microsoft.com/office/drawing/2014/main" id="{A40616C7-5811-4509-B0F2-0CDB3F9CA3F2}"/>
              </a:ext>
            </a:extLst>
          </p:cNvPr>
          <p:cNvSpPr>
            <a:spLocks noGrp="1"/>
          </p:cNvSpPr>
          <p:nvPr>
            <p:ph type="sldNum" sz="quarter" idx="4"/>
          </p:nvPr>
        </p:nvSpPr>
        <p:spPr>
          <a:xfrm>
            <a:off x="9067800" y="6424613"/>
            <a:ext cx="2743200" cy="136525"/>
          </a:xfrm>
          <a:prstGeom prst="rect">
            <a:avLst/>
          </a:prstGeom>
        </p:spPr>
        <p:txBody>
          <a:bodyPr vert="horz" lIns="0" tIns="0" rIns="0" bIns="0" rtlCol="0" anchor="ctr"/>
          <a:lstStyle>
            <a:lvl1pPr algn="r">
              <a:defRPr lang="en-US" sz="1000" smtClean="0">
                <a:solidFill>
                  <a:schemeClr val="tx1">
                    <a:tint val="75000"/>
                  </a:schemeClr>
                </a:solidFill>
              </a:defRPr>
            </a:lvl1pPr>
          </a:lstStyle>
          <a:p>
            <a:fld id="{95B7E756-53CD-436E-9922-3A38B2836629}" type="slidenum">
              <a:rPr lang="en-PH" smtClean="0"/>
              <a:pPr/>
              <a:t>‹#›</a:t>
            </a:fld>
            <a:endParaRPr lang="en-PH"/>
          </a:p>
        </p:txBody>
      </p:sp>
      <p:sp>
        <p:nvSpPr>
          <p:cNvPr id="5" name="TextBox 4">
            <a:extLst>
              <a:ext uri="{FF2B5EF4-FFF2-40B4-BE49-F238E27FC236}">
                <a16:creationId xmlns:a16="http://schemas.microsoft.com/office/drawing/2014/main" id="{3F9A1C28-03CD-4E69-6469-26B6F86FCDB0}"/>
              </a:ext>
            </a:extLst>
          </p:cNvPr>
          <p:cNvSpPr txBox="1"/>
          <p:nvPr>
            <p:extLst>
              <p:ext uri="{1162E1C5-73C7-4A58-AE30-91384D911F3F}">
                <p184:classification xmlns:p184="http://schemas.microsoft.com/office/powerpoint/2018/4/main" val="ftr"/>
              </p:ext>
            </p:extLst>
          </p:nvPr>
        </p:nvSpPr>
        <p:spPr>
          <a:xfrm>
            <a:off x="63500" y="6672580"/>
            <a:ext cx="1125538" cy="121920"/>
          </a:xfrm>
          <a:prstGeom prst="rect">
            <a:avLst/>
          </a:prstGeom>
        </p:spPr>
        <p:txBody>
          <a:bodyPr horzOverflow="overflow" lIns="0" tIns="0" rIns="0" bIns="0">
            <a:spAutoFit/>
          </a:bodyPr>
          <a:lstStyle/>
          <a:p>
            <a:pPr algn="l"/>
            <a:r>
              <a:rPr lang="en-AU" sz="800">
                <a:solidFill>
                  <a:srgbClr val="000000">
                    <a:alpha val="50000"/>
                  </a:srgbClr>
                </a:solidFill>
                <a:latin typeface="Aptos" panose="020B0004020202020204" pitchFamily="34" charset="0"/>
              </a:rPr>
              <a:t>© AARNet Pty Ltd | Public</a:t>
            </a:r>
          </a:p>
        </p:txBody>
      </p:sp>
    </p:spTree>
    <p:extLst>
      <p:ext uri="{BB962C8B-B14F-4D97-AF65-F5344CB8AC3E}">
        <p14:creationId xmlns:p14="http://schemas.microsoft.com/office/powerpoint/2010/main" val="133948808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dt="0"/>
  <p:txStyles>
    <p:titleStyle>
      <a:lvl1pPr algn="l" defTabSz="914103" rtl="0" eaLnBrk="1" latinLnBrk="0" hangingPunct="1">
        <a:lnSpc>
          <a:spcPct val="90000"/>
        </a:lnSpc>
        <a:spcBef>
          <a:spcPct val="0"/>
        </a:spcBef>
        <a:buNone/>
        <a:defRPr sz="3599" kern="1200">
          <a:solidFill>
            <a:schemeClr val="accent1"/>
          </a:solidFill>
          <a:latin typeface="+mj-lt"/>
          <a:ea typeface="+mj-ea"/>
          <a:cs typeface="+mj-cs"/>
        </a:defRPr>
      </a:lvl1pPr>
    </p:titleStyle>
    <p:bodyStyle>
      <a:lvl1pPr marL="0" indent="0" algn="l" defTabSz="914103" rtl="0" eaLnBrk="1" latinLnBrk="0" hangingPunct="1">
        <a:lnSpc>
          <a:spcPct val="90000"/>
        </a:lnSpc>
        <a:spcBef>
          <a:spcPts val="0"/>
        </a:spcBef>
        <a:spcAft>
          <a:spcPts val="300"/>
        </a:spcAft>
        <a:buFont typeface="Arial" panose="020B0604020202020204" pitchFamily="34" charset="0"/>
        <a:buNone/>
        <a:defRPr sz="1999" kern="1200">
          <a:solidFill>
            <a:schemeClr val="tx1">
              <a:lumMod val="75000"/>
              <a:lumOff val="25000"/>
            </a:schemeClr>
          </a:solidFill>
          <a:latin typeface="+mn-lt"/>
          <a:ea typeface="+mn-ea"/>
          <a:cs typeface="+mn-cs"/>
        </a:defRPr>
      </a:lvl1pPr>
      <a:lvl2pPr marL="0" indent="0" algn="l" defTabSz="914103" rtl="0" eaLnBrk="1" latinLnBrk="0" hangingPunct="1">
        <a:lnSpc>
          <a:spcPct val="90000"/>
        </a:lnSpc>
        <a:spcBef>
          <a:spcPts val="0"/>
        </a:spcBef>
        <a:spcAft>
          <a:spcPts val="300"/>
        </a:spcAft>
        <a:buFont typeface="Arial" panose="020B0604020202020204" pitchFamily="34" charset="0"/>
        <a:buNone/>
        <a:defRPr sz="1599" kern="1200">
          <a:solidFill>
            <a:schemeClr val="tx1"/>
          </a:solidFill>
          <a:latin typeface="+mn-lt"/>
          <a:ea typeface="+mn-ea"/>
          <a:cs typeface="+mn-cs"/>
        </a:defRPr>
      </a:lvl2pPr>
      <a:lvl3pPr marL="0" indent="0" algn="l" defTabSz="914103" rtl="0" eaLnBrk="1" latinLnBrk="0" hangingPunct="1">
        <a:lnSpc>
          <a:spcPct val="900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3pPr>
      <a:lvl4pPr marL="0" indent="0" algn="l"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4pPr>
      <a:lvl5pPr marL="0" indent="0" algn="l"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0">
          <p15:clr>
            <a:srgbClr val="F26B43"/>
          </p15:clr>
        </p15:guide>
        <p15:guide id="2" orient="horz" pos="162">
          <p15:clr>
            <a:srgbClr val="F26B43"/>
          </p15:clr>
        </p15:guide>
        <p15:guide id="3" orient="horz" pos="2899">
          <p15:clr>
            <a:srgbClr val="F26B43"/>
          </p15:clr>
        </p15:guide>
        <p15:guide id="4" pos="5580">
          <p15:clr>
            <a:srgbClr val="F26B43"/>
          </p15:clr>
        </p15:guide>
        <p15:guide id="5" orient="horz" pos="70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48B70B-11BD-4D91-BB35-D635589E6F36}"/>
              </a:ext>
            </a:extLst>
          </p:cNvPr>
          <p:cNvSpPr>
            <a:spLocks noGrp="1"/>
          </p:cNvSpPr>
          <p:nvPr>
            <p:ph type="title"/>
          </p:nvPr>
        </p:nvSpPr>
        <p:spPr>
          <a:xfrm>
            <a:off x="381000" y="342902"/>
            <a:ext cx="11430000" cy="990599"/>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D509C414-40AA-4786-B528-65044BC634FC}"/>
              </a:ext>
            </a:extLst>
          </p:cNvPr>
          <p:cNvSpPr>
            <a:spLocks noGrp="1"/>
          </p:cNvSpPr>
          <p:nvPr>
            <p:ph type="body" idx="1"/>
          </p:nvPr>
        </p:nvSpPr>
        <p:spPr>
          <a:xfrm>
            <a:off x="381000" y="1485900"/>
            <a:ext cx="11430000" cy="46482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F2DA20C9-73A5-4CAF-BD97-746014673F02}"/>
              </a:ext>
            </a:extLst>
          </p:cNvPr>
          <p:cNvSpPr>
            <a:spLocks noGrp="1"/>
          </p:cNvSpPr>
          <p:nvPr>
            <p:ph type="ftr" sz="quarter" idx="3"/>
          </p:nvPr>
        </p:nvSpPr>
        <p:spPr>
          <a:xfrm>
            <a:off x="381000" y="6424613"/>
            <a:ext cx="4114800" cy="136525"/>
          </a:xfrm>
          <a:prstGeom prst="rect">
            <a:avLst/>
          </a:prstGeom>
        </p:spPr>
        <p:txBody>
          <a:bodyPr vert="horz" lIns="0" tIns="0" rIns="0" bIns="0" rtlCol="0" anchor="ctr"/>
          <a:lstStyle>
            <a:lvl1pPr>
              <a:defRPr lang="en-US" sz="1000" smtClean="0">
                <a:solidFill>
                  <a:schemeClr val="tx1">
                    <a:tint val="75000"/>
                  </a:schemeClr>
                </a:solidFill>
              </a:defRPr>
            </a:lvl1pPr>
          </a:lstStyle>
          <a:p>
            <a:r>
              <a:rPr lang="en-US"/>
              <a:t>© AARNet Pty Ltd </a:t>
            </a:r>
          </a:p>
        </p:txBody>
      </p:sp>
      <p:sp>
        <p:nvSpPr>
          <p:cNvPr id="15" name="Slide Number Placeholder 5">
            <a:extLst>
              <a:ext uri="{FF2B5EF4-FFF2-40B4-BE49-F238E27FC236}">
                <a16:creationId xmlns:a16="http://schemas.microsoft.com/office/drawing/2014/main" id="{A40616C7-5811-4509-B0F2-0CDB3F9CA3F2}"/>
              </a:ext>
            </a:extLst>
          </p:cNvPr>
          <p:cNvSpPr>
            <a:spLocks noGrp="1"/>
          </p:cNvSpPr>
          <p:nvPr>
            <p:ph type="sldNum" sz="quarter" idx="4"/>
          </p:nvPr>
        </p:nvSpPr>
        <p:spPr>
          <a:xfrm>
            <a:off x="9067800" y="6424613"/>
            <a:ext cx="2743200" cy="136525"/>
          </a:xfrm>
          <a:prstGeom prst="rect">
            <a:avLst/>
          </a:prstGeom>
        </p:spPr>
        <p:txBody>
          <a:bodyPr vert="horz" lIns="0" tIns="0" rIns="0" bIns="0" rtlCol="0" anchor="ctr"/>
          <a:lstStyle>
            <a:lvl1pPr algn="r">
              <a:defRPr lang="en-US" sz="1000" smtClean="0">
                <a:solidFill>
                  <a:schemeClr val="tx1">
                    <a:tint val="75000"/>
                  </a:schemeClr>
                </a:solidFill>
              </a:defRPr>
            </a:lvl1pPr>
          </a:lstStyle>
          <a:p>
            <a:fld id="{95B7E756-53CD-436E-9922-3A38B2836629}" type="slidenum">
              <a:rPr lang="en-PH" smtClean="0"/>
              <a:pPr/>
              <a:t>‹#›</a:t>
            </a:fld>
            <a:endParaRPr lang="en-PH"/>
          </a:p>
        </p:txBody>
      </p:sp>
      <p:sp>
        <p:nvSpPr>
          <p:cNvPr id="5" name="TextBox 4">
            <a:extLst>
              <a:ext uri="{FF2B5EF4-FFF2-40B4-BE49-F238E27FC236}">
                <a16:creationId xmlns:a16="http://schemas.microsoft.com/office/drawing/2014/main" id="{4A91CFF7-56A4-2BF8-6C5B-24681E3BD519}"/>
              </a:ext>
            </a:extLst>
          </p:cNvPr>
          <p:cNvSpPr txBox="1"/>
          <p:nvPr>
            <p:extLst>
              <p:ext uri="{1162E1C5-73C7-4A58-AE30-91384D911F3F}">
                <p184:classification xmlns:p184="http://schemas.microsoft.com/office/powerpoint/2018/4/main" val="ftr"/>
              </p:ext>
            </p:extLst>
          </p:nvPr>
        </p:nvSpPr>
        <p:spPr>
          <a:xfrm>
            <a:off x="63500" y="6672580"/>
            <a:ext cx="1125538" cy="121920"/>
          </a:xfrm>
          <a:prstGeom prst="rect">
            <a:avLst/>
          </a:prstGeom>
        </p:spPr>
        <p:txBody>
          <a:bodyPr horzOverflow="overflow" lIns="0" tIns="0" rIns="0" bIns="0">
            <a:spAutoFit/>
          </a:bodyPr>
          <a:lstStyle/>
          <a:p>
            <a:pPr algn="l"/>
            <a:r>
              <a:rPr lang="en-AU" sz="800">
                <a:solidFill>
                  <a:srgbClr val="000000">
                    <a:alpha val="50000"/>
                  </a:srgbClr>
                </a:solidFill>
                <a:latin typeface="Aptos" panose="020B0004020202020204" pitchFamily="34" charset="0"/>
              </a:rPr>
              <a:t>© AARNet Pty Ltd | Public</a:t>
            </a:r>
          </a:p>
        </p:txBody>
      </p:sp>
    </p:spTree>
    <p:extLst>
      <p:ext uri="{BB962C8B-B14F-4D97-AF65-F5344CB8AC3E}">
        <p14:creationId xmlns:p14="http://schemas.microsoft.com/office/powerpoint/2010/main" val="31954808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91" r:id="rId4"/>
    <p:sldLayoutId id="2147483692" r:id="rId5"/>
    <p:sldLayoutId id="2147483693" r:id="rId6"/>
  </p:sldLayoutIdLst>
  <p:hf hdr="0" dt="0"/>
  <p:txStyles>
    <p:titleStyle>
      <a:lvl1pPr algn="l" defTabSz="914103" rtl="0" eaLnBrk="1" latinLnBrk="0" hangingPunct="1">
        <a:lnSpc>
          <a:spcPct val="90000"/>
        </a:lnSpc>
        <a:spcBef>
          <a:spcPct val="0"/>
        </a:spcBef>
        <a:buNone/>
        <a:defRPr sz="3599" kern="1200">
          <a:solidFill>
            <a:schemeClr val="accent1"/>
          </a:solidFill>
          <a:latin typeface="+mj-lt"/>
          <a:ea typeface="+mj-ea"/>
          <a:cs typeface="+mj-cs"/>
        </a:defRPr>
      </a:lvl1pPr>
    </p:titleStyle>
    <p:bodyStyle>
      <a:lvl1pPr marL="0" indent="0" algn="l" defTabSz="914103" rtl="0" eaLnBrk="1" latinLnBrk="0" hangingPunct="1">
        <a:lnSpc>
          <a:spcPct val="90000"/>
        </a:lnSpc>
        <a:spcBef>
          <a:spcPts val="0"/>
        </a:spcBef>
        <a:spcAft>
          <a:spcPts val="300"/>
        </a:spcAft>
        <a:buFont typeface="Arial" panose="020B0604020202020204" pitchFamily="34" charset="0"/>
        <a:buNone/>
        <a:defRPr sz="1999" kern="1200">
          <a:solidFill>
            <a:schemeClr val="tx1">
              <a:lumMod val="75000"/>
              <a:lumOff val="25000"/>
            </a:schemeClr>
          </a:solidFill>
          <a:latin typeface="+mn-lt"/>
          <a:ea typeface="+mn-ea"/>
          <a:cs typeface="+mn-cs"/>
        </a:defRPr>
      </a:lvl1pPr>
      <a:lvl2pPr marL="0" indent="0" algn="l" defTabSz="914103" rtl="0" eaLnBrk="1" latinLnBrk="0" hangingPunct="1">
        <a:lnSpc>
          <a:spcPct val="90000"/>
        </a:lnSpc>
        <a:spcBef>
          <a:spcPts val="0"/>
        </a:spcBef>
        <a:spcAft>
          <a:spcPts val="300"/>
        </a:spcAft>
        <a:buFont typeface="Arial" panose="020B0604020202020204" pitchFamily="34" charset="0"/>
        <a:buNone/>
        <a:defRPr sz="1599" kern="1200">
          <a:solidFill>
            <a:schemeClr val="tx1"/>
          </a:solidFill>
          <a:latin typeface="+mn-lt"/>
          <a:ea typeface="+mn-ea"/>
          <a:cs typeface="+mn-cs"/>
        </a:defRPr>
      </a:lvl2pPr>
      <a:lvl3pPr marL="0" indent="0" algn="l" defTabSz="914103" rtl="0" eaLnBrk="1" latinLnBrk="0" hangingPunct="1">
        <a:lnSpc>
          <a:spcPct val="900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3pPr>
      <a:lvl4pPr marL="0" indent="0" algn="l"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4pPr>
      <a:lvl5pPr marL="0" indent="0" algn="l"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0">
          <p15:clr>
            <a:srgbClr val="F26B43"/>
          </p15:clr>
        </p15:guide>
        <p15:guide id="2" orient="horz" pos="162">
          <p15:clr>
            <a:srgbClr val="F26B43"/>
          </p15:clr>
        </p15:guide>
        <p15:guide id="3" orient="horz" pos="2899">
          <p15:clr>
            <a:srgbClr val="F26B43"/>
          </p15:clr>
        </p15:guide>
        <p15:guide id="4" pos="5580">
          <p15:clr>
            <a:srgbClr val="F26B43"/>
          </p15:clr>
        </p15:guide>
        <p15:guide id="5" orient="horz" pos="70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7381" y="490515"/>
            <a:ext cx="8159583" cy="488339"/>
          </a:xfrm>
          <a:prstGeom prst="rect">
            <a:avLst/>
          </a:prstGeom>
        </p:spPr>
        <p:txBody>
          <a:bodyPr vert="horz" wrap="square"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537379" y="1604435"/>
            <a:ext cx="11127572" cy="4128565"/>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37383" y="6296062"/>
            <a:ext cx="161904" cy="164212"/>
          </a:xfrm>
          <a:prstGeom prst="rect">
            <a:avLst/>
          </a:prstGeom>
        </p:spPr>
        <p:txBody>
          <a:bodyPr vert="horz" wrap="none" lIns="0" tIns="0" rIns="0" bIns="0" rtlCol="0" anchor="ctr">
            <a:spAutoFit/>
          </a:bodyPr>
          <a:lstStyle>
            <a:lvl1pPr algn="l">
              <a:defRPr sz="1067">
                <a:solidFill>
                  <a:schemeClr val="accent2"/>
                </a:solidFill>
              </a:defRPr>
            </a:lvl1pPr>
          </a:lstStyle>
          <a:p>
            <a:pPr defTabSz="609585">
              <a:defRPr/>
            </a:pPr>
            <a:fld id="{2901B45F-83E6-41DD-81FE-3D61A4139122}" type="slidenum">
              <a:rPr lang="en-AU" smtClean="0">
                <a:solidFill>
                  <a:srgbClr val="8A8C8E"/>
                </a:solidFill>
              </a:rPr>
              <a:pPr defTabSz="609585">
                <a:defRPr/>
              </a:pPr>
              <a:t>‹#›</a:t>
            </a:fld>
            <a:endParaRPr lang="en-AU">
              <a:solidFill>
                <a:srgbClr val="8A8C8E"/>
              </a:solidFill>
            </a:endParaRPr>
          </a:p>
        </p:txBody>
      </p:sp>
      <p:grpSp>
        <p:nvGrpSpPr>
          <p:cNvPr id="26" name="Group 25"/>
          <p:cNvGrpSpPr/>
          <p:nvPr userDrawn="1"/>
        </p:nvGrpSpPr>
        <p:grpSpPr>
          <a:xfrm>
            <a:off x="0" y="6312552"/>
            <a:ext cx="8169600" cy="131233"/>
            <a:chOff x="2317750" y="2519363"/>
            <a:chExt cx="4511675" cy="98425"/>
          </a:xfrm>
        </p:grpSpPr>
        <p:sp>
          <p:nvSpPr>
            <p:cNvPr id="22" name="Rectangle 15"/>
            <p:cNvSpPr>
              <a:spLocks noChangeArrowheads="1"/>
            </p:cNvSpPr>
            <p:nvPr userDrawn="1"/>
          </p:nvSpPr>
          <p:spPr bwMode="auto">
            <a:xfrm>
              <a:off x="2317750" y="2519363"/>
              <a:ext cx="911225" cy="98425"/>
            </a:xfrm>
            <a:prstGeom prst="rect">
              <a:avLst/>
            </a:prstGeom>
            <a:solidFill>
              <a:srgbClr val="F4792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16"/>
            <p:cNvSpPr>
              <a:spLocks noChangeArrowheads="1"/>
            </p:cNvSpPr>
            <p:nvPr userDrawn="1"/>
          </p:nvSpPr>
          <p:spPr bwMode="auto">
            <a:xfrm>
              <a:off x="5473700" y="2519363"/>
              <a:ext cx="911225" cy="98425"/>
            </a:xfrm>
            <a:prstGeom prst="rect">
              <a:avLst/>
            </a:prstGeom>
            <a:solidFill>
              <a:srgbClr val="FBA91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Rectangle 17"/>
            <p:cNvSpPr>
              <a:spLocks noChangeArrowheads="1"/>
            </p:cNvSpPr>
            <p:nvPr userDrawn="1"/>
          </p:nvSpPr>
          <p:spPr bwMode="auto">
            <a:xfrm>
              <a:off x="3228975" y="2519363"/>
              <a:ext cx="2244725" cy="98425"/>
            </a:xfrm>
            <a:prstGeom prst="rect">
              <a:avLst/>
            </a:prstGeom>
            <a:solidFill>
              <a:srgbClr val="F794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5" name="Rectangle 18"/>
            <p:cNvSpPr>
              <a:spLocks noChangeArrowheads="1"/>
            </p:cNvSpPr>
            <p:nvPr userDrawn="1"/>
          </p:nvSpPr>
          <p:spPr bwMode="auto">
            <a:xfrm>
              <a:off x="6384925" y="2519363"/>
              <a:ext cx="444500" cy="98425"/>
            </a:xfrm>
            <a:prstGeom prst="rect">
              <a:avLst/>
            </a:prstGeom>
            <a:solidFill>
              <a:srgbClr val="FFC20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Footer Placeholder 31"/>
          <p:cNvSpPr>
            <a:spLocks noGrp="1"/>
          </p:cNvSpPr>
          <p:nvPr>
            <p:ph type="ftr" sz="quarter" idx="3"/>
          </p:nvPr>
        </p:nvSpPr>
        <p:spPr>
          <a:xfrm flipH="1">
            <a:off x="8335016" y="6296062"/>
            <a:ext cx="878446" cy="164212"/>
          </a:xfrm>
          <a:prstGeom prst="rect">
            <a:avLst/>
          </a:prstGeom>
        </p:spPr>
        <p:txBody>
          <a:bodyPr vert="horz" wrap="none" lIns="0" tIns="0" rIns="0" bIns="0" rtlCol="0" anchor="ctr">
            <a:spAutoFit/>
          </a:bodyPr>
          <a:lstStyle>
            <a:lvl1pPr algn="l">
              <a:defRPr sz="1067" u="none">
                <a:solidFill>
                  <a:schemeClr val="tx1">
                    <a:tint val="75000"/>
                  </a:schemeClr>
                </a:solidFill>
              </a:defRPr>
            </a:lvl1pPr>
          </a:lstStyle>
          <a:p>
            <a:pPr defTabSz="609585">
              <a:defRPr/>
            </a:pPr>
            <a:r>
              <a:rPr lang="en-AU">
                <a:solidFill>
                  <a:prstClr val="black">
                    <a:tint val="75000"/>
                  </a:prstClr>
                </a:solidFill>
              </a:rPr>
              <a:t>aarnet.edu.au </a:t>
            </a:r>
            <a:r>
              <a:rPr lang="en-AU">
                <a:solidFill>
                  <a:srgbClr val="F7941E"/>
                </a:solidFill>
              </a:rPr>
              <a:t>|</a:t>
            </a:r>
          </a:p>
        </p:txBody>
      </p:sp>
      <p:grpSp>
        <p:nvGrpSpPr>
          <p:cNvPr id="19" name="Group 18"/>
          <p:cNvGrpSpPr>
            <a:grpSpLocks noChangeAspect="1"/>
          </p:cNvGrpSpPr>
          <p:nvPr userDrawn="1"/>
        </p:nvGrpSpPr>
        <p:grpSpPr bwMode="auto">
          <a:xfrm>
            <a:off x="10785848" y="6234167"/>
            <a:ext cx="886131" cy="288000"/>
            <a:chOff x="-166" y="657"/>
            <a:chExt cx="5926" cy="1926"/>
          </a:xfrm>
        </p:grpSpPr>
        <p:sp>
          <p:nvSpPr>
            <p:cNvPr id="20" name="Freeform 5"/>
            <p:cNvSpPr>
              <a:spLocks/>
            </p:cNvSpPr>
            <p:nvPr userDrawn="1"/>
          </p:nvSpPr>
          <p:spPr bwMode="auto">
            <a:xfrm>
              <a:off x="5367" y="1187"/>
              <a:ext cx="393" cy="818"/>
            </a:xfrm>
            <a:custGeom>
              <a:avLst/>
              <a:gdLst>
                <a:gd name="T0" fmla="*/ 2250 w 2250"/>
                <a:gd name="T1" fmla="*/ 4035 h 4678"/>
                <a:gd name="T2" fmla="*/ 2250 w 2250"/>
                <a:gd name="T3" fmla="*/ 4576 h 4678"/>
                <a:gd name="T4" fmla="*/ 1881 w 2250"/>
                <a:gd name="T5" fmla="*/ 4649 h 4678"/>
                <a:gd name="T6" fmla="*/ 1524 w 2250"/>
                <a:gd name="T7" fmla="*/ 4678 h 4678"/>
                <a:gd name="T8" fmla="*/ 692 w 2250"/>
                <a:gd name="T9" fmla="*/ 4384 h 4678"/>
                <a:gd name="T10" fmla="*/ 407 w 2250"/>
                <a:gd name="T11" fmla="*/ 3438 h 4678"/>
                <a:gd name="T12" fmla="*/ 407 w 2250"/>
                <a:gd name="T13" fmla="*/ 1535 h 4678"/>
                <a:gd name="T14" fmla="*/ 0 w 2250"/>
                <a:gd name="T15" fmla="*/ 1535 h 4678"/>
                <a:gd name="T16" fmla="*/ 0 w 2250"/>
                <a:gd name="T17" fmla="*/ 1025 h 4678"/>
                <a:gd name="T18" fmla="*/ 407 w 2250"/>
                <a:gd name="T19" fmla="*/ 1025 h 4678"/>
                <a:gd name="T20" fmla="*/ 407 w 2250"/>
                <a:gd name="T21" fmla="*/ 0 h 4678"/>
                <a:gd name="T22" fmla="*/ 1011 w 2250"/>
                <a:gd name="T23" fmla="*/ 0 h 4678"/>
                <a:gd name="T24" fmla="*/ 1011 w 2250"/>
                <a:gd name="T25" fmla="*/ 1025 h 4678"/>
                <a:gd name="T26" fmla="*/ 2250 w 2250"/>
                <a:gd name="T27" fmla="*/ 1025 h 4678"/>
                <a:gd name="T28" fmla="*/ 2250 w 2250"/>
                <a:gd name="T29" fmla="*/ 1535 h 4678"/>
                <a:gd name="T30" fmla="*/ 1011 w 2250"/>
                <a:gd name="T31" fmla="*/ 1535 h 4678"/>
                <a:gd name="T32" fmla="*/ 1011 w 2250"/>
                <a:gd name="T33" fmla="*/ 3169 h 4678"/>
                <a:gd name="T34" fmla="*/ 1024 w 2250"/>
                <a:gd name="T35" fmla="*/ 3610 h 4678"/>
                <a:gd name="T36" fmla="*/ 1113 w 2250"/>
                <a:gd name="T37" fmla="*/ 3907 h 4678"/>
                <a:gd name="T38" fmla="*/ 1307 w 2250"/>
                <a:gd name="T39" fmla="*/ 4094 h 4678"/>
                <a:gd name="T40" fmla="*/ 1682 w 2250"/>
                <a:gd name="T41" fmla="*/ 4153 h 4678"/>
                <a:gd name="T42" fmla="*/ 1988 w 2250"/>
                <a:gd name="T43" fmla="*/ 4111 h 4678"/>
                <a:gd name="T44" fmla="*/ 2219 w 2250"/>
                <a:gd name="T45" fmla="*/ 4035 h 4678"/>
                <a:gd name="T46" fmla="*/ 2250 w 2250"/>
                <a:gd name="T47" fmla="*/ 4035 h 4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50" h="4678">
                  <a:moveTo>
                    <a:pt x="2250" y="4035"/>
                  </a:moveTo>
                  <a:cubicBezTo>
                    <a:pt x="2250" y="4576"/>
                    <a:pt x="2250" y="4576"/>
                    <a:pt x="2250" y="4576"/>
                  </a:cubicBezTo>
                  <a:cubicBezTo>
                    <a:pt x="2138" y="4606"/>
                    <a:pt x="2015" y="4631"/>
                    <a:pt x="1881" y="4649"/>
                  </a:cubicBezTo>
                  <a:cubicBezTo>
                    <a:pt x="1748" y="4669"/>
                    <a:pt x="1628" y="4678"/>
                    <a:pt x="1524" y="4678"/>
                  </a:cubicBezTo>
                  <a:cubicBezTo>
                    <a:pt x="1159" y="4678"/>
                    <a:pt x="881" y="4580"/>
                    <a:pt x="692" y="4384"/>
                  </a:cubicBezTo>
                  <a:cubicBezTo>
                    <a:pt x="500" y="4186"/>
                    <a:pt x="407" y="3872"/>
                    <a:pt x="407" y="3438"/>
                  </a:cubicBezTo>
                  <a:cubicBezTo>
                    <a:pt x="407" y="1535"/>
                    <a:pt x="407" y="1535"/>
                    <a:pt x="407" y="1535"/>
                  </a:cubicBezTo>
                  <a:cubicBezTo>
                    <a:pt x="0" y="1535"/>
                    <a:pt x="0" y="1535"/>
                    <a:pt x="0" y="1535"/>
                  </a:cubicBezTo>
                  <a:cubicBezTo>
                    <a:pt x="0" y="1025"/>
                    <a:pt x="0" y="1025"/>
                    <a:pt x="0" y="1025"/>
                  </a:cubicBezTo>
                  <a:cubicBezTo>
                    <a:pt x="407" y="1025"/>
                    <a:pt x="407" y="1025"/>
                    <a:pt x="407" y="1025"/>
                  </a:cubicBezTo>
                  <a:cubicBezTo>
                    <a:pt x="407" y="0"/>
                    <a:pt x="407" y="0"/>
                    <a:pt x="407" y="0"/>
                  </a:cubicBezTo>
                  <a:cubicBezTo>
                    <a:pt x="1011" y="0"/>
                    <a:pt x="1011" y="0"/>
                    <a:pt x="1011" y="0"/>
                  </a:cubicBezTo>
                  <a:cubicBezTo>
                    <a:pt x="1011" y="1025"/>
                    <a:pt x="1011" y="1025"/>
                    <a:pt x="1011" y="1025"/>
                  </a:cubicBezTo>
                  <a:cubicBezTo>
                    <a:pt x="2250" y="1025"/>
                    <a:pt x="2250" y="1025"/>
                    <a:pt x="2250" y="1025"/>
                  </a:cubicBezTo>
                  <a:cubicBezTo>
                    <a:pt x="2250" y="1535"/>
                    <a:pt x="2250" y="1535"/>
                    <a:pt x="2250" y="1535"/>
                  </a:cubicBezTo>
                  <a:cubicBezTo>
                    <a:pt x="1011" y="1535"/>
                    <a:pt x="1011" y="1535"/>
                    <a:pt x="1011" y="1535"/>
                  </a:cubicBezTo>
                  <a:cubicBezTo>
                    <a:pt x="1011" y="3169"/>
                    <a:pt x="1011" y="3169"/>
                    <a:pt x="1011" y="3169"/>
                  </a:cubicBezTo>
                  <a:cubicBezTo>
                    <a:pt x="1011" y="3357"/>
                    <a:pt x="1016" y="3503"/>
                    <a:pt x="1024" y="3610"/>
                  </a:cubicBezTo>
                  <a:cubicBezTo>
                    <a:pt x="1032" y="3716"/>
                    <a:pt x="1062" y="3814"/>
                    <a:pt x="1113" y="3907"/>
                  </a:cubicBezTo>
                  <a:cubicBezTo>
                    <a:pt x="1161" y="3992"/>
                    <a:pt x="1225" y="4055"/>
                    <a:pt x="1307" y="4094"/>
                  </a:cubicBezTo>
                  <a:cubicBezTo>
                    <a:pt x="1388" y="4134"/>
                    <a:pt x="1515" y="4153"/>
                    <a:pt x="1682" y="4153"/>
                  </a:cubicBezTo>
                  <a:cubicBezTo>
                    <a:pt x="1779" y="4153"/>
                    <a:pt x="1883" y="4140"/>
                    <a:pt x="1988" y="4111"/>
                  </a:cubicBezTo>
                  <a:cubicBezTo>
                    <a:pt x="2095" y="4081"/>
                    <a:pt x="2173" y="4055"/>
                    <a:pt x="2219" y="4035"/>
                  </a:cubicBezTo>
                  <a:lnTo>
                    <a:pt x="2250" y="4035"/>
                  </a:ln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6"/>
            <p:cNvSpPr>
              <a:spLocks noEditPoints="1"/>
            </p:cNvSpPr>
            <p:nvPr userDrawn="1"/>
          </p:nvSpPr>
          <p:spPr bwMode="auto">
            <a:xfrm>
              <a:off x="4777" y="1350"/>
              <a:ext cx="569" cy="656"/>
            </a:xfrm>
            <a:custGeom>
              <a:avLst/>
              <a:gdLst>
                <a:gd name="T0" fmla="*/ 480 w 3253"/>
                <a:gd name="T1" fmla="*/ 515 h 3755"/>
                <a:gd name="T2" fmla="*/ 1742 w 3253"/>
                <a:gd name="T3" fmla="*/ 0 h 3755"/>
                <a:gd name="T4" fmla="*/ 2862 w 3253"/>
                <a:gd name="T5" fmla="*/ 424 h 3755"/>
                <a:gd name="T6" fmla="*/ 3253 w 3253"/>
                <a:gd name="T7" fmla="*/ 1627 h 3755"/>
                <a:gd name="T8" fmla="*/ 3253 w 3253"/>
                <a:gd name="T9" fmla="*/ 1955 h 3755"/>
                <a:gd name="T10" fmla="*/ 612 w 3253"/>
                <a:gd name="T11" fmla="*/ 1955 h 3755"/>
                <a:gd name="T12" fmla="*/ 712 w 3253"/>
                <a:gd name="T13" fmla="*/ 2527 h 3755"/>
                <a:gd name="T14" fmla="*/ 984 w 3253"/>
                <a:gd name="T15" fmla="*/ 2926 h 3755"/>
                <a:gd name="T16" fmla="*/ 1380 w 3253"/>
                <a:gd name="T17" fmla="*/ 3156 h 3755"/>
                <a:gd name="T18" fmla="*/ 1886 w 3253"/>
                <a:gd name="T19" fmla="*/ 3232 h 3755"/>
                <a:gd name="T20" fmla="*/ 2621 w 3253"/>
                <a:gd name="T21" fmla="*/ 3085 h 3755"/>
                <a:gd name="T22" fmla="*/ 3148 w 3253"/>
                <a:gd name="T23" fmla="*/ 2796 h 3755"/>
                <a:gd name="T24" fmla="*/ 3181 w 3253"/>
                <a:gd name="T25" fmla="*/ 2796 h 3755"/>
                <a:gd name="T26" fmla="*/ 3181 w 3253"/>
                <a:gd name="T27" fmla="*/ 3454 h 3755"/>
                <a:gd name="T28" fmla="*/ 2559 w 3253"/>
                <a:gd name="T29" fmla="*/ 3670 h 3755"/>
                <a:gd name="T30" fmla="*/ 1891 w 3253"/>
                <a:gd name="T31" fmla="*/ 3755 h 3755"/>
                <a:gd name="T32" fmla="*/ 500 w 3253"/>
                <a:gd name="T33" fmla="*/ 3274 h 3755"/>
                <a:gd name="T34" fmla="*/ 0 w 3253"/>
                <a:gd name="T35" fmla="*/ 1907 h 3755"/>
                <a:gd name="T36" fmla="*/ 480 w 3253"/>
                <a:gd name="T37" fmla="*/ 515 h 3755"/>
                <a:gd name="T38" fmla="*/ 2670 w 3253"/>
                <a:gd name="T39" fmla="*/ 1491 h 3755"/>
                <a:gd name="T40" fmla="*/ 2430 w 3253"/>
                <a:gd name="T41" fmla="*/ 755 h 3755"/>
                <a:gd name="T42" fmla="*/ 1713 w 3253"/>
                <a:gd name="T43" fmla="*/ 495 h 3755"/>
                <a:gd name="T44" fmla="*/ 939 w 3253"/>
                <a:gd name="T45" fmla="*/ 780 h 3755"/>
                <a:gd name="T46" fmla="*/ 612 w 3253"/>
                <a:gd name="T47" fmla="*/ 1491 h 3755"/>
                <a:gd name="T48" fmla="*/ 2670 w 3253"/>
                <a:gd name="T49" fmla="*/ 1491 h 3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253" h="3755">
                  <a:moveTo>
                    <a:pt x="480" y="515"/>
                  </a:moveTo>
                  <a:cubicBezTo>
                    <a:pt x="799" y="171"/>
                    <a:pt x="1221" y="0"/>
                    <a:pt x="1742" y="0"/>
                  </a:cubicBezTo>
                  <a:cubicBezTo>
                    <a:pt x="2226" y="0"/>
                    <a:pt x="2598" y="141"/>
                    <a:pt x="2862" y="424"/>
                  </a:cubicBezTo>
                  <a:cubicBezTo>
                    <a:pt x="3123" y="706"/>
                    <a:pt x="3253" y="1107"/>
                    <a:pt x="3253" y="1627"/>
                  </a:cubicBezTo>
                  <a:cubicBezTo>
                    <a:pt x="3253" y="1955"/>
                    <a:pt x="3253" y="1955"/>
                    <a:pt x="3253" y="1955"/>
                  </a:cubicBezTo>
                  <a:cubicBezTo>
                    <a:pt x="612" y="1955"/>
                    <a:pt x="612" y="1955"/>
                    <a:pt x="612" y="1955"/>
                  </a:cubicBezTo>
                  <a:cubicBezTo>
                    <a:pt x="612" y="2173"/>
                    <a:pt x="645" y="2364"/>
                    <a:pt x="712" y="2527"/>
                  </a:cubicBezTo>
                  <a:cubicBezTo>
                    <a:pt x="778" y="2689"/>
                    <a:pt x="869" y="2822"/>
                    <a:pt x="984" y="2926"/>
                  </a:cubicBezTo>
                  <a:cubicBezTo>
                    <a:pt x="1096" y="3028"/>
                    <a:pt x="1227" y="3105"/>
                    <a:pt x="1380" y="3156"/>
                  </a:cubicBezTo>
                  <a:cubicBezTo>
                    <a:pt x="1532" y="3205"/>
                    <a:pt x="1701" y="3232"/>
                    <a:pt x="1886" y="3232"/>
                  </a:cubicBezTo>
                  <a:cubicBezTo>
                    <a:pt x="2129" y="3232"/>
                    <a:pt x="2374" y="3182"/>
                    <a:pt x="2621" y="3085"/>
                  </a:cubicBezTo>
                  <a:cubicBezTo>
                    <a:pt x="2866" y="2986"/>
                    <a:pt x="3042" y="2891"/>
                    <a:pt x="3148" y="2796"/>
                  </a:cubicBezTo>
                  <a:cubicBezTo>
                    <a:pt x="3181" y="2796"/>
                    <a:pt x="3181" y="2796"/>
                    <a:pt x="3181" y="2796"/>
                  </a:cubicBezTo>
                  <a:cubicBezTo>
                    <a:pt x="3181" y="3454"/>
                    <a:pt x="3181" y="3454"/>
                    <a:pt x="3181" y="3454"/>
                  </a:cubicBezTo>
                  <a:cubicBezTo>
                    <a:pt x="2977" y="3539"/>
                    <a:pt x="2769" y="3612"/>
                    <a:pt x="2559" y="3670"/>
                  </a:cubicBezTo>
                  <a:cubicBezTo>
                    <a:pt x="2346" y="3727"/>
                    <a:pt x="2124" y="3755"/>
                    <a:pt x="1891" y="3755"/>
                  </a:cubicBezTo>
                  <a:cubicBezTo>
                    <a:pt x="1296" y="3755"/>
                    <a:pt x="832" y="3595"/>
                    <a:pt x="500" y="3274"/>
                  </a:cubicBezTo>
                  <a:cubicBezTo>
                    <a:pt x="166" y="2954"/>
                    <a:pt x="0" y="2498"/>
                    <a:pt x="0" y="1907"/>
                  </a:cubicBezTo>
                  <a:cubicBezTo>
                    <a:pt x="0" y="1323"/>
                    <a:pt x="159" y="859"/>
                    <a:pt x="480" y="515"/>
                  </a:cubicBezTo>
                  <a:close/>
                  <a:moveTo>
                    <a:pt x="2670" y="1491"/>
                  </a:moveTo>
                  <a:cubicBezTo>
                    <a:pt x="2669" y="1173"/>
                    <a:pt x="2588" y="928"/>
                    <a:pt x="2430" y="755"/>
                  </a:cubicBezTo>
                  <a:cubicBezTo>
                    <a:pt x="2274" y="581"/>
                    <a:pt x="2034" y="495"/>
                    <a:pt x="1713" y="495"/>
                  </a:cubicBezTo>
                  <a:cubicBezTo>
                    <a:pt x="1389" y="495"/>
                    <a:pt x="1130" y="590"/>
                    <a:pt x="939" y="780"/>
                  </a:cubicBezTo>
                  <a:cubicBezTo>
                    <a:pt x="747" y="969"/>
                    <a:pt x="638" y="1207"/>
                    <a:pt x="612" y="1491"/>
                  </a:cubicBezTo>
                  <a:lnTo>
                    <a:pt x="2670" y="1491"/>
                  </a:ln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7"/>
            <p:cNvSpPr>
              <a:spLocks/>
            </p:cNvSpPr>
            <p:nvPr userDrawn="1"/>
          </p:nvSpPr>
          <p:spPr bwMode="auto">
            <a:xfrm>
              <a:off x="4210" y="1350"/>
              <a:ext cx="524" cy="642"/>
            </a:xfrm>
            <a:custGeom>
              <a:avLst/>
              <a:gdLst>
                <a:gd name="T0" fmla="*/ 605 w 2995"/>
                <a:gd name="T1" fmla="*/ 497 h 3674"/>
                <a:gd name="T2" fmla="*/ 1188 w 2995"/>
                <a:gd name="T3" fmla="*/ 131 h 3674"/>
                <a:gd name="T4" fmla="*/ 1807 w 2995"/>
                <a:gd name="T5" fmla="*/ 0 h 3674"/>
                <a:gd name="T6" fmla="*/ 2691 w 2995"/>
                <a:gd name="T7" fmla="*/ 348 h 3674"/>
                <a:gd name="T8" fmla="*/ 2995 w 2995"/>
                <a:gd name="T9" fmla="*/ 1354 h 3674"/>
                <a:gd name="T10" fmla="*/ 2995 w 2995"/>
                <a:gd name="T11" fmla="*/ 3674 h 3674"/>
                <a:gd name="T12" fmla="*/ 2391 w 2995"/>
                <a:gd name="T13" fmla="*/ 3674 h 3674"/>
                <a:gd name="T14" fmla="*/ 2391 w 2995"/>
                <a:gd name="T15" fmla="*/ 1640 h 3674"/>
                <a:gd name="T16" fmla="*/ 2361 w 2995"/>
                <a:gd name="T17" fmla="*/ 1178 h 3674"/>
                <a:gd name="T18" fmla="*/ 2256 w 2995"/>
                <a:gd name="T19" fmla="*/ 841 h 3674"/>
                <a:gd name="T20" fmla="*/ 2026 w 2995"/>
                <a:gd name="T21" fmla="*/ 641 h 3674"/>
                <a:gd name="T22" fmla="*/ 1636 w 2995"/>
                <a:gd name="T23" fmla="*/ 575 h 3674"/>
                <a:gd name="T24" fmla="*/ 1121 w 2995"/>
                <a:gd name="T25" fmla="*/ 697 h 3674"/>
                <a:gd name="T26" fmla="*/ 605 w 2995"/>
                <a:gd name="T27" fmla="*/ 1007 h 3674"/>
                <a:gd name="T28" fmla="*/ 605 w 2995"/>
                <a:gd name="T29" fmla="*/ 3674 h 3674"/>
                <a:gd name="T30" fmla="*/ 0 w 2995"/>
                <a:gd name="T31" fmla="*/ 3674 h 3674"/>
                <a:gd name="T32" fmla="*/ 0 w 2995"/>
                <a:gd name="T33" fmla="*/ 95 h 3674"/>
                <a:gd name="T34" fmla="*/ 605 w 2995"/>
                <a:gd name="T35" fmla="*/ 95 h 3674"/>
                <a:gd name="T36" fmla="*/ 605 w 2995"/>
                <a:gd name="T37" fmla="*/ 497 h 3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95" h="3674">
                  <a:moveTo>
                    <a:pt x="605" y="497"/>
                  </a:moveTo>
                  <a:cubicBezTo>
                    <a:pt x="793" y="340"/>
                    <a:pt x="987" y="218"/>
                    <a:pt x="1188" y="131"/>
                  </a:cubicBezTo>
                  <a:cubicBezTo>
                    <a:pt x="1389" y="44"/>
                    <a:pt x="1595" y="0"/>
                    <a:pt x="1807" y="0"/>
                  </a:cubicBezTo>
                  <a:cubicBezTo>
                    <a:pt x="2193" y="0"/>
                    <a:pt x="2488" y="116"/>
                    <a:pt x="2691" y="348"/>
                  </a:cubicBezTo>
                  <a:cubicBezTo>
                    <a:pt x="2895" y="582"/>
                    <a:pt x="2995" y="916"/>
                    <a:pt x="2995" y="1354"/>
                  </a:cubicBezTo>
                  <a:cubicBezTo>
                    <a:pt x="2995" y="3674"/>
                    <a:pt x="2995" y="3674"/>
                    <a:pt x="2995" y="3674"/>
                  </a:cubicBezTo>
                  <a:cubicBezTo>
                    <a:pt x="2391" y="3674"/>
                    <a:pt x="2391" y="3674"/>
                    <a:pt x="2391" y="3674"/>
                  </a:cubicBezTo>
                  <a:cubicBezTo>
                    <a:pt x="2391" y="1640"/>
                    <a:pt x="2391" y="1640"/>
                    <a:pt x="2391" y="1640"/>
                  </a:cubicBezTo>
                  <a:cubicBezTo>
                    <a:pt x="2391" y="1476"/>
                    <a:pt x="2381" y="1323"/>
                    <a:pt x="2361" y="1178"/>
                  </a:cubicBezTo>
                  <a:cubicBezTo>
                    <a:pt x="2344" y="1035"/>
                    <a:pt x="2307" y="923"/>
                    <a:pt x="2256" y="841"/>
                  </a:cubicBezTo>
                  <a:cubicBezTo>
                    <a:pt x="2204" y="752"/>
                    <a:pt x="2126" y="684"/>
                    <a:pt x="2026" y="641"/>
                  </a:cubicBezTo>
                  <a:cubicBezTo>
                    <a:pt x="1925" y="597"/>
                    <a:pt x="1796" y="575"/>
                    <a:pt x="1636" y="575"/>
                  </a:cubicBezTo>
                  <a:cubicBezTo>
                    <a:pt x="1471" y="575"/>
                    <a:pt x="1298" y="617"/>
                    <a:pt x="1121" y="697"/>
                  </a:cubicBezTo>
                  <a:cubicBezTo>
                    <a:pt x="941" y="778"/>
                    <a:pt x="768" y="882"/>
                    <a:pt x="605" y="1007"/>
                  </a:cubicBezTo>
                  <a:cubicBezTo>
                    <a:pt x="605" y="3674"/>
                    <a:pt x="605" y="3674"/>
                    <a:pt x="605" y="3674"/>
                  </a:cubicBezTo>
                  <a:cubicBezTo>
                    <a:pt x="0" y="3674"/>
                    <a:pt x="0" y="3674"/>
                    <a:pt x="0" y="3674"/>
                  </a:cubicBezTo>
                  <a:cubicBezTo>
                    <a:pt x="0" y="95"/>
                    <a:pt x="0" y="95"/>
                    <a:pt x="0" y="95"/>
                  </a:cubicBezTo>
                  <a:cubicBezTo>
                    <a:pt x="605" y="95"/>
                    <a:pt x="605" y="95"/>
                    <a:pt x="605" y="95"/>
                  </a:cubicBezTo>
                  <a:lnTo>
                    <a:pt x="605" y="497"/>
                  </a:ln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8"/>
            <p:cNvSpPr>
              <a:spLocks/>
            </p:cNvSpPr>
            <p:nvPr userDrawn="1"/>
          </p:nvSpPr>
          <p:spPr bwMode="auto">
            <a:xfrm>
              <a:off x="3679" y="1361"/>
              <a:ext cx="455" cy="631"/>
            </a:xfrm>
            <a:custGeom>
              <a:avLst/>
              <a:gdLst>
                <a:gd name="T0" fmla="*/ 2604 w 2604"/>
                <a:gd name="T1" fmla="*/ 14 h 3609"/>
                <a:gd name="T2" fmla="*/ 2604 w 2604"/>
                <a:gd name="T3" fmla="*/ 1116 h 3609"/>
                <a:gd name="T4" fmla="*/ 2502 w 2604"/>
                <a:gd name="T5" fmla="*/ 1116 h 3609"/>
                <a:gd name="T6" fmla="*/ 2267 w 2604"/>
                <a:gd name="T7" fmla="*/ 1077 h 3609"/>
                <a:gd name="T8" fmla="*/ 1995 w 2604"/>
                <a:gd name="T9" fmla="*/ 1063 h 3609"/>
                <a:gd name="T10" fmla="*/ 1563 w 2604"/>
                <a:gd name="T11" fmla="*/ 1096 h 3609"/>
                <a:gd name="T12" fmla="*/ 1158 w 2604"/>
                <a:gd name="T13" fmla="*/ 1205 h 3609"/>
                <a:gd name="T14" fmla="*/ 1158 w 2604"/>
                <a:gd name="T15" fmla="*/ 3609 h 3609"/>
                <a:gd name="T16" fmla="*/ 0 w 2604"/>
                <a:gd name="T17" fmla="*/ 3609 h 3609"/>
                <a:gd name="T18" fmla="*/ 0 w 2604"/>
                <a:gd name="T19" fmla="*/ 15 h 3609"/>
                <a:gd name="T20" fmla="*/ 1158 w 2604"/>
                <a:gd name="T21" fmla="*/ 15 h 3609"/>
                <a:gd name="T22" fmla="*/ 1158 w 2604"/>
                <a:gd name="T23" fmla="*/ 545 h 3609"/>
                <a:gd name="T24" fmla="*/ 1817 w 2604"/>
                <a:gd name="T25" fmla="*/ 109 h 3609"/>
                <a:gd name="T26" fmla="*/ 2334 w 2604"/>
                <a:gd name="T27" fmla="*/ 0 h 3609"/>
                <a:gd name="T28" fmla="*/ 2471 w 2604"/>
                <a:gd name="T29" fmla="*/ 4 h 3609"/>
                <a:gd name="T30" fmla="*/ 2604 w 2604"/>
                <a:gd name="T31" fmla="*/ 14 h 3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04" h="3609">
                  <a:moveTo>
                    <a:pt x="2604" y="14"/>
                  </a:moveTo>
                  <a:cubicBezTo>
                    <a:pt x="2604" y="1116"/>
                    <a:pt x="2604" y="1116"/>
                    <a:pt x="2604" y="1116"/>
                  </a:cubicBezTo>
                  <a:cubicBezTo>
                    <a:pt x="2502" y="1116"/>
                    <a:pt x="2502" y="1116"/>
                    <a:pt x="2502" y="1116"/>
                  </a:cubicBezTo>
                  <a:cubicBezTo>
                    <a:pt x="2454" y="1098"/>
                    <a:pt x="2375" y="1085"/>
                    <a:pt x="2267" y="1077"/>
                  </a:cubicBezTo>
                  <a:cubicBezTo>
                    <a:pt x="2158" y="1068"/>
                    <a:pt x="2067" y="1063"/>
                    <a:pt x="1995" y="1063"/>
                  </a:cubicBezTo>
                  <a:cubicBezTo>
                    <a:pt x="1832" y="1063"/>
                    <a:pt x="1687" y="1075"/>
                    <a:pt x="1563" y="1096"/>
                  </a:cubicBezTo>
                  <a:cubicBezTo>
                    <a:pt x="1437" y="1118"/>
                    <a:pt x="1302" y="1152"/>
                    <a:pt x="1158" y="1205"/>
                  </a:cubicBezTo>
                  <a:cubicBezTo>
                    <a:pt x="1158" y="3609"/>
                    <a:pt x="1158" y="3609"/>
                    <a:pt x="1158" y="3609"/>
                  </a:cubicBezTo>
                  <a:cubicBezTo>
                    <a:pt x="0" y="3609"/>
                    <a:pt x="0" y="3609"/>
                    <a:pt x="0" y="3609"/>
                  </a:cubicBezTo>
                  <a:cubicBezTo>
                    <a:pt x="0" y="15"/>
                    <a:pt x="0" y="15"/>
                    <a:pt x="0" y="15"/>
                  </a:cubicBezTo>
                  <a:cubicBezTo>
                    <a:pt x="1158" y="15"/>
                    <a:pt x="1158" y="15"/>
                    <a:pt x="1158" y="15"/>
                  </a:cubicBezTo>
                  <a:cubicBezTo>
                    <a:pt x="1158" y="545"/>
                    <a:pt x="1158" y="545"/>
                    <a:pt x="1158" y="545"/>
                  </a:cubicBezTo>
                  <a:cubicBezTo>
                    <a:pt x="1411" y="326"/>
                    <a:pt x="1632" y="181"/>
                    <a:pt x="1817" y="109"/>
                  </a:cubicBezTo>
                  <a:cubicBezTo>
                    <a:pt x="2005" y="37"/>
                    <a:pt x="2176" y="0"/>
                    <a:pt x="2334" y="0"/>
                  </a:cubicBezTo>
                  <a:cubicBezTo>
                    <a:pt x="2374" y="0"/>
                    <a:pt x="2420" y="2"/>
                    <a:pt x="2471" y="4"/>
                  </a:cubicBezTo>
                  <a:cubicBezTo>
                    <a:pt x="2522" y="7"/>
                    <a:pt x="2566" y="10"/>
                    <a:pt x="2604" y="14"/>
                  </a:cubicBez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9"/>
            <p:cNvSpPr>
              <a:spLocks noEditPoints="1"/>
            </p:cNvSpPr>
            <p:nvPr userDrawn="1"/>
          </p:nvSpPr>
          <p:spPr bwMode="auto">
            <a:xfrm>
              <a:off x="2981" y="1344"/>
              <a:ext cx="627" cy="665"/>
            </a:xfrm>
            <a:custGeom>
              <a:avLst/>
              <a:gdLst>
                <a:gd name="T0" fmla="*/ 423 w 3586"/>
                <a:gd name="T1" fmla="*/ 1048 h 3800"/>
                <a:gd name="T2" fmla="*/ 318 w 3586"/>
                <a:gd name="T3" fmla="*/ 1048 h 3800"/>
                <a:gd name="T4" fmla="*/ 318 w 3586"/>
                <a:gd name="T5" fmla="*/ 179 h 3800"/>
                <a:gd name="T6" fmla="*/ 910 w 3586"/>
                <a:gd name="T7" fmla="*/ 66 h 3800"/>
                <a:gd name="T8" fmla="*/ 1733 w 3586"/>
                <a:gd name="T9" fmla="*/ 0 h 3800"/>
                <a:gd name="T10" fmla="*/ 3150 w 3586"/>
                <a:gd name="T11" fmla="*/ 303 h 3800"/>
                <a:gd name="T12" fmla="*/ 3586 w 3586"/>
                <a:gd name="T13" fmla="*/ 1254 h 3800"/>
                <a:gd name="T14" fmla="*/ 3586 w 3586"/>
                <a:gd name="T15" fmla="*/ 3704 h 3800"/>
                <a:gd name="T16" fmla="*/ 2444 w 3586"/>
                <a:gd name="T17" fmla="*/ 3704 h 3800"/>
                <a:gd name="T18" fmla="*/ 2444 w 3586"/>
                <a:gd name="T19" fmla="*/ 3323 h 3800"/>
                <a:gd name="T20" fmla="*/ 2214 w 3586"/>
                <a:gd name="T21" fmla="*/ 3494 h 3800"/>
                <a:gd name="T22" fmla="*/ 1954 w 3586"/>
                <a:gd name="T23" fmla="*/ 3650 h 3800"/>
                <a:gd name="T24" fmla="*/ 1603 w 3586"/>
                <a:gd name="T25" fmla="*/ 3764 h 3800"/>
                <a:gd name="T26" fmla="*/ 1203 w 3586"/>
                <a:gd name="T27" fmla="*/ 3800 h 3800"/>
                <a:gd name="T28" fmla="*/ 346 w 3586"/>
                <a:gd name="T29" fmla="*/ 3482 h 3800"/>
                <a:gd name="T30" fmla="*/ 0 w 3586"/>
                <a:gd name="T31" fmla="*/ 2671 h 3800"/>
                <a:gd name="T32" fmla="*/ 176 w 3586"/>
                <a:gd name="T33" fmla="*/ 2026 h 3800"/>
                <a:gd name="T34" fmla="*/ 676 w 3586"/>
                <a:gd name="T35" fmla="*/ 1631 h 3800"/>
                <a:gd name="T36" fmla="*/ 1468 w 3586"/>
                <a:gd name="T37" fmla="*/ 1425 h 3800"/>
                <a:gd name="T38" fmla="*/ 2449 w 3586"/>
                <a:gd name="T39" fmla="*/ 1336 h 3800"/>
                <a:gd name="T40" fmla="*/ 2449 w 3586"/>
                <a:gd name="T41" fmla="*/ 1317 h 3800"/>
                <a:gd name="T42" fmla="*/ 2207 w 3586"/>
                <a:gd name="T43" fmla="*/ 903 h 3800"/>
                <a:gd name="T44" fmla="*/ 1493 w 3586"/>
                <a:gd name="T45" fmla="*/ 790 h 3800"/>
                <a:gd name="T46" fmla="*/ 886 w 3586"/>
                <a:gd name="T47" fmla="*/ 892 h 3800"/>
                <a:gd name="T48" fmla="*/ 423 w 3586"/>
                <a:gd name="T49" fmla="*/ 1048 h 3800"/>
                <a:gd name="T50" fmla="*/ 2444 w 3586"/>
                <a:gd name="T51" fmla="*/ 2763 h 3800"/>
                <a:gd name="T52" fmla="*/ 2444 w 3586"/>
                <a:gd name="T53" fmla="*/ 2014 h 3800"/>
                <a:gd name="T54" fmla="*/ 1939 w 3586"/>
                <a:gd name="T55" fmla="*/ 2067 h 3800"/>
                <a:gd name="T56" fmla="*/ 1527 w 3586"/>
                <a:gd name="T57" fmla="*/ 2146 h 3800"/>
                <a:gd name="T58" fmla="*/ 1264 w 3586"/>
                <a:gd name="T59" fmla="*/ 2304 h 3800"/>
                <a:gd name="T60" fmla="*/ 1173 w 3586"/>
                <a:gd name="T61" fmla="*/ 2577 h 3800"/>
                <a:gd name="T62" fmla="*/ 1193 w 3586"/>
                <a:gd name="T63" fmla="*/ 2760 h 3800"/>
                <a:gd name="T64" fmla="*/ 1289 w 3586"/>
                <a:gd name="T65" fmla="*/ 2893 h 3800"/>
                <a:gd name="T66" fmla="*/ 1465 w 3586"/>
                <a:gd name="T67" fmla="*/ 2987 h 3800"/>
                <a:gd name="T68" fmla="*/ 1784 w 3586"/>
                <a:gd name="T69" fmla="*/ 3018 h 3800"/>
                <a:gd name="T70" fmla="*/ 2133 w 3586"/>
                <a:gd name="T71" fmla="*/ 2947 h 3800"/>
                <a:gd name="T72" fmla="*/ 2444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423" y="1048"/>
                  </a:moveTo>
                  <a:cubicBezTo>
                    <a:pt x="318" y="1048"/>
                    <a:pt x="318" y="1048"/>
                    <a:pt x="318" y="1048"/>
                  </a:cubicBezTo>
                  <a:cubicBezTo>
                    <a:pt x="318" y="179"/>
                    <a:pt x="318" y="179"/>
                    <a:pt x="318" y="179"/>
                  </a:cubicBezTo>
                  <a:cubicBezTo>
                    <a:pt x="440" y="148"/>
                    <a:pt x="637" y="110"/>
                    <a:pt x="910" y="66"/>
                  </a:cubicBezTo>
                  <a:cubicBezTo>
                    <a:pt x="1185" y="23"/>
                    <a:pt x="1458" y="0"/>
                    <a:pt x="1733" y="0"/>
                  </a:cubicBezTo>
                  <a:cubicBezTo>
                    <a:pt x="2388" y="0"/>
                    <a:pt x="2860" y="102"/>
                    <a:pt x="3150" y="303"/>
                  </a:cubicBezTo>
                  <a:cubicBezTo>
                    <a:pt x="3441" y="505"/>
                    <a:pt x="3586" y="823"/>
                    <a:pt x="3586" y="1254"/>
                  </a:cubicBezTo>
                  <a:cubicBezTo>
                    <a:pt x="3586" y="3704"/>
                    <a:pt x="3586" y="3704"/>
                    <a:pt x="3586" y="3704"/>
                  </a:cubicBezTo>
                  <a:cubicBezTo>
                    <a:pt x="2444" y="3704"/>
                    <a:pt x="2444" y="3704"/>
                    <a:pt x="2444" y="3704"/>
                  </a:cubicBezTo>
                  <a:cubicBezTo>
                    <a:pt x="2444" y="3323"/>
                    <a:pt x="2444" y="3323"/>
                    <a:pt x="2444" y="3323"/>
                  </a:cubicBezTo>
                  <a:cubicBezTo>
                    <a:pt x="2381" y="3370"/>
                    <a:pt x="2304" y="3426"/>
                    <a:pt x="2214" y="3494"/>
                  </a:cubicBezTo>
                  <a:cubicBezTo>
                    <a:pt x="2121" y="3560"/>
                    <a:pt x="2034" y="3612"/>
                    <a:pt x="1954" y="3650"/>
                  </a:cubicBezTo>
                  <a:cubicBezTo>
                    <a:pt x="1842" y="3701"/>
                    <a:pt x="1723" y="3739"/>
                    <a:pt x="1603" y="3764"/>
                  </a:cubicBezTo>
                  <a:cubicBezTo>
                    <a:pt x="1481" y="3788"/>
                    <a:pt x="1348" y="3800"/>
                    <a:pt x="1203" y="3800"/>
                  </a:cubicBezTo>
                  <a:cubicBezTo>
                    <a:pt x="862" y="3800"/>
                    <a:pt x="576" y="3695"/>
                    <a:pt x="346" y="3482"/>
                  </a:cubicBezTo>
                  <a:cubicBezTo>
                    <a:pt x="115" y="3272"/>
                    <a:pt x="0" y="3000"/>
                    <a:pt x="0" y="2671"/>
                  </a:cubicBezTo>
                  <a:cubicBezTo>
                    <a:pt x="0" y="2408"/>
                    <a:pt x="59" y="2192"/>
                    <a:pt x="176" y="2026"/>
                  </a:cubicBezTo>
                  <a:cubicBezTo>
                    <a:pt x="293" y="1859"/>
                    <a:pt x="461" y="1728"/>
                    <a:pt x="676" y="1631"/>
                  </a:cubicBezTo>
                  <a:cubicBezTo>
                    <a:pt x="889" y="1535"/>
                    <a:pt x="1152" y="1466"/>
                    <a:pt x="1468" y="1425"/>
                  </a:cubicBezTo>
                  <a:cubicBezTo>
                    <a:pt x="1784" y="1386"/>
                    <a:pt x="2110" y="1354"/>
                    <a:pt x="2449" y="1336"/>
                  </a:cubicBezTo>
                  <a:cubicBezTo>
                    <a:pt x="2449" y="1317"/>
                    <a:pt x="2449" y="1317"/>
                    <a:pt x="2449" y="1317"/>
                  </a:cubicBezTo>
                  <a:cubicBezTo>
                    <a:pt x="2449" y="1117"/>
                    <a:pt x="2368" y="979"/>
                    <a:pt x="2207" y="903"/>
                  </a:cubicBezTo>
                  <a:cubicBezTo>
                    <a:pt x="2046" y="828"/>
                    <a:pt x="1807" y="790"/>
                    <a:pt x="1493" y="790"/>
                  </a:cubicBezTo>
                  <a:cubicBezTo>
                    <a:pt x="1304" y="790"/>
                    <a:pt x="1101" y="823"/>
                    <a:pt x="886" y="892"/>
                  </a:cubicBezTo>
                  <a:cubicBezTo>
                    <a:pt x="672" y="959"/>
                    <a:pt x="517" y="1012"/>
                    <a:pt x="423" y="1048"/>
                  </a:cubicBezTo>
                  <a:close/>
                  <a:moveTo>
                    <a:pt x="2444" y="2763"/>
                  </a:moveTo>
                  <a:cubicBezTo>
                    <a:pt x="2444" y="2014"/>
                    <a:pt x="2444" y="2014"/>
                    <a:pt x="2444" y="2014"/>
                  </a:cubicBezTo>
                  <a:cubicBezTo>
                    <a:pt x="2288" y="2027"/>
                    <a:pt x="2120" y="2046"/>
                    <a:pt x="1939" y="2067"/>
                  </a:cubicBezTo>
                  <a:cubicBezTo>
                    <a:pt x="1759" y="2090"/>
                    <a:pt x="1621" y="2116"/>
                    <a:pt x="1527" y="2146"/>
                  </a:cubicBezTo>
                  <a:cubicBezTo>
                    <a:pt x="1414" y="2182"/>
                    <a:pt x="1325" y="2235"/>
                    <a:pt x="1264" y="2304"/>
                  </a:cubicBezTo>
                  <a:cubicBezTo>
                    <a:pt x="1205" y="2373"/>
                    <a:pt x="1173" y="2463"/>
                    <a:pt x="1173" y="2577"/>
                  </a:cubicBezTo>
                  <a:cubicBezTo>
                    <a:pt x="1173" y="2651"/>
                    <a:pt x="1180" y="2712"/>
                    <a:pt x="1193" y="2760"/>
                  </a:cubicBezTo>
                  <a:cubicBezTo>
                    <a:pt x="1206" y="2806"/>
                    <a:pt x="1238" y="2850"/>
                    <a:pt x="1289" y="2893"/>
                  </a:cubicBezTo>
                  <a:cubicBezTo>
                    <a:pt x="1338" y="2936"/>
                    <a:pt x="1396" y="2967"/>
                    <a:pt x="1465" y="2987"/>
                  </a:cubicBezTo>
                  <a:cubicBezTo>
                    <a:pt x="1532" y="3008"/>
                    <a:pt x="1638" y="3018"/>
                    <a:pt x="1784" y="3018"/>
                  </a:cubicBezTo>
                  <a:cubicBezTo>
                    <a:pt x="1898" y="3018"/>
                    <a:pt x="2014" y="2995"/>
                    <a:pt x="2133" y="2947"/>
                  </a:cubicBezTo>
                  <a:cubicBezTo>
                    <a:pt x="2250" y="2901"/>
                    <a:pt x="2354" y="2839"/>
                    <a:pt x="2444" y="2763"/>
                  </a:cubicBez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10"/>
            <p:cNvSpPr>
              <a:spLocks noEditPoints="1"/>
            </p:cNvSpPr>
            <p:nvPr userDrawn="1"/>
          </p:nvSpPr>
          <p:spPr bwMode="auto">
            <a:xfrm>
              <a:off x="2307" y="1344"/>
              <a:ext cx="627" cy="665"/>
            </a:xfrm>
            <a:custGeom>
              <a:avLst/>
              <a:gdLst>
                <a:gd name="T0" fmla="*/ 1491 w 3586"/>
                <a:gd name="T1" fmla="*/ 790 h 3800"/>
                <a:gd name="T2" fmla="*/ 886 w 3586"/>
                <a:gd name="T3" fmla="*/ 892 h 3800"/>
                <a:gd name="T4" fmla="*/ 423 w 3586"/>
                <a:gd name="T5" fmla="*/ 1048 h 3800"/>
                <a:gd name="T6" fmla="*/ 318 w 3586"/>
                <a:gd name="T7" fmla="*/ 1048 h 3800"/>
                <a:gd name="T8" fmla="*/ 318 w 3586"/>
                <a:gd name="T9" fmla="*/ 179 h 3800"/>
                <a:gd name="T10" fmla="*/ 910 w 3586"/>
                <a:gd name="T11" fmla="*/ 66 h 3800"/>
                <a:gd name="T12" fmla="*/ 1733 w 3586"/>
                <a:gd name="T13" fmla="*/ 0 h 3800"/>
                <a:gd name="T14" fmla="*/ 3150 w 3586"/>
                <a:gd name="T15" fmla="*/ 303 h 3800"/>
                <a:gd name="T16" fmla="*/ 3586 w 3586"/>
                <a:gd name="T17" fmla="*/ 1254 h 3800"/>
                <a:gd name="T18" fmla="*/ 3586 w 3586"/>
                <a:gd name="T19" fmla="*/ 3704 h 3800"/>
                <a:gd name="T20" fmla="*/ 2442 w 3586"/>
                <a:gd name="T21" fmla="*/ 3704 h 3800"/>
                <a:gd name="T22" fmla="*/ 2442 w 3586"/>
                <a:gd name="T23" fmla="*/ 3323 h 3800"/>
                <a:gd name="T24" fmla="*/ 2212 w 3586"/>
                <a:gd name="T25" fmla="*/ 3494 h 3800"/>
                <a:gd name="T26" fmla="*/ 1954 w 3586"/>
                <a:gd name="T27" fmla="*/ 3650 h 3800"/>
                <a:gd name="T28" fmla="*/ 1601 w 3586"/>
                <a:gd name="T29" fmla="*/ 3764 h 3800"/>
                <a:gd name="T30" fmla="*/ 1202 w 3586"/>
                <a:gd name="T31" fmla="*/ 3800 h 3800"/>
                <a:gd name="T32" fmla="*/ 346 w 3586"/>
                <a:gd name="T33" fmla="*/ 3482 h 3800"/>
                <a:gd name="T34" fmla="*/ 0 w 3586"/>
                <a:gd name="T35" fmla="*/ 2671 h 3800"/>
                <a:gd name="T36" fmla="*/ 176 w 3586"/>
                <a:gd name="T37" fmla="*/ 2026 h 3800"/>
                <a:gd name="T38" fmla="*/ 675 w 3586"/>
                <a:gd name="T39" fmla="*/ 1631 h 3800"/>
                <a:gd name="T40" fmla="*/ 1468 w 3586"/>
                <a:gd name="T41" fmla="*/ 1425 h 3800"/>
                <a:gd name="T42" fmla="*/ 2449 w 3586"/>
                <a:gd name="T43" fmla="*/ 1336 h 3800"/>
                <a:gd name="T44" fmla="*/ 2449 w 3586"/>
                <a:gd name="T45" fmla="*/ 1317 h 3800"/>
                <a:gd name="T46" fmla="*/ 2207 w 3586"/>
                <a:gd name="T47" fmla="*/ 903 h 3800"/>
                <a:gd name="T48" fmla="*/ 1491 w 3586"/>
                <a:gd name="T49" fmla="*/ 790 h 3800"/>
                <a:gd name="T50" fmla="*/ 2442 w 3586"/>
                <a:gd name="T51" fmla="*/ 2763 h 3800"/>
                <a:gd name="T52" fmla="*/ 2442 w 3586"/>
                <a:gd name="T53" fmla="*/ 2014 h 3800"/>
                <a:gd name="T54" fmla="*/ 1939 w 3586"/>
                <a:gd name="T55" fmla="*/ 2067 h 3800"/>
                <a:gd name="T56" fmla="*/ 1527 w 3586"/>
                <a:gd name="T57" fmla="*/ 2146 h 3800"/>
                <a:gd name="T58" fmla="*/ 1264 w 3586"/>
                <a:gd name="T59" fmla="*/ 2304 h 3800"/>
                <a:gd name="T60" fmla="*/ 1174 w 3586"/>
                <a:gd name="T61" fmla="*/ 2577 h 3800"/>
                <a:gd name="T62" fmla="*/ 1193 w 3586"/>
                <a:gd name="T63" fmla="*/ 2760 h 3800"/>
                <a:gd name="T64" fmla="*/ 1289 w 3586"/>
                <a:gd name="T65" fmla="*/ 2893 h 3800"/>
                <a:gd name="T66" fmla="*/ 1463 w 3586"/>
                <a:gd name="T67" fmla="*/ 2987 h 3800"/>
                <a:gd name="T68" fmla="*/ 1783 w 3586"/>
                <a:gd name="T69" fmla="*/ 3018 h 3800"/>
                <a:gd name="T70" fmla="*/ 2131 w 3586"/>
                <a:gd name="T71" fmla="*/ 2947 h 3800"/>
                <a:gd name="T72" fmla="*/ 2442 w 3586"/>
                <a:gd name="T73" fmla="*/ 2763 h 3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6" h="3800">
                  <a:moveTo>
                    <a:pt x="1491" y="790"/>
                  </a:moveTo>
                  <a:cubicBezTo>
                    <a:pt x="1302" y="790"/>
                    <a:pt x="1101" y="823"/>
                    <a:pt x="886" y="892"/>
                  </a:cubicBezTo>
                  <a:cubicBezTo>
                    <a:pt x="670" y="959"/>
                    <a:pt x="517" y="1012"/>
                    <a:pt x="423" y="1048"/>
                  </a:cubicBezTo>
                  <a:cubicBezTo>
                    <a:pt x="318" y="1048"/>
                    <a:pt x="318" y="1048"/>
                    <a:pt x="318" y="1048"/>
                  </a:cubicBezTo>
                  <a:cubicBezTo>
                    <a:pt x="318" y="179"/>
                    <a:pt x="318" y="179"/>
                    <a:pt x="318" y="179"/>
                  </a:cubicBezTo>
                  <a:cubicBezTo>
                    <a:pt x="440" y="148"/>
                    <a:pt x="637" y="110"/>
                    <a:pt x="910" y="66"/>
                  </a:cubicBezTo>
                  <a:cubicBezTo>
                    <a:pt x="1183" y="23"/>
                    <a:pt x="1458" y="0"/>
                    <a:pt x="1733" y="0"/>
                  </a:cubicBezTo>
                  <a:cubicBezTo>
                    <a:pt x="2387" y="0"/>
                    <a:pt x="2859" y="102"/>
                    <a:pt x="3150" y="303"/>
                  </a:cubicBezTo>
                  <a:cubicBezTo>
                    <a:pt x="3441" y="505"/>
                    <a:pt x="3586" y="823"/>
                    <a:pt x="3586" y="1254"/>
                  </a:cubicBezTo>
                  <a:cubicBezTo>
                    <a:pt x="3586" y="3704"/>
                    <a:pt x="3586" y="3704"/>
                    <a:pt x="3586" y="3704"/>
                  </a:cubicBezTo>
                  <a:cubicBezTo>
                    <a:pt x="2442" y="3704"/>
                    <a:pt x="2442" y="3704"/>
                    <a:pt x="2442" y="3704"/>
                  </a:cubicBezTo>
                  <a:cubicBezTo>
                    <a:pt x="2442" y="3323"/>
                    <a:pt x="2442" y="3323"/>
                    <a:pt x="2442" y="3323"/>
                  </a:cubicBezTo>
                  <a:cubicBezTo>
                    <a:pt x="2380" y="3370"/>
                    <a:pt x="2304" y="3426"/>
                    <a:pt x="2212" y="3494"/>
                  </a:cubicBezTo>
                  <a:cubicBezTo>
                    <a:pt x="2120" y="3560"/>
                    <a:pt x="2034" y="3612"/>
                    <a:pt x="1954" y="3650"/>
                  </a:cubicBezTo>
                  <a:cubicBezTo>
                    <a:pt x="1840" y="3701"/>
                    <a:pt x="1723" y="3739"/>
                    <a:pt x="1601" y="3764"/>
                  </a:cubicBezTo>
                  <a:cubicBezTo>
                    <a:pt x="1480" y="3788"/>
                    <a:pt x="1348" y="3800"/>
                    <a:pt x="1202" y="3800"/>
                  </a:cubicBezTo>
                  <a:cubicBezTo>
                    <a:pt x="861" y="3800"/>
                    <a:pt x="576" y="3695"/>
                    <a:pt x="346" y="3482"/>
                  </a:cubicBezTo>
                  <a:cubicBezTo>
                    <a:pt x="115" y="3272"/>
                    <a:pt x="0" y="3000"/>
                    <a:pt x="0" y="2671"/>
                  </a:cubicBezTo>
                  <a:cubicBezTo>
                    <a:pt x="0" y="2408"/>
                    <a:pt x="59" y="2192"/>
                    <a:pt x="176" y="2026"/>
                  </a:cubicBezTo>
                  <a:cubicBezTo>
                    <a:pt x="293" y="1859"/>
                    <a:pt x="459" y="1728"/>
                    <a:pt x="675" y="1631"/>
                  </a:cubicBezTo>
                  <a:cubicBezTo>
                    <a:pt x="887" y="1535"/>
                    <a:pt x="1152" y="1466"/>
                    <a:pt x="1468" y="1425"/>
                  </a:cubicBezTo>
                  <a:cubicBezTo>
                    <a:pt x="1783" y="1386"/>
                    <a:pt x="2110" y="1354"/>
                    <a:pt x="2449" y="1336"/>
                  </a:cubicBezTo>
                  <a:cubicBezTo>
                    <a:pt x="2449" y="1317"/>
                    <a:pt x="2449" y="1317"/>
                    <a:pt x="2449" y="1317"/>
                  </a:cubicBezTo>
                  <a:cubicBezTo>
                    <a:pt x="2449" y="1117"/>
                    <a:pt x="2368" y="979"/>
                    <a:pt x="2207" y="903"/>
                  </a:cubicBezTo>
                  <a:cubicBezTo>
                    <a:pt x="2044" y="828"/>
                    <a:pt x="1807" y="790"/>
                    <a:pt x="1491" y="790"/>
                  </a:cubicBezTo>
                  <a:close/>
                  <a:moveTo>
                    <a:pt x="2442" y="2763"/>
                  </a:moveTo>
                  <a:cubicBezTo>
                    <a:pt x="2442" y="2014"/>
                    <a:pt x="2442" y="2014"/>
                    <a:pt x="2442" y="2014"/>
                  </a:cubicBezTo>
                  <a:cubicBezTo>
                    <a:pt x="2288" y="2027"/>
                    <a:pt x="2120" y="2046"/>
                    <a:pt x="1939" y="2067"/>
                  </a:cubicBezTo>
                  <a:cubicBezTo>
                    <a:pt x="1758" y="2090"/>
                    <a:pt x="1621" y="2116"/>
                    <a:pt x="1527" y="2146"/>
                  </a:cubicBezTo>
                  <a:cubicBezTo>
                    <a:pt x="1412" y="2182"/>
                    <a:pt x="1325" y="2235"/>
                    <a:pt x="1264" y="2304"/>
                  </a:cubicBezTo>
                  <a:cubicBezTo>
                    <a:pt x="1203" y="2373"/>
                    <a:pt x="1174" y="2463"/>
                    <a:pt x="1174" y="2577"/>
                  </a:cubicBezTo>
                  <a:cubicBezTo>
                    <a:pt x="1174" y="2651"/>
                    <a:pt x="1180" y="2712"/>
                    <a:pt x="1193" y="2760"/>
                  </a:cubicBezTo>
                  <a:cubicBezTo>
                    <a:pt x="1205" y="2806"/>
                    <a:pt x="1238" y="2850"/>
                    <a:pt x="1289" y="2893"/>
                  </a:cubicBezTo>
                  <a:cubicBezTo>
                    <a:pt x="1337" y="2936"/>
                    <a:pt x="1396" y="2967"/>
                    <a:pt x="1463" y="2987"/>
                  </a:cubicBezTo>
                  <a:cubicBezTo>
                    <a:pt x="1532" y="3008"/>
                    <a:pt x="1638" y="3018"/>
                    <a:pt x="1783" y="3018"/>
                  </a:cubicBezTo>
                  <a:cubicBezTo>
                    <a:pt x="1898" y="3018"/>
                    <a:pt x="2013" y="2995"/>
                    <a:pt x="2131" y="2947"/>
                  </a:cubicBezTo>
                  <a:cubicBezTo>
                    <a:pt x="2250" y="2901"/>
                    <a:pt x="2354" y="2839"/>
                    <a:pt x="2442" y="2763"/>
                  </a:cubicBez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11"/>
            <p:cNvSpPr>
              <a:spLocks noEditPoints="1"/>
            </p:cNvSpPr>
            <p:nvPr userDrawn="1"/>
          </p:nvSpPr>
          <p:spPr bwMode="auto">
            <a:xfrm>
              <a:off x="-166" y="657"/>
              <a:ext cx="2504" cy="1926"/>
            </a:xfrm>
            <a:custGeom>
              <a:avLst/>
              <a:gdLst>
                <a:gd name="T0" fmla="*/ 9239 w 14324"/>
                <a:gd name="T1" fmla="*/ 915 h 11013"/>
                <a:gd name="T2" fmla="*/ 3968 w 14324"/>
                <a:gd name="T3" fmla="*/ 232 h 11013"/>
                <a:gd name="T4" fmla="*/ 3969 w 14324"/>
                <a:gd name="T5" fmla="*/ 234 h 11013"/>
                <a:gd name="T6" fmla="*/ 8294 w 14324"/>
                <a:gd name="T7" fmla="*/ 800 h 11013"/>
                <a:gd name="T8" fmla="*/ 10916 w 14324"/>
                <a:gd name="T9" fmla="*/ 2561 h 11013"/>
                <a:gd name="T10" fmla="*/ 4631 w 14324"/>
                <a:gd name="T11" fmla="*/ 949 h 11013"/>
                <a:gd name="T12" fmla="*/ 5034 w 14324"/>
                <a:gd name="T13" fmla="*/ 1728 h 11013"/>
                <a:gd name="T14" fmla="*/ 1529 w 14324"/>
                <a:gd name="T15" fmla="*/ 3667 h 11013"/>
                <a:gd name="T16" fmla="*/ 5085 w 14324"/>
                <a:gd name="T17" fmla="*/ 10098 h 11013"/>
                <a:gd name="T18" fmla="*/ 10355 w 14324"/>
                <a:gd name="T19" fmla="*/ 10781 h 11013"/>
                <a:gd name="T20" fmla="*/ 10355 w 14324"/>
                <a:gd name="T21" fmla="*/ 10779 h 11013"/>
                <a:gd name="T22" fmla="*/ 6028 w 14324"/>
                <a:gd name="T23" fmla="*/ 10213 h 11013"/>
                <a:gd name="T24" fmla="*/ 3487 w 14324"/>
                <a:gd name="T25" fmla="*/ 8470 h 11013"/>
                <a:gd name="T26" fmla="*/ 9649 w 14324"/>
                <a:gd name="T27" fmla="*/ 10235 h 11013"/>
                <a:gd name="T28" fmla="*/ 9139 w 14324"/>
                <a:gd name="T29" fmla="*/ 9323 h 11013"/>
                <a:gd name="T30" fmla="*/ 12794 w 14324"/>
                <a:gd name="T31" fmla="*/ 7347 h 11013"/>
                <a:gd name="T32" fmla="*/ 9239 w 14324"/>
                <a:gd name="T33" fmla="*/ 915 h 11013"/>
                <a:gd name="T34" fmla="*/ 8989 w 14324"/>
                <a:gd name="T35" fmla="*/ 9152 h 11013"/>
                <a:gd name="T36" fmla="*/ 8398 w 14324"/>
                <a:gd name="T37" fmla="*/ 8001 h 11013"/>
                <a:gd name="T38" fmla="*/ 10169 w 14324"/>
                <a:gd name="T39" fmla="*/ 8001 h 11013"/>
                <a:gd name="T40" fmla="*/ 8989 w 14324"/>
                <a:gd name="T41" fmla="*/ 9152 h 11013"/>
                <a:gd name="T42" fmla="*/ 11293 w 14324"/>
                <a:gd name="T43" fmla="*/ 6150 h 11013"/>
                <a:gd name="T44" fmla="*/ 10950 w 14324"/>
                <a:gd name="T45" fmla="*/ 6535 h 11013"/>
                <a:gd name="T46" fmla="*/ 9529 w 14324"/>
                <a:gd name="T47" fmla="*/ 7437 h 11013"/>
                <a:gd name="T48" fmla="*/ 8355 w 14324"/>
                <a:gd name="T49" fmla="*/ 7822 h 11013"/>
                <a:gd name="T50" fmla="*/ 8347 w 14324"/>
                <a:gd name="T51" fmla="*/ 7824 h 11013"/>
                <a:gd name="T52" fmla="*/ 8303 w 14324"/>
                <a:gd name="T53" fmla="*/ 7834 h 11013"/>
                <a:gd name="T54" fmla="*/ 7822 w 14324"/>
                <a:gd name="T55" fmla="*/ 6950 h 11013"/>
                <a:gd name="T56" fmla="*/ 3418 w 14324"/>
                <a:gd name="T57" fmla="*/ 8235 h 11013"/>
                <a:gd name="T58" fmla="*/ 3262 w 14324"/>
                <a:gd name="T59" fmla="*/ 8281 h 11013"/>
                <a:gd name="T60" fmla="*/ 3237 w 14324"/>
                <a:gd name="T61" fmla="*/ 8248 h 11013"/>
                <a:gd name="T62" fmla="*/ 3043 w 14324"/>
                <a:gd name="T63" fmla="*/ 4863 h 11013"/>
                <a:gd name="T64" fmla="*/ 4725 w 14324"/>
                <a:gd name="T65" fmla="*/ 3604 h 11013"/>
                <a:gd name="T66" fmla="*/ 5852 w 14324"/>
                <a:gd name="T67" fmla="*/ 3235 h 11013"/>
                <a:gd name="T68" fmla="*/ 5895 w 14324"/>
                <a:gd name="T69" fmla="*/ 3227 h 11013"/>
                <a:gd name="T70" fmla="*/ 6430 w 14324"/>
                <a:gd name="T71" fmla="*/ 4154 h 11013"/>
                <a:gd name="T72" fmla="*/ 10977 w 14324"/>
                <a:gd name="T73" fmla="*/ 2761 h 11013"/>
                <a:gd name="T74" fmla="*/ 11076 w 14324"/>
                <a:gd name="T75" fmla="*/ 2732 h 11013"/>
                <a:gd name="T76" fmla="*/ 11100 w 14324"/>
                <a:gd name="T77" fmla="*/ 2766 h 11013"/>
                <a:gd name="T78" fmla="*/ 11293 w 14324"/>
                <a:gd name="T79" fmla="*/ 6150 h 11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24" h="11013">
                  <a:moveTo>
                    <a:pt x="9239" y="915"/>
                  </a:moveTo>
                  <a:cubicBezTo>
                    <a:pt x="7498" y="209"/>
                    <a:pt x="5612" y="0"/>
                    <a:pt x="3968" y="232"/>
                  </a:cubicBezTo>
                  <a:cubicBezTo>
                    <a:pt x="3969" y="234"/>
                    <a:pt x="3969" y="234"/>
                    <a:pt x="3969" y="234"/>
                  </a:cubicBezTo>
                  <a:cubicBezTo>
                    <a:pt x="5130" y="74"/>
                    <a:pt x="6866" y="222"/>
                    <a:pt x="8294" y="800"/>
                  </a:cubicBezTo>
                  <a:cubicBezTo>
                    <a:pt x="9384" y="1242"/>
                    <a:pt x="10248" y="1855"/>
                    <a:pt x="10916" y="2561"/>
                  </a:cubicBezTo>
                  <a:cubicBezTo>
                    <a:pt x="4631" y="949"/>
                    <a:pt x="4631" y="949"/>
                    <a:pt x="4631" y="949"/>
                  </a:cubicBezTo>
                  <a:cubicBezTo>
                    <a:pt x="5034" y="1728"/>
                    <a:pt x="5034" y="1728"/>
                    <a:pt x="5034" y="1728"/>
                  </a:cubicBezTo>
                  <a:cubicBezTo>
                    <a:pt x="3491" y="1995"/>
                    <a:pt x="2258" y="2650"/>
                    <a:pt x="1529" y="3667"/>
                  </a:cubicBezTo>
                  <a:cubicBezTo>
                    <a:pt x="0" y="5803"/>
                    <a:pt x="1591" y="8683"/>
                    <a:pt x="5085" y="10098"/>
                  </a:cubicBezTo>
                  <a:cubicBezTo>
                    <a:pt x="6826" y="10804"/>
                    <a:pt x="8712" y="11013"/>
                    <a:pt x="10355" y="10781"/>
                  </a:cubicBezTo>
                  <a:cubicBezTo>
                    <a:pt x="10355" y="10779"/>
                    <a:pt x="10355" y="10779"/>
                    <a:pt x="10355" y="10779"/>
                  </a:cubicBezTo>
                  <a:cubicBezTo>
                    <a:pt x="9195" y="10939"/>
                    <a:pt x="7458" y="10791"/>
                    <a:pt x="6028" y="10213"/>
                  </a:cubicBezTo>
                  <a:cubicBezTo>
                    <a:pt x="4940" y="9772"/>
                    <a:pt x="4075" y="9158"/>
                    <a:pt x="3487" y="8470"/>
                  </a:cubicBezTo>
                  <a:cubicBezTo>
                    <a:pt x="9649" y="10235"/>
                    <a:pt x="9649" y="10235"/>
                    <a:pt x="9649" y="10235"/>
                  </a:cubicBezTo>
                  <a:cubicBezTo>
                    <a:pt x="9139" y="9323"/>
                    <a:pt x="9139" y="9323"/>
                    <a:pt x="9139" y="9323"/>
                  </a:cubicBezTo>
                  <a:cubicBezTo>
                    <a:pt x="10682" y="9056"/>
                    <a:pt x="12066" y="8363"/>
                    <a:pt x="12794" y="7347"/>
                  </a:cubicBezTo>
                  <a:cubicBezTo>
                    <a:pt x="14324" y="5210"/>
                    <a:pt x="12733" y="2330"/>
                    <a:pt x="9239" y="915"/>
                  </a:cubicBezTo>
                  <a:close/>
                  <a:moveTo>
                    <a:pt x="8989" y="9152"/>
                  </a:moveTo>
                  <a:cubicBezTo>
                    <a:pt x="8398" y="8001"/>
                    <a:pt x="8398" y="8001"/>
                    <a:pt x="8398" y="8001"/>
                  </a:cubicBezTo>
                  <a:cubicBezTo>
                    <a:pt x="10169" y="8001"/>
                    <a:pt x="10169" y="8001"/>
                    <a:pt x="10169" y="8001"/>
                  </a:cubicBezTo>
                  <a:lnTo>
                    <a:pt x="8989" y="9152"/>
                  </a:lnTo>
                  <a:close/>
                  <a:moveTo>
                    <a:pt x="11293" y="6150"/>
                  </a:moveTo>
                  <a:cubicBezTo>
                    <a:pt x="11201" y="6277"/>
                    <a:pt x="11085" y="6407"/>
                    <a:pt x="10950" y="6535"/>
                  </a:cubicBezTo>
                  <a:cubicBezTo>
                    <a:pt x="10580" y="6905"/>
                    <a:pt x="10101" y="7210"/>
                    <a:pt x="9529" y="7437"/>
                  </a:cubicBezTo>
                  <a:cubicBezTo>
                    <a:pt x="9149" y="7603"/>
                    <a:pt x="8742" y="7736"/>
                    <a:pt x="8355" y="7822"/>
                  </a:cubicBezTo>
                  <a:cubicBezTo>
                    <a:pt x="8352" y="7822"/>
                    <a:pt x="8350" y="7824"/>
                    <a:pt x="8347" y="7824"/>
                  </a:cubicBezTo>
                  <a:cubicBezTo>
                    <a:pt x="8303" y="7834"/>
                    <a:pt x="8303" y="7834"/>
                    <a:pt x="8303" y="7834"/>
                  </a:cubicBezTo>
                  <a:cubicBezTo>
                    <a:pt x="7822" y="6950"/>
                    <a:pt x="7822" y="6950"/>
                    <a:pt x="7822" y="6950"/>
                  </a:cubicBezTo>
                  <a:cubicBezTo>
                    <a:pt x="3418" y="8235"/>
                    <a:pt x="3418" y="8235"/>
                    <a:pt x="3418" y="8235"/>
                  </a:cubicBezTo>
                  <a:cubicBezTo>
                    <a:pt x="3262" y="8281"/>
                    <a:pt x="3262" y="8281"/>
                    <a:pt x="3262" y="8281"/>
                  </a:cubicBezTo>
                  <a:cubicBezTo>
                    <a:pt x="3237" y="8248"/>
                    <a:pt x="3237" y="8248"/>
                    <a:pt x="3237" y="8248"/>
                  </a:cubicBezTo>
                  <a:cubicBezTo>
                    <a:pt x="2394" y="7103"/>
                    <a:pt x="2324" y="5869"/>
                    <a:pt x="3043" y="4863"/>
                  </a:cubicBezTo>
                  <a:cubicBezTo>
                    <a:pt x="3418" y="4340"/>
                    <a:pt x="4001" y="3904"/>
                    <a:pt x="4725" y="3604"/>
                  </a:cubicBezTo>
                  <a:cubicBezTo>
                    <a:pt x="5085" y="3444"/>
                    <a:pt x="5464" y="3321"/>
                    <a:pt x="5852" y="3235"/>
                  </a:cubicBezTo>
                  <a:cubicBezTo>
                    <a:pt x="5895" y="3227"/>
                    <a:pt x="5895" y="3227"/>
                    <a:pt x="5895" y="3227"/>
                  </a:cubicBezTo>
                  <a:cubicBezTo>
                    <a:pt x="6430" y="4154"/>
                    <a:pt x="6430" y="4154"/>
                    <a:pt x="6430" y="4154"/>
                  </a:cubicBezTo>
                  <a:cubicBezTo>
                    <a:pt x="10977" y="2761"/>
                    <a:pt x="10977" y="2761"/>
                    <a:pt x="10977" y="2761"/>
                  </a:cubicBezTo>
                  <a:cubicBezTo>
                    <a:pt x="11076" y="2732"/>
                    <a:pt x="11076" y="2732"/>
                    <a:pt x="11076" y="2732"/>
                  </a:cubicBezTo>
                  <a:cubicBezTo>
                    <a:pt x="11100" y="2766"/>
                    <a:pt x="11100" y="2766"/>
                    <a:pt x="11100" y="2766"/>
                  </a:cubicBezTo>
                  <a:cubicBezTo>
                    <a:pt x="11943" y="3912"/>
                    <a:pt x="12012" y="5144"/>
                    <a:pt x="11293" y="6150"/>
                  </a:cubicBezTo>
                  <a:close/>
                </a:path>
              </a:pathLst>
            </a:custGeom>
            <a:solidFill>
              <a:srgbClr val="8A8C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4CCF2F4E-5C3B-7186-0C1E-C820DB19B3C2}"/>
              </a:ext>
            </a:extLst>
          </p:cNvPr>
          <p:cNvSpPr txBox="1"/>
          <p:nvPr>
            <p:extLst>
              <p:ext uri="{1162E1C5-73C7-4A58-AE30-91384D911F3F}">
                <p184:classification xmlns:p184="http://schemas.microsoft.com/office/powerpoint/2018/4/main" val="ftr"/>
              </p:ext>
            </p:extLst>
          </p:nvPr>
        </p:nvSpPr>
        <p:spPr>
          <a:xfrm>
            <a:off x="63500" y="6672580"/>
            <a:ext cx="1125538" cy="121920"/>
          </a:xfrm>
          <a:prstGeom prst="rect">
            <a:avLst/>
          </a:prstGeom>
        </p:spPr>
        <p:txBody>
          <a:bodyPr horzOverflow="overflow" lIns="0" tIns="0" rIns="0" bIns="0">
            <a:spAutoFit/>
          </a:bodyPr>
          <a:lstStyle/>
          <a:p>
            <a:pPr algn="l"/>
            <a:r>
              <a:rPr lang="en-AU" sz="800">
                <a:solidFill>
                  <a:srgbClr val="000000">
                    <a:alpha val="50000"/>
                  </a:srgbClr>
                </a:solidFill>
                <a:latin typeface="Aptos" panose="020B0004020202020204" pitchFamily="34" charset="0"/>
              </a:rPr>
              <a:t>© AARNet Pty Ltd | Public</a:t>
            </a:r>
          </a:p>
        </p:txBody>
      </p:sp>
    </p:spTree>
    <p:extLst>
      <p:ext uri="{BB962C8B-B14F-4D97-AF65-F5344CB8AC3E}">
        <p14:creationId xmlns:p14="http://schemas.microsoft.com/office/powerpoint/2010/main" val="25852838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85000"/>
        </a:lnSpc>
        <a:spcBef>
          <a:spcPct val="0"/>
        </a:spcBef>
        <a:buNone/>
        <a:defRPr sz="3733" b="0" kern="1200" cap="all" normalizeH="0" baseline="0">
          <a:solidFill>
            <a:schemeClr val="accent1"/>
          </a:solidFill>
          <a:latin typeface="+mj-lt"/>
          <a:ea typeface="+mj-ea"/>
          <a:cs typeface="+mj-cs"/>
        </a:defRPr>
      </a:lvl1pPr>
    </p:titleStyle>
    <p:bodyStyle>
      <a:lvl1pPr marL="0" indent="0" algn="l" defTabSz="914377" rtl="0" eaLnBrk="1" latinLnBrk="0" hangingPunct="1">
        <a:lnSpc>
          <a:spcPct val="90000"/>
        </a:lnSpc>
        <a:spcBef>
          <a:spcPts val="1000"/>
        </a:spcBef>
        <a:buFont typeface="Arial" panose="020B0604020202020204" pitchFamily="34" charset="0"/>
        <a:buNone/>
        <a:defRPr sz="2133" b="1" kern="1200">
          <a:solidFill>
            <a:schemeClr val="accent2"/>
          </a:solidFill>
          <a:latin typeface="+mn-lt"/>
          <a:ea typeface="+mn-ea"/>
          <a:cs typeface="+mn-cs"/>
        </a:defRPr>
      </a:lvl1pPr>
      <a:lvl2pPr marL="0" indent="0" algn="l" defTabSz="914377" rtl="0" eaLnBrk="1" latinLnBrk="0" hangingPunct="1">
        <a:lnSpc>
          <a:spcPct val="90000"/>
        </a:lnSpc>
        <a:spcBef>
          <a:spcPts val="800"/>
        </a:spcBef>
        <a:buClr>
          <a:schemeClr val="accent1"/>
        </a:buClr>
        <a:buFont typeface="Arial" panose="020B0604020202020204" pitchFamily="34" charset="0"/>
        <a:buNone/>
        <a:defRPr sz="1867" kern="1200">
          <a:solidFill>
            <a:schemeClr val="tx2"/>
          </a:solidFill>
          <a:latin typeface="+mn-lt"/>
          <a:ea typeface="+mn-ea"/>
          <a:cs typeface="+mn-cs"/>
        </a:defRPr>
      </a:lvl2pPr>
      <a:lvl3pPr marL="239994" indent="-239994" algn="l" defTabSz="914377" rtl="0" eaLnBrk="1" latinLnBrk="0" hangingPunct="1">
        <a:lnSpc>
          <a:spcPct val="90000"/>
        </a:lnSpc>
        <a:spcBef>
          <a:spcPts val="800"/>
        </a:spcBef>
        <a:buClr>
          <a:schemeClr val="accent1"/>
        </a:buClr>
        <a:buFont typeface="Arial" panose="020B0604020202020204" pitchFamily="34" charset="0"/>
        <a:buChar char="•"/>
        <a:defRPr sz="1867" kern="1200">
          <a:solidFill>
            <a:schemeClr val="tx2"/>
          </a:solidFill>
          <a:latin typeface="+mn-lt"/>
          <a:ea typeface="+mn-ea"/>
          <a:cs typeface="+mn-cs"/>
        </a:defRPr>
      </a:lvl3pPr>
      <a:lvl4pPr marL="479988" indent="-239994" algn="l" defTabSz="914377" rtl="0" eaLnBrk="1" latinLnBrk="0" hangingPunct="1">
        <a:lnSpc>
          <a:spcPct val="90000"/>
        </a:lnSpc>
        <a:spcBef>
          <a:spcPts val="800"/>
        </a:spcBef>
        <a:buClr>
          <a:schemeClr val="accent1"/>
        </a:buClr>
        <a:buFont typeface="Arial" panose="020B0604020202020204" pitchFamily="34" charset="0"/>
        <a:buChar char="•"/>
        <a:defRPr sz="1600" kern="1200">
          <a:solidFill>
            <a:schemeClr val="tx2"/>
          </a:solidFill>
          <a:latin typeface="+mn-lt"/>
          <a:ea typeface="+mn-ea"/>
          <a:cs typeface="+mn-cs"/>
        </a:defRPr>
      </a:lvl4pPr>
      <a:lvl5pPr marL="719982" indent="-239994" algn="l" defTabSz="914377" rtl="0" eaLnBrk="1" latinLnBrk="0" hangingPunct="1">
        <a:lnSpc>
          <a:spcPct val="90000"/>
        </a:lnSpc>
        <a:spcBef>
          <a:spcPts val="800"/>
        </a:spcBef>
        <a:buClr>
          <a:schemeClr val="accent1"/>
        </a:buClr>
        <a:buFont typeface="Arial" panose="020B0604020202020204" pitchFamily="34" charset="0"/>
        <a:buChar char="•"/>
        <a:defRPr sz="1600" kern="1200">
          <a:solidFill>
            <a:schemeClr val="tx2"/>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59">
          <p15:clr>
            <a:srgbClr val="F26B43"/>
          </p15:clr>
        </p15:guide>
        <p15:guide id="6" pos="249">
          <p15:clr>
            <a:srgbClr val="F26B43"/>
          </p15:clr>
        </p15:guide>
        <p15:guide id="7" orient="horz" pos="2981">
          <p15:clr>
            <a:srgbClr val="F26B43"/>
          </p15:clr>
        </p15:guide>
        <p15:guide id="8" pos="5511">
          <p15:clr>
            <a:srgbClr val="F26B43"/>
          </p15:clr>
        </p15:guide>
        <p15:guide id="9" orient="horz" pos="2799">
          <p15:clr>
            <a:srgbClr val="F26B43"/>
          </p15:clr>
        </p15:guide>
        <p15:guide id="10" orient="horz" pos="564">
          <p15:clr>
            <a:srgbClr val="F26B43"/>
          </p15:clr>
        </p15:guide>
        <p15:guide id="11" orient="horz" pos="75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48B70B-11BD-4D91-BB35-D635589E6F36}"/>
              </a:ext>
            </a:extLst>
          </p:cNvPr>
          <p:cNvSpPr>
            <a:spLocks noGrp="1"/>
          </p:cNvSpPr>
          <p:nvPr>
            <p:ph type="title"/>
          </p:nvPr>
        </p:nvSpPr>
        <p:spPr>
          <a:xfrm>
            <a:off x="381000" y="342902"/>
            <a:ext cx="11430000" cy="990599"/>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D509C414-40AA-4786-B528-65044BC634FC}"/>
              </a:ext>
            </a:extLst>
          </p:cNvPr>
          <p:cNvSpPr>
            <a:spLocks noGrp="1"/>
          </p:cNvSpPr>
          <p:nvPr>
            <p:ph type="body" idx="1"/>
          </p:nvPr>
        </p:nvSpPr>
        <p:spPr>
          <a:xfrm>
            <a:off x="381000" y="1485900"/>
            <a:ext cx="11430000" cy="46482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F2DA20C9-73A5-4CAF-BD97-746014673F02}"/>
              </a:ext>
            </a:extLst>
          </p:cNvPr>
          <p:cNvSpPr>
            <a:spLocks noGrp="1"/>
          </p:cNvSpPr>
          <p:nvPr>
            <p:ph type="ftr" sz="quarter" idx="3"/>
          </p:nvPr>
        </p:nvSpPr>
        <p:spPr>
          <a:xfrm>
            <a:off x="381000" y="6424613"/>
            <a:ext cx="4114800" cy="136525"/>
          </a:xfrm>
          <a:prstGeom prst="rect">
            <a:avLst/>
          </a:prstGeom>
        </p:spPr>
        <p:txBody>
          <a:bodyPr vert="horz" lIns="0" tIns="0" rIns="0" bIns="0" rtlCol="0" anchor="ctr"/>
          <a:lstStyle>
            <a:lvl1pPr>
              <a:defRPr lang="en-US" sz="1000" smtClean="0">
                <a:solidFill>
                  <a:schemeClr val="tx1">
                    <a:tint val="75000"/>
                  </a:schemeClr>
                </a:solidFill>
              </a:defRPr>
            </a:lvl1pPr>
          </a:lstStyle>
          <a:p>
            <a:r>
              <a:rPr lang="en-US"/>
              <a:t>© AARNet Pty Ltd </a:t>
            </a:r>
          </a:p>
        </p:txBody>
      </p:sp>
      <p:sp>
        <p:nvSpPr>
          <p:cNvPr id="15" name="Slide Number Placeholder 5">
            <a:extLst>
              <a:ext uri="{FF2B5EF4-FFF2-40B4-BE49-F238E27FC236}">
                <a16:creationId xmlns:a16="http://schemas.microsoft.com/office/drawing/2014/main" id="{A40616C7-5811-4509-B0F2-0CDB3F9CA3F2}"/>
              </a:ext>
            </a:extLst>
          </p:cNvPr>
          <p:cNvSpPr>
            <a:spLocks noGrp="1"/>
          </p:cNvSpPr>
          <p:nvPr>
            <p:ph type="sldNum" sz="quarter" idx="4"/>
          </p:nvPr>
        </p:nvSpPr>
        <p:spPr>
          <a:xfrm>
            <a:off x="9067800" y="6424613"/>
            <a:ext cx="2743200" cy="136525"/>
          </a:xfrm>
          <a:prstGeom prst="rect">
            <a:avLst/>
          </a:prstGeom>
        </p:spPr>
        <p:txBody>
          <a:bodyPr vert="horz" lIns="0" tIns="0" rIns="0" bIns="0" rtlCol="0" anchor="ctr"/>
          <a:lstStyle>
            <a:lvl1pPr algn="r">
              <a:defRPr lang="en-US" sz="1000" smtClean="0">
                <a:solidFill>
                  <a:schemeClr val="tx1">
                    <a:tint val="75000"/>
                  </a:schemeClr>
                </a:solidFill>
              </a:defRPr>
            </a:lvl1pPr>
          </a:lstStyle>
          <a:p>
            <a:fld id="{95B7E756-53CD-436E-9922-3A38B2836629}" type="slidenum">
              <a:rPr lang="en-PH" smtClean="0"/>
              <a:pPr/>
              <a:t>‹#›</a:t>
            </a:fld>
            <a:endParaRPr lang="en-PH"/>
          </a:p>
        </p:txBody>
      </p:sp>
      <p:sp>
        <p:nvSpPr>
          <p:cNvPr id="5" name="TextBox 4">
            <a:extLst>
              <a:ext uri="{FF2B5EF4-FFF2-40B4-BE49-F238E27FC236}">
                <a16:creationId xmlns:a16="http://schemas.microsoft.com/office/drawing/2014/main" id="{9AF85F8A-2F45-D541-0A3A-04BD7636377D}"/>
              </a:ext>
            </a:extLst>
          </p:cNvPr>
          <p:cNvSpPr txBox="1"/>
          <p:nvPr>
            <p:extLst>
              <p:ext uri="{1162E1C5-73C7-4A58-AE30-91384D911F3F}">
                <p184:classification xmlns:p184="http://schemas.microsoft.com/office/powerpoint/2018/4/main" val="ftr"/>
              </p:ext>
            </p:extLst>
          </p:nvPr>
        </p:nvSpPr>
        <p:spPr>
          <a:xfrm>
            <a:off x="63500" y="6672580"/>
            <a:ext cx="1125538" cy="121920"/>
          </a:xfrm>
          <a:prstGeom prst="rect">
            <a:avLst/>
          </a:prstGeom>
        </p:spPr>
        <p:txBody>
          <a:bodyPr horzOverflow="overflow" lIns="0" tIns="0" rIns="0" bIns="0">
            <a:spAutoFit/>
          </a:bodyPr>
          <a:lstStyle/>
          <a:p>
            <a:pPr algn="l"/>
            <a:r>
              <a:rPr lang="en-AU" sz="800">
                <a:solidFill>
                  <a:srgbClr val="000000">
                    <a:alpha val="50000"/>
                  </a:srgbClr>
                </a:solidFill>
                <a:latin typeface="Aptos" panose="020B0004020202020204" pitchFamily="34" charset="0"/>
              </a:rPr>
              <a:t>© AARNet Pty Ltd | Public</a:t>
            </a:r>
          </a:p>
        </p:txBody>
      </p:sp>
    </p:spTree>
    <p:extLst>
      <p:ext uri="{BB962C8B-B14F-4D97-AF65-F5344CB8AC3E}">
        <p14:creationId xmlns:p14="http://schemas.microsoft.com/office/powerpoint/2010/main" val="187476465"/>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03" rtl="0" eaLnBrk="1" latinLnBrk="0" hangingPunct="1">
        <a:lnSpc>
          <a:spcPct val="90000"/>
        </a:lnSpc>
        <a:spcBef>
          <a:spcPct val="0"/>
        </a:spcBef>
        <a:buNone/>
        <a:defRPr sz="3599" kern="1200">
          <a:solidFill>
            <a:schemeClr val="accent1"/>
          </a:solidFill>
          <a:latin typeface="+mj-lt"/>
          <a:ea typeface="+mj-ea"/>
          <a:cs typeface="+mj-cs"/>
        </a:defRPr>
      </a:lvl1pPr>
    </p:titleStyle>
    <p:bodyStyle>
      <a:lvl1pPr marL="0" indent="0" algn="l" defTabSz="914103" rtl="0" eaLnBrk="1" latinLnBrk="0" hangingPunct="1">
        <a:lnSpc>
          <a:spcPct val="90000"/>
        </a:lnSpc>
        <a:spcBef>
          <a:spcPts val="0"/>
        </a:spcBef>
        <a:spcAft>
          <a:spcPts val="300"/>
        </a:spcAft>
        <a:buFont typeface="Arial" panose="020B0604020202020204" pitchFamily="34" charset="0"/>
        <a:buNone/>
        <a:defRPr sz="1999" kern="1200">
          <a:solidFill>
            <a:schemeClr val="tx1">
              <a:lumMod val="75000"/>
              <a:lumOff val="25000"/>
            </a:schemeClr>
          </a:solidFill>
          <a:latin typeface="+mn-lt"/>
          <a:ea typeface="+mn-ea"/>
          <a:cs typeface="+mn-cs"/>
        </a:defRPr>
      </a:lvl1pPr>
      <a:lvl2pPr marL="0" indent="0" algn="l" defTabSz="914103" rtl="0" eaLnBrk="1" latinLnBrk="0" hangingPunct="1">
        <a:lnSpc>
          <a:spcPct val="90000"/>
        </a:lnSpc>
        <a:spcBef>
          <a:spcPts val="0"/>
        </a:spcBef>
        <a:spcAft>
          <a:spcPts val="300"/>
        </a:spcAft>
        <a:buFont typeface="Arial" panose="020B0604020202020204" pitchFamily="34" charset="0"/>
        <a:buNone/>
        <a:defRPr sz="1599" kern="1200">
          <a:solidFill>
            <a:schemeClr val="tx1"/>
          </a:solidFill>
          <a:latin typeface="+mn-lt"/>
          <a:ea typeface="+mn-ea"/>
          <a:cs typeface="+mn-cs"/>
        </a:defRPr>
      </a:lvl2pPr>
      <a:lvl3pPr marL="0" indent="0" algn="l" defTabSz="914103" rtl="0" eaLnBrk="1" latinLnBrk="0" hangingPunct="1">
        <a:lnSpc>
          <a:spcPct val="900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3pPr>
      <a:lvl4pPr marL="0" indent="0" algn="l"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4pPr>
      <a:lvl5pPr marL="0" indent="0" algn="l"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0">
          <p15:clr>
            <a:srgbClr val="F26B43"/>
          </p15:clr>
        </p15:guide>
        <p15:guide id="2" orient="horz" pos="162">
          <p15:clr>
            <a:srgbClr val="F26B43"/>
          </p15:clr>
        </p15:guide>
        <p15:guide id="3" orient="horz" pos="2899">
          <p15:clr>
            <a:srgbClr val="F26B43"/>
          </p15:clr>
        </p15:guide>
        <p15:guide id="4" pos="5580">
          <p15:clr>
            <a:srgbClr val="F26B43"/>
          </p15:clr>
        </p15:guide>
        <p15:guide id="5" orient="horz" pos="70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9B1F12-D064-F540-9E84-0312821C7C38}"/>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50660D-BF27-2E42-A51E-D8B672E3E8E1}"/>
              </a:ext>
            </a:extLst>
          </p:cNvPr>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215F45-74D8-C440-8541-5CCBD6598B5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8D390-1007-AC4F-B36F-67091CC35D36}" type="datetimeFigureOut">
              <a:rPr lang="en-US" smtClean="0"/>
              <a:t>6/4/2026</a:t>
            </a:fld>
            <a:endParaRPr lang="en-US"/>
          </a:p>
        </p:txBody>
      </p:sp>
      <p:sp>
        <p:nvSpPr>
          <p:cNvPr id="5" name="Footer Placeholder 4">
            <a:extLst>
              <a:ext uri="{FF2B5EF4-FFF2-40B4-BE49-F238E27FC236}">
                <a16:creationId xmlns:a16="http://schemas.microsoft.com/office/drawing/2014/main" id="{DA921ED3-6A50-944C-AAD6-373839C21F1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C30CA8-8CD4-524F-AB1C-B2FAE37E18A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D4CC6D-6DAA-B44D-A792-6CD435967FDA}" type="slidenum">
              <a:rPr lang="en-US" smtClean="0"/>
              <a:t>‹#›</a:t>
            </a:fld>
            <a:endParaRPr lang="en-US"/>
          </a:p>
        </p:txBody>
      </p:sp>
      <p:sp>
        <p:nvSpPr>
          <p:cNvPr id="8" name="TextBox 7">
            <a:extLst>
              <a:ext uri="{FF2B5EF4-FFF2-40B4-BE49-F238E27FC236}">
                <a16:creationId xmlns:a16="http://schemas.microsoft.com/office/drawing/2014/main" id="{F3A6BA75-E882-73A1-758D-E9E7293FAED5}"/>
              </a:ext>
            </a:extLst>
          </p:cNvPr>
          <p:cNvSpPr txBox="1"/>
          <p:nvPr>
            <p:extLst>
              <p:ext uri="{1162E1C5-73C7-4A58-AE30-91384D911F3F}">
                <p184:classification xmlns:p184="http://schemas.microsoft.com/office/powerpoint/2018/4/main" val="ftr"/>
              </p:ext>
            </p:extLst>
          </p:nvPr>
        </p:nvSpPr>
        <p:spPr>
          <a:xfrm>
            <a:off x="63500" y="6672580"/>
            <a:ext cx="1125538" cy="121920"/>
          </a:xfrm>
          <a:prstGeom prst="rect">
            <a:avLst/>
          </a:prstGeom>
        </p:spPr>
        <p:txBody>
          <a:bodyPr horzOverflow="overflow" lIns="0" tIns="0" rIns="0" bIns="0">
            <a:spAutoFit/>
          </a:bodyPr>
          <a:lstStyle/>
          <a:p>
            <a:pPr algn="l"/>
            <a:r>
              <a:rPr lang="en-AU" sz="800">
                <a:solidFill>
                  <a:srgbClr val="000000">
                    <a:alpha val="50000"/>
                  </a:srgbClr>
                </a:solidFill>
                <a:latin typeface="Aptos" panose="020B0004020202020204" pitchFamily="34" charset="0"/>
              </a:rPr>
              <a:t>© AARNet Pty Ltd | Public</a:t>
            </a:r>
          </a:p>
        </p:txBody>
      </p:sp>
    </p:spTree>
    <p:extLst>
      <p:ext uri="{BB962C8B-B14F-4D97-AF65-F5344CB8AC3E}">
        <p14:creationId xmlns:p14="http://schemas.microsoft.com/office/powerpoint/2010/main" val="123252086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48B70B-11BD-4D91-BB35-D635589E6F36}"/>
              </a:ext>
            </a:extLst>
          </p:cNvPr>
          <p:cNvSpPr>
            <a:spLocks noGrp="1"/>
          </p:cNvSpPr>
          <p:nvPr>
            <p:ph type="title"/>
          </p:nvPr>
        </p:nvSpPr>
        <p:spPr>
          <a:xfrm>
            <a:off x="381000" y="342902"/>
            <a:ext cx="11430000" cy="990599"/>
          </a:xfrm>
          <a:prstGeom prst="rect">
            <a:avLst/>
          </a:prstGeom>
        </p:spPr>
        <p:txBody>
          <a:bodyPr vert="horz" lIns="0" tIns="0" rIns="0" bIns="0" rtlCol="0" anchor="t">
            <a:noAutofit/>
          </a:bodyPr>
          <a:lstStyle/>
          <a:p>
            <a:r>
              <a:rPr lang="en-US"/>
              <a:t>Click to edit Master title style</a:t>
            </a:r>
          </a:p>
        </p:txBody>
      </p:sp>
      <p:sp>
        <p:nvSpPr>
          <p:cNvPr id="3" name="Text Placeholder 2">
            <a:extLst>
              <a:ext uri="{FF2B5EF4-FFF2-40B4-BE49-F238E27FC236}">
                <a16:creationId xmlns:a16="http://schemas.microsoft.com/office/drawing/2014/main" id="{D509C414-40AA-4786-B528-65044BC634FC}"/>
              </a:ext>
            </a:extLst>
          </p:cNvPr>
          <p:cNvSpPr>
            <a:spLocks noGrp="1"/>
          </p:cNvSpPr>
          <p:nvPr>
            <p:ph type="body" idx="1"/>
          </p:nvPr>
        </p:nvSpPr>
        <p:spPr>
          <a:xfrm>
            <a:off x="381000" y="1485900"/>
            <a:ext cx="11430000" cy="46482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F2DA20C9-73A5-4CAF-BD97-746014673F02}"/>
              </a:ext>
            </a:extLst>
          </p:cNvPr>
          <p:cNvSpPr>
            <a:spLocks noGrp="1"/>
          </p:cNvSpPr>
          <p:nvPr>
            <p:ph type="ftr" sz="quarter" idx="3"/>
          </p:nvPr>
        </p:nvSpPr>
        <p:spPr>
          <a:xfrm>
            <a:off x="381000" y="6424613"/>
            <a:ext cx="4114800" cy="136525"/>
          </a:xfrm>
          <a:prstGeom prst="rect">
            <a:avLst/>
          </a:prstGeom>
        </p:spPr>
        <p:txBody>
          <a:bodyPr vert="horz" lIns="0" tIns="0" rIns="0" bIns="0" rtlCol="0" anchor="ctr"/>
          <a:lstStyle>
            <a:lvl1pPr>
              <a:defRPr lang="en-US" sz="1000" smtClean="0">
                <a:solidFill>
                  <a:schemeClr val="tx1">
                    <a:tint val="75000"/>
                  </a:schemeClr>
                </a:solidFill>
              </a:defRPr>
            </a:lvl1pPr>
          </a:lstStyle>
          <a:p>
            <a:r>
              <a:rPr lang="en-US"/>
              <a:t>© AARNet Pty Ltd </a:t>
            </a:r>
          </a:p>
        </p:txBody>
      </p:sp>
      <p:sp>
        <p:nvSpPr>
          <p:cNvPr id="15" name="Slide Number Placeholder 5">
            <a:extLst>
              <a:ext uri="{FF2B5EF4-FFF2-40B4-BE49-F238E27FC236}">
                <a16:creationId xmlns:a16="http://schemas.microsoft.com/office/drawing/2014/main" id="{A40616C7-5811-4509-B0F2-0CDB3F9CA3F2}"/>
              </a:ext>
            </a:extLst>
          </p:cNvPr>
          <p:cNvSpPr>
            <a:spLocks noGrp="1"/>
          </p:cNvSpPr>
          <p:nvPr>
            <p:ph type="sldNum" sz="quarter" idx="4"/>
          </p:nvPr>
        </p:nvSpPr>
        <p:spPr>
          <a:xfrm>
            <a:off x="9067800" y="6424613"/>
            <a:ext cx="2743200" cy="136525"/>
          </a:xfrm>
          <a:prstGeom prst="rect">
            <a:avLst/>
          </a:prstGeom>
        </p:spPr>
        <p:txBody>
          <a:bodyPr vert="horz" lIns="0" tIns="0" rIns="0" bIns="0" rtlCol="0" anchor="ctr"/>
          <a:lstStyle>
            <a:lvl1pPr algn="r">
              <a:defRPr lang="en-US" sz="1000" smtClean="0">
                <a:solidFill>
                  <a:schemeClr val="tx1">
                    <a:tint val="75000"/>
                  </a:schemeClr>
                </a:solidFill>
              </a:defRPr>
            </a:lvl1pPr>
          </a:lstStyle>
          <a:p>
            <a:fld id="{95B7E756-53CD-436E-9922-3A38B2836629}" type="slidenum">
              <a:rPr lang="en-PH" smtClean="0"/>
              <a:pPr/>
              <a:t>‹#›</a:t>
            </a:fld>
            <a:endParaRPr lang="en-PH"/>
          </a:p>
        </p:txBody>
      </p:sp>
      <p:sp>
        <p:nvSpPr>
          <p:cNvPr id="5" name="TextBox 4">
            <a:extLst>
              <a:ext uri="{FF2B5EF4-FFF2-40B4-BE49-F238E27FC236}">
                <a16:creationId xmlns:a16="http://schemas.microsoft.com/office/drawing/2014/main" id="{D3372981-EABD-EAD6-094B-13B440A00992}"/>
              </a:ext>
            </a:extLst>
          </p:cNvPr>
          <p:cNvSpPr txBox="1"/>
          <p:nvPr>
            <p:extLst>
              <p:ext uri="{1162E1C5-73C7-4A58-AE30-91384D911F3F}">
                <p184:classification xmlns:p184="http://schemas.microsoft.com/office/powerpoint/2018/4/main" val="ftr"/>
              </p:ext>
            </p:extLst>
          </p:nvPr>
        </p:nvSpPr>
        <p:spPr>
          <a:xfrm>
            <a:off x="63500" y="6672580"/>
            <a:ext cx="1125538" cy="121920"/>
          </a:xfrm>
          <a:prstGeom prst="rect">
            <a:avLst/>
          </a:prstGeom>
        </p:spPr>
        <p:txBody>
          <a:bodyPr horzOverflow="overflow" lIns="0" tIns="0" rIns="0" bIns="0">
            <a:spAutoFit/>
          </a:bodyPr>
          <a:lstStyle/>
          <a:p>
            <a:pPr algn="l"/>
            <a:r>
              <a:rPr lang="en-AU" sz="800">
                <a:solidFill>
                  <a:srgbClr val="000000">
                    <a:alpha val="50000"/>
                  </a:srgbClr>
                </a:solidFill>
                <a:latin typeface="Aptos" panose="020B0004020202020204" pitchFamily="34" charset="0"/>
              </a:rPr>
              <a:t>© AARNet Pty Ltd | Public</a:t>
            </a:r>
          </a:p>
        </p:txBody>
      </p:sp>
    </p:spTree>
    <p:extLst>
      <p:ext uri="{BB962C8B-B14F-4D97-AF65-F5344CB8AC3E}">
        <p14:creationId xmlns:p14="http://schemas.microsoft.com/office/powerpoint/2010/main" val="395728381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103" rtl="0" eaLnBrk="1" latinLnBrk="0" hangingPunct="1">
        <a:lnSpc>
          <a:spcPct val="90000"/>
        </a:lnSpc>
        <a:spcBef>
          <a:spcPct val="0"/>
        </a:spcBef>
        <a:buNone/>
        <a:defRPr sz="3599" kern="1200">
          <a:solidFill>
            <a:schemeClr val="accent1"/>
          </a:solidFill>
          <a:latin typeface="+mj-lt"/>
          <a:ea typeface="+mj-ea"/>
          <a:cs typeface="+mj-cs"/>
        </a:defRPr>
      </a:lvl1pPr>
    </p:titleStyle>
    <p:bodyStyle>
      <a:lvl1pPr marL="0" indent="0" algn="l" defTabSz="914103" rtl="0" eaLnBrk="1" latinLnBrk="0" hangingPunct="1">
        <a:lnSpc>
          <a:spcPct val="90000"/>
        </a:lnSpc>
        <a:spcBef>
          <a:spcPts val="0"/>
        </a:spcBef>
        <a:spcAft>
          <a:spcPts val="300"/>
        </a:spcAft>
        <a:buFont typeface="Arial" panose="020B0604020202020204" pitchFamily="34" charset="0"/>
        <a:buNone/>
        <a:defRPr sz="1999" kern="1200">
          <a:solidFill>
            <a:schemeClr val="tx1">
              <a:lumMod val="75000"/>
              <a:lumOff val="25000"/>
            </a:schemeClr>
          </a:solidFill>
          <a:latin typeface="+mn-lt"/>
          <a:ea typeface="+mn-ea"/>
          <a:cs typeface="+mn-cs"/>
        </a:defRPr>
      </a:lvl1pPr>
      <a:lvl2pPr marL="0" indent="0" algn="l" defTabSz="914103" rtl="0" eaLnBrk="1" latinLnBrk="0" hangingPunct="1">
        <a:lnSpc>
          <a:spcPct val="90000"/>
        </a:lnSpc>
        <a:spcBef>
          <a:spcPts val="0"/>
        </a:spcBef>
        <a:spcAft>
          <a:spcPts val="300"/>
        </a:spcAft>
        <a:buFont typeface="Arial" panose="020B0604020202020204" pitchFamily="34" charset="0"/>
        <a:buNone/>
        <a:defRPr sz="1599" kern="1200">
          <a:solidFill>
            <a:schemeClr val="tx1"/>
          </a:solidFill>
          <a:latin typeface="+mn-lt"/>
          <a:ea typeface="+mn-ea"/>
          <a:cs typeface="+mn-cs"/>
        </a:defRPr>
      </a:lvl2pPr>
      <a:lvl3pPr marL="0" indent="0" algn="l" defTabSz="914103" rtl="0" eaLnBrk="1" latinLnBrk="0" hangingPunct="1">
        <a:lnSpc>
          <a:spcPct val="900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3pPr>
      <a:lvl4pPr marL="0" indent="0" algn="l"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4pPr>
      <a:lvl5pPr marL="0" indent="0" algn="l"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0">
          <p15:clr>
            <a:srgbClr val="F26B43"/>
          </p15:clr>
        </p15:guide>
        <p15:guide id="2" orient="horz" pos="162">
          <p15:clr>
            <a:srgbClr val="F26B43"/>
          </p15:clr>
        </p15:guide>
        <p15:guide id="3" orient="horz" pos="2899">
          <p15:clr>
            <a:srgbClr val="F26B43"/>
          </p15:clr>
        </p15:guide>
        <p15:guide id="4" pos="5580">
          <p15:clr>
            <a:srgbClr val="F26B43"/>
          </p15:clr>
        </p15:guide>
        <p15:guide id="5" orient="horz" pos="70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79.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png"/><Relationship Id="rId21" Type="http://schemas.openxmlformats.org/officeDocument/2006/relationships/image" Target="../media/image41.png"/><Relationship Id="rId34" Type="http://schemas.openxmlformats.org/officeDocument/2006/relationships/image" Target="../media/image54.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png"/><Relationship Id="rId2" Type="http://schemas.openxmlformats.org/officeDocument/2006/relationships/notesSlide" Target="../notesSlides/notesSlide16.xml"/><Relationship Id="rId16" Type="http://schemas.openxmlformats.org/officeDocument/2006/relationships/image" Target="../media/image36.png"/><Relationship Id="rId20" Type="http://schemas.openxmlformats.org/officeDocument/2006/relationships/image" Target="../media/image40.png"/><Relationship Id="rId29" Type="http://schemas.openxmlformats.org/officeDocument/2006/relationships/image" Target="../media/image49.png"/><Relationship Id="rId1" Type="http://schemas.openxmlformats.org/officeDocument/2006/relationships/slideLayout" Target="../slideLayouts/slideLayout67.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32" Type="http://schemas.openxmlformats.org/officeDocument/2006/relationships/image" Target="../media/image52.png"/><Relationship Id="rId37" Type="http://schemas.openxmlformats.org/officeDocument/2006/relationships/image" Target="../media/image57.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png"/><Relationship Id="rId36" Type="http://schemas.openxmlformats.org/officeDocument/2006/relationships/image" Target="../media/image56.png"/><Relationship Id="rId10" Type="http://schemas.openxmlformats.org/officeDocument/2006/relationships/image" Target="../media/image30.png"/><Relationship Id="rId19" Type="http://schemas.openxmlformats.org/officeDocument/2006/relationships/image" Target="../media/image39.png"/><Relationship Id="rId31" Type="http://schemas.openxmlformats.org/officeDocument/2006/relationships/image" Target="../media/image51.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 Id="rId35" Type="http://schemas.openxmlformats.org/officeDocument/2006/relationships/image" Target="../media/image55.png"/><Relationship Id="rId8" Type="http://schemas.openxmlformats.org/officeDocument/2006/relationships/image" Target="../media/image28.png"/><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notesSlide" Target="../notesSlides/notesSlide17.xml"/><Relationship Id="rId1" Type="http://schemas.openxmlformats.org/officeDocument/2006/relationships/slideLayout" Target="../slideLayouts/slideLayout67.xml"/><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7.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79.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EB0B6-A4F8-A052-1830-0EB48B446C68}"/>
              </a:ext>
            </a:extLst>
          </p:cNvPr>
          <p:cNvPicPr>
            <a:picLocks noChangeAspect="1"/>
          </p:cNvPicPr>
          <p:nvPr/>
        </p:nvPicPr>
        <p:blipFill>
          <a:blip r:embed="rId2"/>
          <a:stretch>
            <a:fillRect/>
          </a:stretch>
        </p:blipFill>
        <p:spPr>
          <a:xfrm>
            <a:off x="0" y="0"/>
            <a:ext cx="12192000" cy="7003238"/>
          </a:xfrm>
          <a:prstGeom prst="rect">
            <a:avLst/>
          </a:prstGeom>
        </p:spPr>
      </p:pic>
      <p:sp>
        <p:nvSpPr>
          <p:cNvPr id="4" name="TextBox 3">
            <a:extLst>
              <a:ext uri="{FF2B5EF4-FFF2-40B4-BE49-F238E27FC236}">
                <a16:creationId xmlns:a16="http://schemas.microsoft.com/office/drawing/2014/main" id="{7A6DBAD1-402F-EBF7-094B-8D91EBEED034}"/>
              </a:ext>
            </a:extLst>
          </p:cNvPr>
          <p:cNvSpPr txBox="1"/>
          <p:nvPr/>
        </p:nvSpPr>
        <p:spPr>
          <a:xfrm>
            <a:off x="2859932" y="4241259"/>
            <a:ext cx="6562927" cy="249299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3900" b="1" i="0" u="none" strike="noStrike" kern="0" cap="none" spc="0" normalizeH="0" baseline="0" noProof="0" dirty="0">
                <a:ln>
                  <a:noFill/>
                </a:ln>
                <a:solidFill>
                  <a:srgbClr val="FFFFFF"/>
                </a:solidFill>
                <a:effectLst/>
                <a:uLnTx/>
                <a:uFillTx/>
              </a:rPr>
              <a:t>The Architecture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3900" b="1" i="0" u="none" strike="noStrike" kern="0" cap="none" spc="0" normalizeH="0" baseline="0" noProof="0" dirty="0">
                <a:ln>
                  <a:noFill/>
                </a:ln>
                <a:solidFill>
                  <a:srgbClr val="FFFFFF"/>
                </a:solidFill>
                <a:effectLst/>
                <a:uLnTx/>
                <a:uFillTx/>
              </a:rPr>
              <a:t>of Cognitive Excellence:  Psychosocial Safety, Neurodiversity &amp; Leadership</a:t>
            </a:r>
            <a:endParaRPr kumimoji="0" lang="en-AU" sz="3900" b="0" i="0" u="none" strike="noStrike" kern="0" cap="none" spc="0" normalizeH="0" baseline="0" noProof="0" dirty="0">
              <a:ln>
                <a:noFill/>
              </a:ln>
              <a:solidFill>
                <a:srgbClr val="FFFFFF"/>
              </a:solidFill>
              <a:effectLst/>
              <a:uLnTx/>
              <a:uFillTx/>
            </a:endParaRPr>
          </a:p>
        </p:txBody>
      </p:sp>
      <p:sp>
        <p:nvSpPr>
          <p:cNvPr id="5" name="TextBox 4">
            <a:extLst>
              <a:ext uri="{FF2B5EF4-FFF2-40B4-BE49-F238E27FC236}">
                <a16:creationId xmlns:a16="http://schemas.microsoft.com/office/drawing/2014/main" id="{71CA4D67-4C3D-9F40-8BCD-0B250B5A336E}"/>
              </a:ext>
            </a:extLst>
          </p:cNvPr>
          <p:cNvSpPr txBox="1"/>
          <p:nvPr/>
        </p:nvSpPr>
        <p:spPr>
          <a:xfrm>
            <a:off x="7273046" y="0"/>
            <a:ext cx="575229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rgbClr val="FFFFFF"/>
                </a:solidFill>
                <a:effectLst/>
                <a:uLnTx/>
                <a:uFillTx/>
              </a:rPr>
              <a:t>Teresa Grove - Chief People &amp; Culture Officer, AARNet</a:t>
            </a:r>
          </a:p>
          <a:p>
            <a:pPr marL="0" marR="0" lvl="0" indent="0" defTabSz="91440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a:ln>
                  <a:noFill/>
                </a:ln>
                <a:solidFill>
                  <a:srgbClr val="FFFFFF"/>
                </a:solidFill>
                <a:effectLst/>
                <a:uLnTx/>
                <a:uFillTx/>
              </a:rPr>
              <a:t>Director – Global Leadership Development Programme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954397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AEB1D-F605-9930-405A-4F5BAA7FCCD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26E1EC-4BAA-8E63-9726-40173178D136}"/>
              </a:ext>
            </a:extLst>
          </p:cNvPr>
          <p:cNvSpPr>
            <a:spLocks noGrp="1"/>
          </p:cNvSpPr>
          <p:nvPr>
            <p:ph type="sldNum" sz="quarter" idx="4"/>
          </p:nvPr>
        </p:nvSpPr>
        <p:spPr/>
        <p:txBody>
          <a:bodyPr/>
          <a:lstStyle/>
          <a:p>
            <a:fld id="{95B7E756-53CD-436E-9922-3A38B2836629}" type="slidenum">
              <a:rPr lang="en-PH" smtClean="0">
                <a:latin typeface="+mn-lt"/>
              </a:rPr>
              <a:pPr/>
              <a:t>10</a:t>
            </a:fld>
            <a:endParaRPr lang="en-PH">
              <a:latin typeface="+mn-lt"/>
            </a:endParaRPr>
          </a:p>
        </p:txBody>
      </p:sp>
      <p:pic>
        <p:nvPicPr>
          <p:cNvPr id="5" name="Picture 4">
            <a:extLst>
              <a:ext uri="{FF2B5EF4-FFF2-40B4-BE49-F238E27FC236}">
                <a16:creationId xmlns:a16="http://schemas.microsoft.com/office/drawing/2014/main" id="{01E20B06-44B2-AE75-A8EF-CCE0F94EDCB1}"/>
              </a:ext>
            </a:extLst>
          </p:cNvPr>
          <p:cNvPicPr>
            <a:picLocks noChangeAspect="1"/>
          </p:cNvPicPr>
          <p:nvPr/>
        </p:nvPicPr>
        <p:blipFill>
          <a:blip r:embed="rId3"/>
          <a:stretch>
            <a:fillRect/>
          </a:stretch>
        </p:blipFill>
        <p:spPr>
          <a:xfrm>
            <a:off x="9454192" y="6388326"/>
            <a:ext cx="2639797" cy="445047"/>
          </a:xfrm>
          <a:prstGeom prst="rect">
            <a:avLst/>
          </a:prstGeom>
        </p:spPr>
      </p:pic>
      <p:pic>
        <p:nvPicPr>
          <p:cNvPr id="8" name="Picture 7">
            <a:extLst>
              <a:ext uri="{FF2B5EF4-FFF2-40B4-BE49-F238E27FC236}">
                <a16:creationId xmlns:a16="http://schemas.microsoft.com/office/drawing/2014/main" id="{1B0120CD-5517-031A-3688-50A26D44B6E7}"/>
              </a:ext>
            </a:extLst>
          </p:cNvPr>
          <p:cNvPicPr>
            <a:picLocks noChangeAspect="1"/>
          </p:cNvPicPr>
          <p:nvPr/>
        </p:nvPicPr>
        <p:blipFill>
          <a:blip r:embed="rId4"/>
          <a:stretch>
            <a:fillRect/>
          </a:stretch>
        </p:blipFill>
        <p:spPr>
          <a:xfrm>
            <a:off x="7697076" y="1352327"/>
            <a:ext cx="4248091" cy="4248091"/>
          </a:xfrm>
          <a:prstGeom prst="rect">
            <a:avLst/>
          </a:prstGeom>
        </p:spPr>
      </p:pic>
      <p:sp>
        <p:nvSpPr>
          <p:cNvPr id="9" name="Rectangle: Rounded Corners 8">
            <a:extLst>
              <a:ext uri="{FF2B5EF4-FFF2-40B4-BE49-F238E27FC236}">
                <a16:creationId xmlns:a16="http://schemas.microsoft.com/office/drawing/2014/main" id="{9A3A2D02-162F-CFEB-F52D-066B4E0585A3}"/>
              </a:ext>
            </a:extLst>
          </p:cNvPr>
          <p:cNvSpPr/>
          <p:nvPr/>
        </p:nvSpPr>
        <p:spPr>
          <a:xfrm>
            <a:off x="464508" y="1080103"/>
            <a:ext cx="3277111" cy="2393396"/>
          </a:xfrm>
          <a:prstGeom prst="roundRect">
            <a:avLst/>
          </a:prstGeom>
          <a:solidFill>
            <a:schemeClr val="accent4">
              <a:lumMod val="20000"/>
              <a:lumOff val="80000"/>
            </a:schemeClr>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Rounded Corners 10">
            <a:extLst>
              <a:ext uri="{FF2B5EF4-FFF2-40B4-BE49-F238E27FC236}">
                <a16:creationId xmlns:a16="http://schemas.microsoft.com/office/drawing/2014/main" id="{527F026B-1D21-335C-2A8E-7E4921C1AF0B}"/>
              </a:ext>
            </a:extLst>
          </p:cNvPr>
          <p:cNvSpPr/>
          <p:nvPr/>
        </p:nvSpPr>
        <p:spPr>
          <a:xfrm>
            <a:off x="464507" y="3648742"/>
            <a:ext cx="6991331" cy="2393396"/>
          </a:xfrm>
          <a:prstGeom prst="roundRect">
            <a:avLst/>
          </a:prstGeom>
          <a:solidFill>
            <a:schemeClr val="accent5">
              <a:lumMod val="20000"/>
              <a:lumOff val="80000"/>
            </a:schemeClr>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TextBox 11">
            <a:extLst>
              <a:ext uri="{FF2B5EF4-FFF2-40B4-BE49-F238E27FC236}">
                <a16:creationId xmlns:a16="http://schemas.microsoft.com/office/drawing/2014/main" id="{9C26D9D8-121A-2897-FCDD-A277095DC1A9}"/>
              </a:ext>
            </a:extLst>
          </p:cNvPr>
          <p:cNvSpPr txBox="1"/>
          <p:nvPr/>
        </p:nvSpPr>
        <p:spPr>
          <a:xfrm>
            <a:off x="1325573" y="1352327"/>
            <a:ext cx="1436038" cy="461665"/>
          </a:xfrm>
          <a:prstGeom prst="rect">
            <a:avLst/>
          </a:prstGeom>
          <a:noFill/>
        </p:spPr>
        <p:txBody>
          <a:bodyPr wrap="square" rtlCol="0">
            <a:spAutoFit/>
          </a:bodyPr>
          <a:lstStyle/>
          <a:p>
            <a:pPr algn="ctr"/>
            <a:r>
              <a:rPr lang="en-AU" sz="2400" b="1">
                <a:solidFill>
                  <a:schemeClr val="accent6">
                    <a:lumMod val="50000"/>
                  </a:schemeClr>
                </a:solidFill>
              </a:rPr>
              <a:t>NOT</a:t>
            </a:r>
          </a:p>
        </p:txBody>
      </p:sp>
      <p:sp>
        <p:nvSpPr>
          <p:cNvPr id="13" name="TextBox 12">
            <a:extLst>
              <a:ext uri="{FF2B5EF4-FFF2-40B4-BE49-F238E27FC236}">
                <a16:creationId xmlns:a16="http://schemas.microsoft.com/office/drawing/2014/main" id="{D5EE4E92-4293-142B-16AD-ACA1DF260F2B}"/>
              </a:ext>
            </a:extLst>
          </p:cNvPr>
          <p:cNvSpPr txBox="1"/>
          <p:nvPr/>
        </p:nvSpPr>
        <p:spPr>
          <a:xfrm>
            <a:off x="1000318" y="2412913"/>
            <a:ext cx="2317344" cy="584775"/>
          </a:xfrm>
          <a:prstGeom prst="rect">
            <a:avLst/>
          </a:prstGeom>
          <a:noFill/>
        </p:spPr>
        <p:txBody>
          <a:bodyPr wrap="square" rtlCol="0">
            <a:spAutoFit/>
          </a:bodyPr>
          <a:lstStyle/>
          <a:p>
            <a:pPr algn="ctr"/>
            <a:r>
              <a:rPr lang="en-AU" sz="3200" b="1">
                <a:solidFill>
                  <a:schemeClr val="accent6">
                    <a:lumMod val="50000"/>
                  </a:schemeClr>
                </a:solidFill>
              </a:rPr>
              <a:t>Capability</a:t>
            </a:r>
          </a:p>
        </p:txBody>
      </p:sp>
      <p:sp>
        <p:nvSpPr>
          <p:cNvPr id="14" name="Rectangle: Rounded Corners 13">
            <a:extLst>
              <a:ext uri="{FF2B5EF4-FFF2-40B4-BE49-F238E27FC236}">
                <a16:creationId xmlns:a16="http://schemas.microsoft.com/office/drawing/2014/main" id="{EA0D2406-FA0C-2479-75B4-0B788D25CBE3}"/>
              </a:ext>
            </a:extLst>
          </p:cNvPr>
          <p:cNvSpPr/>
          <p:nvPr/>
        </p:nvSpPr>
        <p:spPr>
          <a:xfrm>
            <a:off x="4178727" y="1080103"/>
            <a:ext cx="3277111" cy="2393396"/>
          </a:xfrm>
          <a:prstGeom prst="roundRect">
            <a:avLst/>
          </a:prstGeom>
          <a:solidFill>
            <a:schemeClr val="accent4">
              <a:lumMod val="20000"/>
              <a:lumOff val="80000"/>
            </a:schemeClr>
          </a:solidFill>
          <a:ln w="38100">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TextBox 14">
            <a:extLst>
              <a:ext uri="{FF2B5EF4-FFF2-40B4-BE49-F238E27FC236}">
                <a16:creationId xmlns:a16="http://schemas.microsoft.com/office/drawing/2014/main" id="{4EBB11FF-A174-AD17-D106-6FDA614EFFB3}"/>
              </a:ext>
            </a:extLst>
          </p:cNvPr>
          <p:cNvSpPr txBox="1"/>
          <p:nvPr/>
        </p:nvSpPr>
        <p:spPr>
          <a:xfrm>
            <a:off x="5039792" y="1352327"/>
            <a:ext cx="1436038" cy="461665"/>
          </a:xfrm>
          <a:prstGeom prst="rect">
            <a:avLst/>
          </a:prstGeom>
          <a:noFill/>
        </p:spPr>
        <p:txBody>
          <a:bodyPr wrap="square" rtlCol="0">
            <a:spAutoFit/>
          </a:bodyPr>
          <a:lstStyle/>
          <a:p>
            <a:pPr algn="ctr"/>
            <a:r>
              <a:rPr lang="en-AU" sz="2400" b="1">
                <a:solidFill>
                  <a:schemeClr val="accent6">
                    <a:lumMod val="50000"/>
                  </a:schemeClr>
                </a:solidFill>
              </a:rPr>
              <a:t>NOT</a:t>
            </a:r>
          </a:p>
        </p:txBody>
      </p:sp>
      <p:sp>
        <p:nvSpPr>
          <p:cNvPr id="16" name="TextBox 15">
            <a:extLst>
              <a:ext uri="{FF2B5EF4-FFF2-40B4-BE49-F238E27FC236}">
                <a16:creationId xmlns:a16="http://schemas.microsoft.com/office/drawing/2014/main" id="{FD0C3E4E-F28E-0774-8937-9B3E1434F4A4}"/>
              </a:ext>
            </a:extLst>
          </p:cNvPr>
          <p:cNvSpPr txBox="1"/>
          <p:nvPr/>
        </p:nvSpPr>
        <p:spPr>
          <a:xfrm>
            <a:off x="4714537" y="2412913"/>
            <a:ext cx="2317344" cy="584775"/>
          </a:xfrm>
          <a:prstGeom prst="rect">
            <a:avLst/>
          </a:prstGeom>
          <a:noFill/>
        </p:spPr>
        <p:txBody>
          <a:bodyPr wrap="square" rtlCol="0">
            <a:spAutoFit/>
          </a:bodyPr>
          <a:lstStyle/>
          <a:p>
            <a:pPr algn="ctr"/>
            <a:r>
              <a:rPr lang="en-AU" sz="3200" b="1">
                <a:solidFill>
                  <a:schemeClr val="accent6">
                    <a:lumMod val="50000"/>
                  </a:schemeClr>
                </a:solidFill>
              </a:rPr>
              <a:t>Potential</a:t>
            </a:r>
          </a:p>
        </p:txBody>
      </p:sp>
      <p:sp>
        <p:nvSpPr>
          <p:cNvPr id="17" name="TextBox 16">
            <a:extLst>
              <a:ext uri="{FF2B5EF4-FFF2-40B4-BE49-F238E27FC236}">
                <a16:creationId xmlns:a16="http://schemas.microsoft.com/office/drawing/2014/main" id="{712796A0-309B-D5D4-680A-25A3464F4B09}"/>
              </a:ext>
            </a:extLst>
          </p:cNvPr>
          <p:cNvSpPr txBox="1"/>
          <p:nvPr/>
        </p:nvSpPr>
        <p:spPr>
          <a:xfrm>
            <a:off x="3184034" y="3841587"/>
            <a:ext cx="1436038" cy="461665"/>
          </a:xfrm>
          <a:prstGeom prst="rect">
            <a:avLst/>
          </a:prstGeom>
          <a:noFill/>
        </p:spPr>
        <p:txBody>
          <a:bodyPr wrap="square" rtlCol="0">
            <a:spAutoFit/>
          </a:bodyPr>
          <a:lstStyle/>
          <a:p>
            <a:pPr algn="ctr"/>
            <a:r>
              <a:rPr lang="en-AU" sz="2400" b="1">
                <a:solidFill>
                  <a:schemeClr val="accent6">
                    <a:lumMod val="50000"/>
                  </a:schemeClr>
                </a:solidFill>
              </a:rPr>
              <a:t>BUT</a:t>
            </a:r>
          </a:p>
        </p:txBody>
      </p:sp>
      <p:sp>
        <p:nvSpPr>
          <p:cNvPr id="18" name="TextBox 17">
            <a:extLst>
              <a:ext uri="{FF2B5EF4-FFF2-40B4-BE49-F238E27FC236}">
                <a16:creationId xmlns:a16="http://schemas.microsoft.com/office/drawing/2014/main" id="{0156DBCA-6B54-3900-3DF5-B318A7EDD8C1}"/>
              </a:ext>
            </a:extLst>
          </p:cNvPr>
          <p:cNvSpPr txBox="1"/>
          <p:nvPr/>
        </p:nvSpPr>
        <p:spPr>
          <a:xfrm>
            <a:off x="705745" y="4898795"/>
            <a:ext cx="6400800" cy="584775"/>
          </a:xfrm>
          <a:prstGeom prst="rect">
            <a:avLst/>
          </a:prstGeom>
          <a:noFill/>
        </p:spPr>
        <p:txBody>
          <a:bodyPr wrap="square" rtlCol="0">
            <a:spAutoFit/>
          </a:bodyPr>
          <a:lstStyle/>
          <a:p>
            <a:pPr algn="ctr"/>
            <a:r>
              <a:rPr lang="en-AU" sz="3200" b="1">
                <a:solidFill>
                  <a:schemeClr val="accent6">
                    <a:lumMod val="50000"/>
                  </a:schemeClr>
                </a:solidFill>
              </a:rPr>
              <a:t>Who Can Tolerate the System</a:t>
            </a:r>
          </a:p>
        </p:txBody>
      </p:sp>
      <p:sp>
        <p:nvSpPr>
          <p:cNvPr id="19" name="Text Placeholder 1">
            <a:extLst>
              <a:ext uri="{FF2B5EF4-FFF2-40B4-BE49-F238E27FC236}">
                <a16:creationId xmlns:a16="http://schemas.microsoft.com/office/drawing/2014/main" id="{6167D53B-AE42-4824-6084-0F7EBCF30518}"/>
              </a:ext>
            </a:extLst>
          </p:cNvPr>
          <p:cNvSpPr>
            <a:spLocks noGrp="1"/>
          </p:cNvSpPr>
          <p:nvPr>
            <p:ph type="body" sz="quarter" idx="14"/>
          </p:nvPr>
        </p:nvSpPr>
        <p:spPr>
          <a:xfrm>
            <a:off x="381001" y="352427"/>
            <a:ext cx="10172700" cy="480437"/>
          </a:xfrm>
        </p:spPr>
        <p:txBody>
          <a:bodyPr/>
          <a:lstStyle/>
          <a:p>
            <a:r>
              <a:rPr lang="en-US">
                <a:latin typeface="+mn-lt"/>
              </a:rPr>
              <a:t>We’re Measuring the Wrong Thing</a:t>
            </a:r>
          </a:p>
        </p:txBody>
      </p:sp>
    </p:spTree>
    <p:extLst>
      <p:ext uri="{BB962C8B-B14F-4D97-AF65-F5344CB8AC3E}">
        <p14:creationId xmlns:p14="http://schemas.microsoft.com/office/powerpoint/2010/main" val="118130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20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2000"/>
                                        <p:tgtEl>
                                          <p:spTgt spid="1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2000"/>
                                        <p:tgtEl>
                                          <p:spTgt spid="13"/>
                                        </p:tgtEl>
                                      </p:cBhvr>
                                    </p:animEffect>
                                  </p:childTnLst>
                                </p:cTn>
                              </p:par>
                            </p:childTnLst>
                          </p:cTn>
                        </p:par>
                        <p:par>
                          <p:cTn id="14" fill="hold">
                            <p:stCondLst>
                              <p:cond delay="2000"/>
                            </p:stCondLst>
                            <p:childTnLst>
                              <p:par>
                                <p:cTn id="15" presetID="22" presetClass="entr" presetSubtype="4"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2000"/>
                                        <p:tgtEl>
                                          <p:spTgt spid="1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2000"/>
                                        <p:tgtEl>
                                          <p:spTgt spid="15"/>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2000"/>
                                        <p:tgtEl>
                                          <p:spTgt spid="16"/>
                                        </p:tgtEl>
                                      </p:cBhvr>
                                    </p:animEffect>
                                  </p:childTnLst>
                                </p:cTn>
                              </p:par>
                            </p:childTnLst>
                          </p:cTn>
                        </p:par>
                        <p:par>
                          <p:cTn id="24" fill="hold">
                            <p:stCondLst>
                              <p:cond delay="4000"/>
                            </p:stCondLst>
                            <p:childTnLst>
                              <p:par>
                                <p:cTn id="25" presetID="22" presetClass="entr" presetSubtype="4" fill="hold" grpId="0" nodeType="afterEffect">
                                  <p:stCondLst>
                                    <p:cond delay="25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1250"/>
                                        <p:tgtEl>
                                          <p:spTgt spid="11"/>
                                        </p:tgtEl>
                                      </p:cBhvr>
                                    </p:animEffect>
                                  </p:childTnLst>
                                </p:cTn>
                              </p:par>
                              <p:par>
                                <p:cTn id="28" presetID="22" presetClass="entr" presetSubtype="4" fill="hold" grpId="0" nodeType="withEffect">
                                  <p:stCondLst>
                                    <p:cond delay="25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1250"/>
                                        <p:tgtEl>
                                          <p:spTgt spid="17"/>
                                        </p:tgtEl>
                                      </p:cBhvr>
                                    </p:animEffect>
                                  </p:childTnLst>
                                </p:cTn>
                              </p:par>
                              <p:par>
                                <p:cTn id="31" presetID="22" presetClass="entr" presetSubtype="4" fill="hold" grpId="0" nodeType="withEffect">
                                  <p:stCondLst>
                                    <p:cond delay="25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1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p:bldP spid="13" grpId="0"/>
      <p:bldP spid="14" grpId="0" animBg="1"/>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4377B-8743-2556-638D-A3C3392A833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C02E35A-A418-70E7-A9D0-18B71420A79A}"/>
              </a:ext>
            </a:extLst>
          </p:cNvPr>
          <p:cNvSpPr>
            <a:spLocks noGrp="1"/>
          </p:cNvSpPr>
          <p:nvPr>
            <p:ph type="sldNum" sz="quarter" idx="4"/>
          </p:nvPr>
        </p:nvSpPr>
        <p:spPr/>
        <p:txBody>
          <a:bodyPr/>
          <a:lstStyle/>
          <a:p>
            <a:pPr defTabSz="914103"/>
            <a:fld id="{95B7E756-53CD-436E-9922-3A38B2836629}" type="slidenum">
              <a:rPr lang="en-PH">
                <a:solidFill>
                  <a:srgbClr val="000000">
                    <a:tint val="75000"/>
                  </a:srgbClr>
                </a:solidFill>
                <a:latin typeface="Aptos" panose="02110004020202020204"/>
              </a:rPr>
              <a:pPr defTabSz="914103"/>
              <a:t>11</a:t>
            </a:fld>
            <a:endParaRPr lang="en-PH">
              <a:solidFill>
                <a:srgbClr val="000000">
                  <a:tint val="75000"/>
                </a:srgbClr>
              </a:solidFill>
              <a:latin typeface="Aptos" panose="02110004020202020204"/>
            </a:endParaRPr>
          </a:p>
        </p:txBody>
      </p:sp>
      <p:pic>
        <p:nvPicPr>
          <p:cNvPr id="6" name="Picture 5">
            <a:extLst>
              <a:ext uri="{FF2B5EF4-FFF2-40B4-BE49-F238E27FC236}">
                <a16:creationId xmlns:a16="http://schemas.microsoft.com/office/drawing/2014/main" id="{2960519A-13FE-361A-BC37-1CBE1AB4ABA0}"/>
              </a:ext>
            </a:extLst>
          </p:cNvPr>
          <p:cNvPicPr>
            <a:picLocks noChangeAspect="1"/>
          </p:cNvPicPr>
          <p:nvPr/>
        </p:nvPicPr>
        <p:blipFill>
          <a:blip r:embed="rId3"/>
          <a:stretch>
            <a:fillRect/>
          </a:stretch>
        </p:blipFill>
        <p:spPr>
          <a:xfrm>
            <a:off x="9454192" y="6388326"/>
            <a:ext cx="2639797" cy="445047"/>
          </a:xfrm>
          <a:prstGeom prst="rect">
            <a:avLst/>
          </a:prstGeom>
        </p:spPr>
      </p:pic>
      <p:grpSp>
        <p:nvGrpSpPr>
          <p:cNvPr id="5" name="Group 4">
            <a:extLst>
              <a:ext uri="{FF2B5EF4-FFF2-40B4-BE49-F238E27FC236}">
                <a16:creationId xmlns:a16="http://schemas.microsoft.com/office/drawing/2014/main" id="{E5EBA5C0-EA30-46EA-BB1A-E476888B0F27}"/>
              </a:ext>
            </a:extLst>
          </p:cNvPr>
          <p:cNvGrpSpPr/>
          <p:nvPr/>
        </p:nvGrpSpPr>
        <p:grpSpPr>
          <a:xfrm>
            <a:off x="204718" y="1023915"/>
            <a:ext cx="5891282" cy="5253197"/>
            <a:chOff x="3382377" y="1138393"/>
            <a:chExt cx="4911391" cy="4935838"/>
          </a:xfrm>
        </p:grpSpPr>
        <p:grpSp>
          <p:nvGrpSpPr>
            <p:cNvPr id="11" name="Group 10">
              <a:extLst>
                <a:ext uri="{FF2B5EF4-FFF2-40B4-BE49-F238E27FC236}">
                  <a16:creationId xmlns:a16="http://schemas.microsoft.com/office/drawing/2014/main" id="{BF714A01-A105-430E-95FE-D8CA53968776}"/>
                </a:ext>
              </a:extLst>
            </p:cNvPr>
            <p:cNvGrpSpPr/>
            <p:nvPr/>
          </p:nvGrpSpPr>
          <p:grpSpPr>
            <a:xfrm>
              <a:off x="3382377" y="1138393"/>
              <a:ext cx="4911391" cy="4935838"/>
              <a:chOff x="3221956" y="770020"/>
              <a:chExt cx="5597192" cy="5625053"/>
            </a:xfrm>
          </p:grpSpPr>
          <p:sp>
            <p:nvSpPr>
              <p:cNvPr id="16" name="Freeform: Shape 15">
                <a:extLst>
                  <a:ext uri="{FF2B5EF4-FFF2-40B4-BE49-F238E27FC236}">
                    <a16:creationId xmlns:a16="http://schemas.microsoft.com/office/drawing/2014/main" id="{C199D006-39E7-4446-8B3B-1FB52C0F3277}"/>
                  </a:ext>
                </a:extLst>
              </p:cNvPr>
              <p:cNvSpPr/>
              <p:nvPr/>
            </p:nvSpPr>
            <p:spPr>
              <a:xfrm>
                <a:off x="3221956" y="770020"/>
                <a:ext cx="5542547" cy="5567090"/>
              </a:xfrm>
              <a:custGeom>
                <a:avLst/>
                <a:gdLst>
                  <a:gd name="connsiteX0" fmla="*/ 0 w 5542547"/>
                  <a:gd name="connsiteY0" fmla="*/ 0 h 5567090"/>
                  <a:gd name="connsiteX1" fmla="*/ 5542547 w 5542547"/>
                  <a:gd name="connsiteY1" fmla="*/ 0 h 5567090"/>
                  <a:gd name="connsiteX2" fmla="*/ 5542547 w 5542547"/>
                  <a:gd name="connsiteY2" fmla="*/ 478 h 5567090"/>
                  <a:gd name="connsiteX3" fmla="*/ 4224240 w 5542547"/>
                  <a:gd name="connsiteY3" fmla="*/ 1324510 h 5567090"/>
                  <a:gd name="connsiteX4" fmla="*/ 4219254 w 5542547"/>
                  <a:gd name="connsiteY4" fmla="*/ 1278128 h 5567090"/>
                  <a:gd name="connsiteX5" fmla="*/ 4152276 w 5542547"/>
                  <a:gd name="connsiteY5" fmla="*/ 1099767 h 5567090"/>
                  <a:gd name="connsiteX6" fmla="*/ 3791244 w 5542547"/>
                  <a:gd name="connsiteY6" fmla="*/ 1109687 h 5567090"/>
                  <a:gd name="connsiteX7" fmla="*/ 3775652 w 5542547"/>
                  <a:gd name="connsiteY7" fmla="*/ 1470519 h 5567090"/>
                  <a:gd name="connsiteX8" fmla="*/ 3953292 w 5542547"/>
                  <a:gd name="connsiteY8" fmla="*/ 1537506 h 5567090"/>
                  <a:gd name="connsiteX9" fmla="*/ 4006866 w 5542547"/>
                  <a:gd name="connsiteY9" fmla="*/ 1542827 h 5567090"/>
                  <a:gd name="connsiteX10" fmla="*/ 1455174 w 5542547"/>
                  <a:gd name="connsiteY10" fmla="*/ 4105599 h 5567090"/>
                  <a:gd name="connsiteX11" fmla="*/ 1458397 w 5542547"/>
                  <a:gd name="connsiteY11" fmla="*/ 4121625 h 5567090"/>
                  <a:gd name="connsiteX12" fmla="*/ 1542675 w 5542547"/>
                  <a:gd name="connsiteY12" fmla="*/ 4173871 h 5567090"/>
                  <a:gd name="connsiteX13" fmla="*/ 1622418 w 5542547"/>
                  <a:gd name="connsiteY13" fmla="*/ 4178480 h 5567090"/>
                  <a:gd name="connsiteX14" fmla="*/ 1758448 w 5542547"/>
                  <a:gd name="connsiteY14" fmla="*/ 4219191 h 5567090"/>
                  <a:gd name="connsiteX15" fmla="*/ 1765641 w 5542547"/>
                  <a:gd name="connsiteY15" fmla="*/ 4489216 h 5567090"/>
                  <a:gd name="connsiteX16" fmla="*/ 1496797 w 5542547"/>
                  <a:gd name="connsiteY16" fmla="*/ 4515453 h 5567090"/>
                  <a:gd name="connsiteX17" fmla="*/ 1437520 w 5542547"/>
                  <a:gd name="connsiteY17" fmla="*/ 4385874 h 5567090"/>
                  <a:gd name="connsiteX18" fmla="*/ 1425217 w 5542547"/>
                  <a:gd name="connsiteY18" fmla="*/ 4319814 h 5567090"/>
                  <a:gd name="connsiteX19" fmla="*/ 1339627 w 5542547"/>
                  <a:gd name="connsiteY19" fmla="*/ 4242620 h 5567090"/>
                  <a:gd name="connsiteX20" fmla="*/ 1321104 w 5542547"/>
                  <a:gd name="connsiteY20" fmla="*/ 4240251 h 5567090"/>
                  <a:gd name="connsiteX21" fmla="*/ 0 w 5542547"/>
                  <a:gd name="connsiteY21" fmla="*/ 5567090 h 556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42547" h="5567090">
                    <a:moveTo>
                      <a:pt x="0" y="0"/>
                    </a:moveTo>
                    <a:lnTo>
                      <a:pt x="5542547" y="0"/>
                    </a:lnTo>
                    <a:lnTo>
                      <a:pt x="5542547" y="478"/>
                    </a:lnTo>
                    <a:lnTo>
                      <a:pt x="4224240" y="1324510"/>
                    </a:lnTo>
                    <a:lnTo>
                      <a:pt x="4219254" y="1278128"/>
                    </a:lnTo>
                    <a:cubicBezTo>
                      <a:pt x="4216348" y="1207014"/>
                      <a:pt x="4199972" y="1148218"/>
                      <a:pt x="4152276" y="1099767"/>
                    </a:cubicBezTo>
                    <a:cubicBezTo>
                      <a:pt x="4056885" y="1002865"/>
                      <a:pt x="3895245" y="1007307"/>
                      <a:pt x="3791244" y="1109687"/>
                    </a:cubicBezTo>
                    <a:cubicBezTo>
                      <a:pt x="3687242" y="1212068"/>
                      <a:pt x="3680261" y="1373618"/>
                      <a:pt x="3775652" y="1470519"/>
                    </a:cubicBezTo>
                    <a:cubicBezTo>
                      <a:pt x="3823348" y="1518971"/>
                      <a:pt x="3887957" y="1539301"/>
                      <a:pt x="3953292" y="1537506"/>
                    </a:cubicBezTo>
                    <a:lnTo>
                      <a:pt x="4006866" y="1542827"/>
                    </a:lnTo>
                    <a:lnTo>
                      <a:pt x="1455174" y="4105599"/>
                    </a:lnTo>
                    <a:lnTo>
                      <a:pt x="1458397" y="4121625"/>
                    </a:lnTo>
                    <a:cubicBezTo>
                      <a:pt x="1475397" y="4158178"/>
                      <a:pt x="1513428" y="4172797"/>
                      <a:pt x="1542675" y="4173871"/>
                    </a:cubicBezTo>
                    <a:cubicBezTo>
                      <a:pt x="1564963" y="4177629"/>
                      <a:pt x="1589679" y="4177459"/>
                      <a:pt x="1622418" y="4178480"/>
                    </a:cubicBezTo>
                    <a:cubicBezTo>
                      <a:pt x="1671070" y="4173732"/>
                      <a:pt x="1720334" y="4185530"/>
                      <a:pt x="1758448" y="4219191"/>
                    </a:cubicBezTo>
                    <a:cubicBezTo>
                      <a:pt x="1834673" y="4286511"/>
                      <a:pt x="1837893" y="4407406"/>
                      <a:pt x="1765641" y="4489216"/>
                    </a:cubicBezTo>
                    <a:cubicBezTo>
                      <a:pt x="1693388" y="4571027"/>
                      <a:pt x="1573022" y="4582774"/>
                      <a:pt x="1496797" y="4515453"/>
                    </a:cubicBezTo>
                    <a:cubicBezTo>
                      <a:pt x="1458683" y="4481793"/>
                      <a:pt x="1443398" y="4438780"/>
                      <a:pt x="1437520" y="4385874"/>
                    </a:cubicBezTo>
                    <a:cubicBezTo>
                      <a:pt x="1433051" y="4358122"/>
                      <a:pt x="1429318" y="4341835"/>
                      <a:pt x="1425217" y="4319814"/>
                    </a:cubicBezTo>
                    <a:cubicBezTo>
                      <a:pt x="1412831" y="4282784"/>
                      <a:pt x="1374334" y="4253379"/>
                      <a:pt x="1339627" y="4242620"/>
                    </a:cubicBezTo>
                    <a:lnTo>
                      <a:pt x="1321104" y="4240251"/>
                    </a:lnTo>
                    <a:lnTo>
                      <a:pt x="0" y="5567090"/>
                    </a:lnTo>
                    <a:close/>
                  </a:path>
                </a:pathLst>
              </a:custGeom>
              <a:solidFill>
                <a:srgbClr val="95B856">
                  <a:alpha val="72000"/>
                </a:srgbClr>
              </a:solidFill>
              <a:ln w="12700" cap="flat" cmpd="sng" algn="ctr">
                <a:noFill/>
                <a:prstDash val="solid"/>
                <a:miter lim="800000"/>
              </a:ln>
              <a:effectLst/>
            </p:spPr>
            <p:txBody>
              <a:bodyPr wrap="square" rtlCol="0" anchor="ctr">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EC060BFE-F93D-489D-8113-2E5C0152A70F}"/>
                  </a:ext>
                </a:extLst>
              </p:cNvPr>
              <p:cNvSpPr/>
              <p:nvPr/>
            </p:nvSpPr>
            <p:spPr>
              <a:xfrm rot="16200000">
                <a:off x="4670857" y="2186623"/>
                <a:ext cx="5528799" cy="2767783"/>
              </a:xfrm>
              <a:custGeom>
                <a:avLst/>
                <a:gdLst>
                  <a:gd name="connsiteX0" fmla="*/ 5528799 w 5528799"/>
                  <a:gd name="connsiteY0" fmla="*/ 2767783 h 2767783"/>
                  <a:gd name="connsiteX1" fmla="*/ 0 w 5528799"/>
                  <a:gd name="connsiteY1" fmla="*/ 2767783 h 2767783"/>
                  <a:gd name="connsiteX2" fmla="*/ 1297143 w 5528799"/>
                  <a:gd name="connsiteY2" fmla="*/ 1465387 h 2767783"/>
                  <a:gd name="connsiteX3" fmla="*/ 1298074 w 5528799"/>
                  <a:gd name="connsiteY3" fmla="*/ 1490336 h 2767783"/>
                  <a:gd name="connsiteX4" fmla="*/ 1352446 w 5528799"/>
                  <a:gd name="connsiteY4" fmla="*/ 1672935 h 2767783"/>
                  <a:gd name="connsiteX5" fmla="*/ 1713291 w 5528799"/>
                  <a:gd name="connsiteY5" fmla="*/ 1688223 h 2767783"/>
                  <a:gd name="connsiteX6" fmla="*/ 1754015 w 5528799"/>
                  <a:gd name="connsiteY6" fmla="*/ 1329358 h 2767783"/>
                  <a:gd name="connsiteX7" fmla="*/ 1581481 w 5528799"/>
                  <a:gd name="connsiteY7" fmla="*/ 1250142 h 2767783"/>
                  <a:gd name="connsiteX8" fmla="*/ 1523738 w 5528799"/>
                  <a:gd name="connsiteY8" fmla="*/ 1240301 h 2767783"/>
                  <a:gd name="connsiteX9" fmla="*/ 1521781 w 5528799"/>
                  <a:gd name="connsiteY9" fmla="*/ 1239839 h 2767783"/>
                  <a:gd name="connsiteX10" fmla="*/ 2756618 w 5528799"/>
                  <a:gd name="connsiteY10" fmla="*/ 0 h 2767783"/>
                  <a:gd name="connsiteX11" fmla="*/ 4038371 w 5528799"/>
                  <a:gd name="connsiteY11" fmla="*/ 1279720 h 2767783"/>
                  <a:gd name="connsiteX12" fmla="*/ 4050508 w 5528799"/>
                  <a:gd name="connsiteY12" fmla="*/ 1271602 h 2767783"/>
                  <a:gd name="connsiteX13" fmla="*/ 4077428 w 5528799"/>
                  <a:gd name="connsiteY13" fmla="*/ 1211962 h 2767783"/>
                  <a:gd name="connsiteX14" fmla="*/ 4087588 w 5528799"/>
                  <a:gd name="connsiteY14" fmla="*/ 1132735 h 2767783"/>
                  <a:gd name="connsiteX15" fmla="*/ 4137689 w 5528799"/>
                  <a:gd name="connsiteY15" fmla="*/ 999876 h 2767783"/>
                  <a:gd name="connsiteX16" fmla="*/ 4407558 w 5528799"/>
                  <a:gd name="connsiteY16" fmla="*/ 1011537 h 2767783"/>
                  <a:gd name="connsiteX17" fmla="*/ 4414978 w 5528799"/>
                  <a:gd name="connsiteY17" fmla="*/ 1281556 h 2767783"/>
                  <a:gd name="connsiteX18" fmla="*/ 4281580 w 5528799"/>
                  <a:gd name="connsiteY18" fmla="*/ 1331650 h 2767783"/>
                  <a:gd name="connsiteX19" fmla="*/ 4214823 w 5528799"/>
                  <a:gd name="connsiteY19" fmla="*/ 1339315 h 2767783"/>
                  <a:gd name="connsiteX20" fmla="*/ 4150803 w 5528799"/>
                  <a:gd name="connsiteY20" fmla="*/ 1385689 h 2767783"/>
                  <a:gd name="connsiteX21" fmla="*/ 4148536 w 5528799"/>
                  <a:gd name="connsiteY21" fmla="*/ 1389710 h 27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28799" h="2767783">
                    <a:moveTo>
                      <a:pt x="5528799" y="2767783"/>
                    </a:moveTo>
                    <a:lnTo>
                      <a:pt x="0" y="2767783"/>
                    </a:lnTo>
                    <a:lnTo>
                      <a:pt x="1297143" y="1465387"/>
                    </a:lnTo>
                    <a:lnTo>
                      <a:pt x="1298074" y="1490336"/>
                    </a:lnTo>
                    <a:cubicBezTo>
                      <a:pt x="1296011" y="1561480"/>
                      <a:pt x="1308246" y="1621275"/>
                      <a:pt x="1352446" y="1672935"/>
                    </a:cubicBezTo>
                    <a:cubicBezTo>
                      <a:pt x="1440845" y="1776255"/>
                      <a:pt x="1602401" y="1783099"/>
                      <a:pt x="1713291" y="1688223"/>
                    </a:cubicBezTo>
                    <a:cubicBezTo>
                      <a:pt x="1824181" y="1593347"/>
                      <a:pt x="1842414" y="1432677"/>
                      <a:pt x="1754015" y="1329358"/>
                    </a:cubicBezTo>
                    <a:cubicBezTo>
                      <a:pt x="1709815" y="1277697"/>
                      <a:pt x="1646782" y="1252909"/>
                      <a:pt x="1581481" y="1250142"/>
                    </a:cubicBezTo>
                    <a:cubicBezTo>
                      <a:pt x="1559902" y="1246420"/>
                      <a:pt x="1540923" y="1243466"/>
                      <a:pt x="1523738" y="1240301"/>
                    </a:cubicBezTo>
                    <a:lnTo>
                      <a:pt x="1521781" y="1239839"/>
                    </a:lnTo>
                    <a:lnTo>
                      <a:pt x="2756618" y="0"/>
                    </a:lnTo>
                    <a:lnTo>
                      <a:pt x="4038371" y="1279720"/>
                    </a:lnTo>
                    <a:lnTo>
                      <a:pt x="4050508" y="1271602"/>
                    </a:lnTo>
                    <a:cubicBezTo>
                      <a:pt x="4067001" y="1254238"/>
                      <a:pt x="4075353" y="1231363"/>
                      <a:pt x="4077428" y="1211962"/>
                    </a:cubicBezTo>
                    <a:cubicBezTo>
                      <a:pt x="4082732" y="1189991"/>
                      <a:pt x="4084286" y="1165323"/>
                      <a:pt x="4087588" y="1132735"/>
                    </a:cubicBezTo>
                    <a:cubicBezTo>
                      <a:pt x="4086246" y="1083870"/>
                      <a:pt x="4101451" y="1035549"/>
                      <a:pt x="4137689" y="999876"/>
                    </a:cubicBezTo>
                    <a:cubicBezTo>
                      <a:pt x="4210163" y="928533"/>
                      <a:pt x="4330987" y="933753"/>
                      <a:pt x="4407558" y="1011537"/>
                    </a:cubicBezTo>
                    <a:cubicBezTo>
                      <a:pt x="4484130" y="1089321"/>
                      <a:pt x="4487451" y="1210213"/>
                      <a:pt x="4414978" y="1281556"/>
                    </a:cubicBezTo>
                    <a:cubicBezTo>
                      <a:pt x="4378740" y="1317229"/>
                      <a:pt x="4334767" y="1329477"/>
                      <a:pt x="4281580" y="1331650"/>
                    </a:cubicBezTo>
                    <a:cubicBezTo>
                      <a:pt x="4253583" y="1334171"/>
                      <a:pt x="4237075" y="1336760"/>
                      <a:pt x="4214823" y="1339315"/>
                    </a:cubicBezTo>
                    <a:cubicBezTo>
                      <a:pt x="4189619" y="1345830"/>
                      <a:pt x="4166988" y="1364158"/>
                      <a:pt x="4150803" y="1385689"/>
                    </a:cubicBezTo>
                    <a:lnTo>
                      <a:pt x="4148536" y="1389710"/>
                    </a:lnTo>
                    <a:close/>
                  </a:path>
                </a:pathLst>
              </a:custGeom>
              <a:solidFill>
                <a:srgbClr val="1060AE">
                  <a:alpha val="72000"/>
                </a:srgbClr>
              </a:solidFill>
              <a:ln w="12700" cap="flat" cmpd="sng" algn="ctr">
                <a:noFill/>
                <a:prstDash val="solid"/>
                <a:miter lim="800000"/>
              </a:ln>
              <a:effectLst/>
            </p:spPr>
            <p:txBody>
              <a:bodyPr wrap="square" rtlCol="0" anchor="ctr">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0FAD0FB-97DC-48DD-A0C4-0D989E63F7A1}"/>
                  </a:ext>
                </a:extLst>
              </p:cNvPr>
              <p:cNvSpPr/>
              <p:nvPr/>
            </p:nvSpPr>
            <p:spPr>
              <a:xfrm>
                <a:off x="3252248" y="3627290"/>
                <a:ext cx="5528799" cy="2767783"/>
              </a:xfrm>
              <a:custGeom>
                <a:avLst/>
                <a:gdLst>
                  <a:gd name="connsiteX0" fmla="*/ 2756618 w 5528799"/>
                  <a:gd name="connsiteY0" fmla="*/ 0 h 2767783"/>
                  <a:gd name="connsiteX1" fmla="*/ 4044055 w 5528799"/>
                  <a:gd name="connsiteY1" fmla="*/ 1285395 h 2767783"/>
                  <a:gd name="connsiteX2" fmla="*/ 4062019 w 5528799"/>
                  <a:gd name="connsiteY2" fmla="*/ 1275115 h 2767783"/>
                  <a:gd name="connsiteX3" fmla="*/ 4093033 w 5528799"/>
                  <a:gd name="connsiteY3" fmla="*/ 1217499 h 2767783"/>
                  <a:gd name="connsiteX4" fmla="*/ 4108696 w 5528799"/>
                  <a:gd name="connsiteY4" fmla="*/ 1139173 h 2767783"/>
                  <a:gd name="connsiteX5" fmla="*/ 4167942 w 5528799"/>
                  <a:gd name="connsiteY5" fmla="*/ 1010134 h 2767783"/>
                  <a:gd name="connsiteX6" fmla="*/ 4436340 w 5528799"/>
                  <a:gd name="connsiteY6" fmla="*/ 1040591 h 2767783"/>
                  <a:gd name="connsiteX7" fmla="*/ 4424906 w 5528799"/>
                  <a:gd name="connsiteY7" fmla="*/ 1310470 h 2767783"/>
                  <a:gd name="connsiteX8" fmla="*/ 4288339 w 5528799"/>
                  <a:gd name="connsiteY8" fmla="*/ 1351136 h 2767783"/>
                  <a:gd name="connsiteX9" fmla="*/ 4221210 w 5528799"/>
                  <a:gd name="connsiteY9" fmla="*/ 1354126 h 2767783"/>
                  <a:gd name="connsiteX10" fmla="*/ 4184680 w 5528799"/>
                  <a:gd name="connsiteY10" fmla="*/ 1369170 h 2767783"/>
                  <a:gd name="connsiteX11" fmla="*/ 4154456 w 5528799"/>
                  <a:gd name="connsiteY11" fmla="*/ 1395620 h 2767783"/>
                  <a:gd name="connsiteX12" fmla="*/ 5528799 w 5528799"/>
                  <a:gd name="connsiteY12" fmla="*/ 2767783 h 2767783"/>
                  <a:gd name="connsiteX13" fmla="*/ 0 w 5528799"/>
                  <a:gd name="connsiteY13" fmla="*/ 2767783 h 2767783"/>
                  <a:gd name="connsiteX14" fmla="*/ 1323393 w 5528799"/>
                  <a:gd name="connsiteY14" fmla="*/ 1439030 h 2767783"/>
                  <a:gd name="connsiteX15" fmla="*/ 1335041 w 5528799"/>
                  <a:gd name="connsiteY15" fmla="*/ 1450549 h 2767783"/>
                  <a:gd name="connsiteX16" fmla="*/ 1351172 w 5528799"/>
                  <a:gd name="connsiteY16" fmla="*/ 1538056 h 2767783"/>
                  <a:gd name="connsiteX17" fmla="*/ 1429361 w 5528799"/>
                  <a:gd name="connsiteY17" fmla="*/ 1709617 h 2767783"/>
                  <a:gd name="connsiteX18" fmla="*/ 1785512 w 5528799"/>
                  <a:gd name="connsiteY18" fmla="*/ 1674180 h 2767783"/>
                  <a:gd name="connsiteX19" fmla="*/ 1776658 w 5528799"/>
                  <a:gd name="connsiteY19" fmla="*/ 1316380 h 2767783"/>
                  <a:gd name="connsiteX20" fmla="*/ 1596748 w 5528799"/>
                  <a:gd name="connsiteY20" fmla="*/ 1259995 h 2767783"/>
                  <a:gd name="connsiteX21" fmla="*/ 1504429 w 5528799"/>
                  <a:gd name="connsiteY21" fmla="*/ 1257261 h 27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28799" h="2767783">
                    <a:moveTo>
                      <a:pt x="2756618" y="0"/>
                    </a:moveTo>
                    <a:lnTo>
                      <a:pt x="4044055" y="1285395"/>
                    </a:lnTo>
                    <a:lnTo>
                      <a:pt x="4062019" y="1275115"/>
                    </a:lnTo>
                    <a:cubicBezTo>
                      <a:pt x="4079683" y="1258945"/>
                      <a:pt x="4089611" y="1236708"/>
                      <a:pt x="4093033" y="1217499"/>
                    </a:cubicBezTo>
                    <a:cubicBezTo>
                      <a:pt x="4099857" y="1195952"/>
                      <a:pt x="4103128" y="1171452"/>
                      <a:pt x="4108696" y="1139173"/>
                    </a:cubicBezTo>
                    <a:cubicBezTo>
                      <a:pt x="4110765" y="1090334"/>
                      <a:pt x="4129304" y="1043191"/>
                      <a:pt x="4167942" y="1010134"/>
                    </a:cubicBezTo>
                    <a:cubicBezTo>
                      <a:pt x="4245216" y="944019"/>
                      <a:pt x="4365382" y="957655"/>
                      <a:pt x="4436340" y="1040591"/>
                    </a:cubicBezTo>
                    <a:cubicBezTo>
                      <a:pt x="4507299" y="1123527"/>
                      <a:pt x="4502180" y="1244356"/>
                      <a:pt x="4424906" y="1310470"/>
                    </a:cubicBezTo>
                    <a:cubicBezTo>
                      <a:pt x="4386269" y="1343528"/>
                      <a:pt x="4341548" y="1352678"/>
                      <a:pt x="4288339" y="1351136"/>
                    </a:cubicBezTo>
                    <a:cubicBezTo>
                      <a:pt x="4260235" y="1351699"/>
                      <a:pt x="4243586" y="1353129"/>
                      <a:pt x="4221210" y="1354126"/>
                    </a:cubicBezTo>
                    <a:cubicBezTo>
                      <a:pt x="4208412" y="1356496"/>
                      <a:pt x="4196049" y="1361858"/>
                      <a:pt x="4184680" y="1369170"/>
                    </a:cubicBezTo>
                    <a:lnTo>
                      <a:pt x="4154456" y="1395620"/>
                    </a:lnTo>
                    <a:lnTo>
                      <a:pt x="5528799" y="2767783"/>
                    </a:lnTo>
                    <a:lnTo>
                      <a:pt x="0" y="2767783"/>
                    </a:lnTo>
                    <a:lnTo>
                      <a:pt x="1323393" y="1439030"/>
                    </a:lnTo>
                    <a:lnTo>
                      <a:pt x="1335041" y="1450549"/>
                    </a:lnTo>
                    <a:cubicBezTo>
                      <a:pt x="1340418" y="1479719"/>
                      <a:pt x="1345322" y="1501292"/>
                      <a:pt x="1351172" y="1538056"/>
                    </a:cubicBezTo>
                    <a:cubicBezTo>
                      <a:pt x="1358825" y="1608149"/>
                      <a:pt x="1378964" y="1665107"/>
                      <a:pt x="1429361" y="1709617"/>
                    </a:cubicBezTo>
                    <a:cubicBezTo>
                      <a:pt x="1530155" y="1798635"/>
                      <a:pt x="1689609" y="1782769"/>
                      <a:pt x="1785512" y="1674180"/>
                    </a:cubicBezTo>
                    <a:cubicBezTo>
                      <a:pt x="1881415" y="1565591"/>
                      <a:pt x="1877451" y="1405398"/>
                      <a:pt x="1776658" y="1316380"/>
                    </a:cubicBezTo>
                    <a:cubicBezTo>
                      <a:pt x="1726260" y="1271870"/>
                      <a:pt x="1661199" y="1253583"/>
                      <a:pt x="1596748" y="1259995"/>
                    </a:cubicBezTo>
                    <a:lnTo>
                      <a:pt x="1504429" y="1257261"/>
                    </a:lnTo>
                    <a:close/>
                  </a:path>
                </a:pathLst>
              </a:custGeom>
              <a:solidFill>
                <a:srgbClr val="17A086">
                  <a:alpha val="72000"/>
                </a:srgbClr>
              </a:solidFill>
              <a:ln w="12700" cap="flat" cmpd="sng" algn="ctr">
                <a:noFill/>
                <a:prstDash val="solid"/>
                <a:miter lim="800000"/>
              </a:ln>
              <a:effectLst/>
            </p:spPr>
            <p:txBody>
              <a:bodyPr wrap="square" rtlCol="0" anchor="ctr">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36C97E65-A57C-445A-955E-6FE08D5B3A80}"/>
                </a:ext>
              </a:extLst>
            </p:cNvPr>
            <p:cNvGrpSpPr/>
            <p:nvPr/>
          </p:nvGrpSpPr>
          <p:grpSpPr>
            <a:xfrm>
              <a:off x="3949920" y="2061091"/>
              <a:ext cx="4174369" cy="3404122"/>
              <a:chOff x="3949920" y="2061091"/>
              <a:chExt cx="4174369" cy="3404122"/>
            </a:xfrm>
          </p:grpSpPr>
          <p:sp>
            <p:nvSpPr>
              <p:cNvPr id="13" name="TextBox 40">
                <a:extLst>
                  <a:ext uri="{FF2B5EF4-FFF2-40B4-BE49-F238E27FC236}">
                    <a16:creationId xmlns:a16="http://schemas.microsoft.com/office/drawing/2014/main" id="{16DC4CEA-24E1-4493-A345-265523A206F3}"/>
                  </a:ext>
                </a:extLst>
              </p:cNvPr>
              <p:cNvSpPr txBox="1"/>
              <p:nvPr/>
            </p:nvSpPr>
            <p:spPr>
              <a:xfrm>
                <a:off x="3949920" y="2061091"/>
                <a:ext cx="1443786" cy="95430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Effort Already Exists</a:t>
                </a:r>
              </a:p>
            </p:txBody>
          </p:sp>
          <p:sp>
            <p:nvSpPr>
              <p:cNvPr id="14" name="TextBox 41">
                <a:extLst>
                  <a:ext uri="{FF2B5EF4-FFF2-40B4-BE49-F238E27FC236}">
                    <a16:creationId xmlns:a16="http://schemas.microsoft.com/office/drawing/2014/main" id="{A85BDD0A-9E45-46E6-8A81-8F8F3172F43B}"/>
                  </a:ext>
                </a:extLst>
              </p:cNvPr>
              <p:cNvSpPr txBox="1"/>
              <p:nvPr/>
            </p:nvSpPr>
            <p:spPr>
              <a:xfrm>
                <a:off x="5073374" y="4800092"/>
                <a:ext cx="1838401" cy="6651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Awareness is Present</a:t>
                </a:r>
              </a:p>
            </p:txBody>
          </p:sp>
          <p:sp>
            <p:nvSpPr>
              <p:cNvPr id="15" name="TextBox 42">
                <a:extLst>
                  <a:ext uri="{FF2B5EF4-FFF2-40B4-BE49-F238E27FC236}">
                    <a16:creationId xmlns:a16="http://schemas.microsoft.com/office/drawing/2014/main" id="{ED839578-9E3D-4DD7-B660-CFD809EBF31F}"/>
                  </a:ext>
                </a:extLst>
              </p:cNvPr>
              <p:cNvSpPr txBox="1"/>
              <p:nvPr/>
            </p:nvSpPr>
            <p:spPr>
              <a:xfrm>
                <a:off x="6285888" y="3299376"/>
                <a:ext cx="1838401" cy="375938"/>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Intent is Strong</a:t>
                </a:r>
              </a:p>
            </p:txBody>
          </p:sp>
        </p:grpSp>
      </p:grpSp>
      <p:grpSp>
        <p:nvGrpSpPr>
          <p:cNvPr id="21" name="Group 20">
            <a:extLst>
              <a:ext uri="{FF2B5EF4-FFF2-40B4-BE49-F238E27FC236}">
                <a16:creationId xmlns:a16="http://schemas.microsoft.com/office/drawing/2014/main" id="{1BB1B400-932E-7038-18C9-D9C105EB523C}"/>
              </a:ext>
            </a:extLst>
          </p:cNvPr>
          <p:cNvGrpSpPr/>
          <p:nvPr/>
        </p:nvGrpSpPr>
        <p:grpSpPr>
          <a:xfrm rot="10800000">
            <a:off x="6078588" y="1023869"/>
            <a:ext cx="6061094" cy="5253195"/>
            <a:chOff x="3382377" y="1138394"/>
            <a:chExt cx="5052958" cy="4935837"/>
          </a:xfrm>
        </p:grpSpPr>
        <p:grpSp>
          <p:nvGrpSpPr>
            <p:cNvPr id="22" name="Group 21">
              <a:extLst>
                <a:ext uri="{FF2B5EF4-FFF2-40B4-BE49-F238E27FC236}">
                  <a16:creationId xmlns:a16="http://schemas.microsoft.com/office/drawing/2014/main" id="{9C35ECB0-F90A-756A-25B6-37C37C483C57}"/>
                </a:ext>
              </a:extLst>
            </p:cNvPr>
            <p:cNvGrpSpPr/>
            <p:nvPr/>
          </p:nvGrpSpPr>
          <p:grpSpPr>
            <a:xfrm>
              <a:off x="3382377" y="1138394"/>
              <a:ext cx="4911392" cy="4935837"/>
              <a:chOff x="3221955" y="770021"/>
              <a:chExt cx="5597193" cy="5625052"/>
            </a:xfrm>
          </p:grpSpPr>
          <p:sp>
            <p:nvSpPr>
              <p:cNvPr id="27" name="Freeform: Shape 26">
                <a:extLst>
                  <a:ext uri="{FF2B5EF4-FFF2-40B4-BE49-F238E27FC236}">
                    <a16:creationId xmlns:a16="http://schemas.microsoft.com/office/drawing/2014/main" id="{5CA8A38F-E274-9BFB-C8DC-FBF157026120}"/>
                  </a:ext>
                </a:extLst>
              </p:cNvPr>
              <p:cNvSpPr/>
              <p:nvPr/>
            </p:nvSpPr>
            <p:spPr>
              <a:xfrm>
                <a:off x="3221955" y="770021"/>
                <a:ext cx="5542547" cy="5567090"/>
              </a:xfrm>
              <a:custGeom>
                <a:avLst/>
                <a:gdLst>
                  <a:gd name="connsiteX0" fmla="*/ 0 w 5542547"/>
                  <a:gd name="connsiteY0" fmla="*/ 0 h 5567090"/>
                  <a:gd name="connsiteX1" fmla="*/ 5542547 w 5542547"/>
                  <a:gd name="connsiteY1" fmla="*/ 0 h 5567090"/>
                  <a:gd name="connsiteX2" fmla="*/ 5542547 w 5542547"/>
                  <a:gd name="connsiteY2" fmla="*/ 478 h 5567090"/>
                  <a:gd name="connsiteX3" fmla="*/ 4224240 w 5542547"/>
                  <a:gd name="connsiteY3" fmla="*/ 1324510 h 5567090"/>
                  <a:gd name="connsiteX4" fmla="*/ 4219254 w 5542547"/>
                  <a:gd name="connsiteY4" fmla="*/ 1278128 h 5567090"/>
                  <a:gd name="connsiteX5" fmla="*/ 4152276 w 5542547"/>
                  <a:gd name="connsiteY5" fmla="*/ 1099767 h 5567090"/>
                  <a:gd name="connsiteX6" fmla="*/ 3791244 w 5542547"/>
                  <a:gd name="connsiteY6" fmla="*/ 1109687 h 5567090"/>
                  <a:gd name="connsiteX7" fmla="*/ 3775652 w 5542547"/>
                  <a:gd name="connsiteY7" fmla="*/ 1470519 h 5567090"/>
                  <a:gd name="connsiteX8" fmla="*/ 3953292 w 5542547"/>
                  <a:gd name="connsiteY8" fmla="*/ 1537506 h 5567090"/>
                  <a:gd name="connsiteX9" fmla="*/ 4006866 w 5542547"/>
                  <a:gd name="connsiteY9" fmla="*/ 1542827 h 5567090"/>
                  <a:gd name="connsiteX10" fmla="*/ 1455174 w 5542547"/>
                  <a:gd name="connsiteY10" fmla="*/ 4105599 h 5567090"/>
                  <a:gd name="connsiteX11" fmla="*/ 1458397 w 5542547"/>
                  <a:gd name="connsiteY11" fmla="*/ 4121625 h 5567090"/>
                  <a:gd name="connsiteX12" fmla="*/ 1542675 w 5542547"/>
                  <a:gd name="connsiteY12" fmla="*/ 4173871 h 5567090"/>
                  <a:gd name="connsiteX13" fmla="*/ 1622418 w 5542547"/>
                  <a:gd name="connsiteY13" fmla="*/ 4178480 h 5567090"/>
                  <a:gd name="connsiteX14" fmla="*/ 1758448 w 5542547"/>
                  <a:gd name="connsiteY14" fmla="*/ 4219191 h 5567090"/>
                  <a:gd name="connsiteX15" fmla="*/ 1765641 w 5542547"/>
                  <a:gd name="connsiteY15" fmla="*/ 4489216 h 5567090"/>
                  <a:gd name="connsiteX16" fmla="*/ 1496797 w 5542547"/>
                  <a:gd name="connsiteY16" fmla="*/ 4515453 h 5567090"/>
                  <a:gd name="connsiteX17" fmla="*/ 1437520 w 5542547"/>
                  <a:gd name="connsiteY17" fmla="*/ 4385874 h 5567090"/>
                  <a:gd name="connsiteX18" fmla="*/ 1425217 w 5542547"/>
                  <a:gd name="connsiteY18" fmla="*/ 4319814 h 5567090"/>
                  <a:gd name="connsiteX19" fmla="*/ 1339627 w 5542547"/>
                  <a:gd name="connsiteY19" fmla="*/ 4242620 h 5567090"/>
                  <a:gd name="connsiteX20" fmla="*/ 1321104 w 5542547"/>
                  <a:gd name="connsiteY20" fmla="*/ 4240251 h 5567090"/>
                  <a:gd name="connsiteX21" fmla="*/ 0 w 5542547"/>
                  <a:gd name="connsiteY21" fmla="*/ 5567090 h 556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42547" h="5567090">
                    <a:moveTo>
                      <a:pt x="0" y="0"/>
                    </a:moveTo>
                    <a:lnTo>
                      <a:pt x="5542547" y="0"/>
                    </a:lnTo>
                    <a:lnTo>
                      <a:pt x="5542547" y="478"/>
                    </a:lnTo>
                    <a:lnTo>
                      <a:pt x="4224240" y="1324510"/>
                    </a:lnTo>
                    <a:lnTo>
                      <a:pt x="4219254" y="1278128"/>
                    </a:lnTo>
                    <a:cubicBezTo>
                      <a:pt x="4216348" y="1207014"/>
                      <a:pt x="4199972" y="1148218"/>
                      <a:pt x="4152276" y="1099767"/>
                    </a:cubicBezTo>
                    <a:cubicBezTo>
                      <a:pt x="4056885" y="1002865"/>
                      <a:pt x="3895245" y="1007307"/>
                      <a:pt x="3791244" y="1109687"/>
                    </a:cubicBezTo>
                    <a:cubicBezTo>
                      <a:pt x="3687242" y="1212068"/>
                      <a:pt x="3680261" y="1373618"/>
                      <a:pt x="3775652" y="1470519"/>
                    </a:cubicBezTo>
                    <a:cubicBezTo>
                      <a:pt x="3823348" y="1518971"/>
                      <a:pt x="3887957" y="1539301"/>
                      <a:pt x="3953292" y="1537506"/>
                    </a:cubicBezTo>
                    <a:lnTo>
                      <a:pt x="4006866" y="1542827"/>
                    </a:lnTo>
                    <a:lnTo>
                      <a:pt x="1455174" y="4105599"/>
                    </a:lnTo>
                    <a:lnTo>
                      <a:pt x="1458397" y="4121625"/>
                    </a:lnTo>
                    <a:cubicBezTo>
                      <a:pt x="1475397" y="4158178"/>
                      <a:pt x="1513428" y="4172797"/>
                      <a:pt x="1542675" y="4173871"/>
                    </a:cubicBezTo>
                    <a:cubicBezTo>
                      <a:pt x="1564963" y="4177629"/>
                      <a:pt x="1589679" y="4177459"/>
                      <a:pt x="1622418" y="4178480"/>
                    </a:cubicBezTo>
                    <a:cubicBezTo>
                      <a:pt x="1671070" y="4173732"/>
                      <a:pt x="1720334" y="4185530"/>
                      <a:pt x="1758448" y="4219191"/>
                    </a:cubicBezTo>
                    <a:cubicBezTo>
                      <a:pt x="1834673" y="4286511"/>
                      <a:pt x="1837893" y="4407406"/>
                      <a:pt x="1765641" y="4489216"/>
                    </a:cubicBezTo>
                    <a:cubicBezTo>
                      <a:pt x="1693388" y="4571027"/>
                      <a:pt x="1573022" y="4582774"/>
                      <a:pt x="1496797" y="4515453"/>
                    </a:cubicBezTo>
                    <a:cubicBezTo>
                      <a:pt x="1458683" y="4481793"/>
                      <a:pt x="1443398" y="4438780"/>
                      <a:pt x="1437520" y="4385874"/>
                    </a:cubicBezTo>
                    <a:cubicBezTo>
                      <a:pt x="1433051" y="4358122"/>
                      <a:pt x="1429318" y="4341835"/>
                      <a:pt x="1425217" y="4319814"/>
                    </a:cubicBezTo>
                    <a:cubicBezTo>
                      <a:pt x="1412831" y="4282784"/>
                      <a:pt x="1374334" y="4253379"/>
                      <a:pt x="1339627" y="4242620"/>
                    </a:cubicBezTo>
                    <a:lnTo>
                      <a:pt x="1321104" y="4240251"/>
                    </a:lnTo>
                    <a:lnTo>
                      <a:pt x="0" y="5567090"/>
                    </a:lnTo>
                    <a:close/>
                  </a:path>
                </a:pathLst>
              </a:custGeom>
              <a:solidFill>
                <a:srgbClr val="95B856">
                  <a:alpha val="72000"/>
                </a:srgbClr>
              </a:solidFill>
              <a:ln w="12700" cap="flat" cmpd="sng" algn="ctr">
                <a:noFill/>
                <a:prstDash val="solid"/>
                <a:miter lim="800000"/>
              </a:ln>
              <a:effectLst/>
            </p:spPr>
            <p:txBody>
              <a:bodyPr wrap="square" rtlCol="0" anchor="ctr">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87292F64-D60D-5F86-FA8C-E1D12086DEEC}"/>
                  </a:ext>
                </a:extLst>
              </p:cNvPr>
              <p:cNvSpPr/>
              <p:nvPr/>
            </p:nvSpPr>
            <p:spPr>
              <a:xfrm rot="16200000">
                <a:off x="4670857" y="2186623"/>
                <a:ext cx="5528799" cy="2767783"/>
              </a:xfrm>
              <a:custGeom>
                <a:avLst/>
                <a:gdLst>
                  <a:gd name="connsiteX0" fmla="*/ 5528799 w 5528799"/>
                  <a:gd name="connsiteY0" fmla="*/ 2767783 h 2767783"/>
                  <a:gd name="connsiteX1" fmla="*/ 0 w 5528799"/>
                  <a:gd name="connsiteY1" fmla="*/ 2767783 h 2767783"/>
                  <a:gd name="connsiteX2" fmla="*/ 1297143 w 5528799"/>
                  <a:gd name="connsiteY2" fmla="*/ 1465387 h 2767783"/>
                  <a:gd name="connsiteX3" fmla="*/ 1298074 w 5528799"/>
                  <a:gd name="connsiteY3" fmla="*/ 1490336 h 2767783"/>
                  <a:gd name="connsiteX4" fmla="*/ 1352446 w 5528799"/>
                  <a:gd name="connsiteY4" fmla="*/ 1672935 h 2767783"/>
                  <a:gd name="connsiteX5" fmla="*/ 1713291 w 5528799"/>
                  <a:gd name="connsiteY5" fmla="*/ 1688223 h 2767783"/>
                  <a:gd name="connsiteX6" fmla="*/ 1754015 w 5528799"/>
                  <a:gd name="connsiteY6" fmla="*/ 1329358 h 2767783"/>
                  <a:gd name="connsiteX7" fmla="*/ 1581481 w 5528799"/>
                  <a:gd name="connsiteY7" fmla="*/ 1250142 h 2767783"/>
                  <a:gd name="connsiteX8" fmla="*/ 1523738 w 5528799"/>
                  <a:gd name="connsiteY8" fmla="*/ 1240301 h 2767783"/>
                  <a:gd name="connsiteX9" fmla="*/ 1521781 w 5528799"/>
                  <a:gd name="connsiteY9" fmla="*/ 1239839 h 2767783"/>
                  <a:gd name="connsiteX10" fmla="*/ 2756618 w 5528799"/>
                  <a:gd name="connsiteY10" fmla="*/ 0 h 2767783"/>
                  <a:gd name="connsiteX11" fmla="*/ 4038371 w 5528799"/>
                  <a:gd name="connsiteY11" fmla="*/ 1279720 h 2767783"/>
                  <a:gd name="connsiteX12" fmla="*/ 4050508 w 5528799"/>
                  <a:gd name="connsiteY12" fmla="*/ 1271602 h 2767783"/>
                  <a:gd name="connsiteX13" fmla="*/ 4077428 w 5528799"/>
                  <a:gd name="connsiteY13" fmla="*/ 1211962 h 2767783"/>
                  <a:gd name="connsiteX14" fmla="*/ 4087588 w 5528799"/>
                  <a:gd name="connsiteY14" fmla="*/ 1132735 h 2767783"/>
                  <a:gd name="connsiteX15" fmla="*/ 4137689 w 5528799"/>
                  <a:gd name="connsiteY15" fmla="*/ 999876 h 2767783"/>
                  <a:gd name="connsiteX16" fmla="*/ 4407558 w 5528799"/>
                  <a:gd name="connsiteY16" fmla="*/ 1011537 h 2767783"/>
                  <a:gd name="connsiteX17" fmla="*/ 4414978 w 5528799"/>
                  <a:gd name="connsiteY17" fmla="*/ 1281556 h 2767783"/>
                  <a:gd name="connsiteX18" fmla="*/ 4281580 w 5528799"/>
                  <a:gd name="connsiteY18" fmla="*/ 1331650 h 2767783"/>
                  <a:gd name="connsiteX19" fmla="*/ 4214823 w 5528799"/>
                  <a:gd name="connsiteY19" fmla="*/ 1339315 h 2767783"/>
                  <a:gd name="connsiteX20" fmla="*/ 4150803 w 5528799"/>
                  <a:gd name="connsiteY20" fmla="*/ 1385689 h 2767783"/>
                  <a:gd name="connsiteX21" fmla="*/ 4148536 w 5528799"/>
                  <a:gd name="connsiteY21" fmla="*/ 1389710 h 27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28799" h="2767783">
                    <a:moveTo>
                      <a:pt x="5528799" y="2767783"/>
                    </a:moveTo>
                    <a:lnTo>
                      <a:pt x="0" y="2767783"/>
                    </a:lnTo>
                    <a:lnTo>
                      <a:pt x="1297143" y="1465387"/>
                    </a:lnTo>
                    <a:lnTo>
                      <a:pt x="1298074" y="1490336"/>
                    </a:lnTo>
                    <a:cubicBezTo>
                      <a:pt x="1296011" y="1561480"/>
                      <a:pt x="1308246" y="1621275"/>
                      <a:pt x="1352446" y="1672935"/>
                    </a:cubicBezTo>
                    <a:cubicBezTo>
                      <a:pt x="1440845" y="1776255"/>
                      <a:pt x="1602401" y="1783099"/>
                      <a:pt x="1713291" y="1688223"/>
                    </a:cubicBezTo>
                    <a:cubicBezTo>
                      <a:pt x="1824181" y="1593347"/>
                      <a:pt x="1842414" y="1432677"/>
                      <a:pt x="1754015" y="1329358"/>
                    </a:cubicBezTo>
                    <a:cubicBezTo>
                      <a:pt x="1709815" y="1277697"/>
                      <a:pt x="1646782" y="1252909"/>
                      <a:pt x="1581481" y="1250142"/>
                    </a:cubicBezTo>
                    <a:cubicBezTo>
                      <a:pt x="1559902" y="1246420"/>
                      <a:pt x="1540923" y="1243466"/>
                      <a:pt x="1523738" y="1240301"/>
                    </a:cubicBezTo>
                    <a:lnTo>
                      <a:pt x="1521781" y="1239839"/>
                    </a:lnTo>
                    <a:lnTo>
                      <a:pt x="2756618" y="0"/>
                    </a:lnTo>
                    <a:lnTo>
                      <a:pt x="4038371" y="1279720"/>
                    </a:lnTo>
                    <a:lnTo>
                      <a:pt x="4050508" y="1271602"/>
                    </a:lnTo>
                    <a:cubicBezTo>
                      <a:pt x="4067001" y="1254238"/>
                      <a:pt x="4075353" y="1231363"/>
                      <a:pt x="4077428" y="1211962"/>
                    </a:cubicBezTo>
                    <a:cubicBezTo>
                      <a:pt x="4082732" y="1189991"/>
                      <a:pt x="4084286" y="1165323"/>
                      <a:pt x="4087588" y="1132735"/>
                    </a:cubicBezTo>
                    <a:cubicBezTo>
                      <a:pt x="4086246" y="1083870"/>
                      <a:pt x="4101451" y="1035549"/>
                      <a:pt x="4137689" y="999876"/>
                    </a:cubicBezTo>
                    <a:cubicBezTo>
                      <a:pt x="4210163" y="928533"/>
                      <a:pt x="4330987" y="933753"/>
                      <a:pt x="4407558" y="1011537"/>
                    </a:cubicBezTo>
                    <a:cubicBezTo>
                      <a:pt x="4484130" y="1089321"/>
                      <a:pt x="4487451" y="1210213"/>
                      <a:pt x="4414978" y="1281556"/>
                    </a:cubicBezTo>
                    <a:cubicBezTo>
                      <a:pt x="4378740" y="1317229"/>
                      <a:pt x="4334767" y="1329477"/>
                      <a:pt x="4281580" y="1331650"/>
                    </a:cubicBezTo>
                    <a:cubicBezTo>
                      <a:pt x="4253583" y="1334171"/>
                      <a:pt x="4237075" y="1336760"/>
                      <a:pt x="4214823" y="1339315"/>
                    </a:cubicBezTo>
                    <a:cubicBezTo>
                      <a:pt x="4189619" y="1345830"/>
                      <a:pt x="4166988" y="1364158"/>
                      <a:pt x="4150803" y="1385689"/>
                    </a:cubicBezTo>
                    <a:lnTo>
                      <a:pt x="4148536" y="1389710"/>
                    </a:lnTo>
                    <a:close/>
                  </a:path>
                </a:pathLst>
              </a:custGeom>
              <a:solidFill>
                <a:srgbClr val="1060AE">
                  <a:alpha val="72000"/>
                </a:srgbClr>
              </a:solidFill>
              <a:ln w="12700" cap="flat" cmpd="sng" algn="ctr">
                <a:noFill/>
                <a:prstDash val="solid"/>
                <a:miter lim="800000"/>
              </a:ln>
              <a:effectLst/>
            </p:spPr>
            <p:txBody>
              <a:bodyPr wrap="square" rtlCol="0" anchor="ctr">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5FB25D5D-96DC-3FB3-FC65-5A0760E744A8}"/>
                  </a:ext>
                </a:extLst>
              </p:cNvPr>
              <p:cNvSpPr/>
              <p:nvPr/>
            </p:nvSpPr>
            <p:spPr>
              <a:xfrm>
                <a:off x="3252248" y="3627290"/>
                <a:ext cx="5528799" cy="2767783"/>
              </a:xfrm>
              <a:custGeom>
                <a:avLst/>
                <a:gdLst>
                  <a:gd name="connsiteX0" fmla="*/ 2756618 w 5528799"/>
                  <a:gd name="connsiteY0" fmla="*/ 0 h 2767783"/>
                  <a:gd name="connsiteX1" fmla="*/ 4044055 w 5528799"/>
                  <a:gd name="connsiteY1" fmla="*/ 1285395 h 2767783"/>
                  <a:gd name="connsiteX2" fmla="*/ 4062019 w 5528799"/>
                  <a:gd name="connsiteY2" fmla="*/ 1275115 h 2767783"/>
                  <a:gd name="connsiteX3" fmla="*/ 4093033 w 5528799"/>
                  <a:gd name="connsiteY3" fmla="*/ 1217499 h 2767783"/>
                  <a:gd name="connsiteX4" fmla="*/ 4108696 w 5528799"/>
                  <a:gd name="connsiteY4" fmla="*/ 1139173 h 2767783"/>
                  <a:gd name="connsiteX5" fmla="*/ 4167942 w 5528799"/>
                  <a:gd name="connsiteY5" fmla="*/ 1010134 h 2767783"/>
                  <a:gd name="connsiteX6" fmla="*/ 4436340 w 5528799"/>
                  <a:gd name="connsiteY6" fmla="*/ 1040591 h 2767783"/>
                  <a:gd name="connsiteX7" fmla="*/ 4424906 w 5528799"/>
                  <a:gd name="connsiteY7" fmla="*/ 1310470 h 2767783"/>
                  <a:gd name="connsiteX8" fmla="*/ 4288339 w 5528799"/>
                  <a:gd name="connsiteY8" fmla="*/ 1351136 h 2767783"/>
                  <a:gd name="connsiteX9" fmla="*/ 4221210 w 5528799"/>
                  <a:gd name="connsiteY9" fmla="*/ 1354126 h 2767783"/>
                  <a:gd name="connsiteX10" fmla="*/ 4184680 w 5528799"/>
                  <a:gd name="connsiteY10" fmla="*/ 1369170 h 2767783"/>
                  <a:gd name="connsiteX11" fmla="*/ 4154456 w 5528799"/>
                  <a:gd name="connsiteY11" fmla="*/ 1395620 h 2767783"/>
                  <a:gd name="connsiteX12" fmla="*/ 5528799 w 5528799"/>
                  <a:gd name="connsiteY12" fmla="*/ 2767783 h 2767783"/>
                  <a:gd name="connsiteX13" fmla="*/ 0 w 5528799"/>
                  <a:gd name="connsiteY13" fmla="*/ 2767783 h 2767783"/>
                  <a:gd name="connsiteX14" fmla="*/ 1323393 w 5528799"/>
                  <a:gd name="connsiteY14" fmla="*/ 1439030 h 2767783"/>
                  <a:gd name="connsiteX15" fmla="*/ 1335041 w 5528799"/>
                  <a:gd name="connsiteY15" fmla="*/ 1450549 h 2767783"/>
                  <a:gd name="connsiteX16" fmla="*/ 1351172 w 5528799"/>
                  <a:gd name="connsiteY16" fmla="*/ 1538056 h 2767783"/>
                  <a:gd name="connsiteX17" fmla="*/ 1429361 w 5528799"/>
                  <a:gd name="connsiteY17" fmla="*/ 1709617 h 2767783"/>
                  <a:gd name="connsiteX18" fmla="*/ 1785512 w 5528799"/>
                  <a:gd name="connsiteY18" fmla="*/ 1674180 h 2767783"/>
                  <a:gd name="connsiteX19" fmla="*/ 1776658 w 5528799"/>
                  <a:gd name="connsiteY19" fmla="*/ 1316380 h 2767783"/>
                  <a:gd name="connsiteX20" fmla="*/ 1596748 w 5528799"/>
                  <a:gd name="connsiteY20" fmla="*/ 1259995 h 2767783"/>
                  <a:gd name="connsiteX21" fmla="*/ 1504429 w 5528799"/>
                  <a:gd name="connsiteY21" fmla="*/ 1257261 h 276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28799" h="2767783">
                    <a:moveTo>
                      <a:pt x="2756618" y="0"/>
                    </a:moveTo>
                    <a:lnTo>
                      <a:pt x="4044055" y="1285395"/>
                    </a:lnTo>
                    <a:lnTo>
                      <a:pt x="4062019" y="1275115"/>
                    </a:lnTo>
                    <a:cubicBezTo>
                      <a:pt x="4079683" y="1258945"/>
                      <a:pt x="4089611" y="1236708"/>
                      <a:pt x="4093033" y="1217499"/>
                    </a:cubicBezTo>
                    <a:cubicBezTo>
                      <a:pt x="4099857" y="1195952"/>
                      <a:pt x="4103128" y="1171452"/>
                      <a:pt x="4108696" y="1139173"/>
                    </a:cubicBezTo>
                    <a:cubicBezTo>
                      <a:pt x="4110765" y="1090334"/>
                      <a:pt x="4129304" y="1043191"/>
                      <a:pt x="4167942" y="1010134"/>
                    </a:cubicBezTo>
                    <a:cubicBezTo>
                      <a:pt x="4245216" y="944019"/>
                      <a:pt x="4365382" y="957655"/>
                      <a:pt x="4436340" y="1040591"/>
                    </a:cubicBezTo>
                    <a:cubicBezTo>
                      <a:pt x="4507299" y="1123527"/>
                      <a:pt x="4502180" y="1244356"/>
                      <a:pt x="4424906" y="1310470"/>
                    </a:cubicBezTo>
                    <a:cubicBezTo>
                      <a:pt x="4386269" y="1343528"/>
                      <a:pt x="4341548" y="1352678"/>
                      <a:pt x="4288339" y="1351136"/>
                    </a:cubicBezTo>
                    <a:cubicBezTo>
                      <a:pt x="4260235" y="1351699"/>
                      <a:pt x="4243586" y="1353129"/>
                      <a:pt x="4221210" y="1354126"/>
                    </a:cubicBezTo>
                    <a:cubicBezTo>
                      <a:pt x="4208412" y="1356496"/>
                      <a:pt x="4196049" y="1361858"/>
                      <a:pt x="4184680" y="1369170"/>
                    </a:cubicBezTo>
                    <a:lnTo>
                      <a:pt x="4154456" y="1395620"/>
                    </a:lnTo>
                    <a:lnTo>
                      <a:pt x="5528799" y="2767783"/>
                    </a:lnTo>
                    <a:lnTo>
                      <a:pt x="0" y="2767783"/>
                    </a:lnTo>
                    <a:lnTo>
                      <a:pt x="1323393" y="1439030"/>
                    </a:lnTo>
                    <a:lnTo>
                      <a:pt x="1335041" y="1450549"/>
                    </a:lnTo>
                    <a:cubicBezTo>
                      <a:pt x="1340418" y="1479719"/>
                      <a:pt x="1345322" y="1501292"/>
                      <a:pt x="1351172" y="1538056"/>
                    </a:cubicBezTo>
                    <a:cubicBezTo>
                      <a:pt x="1358825" y="1608149"/>
                      <a:pt x="1378964" y="1665107"/>
                      <a:pt x="1429361" y="1709617"/>
                    </a:cubicBezTo>
                    <a:cubicBezTo>
                      <a:pt x="1530155" y="1798635"/>
                      <a:pt x="1689609" y="1782769"/>
                      <a:pt x="1785512" y="1674180"/>
                    </a:cubicBezTo>
                    <a:cubicBezTo>
                      <a:pt x="1881415" y="1565591"/>
                      <a:pt x="1877451" y="1405398"/>
                      <a:pt x="1776658" y="1316380"/>
                    </a:cubicBezTo>
                    <a:cubicBezTo>
                      <a:pt x="1726260" y="1271870"/>
                      <a:pt x="1661199" y="1253583"/>
                      <a:pt x="1596748" y="1259995"/>
                    </a:cubicBezTo>
                    <a:lnTo>
                      <a:pt x="1504429" y="1257261"/>
                    </a:lnTo>
                    <a:close/>
                  </a:path>
                </a:pathLst>
              </a:custGeom>
              <a:solidFill>
                <a:srgbClr val="17A086">
                  <a:alpha val="72000"/>
                </a:srgbClr>
              </a:solidFill>
              <a:ln w="12700" cap="flat" cmpd="sng" algn="ctr">
                <a:noFill/>
                <a:prstDash val="solid"/>
                <a:miter lim="800000"/>
              </a:ln>
              <a:effectLst/>
            </p:spPr>
            <p:txBody>
              <a:bodyPr wrap="square" rtlCol="0" anchor="ctr">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IN"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85D84CAB-A14F-09ED-D82D-3453A45CEEAC}"/>
                </a:ext>
              </a:extLst>
            </p:cNvPr>
            <p:cNvGrpSpPr/>
            <p:nvPr/>
          </p:nvGrpSpPr>
          <p:grpSpPr>
            <a:xfrm>
              <a:off x="3692332" y="2158815"/>
              <a:ext cx="4743003" cy="3646654"/>
              <a:chOff x="3692332" y="2158815"/>
              <a:chExt cx="4743003" cy="3646654"/>
            </a:xfrm>
          </p:grpSpPr>
          <p:sp>
            <p:nvSpPr>
              <p:cNvPr id="24" name="TextBox 40">
                <a:extLst>
                  <a:ext uri="{FF2B5EF4-FFF2-40B4-BE49-F238E27FC236}">
                    <a16:creationId xmlns:a16="http://schemas.microsoft.com/office/drawing/2014/main" id="{4C20E0D9-4C24-66C0-CAF0-6359AE164D0B}"/>
                  </a:ext>
                </a:extLst>
              </p:cNvPr>
              <p:cNvSpPr txBox="1"/>
              <p:nvPr/>
            </p:nvSpPr>
            <p:spPr>
              <a:xfrm rot="10800000">
                <a:off x="3692332" y="2158815"/>
                <a:ext cx="2048180" cy="130132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Shift Leadership Behaviour</a:t>
                </a:r>
              </a:p>
            </p:txBody>
          </p:sp>
          <p:sp>
            <p:nvSpPr>
              <p:cNvPr id="25" name="TextBox 41">
                <a:extLst>
                  <a:ext uri="{FF2B5EF4-FFF2-40B4-BE49-F238E27FC236}">
                    <a16:creationId xmlns:a16="http://schemas.microsoft.com/office/drawing/2014/main" id="{F1961024-0298-7C5F-99E2-8760323A7317}"/>
                  </a:ext>
                </a:extLst>
              </p:cNvPr>
              <p:cNvSpPr txBox="1"/>
              <p:nvPr/>
            </p:nvSpPr>
            <p:spPr>
              <a:xfrm rot="10800000">
                <a:off x="5024115" y="4909002"/>
                <a:ext cx="1838401" cy="8964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Rethink Design</a:t>
                </a:r>
              </a:p>
            </p:txBody>
          </p:sp>
          <p:sp>
            <p:nvSpPr>
              <p:cNvPr id="26" name="TextBox 42">
                <a:extLst>
                  <a:ext uri="{FF2B5EF4-FFF2-40B4-BE49-F238E27FC236}">
                    <a16:creationId xmlns:a16="http://schemas.microsoft.com/office/drawing/2014/main" id="{468C0B76-2ED6-4C1A-FE35-32863BF36055}"/>
                  </a:ext>
                </a:extLst>
              </p:cNvPr>
              <p:cNvSpPr txBox="1"/>
              <p:nvPr/>
            </p:nvSpPr>
            <p:spPr>
              <a:xfrm rot="10800000">
                <a:off x="5867563" y="3366165"/>
                <a:ext cx="2567772" cy="89646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IN"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Adjust Communication</a:t>
                </a:r>
              </a:p>
            </p:txBody>
          </p:sp>
        </p:grpSp>
      </p:grpSp>
      <p:sp>
        <p:nvSpPr>
          <p:cNvPr id="30" name="Text Placeholder 1">
            <a:extLst>
              <a:ext uri="{FF2B5EF4-FFF2-40B4-BE49-F238E27FC236}">
                <a16:creationId xmlns:a16="http://schemas.microsoft.com/office/drawing/2014/main" id="{C15FE086-5F7F-C079-6B31-835BA284955B}"/>
              </a:ext>
            </a:extLst>
          </p:cNvPr>
          <p:cNvSpPr>
            <a:spLocks noGrp="1"/>
          </p:cNvSpPr>
          <p:nvPr>
            <p:ph type="body" sz="quarter" idx="14"/>
          </p:nvPr>
        </p:nvSpPr>
        <p:spPr>
          <a:xfrm>
            <a:off x="382750" y="340669"/>
            <a:ext cx="5891282" cy="480437"/>
          </a:xfrm>
        </p:spPr>
        <p:txBody>
          <a:bodyPr/>
          <a:lstStyle/>
          <a:p>
            <a:r>
              <a:rPr lang="en-US">
                <a:latin typeface="+mn-lt"/>
              </a:rPr>
              <a:t>You Don’t Need to do More</a:t>
            </a:r>
          </a:p>
        </p:txBody>
      </p:sp>
      <p:sp>
        <p:nvSpPr>
          <p:cNvPr id="33" name="Rectangle 32">
            <a:extLst>
              <a:ext uri="{FF2B5EF4-FFF2-40B4-BE49-F238E27FC236}">
                <a16:creationId xmlns:a16="http://schemas.microsoft.com/office/drawing/2014/main" id="{9567B85D-DA26-05EB-1C98-88C491C2865F}"/>
              </a:ext>
            </a:extLst>
          </p:cNvPr>
          <p:cNvSpPr/>
          <p:nvPr/>
        </p:nvSpPr>
        <p:spPr>
          <a:xfrm>
            <a:off x="10500258" y="251613"/>
            <a:ext cx="1607540" cy="59694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 Placeholder 1">
            <a:extLst>
              <a:ext uri="{FF2B5EF4-FFF2-40B4-BE49-F238E27FC236}">
                <a16:creationId xmlns:a16="http://schemas.microsoft.com/office/drawing/2014/main" id="{C07E6D1F-9313-8F32-C6BD-9773DEEE9E82}"/>
              </a:ext>
            </a:extLst>
          </p:cNvPr>
          <p:cNvSpPr txBox="1">
            <a:spLocks/>
          </p:cNvSpPr>
          <p:nvPr/>
        </p:nvSpPr>
        <p:spPr>
          <a:xfrm>
            <a:off x="5788131" y="-10811"/>
            <a:ext cx="6559338" cy="480437"/>
          </a:xfrm>
          <a:prstGeom prst="rect">
            <a:avLst/>
          </a:prstGeom>
        </p:spPr>
        <p:txBody>
          <a:bodyPr vert="horz" lIns="0" tIns="0" rIns="0" bIns="0" rtlCol="0" anchor="t">
            <a:noAutofit/>
          </a:bodyPr>
          <a:lstStyle>
            <a:lvl1pPr marL="0" indent="0" algn="l" defTabSz="914103" rtl="0" eaLnBrk="1" latinLnBrk="0" hangingPunct="1">
              <a:lnSpc>
                <a:spcPct val="90000"/>
              </a:lnSpc>
              <a:spcBef>
                <a:spcPts val="0"/>
              </a:spcBef>
              <a:spcAft>
                <a:spcPts val="300"/>
              </a:spcAft>
              <a:buFont typeface="Arial" panose="020B0604020202020204" pitchFamily="34" charset="0"/>
              <a:buNone/>
              <a:defRPr lang="en-US" sz="3599" kern="1200" dirty="0" smtClean="0">
                <a:solidFill>
                  <a:schemeClr val="accent1"/>
                </a:solidFill>
                <a:latin typeface="Aptos" panose="020B0004020202020204" pitchFamily="34" charset="0"/>
                <a:ea typeface="+mj-ea"/>
                <a:cs typeface="+mj-cs"/>
              </a:defRPr>
            </a:lvl1pPr>
            <a:lvl2pPr marL="0" indent="0" algn="l" defTabSz="914103" rtl="0" eaLnBrk="1" latinLnBrk="0" hangingPunct="1">
              <a:lnSpc>
                <a:spcPct val="90000"/>
              </a:lnSpc>
              <a:spcBef>
                <a:spcPts val="0"/>
              </a:spcBef>
              <a:spcAft>
                <a:spcPts val="300"/>
              </a:spcAft>
              <a:buFont typeface="Arial" panose="020B0604020202020204" pitchFamily="34" charset="0"/>
              <a:buNone/>
              <a:defRPr sz="1999" kern="1200">
                <a:solidFill>
                  <a:schemeClr val="tx1">
                    <a:lumMod val="75000"/>
                    <a:lumOff val="25000"/>
                  </a:schemeClr>
                </a:solidFill>
                <a:latin typeface="Aptos" panose="020B0004020202020204" pitchFamily="34" charset="0"/>
                <a:ea typeface="+mn-ea"/>
                <a:cs typeface="+mn-cs"/>
              </a:defRPr>
            </a:lvl2pPr>
            <a:lvl3pPr marL="0" indent="0" algn="l" defTabSz="914103" rtl="0" eaLnBrk="1" latinLnBrk="0" hangingPunct="1">
              <a:lnSpc>
                <a:spcPct val="90000"/>
              </a:lnSpc>
              <a:spcBef>
                <a:spcPts val="0"/>
              </a:spcBef>
              <a:spcAft>
                <a:spcPts val="300"/>
              </a:spcAft>
              <a:buFont typeface="Arial" panose="020B0604020202020204" pitchFamily="34" charset="0"/>
              <a:buNone/>
              <a:defRPr sz="1400" kern="1200">
                <a:solidFill>
                  <a:schemeClr val="tx1"/>
                </a:solidFill>
                <a:latin typeface="Aptos" panose="020B0004020202020204" pitchFamily="34" charset="0"/>
                <a:ea typeface="+mn-ea"/>
                <a:cs typeface="+mn-cs"/>
              </a:defRPr>
            </a:lvl3pPr>
            <a:lvl4pPr marL="0" indent="0" algn="l"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Aptos" panose="020B0004020202020204" pitchFamily="34" charset="0"/>
                <a:ea typeface="+mn-ea"/>
                <a:cs typeface="+mn-cs"/>
              </a:defRPr>
            </a:lvl4pPr>
            <a:lvl5pPr marL="0" indent="0" algn="l"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Aptos" panose="020B0004020202020204" pitchFamily="34" charset="0"/>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ctr"/>
            <a:r>
              <a:rPr lang="en-US">
                <a:latin typeface="+mn-lt"/>
              </a:rPr>
              <a:t>You Need to do things</a:t>
            </a:r>
          </a:p>
          <a:p>
            <a:pPr algn="ctr"/>
            <a:r>
              <a:rPr lang="en-US" i="1">
                <a:latin typeface="+mn-lt"/>
              </a:rPr>
              <a:t>Differently</a:t>
            </a:r>
          </a:p>
        </p:txBody>
      </p:sp>
    </p:spTree>
    <p:extLst>
      <p:ext uri="{BB962C8B-B14F-4D97-AF65-F5344CB8AC3E}">
        <p14:creationId xmlns:p14="http://schemas.microsoft.com/office/powerpoint/2010/main" val="407094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75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grpId="0" nodeType="withEffect">
                                  <p:stCondLst>
                                    <p:cond delay="750"/>
                                  </p:stCondLst>
                                  <p:childTnLst>
                                    <p:set>
                                      <p:cBhvr>
                                        <p:cTn id="9" dur="1" fill="hold">
                                          <p:stCondLst>
                                            <p:cond delay="0"/>
                                          </p:stCondLst>
                                        </p:cTn>
                                        <p:tgtEl>
                                          <p:spTgt spid="32"/>
                                        </p:tgtEl>
                                        <p:attrNameLst>
                                          <p:attrName>style.visibility</p:attrName>
                                        </p:attrNameLst>
                                      </p:cBhvr>
                                      <p:to>
                                        <p:strVal val="visible"/>
                                      </p:to>
                                    </p:set>
                                    <p:animEffect transition="in" filter="circle(in)">
                                      <p:cBhvr>
                                        <p:cTn id="10"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2D675-9CC2-744A-1508-1F61FB5532C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17D24BD-6CD9-9412-A90C-6F062E4824B9}"/>
              </a:ext>
            </a:extLst>
          </p:cNvPr>
          <p:cNvGrpSpPr/>
          <p:nvPr/>
        </p:nvGrpSpPr>
        <p:grpSpPr>
          <a:xfrm>
            <a:off x="503227" y="847458"/>
            <a:ext cx="11746383" cy="5815926"/>
            <a:chOff x="195467" y="1500096"/>
            <a:chExt cx="10055645" cy="6328782"/>
          </a:xfrm>
        </p:grpSpPr>
        <p:grpSp>
          <p:nvGrpSpPr>
            <p:cNvPr id="3" name="Group 2">
              <a:extLst>
                <a:ext uri="{FF2B5EF4-FFF2-40B4-BE49-F238E27FC236}">
                  <a16:creationId xmlns:a16="http://schemas.microsoft.com/office/drawing/2014/main" id="{BD478160-BDCA-A588-E3EE-007F980F5AF9}"/>
                </a:ext>
              </a:extLst>
            </p:cNvPr>
            <p:cNvGrpSpPr/>
            <p:nvPr/>
          </p:nvGrpSpPr>
          <p:grpSpPr>
            <a:xfrm>
              <a:off x="195467" y="1500096"/>
              <a:ext cx="2773180" cy="6328782"/>
              <a:chOff x="195467" y="1500096"/>
              <a:chExt cx="2773180" cy="6328782"/>
            </a:xfrm>
          </p:grpSpPr>
          <p:grpSp>
            <p:nvGrpSpPr>
              <p:cNvPr id="61" name="Group 60">
                <a:extLst>
                  <a:ext uri="{FF2B5EF4-FFF2-40B4-BE49-F238E27FC236}">
                    <a16:creationId xmlns:a16="http://schemas.microsoft.com/office/drawing/2014/main" id="{D09E442F-CF2A-7D3D-F49D-E9E416026B19}"/>
                  </a:ext>
                </a:extLst>
              </p:cNvPr>
              <p:cNvGrpSpPr/>
              <p:nvPr/>
            </p:nvGrpSpPr>
            <p:grpSpPr>
              <a:xfrm>
                <a:off x="195467" y="1500096"/>
                <a:ext cx="2773180" cy="6004982"/>
                <a:chOff x="195467" y="1500096"/>
                <a:chExt cx="2773180" cy="6004982"/>
              </a:xfrm>
            </p:grpSpPr>
            <p:sp>
              <p:nvSpPr>
                <p:cNvPr id="78" name="Rectangle 77">
                  <a:extLst>
                    <a:ext uri="{FF2B5EF4-FFF2-40B4-BE49-F238E27FC236}">
                      <a16:creationId xmlns:a16="http://schemas.microsoft.com/office/drawing/2014/main" id="{11FFDCEE-AA72-92FB-9090-7E2A089FEE96}"/>
                    </a:ext>
                  </a:extLst>
                </p:cNvPr>
                <p:cNvSpPr/>
                <p:nvPr/>
              </p:nvSpPr>
              <p:spPr>
                <a:xfrm>
                  <a:off x="195468" y="1500096"/>
                  <a:ext cx="2770558" cy="6004982"/>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79" name="Group 78">
                  <a:extLst>
                    <a:ext uri="{FF2B5EF4-FFF2-40B4-BE49-F238E27FC236}">
                      <a16:creationId xmlns:a16="http://schemas.microsoft.com/office/drawing/2014/main" id="{B38D75B2-7D09-C415-F0CB-B518732AD4D3}"/>
                    </a:ext>
                  </a:extLst>
                </p:cNvPr>
                <p:cNvGrpSpPr/>
                <p:nvPr/>
              </p:nvGrpSpPr>
              <p:grpSpPr>
                <a:xfrm>
                  <a:off x="195467" y="1500097"/>
                  <a:ext cx="2773180" cy="2395651"/>
                  <a:chOff x="1169446" y="2165848"/>
                  <a:chExt cx="2027497" cy="1853703"/>
                </a:xfrm>
              </p:grpSpPr>
              <p:sp>
                <p:nvSpPr>
                  <p:cNvPr id="80" name="Freeform 8">
                    <a:extLst>
                      <a:ext uri="{FF2B5EF4-FFF2-40B4-BE49-F238E27FC236}">
                        <a16:creationId xmlns:a16="http://schemas.microsoft.com/office/drawing/2014/main" id="{E06961B6-DD39-3E40-0FC9-2F4F95D61221}"/>
                      </a:ext>
                    </a:extLst>
                  </p:cNvPr>
                  <p:cNvSpPr/>
                  <p:nvPr/>
                </p:nvSpPr>
                <p:spPr>
                  <a:xfrm>
                    <a:off x="1169447" y="2165848"/>
                    <a:ext cx="2025580" cy="1853703"/>
                  </a:xfrm>
                  <a:custGeom>
                    <a:avLst/>
                    <a:gdLst>
                      <a:gd name="connsiteX0" fmla="*/ 0 w 2025580"/>
                      <a:gd name="connsiteY0" fmla="*/ 0 h 1853703"/>
                      <a:gd name="connsiteX1" fmla="*/ 2025580 w 2025580"/>
                      <a:gd name="connsiteY1" fmla="*/ 0 h 1853703"/>
                      <a:gd name="connsiteX2" fmla="*/ 2025580 w 2025580"/>
                      <a:gd name="connsiteY2" fmla="*/ 1853703 h 1853703"/>
                      <a:gd name="connsiteX3" fmla="*/ 1154653 w 2025580"/>
                      <a:gd name="connsiteY3" fmla="*/ 1337139 h 1853703"/>
                      <a:gd name="connsiteX4" fmla="*/ 0 w 2025580"/>
                      <a:gd name="connsiteY4" fmla="*/ 1853703 h 1853703"/>
                      <a:gd name="connsiteX5" fmla="*/ 0 w 2025580"/>
                      <a:gd name="connsiteY5" fmla="*/ 0 h 1853703"/>
                      <a:gd name="connsiteX0" fmla="*/ 0 w 2025580"/>
                      <a:gd name="connsiteY0" fmla="*/ 0 h 1853703"/>
                      <a:gd name="connsiteX1" fmla="*/ 2025580 w 2025580"/>
                      <a:gd name="connsiteY1" fmla="*/ 0 h 1853703"/>
                      <a:gd name="connsiteX2" fmla="*/ 2025580 w 2025580"/>
                      <a:gd name="connsiteY2" fmla="*/ 1853703 h 1853703"/>
                      <a:gd name="connsiteX3" fmla="*/ 1032786 w 2025580"/>
                      <a:gd name="connsiteY3" fmla="*/ 1392416 h 1853703"/>
                      <a:gd name="connsiteX4" fmla="*/ 0 w 2025580"/>
                      <a:gd name="connsiteY4" fmla="*/ 1853703 h 1853703"/>
                      <a:gd name="connsiteX5" fmla="*/ 0 w 2025580"/>
                      <a:gd name="connsiteY5" fmla="*/ 0 h 1853703"/>
                      <a:gd name="connsiteX0" fmla="*/ 0 w 2025580"/>
                      <a:gd name="connsiteY0" fmla="*/ 0 h 1853703"/>
                      <a:gd name="connsiteX1" fmla="*/ 2025580 w 2025580"/>
                      <a:gd name="connsiteY1" fmla="*/ 0 h 1853703"/>
                      <a:gd name="connsiteX2" fmla="*/ 2025580 w 2025580"/>
                      <a:gd name="connsiteY2" fmla="*/ 1853703 h 1853703"/>
                      <a:gd name="connsiteX3" fmla="*/ 1020599 w 2025580"/>
                      <a:gd name="connsiteY3" fmla="*/ 1392416 h 1853703"/>
                      <a:gd name="connsiteX4" fmla="*/ 0 w 2025580"/>
                      <a:gd name="connsiteY4" fmla="*/ 1853703 h 1853703"/>
                      <a:gd name="connsiteX5" fmla="*/ 0 w 2025580"/>
                      <a:gd name="connsiteY5" fmla="*/ 0 h 1853703"/>
                      <a:gd name="connsiteX0" fmla="*/ 0 w 2025580"/>
                      <a:gd name="connsiteY0" fmla="*/ 0 h 1853703"/>
                      <a:gd name="connsiteX1" fmla="*/ 2025580 w 2025580"/>
                      <a:gd name="connsiteY1" fmla="*/ 0 h 1853703"/>
                      <a:gd name="connsiteX2" fmla="*/ 2025580 w 2025580"/>
                      <a:gd name="connsiteY2" fmla="*/ 1853703 h 1853703"/>
                      <a:gd name="connsiteX3" fmla="*/ 1017117 w 2025580"/>
                      <a:gd name="connsiteY3" fmla="*/ 1392416 h 1853703"/>
                      <a:gd name="connsiteX4" fmla="*/ 0 w 2025580"/>
                      <a:gd name="connsiteY4" fmla="*/ 1853703 h 1853703"/>
                      <a:gd name="connsiteX5" fmla="*/ 0 w 2025580"/>
                      <a:gd name="connsiteY5" fmla="*/ 0 h 185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580" h="1853703">
                        <a:moveTo>
                          <a:pt x="0" y="0"/>
                        </a:moveTo>
                        <a:lnTo>
                          <a:pt x="2025580" y="0"/>
                        </a:lnTo>
                        <a:lnTo>
                          <a:pt x="2025580" y="1853703"/>
                        </a:lnTo>
                        <a:lnTo>
                          <a:pt x="1017117" y="1392416"/>
                        </a:lnTo>
                        <a:lnTo>
                          <a:pt x="0" y="1853703"/>
                        </a:lnTo>
                        <a:lnTo>
                          <a:pt x="0" y="0"/>
                        </a:lnTo>
                        <a:close/>
                      </a:path>
                    </a:pathLst>
                  </a:custGeom>
                  <a:solidFill>
                    <a:srgbClr val="CF2D0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1" name="Freeform 9">
                    <a:extLst>
                      <a:ext uri="{FF2B5EF4-FFF2-40B4-BE49-F238E27FC236}">
                        <a16:creationId xmlns:a16="http://schemas.microsoft.com/office/drawing/2014/main" id="{471E6C11-1C12-E751-860C-5C81825DE5CF}"/>
                      </a:ext>
                    </a:extLst>
                  </p:cNvPr>
                  <p:cNvSpPr/>
                  <p:nvPr/>
                </p:nvSpPr>
                <p:spPr>
                  <a:xfrm>
                    <a:off x="1169446" y="2165848"/>
                    <a:ext cx="2027497" cy="1853703"/>
                  </a:xfrm>
                  <a:custGeom>
                    <a:avLst/>
                    <a:gdLst>
                      <a:gd name="connsiteX0" fmla="*/ 0 w 2025580"/>
                      <a:gd name="connsiteY0" fmla="*/ 0 h 1853703"/>
                      <a:gd name="connsiteX1" fmla="*/ 2025580 w 2025580"/>
                      <a:gd name="connsiteY1" fmla="*/ 0 h 1853703"/>
                      <a:gd name="connsiteX2" fmla="*/ 2025580 w 2025580"/>
                      <a:gd name="connsiteY2" fmla="*/ 1853703 h 1853703"/>
                      <a:gd name="connsiteX3" fmla="*/ 1154653 w 2025580"/>
                      <a:gd name="connsiteY3" fmla="*/ 1337139 h 1853703"/>
                      <a:gd name="connsiteX4" fmla="*/ 0 w 2025580"/>
                      <a:gd name="connsiteY4" fmla="*/ 1853703 h 1853703"/>
                      <a:gd name="connsiteX5" fmla="*/ 0 w 2025580"/>
                      <a:gd name="connsiteY5" fmla="*/ 0 h 1853703"/>
                      <a:gd name="connsiteX0" fmla="*/ 0 w 2025580"/>
                      <a:gd name="connsiteY0" fmla="*/ 0 h 1853703"/>
                      <a:gd name="connsiteX1" fmla="*/ 2025580 w 2025580"/>
                      <a:gd name="connsiteY1" fmla="*/ 0 h 1853703"/>
                      <a:gd name="connsiteX2" fmla="*/ 2025580 w 2025580"/>
                      <a:gd name="connsiteY2" fmla="*/ 1853703 h 1853703"/>
                      <a:gd name="connsiteX3" fmla="*/ 1168940 w 2025580"/>
                      <a:gd name="connsiteY3" fmla="*/ 1213314 h 1853703"/>
                      <a:gd name="connsiteX4" fmla="*/ 0 w 2025580"/>
                      <a:gd name="connsiteY4" fmla="*/ 1853703 h 1853703"/>
                      <a:gd name="connsiteX5" fmla="*/ 0 w 2025580"/>
                      <a:gd name="connsiteY5" fmla="*/ 0 h 1853703"/>
                      <a:gd name="connsiteX0" fmla="*/ 0 w 2025580"/>
                      <a:gd name="connsiteY0" fmla="*/ 0 h 1853703"/>
                      <a:gd name="connsiteX1" fmla="*/ 2025580 w 2025580"/>
                      <a:gd name="connsiteY1" fmla="*/ 0 h 1853703"/>
                      <a:gd name="connsiteX2" fmla="*/ 2020818 w 2025580"/>
                      <a:gd name="connsiteY2" fmla="*/ 1725115 h 1853703"/>
                      <a:gd name="connsiteX3" fmla="*/ 1168940 w 2025580"/>
                      <a:gd name="connsiteY3" fmla="*/ 1213314 h 1853703"/>
                      <a:gd name="connsiteX4" fmla="*/ 0 w 2025580"/>
                      <a:gd name="connsiteY4" fmla="*/ 1853703 h 1853703"/>
                      <a:gd name="connsiteX5" fmla="*/ 0 w 2025580"/>
                      <a:gd name="connsiteY5" fmla="*/ 0 h 1853703"/>
                      <a:gd name="connsiteX0" fmla="*/ 0 w 2025580"/>
                      <a:gd name="connsiteY0" fmla="*/ 0 h 1853703"/>
                      <a:gd name="connsiteX1" fmla="*/ 2025580 w 2025580"/>
                      <a:gd name="connsiteY1" fmla="*/ 0 h 1853703"/>
                      <a:gd name="connsiteX2" fmla="*/ 2023993 w 2025580"/>
                      <a:gd name="connsiteY2" fmla="*/ 1725115 h 1853703"/>
                      <a:gd name="connsiteX3" fmla="*/ 1168940 w 2025580"/>
                      <a:gd name="connsiteY3" fmla="*/ 1213314 h 1853703"/>
                      <a:gd name="connsiteX4" fmla="*/ 0 w 2025580"/>
                      <a:gd name="connsiteY4" fmla="*/ 1853703 h 1853703"/>
                      <a:gd name="connsiteX5" fmla="*/ 0 w 2025580"/>
                      <a:gd name="connsiteY5" fmla="*/ 0 h 1853703"/>
                      <a:gd name="connsiteX0" fmla="*/ 0 w 2027496"/>
                      <a:gd name="connsiteY0" fmla="*/ 0 h 1853703"/>
                      <a:gd name="connsiteX1" fmla="*/ 2025580 w 2027496"/>
                      <a:gd name="connsiteY1" fmla="*/ 0 h 1853703"/>
                      <a:gd name="connsiteX2" fmla="*/ 2027168 w 2027496"/>
                      <a:gd name="connsiteY2" fmla="*/ 1725115 h 1853703"/>
                      <a:gd name="connsiteX3" fmla="*/ 1168940 w 2027496"/>
                      <a:gd name="connsiteY3" fmla="*/ 1213314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25115 h 1853703"/>
                      <a:gd name="connsiteX3" fmla="*/ 1054037 w 2027496"/>
                      <a:gd name="connsiteY3" fmla="*/ 1283331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25115 h 1853703"/>
                      <a:gd name="connsiteX3" fmla="*/ 1047073 w 2027496"/>
                      <a:gd name="connsiteY3" fmla="*/ 1287016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73022 h 1853703"/>
                      <a:gd name="connsiteX3" fmla="*/ 1047073 w 2027496"/>
                      <a:gd name="connsiteY3" fmla="*/ 1287016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73022 h 1853703"/>
                      <a:gd name="connsiteX3" fmla="*/ 1067964 w 2027496"/>
                      <a:gd name="connsiteY3" fmla="*/ 1283332 h 1853703"/>
                      <a:gd name="connsiteX4" fmla="*/ 0 w 2027496"/>
                      <a:gd name="connsiteY4" fmla="*/ 1853703 h 1853703"/>
                      <a:gd name="connsiteX5" fmla="*/ 0 w 2027496"/>
                      <a:gd name="connsiteY5" fmla="*/ 0 h 1853703"/>
                      <a:gd name="connsiteX0" fmla="*/ 0 w 2025580"/>
                      <a:gd name="connsiteY0" fmla="*/ 0 h 1853703"/>
                      <a:gd name="connsiteX1" fmla="*/ 2025580 w 2025580"/>
                      <a:gd name="connsiteY1" fmla="*/ 0 h 1853703"/>
                      <a:gd name="connsiteX2" fmla="*/ 2022525 w 2025580"/>
                      <a:gd name="connsiteY2" fmla="*/ 1777935 h 1853703"/>
                      <a:gd name="connsiteX3" fmla="*/ 1067964 w 2025580"/>
                      <a:gd name="connsiteY3" fmla="*/ 1283332 h 1853703"/>
                      <a:gd name="connsiteX4" fmla="*/ 0 w 2025580"/>
                      <a:gd name="connsiteY4" fmla="*/ 1853703 h 1853703"/>
                      <a:gd name="connsiteX5" fmla="*/ 0 w 2025580"/>
                      <a:gd name="connsiteY5" fmla="*/ 0 h 1853703"/>
                      <a:gd name="connsiteX0" fmla="*/ 0 w 2027496"/>
                      <a:gd name="connsiteY0" fmla="*/ 0 h 1853703"/>
                      <a:gd name="connsiteX1" fmla="*/ 2025580 w 2027496"/>
                      <a:gd name="connsiteY1" fmla="*/ 0 h 1853703"/>
                      <a:gd name="connsiteX2" fmla="*/ 2027168 w 2027496"/>
                      <a:gd name="connsiteY2" fmla="*/ 1777935 h 1853703"/>
                      <a:gd name="connsiteX3" fmla="*/ 1067964 w 2027496"/>
                      <a:gd name="connsiteY3" fmla="*/ 1283332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77935 h 1853703"/>
                      <a:gd name="connsiteX3" fmla="*/ 1030824 w 2027496"/>
                      <a:gd name="connsiteY3" fmla="*/ 1285789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77935 h 1853703"/>
                      <a:gd name="connsiteX3" fmla="*/ 1019217 w 2027496"/>
                      <a:gd name="connsiteY3" fmla="*/ 1285789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77935 h 1853703"/>
                      <a:gd name="connsiteX3" fmla="*/ 1013994 w 2027496"/>
                      <a:gd name="connsiteY3" fmla="*/ 1285789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77935 h 1853703"/>
                      <a:gd name="connsiteX3" fmla="*/ 1019217 w 2027496"/>
                      <a:gd name="connsiteY3" fmla="*/ 1285789 h 1853703"/>
                      <a:gd name="connsiteX4" fmla="*/ 0 w 2027496"/>
                      <a:gd name="connsiteY4" fmla="*/ 1853703 h 1853703"/>
                      <a:gd name="connsiteX5" fmla="*/ 0 w 2027496"/>
                      <a:gd name="connsiteY5" fmla="*/ 0 h 185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7496" h="1853703">
                        <a:moveTo>
                          <a:pt x="0" y="0"/>
                        </a:moveTo>
                        <a:lnTo>
                          <a:pt x="2025580" y="0"/>
                        </a:lnTo>
                        <a:cubicBezTo>
                          <a:pt x="2023993" y="575038"/>
                          <a:pt x="2028755" y="1202897"/>
                          <a:pt x="2027168" y="1777935"/>
                        </a:cubicBezTo>
                        <a:lnTo>
                          <a:pt x="1019217" y="1285789"/>
                        </a:lnTo>
                        <a:lnTo>
                          <a:pt x="0" y="1853703"/>
                        </a:lnTo>
                        <a:lnTo>
                          <a:pt x="0" y="0"/>
                        </a:lnTo>
                        <a:close/>
                      </a:path>
                    </a:pathLst>
                  </a:custGeom>
                  <a:gradFill flip="none" rotWithShape="1">
                    <a:gsLst>
                      <a:gs pos="17000">
                        <a:srgbClr val="FE592B"/>
                      </a:gs>
                      <a:gs pos="100000">
                        <a:srgbClr val="FF9F85"/>
                      </a:gs>
                    </a:gsLst>
                    <a:lin ang="5400000" scaled="1"/>
                    <a:tileRect/>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62" name="Group 61">
                <a:extLst>
                  <a:ext uri="{FF2B5EF4-FFF2-40B4-BE49-F238E27FC236}">
                    <a16:creationId xmlns:a16="http://schemas.microsoft.com/office/drawing/2014/main" id="{1EE8BED4-435B-8FF8-CA41-4C01DF0549F4}"/>
                  </a:ext>
                </a:extLst>
              </p:cNvPr>
              <p:cNvGrpSpPr/>
              <p:nvPr/>
            </p:nvGrpSpPr>
            <p:grpSpPr>
              <a:xfrm>
                <a:off x="195469" y="1692621"/>
                <a:ext cx="2725854" cy="6136257"/>
                <a:chOff x="194159" y="1692621"/>
                <a:chExt cx="2725854" cy="6136257"/>
              </a:xfrm>
            </p:grpSpPr>
            <p:grpSp>
              <p:nvGrpSpPr>
                <p:cNvPr id="63" name="Group 62">
                  <a:extLst>
                    <a:ext uri="{FF2B5EF4-FFF2-40B4-BE49-F238E27FC236}">
                      <a16:creationId xmlns:a16="http://schemas.microsoft.com/office/drawing/2014/main" id="{0C87EFA8-8D8C-FE14-6E26-97852A4D6E3A}"/>
                    </a:ext>
                  </a:extLst>
                </p:cNvPr>
                <p:cNvGrpSpPr/>
                <p:nvPr/>
              </p:nvGrpSpPr>
              <p:grpSpPr>
                <a:xfrm>
                  <a:off x="194159" y="1692621"/>
                  <a:ext cx="2725854" cy="6136257"/>
                  <a:chOff x="1168489" y="2238551"/>
                  <a:chExt cx="1992897" cy="4748106"/>
                </a:xfrm>
              </p:grpSpPr>
              <p:sp>
                <p:nvSpPr>
                  <p:cNvPr id="75" name="Rectangle 74">
                    <a:extLst>
                      <a:ext uri="{FF2B5EF4-FFF2-40B4-BE49-F238E27FC236}">
                        <a16:creationId xmlns:a16="http://schemas.microsoft.com/office/drawing/2014/main" id="{D91E2497-B703-DC7C-36DC-4DD887481AA6}"/>
                      </a:ext>
                    </a:extLst>
                  </p:cNvPr>
                  <p:cNvSpPr/>
                  <p:nvPr/>
                </p:nvSpPr>
                <p:spPr>
                  <a:xfrm flipH="1">
                    <a:off x="1224802" y="4652248"/>
                    <a:ext cx="1914870" cy="2334409"/>
                  </a:xfrm>
                  <a:prstGeom prst="rect">
                    <a:avLst/>
                  </a:prstGeom>
                  <a:noFill/>
                </p:spPr>
                <p:txBody>
                  <a:bodyPr wrap="square">
                    <a:spAutoFit/>
                  </a:bodyPr>
                  <a:lstStyle/>
                  <a:p>
                    <a:pPr marL="171450" marR="0" lvl="0" indent="-1714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rPr>
                      <a:t>Performance is NOT personality</a:t>
                    </a:r>
                  </a:p>
                  <a:p>
                    <a:pPr marL="171450" marR="0" lvl="0" indent="-1714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1600" kern="0">
                        <a:solidFill>
                          <a:prstClr val="black">
                            <a:lumMod val="75000"/>
                            <a:lumOff val="25000"/>
                          </a:prstClr>
                        </a:solidFill>
                        <a:latin typeface="Arial" panose="020B0604020202020204" pitchFamily="34" charset="0"/>
                        <a:cs typeface="Arial" panose="020B0604020202020204" pitchFamily="34" charset="0"/>
                      </a:rPr>
                      <a:t>Challenge assumptions</a:t>
                    </a:r>
                  </a:p>
                  <a:p>
                    <a:pPr marL="171450" marR="0" lvl="0" indent="-1714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rPr>
                      <a:t>Value different contributions</a:t>
                    </a:r>
                  </a:p>
                </p:txBody>
              </p:sp>
              <p:sp>
                <p:nvSpPr>
                  <p:cNvPr id="76" name="TextBox 75">
                    <a:extLst>
                      <a:ext uri="{FF2B5EF4-FFF2-40B4-BE49-F238E27FC236}">
                        <a16:creationId xmlns:a16="http://schemas.microsoft.com/office/drawing/2014/main" id="{53FC0BD1-45DD-5C82-AA81-D31C5318B352}"/>
                      </a:ext>
                    </a:extLst>
                  </p:cNvPr>
                  <p:cNvSpPr txBox="1"/>
                  <p:nvPr/>
                </p:nvSpPr>
                <p:spPr>
                  <a:xfrm>
                    <a:off x="1331450" y="2238551"/>
                    <a:ext cx="1738977" cy="41279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Performance</a:t>
                    </a:r>
                  </a:p>
                </p:txBody>
              </p:sp>
              <p:sp>
                <p:nvSpPr>
                  <p:cNvPr id="77" name="TextBox 76">
                    <a:extLst>
                      <a:ext uri="{FF2B5EF4-FFF2-40B4-BE49-F238E27FC236}">
                        <a16:creationId xmlns:a16="http://schemas.microsoft.com/office/drawing/2014/main" id="{C11B5F16-6747-3438-1C81-0F978961D296}"/>
                      </a:ext>
                    </a:extLst>
                  </p:cNvPr>
                  <p:cNvSpPr txBox="1"/>
                  <p:nvPr/>
                </p:nvSpPr>
                <p:spPr>
                  <a:xfrm>
                    <a:off x="1168489" y="3955651"/>
                    <a:ext cx="1992897" cy="123838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Rethink what ‘good’ performance looks like</a:t>
                    </a:r>
                  </a:p>
                </p:txBody>
              </p:sp>
            </p:grpSp>
            <p:grpSp>
              <p:nvGrpSpPr>
                <p:cNvPr id="64" name="Group 63">
                  <a:extLst>
                    <a:ext uri="{FF2B5EF4-FFF2-40B4-BE49-F238E27FC236}">
                      <a16:creationId xmlns:a16="http://schemas.microsoft.com/office/drawing/2014/main" id="{9CFC1ACF-18A8-977B-B02F-59233A958377}"/>
                    </a:ext>
                  </a:extLst>
                </p:cNvPr>
                <p:cNvGrpSpPr/>
                <p:nvPr/>
              </p:nvGrpSpPr>
              <p:grpSpPr>
                <a:xfrm>
                  <a:off x="619809" y="2428804"/>
                  <a:ext cx="914562" cy="847174"/>
                  <a:chOff x="2306619" y="2197617"/>
                  <a:chExt cx="4657632" cy="4314438"/>
                </a:xfrm>
                <a:solidFill>
                  <a:sysClr val="window" lastClr="FFFFFF"/>
                </a:solidFill>
              </p:grpSpPr>
              <p:grpSp>
                <p:nvGrpSpPr>
                  <p:cNvPr id="65" name="Group 64">
                    <a:extLst>
                      <a:ext uri="{FF2B5EF4-FFF2-40B4-BE49-F238E27FC236}">
                        <a16:creationId xmlns:a16="http://schemas.microsoft.com/office/drawing/2014/main" id="{A11986B3-1CA2-3EE4-63E9-9166F0A550E3}"/>
                      </a:ext>
                    </a:extLst>
                  </p:cNvPr>
                  <p:cNvGrpSpPr/>
                  <p:nvPr/>
                </p:nvGrpSpPr>
                <p:grpSpPr>
                  <a:xfrm>
                    <a:off x="5378574" y="2197617"/>
                    <a:ext cx="1585677" cy="1853382"/>
                    <a:chOff x="2306619" y="2202379"/>
                    <a:chExt cx="1585677" cy="1853382"/>
                  </a:xfrm>
                  <a:grpFill/>
                </p:grpSpPr>
                <p:sp>
                  <p:nvSpPr>
                    <p:cNvPr id="73" name="Oval 72">
                      <a:extLst>
                        <a:ext uri="{FF2B5EF4-FFF2-40B4-BE49-F238E27FC236}">
                          <a16:creationId xmlns:a16="http://schemas.microsoft.com/office/drawing/2014/main" id="{6FD222C8-EC06-89D9-EEBE-4B8355E6C691}"/>
                        </a:ext>
                      </a:extLst>
                    </p:cNvPr>
                    <p:cNvSpPr/>
                    <p:nvPr/>
                  </p:nvSpPr>
                  <p:spPr>
                    <a:xfrm>
                      <a:off x="2613594" y="2202379"/>
                      <a:ext cx="971726" cy="97172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4" name="Freeform 27">
                      <a:extLst>
                        <a:ext uri="{FF2B5EF4-FFF2-40B4-BE49-F238E27FC236}">
                          <a16:creationId xmlns:a16="http://schemas.microsoft.com/office/drawing/2014/main" id="{0F1A242E-FDCC-7EB4-EED9-160B1CA89B78}"/>
                        </a:ext>
                      </a:extLst>
                    </p:cNvPr>
                    <p:cNvSpPr/>
                    <p:nvPr/>
                  </p:nvSpPr>
                  <p:spPr>
                    <a:xfrm>
                      <a:off x="2306619" y="3072995"/>
                      <a:ext cx="1585677" cy="982766"/>
                    </a:xfrm>
                    <a:custGeom>
                      <a:avLst/>
                      <a:gdLst>
                        <a:gd name="connsiteX0" fmla="*/ 1278218 w 1585677"/>
                        <a:gd name="connsiteY0" fmla="*/ 0 h 982766"/>
                        <a:gd name="connsiteX1" fmla="*/ 1565317 w 1585677"/>
                        <a:gd name="connsiteY1" fmla="*/ 982766 h 982766"/>
                        <a:gd name="connsiteX2" fmla="*/ 8349 w 1585677"/>
                        <a:gd name="connsiteY2" fmla="*/ 982766 h 982766"/>
                        <a:gd name="connsiteX3" fmla="*/ 255712 w 1585677"/>
                        <a:gd name="connsiteY3" fmla="*/ 89028 h 982766"/>
                        <a:gd name="connsiteX4" fmla="*/ 330046 w 1585677"/>
                        <a:gd name="connsiteY4" fmla="*/ 22718 h 982766"/>
                        <a:gd name="connsiteX5" fmla="*/ 344290 w 1585677"/>
                        <a:gd name="connsiteY5" fmla="*/ 39982 h 982766"/>
                        <a:gd name="connsiteX6" fmla="*/ 664996 w 1585677"/>
                        <a:gd name="connsiteY6" fmla="*/ 212889 h 982766"/>
                        <a:gd name="connsiteX7" fmla="*/ 723824 w 1585677"/>
                        <a:gd name="connsiteY7" fmla="*/ 218819 h 982766"/>
                        <a:gd name="connsiteX8" fmla="*/ 723824 w 1585677"/>
                        <a:gd name="connsiteY8" fmla="*/ 600870 h 982766"/>
                        <a:gd name="connsiteX9" fmla="*/ 618575 w 1585677"/>
                        <a:gd name="connsiteY9" fmla="*/ 709315 h 982766"/>
                        <a:gd name="connsiteX10" fmla="*/ 795446 w 1585677"/>
                        <a:gd name="connsiteY10" fmla="*/ 880970 h 982766"/>
                        <a:gd name="connsiteX11" fmla="*/ 967102 w 1585677"/>
                        <a:gd name="connsiteY11" fmla="*/ 704101 h 982766"/>
                        <a:gd name="connsiteX12" fmla="*/ 861702 w 1585677"/>
                        <a:gd name="connsiteY12" fmla="*/ 601808 h 982766"/>
                        <a:gd name="connsiteX13" fmla="*/ 861852 w 1585677"/>
                        <a:gd name="connsiteY13" fmla="*/ 601808 h 982766"/>
                        <a:gd name="connsiteX14" fmla="*/ 861852 w 1585677"/>
                        <a:gd name="connsiteY14" fmla="*/ 218819 h 982766"/>
                        <a:gd name="connsiteX15" fmla="*/ 920680 w 1585677"/>
                        <a:gd name="connsiteY15" fmla="*/ 212889 h 982766"/>
                        <a:gd name="connsiteX16" fmla="*/ 1241386 w 1585677"/>
                        <a:gd name="connsiteY16" fmla="*/ 39982 h 982766"/>
                        <a:gd name="connsiteX17" fmla="*/ 1268471 w 1585677"/>
                        <a:gd name="connsiteY17" fmla="*/ 7155 h 98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85677" h="982766">
                          <a:moveTo>
                            <a:pt x="1278218" y="0"/>
                          </a:moveTo>
                          <a:cubicBezTo>
                            <a:pt x="1592925" y="305503"/>
                            <a:pt x="1615009" y="677261"/>
                            <a:pt x="1565317" y="982766"/>
                          </a:cubicBezTo>
                          <a:lnTo>
                            <a:pt x="8349" y="982766"/>
                          </a:lnTo>
                          <a:cubicBezTo>
                            <a:pt x="-23860" y="662309"/>
                            <a:pt x="32705" y="324943"/>
                            <a:pt x="255712" y="89028"/>
                          </a:cubicBezTo>
                          <a:lnTo>
                            <a:pt x="330046" y="22718"/>
                          </a:lnTo>
                          <a:lnTo>
                            <a:pt x="344290" y="39982"/>
                          </a:lnTo>
                          <a:cubicBezTo>
                            <a:pt x="430385" y="126077"/>
                            <a:pt x="541113" y="187539"/>
                            <a:pt x="664996" y="212889"/>
                          </a:cubicBezTo>
                          <a:lnTo>
                            <a:pt x="723824" y="218819"/>
                          </a:lnTo>
                          <a:lnTo>
                            <a:pt x="723824" y="600870"/>
                          </a:lnTo>
                          <a:lnTo>
                            <a:pt x="618575" y="709315"/>
                          </a:lnTo>
                          <a:lnTo>
                            <a:pt x="795446" y="880970"/>
                          </a:lnTo>
                          <a:lnTo>
                            <a:pt x="967102" y="704101"/>
                          </a:lnTo>
                          <a:lnTo>
                            <a:pt x="861702" y="601808"/>
                          </a:lnTo>
                          <a:lnTo>
                            <a:pt x="861852" y="601808"/>
                          </a:lnTo>
                          <a:lnTo>
                            <a:pt x="861852" y="218819"/>
                          </a:lnTo>
                          <a:lnTo>
                            <a:pt x="920680" y="212889"/>
                          </a:lnTo>
                          <a:cubicBezTo>
                            <a:pt x="1044563" y="187539"/>
                            <a:pt x="1155291" y="126077"/>
                            <a:pt x="1241386" y="39982"/>
                          </a:cubicBezTo>
                          <a:lnTo>
                            <a:pt x="1268471" y="7155"/>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6" name="Group 65">
                    <a:extLst>
                      <a:ext uri="{FF2B5EF4-FFF2-40B4-BE49-F238E27FC236}">
                        <a16:creationId xmlns:a16="http://schemas.microsoft.com/office/drawing/2014/main" id="{B36C4A9E-1318-BA77-D17D-873E419229AC}"/>
                      </a:ext>
                    </a:extLst>
                  </p:cNvPr>
                  <p:cNvGrpSpPr/>
                  <p:nvPr/>
                </p:nvGrpSpPr>
                <p:grpSpPr>
                  <a:xfrm>
                    <a:off x="3842597" y="4658673"/>
                    <a:ext cx="1585677" cy="1853382"/>
                    <a:chOff x="2306619" y="2202379"/>
                    <a:chExt cx="1585677" cy="1853382"/>
                  </a:xfrm>
                  <a:grpFill/>
                </p:grpSpPr>
                <p:sp>
                  <p:nvSpPr>
                    <p:cNvPr id="71" name="Oval 70">
                      <a:extLst>
                        <a:ext uri="{FF2B5EF4-FFF2-40B4-BE49-F238E27FC236}">
                          <a16:creationId xmlns:a16="http://schemas.microsoft.com/office/drawing/2014/main" id="{E9B67D53-55A1-164F-901E-9C5A69032AEF}"/>
                        </a:ext>
                      </a:extLst>
                    </p:cNvPr>
                    <p:cNvSpPr/>
                    <p:nvPr/>
                  </p:nvSpPr>
                  <p:spPr>
                    <a:xfrm>
                      <a:off x="2613594" y="2202379"/>
                      <a:ext cx="971726" cy="97172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2" name="Freeform 25">
                      <a:extLst>
                        <a:ext uri="{FF2B5EF4-FFF2-40B4-BE49-F238E27FC236}">
                          <a16:creationId xmlns:a16="http://schemas.microsoft.com/office/drawing/2014/main" id="{5CC1B71F-944F-F171-3605-2DF0B14FF4AE}"/>
                        </a:ext>
                      </a:extLst>
                    </p:cNvPr>
                    <p:cNvSpPr/>
                    <p:nvPr/>
                  </p:nvSpPr>
                  <p:spPr>
                    <a:xfrm>
                      <a:off x="2306619" y="3072995"/>
                      <a:ext cx="1585677" cy="982766"/>
                    </a:xfrm>
                    <a:custGeom>
                      <a:avLst/>
                      <a:gdLst>
                        <a:gd name="connsiteX0" fmla="*/ 1278218 w 1585677"/>
                        <a:gd name="connsiteY0" fmla="*/ 0 h 982766"/>
                        <a:gd name="connsiteX1" fmla="*/ 1565317 w 1585677"/>
                        <a:gd name="connsiteY1" fmla="*/ 982766 h 982766"/>
                        <a:gd name="connsiteX2" fmla="*/ 8349 w 1585677"/>
                        <a:gd name="connsiteY2" fmla="*/ 982766 h 982766"/>
                        <a:gd name="connsiteX3" fmla="*/ 255712 w 1585677"/>
                        <a:gd name="connsiteY3" fmla="*/ 89028 h 982766"/>
                        <a:gd name="connsiteX4" fmla="*/ 330046 w 1585677"/>
                        <a:gd name="connsiteY4" fmla="*/ 22718 h 982766"/>
                        <a:gd name="connsiteX5" fmla="*/ 344290 w 1585677"/>
                        <a:gd name="connsiteY5" fmla="*/ 39982 h 982766"/>
                        <a:gd name="connsiteX6" fmla="*/ 664996 w 1585677"/>
                        <a:gd name="connsiteY6" fmla="*/ 212889 h 982766"/>
                        <a:gd name="connsiteX7" fmla="*/ 723824 w 1585677"/>
                        <a:gd name="connsiteY7" fmla="*/ 218819 h 982766"/>
                        <a:gd name="connsiteX8" fmla="*/ 723824 w 1585677"/>
                        <a:gd name="connsiteY8" fmla="*/ 600870 h 982766"/>
                        <a:gd name="connsiteX9" fmla="*/ 618575 w 1585677"/>
                        <a:gd name="connsiteY9" fmla="*/ 709315 h 982766"/>
                        <a:gd name="connsiteX10" fmla="*/ 795446 w 1585677"/>
                        <a:gd name="connsiteY10" fmla="*/ 880970 h 982766"/>
                        <a:gd name="connsiteX11" fmla="*/ 967102 w 1585677"/>
                        <a:gd name="connsiteY11" fmla="*/ 704101 h 982766"/>
                        <a:gd name="connsiteX12" fmla="*/ 861702 w 1585677"/>
                        <a:gd name="connsiteY12" fmla="*/ 601808 h 982766"/>
                        <a:gd name="connsiteX13" fmla="*/ 861852 w 1585677"/>
                        <a:gd name="connsiteY13" fmla="*/ 601808 h 982766"/>
                        <a:gd name="connsiteX14" fmla="*/ 861852 w 1585677"/>
                        <a:gd name="connsiteY14" fmla="*/ 218819 h 982766"/>
                        <a:gd name="connsiteX15" fmla="*/ 920680 w 1585677"/>
                        <a:gd name="connsiteY15" fmla="*/ 212889 h 982766"/>
                        <a:gd name="connsiteX16" fmla="*/ 1241386 w 1585677"/>
                        <a:gd name="connsiteY16" fmla="*/ 39982 h 982766"/>
                        <a:gd name="connsiteX17" fmla="*/ 1268471 w 1585677"/>
                        <a:gd name="connsiteY17" fmla="*/ 7155 h 98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85677" h="982766">
                          <a:moveTo>
                            <a:pt x="1278218" y="0"/>
                          </a:moveTo>
                          <a:cubicBezTo>
                            <a:pt x="1592925" y="305503"/>
                            <a:pt x="1615009" y="677261"/>
                            <a:pt x="1565317" y="982766"/>
                          </a:cubicBezTo>
                          <a:lnTo>
                            <a:pt x="8349" y="982766"/>
                          </a:lnTo>
                          <a:cubicBezTo>
                            <a:pt x="-23860" y="662309"/>
                            <a:pt x="32705" y="324943"/>
                            <a:pt x="255712" y="89028"/>
                          </a:cubicBezTo>
                          <a:lnTo>
                            <a:pt x="330046" y="22718"/>
                          </a:lnTo>
                          <a:lnTo>
                            <a:pt x="344290" y="39982"/>
                          </a:lnTo>
                          <a:cubicBezTo>
                            <a:pt x="430385" y="126077"/>
                            <a:pt x="541113" y="187539"/>
                            <a:pt x="664996" y="212889"/>
                          </a:cubicBezTo>
                          <a:lnTo>
                            <a:pt x="723824" y="218819"/>
                          </a:lnTo>
                          <a:lnTo>
                            <a:pt x="723824" y="600870"/>
                          </a:lnTo>
                          <a:lnTo>
                            <a:pt x="618575" y="709315"/>
                          </a:lnTo>
                          <a:lnTo>
                            <a:pt x="795446" y="880970"/>
                          </a:lnTo>
                          <a:lnTo>
                            <a:pt x="967102" y="704101"/>
                          </a:lnTo>
                          <a:lnTo>
                            <a:pt x="861702" y="601808"/>
                          </a:lnTo>
                          <a:lnTo>
                            <a:pt x="861852" y="601808"/>
                          </a:lnTo>
                          <a:lnTo>
                            <a:pt x="861852" y="218819"/>
                          </a:lnTo>
                          <a:lnTo>
                            <a:pt x="920680" y="212889"/>
                          </a:lnTo>
                          <a:cubicBezTo>
                            <a:pt x="1044563" y="187539"/>
                            <a:pt x="1155291" y="126077"/>
                            <a:pt x="1241386" y="39982"/>
                          </a:cubicBezTo>
                          <a:lnTo>
                            <a:pt x="1268471" y="7155"/>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7" name="Group 66">
                    <a:extLst>
                      <a:ext uri="{FF2B5EF4-FFF2-40B4-BE49-F238E27FC236}">
                        <a16:creationId xmlns:a16="http://schemas.microsoft.com/office/drawing/2014/main" id="{0776E49E-345E-5682-5E98-D0C14EBC2321}"/>
                      </a:ext>
                    </a:extLst>
                  </p:cNvPr>
                  <p:cNvGrpSpPr/>
                  <p:nvPr/>
                </p:nvGrpSpPr>
                <p:grpSpPr>
                  <a:xfrm>
                    <a:off x="2306619" y="2202379"/>
                    <a:ext cx="1585677" cy="1853382"/>
                    <a:chOff x="2306619" y="2202379"/>
                    <a:chExt cx="1585677" cy="1853382"/>
                  </a:xfrm>
                  <a:grpFill/>
                </p:grpSpPr>
                <p:sp>
                  <p:nvSpPr>
                    <p:cNvPr id="69" name="Oval 68">
                      <a:extLst>
                        <a:ext uri="{FF2B5EF4-FFF2-40B4-BE49-F238E27FC236}">
                          <a16:creationId xmlns:a16="http://schemas.microsoft.com/office/drawing/2014/main" id="{ABCAB212-B4EF-4D6C-4444-F47EF313405A}"/>
                        </a:ext>
                      </a:extLst>
                    </p:cNvPr>
                    <p:cNvSpPr/>
                    <p:nvPr/>
                  </p:nvSpPr>
                  <p:spPr>
                    <a:xfrm>
                      <a:off x="2613594" y="2202379"/>
                      <a:ext cx="971726" cy="97172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0" name="Freeform 23">
                      <a:extLst>
                        <a:ext uri="{FF2B5EF4-FFF2-40B4-BE49-F238E27FC236}">
                          <a16:creationId xmlns:a16="http://schemas.microsoft.com/office/drawing/2014/main" id="{5040F06C-6475-FC27-05A9-58B3140B4ED5}"/>
                        </a:ext>
                      </a:extLst>
                    </p:cNvPr>
                    <p:cNvSpPr/>
                    <p:nvPr/>
                  </p:nvSpPr>
                  <p:spPr>
                    <a:xfrm>
                      <a:off x="2306619" y="3072995"/>
                      <a:ext cx="1585677" cy="982766"/>
                    </a:xfrm>
                    <a:custGeom>
                      <a:avLst/>
                      <a:gdLst>
                        <a:gd name="connsiteX0" fmla="*/ 1278218 w 1585677"/>
                        <a:gd name="connsiteY0" fmla="*/ 0 h 982766"/>
                        <a:gd name="connsiteX1" fmla="*/ 1565317 w 1585677"/>
                        <a:gd name="connsiteY1" fmla="*/ 982766 h 982766"/>
                        <a:gd name="connsiteX2" fmla="*/ 8349 w 1585677"/>
                        <a:gd name="connsiteY2" fmla="*/ 982766 h 982766"/>
                        <a:gd name="connsiteX3" fmla="*/ 255712 w 1585677"/>
                        <a:gd name="connsiteY3" fmla="*/ 89028 h 982766"/>
                        <a:gd name="connsiteX4" fmla="*/ 330046 w 1585677"/>
                        <a:gd name="connsiteY4" fmla="*/ 22718 h 982766"/>
                        <a:gd name="connsiteX5" fmla="*/ 344290 w 1585677"/>
                        <a:gd name="connsiteY5" fmla="*/ 39982 h 982766"/>
                        <a:gd name="connsiteX6" fmla="*/ 664996 w 1585677"/>
                        <a:gd name="connsiteY6" fmla="*/ 212889 h 982766"/>
                        <a:gd name="connsiteX7" fmla="*/ 723824 w 1585677"/>
                        <a:gd name="connsiteY7" fmla="*/ 218819 h 982766"/>
                        <a:gd name="connsiteX8" fmla="*/ 723824 w 1585677"/>
                        <a:gd name="connsiteY8" fmla="*/ 600870 h 982766"/>
                        <a:gd name="connsiteX9" fmla="*/ 618575 w 1585677"/>
                        <a:gd name="connsiteY9" fmla="*/ 709315 h 982766"/>
                        <a:gd name="connsiteX10" fmla="*/ 795446 w 1585677"/>
                        <a:gd name="connsiteY10" fmla="*/ 880970 h 982766"/>
                        <a:gd name="connsiteX11" fmla="*/ 967102 w 1585677"/>
                        <a:gd name="connsiteY11" fmla="*/ 704101 h 982766"/>
                        <a:gd name="connsiteX12" fmla="*/ 861702 w 1585677"/>
                        <a:gd name="connsiteY12" fmla="*/ 601808 h 982766"/>
                        <a:gd name="connsiteX13" fmla="*/ 861852 w 1585677"/>
                        <a:gd name="connsiteY13" fmla="*/ 601808 h 982766"/>
                        <a:gd name="connsiteX14" fmla="*/ 861852 w 1585677"/>
                        <a:gd name="connsiteY14" fmla="*/ 218819 h 982766"/>
                        <a:gd name="connsiteX15" fmla="*/ 920680 w 1585677"/>
                        <a:gd name="connsiteY15" fmla="*/ 212889 h 982766"/>
                        <a:gd name="connsiteX16" fmla="*/ 1241386 w 1585677"/>
                        <a:gd name="connsiteY16" fmla="*/ 39982 h 982766"/>
                        <a:gd name="connsiteX17" fmla="*/ 1268471 w 1585677"/>
                        <a:gd name="connsiteY17" fmla="*/ 7155 h 98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85677" h="982766">
                          <a:moveTo>
                            <a:pt x="1278218" y="0"/>
                          </a:moveTo>
                          <a:cubicBezTo>
                            <a:pt x="1592925" y="305503"/>
                            <a:pt x="1615009" y="677261"/>
                            <a:pt x="1565317" y="982766"/>
                          </a:cubicBezTo>
                          <a:lnTo>
                            <a:pt x="8349" y="982766"/>
                          </a:lnTo>
                          <a:cubicBezTo>
                            <a:pt x="-23860" y="662309"/>
                            <a:pt x="32705" y="324943"/>
                            <a:pt x="255712" y="89028"/>
                          </a:cubicBezTo>
                          <a:lnTo>
                            <a:pt x="330046" y="22718"/>
                          </a:lnTo>
                          <a:lnTo>
                            <a:pt x="344290" y="39982"/>
                          </a:lnTo>
                          <a:cubicBezTo>
                            <a:pt x="430385" y="126077"/>
                            <a:pt x="541113" y="187539"/>
                            <a:pt x="664996" y="212889"/>
                          </a:cubicBezTo>
                          <a:lnTo>
                            <a:pt x="723824" y="218819"/>
                          </a:lnTo>
                          <a:lnTo>
                            <a:pt x="723824" y="600870"/>
                          </a:lnTo>
                          <a:lnTo>
                            <a:pt x="618575" y="709315"/>
                          </a:lnTo>
                          <a:lnTo>
                            <a:pt x="795446" y="880970"/>
                          </a:lnTo>
                          <a:lnTo>
                            <a:pt x="967102" y="704101"/>
                          </a:lnTo>
                          <a:lnTo>
                            <a:pt x="861702" y="601808"/>
                          </a:lnTo>
                          <a:lnTo>
                            <a:pt x="861852" y="601808"/>
                          </a:lnTo>
                          <a:lnTo>
                            <a:pt x="861852" y="218819"/>
                          </a:lnTo>
                          <a:lnTo>
                            <a:pt x="920680" y="212889"/>
                          </a:lnTo>
                          <a:cubicBezTo>
                            <a:pt x="1044563" y="187539"/>
                            <a:pt x="1155291" y="126077"/>
                            <a:pt x="1241386" y="39982"/>
                          </a:cubicBezTo>
                          <a:lnTo>
                            <a:pt x="1268471" y="7155"/>
                          </a:lnTo>
                          <a:close/>
                        </a:path>
                      </a:pathLst>
                    </a:custGeom>
                    <a:grp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68" name="Freeform 21">
                    <a:extLst>
                      <a:ext uri="{FF2B5EF4-FFF2-40B4-BE49-F238E27FC236}">
                        <a16:creationId xmlns:a16="http://schemas.microsoft.com/office/drawing/2014/main" id="{07ABBDAA-1501-088E-C962-DD45C1C6D55E}"/>
                      </a:ext>
                    </a:extLst>
                  </p:cNvPr>
                  <p:cNvSpPr/>
                  <p:nvPr/>
                </p:nvSpPr>
                <p:spPr>
                  <a:xfrm rot="2508957">
                    <a:off x="4033551" y="3158466"/>
                    <a:ext cx="1166070" cy="1214969"/>
                  </a:xfrm>
                  <a:custGeom>
                    <a:avLst/>
                    <a:gdLst>
                      <a:gd name="connsiteX0" fmla="*/ 0 w 848450"/>
                      <a:gd name="connsiteY0" fmla="*/ 422909 h 884029"/>
                      <a:gd name="connsiteX1" fmla="*/ 425535 w 848450"/>
                      <a:gd name="connsiteY1" fmla="*/ 422909 h 884029"/>
                      <a:gd name="connsiteX2" fmla="*/ 472733 w 848450"/>
                      <a:gd name="connsiteY2" fmla="*/ 0 h 884029"/>
                      <a:gd name="connsiteX3" fmla="*/ 611571 w 848450"/>
                      <a:gd name="connsiteY3" fmla="*/ 15495 h 884029"/>
                      <a:gd name="connsiteX4" fmla="*/ 560906 w 848450"/>
                      <a:gd name="connsiteY4" fmla="*/ 469465 h 884029"/>
                      <a:gd name="connsiteX5" fmla="*/ 848450 w 848450"/>
                      <a:gd name="connsiteY5" fmla="*/ 790886 h 884029"/>
                      <a:gd name="connsiteX6" fmla="*/ 744333 w 848450"/>
                      <a:gd name="connsiteY6" fmla="*/ 884029 h 884029"/>
                      <a:gd name="connsiteX7" fmla="*/ 456789 w 848450"/>
                      <a:gd name="connsiteY7" fmla="*/ 562609 h 884029"/>
                      <a:gd name="connsiteX8" fmla="*/ 0 w 848450"/>
                      <a:gd name="connsiteY8" fmla="*/ 562609 h 88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450" h="884029">
                        <a:moveTo>
                          <a:pt x="0" y="422909"/>
                        </a:moveTo>
                        <a:lnTo>
                          <a:pt x="425535" y="422909"/>
                        </a:lnTo>
                        <a:lnTo>
                          <a:pt x="472733" y="0"/>
                        </a:lnTo>
                        <a:lnTo>
                          <a:pt x="611571" y="15495"/>
                        </a:lnTo>
                        <a:lnTo>
                          <a:pt x="560906" y="469465"/>
                        </a:lnTo>
                        <a:lnTo>
                          <a:pt x="848450" y="790886"/>
                        </a:lnTo>
                        <a:lnTo>
                          <a:pt x="744333" y="884029"/>
                        </a:lnTo>
                        <a:lnTo>
                          <a:pt x="456789" y="562609"/>
                        </a:lnTo>
                        <a:lnTo>
                          <a:pt x="0" y="562609"/>
                        </a:ln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grpSp>
          <p:nvGrpSpPr>
            <p:cNvPr id="6" name="Group 5">
              <a:extLst>
                <a:ext uri="{FF2B5EF4-FFF2-40B4-BE49-F238E27FC236}">
                  <a16:creationId xmlns:a16="http://schemas.microsoft.com/office/drawing/2014/main" id="{DAD40138-94B2-E72B-933D-911F17441746}"/>
                </a:ext>
              </a:extLst>
            </p:cNvPr>
            <p:cNvGrpSpPr/>
            <p:nvPr/>
          </p:nvGrpSpPr>
          <p:grpSpPr>
            <a:xfrm>
              <a:off x="3188922" y="1500096"/>
              <a:ext cx="2773180" cy="6004981"/>
              <a:chOff x="3183575" y="1500096"/>
              <a:chExt cx="2773180" cy="6004981"/>
            </a:xfrm>
          </p:grpSpPr>
          <p:grpSp>
            <p:nvGrpSpPr>
              <p:cNvPr id="50" name="Group 49">
                <a:extLst>
                  <a:ext uri="{FF2B5EF4-FFF2-40B4-BE49-F238E27FC236}">
                    <a16:creationId xmlns:a16="http://schemas.microsoft.com/office/drawing/2014/main" id="{0A914165-AB74-4581-8A50-D6AC871EE917}"/>
                  </a:ext>
                </a:extLst>
              </p:cNvPr>
              <p:cNvGrpSpPr/>
              <p:nvPr/>
            </p:nvGrpSpPr>
            <p:grpSpPr>
              <a:xfrm>
                <a:off x="3183575" y="1500096"/>
                <a:ext cx="2773180" cy="6004981"/>
                <a:chOff x="1169446" y="2165847"/>
                <a:chExt cx="2027497" cy="4646525"/>
              </a:xfrm>
            </p:grpSpPr>
            <p:sp>
              <p:nvSpPr>
                <p:cNvPr id="57" name="Rectangle 56">
                  <a:extLst>
                    <a:ext uri="{FF2B5EF4-FFF2-40B4-BE49-F238E27FC236}">
                      <a16:creationId xmlns:a16="http://schemas.microsoft.com/office/drawing/2014/main" id="{20AFD146-6A70-93A3-D631-77A51338AC3D}"/>
                    </a:ext>
                  </a:extLst>
                </p:cNvPr>
                <p:cNvSpPr/>
                <p:nvPr/>
              </p:nvSpPr>
              <p:spPr>
                <a:xfrm>
                  <a:off x="1169447" y="2165847"/>
                  <a:ext cx="2025580" cy="4646525"/>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58" name="Group 57">
                  <a:extLst>
                    <a:ext uri="{FF2B5EF4-FFF2-40B4-BE49-F238E27FC236}">
                      <a16:creationId xmlns:a16="http://schemas.microsoft.com/office/drawing/2014/main" id="{9F0BD426-7EE4-7D0D-0BCA-A958746EABEA}"/>
                    </a:ext>
                  </a:extLst>
                </p:cNvPr>
                <p:cNvGrpSpPr/>
                <p:nvPr/>
              </p:nvGrpSpPr>
              <p:grpSpPr>
                <a:xfrm>
                  <a:off x="1169446" y="2165848"/>
                  <a:ext cx="2027497" cy="1853703"/>
                  <a:chOff x="1169446" y="2165848"/>
                  <a:chExt cx="2027497" cy="1853703"/>
                </a:xfrm>
              </p:grpSpPr>
              <p:sp>
                <p:nvSpPr>
                  <p:cNvPr id="59" name="Freeform 79">
                    <a:extLst>
                      <a:ext uri="{FF2B5EF4-FFF2-40B4-BE49-F238E27FC236}">
                        <a16:creationId xmlns:a16="http://schemas.microsoft.com/office/drawing/2014/main" id="{E3640267-E5DE-8CC3-C7A2-0304DDA2603D}"/>
                      </a:ext>
                    </a:extLst>
                  </p:cNvPr>
                  <p:cNvSpPr/>
                  <p:nvPr/>
                </p:nvSpPr>
                <p:spPr>
                  <a:xfrm>
                    <a:off x="1169447" y="2165848"/>
                    <a:ext cx="2025580" cy="1853703"/>
                  </a:xfrm>
                  <a:custGeom>
                    <a:avLst/>
                    <a:gdLst>
                      <a:gd name="connsiteX0" fmla="*/ 0 w 2025580"/>
                      <a:gd name="connsiteY0" fmla="*/ 0 h 1853703"/>
                      <a:gd name="connsiteX1" fmla="*/ 2025580 w 2025580"/>
                      <a:gd name="connsiteY1" fmla="*/ 0 h 1853703"/>
                      <a:gd name="connsiteX2" fmla="*/ 2025580 w 2025580"/>
                      <a:gd name="connsiteY2" fmla="*/ 1853703 h 1853703"/>
                      <a:gd name="connsiteX3" fmla="*/ 1154653 w 2025580"/>
                      <a:gd name="connsiteY3" fmla="*/ 1337139 h 1853703"/>
                      <a:gd name="connsiteX4" fmla="*/ 0 w 2025580"/>
                      <a:gd name="connsiteY4" fmla="*/ 1853703 h 1853703"/>
                      <a:gd name="connsiteX5" fmla="*/ 0 w 2025580"/>
                      <a:gd name="connsiteY5" fmla="*/ 0 h 1853703"/>
                      <a:gd name="connsiteX0" fmla="*/ 0 w 2025580"/>
                      <a:gd name="connsiteY0" fmla="*/ 0 h 1853703"/>
                      <a:gd name="connsiteX1" fmla="*/ 2025580 w 2025580"/>
                      <a:gd name="connsiteY1" fmla="*/ 0 h 1853703"/>
                      <a:gd name="connsiteX2" fmla="*/ 2025580 w 2025580"/>
                      <a:gd name="connsiteY2" fmla="*/ 1853703 h 1853703"/>
                      <a:gd name="connsiteX3" fmla="*/ 1032786 w 2025580"/>
                      <a:gd name="connsiteY3" fmla="*/ 1392416 h 1853703"/>
                      <a:gd name="connsiteX4" fmla="*/ 0 w 2025580"/>
                      <a:gd name="connsiteY4" fmla="*/ 1853703 h 1853703"/>
                      <a:gd name="connsiteX5" fmla="*/ 0 w 2025580"/>
                      <a:gd name="connsiteY5" fmla="*/ 0 h 1853703"/>
                      <a:gd name="connsiteX0" fmla="*/ 0 w 2025580"/>
                      <a:gd name="connsiteY0" fmla="*/ 0 h 1853703"/>
                      <a:gd name="connsiteX1" fmla="*/ 2025580 w 2025580"/>
                      <a:gd name="connsiteY1" fmla="*/ 0 h 1853703"/>
                      <a:gd name="connsiteX2" fmla="*/ 2025580 w 2025580"/>
                      <a:gd name="connsiteY2" fmla="*/ 1853703 h 1853703"/>
                      <a:gd name="connsiteX3" fmla="*/ 1020599 w 2025580"/>
                      <a:gd name="connsiteY3" fmla="*/ 1392416 h 1853703"/>
                      <a:gd name="connsiteX4" fmla="*/ 0 w 2025580"/>
                      <a:gd name="connsiteY4" fmla="*/ 1853703 h 1853703"/>
                      <a:gd name="connsiteX5" fmla="*/ 0 w 2025580"/>
                      <a:gd name="connsiteY5" fmla="*/ 0 h 1853703"/>
                      <a:gd name="connsiteX0" fmla="*/ 0 w 2025580"/>
                      <a:gd name="connsiteY0" fmla="*/ 0 h 1853703"/>
                      <a:gd name="connsiteX1" fmla="*/ 2025580 w 2025580"/>
                      <a:gd name="connsiteY1" fmla="*/ 0 h 1853703"/>
                      <a:gd name="connsiteX2" fmla="*/ 2025580 w 2025580"/>
                      <a:gd name="connsiteY2" fmla="*/ 1853703 h 1853703"/>
                      <a:gd name="connsiteX3" fmla="*/ 1017117 w 2025580"/>
                      <a:gd name="connsiteY3" fmla="*/ 1392416 h 1853703"/>
                      <a:gd name="connsiteX4" fmla="*/ 0 w 2025580"/>
                      <a:gd name="connsiteY4" fmla="*/ 1853703 h 1853703"/>
                      <a:gd name="connsiteX5" fmla="*/ 0 w 2025580"/>
                      <a:gd name="connsiteY5" fmla="*/ 0 h 185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580" h="1853703">
                        <a:moveTo>
                          <a:pt x="0" y="0"/>
                        </a:moveTo>
                        <a:lnTo>
                          <a:pt x="2025580" y="0"/>
                        </a:lnTo>
                        <a:lnTo>
                          <a:pt x="2025580" y="1853703"/>
                        </a:lnTo>
                        <a:lnTo>
                          <a:pt x="1017117" y="1392416"/>
                        </a:lnTo>
                        <a:lnTo>
                          <a:pt x="0" y="1853703"/>
                        </a:lnTo>
                        <a:lnTo>
                          <a:pt x="0" y="0"/>
                        </a:lnTo>
                        <a:close/>
                      </a:path>
                    </a:pathLst>
                  </a:custGeom>
                  <a:solidFill>
                    <a:srgbClr val="378D91"/>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0" name="Freeform 80">
                    <a:extLst>
                      <a:ext uri="{FF2B5EF4-FFF2-40B4-BE49-F238E27FC236}">
                        <a16:creationId xmlns:a16="http://schemas.microsoft.com/office/drawing/2014/main" id="{94DF59F5-4266-8A32-58FC-F00141A6E7A5}"/>
                      </a:ext>
                    </a:extLst>
                  </p:cNvPr>
                  <p:cNvSpPr/>
                  <p:nvPr/>
                </p:nvSpPr>
                <p:spPr>
                  <a:xfrm>
                    <a:off x="1169446" y="2165848"/>
                    <a:ext cx="2027497" cy="1853703"/>
                  </a:xfrm>
                  <a:custGeom>
                    <a:avLst/>
                    <a:gdLst>
                      <a:gd name="connsiteX0" fmla="*/ 0 w 2025580"/>
                      <a:gd name="connsiteY0" fmla="*/ 0 h 1853703"/>
                      <a:gd name="connsiteX1" fmla="*/ 2025580 w 2025580"/>
                      <a:gd name="connsiteY1" fmla="*/ 0 h 1853703"/>
                      <a:gd name="connsiteX2" fmla="*/ 2025580 w 2025580"/>
                      <a:gd name="connsiteY2" fmla="*/ 1853703 h 1853703"/>
                      <a:gd name="connsiteX3" fmla="*/ 1154653 w 2025580"/>
                      <a:gd name="connsiteY3" fmla="*/ 1337139 h 1853703"/>
                      <a:gd name="connsiteX4" fmla="*/ 0 w 2025580"/>
                      <a:gd name="connsiteY4" fmla="*/ 1853703 h 1853703"/>
                      <a:gd name="connsiteX5" fmla="*/ 0 w 2025580"/>
                      <a:gd name="connsiteY5" fmla="*/ 0 h 1853703"/>
                      <a:gd name="connsiteX0" fmla="*/ 0 w 2025580"/>
                      <a:gd name="connsiteY0" fmla="*/ 0 h 1853703"/>
                      <a:gd name="connsiteX1" fmla="*/ 2025580 w 2025580"/>
                      <a:gd name="connsiteY1" fmla="*/ 0 h 1853703"/>
                      <a:gd name="connsiteX2" fmla="*/ 2025580 w 2025580"/>
                      <a:gd name="connsiteY2" fmla="*/ 1853703 h 1853703"/>
                      <a:gd name="connsiteX3" fmla="*/ 1168940 w 2025580"/>
                      <a:gd name="connsiteY3" fmla="*/ 1213314 h 1853703"/>
                      <a:gd name="connsiteX4" fmla="*/ 0 w 2025580"/>
                      <a:gd name="connsiteY4" fmla="*/ 1853703 h 1853703"/>
                      <a:gd name="connsiteX5" fmla="*/ 0 w 2025580"/>
                      <a:gd name="connsiteY5" fmla="*/ 0 h 1853703"/>
                      <a:gd name="connsiteX0" fmla="*/ 0 w 2025580"/>
                      <a:gd name="connsiteY0" fmla="*/ 0 h 1853703"/>
                      <a:gd name="connsiteX1" fmla="*/ 2025580 w 2025580"/>
                      <a:gd name="connsiteY1" fmla="*/ 0 h 1853703"/>
                      <a:gd name="connsiteX2" fmla="*/ 2020818 w 2025580"/>
                      <a:gd name="connsiteY2" fmla="*/ 1725115 h 1853703"/>
                      <a:gd name="connsiteX3" fmla="*/ 1168940 w 2025580"/>
                      <a:gd name="connsiteY3" fmla="*/ 1213314 h 1853703"/>
                      <a:gd name="connsiteX4" fmla="*/ 0 w 2025580"/>
                      <a:gd name="connsiteY4" fmla="*/ 1853703 h 1853703"/>
                      <a:gd name="connsiteX5" fmla="*/ 0 w 2025580"/>
                      <a:gd name="connsiteY5" fmla="*/ 0 h 1853703"/>
                      <a:gd name="connsiteX0" fmla="*/ 0 w 2025580"/>
                      <a:gd name="connsiteY0" fmla="*/ 0 h 1853703"/>
                      <a:gd name="connsiteX1" fmla="*/ 2025580 w 2025580"/>
                      <a:gd name="connsiteY1" fmla="*/ 0 h 1853703"/>
                      <a:gd name="connsiteX2" fmla="*/ 2023993 w 2025580"/>
                      <a:gd name="connsiteY2" fmla="*/ 1725115 h 1853703"/>
                      <a:gd name="connsiteX3" fmla="*/ 1168940 w 2025580"/>
                      <a:gd name="connsiteY3" fmla="*/ 1213314 h 1853703"/>
                      <a:gd name="connsiteX4" fmla="*/ 0 w 2025580"/>
                      <a:gd name="connsiteY4" fmla="*/ 1853703 h 1853703"/>
                      <a:gd name="connsiteX5" fmla="*/ 0 w 2025580"/>
                      <a:gd name="connsiteY5" fmla="*/ 0 h 1853703"/>
                      <a:gd name="connsiteX0" fmla="*/ 0 w 2027496"/>
                      <a:gd name="connsiteY0" fmla="*/ 0 h 1853703"/>
                      <a:gd name="connsiteX1" fmla="*/ 2025580 w 2027496"/>
                      <a:gd name="connsiteY1" fmla="*/ 0 h 1853703"/>
                      <a:gd name="connsiteX2" fmla="*/ 2027168 w 2027496"/>
                      <a:gd name="connsiteY2" fmla="*/ 1725115 h 1853703"/>
                      <a:gd name="connsiteX3" fmla="*/ 1168940 w 2027496"/>
                      <a:gd name="connsiteY3" fmla="*/ 1213314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25115 h 1853703"/>
                      <a:gd name="connsiteX3" fmla="*/ 1054037 w 2027496"/>
                      <a:gd name="connsiteY3" fmla="*/ 1283331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25115 h 1853703"/>
                      <a:gd name="connsiteX3" fmla="*/ 1047073 w 2027496"/>
                      <a:gd name="connsiteY3" fmla="*/ 1287016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73022 h 1853703"/>
                      <a:gd name="connsiteX3" fmla="*/ 1047073 w 2027496"/>
                      <a:gd name="connsiteY3" fmla="*/ 1287016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73022 h 1853703"/>
                      <a:gd name="connsiteX3" fmla="*/ 1067964 w 2027496"/>
                      <a:gd name="connsiteY3" fmla="*/ 1283332 h 1853703"/>
                      <a:gd name="connsiteX4" fmla="*/ 0 w 2027496"/>
                      <a:gd name="connsiteY4" fmla="*/ 1853703 h 1853703"/>
                      <a:gd name="connsiteX5" fmla="*/ 0 w 2027496"/>
                      <a:gd name="connsiteY5" fmla="*/ 0 h 1853703"/>
                      <a:gd name="connsiteX0" fmla="*/ 0 w 2025580"/>
                      <a:gd name="connsiteY0" fmla="*/ 0 h 1853703"/>
                      <a:gd name="connsiteX1" fmla="*/ 2025580 w 2025580"/>
                      <a:gd name="connsiteY1" fmla="*/ 0 h 1853703"/>
                      <a:gd name="connsiteX2" fmla="*/ 2022525 w 2025580"/>
                      <a:gd name="connsiteY2" fmla="*/ 1777935 h 1853703"/>
                      <a:gd name="connsiteX3" fmla="*/ 1067964 w 2025580"/>
                      <a:gd name="connsiteY3" fmla="*/ 1283332 h 1853703"/>
                      <a:gd name="connsiteX4" fmla="*/ 0 w 2025580"/>
                      <a:gd name="connsiteY4" fmla="*/ 1853703 h 1853703"/>
                      <a:gd name="connsiteX5" fmla="*/ 0 w 2025580"/>
                      <a:gd name="connsiteY5" fmla="*/ 0 h 1853703"/>
                      <a:gd name="connsiteX0" fmla="*/ 0 w 2027496"/>
                      <a:gd name="connsiteY0" fmla="*/ 0 h 1853703"/>
                      <a:gd name="connsiteX1" fmla="*/ 2025580 w 2027496"/>
                      <a:gd name="connsiteY1" fmla="*/ 0 h 1853703"/>
                      <a:gd name="connsiteX2" fmla="*/ 2027168 w 2027496"/>
                      <a:gd name="connsiteY2" fmla="*/ 1777935 h 1853703"/>
                      <a:gd name="connsiteX3" fmla="*/ 1067964 w 2027496"/>
                      <a:gd name="connsiteY3" fmla="*/ 1283332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77935 h 1853703"/>
                      <a:gd name="connsiteX3" fmla="*/ 1030824 w 2027496"/>
                      <a:gd name="connsiteY3" fmla="*/ 1285789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77935 h 1853703"/>
                      <a:gd name="connsiteX3" fmla="*/ 1019217 w 2027496"/>
                      <a:gd name="connsiteY3" fmla="*/ 1285789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77935 h 1853703"/>
                      <a:gd name="connsiteX3" fmla="*/ 1013994 w 2027496"/>
                      <a:gd name="connsiteY3" fmla="*/ 1285789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77935 h 1853703"/>
                      <a:gd name="connsiteX3" fmla="*/ 1019217 w 2027496"/>
                      <a:gd name="connsiteY3" fmla="*/ 1285789 h 1853703"/>
                      <a:gd name="connsiteX4" fmla="*/ 0 w 2027496"/>
                      <a:gd name="connsiteY4" fmla="*/ 1853703 h 1853703"/>
                      <a:gd name="connsiteX5" fmla="*/ 0 w 2027496"/>
                      <a:gd name="connsiteY5" fmla="*/ 0 h 185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7496" h="1853703">
                        <a:moveTo>
                          <a:pt x="0" y="0"/>
                        </a:moveTo>
                        <a:lnTo>
                          <a:pt x="2025580" y="0"/>
                        </a:lnTo>
                        <a:cubicBezTo>
                          <a:pt x="2023993" y="575038"/>
                          <a:pt x="2028755" y="1202897"/>
                          <a:pt x="2027168" y="1777935"/>
                        </a:cubicBezTo>
                        <a:lnTo>
                          <a:pt x="1019217" y="1285789"/>
                        </a:lnTo>
                        <a:lnTo>
                          <a:pt x="0" y="1853703"/>
                        </a:lnTo>
                        <a:lnTo>
                          <a:pt x="0" y="0"/>
                        </a:lnTo>
                        <a:close/>
                      </a:path>
                    </a:pathLst>
                  </a:custGeom>
                  <a:gradFill>
                    <a:gsLst>
                      <a:gs pos="17000">
                        <a:srgbClr val="45AFB4"/>
                      </a:gs>
                      <a:gs pos="100000">
                        <a:srgbClr val="88CED2"/>
                      </a:gs>
                    </a:gsLst>
                    <a:lin ang="54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52" name="Group 51">
                <a:extLst>
                  <a:ext uri="{FF2B5EF4-FFF2-40B4-BE49-F238E27FC236}">
                    <a16:creationId xmlns:a16="http://schemas.microsoft.com/office/drawing/2014/main" id="{25493D43-C579-9587-7E7D-77E638B209A9}"/>
                  </a:ext>
                </a:extLst>
              </p:cNvPr>
              <p:cNvGrpSpPr/>
              <p:nvPr/>
            </p:nvGrpSpPr>
            <p:grpSpPr>
              <a:xfrm>
                <a:off x="3183577" y="1682362"/>
                <a:ext cx="2696154" cy="2986027"/>
                <a:chOff x="1168490" y="2230613"/>
                <a:chExt cx="1971183" cy="2310524"/>
              </a:xfrm>
            </p:grpSpPr>
            <p:sp>
              <p:nvSpPr>
                <p:cNvPr id="55" name="TextBox 54">
                  <a:extLst>
                    <a:ext uri="{FF2B5EF4-FFF2-40B4-BE49-F238E27FC236}">
                      <a16:creationId xmlns:a16="http://schemas.microsoft.com/office/drawing/2014/main" id="{53DE549E-EEBB-0AA4-3C02-E8426E032196}"/>
                    </a:ext>
                  </a:extLst>
                </p:cNvPr>
                <p:cNvSpPr txBox="1"/>
                <p:nvPr/>
              </p:nvSpPr>
              <p:spPr>
                <a:xfrm>
                  <a:off x="1457009" y="2230613"/>
                  <a:ext cx="1450457" cy="3368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rPr>
                    <a:t>Environment</a:t>
                  </a:r>
                </a:p>
              </p:txBody>
            </p:sp>
            <p:sp>
              <p:nvSpPr>
                <p:cNvPr id="56" name="TextBox 55">
                  <a:extLst>
                    <a:ext uri="{FF2B5EF4-FFF2-40B4-BE49-F238E27FC236}">
                      <a16:creationId xmlns:a16="http://schemas.microsoft.com/office/drawing/2014/main" id="{1483480D-BABC-DAA0-1621-C9292AF0DCB7}"/>
                    </a:ext>
                  </a:extLst>
                </p:cNvPr>
                <p:cNvSpPr txBox="1"/>
                <p:nvPr/>
              </p:nvSpPr>
              <p:spPr>
                <a:xfrm>
                  <a:off x="1168490" y="3996919"/>
                  <a:ext cx="1971183" cy="544218"/>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b="1" i="0" u="none" strike="noStrike" kern="0" cap="none" spc="0" normalizeH="0" baseline="0">
                      <a:ln>
                        <a:noFill/>
                      </a:ln>
                      <a:solidFill>
                        <a:prstClr val="black"/>
                      </a:solidFill>
                      <a:effectLst/>
                      <a:uLnTx/>
                      <a:uFillTx/>
                      <a:latin typeface="Arial" panose="020B0604020202020204" pitchFamily="34" charset="0"/>
                      <a:cs typeface="Arial" panose="020B0604020202020204" pitchFamily="34" charset="0"/>
                    </a:defRPr>
                  </a:lvl1pPr>
                </a:lstStyle>
                <a:p>
                  <a:r>
                    <a:rPr lang="en-US"/>
                    <a:t>Environments Support Energy</a:t>
                  </a:r>
                </a:p>
              </p:txBody>
            </p:sp>
          </p:grpSp>
        </p:grpSp>
        <p:grpSp>
          <p:nvGrpSpPr>
            <p:cNvPr id="7" name="Group 6">
              <a:extLst>
                <a:ext uri="{FF2B5EF4-FFF2-40B4-BE49-F238E27FC236}">
                  <a16:creationId xmlns:a16="http://schemas.microsoft.com/office/drawing/2014/main" id="{575FD528-687D-05C9-5FC2-0FEF98655022}"/>
                </a:ext>
              </a:extLst>
            </p:cNvPr>
            <p:cNvGrpSpPr/>
            <p:nvPr/>
          </p:nvGrpSpPr>
          <p:grpSpPr>
            <a:xfrm>
              <a:off x="6182377" y="1500096"/>
              <a:ext cx="2773180" cy="6004981"/>
              <a:chOff x="6176427" y="1500096"/>
              <a:chExt cx="2773180" cy="6004981"/>
            </a:xfrm>
          </p:grpSpPr>
          <p:grpSp>
            <p:nvGrpSpPr>
              <p:cNvPr id="20" name="Group 19">
                <a:extLst>
                  <a:ext uri="{FF2B5EF4-FFF2-40B4-BE49-F238E27FC236}">
                    <a16:creationId xmlns:a16="http://schemas.microsoft.com/office/drawing/2014/main" id="{6BFB993F-1F3D-7922-09A1-15AD029E87D5}"/>
                  </a:ext>
                </a:extLst>
              </p:cNvPr>
              <p:cNvGrpSpPr/>
              <p:nvPr/>
            </p:nvGrpSpPr>
            <p:grpSpPr>
              <a:xfrm>
                <a:off x="6176427" y="1500096"/>
                <a:ext cx="2773180" cy="6004981"/>
                <a:chOff x="1169446" y="2165847"/>
                <a:chExt cx="2027497" cy="4646525"/>
              </a:xfrm>
            </p:grpSpPr>
            <p:sp>
              <p:nvSpPr>
                <p:cNvPr id="46" name="Rectangle 45">
                  <a:extLst>
                    <a:ext uri="{FF2B5EF4-FFF2-40B4-BE49-F238E27FC236}">
                      <a16:creationId xmlns:a16="http://schemas.microsoft.com/office/drawing/2014/main" id="{963F885A-A552-B2EE-C52A-8FFC701FD7FA}"/>
                    </a:ext>
                  </a:extLst>
                </p:cNvPr>
                <p:cNvSpPr/>
                <p:nvPr/>
              </p:nvSpPr>
              <p:spPr>
                <a:xfrm>
                  <a:off x="1169447" y="2165847"/>
                  <a:ext cx="2025580" cy="4646525"/>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7" name="Group 46">
                  <a:extLst>
                    <a:ext uri="{FF2B5EF4-FFF2-40B4-BE49-F238E27FC236}">
                      <a16:creationId xmlns:a16="http://schemas.microsoft.com/office/drawing/2014/main" id="{B69600A5-05EE-2E06-DFF7-D84864458963}"/>
                    </a:ext>
                  </a:extLst>
                </p:cNvPr>
                <p:cNvGrpSpPr/>
                <p:nvPr/>
              </p:nvGrpSpPr>
              <p:grpSpPr>
                <a:xfrm>
                  <a:off x="1169446" y="2165848"/>
                  <a:ext cx="2027497" cy="1853703"/>
                  <a:chOff x="1169446" y="2165848"/>
                  <a:chExt cx="2027497" cy="1853703"/>
                </a:xfrm>
              </p:grpSpPr>
              <p:sp>
                <p:nvSpPr>
                  <p:cNvPr id="48" name="Freeform 84">
                    <a:extLst>
                      <a:ext uri="{FF2B5EF4-FFF2-40B4-BE49-F238E27FC236}">
                        <a16:creationId xmlns:a16="http://schemas.microsoft.com/office/drawing/2014/main" id="{9BEE8E64-F0A3-282D-5049-CAB1D5192D6D}"/>
                      </a:ext>
                    </a:extLst>
                  </p:cNvPr>
                  <p:cNvSpPr/>
                  <p:nvPr/>
                </p:nvSpPr>
                <p:spPr>
                  <a:xfrm>
                    <a:off x="1169447" y="2165848"/>
                    <a:ext cx="2025580" cy="1853703"/>
                  </a:xfrm>
                  <a:custGeom>
                    <a:avLst/>
                    <a:gdLst>
                      <a:gd name="connsiteX0" fmla="*/ 0 w 2025580"/>
                      <a:gd name="connsiteY0" fmla="*/ 0 h 1853703"/>
                      <a:gd name="connsiteX1" fmla="*/ 2025580 w 2025580"/>
                      <a:gd name="connsiteY1" fmla="*/ 0 h 1853703"/>
                      <a:gd name="connsiteX2" fmla="*/ 2025580 w 2025580"/>
                      <a:gd name="connsiteY2" fmla="*/ 1853703 h 1853703"/>
                      <a:gd name="connsiteX3" fmla="*/ 1154653 w 2025580"/>
                      <a:gd name="connsiteY3" fmla="*/ 1337139 h 1853703"/>
                      <a:gd name="connsiteX4" fmla="*/ 0 w 2025580"/>
                      <a:gd name="connsiteY4" fmla="*/ 1853703 h 1853703"/>
                      <a:gd name="connsiteX5" fmla="*/ 0 w 2025580"/>
                      <a:gd name="connsiteY5" fmla="*/ 0 h 1853703"/>
                      <a:gd name="connsiteX0" fmla="*/ 0 w 2025580"/>
                      <a:gd name="connsiteY0" fmla="*/ 0 h 1853703"/>
                      <a:gd name="connsiteX1" fmla="*/ 2025580 w 2025580"/>
                      <a:gd name="connsiteY1" fmla="*/ 0 h 1853703"/>
                      <a:gd name="connsiteX2" fmla="*/ 2025580 w 2025580"/>
                      <a:gd name="connsiteY2" fmla="*/ 1853703 h 1853703"/>
                      <a:gd name="connsiteX3" fmla="*/ 1032786 w 2025580"/>
                      <a:gd name="connsiteY3" fmla="*/ 1392416 h 1853703"/>
                      <a:gd name="connsiteX4" fmla="*/ 0 w 2025580"/>
                      <a:gd name="connsiteY4" fmla="*/ 1853703 h 1853703"/>
                      <a:gd name="connsiteX5" fmla="*/ 0 w 2025580"/>
                      <a:gd name="connsiteY5" fmla="*/ 0 h 1853703"/>
                      <a:gd name="connsiteX0" fmla="*/ 0 w 2025580"/>
                      <a:gd name="connsiteY0" fmla="*/ 0 h 1853703"/>
                      <a:gd name="connsiteX1" fmla="*/ 2025580 w 2025580"/>
                      <a:gd name="connsiteY1" fmla="*/ 0 h 1853703"/>
                      <a:gd name="connsiteX2" fmla="*/ 2025580 w 2025580"/>
                      <a:gd name="connsiteY2" fmla="*/ 1853703 h 1853703"/>
                      <a:gd name="connsiteX3" fmla="*/ 1020599 w 2025580"/>
                      <a:gd name="connsiteY3" fmla="*/ 1392416 h 1853703"/>
                      <a:gd name="connsiteX4" fmla="*/ 0 w 2025580"/>
                      <a:gd name="connsiteY4" fmla="*/ 1853703 h 1853703"/>
                      <a:gd name="connsiteX5" fmla="*/ 0 w 2025580"/>
                      <a:gd name="connsiteY5" fmla="*/ 0 h 1853703"/>
                      <a:gd name="connsiteX0" fmla="*/ 0 w 2025580"/>
                      <a:gd name="connsiteY0" fmla="*/ 0 h 1853703"/>
                      <a:gd name="connsiteX1" fmla="*/ 2025580 w 2025580"/>
                      <a:gd name="connsiteY1" fmla="*/ 0 h 1853703"/>
                      <a:gd name="connsiteX2" fmla="*/ 2025580 w 2025580"/>
                      <a:gd name="connsiteY2" fmla="*/ 1853703 h 1853703"/>
                      <a:gd name="connsiteX3" fmla="*/ 1017117 w 2025580"/>
                      <a:gd name="connsiteY3" fmla="*/ 1392416 h 1853703"/>
                      <a:gd name="connsiteX4" fmla="*/ 0 w 2025580"/>
                      <a:gd name="connsiteY4" fmla="*/ 1853703 h 1853703"/>
                      <a:gd name="connsiteX5" fmla="*/ 0 w 2025580"/>
                      <a:gd name="connsiteY5" fmla="*/ 0 h 185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5580" h="1853703">
                        <a:moveTo>
                          <a:pt x="0" y="0"/>
                        </a:moveTo>
                        <a:lnTo>
                          <a:pt x="2025580" y="0"/>
                        </a:lnTo>
                        <a:lnTo>
                          <a:pt x="2025580" y="1853703"/>
                        </a:lnTo>
                        <a:lnTo>
                          <a:pt x="1017117" y="1392416"/>
                        </a:lnTo>
                        <a:lnTo>
                          <a:pt x="0" y="1853703"/>
                        </a:lnTo>
                        <a:lnTo>
                          <a:pt x="0" y="0"/>
                        </a:lnTo>
                        <a:close/>
                      </a:path>
                    </a:pathLst>
                  </a:custGeom>
                  <a:solidFill>
                    <a:srgbClr val="334853"/>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85">
                    <a:extLst>
                      <a:ext uri="{FF2B5EF4-FFF2-40B4-BE49-F238E27FC236}">
                        <a16:creationId xmlns:a16="http://schemas.microsoft.com/office/drawing/2014/main" id="{8B617317-CA00-496A-335C-9AEDF135D4F7}"/>
                      </a:ext>
                    </a:extLst>
                  </p:cNvPr>
                  <p:cNvSpPr/>
                  <p:nvPr/>
                </p:nvSpPr>
                <p:spPr>
                  <a:xfrm>
                    <a:off x="1169446" y="2165848"/>
                    <a:ext cx="2027497" cy="1853703"/>
                  </a:xfrm>
                  <a:custGeom>
                    <a:avLst/>
                    <a:gdLst>
                      <a:gd name="connsiteX0" fmla="*/ 0 w 2025580"/>
                      <a:gd name="connsiteY0" fmla="*/ 0 h 1853703"/>
                      <a:gd name="connsiteX1" fmla="*/ 2025580 w 2025580"/>
                      <a:gd name="connsiteY1" fmla="*/ 0 h 1853703"/>
                      <a:gd name="connsiteX2" fmla="*/ 2025580 w 2025580"/>
                      <a:gd name="connsiteY2" fmla="*/ 1853703 h 1853703"/>
                      <a:gd name="connsiteX3" fmla="*/ 1154653 w 2025580"/>
                      <a:gd name="connsiteY3" fmla="*/ 1337139 h 1853703"/>
                      <a:gd name="connsiteX4" fmla="*/ 0 w 2025580"/>
                      <a:gd name="connsiteY4" fmla="*/ 1853703 h 1853703"/>
                      <a:gd name="connsiteX5" fmla="*/ 0 w 2025580"/>
                      <a:gd name="connsiteY5" fmla="*/ 0 h 1853703"/>
                      <a:gd name="connsiteX0" fmla="*/ 0 w 2025580"/>
                      <a:gd name="connsiteY0" fmla="*/ 0 h 1853703"/>
                      <a:gd name="connsiteX1" fmla="*/ 2025580 w 2025580"/>
                      <a:gd name="connsiteY1" fmla="*/ 0 h 1853703"/>
                      <a:gd name="connsiteX2" fmla="*/ 2025580 w 2025580"/>
                      <a:gd name="connsiteY2" fmla="*/ 1853703 h 1853703"/>
                      <a:gd name="connsiteX3" fmla="*/ 1168940 w 2025580"/>
                      <a:gd name="connsiteY3" fmla="*/ 1213314 h 1853703"/>
                      <a:gd name="connsiteX4" fmla="*/ 0 w 2025580"/>
                      <a:gd name="connsiteY4" fmla="*/ 1853703 h 1853703"/>
                      <a:gd name="connsiteX5" fmla="*/ 0 w 2025580"/>
                      <a:gd name="connsiteY5" fmla="*/ 0 h 1853703"/>
                      <a:gd name="connsiteX0" fmla="*/ 0 w 2025580"/>
                      <a:gd name="connsiteY0" fmla="*/ 0 h 1853703"/>
                      <a:gd name="connsiteX1" fmla="*/ 2025580 w 2025580"/>
                      <a:gd name="connsiteY1" fmla="*/ 0 h 1853703"/>
                      <a:gd name="connsiteX2" fmla="*/ 2020818 w 2025580"/>
                      <a:gd name="connsiteY2" fmla="*/ 1725115 h 1853703"/>
                      <a:gd name="connsiteX3" fmla="*/ 1168940 w 2025580"/>
                      <a:gd name="connsiteY3" fmla="*/ 1213314 h 1853703"/>
                      <a:gd name="connsiteX4" fmla="*/ 0 w 2025580"/>
                      <a:gd name="connsiteY4" fmla="*/ 1853703 h 1853703"/>
                      <a:gd name="connsiteX5" fmla="*/ 0 w 2025580"/>
                      <a:gd name="connsiteY5" fmla="*/ 0 h 1853703"/>
                      <a:gd name="connsiteX0" fmla="*/ 0 w 2025580"/>
                      <a:gd name="connsiteY0" fmla="*/ 0 h 1853703"/>
                      <a:gd name="connsiteX1" fmla="*/ 2025580 w 2025580"/>
                      <a:gd name="connsiteY1" fmla="*/ 0 h 1853703"/>
                      <a:gd name="connsiteX2" fmla="*/ 2023993 w 2025580"/>
                      <a:gd name="connsiteY2" fmla="*/ 1725115 h 1853703"/>
                      <a:gd name="connsiteX3" fmla="*/ 1168940 w 2025580"/>
                      <a:gd name="connsiteY3" fmla="*/ 1213314 h 1853703"/>
                      <a:gd name="connsiteX4" fmla="*/ 0 w 2025580"/>
                      <a:gd name="connsiteY4" fmla="*/ 1853703 h 1853703"/>
                      <a:gd name="connsiteX5" fmla="*/ 0 w 2025580"/>
                      <a:gd name="connsiteY5" fmla="*/ 0 h 1853703"/>
                      <a:gd name="connsiteX0" fmla="*/ 0 w 2027496"/>
                      <a:gd name="connsiteY0" fmla="*/ 0 h 1853703"/>
                      <a:gd name="connsiteX1" fmla="*/ 2025580 w 2027496"/>
                      <a:gd name="connsiteY1" fmla="*/ 0 h 1853703"/>
                      <a:gd name="connsiteX2" fmla="*/ 2027168 w 2027496"/>
                      <a:gd name="connsiteY2" fmla="*/ 1725115 h 1853703"/>
                      <a:gd name="connsiteX3" fmla="*/ 1168940 w 2027496"/>
                      <a:gd name="connsiteY3" fmla="*/ 1213314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25115 h 1853703"/>
                      <a:gd name="connsiteX3" fmla="*/ 1054037 w 2027496"/>
                      <a:gd name="connsiteY3" fmla="*/ 1283331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25115 h 1853703"/>
                      <a:gd name="connsiteX3" fmla="*/ 1047073 w 2027496"/>
                      <a:gd name="connsiteY3" fmla="*/ 1287016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73022 h 1853703"/>
                      <a:gd name="connsiteX3" fmla="*/ 1047073 w 2027496"/>
                      <a:gd name="connsiteY3" fmla="*/ 1287016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73022 h 1853703"/>
                      <a:gd name="connsiteX3" fmla="*/ 1067964 w 2027496"/>
                      <a:gd name="connsiteY3" fmla="*/ 1283332 h 1853703"/>
                      <a:gd name="connsiteX4" fmla="*/ 0 w 2027496"/>
                      <a:gd name="connsiteY4" fmla="*/ 1853703 h 1853703"/>
                      <a:gd name="connsiteX5" fmla="*/ 0 w 2027496"/>
                      <a:gd name="connsiteY5" fmla="*/ 0 h 1853703"/>
                      <a:gd name="connsiteX0" fmla="*/ 0 w 2025580"/>
                      <a:gd name="connsiteY0" fmla="*/ 0 h 1853703"/>
                      <a:gd name="connsiteX1" fmla="*/ 2025580 w 2025580"/>
                      <a:gd name="connsiteY1" fmla="*/ 0 h 1853703"/>
                      <a:gd name="connsiteX2" fmla="*/ 2022525 w 2025580"/>
                      <a:gd name="connsiteY2" fmla="*/ 1777935 h 1853703"/>
                      <a:gd name="connsiteX3" fmla="*/ 1067964 w 2025580"/>
                      <a:gd name="connsiteY3" fmla="*/ 1283332 h 1853703"/>
                      <a:gd name="connsiteX4" fmla="*/ 0 w 2025580"/>
                      <a:gd name="connsiteY4" fmla="*/ 1853703 h 1853703"/>
                      <a:gd name="connsiteX5" fmla="*/ 0 w 2025580"/>
                      <a:gd name="connsiteY5" fmla="*/ 0 h 1853703"/>
                      <a:gd name="connsiteX0" fmla="*/ 0 w 2027496"/>
                      <a:gd name="connsiteY0" fmla="*/ 0 h 1853703"/>
                      <a:gd name="connsiteX1" fmla="*/ 2025580 w 2027496"/>
                      <a:gd name="connsiteY1" fmla="*/ 0 h 1853703"/>
                      <a:gd name="connsiteX2" fmla="*/ 2027168 w 2027496"/>
                      <a:gd name="connsiteY2" fmla="*/ 1777935 h 1853703"/>
                      <a:gd name="connsiteX3" fmla="*/ 1067964 w 2027496"/>
                      <a:gd name="connsiteY3" fmla="*/ 1283332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77935 h 1853703"/>
                      <a:gd name="connsiteX3" fmla="*/ 1030824 w 2027496"/>
                      <a:gd name="connsiteY3" fmla="*/ 1285789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77935 h 1853703"/>
                      <a:gd name="connsiteX3" fmla="*/ 1019217 w 2027496"/>
                      <a:gd name="connsiteY3" fmla="*/ 1285789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77935 h 1853703"/>
                      <a:gd name="connsiteX3" fmla="*/ 1013994 w 2027496"/>
                      <a:gd name="connsiteY3" fmla="*/ 1285789 h 1853703"/>
                      <a:gd name="connsiteX4" fmla="*/ 0 w 2027496"/>
                      <a:gd name="connsiteY4" fmla="*/ 1853703 h 1853703"/>
                      <a:gd name="connsiteX5" fmla="*/ 0 w 2027496"/>
                      <a:gd name="connsiteY5" fmla="*/ 0 h 1853703"/>
                      <a:gd name="connsiteX0" fmla="*/ 0 w 2027496"/>
                      <a:gd name="connsiteY0" fmla="*/ 0 h 1853703"/>
                      <a:gd name="connsiteX1" fmla="*/ 2025580 w 2027496"/>
                      <a:gd name="connsiteY1" fmla="*/ 0 h 1853703"/>
                      <a:gd name="connsiteX2" fmla="*/ 2027168 w 2027496"/>
                      <a:gd name="connsiteY2" fmla="*/ 1777935 h 1853703"/>
                      <a:gd name="connsiteX3" fmla="*/ 1019217 w 2027496"/>
                      <a:gd name="connsiteY3" fmla="*/ 1285789 h 1853703"/>
                      <a:gd name="connsiteX4" fmla="*/ 0 w 2027496"/>
                      <a:gd name="connsiteY4" fmla="*/ 1853703 h 1853703"/>
                      <a:gd name="connsiteX5" fmla="*/ 0 w 2027496"/>
                      <a:gd name="connsiteY5" fmla="*/ 0 h 185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7496" h="1853703">
                        <a:moveTo>
                          <a:pt x="0" y="0"/>
                        </a:moveTo>
                        <a:lnTo>
                          <a:pt x="2025580" y="0"/>
                        </a:lnTo>
                        <a:cubicBezTo>
                          <a:pt x="2023993" y="575038"/>
                          <a:pt x="2028755" y="1202897"/>
                          <a:pt x="2027168" y="1777935"/>
                        </a:cubicBezTo>
                        <a:lnTo>
                          <a:pt x="1019217" y="1285789"/>
                        </a:lnTo>
                        <a:lnTo>
                          <a:pt x="0" y="1853703"/>
                        </a:lnTo>
                        <a:lnTo>
                          <a:pt x="0" y="0"/>
                        </a:lnTo>
                        <a:close/>
                      </a:path>
                    </a:pathLst>
                  </a:custGeom>
                  <a:gradFill>
                    <a:gsLst>
                      <a:gs pos="17000">
                        <a:srgbClr val="537487"/>
                      </a:gs>
                      <a:gs pos="100000">
                        <a:srgbClr val="92ADBC"/>
                      </a:gs>
                    </a:gsLst>
                    <a:lin ang="5400000" scaled="1"/>
                  </a:gra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21" name="Group 20">
                <a:extLst>
                  <a:ext uri="{FF2B5EF4-FFF2-40B4-BE49-F238E27FC236}">
                    <a16:creationId xmlns:a16="http://schemas.microsoft.com/office/drawing/2014/main" id="{752CD3D9-07DB-EEC9-24AD-0766947572FF}"/>
                  </a:ext>
                </a:extLst>
              </p:cNvPr>
              <p:cNvGrpSpPr/>
              <p:nvPr/>
            </p:nvGrpSpPr>
            <p:grpSpPr>
              <a:xfrm>
                <a:off x="6253452" y="1682362"/>
                <a:ext cx="2619130" cy="4788018"/>
                <a:chOff x="6332601" y="4820479"/>
                <a:chExt cx="2619130" cy="4788018"/>
              </a:xfrm>
            </p:grpSpPr>
            <p:grpSp>
              <p:nvGrpSpPr>
                <p:cNvPr id="22" name="Group 21">
                  <a:extLst>
                    <a:ext uri="{FF2B5EF4-FFF2-40B4-BE49-F238E27FC236}">
                      <a16:creationId xmlns:a16="http://schemas.microsoft.com/office/drawing/2014/main" id="{8B9B3229-08C3-514F-CCCF-DDF33FDE6CC1}"/>
                    </a:ext>
                  </a:extLst>
                </p:cNvPr>
                <p:cNvGrpSpPr/>
                <p:nvPr/>
              </p:nvGrpSpPr>
              <p:grpSpPr>
                <a:xfrm>
                  <a:off x="6332601" y="4820479"/>
                  <a:ext cx="2619130" cy="4788018"/>
                  <a:chOff x="1224802" y="2230613"/>
                  <a:chExt cx="1914870" cy="3704867"/>
                </a:xfrm>
              </p:grpSpPr>
              <p:sp>
                <p:nvSpPr>
                  <p:cNvPr id="43" name="Rectangle 42">
                    <a:extLst>
                      <a:ext uri="{FF2B5EF4-FFF2-40B4-BE49-F238E27FC236}">
                        <a16:creationId xmlns:a16="http://schemas.microsoft.com/office/drawing/2014/main" id="{316D374C-EEDD-9BAF-E326-9CA5DEFDD35B}"/>
                      </a:ext>
                    </a:extLst>
                  </p:cNvPr>
                  <p:cNvSpPr/>
                  <p:nvPr/>
                </p:nvSpPr>
                <p:spPr>
                  <a:xfrm flipH="1">
                    <a:off x="1224802" y="4652248"/>
                    <a:ext cx="1914870" cy="636811"/>
                  </a:xfrm>
                  <a:prstGeom prst="rect">
                    <a:avLst/>
                  </a:prstGeom>
                  <a:noFill/>
                </p:spPr>
                <p:txBody>
                  <a:bodyPr wrap="square">
                    <a:spAutoFit/>
                  </a:bodyPr>
                  <a:lstStyle/>
                  <a:p>
                    <a:pPr marL="171450" indent="-171450">
                      <a:lnSpc>
                        <a:spcPct val="150000"/>
                      </a:lnSpc>
                      <a:buFont typeface="Arial" panose="020B0604020202020204" pitchFamily="34" charset="0"/>
                      <a:buChar char="•"/>
                    </a:pPr>
                    <a:r>
                      <a:rPr lang="en-US" sz="1600" kern="0">
                        <a:solidFill>
                          <a:prstClr val="black">
                            <a:lumMod val="75000"/>
                            <a:lumOff val="25000"/>
                          </a:prstClr>
                        </a:solidFill>
                        <a:latin typeface="Arial" panose="020B0604020202020204" pitchFamily="34" charset="0"/>
                        <a:cs typeface="Arial" panose="020B0604020202020204" pitchFamily="34" charset="0"/>
                      </a:rPr>
                      <a:t>Set clear expectations</a:t>
                    </a:r>
                  </a:p>
                  <a:p>
                    <a:pPr marL="171450" indent="-171450">
                      <a:lnSpc>
                        <a:spcPct val="150000"/>
                      </a:lnSpc>
                      <a:buFont typeface="Arial" panose="020B0604020202020204" pitchFamily="34" charset="0"/>
                      <a:buChar char="•"/>
                    </a:pPr>
                    <a:r>
                      <a:rPr lang="en-US" sz="1600" kern="0">
                        <a:solidFill>
                          <a:prstClr val="black">
                            <a:lumMod val="75000"/>
                            <a:lumOff val="25000"/>
                          </a:prstClr>
                        </a:solidFill>
                        <a:latin typeface="Arial" panose="020B0604020202020204" pitchFamily="34" charset="0"/>
                        <a:cs typeface="Arial" panose="020B0604020202020204" pitchFamily="34" charset="0"/>
                      </a:rPr>
                      <a:t>Reduce Ambiguity</a:t>
                    </a:r>
                  </a:p>
                  <a:p>
                    <a:pPr marL="171450" indent="-171450">
                      <a:lnSpc>
                        <a:spcPct val="150000"/>
                      </a:lnSpc>
                      <a:buFont typeface="Arial" panose="020B0604020202020204" pitchFamily="34" charset="0"/>
                      <a:buChar char="•"/>
                    </a:pPr>
                    <a:r>
                      <a:rPr lang="en-US" sz="1600" kern="0">
                        <a:solidFill>
                          <a:prstClr val="black">
                            <a:lumMod val="75000"/>
                            <a:lumOff val="25000"/>
                          </a:prstClr>
                        </a:solidFill>
                        <a:latin typeface="Arial" panose="020B0604020202020204" pitchFamily="34" charset="0"/>
                        <a:cs typeface="Arial" panose="020B0604020202020204" pitchFamily="34" charset="0"/>
                      </a:rPr>
                      <a:t>Written &amp; Verbal Communication</a:t>
                    </a:r>
                  </a:p>
                </p:txBody>
              </p:sp>
              <p:sp>
                <p:nvSpPr>
                  <p:cNvPr id="44" name="TextBox 43">
                    <a:extLst>
                      <a:ext uri="{FF2B5EF4-FFF2-40B4-BE49-F238E27FC236}">
                        <a16:creationId xmlns:a16="http://schemas.microsoft.com/office/drawing/2014/main" id="{B4E15AFE-17F7-D8B0-96FA-AD520755144A}"/>
                      </a:ext>
                    </a:extLst>
                  </p:cNvPr>
                  <p:cNvSpPr txBox="1"/>
                  <p:nvPr/>
                </p:nvSpPr>
                <p:spPr>
                  <a:xfrm>
                    <a:off x="1457008" y="2230613"/>
                    <a:ext cx="1450458" cy="3368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a:solidFill>
                          <a:prstClr val="white"/>
                        </a:solidFill>
                        <a:latin typeface="Arial" panose="020B0604020202020204" pitchFamily="34" charset="0"/>
                        <a:cs typeface="Arial" panose="020B0604020202020204" pitchFamily="34" charset="0"/>
                      </a:rPr>
                      <a:t>Job Design</a:t>
                    </a:r>
                    <a:endParaRPr kumimoji="0" lang="en-US" sz="2000" b="1"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12266FA1-2102-56F5-2D66-78283BDF4D6F}"/>
                      </a:ext>
                    </a:extLst>
                  </p:cNvPr>
                  <p:cNvSpPr txBox="1"/>
                  <p:nvPr/>
                </p:nvSpPr>
                <p:spPr>
                  <a:xfrm>
                    <a:off x="1441990" y="4084004"/>
                    <a:ext cx="1480493" cy="3109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a:ln>
                          <a:noFill/>
                        </a:ln>
                        <a:solidFill>
                          <a:prstClr val="black"/>
                        </a:solidFill>
                        <a:effectLst/>
                        <a:uLnTx/>
                        <a:uFillTx/>
                        <a:latin typeface="Arial" panose="020B0604020202020204" pitchFamily="34" charset="0"/>
                        <a:cs typeface="Arial" panose="020B0604020202020204" pitchFamily="34" charset="0"/>
                      </a:rPr>
                      <a:t>Design for Clarity</a:t>
                    </a:r>
                  </a:p>
                </p:txBody>
              </p:sp>
            </p:grpSp>
            <p:grpSp>
              <p:nvGrpSpPr>
                <p:cNvPr id="24" name="Group 23">
                  <a:extLst>
                    <a:ext uri="{FF2B5EF4-FFF2-40B4-BE49-F238E27FC236}">
                      <a16:creationId xmlns:a16="http://schemas.microsoft.com/office/drawing/2014/main" id="{B7042F7F-5A93-24EA-F26F-F2BEB8A6E2EC}"/>
                    </a:ext>
                  </a:extLst>
                </p:cNvPr>
                <p:cNvGrpSpPr/>
                <p:nvPr/>
              </p:nvGrpSpPr>
              <p:grpSpPr>
                <a:xfrm>
                  <a:off x="6677478" y="5550060"/>
                  <a:ext cx="826169" cy="895663"/>
                  <a:chOff x="2234623" y="1297044"/>
                  <a:chExt cx="4321961" cy="4685502"/>
                </a:xfrm>
                <a:solidFill>
                  <a:sysClr val="window" lastClr="FFFFFF"/>
                </a:solidFill>
              </p:grpSpPr>
              <p:grpSp>
                <p:nvGrpSpPr>
                  <p:cNvPr id="25" name="Group 24">
                    <a:extLst>
                      <a:ext uri="{FF2B5EF4-FFF2-40B4-BE49-F238E27FC236}">
                        <a16:creationId xmlns:a16="http://schemas.microsoft.com/office/drawing/2014/main" id="{0D6B9732-3B6E-A052-A2E3-CF3C8E7ED8FE}"/>
                      </a:ext>
                    </a:extLst>
                  </p:cNvPr>
                  <p:cNvGrpSpPr/>
                  <p:nvPr/>
                </p:nvGrpSpPr>
                <p:grpSpPr>
                  <a:xfrm>
                    <a:off x="3634637" y="1297044"/>
                    <a:ext cx="2921947" cy="2922016"/>
                    <a:chOff x="3634637" y="1297044"/>
                    <a:chExt cx="2921947" cy="2922016"/>
                  </a:xfrm>
                  <a:grpFill/>
                </p:grpSpPr>
                <p:sp>
                  <p:nvSpPr>
                    <p:cNvPr id="39" name="Freeform 356">
                      <a:extLst>
                        <a:ext uri="{FF2B5EF4-FFF2-40B4-BE49-F238E27FC236}">
                          <a16:creationId xmlns:a16="http://schemas.microsoft.com/office/drawing/2014/main" id="{E511E62C-7023-A9F6-4EB8-8A1B590CCB86}"/>
                        </a:ext>
                      </a:extLst>
                    </p:cNvPr>
                    <p:cNvSpPr/>
                    <p:nvPr/>
                  </p:nvSpPr>
                  <p:spPr>
                    <a:xfrm rot="6709086">
                      <a:off x="3634603" y="1297078"/>
                      <a:ext cx="2922016" cy="2921947"/>
                    </a:xfrm>
                    <a:custGeom>
                      <a:avLst/>
                      <a:gdLst>
                        <a:gd name="connsiteX0" fmla="*/ 496650 w 2922016"/>
                        <a:gd name="connsiteY0" fmla="*/ 1847043 h 2921947"/>
                        <a:gd name="connsiteX1" fmla="*/ 1847077 w 2922016"/>
                        <a:gd name="connsiteY1" fmla="*/ 2425331 h 2921947"/>
                        <a:gd name="connsiteX2" fmla="*/ 2425365 w 2922016"/>
                        <a:gd name="connsiteY2" fmla="*/ 1074905 h 2921947"/>
                        <a:gd name="connsiteX3" fmla="*/ 1074939 w 2922016"/>
                        <a:gd name="connsiteY3" fmla="*/ 496616 h 2921947"/>
                        <a:gd name="connsiteX4" fmla="*/ 496650 w 2922016"/>
                        <a:gd name="connsiteY4" fmla="*/ 1847043 h 2921947"/>
                        <a:gd name="connsiteX5" fmla="*/ 4885 w 2922016"/>
                        <a:gd name="connsiteY5" fmla="*/ 1609297 h 2921947"/>
                        <a:gd name="connsiteX6" fmla="*/ 0 w 2922016"/>
                        <a:gd name="connsiteY6" fmla="*/ 1585065 h 2921947"/>
                        <a:gd name="connsiteX7" fmla="*/ 69 w 2922016"/>
                        <a:gd name="connsiteY7" fmla="*/ 1336075 h 2921947"/>
                        <a:gd name="connsiteX8" fmla="*/ 62335 w 2922016"/>
                        <a:gd name="connsiteY8" fmla="*/ 1273844 h 2921947"/>
                        <a:gd name="connsiteX9" fmla="*/ 226996 w 2922016"/>
                        <a:gd name="connsiteY9" fmla="*/ 1273889 h 2921947"/>
                        <a:gd name="connsiteX10" fmla="*/ 239719 w 2922016"/>
                        <a:gd name="connsiteY10" fmla="*/ 1197541 h 2921947"/>
                        <a:gd name="connsiteX11" fmla="*/ 410996 w 2922016"/>
                        <a:gd name="connsiteY11" fmla="*/ 783955 h 2921947"/>
                        <a:gd name="connsiteX12" fmla="*/ 458390 w 2922016"/>
                        <a:gd name="connsiteY12" fmla="*/ 719233 h 2921947"/>
                        <a:gd name="connsiteX13" fmla="*/ 341496 w 2922016"/>
                        <a:gd name="connsiteY13" fmla="*/ 601906 h 2921947"/>
                        <a:gd name="connsiteX14" fmla="*/ 341659 w 2922016"/>
                        <a:gd name="connsiteY14" fmla="*/ 513873 h 2921947"/>
                        <a:gd name="connsiteX15" fmla="*/ 518046 w 2922016"/>
                        <a:gd name="connsiteY15" fmla="*/ 338136 h 2921947"/>
                        <a:gd name="connsiteX16" fmla="*/ 606079 w 2922016"/>
                        <a:gd name="connsiteY16" fmla="*/ 338298 h 2921947"/>
                        <a:gd name="connsiteX17" fmla="*/ 721281 w 2922016"/>
                        <a:gd name="connsiteY17" fmla="*/ 453926 h 2921947"/>
                        <a:gd name="connsiteX18" fmla="*/ 721484 w 2922016"/>
                        <a:gd name="connsiteY18" fmla="*/ 453757 h 2921947"/>
                        <a:gd name="connsiteX19" fmla="*/ 996709 w 2922016"/>
                        <a:gd name="connsiteY19" fmla="*/ 301208 h 2921947"/>
                        <a:gd name="connsiteX20" fmla="*/ 1239875 w 2922016"/>
                        <a:gd name="connsiteY20" fmla="*/ 231199 h 2921947"/>
                        <a:gd name="connsiteX21" fmla="*/ 1274264 w 2922016"/>
                        <a:gd name="connsiteY21" fmla="*/ 226734 h 2921947"/>
                        <a:gd name="connsiteX22" fmla="*/ 1274264 w 2922016"/>
                        <a:gd name="connsiteY22" fmla="*/ 62249 h 2921947"/>
                        <a:gd name="connsiteX23" fmla="*/ 1336513 w 2922016"/>
                        <a:gd name="connsiteY23" fmla="*/ 0 h 2921947"/>
                        <a:gd name="connsiteX24" fmla="*/ 1585503 w 2922016"/>
                        <a:gd name="connsiteY24" fmla="*/ 0 h 2921947"/>
                        <a:gd name="connsiteX25" fmla="*/ 1647752 w 2922016"/>
                        <a:gd name="connsiteY25" fmla="*/ 62249 h 2921947"/>
                        <a:gd name="connsiteX26" fmla="*/ 1647752 w 2922016"/>
                        <a:gd name="connsiteY26" fmla="*/ 226905 h 2921947"/>
                        <a:gd name="connsiteX27" fmla="*/ 1724440 w 2922016"/>
                        <a:gd name="connsiteY27" fmla="*/ 239685 h 2921947"/>
                        <a:gd name="connsiteX28" fmla="*/ 2138026 w 2922016"/>
                        <a:gd name="connsiteY28" fmla="*/ 410963 h 2921947"/>
                        <a:gd name="connsiteX29" fmla="*/ 2191789 w 2922016"/>
                        <a:gd name="connsiteY29" fmla="*/ 450331 h 2921947"/>
                        <a:gd name="connsiteX30" fmla="*/ 2307831 w 2922016"/>
                        <a:gd name="connsiteY30" fmla="*/ 332171 h 2921947"/>
                        <a:gd name="connsiteX31" fmla="*/ 2395861 w 2922016"/>
                        <a:gd name="connsiteY31" fmla="*/ 331375 h 2921947"/>
                        <a:gd name="connsiteX32" fmla="*/ 2573509 w 2922016"/>
                        <a:gd name="connsiteY32" fmla="*/ 505837 h 2921947"/>
                        <a:gd name="connsiteX33" fmla="*/ 2574305 w 2922016"/>
                        <a:gd name="connsiteY33" fmla="*/ 593867 h 2921947"/>
                        <a:gd name="connsiteX34" fmla="*/ 2459407 w 2922016"/>
                        <a:gd name="connsiteY34" fmla="*/ 710863 h 2921947"/>
                        <a:gd name="connsiteX35" fmla="*/ 2468225 w 2922016"/>
                        <a:gd name="connsiteY35" fmla="*/ 721450 h 2921947"/>
                        <a:gd name="connsiteX36" fmla="*/ 2620773 w 2922016"/>
                        <a:gd name="connsiteY36" fmla="*/ 996676 h 2921947"/>
                        <a:gd name="connsiteX37" fmla="*/ 2690783 w 2922016"/>
                        <a:gd name="connsiteY37" fmla="*/ 1239842 h 2921947"/>
                        <a:gd name="connsiteX38" fmla="*/ 2695292 w 2922016"/>
                        <a:gd name="connsiteY38" fmla="*/ 1274570 h 2921947"/>
                        <a:gd name="connsiteX39" fmla="*/ 2859784 w 2922016"/>
                        <a:gd name="connsiteY39" fmla="*/ 1274616 h 2921947"/>
                        <a:gd name="connsiteX40" fmla="*/ 2922016 w 2922016"/>
                        <a:gd name="connsiteY40" fmla="*/ 1336882 h 2921947"/>
                        <a:gd name="connsiteX41" fmla="*/ 2921947 w 2922016"/>
                        <a:gd name="connsiteY41" fmla="*/ 1585872 h 2921947"/>
                        <a:gd name="connsiteX42" fmla="*/ 2859681 w 2922016"/>
                        <a:gd name="connsiteY42" fmla="*/ 1648104 h 2921947"/>
                        <a:gd name="connsiteX43" fmla="*/ 2695020 w 2922016"/>
                        <a:gd name="connsiteY43" fmla="*/ 1648058 h 2921947"/>
                        <a:gd name="connsiteX44" fmla="*/ 2682297 w 2922016"/>
                        <a:gd name="connsiteY44" fmla="*/ 1724406 h 2921947"/>
                        <a:gd name="connsiteX45" fmla="*/ 2511019 w 2922016"/>
                        <a:gd name="connsiteY45" fmla="*/ 2137992 h 2921947"/>
                        <a:gd name="connsiteX46" fmla="*/ 2463625 w 2922016"/>
                        <a:gd name="connsiteY46" fmla="*/ 2202714 h 2921947"/>
                        <a:gd name="connsiteX47" fmla="*/ 2580520 w 2922016"/>
                        <a:gd name="connsiteY47" fmla="*/ 2320041 h 2921947"/>
                        <a:gd name="connsiteX48" fmla="*/ 2580358 w 2922016"/>
                        <a:gd name="connsiteY48" fmla="*/ 2408074 h 2921947"/>
                        <a:gd name="connsiteX49" fmla="*/ 2403970 w 2922016"/>
                        <a:gd name="connsiteY49" fmla="*/ 2583812 h 2921947"/>
                        <a:gd name="connsiteX50" fmla="*/ 2315937 w 2922016"/>
                        <a:gd name="connsiteY50" fmla="*/ 2583649 h 2921947"/>
                        <a:gd name="connsiteX51" fmla="*/ 2200735 w 2922016"/>
                        <a:gd name="connsiteY51" fmla="*/ 2468021 h 2921947"/>
                        <a:gd name="connsiteX52" fmla="*/ 2200532 w 2922016"/>
                        <a:gd name="connsiteY52" fmla="*/ 2468191 h 2921947"/>
                        <a:gd name="connsiteX53" fmla="*/ 1925306 w 2922016"/>
                        <a:gd name="connsiteY53" fmla="*/ 2620739 h 2921947"/>
                        <a:gd name="connsiteX54" fmla="*/ 1682140 w 2922016"/>
                        <a:gd name="connsiteY54" fmla="*/ 2690749 h 2921947"/>
                        <a:gd name="connsiteX55" fmla="*/ 1647752 w 2922016"/>
                        <a:gd name="connsiteY55" fmla="*/ 2695214 h 2921947"/>
                        <a:gd name="connsiteX56" fmla="*/ 1647752 w 2922016"/>
                        <a:gd name="connsiteY56" fmla="*/ 2859698 h 2921947"/>
                        <a:gd name="connsiteX57" fmla="*/ 1585503 w 2922016"/>
                        <a:gd name="connsiteY57" fmla="*/ 2921947 h 2921947"/>
                        <a:gd name="connsiteX58" fmla="*/ 1336513 w 2922016"/>
                        <a:gd name="connsiteY58" fmla="*/ 2921947 h 2921947"/>
                        <a:gd name="connsiteX59" fmla="*/ 1274264 w 2922016"/>
                        <a:gd name="connsiteY59" fmla="*/ 2859698 h 2921947"/>
                        <a:gd name="connsiteX60" fmla="*/ 1274264 w 2922016"/>
                        <a:gd name="connsiteY60" fmla="*/ 2695043 h 2921947"/>
                        <a:gd name="connsiteX61" fmla="*/ 1197575 w 2922016"/>
                        <a:gd name="connsiteY61" fmla="*/ 2682263 h 2921947"/>
                        <a:gd name="connsiteX62" fmla="*/ 783989 w 2922016"/>
                        <a:gd name="connsiteY62" fmla="*/ 2510985 h 2921947"/>
                        <a:gd name="connsiteX63" fmla="*/ 730226 w 2922016"/>
                        <a:gd name="connsiteY63" fmla="*/ 2471616 h 2921947"/>
                        <a:gd name="connsiteX64" fmla="*/ 614185 w 2922016"/>
                        <a:gd name="connsiteY64" fmla="*/ 2589776 h 2921947"/>
                        <a:gd name="connsiteX65" fmla="*/ 526155 w 2922016"/>
                        <a:gd name="connsiteY65" fmla="*/ 2590572 h 2921947"/>
                        <a:gd name="connsiteX66" fmla="*/ 348507 w 2922016"/>
                        <a:gd name="connsiteY66" fmla="*/ 2416110 h 2921947"/>
                        <a:gd name="connsiteX67" fmla="*/ 334647 w 2922016"/>
                        <a:gd name="connsiteY67" fmla="*/ 2395642 h 2921947"/>
                        <a:gd name="connsiteX68" fmla="*/ 347711 w 2922016"/>
                        <a:gd name="connsiteY68" fmla="*/ 2328080 h 2921947"/>
                        <a:gd name="connsiteX69" fmla="*/ 462609 w 2922016"/>
                        <a:gd name="connsiteY69" fmla="*/ 2211084 h 2921947"/>
                        <a:gd name="connsiteX70" fmla="*/ 453790 w 2922016"/>
                        <a:gd name="connsiteY70" fmla="*/ 2200498 h 2921947"/>
                        <a:gd name="connsiteX71" fmla="*/ 301242 w 2922016"/>
                        <a:gd name="connsiteY71" fmla="*/ 1925272 h 2921947"/>
                        <a:gd name="connsiteX72" fmla="*/ 231232 w 2922016"/>
                        <a:gd name="connsiteY72" fmla="*/ 1682106 h 2921947"/>
                        <a:gd name="connsiteX73" fmla="*/ 226723 w 2922016"/>
                        <a:gd name="connsiteY73" fmla="*/ 1647377 h 2921947"/>
                        <a:gd name="connsiteX74" fmla="*/ 62232 w 2922016"/>
                        <a:gd name="connsiteY74" fmla="*/ 1647331 h 2921947"/>
                        <a:gd name="connsiteX75" fmla="*/ 4885 w 2922016"/>
                        <a:gd name="connsiteY75" fmla="*/ 1609297 h 292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922016" h="2921947">
                          <a:moveTo>
                            <a:pt x="496650" y="1847043"/>
                          </a:moveTo>
                          <a:cubicBezTo>
                            <a:pt x="709870" y="2379643"/>
                            <a:pt x="1314476" y="2638552"/>
                            <a:pt x="1847077" y="2425331"/>
                          </a:cubicBezTo>
                          <a:cubicBezTo>
                            <a:pt x="2379677" y="2212111"/>
                            <a:pt x="2638585" y="1607505"/>
                            <a:pt x="2425365" y="1074905"/>
                          </a:cubicBezTo>
                          <a:cubicBezTo>
                            <a:pt x="2212145" y="542304"/>
                            <a:pt x="1607539" y="283396"/>
                            <a:pt x="1074939" y="496616"/>
                          </a:cubicBezTo>
                          <a:cubicBezTo>
                            <a:pt x="542338" y="709836"/>
                            <a:pt x="283430" y="1314442"/>
                            <a:pt x="496650" y="1847043"/>
                          </a:cubicBezTo>
                          <a:close/>
                          <a:moveTo>
                            <a:pt x="4885" y="1609297"/>
                          </a:moveTo>
                          <a:cubicBezTo>
                            <a:pt x="1737" y="1601848"/>
                            <a:pt x="-2" y="1593660"/>
                            <a:pt x="0" y="1585065"/>
                          </a:cubicBezTo>
                          <a:lnTo>
                            <a:pt x="69" y="1336075"/>
                          </a:lnTo>
                          <a:cubicBezTo>
                            <a:pt x="78" y="1301696"/>
                            <a:pt x="27956" y="1273834"/>
                            <a:pt x="62335" y="1273844"/>
                          </a:cubicBezTo>
                          <a:lnTo>
                            <a:pt x="226996" y="1273889"/>
                          </a:lnTo>
                          <a:lnTo>
                            <a:pt x="239719" y="1197541"/>
                          </a:lnTo>
                          <a:cubicBezTo>
                            <a:pt x="271562" y="1050565"/>
                            <a:pt x="329678" y="910311"/>
                            <a:pt x="410996" y="783955"/>
                          </a:cubicBezTo>
                          <a:lnTo>
                            <a:pt x="458390" y="719233"/>
                          </a:lnTo>
                          <a:lnTo>
                            <a:pt x="341496" y="601906"/>
                          </a:lnTo>
                          <a:cubicBezTo>
                            <a:pt x="317232" y="577552"/>
                            <a:pt x="317304" y="538138"/>
                            <a:pt x="341659" y="513873"/>
                          </a:cubicBezTo>
                          <a:lnTo>
                            <a:pt x="518046" y="338136"/>
                          </a:lnTo>
                          <a:cubicBezTo>
                            <a:pt x="542400" y="313871"/>
                            <a:pt x="581814" y="313944"/>
                            <a:pt x="606079" y="338298"/>
                          </a:cubicBezTo>
                          <a:lnTo>
                            <a:pt x="721281" y="453926"/>
                          </a:lnTo>
                          <a:lnTo>
                            <a:pt x="721484" y="453757"/>
                          </a:lnTo>
                          <a:cubicBezTo>
                            <a:pt x="804583" y="392833"/>
                            <a:pt x="896628" y="341275"/>
                            <a:pt x="996709" y="301208"/>
                          </a:cubicBezTo>
                          <a:cubicBezTo>
                            <a:pt x="1076775" y="269155"/>
                            <a:pt x="1158193" y="245974"/>
                            <a:pt x="1239875" y="231199"/>
                          </a:cubicBezTo>
                          <a:lnTo>
                            <a:pt x="1274264" y="226734"/>
                          </a:lnTo>
                          <a:lnTo>
                            <a:pt x="1274264" y="62249"/>
                          </a:lnTo>
                          <a:cubicBezTo>
                            <a:pt x="1274264" y="27870"/>
                            <a:pt x="1302134" y="0"/>
                            <a:pt x="1336513" y="0"/>
                          </a:cubicBezTo>
                          <a:lnTo>
                            <a:pt x="1585503" y="0"/>
                          </a:lnTo>
                          <a:cubicBezTo>
                            <a:pt x="1619882" y="0"/>
                            <a:pt x="1647752" y="27870"/>
                            <a:pt x="1647752" y="62249"/>
                          </a:cubicBezTo>
                          <a:lnTo>
                            <a:pt x="1647752" y="226905"/>
                          </a:lnTo>
                          <a:lnTo>
                            <a:pt x="1724440" y="239685"/>
                          </a:lnTo>
                          <a:cubicBezTo>
                            <a:pt x="1871416" y="271528"/>
                            <a:pt x="2011670" y="329644"/>
                            <a:pt x="2138026" y="410963"/>
                          </a:cubicBezTo>
                          <a:lnTo>
                            <a:pt x="2191789" y="450331"/>
                          </a:lnTo>
                          <a:lnTo>
                            <a:pt x="2307831" y="332171"/>
                          </a:lnTo>
                          <a:cubicBezTo>
                            <a:pt x="2331920" y="307643"/>
                            <a:pt x="2371332" y="307286"/>
                            <a:pt x="2395861" y="331375"/>
                          </a:cubicBezTo>
                          <a:lnTo>
                            <a:pt x="2573509" y="505837"/>
                          </a:lnTo>
                          <a:cubicBezTo>
                            <a:pt x="2598037" y="529926"/>
                            <a:pt x="2598394" y="569339"/>
                            <a:pt x="2574305" y="593867"/>
                          </a:cubicBezTo>
                          <a:lnTo>
                            <a:pt x="2459407" y="710863"/>
                          </a:lnTo>
                          <a:lnTo>
                            <a:pt x="2468225" y="721450"/>
                          </a:lnTo>
                          <a:cubicBezTo>
                            <a:pt x="2529149" y="804549"/>
                            <a:pt x="2580706" y="896594"/>
                            <a:pt x="2620773" y="996676"/>
                          </a:cubicBezTo>
                          <a:cubicBezTo>
                            <a:pt x="2652826" y="1076741"/>
                            <a:pt x="2676007" y="1158159"/>
                            <a:pt x="2690783" y="1239842"/>
                          </a:cubicBezTo>
                          <a:lnTo>
                            <a:pt x="2695292" y="1274570"/>
                          </a:lnTo>
                          <a:lnTo>
                            <a:pt x="2859784" y="1274616"/>
                          </a:lnTo>
                          <a:cubicBezTo>
                            <a:pt x="2894163" y="1274625"/>
                            <a:pt x="2922025" y="1302503"/>
                            <a:pt x="2922016" y="1336882"/>
                          </a:cubicBezTo>
                          <a:lnTo>
                            <a:pt x="2921947" y="1585872"/>
                          </a:lnTo>
                          <a:cubicBezTo>
                            <a:pt x="2921938" y="1620251"/>
                            <a:pt x="2894060" y="1648113"/>
                            <a:pt x="2859681" y="1648104"/>
                          </a:cubicBezTo>
                          <a:lnTo>
                            <a:pt x="2695020" y="1648058"/>
                          </a:lnTo>
                          <a:lnTo>
                            <a:pt x="2682297" y="1724406"/>
                          </a:lnTo>
                          <a:cubicBezTo>
                            <a:pt x="2650454" y="1871383"/>
                            <a:pt x="2592337" y="2011636"/>
                            <a:pt x="2511019" y="2137992"/>
                          </a:cubicBezTo>
                          <a:lnTo>
                            <a:pt x="2463625" y="2202714"/>
                          </a:lnTo>
                          <a:lnTo>
                            <a:pt x="2580520" y="2320041"/>
                          </a:lnTo>
                          <a:cubicBezTo>
                            <a:pt x="2604785" y="2344395"/>
                            <a:pt x="2604712" y="2383810"/>
                            <a:pt x="2580358" y="2408074"/>
                          </a:cubicBezTo>
                          <a:lnTo>
                            <a:pt x="2403970" y="2583812"/>
                          </a:lnTo>
                          <a:cubicBezTo>
                            <a:pt x="2379616" y="2608076"/>
                            <a:pt x="2340202" y="2608004"/>
                            <a:pt x="2315937" y="2583649"/>
                          </a:cubicBezTo>
                          <a:lnTo>
                            <a:pt x="2200735" y="2468021"/>
                          </a:lnTo>
                          <a:lnTo>
                            <a:pt x="2200532" y="2468191"/>
                          </a:lnTo>
                          <a:cubicBezTo>
                            <a:pt x="2117432" y="2529115"/>
                            <a:pt x="2025387" y="2580673"/>
                            <a:pt x="1925306" y="2620739"/>
                          </a:cubicBezTo>
                          <a:cubicBezTo>
                            <a:pt x="1845241" y="2652792"/>
                            <a:pt x="1763822" y="2675973"/>
                            <a:pt x="1682140" y="2690749"/>
                          </a:cubicBezTo>
                          <a:lnTo>
                            <a:pt x="1647752" y="2695214"/>
                          </a:lnTo>
                          <a:lnTo>
                            <a:pt x="1647752" y="2859698"/>
                          </a:lnTo>
                          <a:cubicBezTo>
                            <a:pt x="1647752" y="2894077"/>
                            <a:pt x="1619882" y="2921947"/>
                            <a:pt x="1585503" y="2921947"/>
                          </a:cubicBezTo>
                          <a:lnTo>
                            <a:pt x="1336513" y="2921947"/>
                          </a:lnTo>
                          <a:cubicBezTo>
                            <a:pt x="1302134" y="2921947"/>
                            <a:pt x="1274264" y="2894077"/>
                            <a:pt x="1274264" y="2859698"/>
                          </a:cubicBezTo>
                          <a:lnTo>
                            <a:pt x="1274264" y="2695043"/>
                          </a:lnTo>
                          <a:lnTo>
                            <a:pt x="1197575" y="2682263"/>
                          </a:lnTo>
                          <a:cubicBezTo>
                            <a:pt x="1050599" y="2650420"/>
                            <a:pt x="910345" y="2592303"/>
                            <a:pt x="783989" y="2510985"/>
                          </a:cubicBezTo>
                          <a:lnTo>
                            <a:pt x="730226" y="2471616"/>
                          </a:lnTo>
                          <a:lnTo>
                            <a:pt x="614185" y="2589776"/>
                          </a:lnTo>
                          <a:cubicBezTo>
                            <a:pt x="590096" y="2614304"/>
                            <a:pt x="550684" y="2614661"/>
                            <a:pt x="526155" y="2590572"/>
                          </a:cubicBezTo>
                          <a:lnTo>
                            <a:pt x="348507" y="2416110"/>
                          </a:lnTo>
                          <a:cubicBezTo>
                            <a:pt x="342375" y="2410087"/>
                            <a:pt x="337754" y="2403108"/>
                            <a:pt x="334647" y="2395642"/>
                          </a:cubicBezTo>
                          <a:cubicBezTo>
                            <a:pt x="325328" y="2373245"/>
                            <a:pt x="329644" y="2346476"/>
                            <a:pt x="347711" y="2328080"/>
                          </a:cubicBezTo>
                          <a:lnTo>
                            <a:pt x="462609" y="2211084"/>
                          </a:lnTo>
                          <a:lnTo>
                            <a:pt x="453790" y="2200498"/>
                          </a:lnTo>
                          <a:cubicBezTo>
                            <a:pt x="392866" y="2117399"/>
                            <a:pt x="341309" y="2025353"/>
                            <a:pt x="301242" y="1925272"/>
                          </a:cubicBezTo>
                          <a:cubicBezTo>
                            <a:pt x="269189" y="1845207"/>
                            <a:pt x="246008" y="1763788"/>
                            <a:pt x="231232" y="1682106"/>
                          </a:cubicBezTo>
                          <a:lnTo>
                            <a:pt x="226723" y="1647377"/>
                          </a:lnTo>
                          <a:lnTo>
                            <a:pt x="62232" y="1647331"/>
                          </a:lnTo>
                          <a:cubicBezTo>
                            <a:pt x="36448" y="1647324"/>
                            <a:pt x="14329" y="1631642"/>
                            <a:pt x="4885" y="1609297"/>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40" name="Group 39">
                      <a:extLst>
                        <a:ext uri="{FF2B5EF4-FFF2-40B4-BE49-F238E27FC236}">
                          <a16:creationId xmlns:a16="http://schemas.microsoft.com/office/drawing/2014/main" id="{F35DA7FC-412C-7DAC-46CC-0E2BE22669FC}"/>
                        </a:ext>
                      </a:extLst>
                    </p:cNvPr>
                    <p:cNvGrpSpPr/>
                    <p:nvPr/>
                  </p:nvGrpSpPr>
                  <p:grpSpPr>
                    <a:xfrm>
                      <a:off x="4484780" y="2147206"/>
                      <a:ext cx="1221662" cy="1221690"/>
                      <a:chOff x="4484780" y="2147206"/>
                      <a:chExt cx="1221662" cy="1221690"/>
                    </a:xfrm>
                    <a:grpFill/>
                  </p:grpSpPr>
                  <p:sp>
                    <p:nvSpPr>
                      <p:cNvPr id="41" name="Freeform 358">
                        <a:extLst>
                          <a:ext uri="{FF2B5EF4-FFF2-40B4-BE49-F238E27FC236}">
                            <a16:creationId xmlns:a16="http://schemas.microsoft.com/office/drawing/2014/main" id="{FD0ECC70-3B50-BC02-7D8E-F3EA90C06EF2}"/>
                          </a:ext>
                        </a:extLst>
                      </p:cNvPr>
                      <p:cNvSpPr/>
                      <p:nvPr/>
                    </p:nvSpPr>
                    <p:spPr>
                      <a:xfrm rot="6709086">
                        <a:off x="4484766" y="2147220"/>
                        <a:ext cx="1221690" cy="1221662"/>
                      </a:xfrm>
                      <a:custGeom>
                        <a:avLst/>
                        <a:gdLst>
                          <a:gd name="connsiteX0" fmla="*/ 247125 w 1221690"/>
                          <a:gd name="connsiteY0" fmla="*/ 764478 h 1221662"/>
                          <a:gd name="connsiteX1" fmla="*/ 610845 w 1221690"/>
                          <a:gd name="connsiteY1" fmla="*/ 1005561 h 1221662"/>
                          <a:gd name="connsiteX2" fmla="*/ 1005586 w 1221690"/>
                          <a:gd name="connsiteY2" fmla="*/ 610831 h 1221662"/>
                          <a:gd name="connsiteX3" fmla="*/ 610845 w 1221690"/>
                          <a:gd name="connsiteY3" fmla="*/ 216101 h 1221662"/>
                          <a:gd name="connsiteX4" fmla="*/ 216104 w 1221690"/>
                          <a:gd name="connsiteY4" fmla="*/ 610831 h 1221662"/>
                          <a:gd name="connsiteX5" fmla="*/ 247125 w 1221690"/>
                          <a:gd name="connsiteY5" fmla="*/ 764478 h 1221662"/>
                          <a:gd name="connsiteX6" fmla="*/ 2042 w 1221690"/>
                          <a:gd name="connsiteY6" fmla="*/ 672845 h 1221662"/>
                          <a:gd name="connsiteX7" fmla="*/ 0 w 1221690"/>
                          <a:gd name="connsiteY7" fmla="*/ 662713 h 1221662"/>
                          <a:gd name="connsiteX8" fmla="*/ 29 w 1221690"/>
                          <a:gd name="connsiteY8" fmla="*/ 558611 h 1221662"/>
                          <a:gd name="connsiteX9" fmla="*/ 26062 w 1221690"/>
                          <a:gd name="connsiteY9" fmla="*/ 532592 h 1221662"/>
                          <a:gd name="connsiteX10" fmla="*/ 94907 w 1221690"/>
                          <a:gd name="connsiteY10" fmla="*/ 532611 h 1221662"/>
                          <a:gd name="connsiteX11" fmla="*/ 100226 w 1221690"/>
                          <a:gd name="connsiteY11" fmla="*/ 500690 h 1221662"/>
                          <a:gd name="connsiteX12" fmla="*/ 171837 w 1221690"/>
                          <a:gd name="connsiteY12" fmla="*/ 327771 h 1221662"/>
                          <a:gd name="connsiteX13" fmla="*/ 191652 w 1221690"/>
                          <a:gd name="connsiteY13" fmla="*/ 300710 h 1221662"/>
                          <a:gd name="connsiteX14" fmla="*/ 142779 w 1221690"/>
                          <a:gd name="connsiteY14" fmla="*/ 251656 h 1221662"/>
                          <a:gd name="connsiteX15" fmla="*/ 142847 w 1221690"/>
                          <a:gd name="connsiteY15" fmla="*/ 214849 h 1221662"/>
                          <a:gd name="connsiteX16" fmla="*/ 216594 w 1221690"/>
                          <a:gd name="connsiteY16" fmla="*/ 141374 h 1221662"/>
                          <a:gd name="connsiteX17" fmla="*/ 253401 w 1221690"/>
                          <a:gd name="connsiteY17" fmla="*/ 141442 h 1221662"/>
                          <a:gd name="connsiteX18" fmla="*/ 301566 w 1221690"/>
                          <a:gd name="connsiteY18" fmla="*/ 189786 h 1221662"/>
                          <a:gd name="connsiteX19" fmla="*/ 301651 w 1221690"/>
                          <a:gd name="connsiteY19" fmla="*/ 189715 h 1221662"/>
                          <a:gd name="connsiteX20" fmla="*/ 416722 w 1221690"/>
                          <a:gd name="connsiteY20" fmla="*/ 125935 h 1221662"/>
                          <a:gd name="connsiteX21" fmla="*/ 518390 w 1221690"/>
                          <a:gd name="connsiteY21" fmla="*/ 96664 h 1221662"/>
                          <a:gd name="connsiteX22" fmla="*/ 532768 w 1221690"/>
                          <a:gd name="connsiteY22" fmla="*/ 94797 h 1221662"/>
                          <a:gd name="connsiteX23" fmla="*/ 532768 w 1221690"/>
                          <a:gd name="connsiteY23" fmla="*/ 26026 h 1221662"/>
                          <a:gd name="connsiteX24" fmla="*/ 558794 w 1221690"/>
                          <a:gd name="connsiteY24" fmla="*/ 0 h 1221662"/>
                          <a:gd name="connsiteX25" fmla="*/ 662896 w 1221690"/>
                          <a:gd name="connsiteY25" fmla="*/ 0 h 1221662"/>
                          <a:gd name="connsiteX26" fmla="*/ 688922 w 1221690"/>
                          <a:gd name="connsiteY26" fmla="*/ 26026 h 1221662"/>
                          <a:gd name="connsiteX27" fmla="*/ 688922 w 1221690"/>
                          <a:gd name="connsiteY27" fmla="*/ 94869 h 1221662"/>
                          <a:gd name="connsiteX28" fmla="*/ 720986 w 1221690"/>
                          <a:gd name="connsiteY28" fmla="*/ 100212 h 1221662"/>
                          <a:gd name="connsiteX29" fmla="*/ 893905 w 1221690"/>
                          <a:gd name="connsiteY29" fmla="*/ 171823 h 1221662"/>
                          <a:gd name="connsiteX30" fmla="*/ 916384 w 1221690"/>
                          <a:gd name="connsiteY30" fmla="*/ 188283 h 1221662"/>
                          <a:gd name="connsiteX31" fmla="*/ 964900 w 1221690"/>
                          <a:gd name="connsiteY31" fmla="*/ 138880 h 1221662"/>
                          <a:gd name="connsiteX32" fmla="*/ 1001706 w 1221690"/>
                          <a:gd name="connsiteY32" fmla="*/ 138547 h 1221662"/>
                          <a:gd name="connsiteX33" fmla="*/ 1075980 w 1221690"/>
                          <a:gd name="connsiteY33" fmla="*/ 211490 h 1221662"/>
                          <a:gd name="connsiteX34" fmla="*/ 1076313 w 1221690"/>
                          <a:gd name="connsiteY34" fmla="*/ 248295 h 1221662"/>
                          <a:gd name="connsiteX35" fmla="*/ 1028274 w 1221690"/>
                          <a:gd name="connsiteY35" fmla="*/ 297211 h 1221662"/>
                          <a:gd name="connsiteX36" fmla="*/ 1031961 w 1221690"/>
                          <a:gd name="connsiteY36" fmla="*/ 301637 h 1221662"/>
                          <a:gd name="connsiteX37" fmla="*/ 1095741 w 1221690"/>
                          <a:gd name="connsiteY37" fmla="*/ 416709 h 1221662"/>
                          <a:gd name="connsiteX38" fmla="*/ 1125012 w 1221690"/>
                          <a:gd name="connsiteY38" fmla="*/ 518376 h 1221662"/>
                          <a:gd name="connsiteX39" fmla="*/ 1126897 w 1221690"/>
                          <a:gd name="connsiteY39" fmla="*/ 532896 h 1221662"/>
                          <a:gd name="connsiteX40" fmla="*/ 1195671 w 1221690"/>
                          <a:gd name="connsiteY40" fmla="*/ 532915 h 1221662"/>
                          <a:gd name="connsiteX41" fmla="*/ 1221690 w 1221690"/>
                          <a:gd name="connsiteY41" fmla="*/ 558949 h 1221662"/>
                          <a:gd name="connsiteX42" fmla="*/ 1221661 w 1221690"/>
                          <a:gd name="connsiteY42" fmla="*/ 663051 h 1221662"/>
                          <a:gd name="connsiteX43" fmla="*/ 1195628 w 1221690"/>
                          <a:gd name="connsiteY43" fmla="*/ 689070 h 1221662"/>
                          <a:gd name="connsiteX44" fmla="*/ 1126784 w 1221690"/>
                          <a:gd name="connsiteY44" fmla="*/ 689051 h 1221662"/>
                          <a:gd name="connsiteX45" fmla="*/ 1121464 w 1221690"/>
                          <a:gd name="connsiteY45" fmla="*/ 720972 h 1221662"/>
                          <a:gd name="connsiteX46" fmla="*/ 1049853 w 1221690"/>
                          <a:gd name="connsiteY46" fmla="*/ 893891 h 1221662"/>
                          <a:gd name="connsiteX47" fmla="*/ 1030038 w 1221690"/>
                          <a:gd name="connsiteY47" fmla="*/ 920952 h 1221662"/>
                          <a:gd name="connsiteX48" fmla="*/ 1078911 w 1221690"/>
                          <a:gd name="connsiteY48" fmla="*/ 970006 h 1221662"/>
                          <a:gd name="connsiteX49" fmla="*/ 1078843 w 1221690"/>
                          <a:gd name="connsiteY49" fmla="*/ 1006812 h 1221662"/>
                          <a:gd name="connsiteX50" fmla="*/ 1005096 w 1221690"/>
                          <a:gd name="connsiteY50" fmla="*/ 1080288 h 1221662"/>
                          <a:gd name="connsiteX51" fmla="*/ 968289 w 1221690"/>
                          <a:gd name="connsiteY51" fmla="*/ 1080220 h 1221662"/>
                          <a:gd name="connsiteX52" fmla="*/ 920124 w 1221690"/>
                          <a:gd name="connsiteY52" fmla="*/ 1031876 h 1221662"/>
                          <a:gd name="connsiteX53" fmla="*/ 920039 w 1221690"/>
                          <a:gd name="connsiteY53" fmla="*/ 1031947 h 1221662"/>
                          <a:gd name="connsiteX54" fmla="*/ 804967 w 1221690"/>
                          <a:gd name="connsiteY54" fmla="*/ 1095727 h 1221662"/>
                          <a:gd name="connsiteX55" fmla="*/ 703300 w 1221690"/>
                          <a:gd name="connsiteY55" fmla="*/ 1124998 h 1221662"/>
                          <a:gd name="connsiteX56" fmla="*/ 688922 w 1221690"/>
                          <a:gd name="connsiteY56" fmla="*/ 1126865 h 1221662"/>
                          <a:gd name="connsiteX57" fmla="*/ 688922 w 1221690"/>
                          <a:gd name="connsiteY57" fmla="*/ 1195636 h 1221662"/>
                          <a:gd name="connsiteX58" fmla="*/ 662896 w 1221690"/>
                          <a:gd name="connsiteY58" fmla="*/ 1221662 h 1221662"/>
                          <a:gd name="connsiteX59" fmla="*/ 558794 w 1221690"/>
                          <a:gd name="connsiteY59" fmla="*/ 1221662 h 1221662"/>
                          <a:gd name="connsiteX60" fmla="*/ 532768 w 1221690"/>
                          <a:gd name="connsiteY60" fmla="*/ 1195636 h 1221662"/>
                          <a:gd name="connsiteX61" fmla="*/ 532768 w 1221690"/>
                          <a:gd name="connsiteY61" fmla="*/ 1126794 h 1221662"/>
                          <a:gd name="connsiteX62" fmla="*/ 500704 w 1221690"/>
                          <a:gd name="connsiteY62" fmla="*/ 1121451 h 1221662"/>
                          <a:gd name="connsiteX63" fmla="*/ 327785 w 1221690"/>
                          <a:gd name="connsiteY63" fmla="*/ 1049839 h 1221662"/>
                          <a:gd name="connsiteX64" fmla="*/ 305306 w 1221690"/>
                          <a:gd name="connsiteY64" fmla="*/ 1033379 h 1221662"/>
                          <a:gd name="connsiteX65" fmla="*/ 256790 w 1221690"/>
                          <a:gd name="connsiteY65" fmla="*/ 1082782 h 1221662"/>
                          <a:gd name="connsiteX66" fmla="*/ 219985 w 1221690"/>
                          <a:gd name="connsiteY66" fmla="*/ 1083115 h 1221662"/>
                          <a:gd name="connsiteX67" fmla="*/ 145710 w 1221690"/>
                          <a:gd name="connsiteY67" fmla="*/ 1010172 h 1221662"/>
                          <a:gd name="connsiteX68" fmla="*/ 139915 w 1221690"/>
                          <a:gd name="connsiteY68" fmla="*/ 1001615 h 1221662"/>
                          <a:gd name="connsiteX69" fmla="*/ 145377 w 1221690"/>
                          <a:gd name="connsiteY69" fmla="*/ 973367 h 1221662"/>
                          <a:gd name="connsiteX70" fmla="*/ 193416 w 1221690"/>
                          <a:gd name="connsiteY70" fmla="*/ 924451 h 1221662"/>
                          <a:gd name="connsiteX71" fmla="*/ 189729 w 1221690"/>
                          <a:gd name="connsiteY71" fmla="*/ 920025 h 1221662"/>
                          <a:gd name="connsiteX72" fmla="*/ 125949 w 1221690"/>
                          <a:gd name="connsiteY72" fmla="*/ 804953 h 1221662"/>
                          <a:gd name="connsiteX73" fmla="*/ 96678 w 1221690"/>
                          <a:gd name="connsiteY73" fmla="*/ 703286 h 1221662"/>
                          <a:gd name="connsiteX74" fmla="*/ 94793 w 1221690"/>
                          <a:gd name="connsiteY74" fmla="*/ 688766 h 1221662"/>
                          <a:gd name="connsiteX75" fmla="*/ 26019 w 1221690"/>
                          <a:gd name="connsiteY75" fmla="*/ 688747 h 1221662"/>
                          <a:gd name="connsiteX76" fmla="*/ 2042 w 1221690"/>
                          <a:gd name="connsiteY76" fmla="*/ 672845 h 1221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21690" h="1221662">
                            <a:moveTo>
                              <a:pt x="247125" y="764478"/>
                            </a:moveTo>
                            <a:cubicBezTo>
                              <a:pt x="307050" y="906152"/>
                              <a:pt x="447338" y="1005561"/>
                              <a:pt x="610845" y="1005561"/>
                            </a:cubicBezTo>
                            <a:cubicBezTo>
                              <a:pt x="828854" y="1005561"/>
                              <a:pt x="1005586" y="828834"/>
                              <a:pt x="1005586" y="610831"/>
                            </a:cubicBezTo>
                            <a:cubicBezTo>
                              <a:pt x="1005586" y="392828"/>
                              <a:pt x="828854" y="216101"/>
                              <a:pt x="610845" y="216101"/>
                            </a:cubicBezTo>
                            <a:cubicBezTo>
                              <a:pt x="392836" y="216101"/>
                              <a:pt x="216104" y="392828"/>
                              <a:pt x="216104" y="610831"/>
                            </a:cubicBezTo>
                            <a:cubicBezTo>
                              <a:pt x="216104" y="665331"/>
                              <a:pt x="227150" y="717253"/>
                              <a:pt x="247125" y="764478"/>
                            </a:cubicBezTo>
                            <a:close/>
                            <a:moveTo>
                              <a:pt x="2042" y="672845"/>
                            </a:moveTo>
                            <a:cubicBezTo>
                              <a:pt x="726" y="669731"/>
                              <a:pt x="-1" y="666307"/>
                              <a:pt x="0" y="662713"/>
                            </a:cubicBezTo>
                            <a:lnTo>
                              <a:pt x="29" y="558611"/>
                            </a:lnTo>
                            <a:cubicBezTo>
                              <a:pt x="33" y="544238"/>
                              <a:pt x="11688" y="532588"/>
                              <a:pt x="26062" y="532592"/>
                            </a:cubicBezTo>
                            <a:lnTo>
                              <a:pt x="94907" y="532611"/>
                            </a:lnTo>
                            <a:lnTo>
                              <a:pt x="100226" y="500690"/>
                            </a:lnTo>
                            <a:cubicBezTo>
                              <a:pt x="113540" y="439240"/>
                              <a:pt x="137838" y="380600"/>
                              <a:pt x="171837" y="327771"/>
                            </a:cubicBezTo>
                            <a:lnTo>
                              <a:pt x="191652" y="300710"/>
                            </a:lnTo>
                            <a:lnTo>
                              <a:pt x="142779" y="251656"/>
                            </a:lnTo>
                            <a:cubicBezTo>
                              <a:pt x="132634" y="241474"/>
                              <a:pt x="132664" y="224995"/>
                              <a:pt x="142847" y="214849"/>
                            </a:cubicBezTo>
                            <a:lnTo>
                              <a:pt x="216594" y="141374"/>
                            </a:lnTo>
                            <a:cubicBezTo>
                              <a:pt x="226777" y="131229"/>
                              <a:pt x="243255" y="131259"/>
                              <a:pt x="253401" y="141442"/>
                            </a:cubicBezTo>
                            <a:lnTo>
                              <a:pt x="301566" y="189786"/>
                            </a:lnTo>
                            <a:lnTo>
                              <a:pt x="301651" y="189715"/>
                            </a:lnTo>
                            <a:cubicBezTo>
                              <a:pt x="336395" y="164243"/>
                              <a:pt x="374879" y="142687"/>
                              <a:pt x="416722" y="125935"/>
                            </a:cubicBezTo>
                            <a:cubicBezTo>
                              <a:pt x="450198" y="112534"/>
                              <a:pt x="484239" y="102842"/>
                              <a:pt x="518390" y="96664"/>
                            </a:cubicBezTo>
                            <a:lnTo>
                              <a:pt x="532768" y="94797"/>
                            </a:lnTo>
                            <a:lnTo>
                              <a:pt x="532768" y="26026"/>
                            </a:lnTo>
                            <a:cubicBezTo>
                              <a:pt x="532768" y="11652"/>
                              <a:pt x="544420" y="0"/>
                              <a:pt x="558794" y="0"/>
                            </a:cubicBezTo>
                            <a:lnTo>
                              <a:pt x="662896" y="0"/>
                            </a:lnTo>
                            <a:cubicBezTo>
                              <a:pt x="677270" y="0"/>
                              <a:pt x="688923" y="11653"/>
                              <a:pt x="688922" y="26026"/>
                            </a:cubicBezTo>
                            <a:lnTo>
                              <a:pt x="688922" y="94869"/>
                            </a:lnTo>
                            <a:lnTo>
                              <a:pt x="720986" y="100212"/>
                            </a:lnTo>
                            <a:cubicBezTo>
                              <a:pt x="782436" y="113526"/>
                              <a:pt x="841076" y="137824"/>
                              <a:pt x="893905" y="171823"/>
                            </a:cubicBezTo>
                            <a:lnTo>
                              <a:pt x="916384" y="188283"/>
                            </a:lnTo>
                            <a:lnTo>
                              <a:pt x="964900" y="138880"/>
                            </a:lnTo>
                            <a:cubicBezTo>
                              <a:pt x="974972" y="128625"/>
                              <a:pt x="991450" y="128476"/>
                              <a:pt x="1001706" y="138547"/>
                            </a:cubicBezTo>
                            <a:lnTo>
                              <a:pt x="1075980" y="211490"/>
                            </a:lnTo>
                            <a:cubicBezTo>
                              <a:pt x="1086235" y="221562"/>
                              <a:pt x="1086384" y="238040"/>
                              <a:pt x="1076313" y="248295"/>
                            </a:cubicBezTo>
                            <a:lnTo>
                              <a:pt x="1028274" y="297211"/>
                            </a:lnTo>
                            <a:lnTo>
                              <a:pt x="1031961" y="301637"/>
                            </a:lnTo>
                            <a:cubicBezTo>
                              <a:pt x="1057433" y="336381"/>
                              <a:pt x="1078989" y="374865"/>
                              <a:pt x="1095741" y="416709"/>
                            </a:cubicBezTo>
                            <a:cubicBezTo>
                              <a:pt x="1109142" y="450184"/>
                              <a:pt x="1118834" y="484225"/>
                              <a:pt x="1125012" y="518376"/>
                            </a:cubicBezTo>
                            <a:lnTo>
                              <a:pt x="1126897" y="532896"/>
                            </a:lnTo>
                            <a:lnTo>
                              <a:pt x="1195671" y="532915"/>
                            </a:lnTo>
                            <a:cubicBezTo>
                              <a:pt x="1210045" y="532919"/>
                              <a:pt x="1221694" y="544575"/>
                              <a:pt x="1221690" y="558949"/>
                            </a:cubicBezTo>
                            <a:lnTo>
                              <a:pt x="1221661" y="663051"/>
                            </a:lnTo>
                            <a:cubicBezTo>
                              <a:pt x="1221657" y="677425"/>
                              <a:pt x="1210002" y="689074"/>
                              <a:pt x="1195628" y="689070"/>
                            </a:cubicBezTo>
                            <a:lnTo>
                              <a:pt x="1126784" y="689051"/>
                            </a:lnTo>
                            <a:lnTo>
                              <a:pt x="1121464" y="720972"/>
                            </a:lnTo>
                            <a:cubicBezTo>
                              <a:pt x="1108151" y="782423"/>
                              <a:pt x="1083852" y="841062"/>
                              <a:pt x="1049853" y="893891"/>
                            </a:cubicBezTo>
                            <a:lnTo>
                              <a:pt x="1030038" y="920952"/>
                            </a:lnTo>
                            <a:lnTo>
                              <a:pt x="1078911" y="970006"/>
                            </a:lnTo>
                            <a:cubicBezTo>
                              <a:pt x="1089056" y="980188"/>
                              <a:pt x="1089026" y="996668"/>
                              <a:pt x="1078843" y="1006812"/>
                            </a:cubicBezTo>
                            <a:lnTo>
                              <a:pt x="1005096" y="1080288"/>
                            </a:lnTo>
                            <a:cubicBezTo>
                              <a:pt x="994913" y="1090433"/>
                              <a:pt x="978434" y="1090403"/>
                              <a:pt x="968289" y="1080220"/>
                            </a:cubicBezTo>
                            <a:lnTo>
                              <a:pt x="920124" y="1031876"/>
                            </a:lnTo>
                            <a:lnTo>
                              <a:pt x="920039" y="1031947"/>
                            </a:lnTo>
                            <a:cubicBezTo>
                              <a:pt x="885295" y="1057420"/>
                              <a:pt x="846811" y="1078976"/>
                              <a:pt x="804967" y="1095727"/>
                            </a:cubicBezTo>
                            <a:cubicBezTo>
                              <a:pt x="771492" y="1109129"/>
                              <a:pt x="737451" y="1118821"/>
                              <a:pt x="703300" y="1124998"/>
                            </a:cubicBezTo>
                            <a:lnTo>
                              <a:pt x="688922" y="1126865"/>
                            </a:lnTo>
                            <a:lnTo>
                              <a:pt x="688922" y="1195636"/>
                            </a:lnTo>
                            <a:cubicBezTo>
                              <a:pt x="688923" y="1210010"/>
                              <a:pt x="677270" y="1221662"/>
                              <a:pt x="662896" y="1221662"/>
                            </a:cubicBezTo>
                            <a:lnTo>
                              <a:pt x="558794" y="1221662"/>
                            </a:lnTo>
                            <a:cubicBezTo>
                              <a:pt x="544420" y="1221662"/>
                              <a:pt x="532768" y="1210009"/>
                              <a:pt x="532768" y="1195636"/>
                            </a:cubicBezTo>
                            <a:lnTo>
                              <a:pt x="532768" y="1126794"/>
                            </a:lnTo>
                            <a:lnTo>
                              <a:pt x="500704" y="1121451"/>
                            </a:lnTo>
                            <a:cubicBezTo>
                              <a:pt x="439254" y="1108137"/>
                              <a:pt x="380614" y="1083838"/>
                              <a:pt x="327785" y="1049839"/>
                            </a:cubicBezTo>
                            <a:lnTo>
                              <a:pt x="305306" y="1033379"/>
                            </a:lnTo>
                            <a:lnTo>
                              <a:pt x="256790" y="1082782"/>
                            </a:lnTo>
                            <a:cubicBezTo>
                              <a:pt x="246718" y="1093037"/>
                              <a:pt x="230240" y="1093186"/>
                              <a:pt x="219985" y="1083115"/>
                            </a:cubicBezTo>
                            <a:lnTo>
                              <a:pt x="145710" y="1010172"/>
                            </a:lnTo>
                            <a:cubicBezTo>
                              <a:pt x="143146" y="1007654"/>
                              <a:pt x="141214" y="1004736"/>
                              <a:pt x="139915" y="1001615"/>
                            </a:cubicBezTo>
                            <a:cubicBezTo>
                              <a:pt x="136019" y="992251"/>
                              <a:pt x="137824" y="981059"/>
                              <a:pt x="145377" y="973367"/>
                            </a:cubicBezTo>
                            <a:lnTo>
                              <a:pt x="193416" y="924451"/>
                            </a:lnTo>
                            <a:lnTo>
                              <a:pt x="189729" y="920025"/>
                            </a:lnTo>
                            <a:cubicBezTo>
                              <a:pt x="164257" y="885282"/>
                              <a:pt x="142701" y="846797"/>
                              <a:pt x="125949" y="804953"/>
                            </a:cubicBezTo>
                            <a:cubicBezTo>
                              <a:pt x="112547" y="771478"/>
                              <a:pt x="102856" y="737437"/>
                              <a:pt x="96678" y="703286"/>
                            </a:cubicBezTo>
                            <a:lnTo>
                              <a:pt x="94793" y="688766"/>
                            </a:lnTo>
                            <a:lnTo>
                              <a:pt x="26019" y="688747"/>
                            </a:lnTo>
                            <a:cubicBezTo>
                              <a:pt x="15239" y="688744"/>
                              <a:pt x="5991" y="682187"/>
                              <a:pt x="2042" y="672845"/>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 name="Oval 41">
                        <a:extLst>
                          <a:ext uri="{FF2B5EF4-FFF2-40B4-BE49-F238E27FC236}">
                            <a16:creationId xmlns:a16="http://schemas.microsoft.com/office/drawing/2014/main" id="{B73A0276-C074-53A6-FD3B-FA5A0DD412B4}"/>
                          </a:ext>
                        </a:extLst>
                      </p:cNvPr>
                      <p:cNvSpPr/>
                      <p:nvPr/>
                    </p:nvSpPr>
                    <p:spPr>
                      <a:xfrm rot="6709086">
                        <a:off x="4915215" y="2577659"/>
                        <a:ext cx="360792" cy="36078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26" name="Group 25">
                    <a:extLst>
                      <a:ext uri="{FF2B5EF4-FFF2-40B4-BE49-F238E27FC236}">
                        <a16:creationId xmlns:a16="http://schemas.microsoft.com/office/drawing/2014/main" id="{ED994559-263E-D9AF-DE93-5B0C2C7D9AFB}"/>
                      </a:ext>
                    </a:extLst>
                  </p:cNvPr>
                  <p:cNvGrpSpPr/>
                  <p:nvPr/>
                </p:nvGrpSpPr>
                <p:grpSpPr>
                  <a:xfrm>
                    <a:off x="3775261" y="4093068"/>
                    <a:ext cx="1889432" cy="1889478"/>
                    <a:chOff x="3775261" y="4093068"/>
                    <a:chExt cx="1889432" cy="1889478"/>
                  </a:xfrm>
                  <a:grpFill/>
                </p:grpSpPr>
                <p:sp>
                  <p:nvSpPr>
                    <p:cNvPr id="37" name="Freeform 354">
                      <a:extLst>
                        <a:ext uri="{FF2B5EF4-FFF2-40B4-BE49-F238E27FC236}">
                          <a16:creationId xmlns:a16="http://schemas.microsoft.com/office/drawing/2014/main" id="{0C5CB0C6-B030-2376-02B0-BE94C8D2D77B}"/>
                        </a:ext>
                      </a:extLst>
                    </p:cNvPr>
                    <p:cNvSpPr/>
                    <p:nvPr/>
                  </p:nvSpPr>
                  <p:spPr>
                    <a:xfrm rot="6709086">
                      <a:off x="3775238" y="4093091"/>
                      <a:ext cx="1889478" cy="1889432"/>
                    </a:xfrm>
                    <a:custGeom>
                      <a:avLst/>
                      <a:gdLst>
                        <a:gd name="connsiteX0" fmla="*/ 430590 w 1889478"/>
                        <a:gd name="connsiteY0" fmla="*/ 1161907 h 1889432"/>
                        <a:gd name="connsiteX1" fmla="*/ 944738 w 1889478"/>
                        <a:gd name="connsiteY1" fmla="*/ 1502698 h 1889432"/>
                        <a:gd name="connsiteX2" fmla="*/ 1502736 w 1889478"/>
                        <a:gd name="connsiteY2" fmla="*/ 944716 h 1889432"/>
                        <a:gd name="connsiteX3" fmla="*/ 944738 w 1889478"/>
                        <a:gd name="connsiteY3" fmla="*/ 386735 h 1889432"/>
                        <a:gd name="connsiteX4" fmla="*/ 386740 w 1889478"/>
                        <a:gd name="connsiteY4" fmla="*/ 944716 h 1889432"/>
                        <a:gd name="connsiteX5" fmla="*/ 430590 w 1889478"/>
                        <a:gd name="connsiteY5" fmla="*/ 1161907 h 1889432"/>
                        <a:gd name="connsiteX6" fmla="*/ 3159 w 1889478"/>
                        <a:gd name="connsiteY6" fmla="*/ 1040627 h 1889432"/>
                        <a:gd name="connsiteX7" fmla="*/ 0 w 1889478"/>
                        <a:gd name="connsiteY7" fmla="*/ 1024958 h 1889432"/>
                        <a:gd name="connsiteX8" fmla="*/ 45 w 1889478"/>
                        <a:gd name="connsiteY8" fmla="*/ 863952 h 1889432"/>
                        <a:gd name="connsiteX9" fmla="*/ 40308 w 1889478"/>
                        <a:gd name="connsiteY9" fmla="*/ 823712 h 1889432"/>
                        <a:gd name="connsiteX10" fmla="*/ 146783 w 1889478"/>
                        <a:gd name="connsiteY10" fmla="*/ 823741 h 1889432"/>
                        <a:gd name="connsiteX11" fmla="*/ 155011 w 1889478"/>
                        <a:gd name="connsiteY11" fmla="*/ 774371 h 1889432"/>
                        <a:gd name="connsiteX12" fmla="*/ 265764 w 1889478"/>
                        <a:gd name="connsiteY12" fmla="*/ 506932 h 1889432"/>
                        <a:gd name="connsiteX13" fmla="*/ 296411 w 1889478"/>
                        <a:gd name="connsiteY13" fmla="*/ 465081 h 1889432"/>
                        <a:gd name="connsiteX14" fmla="*/ 220824 w 1889478"/>
                        <a:gd name="connsiteY14" fmla="*/ 389213 h 1889432"/>
                        <a:gd name="connsiteX15" fmla="*/ 220929 w 1889478"/>
                        <a:gd name="connsiteY15" fmla="*/ 332288 h 1889432"/>
                        <a:gd name="connsiteX16" fmla="*/ 334987 w 1889478"/>
                        <a:gd name="connsiteY16" fmla="*/ 218651 h 1889432"/>
                        <a:gd name="connsiteX17" fmla="*/ 391912 w 1889478"/>
                        <a:gd name="connsiteY17" fmla="*/ 218755 h 1889432"/>
                        <a:gd name="connsiteX18" fmla="*/ 466406 w 1889478"/>
                        <a:gd name="connsiteY18" fmla="*/ 293524 h 1889432"/>
                        <a:gd name="connsiteX19" fmla="*/ 466537 w 1889478"/>
                        <a:gd name="connsiteY19" fmla="*/ 293415 h 1889432"/>
                        <a:gd name="connsiteX20" fmla="*/ 644507 w 1889478"/>
                        <a:gd name="connsiteY20" fmla="*/ 194771 h 1889432"/>
                        <a:gd name="connsiteX21" fmla="*/ 801747 w 1889478"/>
                        <a:gd name="connsiteY21" fmla="*/ 149501 h 1889432"/>
                        <a:gd name="connsiteX22" fmla="*/ 823984 w 1889478"/>
                        <a:gd name="connsiteY22" fmla="*/ 146614 h 1889432"/>
                        <a:gd name="connsiteX23" fmla="*/ 823984 w 1889478"/>
                        <a:gd name="connsiteY23" fmla="*/ 40252 h 1889432"/>
                        <a:gd name="connsiteX24" fmla="*/ 864236 w 1889478"/>
                        <a:gd name="connsiteY24" fmla="*/ 0 h 1889432"/>
                        <a:gd name="connsiteX25" fmla="*/ 1025242 w 1889478"/>
                        <a:gd name="connsiteY25" fmla="*/ 0 h 1889432"/>
                        <a:gd name="connsiteX26" fmla="*/ 1065494 w 1889478"/>
                        <a:gd name="connsiteY26" fmla="*/ 40252 h 1889432"/>
                        <a:gd name="connsiteX27" fmla="*/ 1065494 w 1889478"/>
                        <a:gd name="connsiteY27" fmla="*/ 146725 h 1889432"/>
                        <a:gd name="connsiteX28" fmla="*/ 1115084 w 1889478"/>
                        <a:gd name="connsiteY28" fmla="*/ 154989 h 1889432"/>
                        <a:gd name="connsiteX29" fmla="*/ 1382523 w 1889478"/>
                        <a:gd name="connsiteY29" fmla="*/ 265743 h 1889432"/>
                        <a:gd name="connsiteX30" fmla="*/ 1417288 w 1889478"/>
                        <a:gd name="connsiteY30" fmla="*/ 291200 h 1889432"/>
                        <a:gd name="connsiteX31" fmla="*/ 1492325 w 1889478"/>
                        <a:gd name="connsiteY31" fmla="*/ 214793 h 1889432"/>
                        <a:gd name="connsiteX32" fmla="*/ 1549248 w 1889478"/>
                        <a:gd name="connsiteY32" fmla="*/ 214279 h 1889432"/>
                        <a:gd name="connsiteX33" fmla="*/ 1664121 w 1889478"/>
                        <a:gd name="connsiteY33" fmla="*/ 327092 h 1889432"/>
                        <a:gd name="connsiteX34" fmla="*/ 1664636 w 1889478"/>
                        <a:gd name="connsiteY34" fmla="*/ 384015 h 1889432"/>
                        <a:gd name="connsiteX35" fmla="*/ 1590339 w 1889478"/>
                        <a:gd name="connsiteY35" fmla="*/ 459669 h 1889432"/>
                        <a:gd name="connsiteX36" fmla="*/ 1596041 w 1889478"/>
                        <a:gd name="connsiteY36" fmla="*/ 466515 h 1889432"/>
                        <a:gd name="connsiteX37" fmla="*/ 1694684 w 1889478"/>
                        <a:gd name="connsiteY37" fmla="*/ 644485 h 1889432"/>
                        <a:gd name="connsiteX38" fmla="*/ 1739955 w 1889478"/>
                        <a:gd name="connsiteY38" fmla="*/ 801725 h 1889432"/>
                        <a:gd name="connsiteX39" fmla="*/ 1742870 w 1889478"/>
                        <a:gd name="connsiteY39" fmla="*/ 824181 h 1889432"/>
                        <a:gd name="connsiteX40" fmla="*/ 1849237 w 1889478"/>
                        <a:gd name="connsiteY40" fmla="*/ 824211 h 1889432"/>
                        <a:gd name="connsiteX41" fmla="*/ 1889478 w 1889478"/>
                        <a:gd name="connsiteY41" fmla="*/ 864474 h 1889432"/>
                        <a:gd name="connsiteX42" fmla="*/ 1889433 w 1889478"/>
                        <a:gd name="connsiteY42" fmla="*/ 1025480 h 1889432"/>
                        <a:gd name="connsiteX43" fmla="*/ 1849170 w 1889478"/>
                        <a:gd name="connsiteY43" fmla="*/ 1065721 h 1889432"/>
                        <a:gd name="connsiteX44" fmla="*/ 1742695 w 1889478"/>
                        <a:gd name="connsiteY44" fmla="*/ 1065691 h 1889432"/>
                        <a:gd name="connsiteX45" fmla="*/ 1734468 w 1889478"/>
                        <a:gd name="connsiteY45" fmla="*/ 1115061 h 1889432"/>
                        <a:gd name="connsiteX46" fmla="*/ 1623713 w 1889478"/>
                        <a:gd name="connsiteY46" fmla="*/ 1382500 h 1889432"/>
                        <a:gd name="connsiteX47" fmla="*/ 1593066 w 1889478"/>
                        <a:gd name="connsiteY47" fmla="*/ 1424351 h 1889432"/>
                        <a:gd name="connsiteX48" fmla="*/ 1668655 w 1889478"/>
                        <a:gd name="connsiteY48" fmla="*/ 1500219 h 1889432"/>
                        <a:gd name="connsiteX49" fmla="*/ 1668550 w 1889478"/>
                        <a:gd name="connsiteY49" fmla="*/ 1557144 h 1889432"/>
                        <a:gd name="connsiteX50" fmla="*/ 1554491 w 1889478"/>
                        <a:gd name="connsiteY50" fmla="*/ 1670782 h 1889432"/>
                        <a:gd name="connsiteX51" fmla="*/ 1497566 w 1889478"/>
                        <a:gd name="connsiteY51" fmla="*/ 1670677 h 1889432"/>
                        <a:gd name="connsiteX52" fmla="*/ 1423072 w 1889478"/>
                        <a:gd name="connsiteY52" fmla="*/ 1595908 h 1889432"/>
                        <a:gd name="connsiteX53" fmla="*/ 1422941 w 1889478"/>
                        <a:gd name="connsiteY53" fmla="*/ 1596018 h 1889432"/>
                        <a:gd name="connsiteX54" fmla="*/ 1244970 w 1889478"/>
                        <a:gd name="connsiteY54" fmla="*/ 1694661 h 1889432"/>
                        <a:gd name="connsiteX55" fmla="*/ 1087731 w 1889478"/>
                        <a:gd name="connsiteY55" fmla="*/ 1739931 h 1889432"/>
                        <a:gd name="connsiteX56" fmla="*/ 1065494 w 1889478"/>
                        <a:gd name="connsiteY56" fmla="*/ 1742819 h 1889432"/>
                        <a:gd name="connsiteX57" fmla="*/ 1065494 w 1889478"/>
                        <a:gd name="connsiteY57" fmla="*/ 1849180 h 1889432"/>
                        <a:gd name="connsiteX58" fmla="*/ 1025242 w 1889478"/>
                        <a:gd name="connsiteY58" fmla="*/ 1889432 h 1889432"/>
                        <a:gd name="connsiteX59" fmla="*/ 864236 w 1889478"/>
                        <a:gd name="connsiteY59" fmla="*/ 1889432 h 1889432"/>
                        <a:gd name="connsiteX60" fmla="*/ 823984 w 1889478"/>
                        <a:gd name="connsiteY60" fmla="*/ 1849180 h 1889432"/>
                        <a:gd name="connsiteX61" fmla="*/ 823984 w 1889478"/>
                        <a:gd name="connsiteY61" fmla="*/ 1742708 h 1889432"/>
                        <a:gd name="connsiteX62" fmla="*/ 774394 w 1889478"/>
                        <a:gd name="connsiteY62" fmla="*/ 1734444 h 1889432"/>
                        <a:gd name="connsiteX63" fmla="*/ 506955 w 1889478"/>
                        <a:gd name="connsiteY63" fmla="*/ 1623690 h 1889432"/>
                        <a:gd name="connsiteX64" fmla="*/ 472190 w 1889478"/>
                        <a:gd name="connsiteY64" fmla="*/ 1598233 h 1889432"/>
                        <a:gd name="connsiteX65" fmla="*/ 397154 w 1889478"/>
                        <a:gd name="connsiteY65" fmla="*/ 1674639 h 1889432"/>
                        <a:gd name="connsiteX66" fmla="*/ 340230 w 1889478"/>
                        <a:gd name="connsiteY66" fmla="*/ 1675153 h 1889432"/>
                        <a:gd name="connsiteX67" fmla="*/ 225357 w 1889478"/>
                        <a:gd name="connsiteY67" fmla="*/ 1562340 h 1889432"/>
                        <a:gd name="connsiteX68" fmla="*/ 216395 w 1889478"/>
                        <a:gd name="connsiteY68" fmla="*/ 1549105 h 1889432"/>
                        <a:gd name="connsiteX69" fmla="*/ 224842 w 1889478"/>
                        <a:gd name="connsiteY69" fmla="*/ 1505417 h 1889432"/>
                        <a:gd name="connsiteX70" fmla="*/ 299139 w 1889478"/>
                        <a:gd name="connsiteY70" fmla="*/ 1429764 h 1889432"/>
                        <a:gd name="connsiteX71" fmla="*/ 293436 w 1889478"/>
                        <a:gd name="connsiteY71" fmla="*/ 1422918 h 1889432"/>
                        <a:gd name="connsiteX72" fmla="*/ 194794 w 1889478"/>
                        <a:gd name="connsiteY72" fmla="*/ 1244948 h 1889432"/>
                        <a:gd name="connsiteX73" fmla="*/ 149523 w 1889478"/>
                        <a:gd name="connsiteY73" fmla="*/ 1087708 h 1889432"/>
                        <a:gd name="connsiteX74" fmla="*/ 146607 w 1889478"/>
                        <a:gd name="connsiteY74" fmla="*/ 1065251 h 1889432"/>
                        <a:gd name="connsiteX75" fmla="*/ 40241 w 1889478"/>
                        <a:gd name="connsiteY75" fmla="*/ 1065221 h 1889432"/>
                        <a:gd name="connsiteX76" fmla="*/ 3159 w 1889478"/>
                        <a:gd name="connsiteY76" fmla="*/ 1040627 h 188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889478" h="1889432">
                          <a:moveTo>
                            <a:pt x="430590" y="1161907"/>
                          </a:moveTo>
                          <a:cubicBezTo>
                            <a:pt x="515299" y="1362175"/>
                            <a:pt x="713608" y="1502697"/>
                            <a:pt x="944738" y="1502698"/>
                          </a:cubicBezTo>
                          <a:cubicBezTo>
                            <a:pt x="1252912" y="1502697"/>
                            <a:pt x="1502736" y="1252881"/>
                            <a:pt x="1502736" y="944716"/>
                          </a:cubicBezTo>
                          <a:cubicBezTo>
                            <a:pt x="1502736" y="636552"/>
                            <a:pt x="1252912" y="386735"/>
                            <a:pt x="944738" y="386735"/>
                          </a:cubicBezTo>
                          <a:cubicBezTo>
                            <a:pt x="636564" y="386735"/>
                            <a:pt x="386740" y="636552"/>
                            <a:pt x="386740" y="944716"/>
                          </a:cubicBezTo>
                          <a:cubicBezTo>
                            <a:pt x="386741" y="1021757"/>
                            <a:pt x="402354" y="1095152"/>
                            <a:pt x="430590" y="1161907"/>
                          </a:cubicBezTo>
                          <a:close/>
                          <a:moveTo>
                            <a:pt x="3159" y="1040627"/>
                          </a:moveTo>
                          <a:cubicBezTo>
                            <a:pt x="1123" y="1035811"/>
                            <a:pt x="-1" y="1030516"/>
                            <a:pt x="0" y="1024958"/>
                          </a:cubicBezTo>
                          <a:lnTo>
                            <a:pt x="45" y="863952"/>
                          </a:lnTo>
                          <a:cubicBezTo>
                            <a:pt x="51" y="841722"/>
                            <a:pt x="18077" y="823705"/>
                            <a:pt x="40308" y="823712"/>
                          </a:cubicBezTo>
                          <a:lnTo>
                            <a:pt x="146783" y="823741"/>
                          </a:lnTo>
                          <a:lnTo>
                            <a:pt x="155011" y="774371"/>
                          </a:lnTo>
                          <a:cubicBezTo>
                            <a:pt x="175601" y="679332"/>
                            <a:pt x="213181" y="588639"/>
                            <a:pt x="265764" y="506932"/>
                          </a:cubicBezTo>
                          <a:lnTo>
                            <a:pt x="296411" y="465081"/>
                          </a:lnTo>
                          <a:lnTo>
                            <a:pt x="220824" y="389213"/>
                          </a:lnTo>
                          <a:cubicBezTo>
                            <a:pt x="205133" y="373465"/>
                            <a:pt x="205180" y="347979"/>
                            <a:pt x="220929" y="332288"/>
                          </a:cubicBezTo>
                          <a:lnTo>
                            <a:pt x="334987" y="218651"/>
                          </a:lnTo>
                          <a:cubicBezTo>
                            <a:pt x="350735" y="202960"/>
                            <a:pt x="376221" y="203007"/>
                            <a:pt x="391912" y="218755"/>
                          </a:cubicBezTo>
                          <a:lnTo>
                            <a:pt x="466406" y="293524"/>
                          </a:lnTo>
                          <a:lnTo>
                            <a:pt x="466537" y="293415"/>
                          </a:lnTo>
                          <a:cubicBezTo>
                            <a:pt x="520272" y="254019"/>
                            <a:pt x="579791" y="220680"/>
                            <a:pt x="644507" y="194771"/>
                          </a:cubicBezTo>
                          <a:cubicBezTo>
                            <a:pt x="696281" y="174045"/>
                            <a:pt x="748928" y="159055"/>
                            <a:pt x="801747" y="149501"/>
                          </a:cubicBezTo>
                          <a:lnTo>
                            <a:pt x="823984" y="146614"/>
                          </a:lnTo>
                          <a:lnTo>
                            <a:pt x="823984" y="40252"/>
                          </a:lnTo>
                          <a:cubicBezTo>
                            <a:pt x="823984" y="18021"/>
                            <a:pt x="842005" y="0"/>
                            <a:pt x="864236" y="0"/>
                          </a:cubicBezTo>
                          <a:lnTo>
                            <a:pt x="1025242" y="0"/>
                          </a:lnTo>
                          <a:cubicBezTo>
                            <a:pt x="1047473" y="0"/>
                            <a:pt x="1065494" y="18022"/>
                            <a:pt x="1065494" y="40252"/>
                          </a:cubicBezTo>
                          <a:lnTo>
                            <a:pt x="1065494" y="146725"/>
                          </a:lnTo>
                          <a:lnTo>
                            <a:pt x="1115084" y="154989"/>
                          </a:lnTo>
                          <a:cubicBezTo>
                            <a:pt x="1210123" y="175580"/>
                            <a:pt x="1300816" y="213159"/>
                            <a:pt x="1382523" y="265743"/>
                          </a:cubicBezTo>
                          <a:lnTo>
                            <a:pt x="1417288" y="291200"/>
                          </a:lnTo>
                          <a:lnTo>
                            <a:pt x="1492325" y="214793"/>
                          </a:lnTo>
                          <a:cubicBezTo>
                            <a:pt x="1507901" y="198932"/>
                            <a:pt x="1533386" y="198702"/>
                            <a:pt x="1549248" y="214279"/>
                          </a:cubicBezTo>
                          <a:lnTo>
                            <a:pt x="1664121" y="327092"/>
                          </a:lnTo>
                          <a:cubicBezTo>
                            <a:pt x="1679982" y="342669"/>
                            <a:pt x="1680213" y="368154"/>
                            <a:pt x="1664636" y="384015"/>
                          </a:cubicBezTo>
                          <a:lnTo>
                            <a:pt x="1590339" y="459669"/>
                          </a:lnTo>
                          <a:lnTo>
                            <a:pt x="1596041" y="466515"/>
                          </a:lnTo>
                          <a:cubicBezTo>
                            <a:pt x="1635437" y="520249"/>
                            <a:pt x="1668775" y="579769"/>
                            <a:pt x="1694684" y="644485"/>
                          </a:cubicBezTo>
                          <a:cubicBezTo>
                            <a:pt x="1715410" y="696258"/>
                            <a:pt x="1730400" y="748906"/>
                            <a:pt x="1739955" y="801725"/>
                          </a:cubicBezTo>
                          <a:lnTo>
                            <a:pt x="1742870" y="824181"/>
                          </a:lnTo>
                          <a:lnTo>
                            <a:pt x="1849237" y="824211"/>
                          </a:lnTo>
                          <a:cubicBezTo>
                            <a:pt x="1871467" y="824217"/>
                            <a:pt x="1889484" y="842243"/>
                            <a:pt x="1889478" y="864474"/>
                          </a:cubicBezTo>
                          <a:lnTo>
                            <a:pt x="1889433" y="1025480"/>
                          </a:lnTo>
                          <a:cubicBezTo>
                            <a:pt x="1889427" y="1047710"/>
                            <a:pt x="1871401" y="1065727"/>
                            <a:pt x="1849170" y="1065721"/>
                          </a:cubicBezTo>
                          <a:lnTo>
                            <a:pt x="1742695" y="1065691"/>
                          </a:lnTo>
                          <a:lnTo>
                            <a:pt x="1734468" y="1115061"/>
                          </a:lnTo>
                          <a:cubicBezTo>
                            <a:pt x="1713876" y="1210101"/>
                            <a:pt x="1676296" y="1300793"/>
                            <a:pt x="1623713" y="1382500"/>
                          </a:cubicBezTo>
                          <a:lnTo>
                            <a:pt x="1593066" y="1424351"/>
                          </a:lnTo>
                          <a:lnTo>
                            <a:pt x="1668655" y="1500219"/>
                          </a:lnTo>
                          <a:cubicBezTo>
                            <a:pt x="1684345" y="1515967"/>
                            <a:pt x="1684298" y="1541454"/>
                            <a:pt x="1668550" y="1557144"/>
                          </a:cubicBezTo>
                          <a:lnTo>
                            <a:pt x="1554491" y="1670782"/>
                          </a:lnTo>
                          <a:cubicBezTo>
                            <a:pt x="1538743" y="1686472"/>
                            <a:pt x="1513257" y="1686426"/>
                            <a:pt x="1497566" y="1670677"/>
                          </a:cubicBezTo>
                          <a:lnTo>
                            <a:pt x="1423072" y="1595908"/>
                          </a:lnTo>
                          <a:lnTo>
                            <a:pt x="1422941" y="1596018"/>
                          </a:lnTo>
                          <a:cubicBezTo>
                            <a:pt x="1369206" y="1635413"/>
                            <a:pt x="1309686" y="1668752"/>
                            <a:pt x="1244970" y="1694661"/>
                          </a:cubicBezTo>
                          <a:cubicBezTo>
                            <a:pt x="1193198" y="1715387"/>
                            <a:pt x="1140549" y="1730377"/>
                            <a:pt x="1087731" y="1739931"/>
                          </a:cubicBezTo>
                          <a:lnTo>
                            <a:pt x="1065494" y="1742819"/>
                          </a:lnTo>
                          <a:lnTo>
                            <a:pt x="1065494" y="1849180"/>
                          </a:lnTo>
                          <a:cubicBezTo>
                            <a:pt x="1065494" y="1871410"/>
                            <a:pt x="1047473" y="1889432"/>
                            <a:pt x="1025242" y="1889432"/>
                          </a:cubicBezTo>
                          <a:lnTo>
                            <a:pt x="864236" y="1889432"/>
                          </a:lnTo>
                          <a:cubicBezTo>
                            <a:pt x="842005" y="1889432"/>
                            <a:pt x="823984" y="1871410"/>
                            <a:pt x="823984" y="1849180"/>
                          </a:cubicBezTo>
                          <a:lnTo>
                            <a:pt x="823984" y="1742708"/>
                          </a:lnTo>
                          <a:lnTo>
                            <a:pt x="774394" y="1734444"/>
                          </a:lnTo>
                          <a:cubicBezTo>
                            <a:pt x="679354" y="1713853"/>
                            <a:pt x="588661" y="1676273"/>
                            <a:pt x="506955" y="1623690"/>
                          </a:cubicBezTo>
                          <a:lnTo>
                            <a:pt x="472190" y="1598233"/>
                          </a:lnTo>
                          <a:lnTo>
                            <a:pt x="397154" y="1674639"/>
                          </a:lnTo>
                          <a:cubicBezTo>
                            <a:pt x="381576" y="1690499"/>
                            <a:pt x="356092" y="1690730"/>
                            <a:pt x="340230" y="1675153"/>
                          </a:cubicBezTo>
                          <a:lnTo>
                            <a:pt x="225357" y="1562340"/>
                          </a:lnTo>
                          <a:cubicBezTo>
                            <a:pt x="221392" y="1558446"/>
                            <a:pt x="218404" y="1553933"/>
                            <a:pt x="216395" y="1549105"/>
                          </a:cubicBezTo>
                          <a:cubicBezTo>
                            <a:pt x="210368" y="1534622"/>
                            <a:pt x="213160" y="1517313"/>
                            <a:pt x="224842" y="1505417"/>
                          </a:cubicBezTo>
                          <a:lnTo>
                            <a:pt x="299139" y="1429764"/>
                          </a:lnTo>
                          <a:lnTo>
                            <a:pt x="293436" y="1422918"/>
                          </a:lnTo>
                          <a:cubicBezTo>
                            <a:pt x="254041" y="1369184"/>
                            <a:pt x="220702" y="1309663"/>
                            <a:pt x="194794" y="1244948"/>
                          </a:cubicBezTo>
                          <a:cubicBezTo>
                            <a:pt x="174067" y="1193175"/>
                            <a:pt x="159078" y="1140527"/>
                            <a:pt x="149523" y="1087708"/>
                          </a:cubicBezTo>
                          <a:lnTo>
                            <a:pt x="146607" y="1065251"/>
                          </a:lnTo>
                          <a:lnTo>
                            <a:pt x="40241" y="1065221"/>
                          </a:lnTo>
                          <a:cubicBezTo>
                            <a:pt x="23568" y="1065216"/>
                            <a:pt x="9266" y="1055076"/>
                            <a:pt x="3159" y="1040627"/>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Oval 37">
                      <a:extLst>
                        <a:ext uri="{FF2B5EF4-FFF2-40B4-BE49-F238E27FC236}">
                          <a16:creationId xmlns:a16="http://schemas.microsoft.com/office/drawing/2014/main" id="{3B2F2188-0CBB-98AD-EFDE-E280CFBD65E9}"/>
                        </a:ext>
                      </a:extLst>
                    </p:cNvPr>
                    <p:cNvSpPr/>
                    <p:nvPr/>
                  </p:nvSpPr>
                  <p:spPr>
                    <a:xfrm rot="6709086">
                      <a:off x="4410908" y="4728745"/>
                      <a:ext cx="618138" cy="61812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25FF030E-0B2D-E675-D6CE-8E5A757742E8}"/>
                      </a:ext>
                    </a:extLst>
                  </p:cNvPr>
                  <p:cNvGrpSpPr/>
                  <p:nvPr/>
                </p:nvGrpSpPr>
                <p:grpSpPr>
                  <a:xfrm rot="823421">
                    <a:off x="2234623" y="2219577"/>
                    <a:ext cx="1488888" cy="1488924"/>
                    <a:chOff x="3775261" y="4093068"/>
                    <a:chExt cx="1889432" cy="1889478"/>
                  </a:xfrm>
                  <a:grpFill/>
                </p:grpSpPr>
                <p:sp>
                  <p:nvSpPr>
                    <p:cNvPr id="35" name="Freeform 352">
                      <a:extLst>
                        <a:ext uri="{FF2B5EF4-FFF2-40B4-BE49-F238E27FC236}">
                          <a16:creationId xmlns:a16="http://schemas.microsoft.com/office/drawing/2014/main" id="{AEA4857E-FC44-648A-05A7-33963909998C}"/>
                        </a:ext>
                      </a:extLst>
                    </p:cNvPr>
                    <p:cNvSpPr/>
                    <p:nvPr/>
                  </p:nvSpPr>
                  <p:spPr>
                    <a:xfrm rot="6709086">
                      <a:off x="3775238" y="4093091"/>
                      <a:ext cx="1889478" cy="1889432"/>
                    </a:xfrm>
                    <a:custGeom>
                      <a:avLst/>
                      <a:gdLst>
                        <a:gd name="connsiteX0" fmla="*/ 430590 w 1889478"/>
                        <a:gd name="connsiteY0" fmla="*/ 1161907 h 1889432"/>
                        <a:gd name="connsiteX1" fmla="*/ 944738 w 1889478"/>
                        <a:gd name="connsiteY1" fmla="*/ 1502698 h 1889432"/>
                        <a:gd name="connsiteX2" fmla="*/ 1502736 w 1889478"/>
                        <a:gd name="connsiteY2" fmla="*/ 944716 h 1889432"/>
                        <a:gd name="connsiteX3" fmla="*/ 944738 w 1889478"/>
                        <a:gd name="connsiteY3" fmla="*/ 386735 h 1889432"/>
                        <a:gd name="connsiteX4" fmla="*/ 386740 w 1889478"/>
                        <a:gd name="connsiteY4" fmla="*/ 944716 h 1889432"/>
                        <a:gd name="connsiteX5" fmla="*/ 430590 w 1889478"/>
                        <a:gd name="connsiteY5" fmla="*/ 1161907 h 1889432"/>
                        <a:gd name="connsiteX6" fmla="*/ 3159 w 1889478"/>
                        <a:gd name="connsiteY6" fmla="*/ 1040627 h 1889432"/>
                        <a:gd name="connsiteX7" fmla="*/ 0 w 1889478"/>
                        <a:gd name="connsiteY7" fmla="*/ 1024958 h 1889432"/>
                        <a:gd name="connsiteX8" fmla="*/ 45 w 1889478"/>
                        <a:gd name="connsiteY8" fmla="*/ 863952 h 1889432"/>
                        <a:gd name="connsiteX9" fmla="*/ 40308 w 1889478"/>
                        <a:gd name="connsiteY9" fmla="*/ 823712 h 1889432"/>
                        <a:gd name="connsiteX10" fmla="*/ 146783 w 1889478"/>
                        <a:gd name="connsiteY10" fmla="*/ 823741 h 1889432"/>
                        <a:gd name="connsiteX11" fmla="*/ 155011 w 1889478"/>
                        <a:gd name="connsiteY11" fmla="*/ 774371 h 1889432"/>
                        <a:gd name="connsiteX12" fmla="*/ 265764 w 1889478"/>
                        <a:gd name="connsiteY12" fmla="*/ 506932 h 1889432"/>
                        <a:gd name="connsiteX13" fmla="*/ 296411 w 1889478"/>
                        <a:gd name="connsiteY13" fmla="*/ 465081 h 1889432"/>
                        <a:gd name="connsiteX14" fmla="*/ 220824 w 1889478"/>
                        <a:gd name="connsiteY14" fmla="*/ 389213 h 1889432"/>
                        <a:gd name="connsiteX15" fmla="*/ 220929 w 1889478"/>
                        <a:gd name="connsiteY15" fmla="*/ 332288 h 1889432"/>
                        <a:gd name="connsiteX16" fmla="*/ 334987 w 1889478"/>
                        <a:gd name="connsiteY16" fmla="*/ 218651 h 1889432"/>
                        <a:gd name="connsiteX17" fmla="*/ 391912 w 1889478"/>
                        <a:gd name="connsiteY17" fmla="*/ 218755 h 1889432"/>
                        <a:gd name="connsiteX18" fmla="*/ 466406 w 1889478"/>
                        <a:gd name="connsiteY18" fmla="*/ 293524 h 1889432"/>
                        <a:gd name="connsiteX19" fmla="*/ 466537 w 1889478"/>
                        <a:gd name="connsiteY19" fmla="*/ 293415 h 1889432"/>
                        <a:gd name="connsiteX20" fmla="*/ 644507 w 1889478"/>
                        <a:gd name="connsiteY20" fmla="*/ 194771 h 1889432"/>
                        <a:gd name="connsiteX21" fmla="*/ 801747 w 1889478"/>
                        <a:gd name="connsiteY21" fmla="*/ 149501 h 1889432"/>
                        <a:gd name="connsiteX22" fmla="*/ 823984 w 1889478"/>
                        <a:gd name="connsiteY22" fmla="*/ 146614 h 1889432"/>
                        <a:gd name="connsiteX23" fmla="*/ 823984 w 1889478"/>
                        <a:gd name="connsiteY23" fmla="*/ 40252 h 1889432"/>
                        <a:gd name="connsiteX24" fmla="*/ 864236 w 1889478"/>
                        <a:gd name="connsiteY24" fmla="*/ 0 h 1889432"/>
                        <a:gd name="connsiteX25" fmla="*/ 1025242 w 1889478"/>
                        <a:gd name="connsiteY25" fmla="*/ 0 h 1889432"/>
                        <a:gd name="connsiteX26" fmla="*/ 1065494 w 1889478"/>
                        <a:gd name="connsiteY26" fmla="*/ 40252 h 1889432"/>
                        <a:gd name="connsiteX27" fmla="*/ 1065494 w 1889478"/>
                        <a:gd name="connsiteY27" fmla="*/ 146725 h 1889432"/>
                        <a:gd name="connsiteX28" fmla="*/ 1115084 w 1889478"/>
                        <a:gd name="connsiteY28" fmla="*/ 154989 h 1889432"/>
                        <a:gd name="connsiteX29" fmla="*/ 1382523 w 1889478"/>
                        <a:gd name="connsiteY29" fmla="*/ 265743 h 1889432"/>
                        <a:gd name="connsiteX30" fmla="*/ 1417288 w 1889478"/>
                        <a:gd name="connsiteY30" fmla="*/ 291200 h 1889432"/>
                        <a:gd name="connsiteX31" fmla="*/ 1492325 w 1889478"/>
                        <a:gd name="connsiteY31" fmla="*/ 214793 h 1889432"/>
                        <a:gd name="connsiteX32" fmla="*/ 1549248 w 1889478"/>
                        <a:gd name="connsiteY32" fmla="*/ 214279 h 1889432"/>
                        <a:gd name="connsiteX33" fmla="*/ 1664121 w 1889478"/>
                        <a:gd name="connsiteY33" fmla="*/ 327092 h 1889432"/>
                        <a:gd name="connsiteX34" fmla="*/ 1664636 w 1889478"/>
                        <a:gd name="connsiteY34" fmla="*/ 384015 h 1889432"/>
                        <a:gd name="connsiteX35" fmla="*/ 1590339 w 1889478"/>
                        <a:gd name="connsiteY35" fmla="*/ 459669 h 1889432"/>
                        <a:gd name="connsiteX36" fmla="*/ 1596041 w 1889478"/>
                        <a:gd name="connsiteY36" fmla="*/ 466515 h 1889432"/>
                        <a:gd name="connsiteX37" fmla="*/ 1694684 w 1889478"/>
                        <a:gd name="connsiteY37" fmla="*/ 644485 h 1889432"/>
                        <a:gd name="connsiteX38" fmla="*/ 1739955 w 1889478"/>
                        <a:gd name="connsiteY38" fmla="*/ 801725 h 1889432"/>
                        <a:gd name="connsiteX39" fmla="*/ 1742870 w 1889478"/>
                        <a:gd name="connsiteY39" fmla="*/ 824181 h 1889432"/>
                        <a:gd name="connsiteX40" fmla="*/ 1849237 w 1889478"/>
                        <a:gd name="connsiteY40" fmla="*/ 824211 h 1889432"/>
                        <a:gd name="connsiteX41" fmla="*/ 1889478 w 1889478"/>
                        <a:gd name="connsiteY41" fmla="*/ 864474 h 1889432"/>
                        <a:gd name="connsiteX42" fmla="*/ 1889433 w 1889478"/>
                        <a:gd name="connsiteY42" fmla="*/ 1025480 h 1889432"/>
                        <a:gd name="connsiteX43" fmla="*/ 1849170 w 1889478"/>
                        <a:gd name="connsiteY43" fmla="*/ 1065721 h 1889432"/>
                        <a:gd name="connsiteX44" fmla="*/ 1742695 w 1889478"/>
                        <a:gd name="connsiteY44" fmla="*/ 1065691 h 1889432"/>
                        <a:gd name="connsiteX45" fmla="*/ 1734468 w 1889478"/>
                        <a:gd name="connsiteY45" fmla="*/ 1115061 h 1889432"/>
                        <a:gd name="connsiteX46" fmla="*/ 1623713 w 1889478"/>
                        <a:gd name="connsiteY46" fmla="*/ 1382500 h 1889432"/>
                        <a:gd name="connsiteX47" fmla="*/ 1593066 w 1889478"/>
                        <a:gd name="connsiteY47" fmla="*/ 1424351 h 1889432"/>
                        <a:gd name="connsiteX48" fmla="*/ 1668655 w 1889478"/>
                        <a:gd name="connsiteY48" fmla="*/ 1500219 h 1889432"/>
                        <a:gd name="connsiteX49" fmla="*/ 1668550 w 1889478"/>
                        <a:gd name="connsiteY49" fmla="*/ 1557144 h 1889432"/>
                        <a:gd name="connsiteX50" fmla="*/ 1554491 w 1889478"/>
                        <a:gd name="connsiteY50" fmla="*/ 1670782 h 1889432"/>
                        <a:gd name="connsiteX51" fmla="*/ 1497566 w 1889478"/>
                        <a:gd name="connsiteY51" fmla="*/ 1670677 h 1889432"/>
                        <a:gd name="connsiteX52" fmla="*/ 1423072 w 1889478"/>
                        <a:gd name="connsiteY52" fmla="*/ 1595908 h 1889432"/>
                        <a:gd name="connsiteX53" fmla="*/ 1422941 w 1889478"/>
                        <a:gd name="connsiteY53" fmla="*/ 1596018 h 1889432"/>
                        <a:gd name="connsiteX54" fmla="*/ 1244970 w 1889478"/>
                        <a:gd name="connsiteY54" fmla="*/ 1694661 h 1889432"/>
                        <a:gd name="connsiteX55" fmla="*/ 1087731 w 1889478"/>
                        <a:gd name="connsiteY55" fmla="*/ 1739931 h 1889432"/>
                        <a:gd name="connsiteX56" fmla="*/ 1065494 w 1889478"/>
                        <a:gd name="connsiteY56" fmla="*/ 1742819 h 1889432"/>
                        <a:gd name="connsiteX57" fmla="*/ 1065494 w 1889478"/>
                        <a:gd name="connsiteY57" fmla="*/ 1849180 h 1889432"/>
                        <a:gd name="connsiteX58" fmla="*/ 1025242 w 1889478"/>
                        <a:gd name="connsiteY58" fmla="*/ 1889432 h 1889432"/>
                        <a:gd name="connsiteX59" fmla="*/ 864236 w 1889478"/>
                        <a:gd name="connsiteY59" fmla="*/ 1889432 h 1889432"/>
                        <a:gd name="connsiteX60" fmla="*/ 823984 w 1889478"/>
                        <a:gd name="connsiteY60" fmla="*/ 1849180 h 1889432"/>
                        <a:gd name="connsiteX61" fmla="*/ 823984 w 1889478"/>
                        <a:gd name="connsiteY61" fmla="*/ 1742708 h 1889432"/>
                        <a:gd name="connsiteX62" fmla="*/ 774394 w 1889478"/>
                        <a:gd name="connsiteY62" fmla="*/ 1734444 h 1889432"/>
                        <a:gd name="connsiteX63" fmla="*/ 506955 w 1889478"/>
                        <a:gd name="connsiteY63" fmla="*/ 1623690 h 1889432"/>
                        <a:gd name="connsiteX64" fmla="*/ 472190 w 1889478"/>
                        <a:gd name="connsiteY64" fmla="*/ 1598233 h 1889432"/>
                        <a:gd name="connsiteX65" fmla="*/ 397154 w 1889478"/>
                        <a:gd name="connsiteY65" fmla="*/ 1674639 h 1889432"/>
                        <a:gd name="connsiteX66" fmla="*/ 340230 w 1889478"/>
                        <a:gd name="connsiteY66" fmla="*/ 1675153 h 1889432"/>
                        <a:gd name="connsiteX67" fmla="*/ 225357 w 1889478"/>
                        <a:gd name="connsiteY67" fmla="*/ 1562340 h 1889432"/>
                        <a:gd name="connsiteX68" fmla="*/ 216395 w 1889478"/>
                        <a:gd name="connsiteY68" fmla="*/ 1549105 h 1889432"/>
                        <a:gd name="connsiteX69" fmla="*/ 224842 w 1889478"/>
                        <a:gd name="connsiteY69" fmla="*/ 1505417 h 1889432"/>
                        <a:gd name="connsiteX70" fmla="*/ 299139 w 1889478"/>
                        <a:gd name="connsiteY70" fmla="*/ 1429764 h 1889432"/>
                        <a:gd name="connsiteX71" fmla="*/ 293436 w 1889478"/>
                        <a:gd name="connsiteY71" fmla="*/ 1422918 h 1889432"/>
                        <a:gd name="connsiteX72" fmla="*/ 194794 w 1889478"/>
                        <a:gd name="connsiteY72" fmla="*/ 1244948 h 1889432"/>
                        <a:gd name="connsiteX73" fmla="*/ 149523 w 1889478"/>
                        <a:gd name="connsiteY73" fmla="*/ 1087708 h 1889432"/>
                        <a:gd name="connsiteX74" fmla="*/ 146607 w 1889478"/>
                        <a:gd name="connsiteY74" fmla="*/ 1065251 h 1889432"/>
                        <a:gd name="connsiteX75" fmla="*/ 40241 w 1889478"/>
                        <a:gd name="connsiteY75" fmla="*/ 1065221 h 1889432"/>
                        <a:gd name="connsiteX76" fmla="*/ 3159 w 1889478"/>
                        <a:gd name="connsiteY76" fmla="*/ 1040627 h 188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889478" h="1889432">
                          <a:moveTo>
                            <a:pt x="430590" y="1161907"/>
                          </a:moveTo>
                          <a:cubicBezTo>
                            <a:pt x="515299" y="1362175"/>
                            <a:pt x="713608" y="1502697"/>
                            <a:pt x="944738" y="1502698"/>
                          </a:cubicBezTo>
                          <a:cubicBezTo>
                            <a:pt x="1252912" y="1502697"/>
                            <a:pt x="1502736" y="1252881"/>
                            <a:pt x="1502736" y="944716"/>
                          </a:cubicBezTo>
                          <a:cubicBezTo>
                            <a:pt x="1502736" y="636552"/>
                            <a:pt x="1252912" y="386735"/>
                            <a:pt x="944738" y="386735"/>
                          </a:cubicBezTo>
                          <a:cubicBezTo>
                            <a:pt x="636564" y="386735"/>
                            <a:pt x="386740" y="636552"/>
                            <a:pt x="386740" y="944716"/>
                          </a:cubicBezTo>
                          <a:cubicBezTo>
                            <a:pt x="386741" y="1021757"/>
                            <a:pt x="402354" y="1095152"/>
                            <a:pt x="430590" y="1161907"/>
                          </a:cubicBezTo>
                          <a:close/>
                          <a:moveTo>
                            <a:pt x="3159" y="1040627"/>
                          </a:moveTo>
                          <a:cubicBezTo>
                            <a:pt x="1123" y="1035811"/>
                            <a:pt x="-1" y="1030516"/>
                            <a:pt x="0" y="1024958"/>
                          </a:cubicBezTo>
                          <a:lnTo>
                            <a:pt x="45" y="863952"/>
                          </a:lnTo>
                          <a:cubicBezTo>
                            <a:pt x="51" y="841722"/>
                            <a:pt x="18077" y="823705"/>
                            <a:pt x="40308" y="823712"/>
                          </a:cubicBezTo>
                          <a:lnTo>
                            <a:pt x="146783" y="823741"/>
                          </a:lnTo>
                          <a:lnTo>
                            <a:pt x="155011" y="774371"/>
                          </a:lnTo>
                          <a:cubicBezTo>
                            <a:pt x="175601" y="679332"/>
                            <a:pt x="213181" y="588639"/>
                            <a:pt x="265764" y="506932"/>
                          </a:cubicBezTo>
                          <a:lnTo>
                            <a:pt x="296411" y="465081"/>
                          </a:lnTo>
                          <a:lnTo>
                            <a:pt x="220824" y="389213"/>
                          </a:lnTo>
                          <a:cubicBezTo>
                            <a:pt x="205133" y="373465"/>
                            <a:pt x="205180" y="347979"/>
                            <a:pt x="220929" y="332288"/>
                          </a:cubicBezTo>
                          <a:lnTo>
                            <a:pt x="334987" y="218651"/>
                          </a:lnTo>
                          <a:cubicBezTo>
                            <a:pt x="350735" y="202960"/>
                            <a:pt x="376221" y="203007"/>
                            <a:pt x="391912" y="218755"/>
                          </a:cubicBezTo>
                          <a:lnTo>
                            <a:pt x="466406" y="293524"/>
                          </a:lnTo>
                          <a:lnTo>
                            <a:pt x="466537" y="293415"/>
                          </a:lnTo>
                          <a:cubicBezTo>
                            <a:pt x="520272" y="254019"/>
                            <a:pt x="579791" y="220680"/>
                            <a:pt x="644507" y="194771"/>
                          </a:cubicBezTo>
                          <a:cubicBezTo>
                            <a:pt x="696281" y="174045"/>
                            <a:pt x="748928" y="159055"/>
                            <a:pt x="801747" y="149501"/>
                          </a:cubicBezTo>
                          <a:lnTo>
                            <a:pt x="823984" y="146614"/>
                          </a:lnTo>
                          <a:lnTo>
                            <a:pt x="823984" y="40252"/>
                          </a:lnTo>
                          <a:cubicBezTo>
                            <a:pt x="823984" y="18021"/>
                            <a:pt x="842005" y="0"/>
                            <a:pt x="864236" y="0"/>
                          </a:cubicBezTo>
                          <a:lnTo>
                            <a:pt x="1025242" y="0"/>
                          </a:lnTo>
                          <a:cubicBezTo>
                            <a:pt x="1047473" y="0"/>
                            <a:pt x="1065494" y="18022"/>
                            <a:pt x="1065494" y="40252"/>
                          </a:cubicBezTo>
                          <a:lnTo>
                            <a:pt x="1065494" y="146725"/>
                          </a:lnTo>
                          <a:lnTo>
                            <a:pt x="1115084" y="154989"/>
                          </a:lnTo>
                          <a:cubicBezTo>
                            <a:pt x="1210123" y="175580"/>
                            <a:pt x="1300816" y="213159"/>
                            <a:pt x="1382523" y="265743"/>
                          </a:cubicBezTo>
                          <a:lnTo>
                            <a:pt x="1417288" y="291200"/>
                          </a:lnTo>
                          <a:lnTo>
                            <a:pt x="1492325" y="214793"/>
                          </a:lnTo>
                          <a:cubicBezTo>
                            <a:pt x="1507901" y="198932"/>
                            <a:pt x="1533386" y="198702"/>
                            <a:pt x="1549248" y="214279"/>
                          </a:cubicBezTo>
                          <a:lnTo>
                            <a:pt x="1664121" y="327092"/>
                          </a:lnTo>
                          <a:cubicBezTo>
                            <a:pt x="1679982" y="342669"/>
                            <a:pt x="1680213" y="368154"/>
                            <a:pt x="1664636" y="384015"/>
                          </a:cubicBezTo>
                          <a:lnTo>
                            <a:pt x="1590339" y="459669"/>
                          </a:lnTo>
                          <a:lnTo>
                            <a:pt x="1596041" y="466515"/>
                          </a:lnTo>
                          <a:cubicBezTo>
                            <a:pt x="1635437" y="520249"/>
                            <a:pt x="1668775" y="579769"/>
                            <a:pt x="1694684" y="644485"/>
                          </a:cubicBezTo>
                          <a:cubicBezTo>
                            <a:pt x="1715410" y="696258"/>
                            <a:pt x="1730400" y="748906"/>
                            <a:pt x="1739955" y="801725"/>
                          </a:cubicBezTo>
                          <a:lnTo>
                            <a:pt x="1742870" y="824181"/>
                          </a:lnTo>
                          <a:lnTo>
                            <a:pt x="1849237" y="824211"/>
                          </a:lnTo>
                          <a:cubicBezTo>
                            <a:pt x="1871467" y="824217"/>
                            <a:pt x="1889484" y="842243"/>
                            <a:pt x="1889478" y="864474"/>
                          </a:cubicBezTo>
                          <a:lnTo>
                            <a:pt x="1889433" y="1025480"/>
                          </a:lnTo>
                          <a:cubicBezTo>
                            <a:pt x="1889427" y="1047710"/>
                            <a:pt x="1871401" y="1065727"/>
                            <a:pt x="1849170" y="1065721"/>
                          </a:cubicBezTo>
                          <a:lnTo>
                            <a:pt x="1742695" y="1065691"/>
                          </a:lnTo>
                          <a:lnTo>
                            <a:pt x="1734468" y="1115061"/>
                          </a:lnTo>
                          <a:cubicBezTo>
                            <a:pt x="1713876" y="1210101"/>
                            <a:pt x="1676296" y="1300793"/>
                            <a:pt x="1623713" y="1382500"/>
                          </a:cubicBezTo>
                          <a:lnTo>
                            <a:pt x="1593066" y="1424351"/>
                          </a:lnTo>
                          <a:lnTo>
                            <a:pt x="1668655" y="1500219"/>
                          </a:lnTo>
                          <a:cubicBezTo>
                            <a:pt x="1684345" y="1515967"/>
                            <a:pt x="1684298" y="1541454"/>
                            <a:pt x="1668550" y="1557144"/>
                          </a:cubicBezTo>
                          <a:lnTo>
                            <a:pt x="1554491" y="1670782"/>
                          </a:lnTo>
                          <a:cubicBezTo>
                            <a:pt x="1538743" y="1686472"/>
                            <a:pt x="1513257" y="1686426"/>
                            <a:pt x="1497566" y="1670677"/>
                          </a:cubicBezTo>
                          <a:lnTo>
                            <a:pt x="1423072" y="1595908"/>
                          </a:lnTo>
                          <a:lnTo>
                            <a:pt x="1422941" y="1596018"/>
                          </a:lnTo>
                          <a:cubicBezTo>
                            <a:pt x="1369206" y="1635413"/>
                            <a:pt x="1309686" y="1668752"/>
                            <a:pt x="1244970" y="1694661"/>
                          </a:cubicBezTo>
                          <a:cubicBezTo>
                            <a:pt x="1193198" y="1715387"/>
                            <a:pt x="1140549" y="1730377"/>
                            <a:pt x="1087731" y="1739931"/>
                          </a:cubicBezTo>
                          <a:lnTo>
                            <a:pt x="1065494" y="1742819"/>
                          </a:lnTo>
                          <a:lnTo>
                            <a:pt x="1065494" y="1849180"/>
                          </a:lnTo>
                          <a:cubicBezTo>
                            <a:pt x="1065494" y="1871410"/>
                            <a:pt x="1047473" y="1889432"/>
                            <a:pt x="1025242" y="1889432"/>
                          </a:cubicBezTo>
                          <a:lnTo>
                            <a:pt x="864236" y="1889432"/>
                          </a:lnTo>
                          <a:cubicBezTo>
                            <a:pt x="842005" y="1889432"/>
                            <a:pt x="823984" y="1871410"/>
                            <a:pt x="823984" y="1849180"/>
                          </a:cubicBezTo>
                          <a:lnTo>
                            <a:pt x="823984" y="1742708"/>
                          </a:lnTo>
                          <a:lnTo>
                            <a:pt x="774394" y="1734444"/>
                          </a:lnTo>
                          <a:cubicBezTo>
                            <a:pt x="679354" y="1713853"/>
                            <a:pt x="588661" y="1676273"/>
                            <a:pt x="506955" y="1623690"/>
                          </a:cubicBezTo>
                          <a:lnTo>
                            <a:pt x="472190" y="1598233"/>
                          </a:lnTo>
                          <a:lnTo>
                            <a:pt x="397154" y="1674639"/>
                          </a:lnTo>
                          <a:cubicBezTo>
                            <a:pt x="381576" y="1690499"/>
                            <a:pt x="356092" y="1690730"/>
                            <a:pt x="340230" y="1675153"/>
                          </a:cubicBezTo>
                          <a:lnTo>
                            <a:pt x="225357" y="1562340"/>
                          </a:lnTo>
                          <a:cubicBezTo>
                            <a:pt x="221392" y="1558446"/>
                            <a:pt x="218404" y="1553933"/>
                            <a:pt x="216395" y="1549105"/>
                          </a:cubicBezTo>
                          <a:cubicBezTo>
                            <a:pt x="210368" y="1534622"/>
                            <a:pt x="213160" y="1517313"/>
                            <a:pt x="224842" y="1505417"/>
                          </a:cubicBezTo>
                          <a:lnTo>
                            <a:pt x="299139" y="1429764"/>
                          </a:lnTo>
                          <a:lnTo>
                            <a:pt x="293436" y="1422918"/>
                          </a:lnTo>
                          <a:cubicBezTo>
                            <a:pt x="254041" y="1369184"/>
                            <a:pt x="220702" y="1309663"/>
                            <a:pt x="194794" y="1244948"/>
                          </a:cubicBezTo>
                          <a:cubicBezTo>
                            <a:pt x="174067" y="1193175"/>
                            <a:pt x="159078" y="1140527"/>
                            <a:pt x="149523" y="1087708"/>
                          </a:cubicBezTo>
                          <a:lnTo>
                            <a:pt x="146607" y="1065251"/>
                          </a:lnTo>
                          <a:lnTo>
                            <a:pt x="40241" y="1065221"/>
                          </a:lnTo>
                          <a:cubicBezTo>
                            <a:pt x="23568" y="1065216"/>
                            <a:pt x="9266" y="1055076"/>
                            <a:pt x="3159" y="1040627"/>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Oval 35">
                      <a:extLst>
                        <a:ext uri="{FF2B5EF4-FFF2-40B4-BE49-F238E27FC236}">
                          <a16:creationId xmlns:a16="http://schemas.microsoft.com/office/drawing/2014/main" id="{6E94FC4D-4AAC-D941-F4CF-3FBF5C246691}"/>
                        </a:ext>
                      </a:extLst>
                    </p:cNvPr>
                    <p:cNvSpPr/>
                    <p:nvPr/>
                  </p:nvSpPr>
                  <p:spPr>
                    <a:xfrm rot="6709086">
                      <a:off x="4410908" y="4728745"/>
                      <a:ext cx="618138" cy="61812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2" name="Group 31">
                    <a:extLst>
                      <a:ext uri="{FF2B5EF4-FFF2-40B4-BE49-F238E27FC236}">
                        <a16:creationId xmlns:a16="http://schemas.microsoft.com/office/drawing/2014/main" id="{7D8552C6-0DD6-BB3E-C819-96ABCB96E644}"/>
                      </a:ext>
                    </a:extLst>
                  </p:cNvPr>
                  <p:cNvGrpSpPr/>
                  <p:nvPr/>
                </p:nvGrpSpPr>
                <p:grpSpPr>
                  <a:xfrm rot="2661659">
                    <a:off x="3175705" y="3508055"/>
                    <a:ext cx="1032152" cy="1032176"/>
                    <a:chOff x="3775261" y="4093068"/>
                    <a:chExt cx="1889432" cy="1889478"/>
                  </a:xfrm>
                  <a:grpFill/>
                </p:grpSpPr>
                <p:sp>
                  <p:nvSpPr>
                    <p:cNvPr id="33" name="Freeform 350">
                      <a:extLst>
                        <a:ext uri="{FF2B5EF4-FFF2-40B4-BE49-F238E27FC236}">
                          <a16:creationId xmlns:a16="http://schemas.microsoft.com/office/drawing/2014/main" id="{93256EDA-FD28-255B-7AA7-20A67CB9C9F4}"/>
                        </a:ext>
                      </a:extLst>
                    </p:cNvPr>
                    <p:cNvSpPr/>
                    <p:nvPr/>
                  </p:nvSpPr>
                  <p:spPr>
                    <a:xfrm rot="6709086">
                      <a:off x="3775238" y="4093091"/>
                      <a:ext cx="1889478" cy="1889432"/>
                    </a:xfrm>
                    <a:custGeom>
                      <a:avLst/>
                      <a:gdLst>
                        <a:gd name="connsiteX0" fmla="*/ 430590 w 1889478"/>
                        <a:gd name="connsiteY0" fmla="*/ 1161907 h 1889432"/>
                        <a:gd name="connsiteX1" fmla="*/ 944738 w 1889478"/>
                        <a:gd name="connsiteY1" fmla="*/ 1502698 h 1889432"/>
                        <a:gd name="connsiteX2" fmla="*/ 1502736 w 1889478"/>
                        <a:gd name="connsiteY2" fmla="*/ 944716 h 1889432"/>
                        <a:gd name="connsiteX3" fmla="*/ 944738 w 1889478"/>
                        <a:gd name="connsiteY3" fmla="*/ 386735 h 1889432"/>
                        <a:gd name="connsiteX4" fmla="*/ 386740 w 1889478"/>
                        <a:gd name="connsiteY4" fmla="*/ 944716 h 1889432"/>
                        <a:gd name="connsiteX5" fmla="*/ 430590 w 1889478"/>
                        <a:gd name="connsiteY5" fmla="*/ 1161907 h 1889432"/>
                        <a:gd name="connsiteX6" fmla="*/ 3159 w 1889478"/>
                        <a:gd name="connsiteY6" fmla="*/ 1040627 h 1889432"/>
                        <a:gd name="connsiteX7" fmla="*/ 0 w 1889478"/>
                        <a:gd name="connsiteY7" fmla="*/ 1024958 h 1889432"/>
                        <a:gd name="connsiteX8" fmla="*/ 45 w 1889478"/>
                        <a:gd name="connsiteY8" fmla="*/ 863952 h 1889432"/>
                        <a:gd name="connsiteX9" fmla="*/ 40308 w 1889478"/>
                        <a:gd name="connsiteY9" fmla="*/ 823712 h 1889432"/>
                        <a:gd name="connsiteX10" fmla="*/ 146783 w 1889478"/>
                        <a:gd name="connsiteY10" fmla="*/ 823741 h 1889432"/>
                        <a:gd name="connsiteX11" fmla="*/ 155011 w 1889478"/>
                        <a:gd name="connsiteY11" fmla="*/ 774371 h 1889432"/>
                        <a:gd name="connsiteX12" fmla="*/ 265764 w 1889478"/>
                        <a:gd name="connsiteY12" fmla="*/ 506932 h 1889432"/>
                        <a:gd name="connsiteX13" fmla="*/ 296411 w 1889478"/>
                        <a:gd name="connsiteY13" fmla="*/ 465081 h 1889432"/>
                        <a:gd name="connsiteX14" fmla="*/ 220824 w 1889478"/>
                        <a:gd name="connsiteY14" fmla="*/ 389213 h 1889432"/>
                        <a:gd name="connsiteX15" fmla="*/ 220929 w 1889478"/>
                        <a:gd name="connsiteY15" fmla="*/ 332288 h 1889432"/>
                        <a:gd name="connsiteX16" fmla="*/ 334987 w 1889478"/>
                        <a:gd name="connsiteY16" fmla="*/ 218651 h 1889432"/>
                        <a:gd name="connsiteX17" fmla="*/ 391912 w 1889478"/>
                        <a:gd name="connsiteY17" fmla="*/ 218755 h 1889432"/>
                        <a:gd name="connsiteX18" fmla="*/ 466406 w 1889478"/>
                        <a:gd name="connsiteY18" fmla="*/ 293524 h 1889432"/>
                        <a:gd name="connsiteX19" fmla="*/ 466537 w 1889478"/>
                        <a:gd name="connsiteY19" fmla="*/ 293415 h 1889432"/>
                        <a:gd name="connsiteX20" fmla="*/ 644507 w 1889478"/>
                        <a:gd name="connsiteY20" fmla="*/ 194771 h 1889432"/>
                        <a:gd name="connsiteX21" fmla="*/ 801747 w 1889478"/>
                        <a:gd name="connsiteY21" fmla="*/ 149501 h 1889432"/>
                        <a:gd name="connsiteX22" fmla="*/ 823984 w 1889478"/>
                        <a:gd name="connsiteY22" fmla="*/ 146614 h 1889432"/>
                        <a:gd name="connsiteX23" fmla="*/ 823984 w 1889478"/>
                        <a:gd name="connsiteY23" fmla="*/ 40252 h 1889432"/>
                        <a:gd name="connsiteX24" fmla="*/ 864236 w 1889478"/>
                        <a:gd name="connsiteY24" fmla="*/ 0 h 1889432"/>
                        <a:gd name="connsiteX25" fmla="*/ 1025242 w 1889478"/>
                        <a:gd name="connsiteY25" fmla="*/ 0 h 1889432"/>
                        <a:gd name="connsiteX26" fmla="*/ 1065494 w 1889478"/>
                        <a:gd name="connsiteY26" fmla="*/ 40252 h 1889432"/>
                        <a:gd name="connsiteX27" fmla="*/ 1065494 w 1889478"/>
                        <a:gd name="connsiteY27" fmla="*/ 146725 h 1889432"/>
                        <a:gd name="connsiteX28" fmla="*/ 1115084 w 1889478"/>
                        <a:gd name="connsiteY28" fmla="*/ 154989 h 1889432"/>
                        <a:gd name="connsiteX29" fmla="*/ 1382523 w 1889478"/>
                        <a:gd name="connsiteY29" fmla="*/ 265743 h 1889432"/>
                        <a:gd name="connsiteX30" fmla="*/ 1417288 w 1889478"/>
                        <a:gd name="connsiteY30" fmla="*/ 291200 h 1889432"/>
                        <a:gd name="connsiteX31" fmla="*/ 1492325 w 1889478"/>
                        <a:gd name="connsiteY31" fmla="*/ 214793 h 1889432"/>
                        <a:gd name="connsiteX32" fmla="*/ 1549248 w 1889478"/>
                        <a:gd name="connsiteY32" fmla="*/ 214279 h 1889432"/>
                        <a:gd name="connsiteX33" fmla="*/ 1664121 w 1889478"/>
                        <a:gd name="connsiteY33" fmla="*/ 327092 h 1889432"/>
                        <a:gd name="connsiteX34" fmla="*/ 1664636 w 1889478"/>
                        <a:gd name="connsiteY34" fmla="*/ 384015 h 1889432"/>
                        <a:gd name="connsiteX35" fmla="*/ 1590339 w 1889478"/>
                        <a:gd name="connsiteY35" fmla="*/ 459669 h 1889432"/>
                        <a:gd name="connsiteX36" fmla="*/ 1596041 w 1889478"/>
                        <a:gd name="connsiteY36" fmla="*/ 466515 h 1889432"/>
                        <a:gd name="connsiteX37" fmla="*/ 1694684 w 1889478"/>
                        <a:gd name="connsiteY37" fmla="*/ 644485 h 1889432"/>
                        <a:gd name="connsiteX38" fmla="*/ 1739955 w 1889478"/>
                        <a:gd name="connsiteY38" fmla="*/ 801725 h 1889432"/>
                        <a:gd name="connsiteX39" fmla="*/ 1742870 w 1889478"/>
                        <a:gd name="connsiteY39" fmla="*/ 824181 h 1889432"/>
                        <a:gd name="connsiteX40" fmla="*/ 1849237 w 1889478"/>
                        <a:gd name="connsiteY40" fmla="*/ 824211 h 1889432"/>
                        <a:gd name="connsiteX41" fmla="*/ 1889478 w 1889478"/>
                        <a:gd name="connsiteY41" fmla="*/ 864474 h 1889432"/>
                        <a:gd name="connsiteX42" fmla="*/ 1889433 w 1889478"/>
                        <a:gd name="connsiteY42" fmla="*/ 1025480 h 1889432"/>
                        <a:gd name="connsiteX43" fmla="*/ 1849170 w 1889478"/>
                        <a:gd name="connsiteY43" fmla="*/ 1065721 h 1889432"/>
                        <a:gd name="connsiteX44" fmla="*/ 1742695 w 1889478"/>
                        <a:gd name="connsiteY44" fmla="*/ 1065691 h 1889432"/>
                        <a:gd name="connsiteX45" fmla="*/ 1734468 w 1889478"/>
                        <a:gd name="connsiteY45" fmla="*/ 1115061 h 1889432"/>
                        <a:gd name="connsiteX46" fmla="*/ 1623713 w 1889478"/>
                        <a:gd name="connsiteY46" fmla="*/ 1382500 h 1889432"/>
                        <a:gd name="connsiteX47" fmla="*/ 1593066 w 1889478"/>
                        <a:gd name="connsiteY47" fmla="*/ 1424351 h 1889432"/>
                        <a:gd name="connsiteX48" fmla="*/ 1668655 w 1889478"/>
                        <a:gd name="connsiteY48" fmla="*/ 1500219 h 1889432"/>
                        <a:gd name="connsiteX49" fmla="*/ 1668550 w 1889478"/>
                        <a:gd name="connsiteY49" fmla="*/ 1557144 h 1889432"/>
                        <a:gd name="connsiteX50" fmla="*/ 1554491 w 1889478"/>
                        <a:gd name="connsiteY50" fmla="*/ 1670782 h 1889432"/>
                        <a:gd name="connsiteX51" fmla="*/ 1497566 w 1889478"/>
                        <a:gd name="connsiteY51" fmla="*/ 1670677 h 1889432"/>
                        <a:gd name="connsiteX52" fmla="*/ 1423072 w 1889478"/>
                        <a:gd name="connsiteY52" fmla="*/ 1595908 h 1889432"/>
                        <a:gd name="connsiteX53" fmla="*/ 1422941 w 1889478"/>
                        <a:gd name="connsiteY53" fmla="*/ 1596018 h 1889432"/>
                        <a:gd name="connsiteX54" fmla="*/ 1244970 w 1889478"/>
                        <a:gd name="connsiteY54" fmla="*/ 1694661 h 1889432"/>
                        <a:gd name="connsiteX55" fmla="*/ 1087731 w 1889478"/>
                        <a:gd name="connsiteY55" fmla="*/ 1739931 h 1889432"/>
                        <a:gd name="connsiteX56" fmla="*/ 1065494 w 1889478"/>
                        <a:gd name="connsiteY56" fmla="*/ 1742819 h 1889432"/>
                        <a:gd name="connsiteX57" fmla="*/ 1065494 w 1889478"/>
                        <a:gd name="connsiteY57" fmla="*/ 1849180 h 1889432"/>
                        <a:gd name="connsiteX58" fmla="*/ 1025242 w 1889478"/>
                        <a:gd name="connsiteY58" fmla="*/ 1889432 h 1889432"/>
                        <a:gd name="connsiteX59" fmla="*/ 864236 w 1889478"/>
                        <a:gd name="connsiteY59" fmla="*/ 1889432 h 1889432"/>
                        <a:gd name="connsiteX60" fmla="*/ 823984 w 1889478"/>
                        <a:gd name="connsiteY60" fmla="*/ 1849180 h 1889432"/>
                        <a:gd name="connsiteX61" fmla="*/ 823984 w 1889478"/>
                        <a:gd name="connsiteY61" fmla="*/ 1742708 h 1889432"/>
                        <a:gd name="connsiteX62" fmla="*/ 774394 w 1889478"/>
                        <a:gd name="connsiteY62" fmla="*/ 1734444 h 1889432"/>
                        <a:gd name="connsiteX63" fmla="*/ 506955 w 1889478"/>
                        <a:gd name="connsiteY63" fmla="*/ 1623690 h 1889432"/>
                        <a:gd name="connsiteX64" fmla="*/ 472190 w 1889478"/>
                        <a:gd name="connsiteY64" fmla="*/ 1598233 h 1889432"/>
                        <a:gd name="connsiteX65" fmla="*/ 397154 w 1889478"/>
                        <a:gd name="connsiteY65" fmla="*/ 1674639 h 1889432"/>
                        <a:gd name="connsiteX66" fmla="*/ 340230 w 1889478"/>
                        <a:gd name="connsiteY66" fmla="*/ 1675153 h 1889432"/>
                        <a:gd name="connsiteX67" fmla="*/ 225357 w 1889478"/>
                        <a:gd name="connsiteY67" fmla="*/ 1562340 h 1889432"/>
                        <a:gd name="connsiteX68" fmla="*/ 216395 w 1889478"/>
                        <a:gd name="connsiteY68" fmla="*/ 1549105 h 1889432"/>
                        <a:gd name="connsiteX69" fmla="*/ 224842 w 1889478"/>
                        <a:gd name="connsiteY69" fmla="*/ 1505417 h 1889432"/>
                        <a:gd name="connsiteX70" fmla="*/ 299139 w 1889478"/>
                        <a:gd name="connsiteY70" fmla="*/ 1429764 h 1889432"/>
                        <a:gd name="connsiteX71" fmla="*/ 293436 w 1889478"/>
                        <a:gd name="connsiteY71" fmla="*/ 1422918 h 1889432"/>
                        <a:gd name="connsiteX72" fmla="*/ 194794 w 1889478"/>
                        <a:gd name="connsiteY72" fmla="*/ 1244948 h 1889432"/>
                        <a:gd name="connsiteX73" fmla="*/ 149523 w 1889478"/>
                        <a:gd name="connsiteY73" fmla="*/ 1087708 h 1889432"/>
                        <a:gd name="connsiteX74" fmla="*/ 146607 w 1889478"/>
                        <a:gd name="connsiteY74" fmla="*/ 1065251 h 1889432"/>
                        <a:gd name="connsiteX75" fmla="*/ 40241 w 1889478"/>
                        <a:gd name="connsiteY75" fmla="*/ 1065221 h 1889432"/>
                        <a:gd name="connsiteX76" fmla="*/ 3159 w 1889478"/>
                        <a:gd name="connsiteY76" fmla="*/ 1040627 h 188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889478" h="1889432">
                          <a:moveTo>
                            <a:pt x="430590" y="1161907"/>
                          </a:moveTo>
                          <a:cubicBezTo>
                            <a:pt x="515299" y="1362175"/>
                            <a:pt x="713608" y="1502697"/>
                            <a:pt x="944738" y="1502698"/>
                          </a:cubicBezTo>
                          <a:cubicBezTo>
                            <a:pt x="1252912" y="1502697"/>
                            <a:pt x="1502736" y="1252881"/>
                            <a:pt x="1502736" y="944716"/>
                          </a:cubicBezTo>
                          <a:cubicBezTo>
                            <a:pt x="1502736" y="636552"/>
                            <a:pt x="1252912" y="386735"/>
                            <a:pt x="944738" y="386735"/>
                          </a:cubicBezTo>
                          <a:cubicBezTo>
                            <a:pt x="636564" y="386735"/>
                            <a:pt x="386740" y="636552"/>
                            <a:pt x="386740" y="944716"/>
                          </a:cubicBezTo>
                          <a:cubicBezTo>
                            <a:pt x="386741" y="1021757"/>
                            <a:pt x="402354" y="1095152"/>
                            <a:pt x="430590" y="1161907"/>
                          </a:cubicBezTo>
                          <a:close/>
                          <a:moveTo>
                            <a:pt x="3159" y="1040627"/>
                          </a:moveTo>
                          <a:cubicBezTo>
                            <a:pt x="1123" y="1035811"/>
                            <a:pt x="-1" y="1030516"/>
                            <a:pt x="0" y="1024958"/>
                          </a:cubicBezTo>
                          <a:lnTo>
                            <a:pt x="45" y="863952"/>
                          </a:lnTo>
                          <a:cubicBezTo>
                            <a:pt x="51" y="841722"/>
                            <a:pt x="18077" y="823705"/>
                            <a:pt x="40308" y="823712"/>
                          </a:cubicBezTo>
                          <a:lnTo>
                            <a:pt x="146783" y="823741"/>
                          </a:lnTo>
                          <a:lnTo>
                            <a:pt x="155011" y="774371"/>
                          </a:lnTo>
                          <a:cubicBezTo>
                            <a:pt x="175601" y="679332"/>
                            <a:pt x="213181" y="588639"/>
                            <a:pt x="265764" y="506932"/>
                          </a:cubicBezTo>
                          <a:lnTo>
                            <a:pt x="296411" y="465081"/>
                          </a:lnTo>
                          <a:lnTo>
                            <a:pt x="220824" y="389213"/>
                          </a:lnTo>
                          <a:cubicBezTo>
                            <a:pt x="205133" y="373465"/>
                            <a:pt x="205180" y="347979"/>
                            <a:pt x="220929" y="332288"/>
                          </a:cubicBezTo>
                          <a:lnTo>
                            <a:pt x="334987" y="218651"/>
                          </a:lnTo>
                          <a:cubicBezTo>
                            <a:pt x="350735" y="202960"/>
                            <a:pt x="376221" y="203007"/>
                            <a:pt x="391912" y="218755"/>
                          </a:cubicBezTo>
                          <a:lnTo>
                            <a:pt x="466406" y="293524"/>
                          </a:lnTo>
                          <a:lnTo>
                            <a:pt x="466537" y="293415"/>
                          </a:lnTo>
                          <a:cubicBezTo>
                            <a:pt x="520272" y="254019"/>
                            <a:pt x="579791" y="220680"/>
                            <a:pt x="644507" y="194771"/>
                          </a:cubicBezTo>
                          <a:cubicBezTo>
                            <a:pt x="696281" y="174045"/>
                            <a:pt x="748928" y="159055"/>
                            <a:pt x="801747" y="149501"/>
                          </a:cubicBezTo>
                          <a:lnTo>
                            <a:pt x="823984" y="146614"/>
                          </a:lnTo>
                          <a:lnTo>
                            <a:pt x="823984" y="40252"/>
                          </a:lnTo>
                          <a:cubicBezTo>
                            <a:pt x="823984" y="18021"/>
                            <a:pt x="842005" y="0"/>
                            <a:pt x="864236" y="0"/>
                          </a:cubicBezTo>
                          <a:lnTo>
                            <a:pt x="1025242" y="0"/>
                          </a:lnTo>
                          <a:cubicBezTo>
                            <a:pt x="1047473" y="0"/>
                            <a:pt x="1065494" y="18022"/>
                            <a:pt x="1065494" y="40252"/>
                          </a:cubicBezTo>
                          <a:lnTo>
                            <a:pt x="1065494" y="146725"/>
                          </a:lnTo>
                          <a:lnTo>
                            <a:pt x="1115084" y="154989"/>
                          </a:lnTo>
                          <a:cubicBezTo>
                            <a:pt x="1210123" y="175580"/>
                            <a:pt x="1300816" y="213159"/>
                            <a:pt x="1382523" y="265743"/>
                          </a:cubicBezTo>
                          <a:lnTo>
                            <a:pt x="1417288" y="291200"/>
                          </a:lnTo>
                          <a:lnTo>
                            <a:pt x="1492325" y="214793"/>
                          </a:lnTo>
                          <a:cubicBezTo>
                            <a:pt x="1507901" y="198932"/>
                            <a:pt x="1533386" y="198702"/>
                            <a:pt x="1549248" y="214279"/>
                          </a:cubicBezTo>
                          <a:lnTo>
                            <a:pt x="1664121" y="327092"/>
                          </a:lnTo>
                          <a:cubicBezTo>
                            <a:pt x="1679982" y="342669"/>
                            <a:pt x="1680213" y="368154"/>
                            <a:pt x="1664636" y="384015"/>
                          </a:cubicBezTo>
                          <a:lnTo>
                            <a:pt x="1590339" y="459669"/>
                          </a:lnTo>
                          <a:lnTo>
                            <a:pt x="1596041" y="466515"/>
                          </a:lnTo>
                          <a:cubicBezTo>
                            <a:pt x="1635437" y="520249"/>
                            <a:pt x="1668775" y="579769"/>
                            <a:pt x="1694684" y="644485"/>
                          </a:cubicBezTo>
                          <a:cubicBezTo>
                            <a:pt x="1715410" y="696258"/>
                            <a:pt x="1730400" y="748906"/>
                            <a:pt x="1739955" y="801725"/>
                          </a:cubicBezTo>
                          <a:lnTo>
                            <a:pt x="1742870" y="824181"/>
                          </a:lnTo>
                          <a:lnTo>
                            <a:pt x="1849237" y="824211"/>
                          </a:lnTo>
                          <a:cubicBezTo>
                            <a:pt x="1871467" y="824217"/>
                            <a:pt x="1889484" y="842243"/>
                            <a:pt x="1889478" y="864474"/>
                          </a:cubicBezTo>
                          <a:lnTo>
                            <a:pt x="1889433" y="1025480"/>
                          </a:lnTo>
                          <a:cubicBezTo>
                            <a:pt x="1889427" y="1047710"/>
                            <a:pt x="1871401" y="1065727"/>
                            <a:pt x="1849170" y="1065721"/>
                          </a:cubicBezTo>
                          <a:lnTo>
                            <a:pt x="1742695" y="1065691"/>
                          </a:lnTo>
                          <a:lnTo>
                            <a:pt x="1734468" y="1115061"/>
                          </a:lnTo>
                          <a:cubicBezTo>
                            <a:pt x="1713876" y="1210101"/>
                            <a:pt x="1676296" y="1300793"/>
                            <a:pt x="1623713" y="1382500"/>
                          </a:cubicBezTo>
                          <a:lnTo>
                            <a:pt x="1593066" y="1424351"/>
                          </a:lnTo>
                          <a:lnTo>
                            <a:pt x="1668655" y="1500219"/>
                          </a:lnTo>
                          <a:cubicBezTo>
                            <a:pt x="1684345" y="1515967"/>
                            <a:pt x="1684298" y="1541454"/>
                            <a:pt x="1668550" y="1557144"/>
                          </a:cubicBezTo>
                          <a:lnTo>
                            <a:pt x="1554491" y="1670782"/>
                          </a:lnTo>
                          <a:cubicBezTo>
                            <a:pt x="1538743" y="1686472"/>
                            <a:pt x="1513257" y="1686426"/>
                            <a:pt x="1497566" y="1670677"/>
                          </a:cubicBezTo>
                          <a:lnTo>
                            <a:pt x="1423072" y="1595908"/>
                          </a:lnTo>
                          <a:lnTo>
                            <a:pt x="1422941" y="1596018"/>
                          </a:lnTo>
                          <a:cubicBezTo>
                            <a:pt x="1369206" y="1635413"/>
                            <a:pt x="1309686" y="1668752"/>
                            <a:pt x="1244970" y="1694661"/>
                          </a:cubicBezTo>
                          <a:cubicBezTo>
                            <a:pt x="1193198" y="1715387"/>
                            <a:pt x="1140549" y="1730377"/>
                            <a:pt x="1087731" y="1739931"/>
                          </a:cubicBezTo>
                          <a:lnTo>
                            <a:pt x="1065494" y="1742819"/>
                          </a:lnTo>
                          <a:lnTo>
                            <a:pt x="1065494" y="1849180"/>
                          </a:lnTo>
                          <a:cubicBezTo>
                            <a:pt x="1065494" y="1871410"/>
                            <a:pt x="1047473" y="1889432"/>
                            <a:pt x="1025242" y="1889432"/>
                          </a:cubicBezTo>
                          <a:lnTo>
                            <a:pt x="864236" y="1889432"/>
                          </a:lnTo>
                          <a:cubicBezTo>
                            <a:pt x="842005" y="1889432"/>
                            <a:pt x="823984" y="1871410"/>
                            <a:pt x="823984" y="1849180"/>
                          </a:cubicBezTo>
                          <a:lnTo>
                            <a:pt x="823984" y="1742708"/>
                          </a:lnTo>
                          <a:lnTo>
                            <a:pt x="774394" y="1734444"/>
                          </a:lnTo>
                          <a:cubicBezTo>
                            <a:pt x="679354" y="1713853"/>
                            <a:pt x="588661" y="1676273"/>
                            <a:pt x="506955" y="1623690"/>
                          </a:cubicBezTo>
                          <a:lnTo>
                            <a:pt x="472190" y="1598233"/>
                          </a:lnTo>
                          <a:lnTo>
                            <a:pt x="397154" y="1674639"/>
                          </a:lnTo>
                          <a:cubicBezTo>
                            <a:pt x="381576" y="1690499"/>
                            <a:pt x="356092" y="1690730"/>
                            <a:pt x="340230" y="1675153"/>
                          </a:cubicBezTo>
                          <a:lnTo>
                            <a:pt x="225357" y="1562340"/>
                          </a:lnTo>
                          <a:cubicBezTo>
                            <a:pt x="221392" y="1558446"/>
                            <a:pt x="218404" y="1553933"/>
                            <a:pt x="216395" y="1549105"/>
                          </a:cubicBezTo>
                          <a:cubicBezTo>
                            <a:pt x="210368" y="1534622"/>
                            <a:pt x="213160" y="1517313"/>
                            <a:pt x="224842" y="1505417"/>
                          </a:cubicBezTo>
                          <a:lnTo>
                            <a:pt x="299139" y="1429764"/>
                          </a:lnTo>
                          <a:lnTo>
                            <a:pt x="293436" y="1422918"/>
                          </a:lnTo>
                          <a:cubicBezTo>
                            <a:pt x="254041" y="1369184"/>
                            <a:pt x="220702" y="1309663"/>
                            <a:pt x="194794" y="1244948"/>
                          </a:cubicBezTo>
                          <a:cubicBezTo>
                            <a:pt x="174067" y="1193175"/>
                            <a:pt x="159078" y="1140527"/>
                            <a:pt x="149523" y="1087708"/>
                          </a:cubicBezTo>
                          <a:lnTo>
                            <a:pt x="146607" y="1065251"/>
                          </a:lnTo>
                          <a:lnTo>
                            <a:pt x="40241" y="1065221"/>
                          </a:lnTo>
                          <a:cubicBezTo>
                            <a:pt x="23568" y="1065216"/>
                            <a:pt x="9266" y="1055076"/>
                            <a:pt x="3159" y="1040627"/>
                          </a:cubicBezTo>
                          <a:close/>
                        </a:path>
                      </a:pathLst>
                    </a:cu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Oval 33">
                      <a:extLst>
                        <a:ext uri="{FF2B5EF4-FFF2-40B4-BE49-F238E27FC236}">
                          <a16:creationId xmlns:a16="http://schemas.microsoft.com/office/drawing/2014/main" id="{E82EDC33-D335-04D3-6D23-CE8313D909FB}"/>
                        </a:ext>
                      </a:extLst>
                    </p:cNvPr>
                    <p:cNvSpPr/>
                    <p:nvPr/>
                  </p:nvSpPr>
                  <p:spPr>
                    <a:xfrm rot="6709086">
                      <a:off x="4410908" y="4728745"/>
                      <a:ext cx="618138" cy="618124"/>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grpSp>
        <p:sp>
          <p:nvSpPr>
            <p:cNvPr id="12" name="Freeform 334">
              <a:extLst>
                <a:ext uri="{FF2B5EF4-FFF2-40B4-BE49-F238E27FC236}">
                  <a16:creationId xmlns:a16="http://schemas.microsoft.com/office/drawing/2014/main" id="{FCAD4B4A-A4B2-193B-BC06-ED86D4318F61}"/>
                </a:ext>
              </a:extLst>
            </p:cNvPr>
            <p:cNvSpPr/>
            <p:nvPr/>
          </p:nvSpPr>
          <p:spPr>
            <a:xfrm>
              <a:off x="9454789" y="2466057"/>
              <a:ext cx="796323" cy="719466"/>
            </a:xfrm>
            <a:custGeom>
              <a:avLst/>
              <a:gdLst>
                <a:gd name="connsiteX0" fmla="*/ 434106 w 796322"/>
                <a:gd name="connsiteY0" fmla="*/ 391485 h 719466"/>
                <a:gd name="connsiteX1" fmla="*/ 439923 w 796322"/>
                <a:gd name="connsiteY1" fmla="*/ 393277 h 719466"/>
                <a:gd name="connsiteX2" fmla="*/ 446065 w 796322"/>
                <a:gd name="connsiteY2" fmla="*/ 414063 h 719466"/>
                <a:gd name="connsiteX3" fmla="*/ 429662 w 796322"/>
                <a:gd name="connsiteY3" fmla="*/ 444225 h 719466"/>
                <a:gd name="connsiteX4" fmla="*/ 459823 w 796322"/>
                <a:gd name="connsiteY4" fmla="*/ 460628 h 719466"/>
                <a:gd name="connsiteX5" fmla="*/ 465964 w 796322"/>
                <a:gd name="connsiteY5" fmla="*/ 481415 h 719466"/>
                <a:gd name="connsiteX6" fmla="*/ 445178 w 796322"/>
                <a:gd name="connsiteY6" fmla="*/ 487557 h 719466"/>
                <a:gd name="connsiteX7" fmla="*/ 415016 w 796322"/>
                <a:gd name="connsiteY7" fmla="*/ 471153 h 719466"/>
                <a:gd name="connsiteX8" fmla="*/ 398613 w 796322"/>
                <a:gd name="connsiteY8" fmla="*/ 501315 h 719466"/>
                <a:gd name="connsiteX9" fmla="*/ 377827 w 796322"/>
                <a:gd name="connsiteY9" fmla="*/ 507457 h 719466"/>
                <a:gd name="connsiteX10" fmla="*/ 371685 w 796322"/>
                <a:gd name="connsiteY10" fmla="*/ 486670 h 719466"/>
                <a:gd name="connsiteX11" fmla="*/ 388088 w 796322"/>
                <a:gd name="connsiteY11" fmla="*/ 456509 h 719466"/>
                <a:gd name="connsiteX12" fmla="*/ 357926 w 796322"/>
                <a:gd name="connsiteY12" fmla="*/ 440105 h 719466"/>
                <a:gd name="connsiteX13" fmla="*/ 351785 w 796322"/>
                <a:gd name="connsiteY13" fmla="*/ 419319 h 719466"/>
                <a:gd name="connsiteX14" fmla="*/ 372571 w 796322"/>
                <a:gd name="connsiteY14" fmla="*/ 413177 h 719466"/>
                <a:gd name="connsiteX15" fmla="*/ 402733 w 796322"/>
                <a:gd name="connsiteY15" fmla="*/ 429580 h 719466"/>
                <a:gd name="connsiteX16" fmla="*/ 419136 w 796322"/>
                <a:gd name="connsiteY16" fmla="*/ 399419 h 719466"/>
                <a:gd name="connsiteX17" fmla="*/ 434106 w 796322"/>
                <a:gd name="connsiteY17" fmla="*/ 391485 h 719466"/>
                <a:gd name="connsiteX18" fmla="*/ 432498 w 796322"/>
                <a:gd name="connsiteY18" fmla="*/ 262559 h 719466"/>
                <a:gd name="connsiteX19" fmla="*/ 518694 w 796322"/>
                <a:gd name="connsiteY19" fmla="*/ 263486 h 719466"/>
                <a:gd name="connsiteX20" fmla="*/ 523599 w 796322"/>
                <a:gd name="connsiteY20" fmla="*/ 283582 h 719466"/>
                <a:gd name="connsiteX21" fmla="*/ 481552 w 796322"/>
                <a:gd name="connsiteY21" fmla="*/ 355762 h 719466"/>
                <a:gd name="connsiteX22" fmla="*/ 456325 w 796322"/>
                <a:gd name="connsiteY22" fmla="*/ 355762 h 719466"/>
                <a:gd name="connsiteX23" fmla="*/ 443534 w 796322"/>
                <a:gd name="connsiteY23" fmla="*/ 333292 h 719466"/>
                <a:gd name="connsiteX24" fmla="*/ 426149 w 796322"/>
                <a:gd name="connsiteY24" fmla="*/ 342579 h 719466"/>
                <a:gd name="connsiteX25" fmla="*/ 317570 w 796322"/>
                <a:gd name="connsiteY25" fmla="*/ 376084 h 719466"/>
                <a:gd name="connsiteX26" fmla="*/ 197809 w 796322"/>
                <a:gd name="connsiteY26" fmla="*/ 454187 h 719466"/>
                <a:gd name="connsiteX27" fmla="*/ 182392 w 796322"/>
                <a:gd name="connsiteY27" fmla="*/ 425523 h 719466"/>
                <a:gd name="connsiteX28" fmla="*/ 308460 w 796322"/>
                <a:gd name="connsiteY28" fmla="*/ 348754 h 719466"/>
                <a:gd name="connsiteX29" fmla="*/ 427693 w 796322"/>
                <a:gd name="connsiteY29" fmla="*/ 307826 h 719466"/>
                <a:gd name="connsiteX30" fmla="*/ 428466 w 796322"/>
                <a:gd name="connsiteY30" fmla="*/ 306820 h 719466"/>
                <a:gd name="connsiteX31" fmla="*/ 412176 w 796322"/>
                <a:gd name="connsiteY31" fmla="*/ 278202 h 719466"/>
                <a:gd name="connsiteX32" fmla="*/ 432498 w 796322"/>
                <a:gd name="connsiteY32" fmla="*/ 262559 h 719466"/>
                <a:gd name="connsiteX33" fmla="*/ 252713 w 796322"/>
                <a:gd name="connsiteY33" fmla="*/ 200464 h 719466"/>
                <a:gd name="connsiteX34" fmla="*/ 203557 w 796322"/>
                <a:gd name="connsiteY34" fmla="*/ 249620 h 719466"/>
                <a:gd name="connsiteX35" fmla="*/ 252713 w 796322"/>
                <a:gd name="connsiteY35" fmla="*/ 298776 h 719466"/>
                <a:gd name="connsiteX36" fmla="*/ 301869 w 796322"/>
                <a:gd name="connsiteY36" fmla="*/ 249620 h 719466"/>
                <a:gd name="connsiteX37" fmla="*/ 252713 w 796322"/>
                <a:gd name="connsiteY37" fmla="*/ 200464 h 719466"/>
                <a:gd name="connsiteX38" fmla="*/ 58050 w 796322"/>
                <a:gd name="connsiteY38" fmla="*/ 181268 h 719466"/>
                <a:gd name="connsiteX39" fmla="*/ 93312 w 796322"/>
                <a:gd name="connsiteY39" fmla="*/ 181268 h 719466"/>
                <a:gd name="connsiteX40" fmla="*/ 93312 w 796322"/>
                <a:gd name="connsiteY40" fmla="*/ 520661 h 719466"/>
                <a:gd name="connsiteX41" fmla="*/ 120276 w 796322"/>
                <a:gd name="connsiteY41" fmla="*/ 547626 h 719466"/>
                <a:gd name="connsiteX42" fmla="*/ 676046 w 796322"/>
                <a:gd name="connsiteY42" fmla="*/ 547626 h 719466"/>
                <a:gd name="connsiteX43" fmla="*/ 703011 w 796322"/>
                <a:gd name="connsiteY43" fmla="*/ 520661 h 719466"/>
                <a:gd name="connsiteX44" fmla="*/ 703011 w 796322"/>
                <a:gd name="connsiteY44" fmla="*/ 181268 h 719466"/>
                <a:gd name="connsiteX45" fmla="*/ 738272 w 796322"/>
                <a:gd name="connsiteY45" fmla="*/ 181268 h 719466"/>
                <a:gd name="connsiteX46" fmla="*/ 738272 w 796322"/>
                <a:gd name="connsiteY46" fmla="*/ 517329 h 719466"/>
                <a:gd name="connsiteX47" fmla="*/ 674422 w 796322"/>
                <a:gd name="connsiteY47" fmla="*/ 581179 h 719466"/>
                <a:gd name="connsiteX48" fmla="*/ 444097 w 796322"/>
                <a:gd name="connsiteY48" fmla="*/ 581179 h 719466"/>
                <a:gd name="connsiteX49" fmla="*/ 546629 w 796322"/>
                <a:gd name="connsiteY49" fmla="*/ 686245 h 719466"/>
                <a:gd name="connsiteX50" fmla="*/ 546308 w 796322"/>
                <a:gd name="connsiteY50" fmla="*/ 712544 h 719466"/>
                <a:gd name="connsiteX51" fmla="*/ 520009 w 796322"/>
                <a:gd name="connsiteY51" fmla="*/ 712223 h 719466"/>
                <a:gd name="connsiteX52" fmla="*/ 415469 w 796322"/>
                <a:gd name="connsiteY52" fmla="*/ 605101 h 719466"/>
                <a:gd name="connsiteX53" fmla="*/ 415469 w 796322"/>
                <a:gd name="connsiteY53" fmla="*/ 700868 h 719466"/>
                <a:gd name="connsiteX54" fmla="*/ 396871 w 796322"/>
                <a:gd name="connsiteY54" fmla="*/ 719466 h 719466"/>
                <a:gd name="connsiteX55" fmla="*/ 378273 w 796322"/>
                <a:gd name="connsiteY55" fmla="*/ 700868 h 719466"/>
                <a:gd name="connsiteX56" fmla="*/ 378273 w 796322"/>
                <a:gd name="connsiteY56" fmla="*/ 609352 h 719466"/>
                <a:gd name="connsiteX57" fmla="*/ 276212 w 796322"/>
                <a:gd name="connsiteY57" fmla="*/ 712325 h 719466"/>
                <a:gd name="connsiteX58" fmla="*/ 249911 w 796322"/>
                <a:gd name="connsiteY58" fmla="*/ 712442 h 719466"/>
                <a:gd name="connsiteX59" fmla="*/ 249794 w 796322"/>
                <a:gd name="connsiteY59" fmla="*/ 686140 h 719466"/>
                <a:gd name="connsiteX60" fmla="*/ 353826 w 796322"/>
                <a:gd name="connsiteY60" fmla="*/ 581179 h 719466"/>
                <a:gd name="connsiteX61" fmla="*/ 121900 w 796322"/>
                <a:gd name="connsiteY61" fmla="*/ 581179 h 719466"/>
                <a:gd name="connsiteX62" fmla="*/ 58050 w 796322"/>
                <a:gd name="connsiteY62" fmla="*/ 517329 h 719466"/>
                <a:gd name="connsiteX63" fmla="*/ 252713 w 796322"/>
                <a:gd name="connsiteY63" fmla="*/ 180347 h 719466"/>
                <a:gd name="connsiteX64" fmla="*/ 321986 w 796322"/>
                <a:gd name="connsiteY64" fmla="*/ 249620 h 719466"/>
                <a:gd name="connsiteX65" fmla="*/ 252713 w 796322"/>
                <a:gd name="connsiteY65" fmla="*/ 318893 h 719466"/>
                <a:gd name="connsiteX66" fmla="*/ 183440 w 796322"/>
                <a:gd name="connsiteY66" fmla="*/ 249620 h 719466"/>
                <a:gd name="connsiteX67" fmla="*/ 252713 w 796322"/>
                <a:gd name="connsiteY67" fmla="*/ 180347 h 719466"/>
                <a:gd name="connsiteX68" fmla="*/ 47759 w 796322"/>
                <a:gd name="connsiteY68" fmla="*/ 64833 h 719466"/>
                <a:gd name="connsiteX69" fmla="*/ 748563 w 796322"/>
                <a:gd name="connsiteY69" fmla="*/ 64833 h 719466"/>
                <a:gd name="connsiteX70" fmla="*/ 796322 w 796322"/>
                <a:gd name="connsiteY70" fmla="*/ 112592 h 719466"/>
                <a:gd name="connsiteX71" fmla="*/ 748563 w 796322"/>
                <a:gd name="connsiteY71" fmla="*/ 160351 h 719466"/>
                <a:gd name="connsiteX72" fmla="*/ 47759 w 796322"/>
                <a:gd name="connsiteY72" fmla="*/ 160351 h 719466"/>
                <a:gd name="connsiteX73" fmla="*/ 0 w 796322"/>
                <a:gd name="connsiteY73" fmla="*/ 112592 h 719466"/>
                <a:gd name="connsiteX74" fmla="*/ 47759 w 796322"/>
                <a:gd name="connsiteY74" fmla="*/ 64833 h 719466"/>
                <a:gd name="connsiteX75" fmla="*/ 398162 w 796322"/>
                <a:gd name="connsiteY75" fmla="*/ 0 h 719466"/>
                <a:gd name="connsiteX76" fmla="*/ 431799 w 796322"/>
                <a:gd name="connsiteY76" fmla="*/ 33637 h 719466"/>
                <a:gd name="connsiteX77" fmla="*/ 431799 w 796322"/>
                <a:gd name="connsiteY77" fmla="*/ 43916 h 719466"/>
                <a:gd name="connsiteX78" fmla="*/ 364524 w 796322"/>
                <a:gd name="connsiteY78" fmla="*/ 43916 h 719466"/>
                <a:gd name="connsiteX79" fmla="*/ 364524 w 796322"/>
                <a:gd name="connsiteY79" fmla="*/ 33637 h 719466"/>
                <a:gd name="connsiteX80" fmla="*/ 398162 w 796322"/>
                <a:gd name="connsiteY80" fmla="*/ 0 h 719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796322" h="719466">
                  <a:moveTo>
                    <a:pt x="434106" y="391485"/>
                  </a:moveTo>
                  <a:cubicBezTo>
                    <a:pt x="436088" y="391679"/>
                    <a:pt x="438064" y="392266"/>
                    <a:pt x="439923" y="393277"/>
                  </a:cubicBezTo>
                  <a:cubicBezTo>
                    <a:pt x="447359" y="397321"/>
                    <a:pt x="450109" y="406627"/>
                    <a:pt x="446065" y="414063"/>
                  </a:cubicBezTo>
                  <a:lnTo>
                    <a:pt x="429662" y="444225"/>
                  </a:lnTo>
                  <a:lnTo>
                    <a:pt x="459823" y="460628"/>
                  </a:lnTo>
                  <a:cubicBezTo>
                    <a:pt x="467259" y="464672"/>
                    <a:pt x="470009" y="473978"/>
                    <a:pt x="465964" y="481415"/>
                  </a:cubicBezTo>
                  <a:cubicBezTo>
                    <a:pt x="461920" y="488851"/>
                    <a:pt x="452614" y="491601"/>
                    <a:pt x="445178" y="487557"/>
                  </a:cubicBezTo>
                  <a:lnTo>
                    <a:pt x="415016" y="471153"/>
                  </a:lnTo>
                  <a:lnTo>
                    <a:pt x="398613" y="501315"/>
                  </a:lnTo>
                  <a:cubicBezTo>
                    <a:pt x="394569" y="508751"/>
                    <a:pt x="385263" y="511501"/>
                    <a:pt x="377827" y="507457"/>
                  </a:cubicBezTo>
                  <a:cubicBezTo>
                    <a:pt x="370391" y="503412"/>
                    <a:pt x="367641" y="494106"/>
                    <a:pt x="371685" y="486670"/>
                  </a:cubicBezTo>
                  <a:lnTo>
                    <a:pt x="388088" y="456509"/>
                  </a:lnTo>
                  <a:lnTo>
                    <a:pt x="357926" y="440105"/>
                  </a:lnTo>
                  <a:cubicBezTo>
                    <a:pt x="350490" y="436061"/>
                    <a:pt x="347741" y="426755"/>
                    <a:pt x="351785" y="419319"/>
                  </a:cubicBezTo>
                  <a:cubicBezTo>
                    <a:pt x="355829" y="411883"/>
                    <a:pt x="365135" y="409133"/>
                    <a:pt x="372571" y="413177"/>
                  </a:cubicBezTo>
                  <a:lnTo>
                    <a:pt x="402733" y="429580"/>
                  </a:lnTo>
                  <a:lnTo>
                    <a:pt x="419136" y="399419"/>
                  </a:lnTo>
                  <a:cubicBezTo>
                    <a:pt x="422169" y="393842"/>
                    <a:pt x="428162" y="390901"/>
                    <a:pt x="434106" y="391485"/>
                  </a:cubicBezTo>
                  <a:close/>
                  <a:moveTo>
                    <a:pt x="432498" y="262559"/>
                  </a:moveTo>
                  <a:lnTo>
                    <a:pt x="518694" y="263486"/>
                  </a:lnTo>
                  <a:cubicBezTo>
                    <a:pt x="528038" y="263877"/>
                    <a:pt x="531775" y="269876"/>
                    <a:pt x="523599" y="283582"/>
                  </a:cubicBezTo>
                  <a:lnTo>
                    <a:pt x="481552" y="355762"/>
                  </a:lnTo>
                  <a:cubicBezTo>
                    <a:pt x="471742" y="371179"/>
                    <a:pt x="466836" y="370478"/>
                    <a:pt x="456325" y="355762"/>
                  </a:cubicBezTo>
                  <a:lnTo>
                    <a:pt x="443534" y="333292"/>
                  </a:lnTo>
                  <a:lnTo>
                    <a:pt x="426149" y="342579"/>
                  </a:lnTo>
                  <a:cubicBezTo>
                    <a:pt x="370999" y="369933"/>
                    <a:pt x="331707" y="376066"/>
                    <a:pt x="317570" y="376084"/>
                  </a:cubicBezTo>
                  <a:cubicBezTo>
                    <a:pt x="235603" y="376190"/>
                    <a:pt x="220911" y="406429"/>
                    <a:pt x="197809" y="454187"/>
                  </a:cubicBezTo>
                  <a:cubicBezTo>
                    <a:pt x="187764" y="478503"/>
                    <a:pt x="153893" y="469883"/>
                    <a:pt x="182392" y="425523"/>
                  </a:cubicBezTo>
                  <a:cubicBezTo>
                    <a:pt x="204805" y="389146"/>
                    <a:pt x="221807" y="352609"/>
                    <a:pt x="308460" y="348754"/>
                  </a:cubicBezTo>
                  <a:cubicBezTo>
                    <a:pt x="325153" y="349499"/>
                    <a:pt x="397783" y="335594"/>
                    <a:pt x="427693" y="307826"/>
                  </a:cubicBezTo>
                  <a:lnTo>
                    <a:pt x="428466" y="306820"/>
                  </a:lnTo>
                  <a:lnTo>
                    <a:pt x="412176" y="278202"/>
                  </a:lnTo>
                  <a:cubicBezTo>
                    <a:pt x="406336" y="270418"/>
                    <a:pt x="408204" y="261232"/>
                    <a:pt x="432498" y="262559"/>
                  </a:cubicBezTo>
                  <a:close/>
                  <a:moveTo>
                    <a:pt x="252713" y="200464"/>
                  </a:moveTo>
                  <a:cubicBezTo>
                    <a:pt x="225565" y="200464"/>
                    <a:pt x="203557" y="222472"/>
                    <a:pt x="203557" y="249620"/>
                  </a:cubicBezTo>
                  <a:cubicBezTo>
                    <a:pt x="203557" y="276768"/>
                    <a:pt x="225565" y="298776"/>
                    <a:pt x="252713" y="298776"/>
                  </a:cubicBezTo>
                  <a:cubicBezTo>
                    <a:pt x="279861" y="298776"/>
                    <a:pt x="301869" y="276768"/>
                    <a:pt x="301869" y="249620"/>
                  </a:cubicBezTo>
                  <a:cubicBezTo>
                    <a:pt x="301869" y="222472"/>
                    <a:pt x="279861" y="200464"/>
                    <a:pt x="252713" y="200464"/>
                  </a:cubicBezTo>
                  <a:close/>
                  <a:moveTo>
                    <a:pt x="58050" y="181268"/>
                  </a:moveTo>
                  <a:lnTo>
                    <a:pt x="93312" y="181268"/>
                  </a:lnTo>
                  <a:lnTo>
                    <a:pt x="93312" y="520661"/>
                  </a:lnTo>
                  <a:cubicBezTo>
                    <a:pt x="93312" y="535553"/>
                    <a:pt x="105384" y="547626"/>
                    <a:pt x="120276" y="547626"/>
                  </a:cubicBezTo>
                  <a:lnTo>
                    <a:pt x="676046" y="547626"/>
                  </a:lnTo>
                  <a:cubicBezTo>
                    <a:pt x="690938" y="547626"/>
                    <a:pt x="703011" y="535553"/>
                    <a:pt x="703011" y="520661"/>
                  </a:cubicBezTo>
                  <a:lnTo>
                    <a:pt x="703011" y="181268"/>
                  </a:lnTo>
                  <a:lnTo>
                    <a:pt x="738272" y="181268"/>
                  </a:lnTo>
                  <a:lnTo>
                    <a:pt x="738272" y="517329"/>
                  </a:lnTo>
                  <a:cubicBezTo>
                    <a:pt x="738272" y="552593"/>
                    <a:pt x="709686" y="581179"/>
                    <a:pt x="674422" y="581179"/>
                  </a:cubicBezTo>
                  <a:lnTo>
                    <a:pt x="444097" y="581179"/>
                  </a:lnTo>
                  <a:lnTo>
                    <a:pt x="546629" y="686245"/>
                  </a:lnTo>
                  <a:cubicBezTo>
                    <a:pt x="553803" y="693596"/>
                    <a:pt x="553659" y="705371"/>
                    <a:pt x="546308" y="712544"/>
                  </a:cubicBezTo>
                  <a:cubicBezTo>
                    <a:pt x="538958" y="719718"/>
                    <a:pt x="527183" y="719574"/>
                    <a:pt x="520009" y="712223"/>
                  </a:cubicBezTo>
                  <a:lnTo>
                    <a:pt x="415469" y="605101"/>
                  </a:lnTo>
                  <a:lnTo>
                    <a:pt x="415469" y="700868"/>
                  </a:lnTo>
                  <a:cubicBezTo>
                    <a:pt x="415469" y="711140"/>
                    <a:pt x="407143" y="719466"/>
                    <a:pt x="396871" y="719466"/>
                  </a:cubicBezTo>
                  <a:cubicBezTo>
                    <a:pt x="386600" y="719466"/>
                    <a:pt x="378273" y="711140"/>
                    <a:pt x="378273" y="700868"/>
                  </a:cubicBezTo>
                  <a:lnTo>
                    <a:pt x="378273" y="609352"/>
                  </a:lnTo>
                  <a:lnTo>
                    <a:pt x="276212" y="712325"/>
                  </a:lnTo>
                  <a:cubicBezTo>
                    <a:pt x="268982" y="719620"/>
                    <a:pt x="257206" y="719672"/>
                    <a:pt x="249911" y="712442"/>
                  </a:cubicBezTo>
                  <a:cubicBezTo>
                    <a:pt x="242616" y="705211"/>
                    <a:pt x="242563" y="693436"/>
                    <a:pt x="249794" y="686140"/>
                  </a:cubicBezTo>
                  <a:lnTo>
                    <a:pt x="353826" y="581179"/>
                  </a:lnTo>
                  <a:lnTo>
                    <a:pt x="121900" y="581179"/>
                  </a:lnTo>
                  <a:cubicBezTo>
                    <a:pt x="86636" y="581179"/>
                    <a:pt x="58050" y="552593"/>
                    <a:pt x="58050" y="517329"/>
                  </a:cubicBezTo>
                  <a:close/>
                  <a:moveTo>
                    <a:pt x="252713" y="180347"/>
                  </a:moveTo>
                  <a:cubicBezTo>
                    <a:pt x="290971" y="180347"/>
                    <a:pt x="321986" y="211362"/>
                    <a:pt x="321986" y="249620"/>
                  </a:cubicBezTo>
                  <a:cubicBezTo>
                    <a:pt x="321986" y="287878"/>
                    <a:pt x="290971" y="318893"/>
                    <a:pt x="252713" y="318893"/>
                  </a:cubicBezTo>
                  <a:cubicBezTo>
                    <a:pt x="214455" y="318893"/>
                    <a:pt x="183440" y="287878"/>
                    <a:pt x="183440" y="249620"/>
                  </a:cubicBezTo>
                  <a:cubicBezTo>
                    <a:pt x="183440" y="211362"/>
                    <a:pt x="214455" y="180347"/>
                    <a:pt x="252713" y="180347"/>
                  </a:cubicBezTo>
                  <a:close/>
                  <a:moveTo>
                    <a:pt x="47759" y="64833"/>
                  </a:moveTo>
                  <a:lnTo>
                    <a:pt x="748563" y="64833"/>
                  </a:lnTo>
                  <a:cubicBezTo>
                    <a:pt x="774940" y="64833"/>
                    <a:pt x="796322" y="86215"/>
                    <a:pt x="796322" y="112592"/>
                  </a:cubicBezTo>
                  <a:cubicBezTo>
                    <a:pt x="796322" y="138969"/>
                    <a:pt x="774940" y="160351"/>
                    <a:pt x="748563" y="160351"/>
                  </a:cubicBezTo>
                  <a:lnTo>
                    <a:pt x="47759" y="160351"/>
                  </a:lnTo>
                  <a:cubicBezTo>
                    <a:pt x="21382" y="160351"/>
                    <a:pt x="0" y="138969"/>
                    <a:pt x="0" y="112592"/>
                  </a:cubicBezTo>
                  <a:cubicBezTo>
                    <a:pt x="0" y="86215"/>
                    <a:pt x="21382" y="64833"/>
                    <a:pt x="47759" y="64833"/>
                  </a:cubicBezTo>
                  <a:close/>
                  <a:moveTo>
                    <a:pt x="398162" y="0"/>
                  </a:moveTo>
                  <a:cubicBezTo>
                    <a:pt x="416739" y="0"/>
                    <a:pt x="431799" y="15060"/>
                    <a:pt x="431799" y="33637"/>
                  </a:cubicBezTo>
                  <a:lnTo>
                    <a:pt x="431799" y="43916"/>
                  </a:lnTo>
                  <a:lnTo>
                    <a:pt x="364524" y="43916"/>
                  </a:lnTo>
                  <a:lnTo>
                    <a:pt x="364524" y="33637"/>
                  </a:lnTo>
                  <a:cubicBezTo>
                    <a:pt x="364524" y="15060"/>
                    <a:pt x="379584" y="0"/>
                    <a:pt x="398162" y="0"/>
                  </a:cubicBezTo>
                  <a:close/>
                </a:path>
              </a:pathLst>
            </a:custGeom>
            <a:solidFill>
              <a:sysClr val="window" lastClr="FFFFF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82" name="Text Placeholder 1">
            <a:extLst>
              <a:ext uri="{FF2B5EF4-FFF2-40B4-BE49-F238E27FC236}">
                <a16:creationId xmlns:a16="http://schemas.microsoft.com/office/drawing/2014/main" id="{5A395FD5-0FE5-CB18-DAFF-657167265C79}"/>
              </a:ext>
            </a:extLst>
          </p:cNvPr>
          <p:cNvSpPr>
            <a:spLocks noGrp="1"/>
          </p:cNvSpPr>
          <p:nvPr>
            <p:ph type="body" sz="quarter" idx="14"/>
          </p:nvPr>
        </p:nvSpPr>
        <p:spPr>
          <a:xfrm>
            <a:off x="264400" y="223552"/>
            <a:ext cx="10172700" cy="480437"/>
          </a:xfrm>
        </p:spPr>
        <p:txBody>
          <a:bodyPr/>
          <a:lstStyle/>
          <a:p>
            <a:r>
              <a:rPr lang="en-US">
                <a:latin typeface="+mn-lt"/>
              </a:rPr>
              <a:t>Architect a </a:t>
            </a:r>
            <a:r>
              <a:rPr lang="en-US" i="1">
                <a:latin typeface="+mn-lt"/>
              </a:rPr>
              <a:t>New Workplace Design</a:t>
            </a:r>
          </a:p>
        </p:txBody>
      </p:sp>
      <p:pic>
        <p:nvPicPr>
          <p:cNvPr id="83" name="Picture 82">
            <a:extLst>
              <a:ext uri="{FF2B5EF4-FFF2-40B4-BE49-F238E27FC236}">
                <a16:creationId xmlns:a16="http://schemas.microsoft.com/office/drawing/2014/main" id="{6C907144-DBA5-2D40-EDB5-C9D1CE20A9B9}"/>
              </a:ext>
            </a:extLst>
          </p:cNvPr>
          <p:cNvPicPr>
            <a:picLocks noChangeAspect="1"/>
          </p:cNvPicPr>
          <p:nvPr/>
        </p:nvPicPr>
        <p:blipFill>
          <a:blip r:embed="rId3"/>
          <a:stretch>
            <a:fillRect/>
          </a:stretch>
        </p:blipFill>
        <p:spPr>
          <a:xfrm>
            <a:off x="9454192" y="6388326"/>
            <a:ext cx="2639797" cy="445047"/>
          </a:xfrm>
          <a:prstGeom prst="rect">
            <a:avLst/>
          </a:prstGeom>
        </p:spPr>
      </p:pic>
      <p:sp>
        <p:nvSpPr>
          <p:cNvPr id="85" name="Freeform 1357">
            <a:extLst>
              <a:ext uri="{FF2B5EF4-FFF2-40B4-BE49-F238E27FC236}">
                <a16:creationId xmlns:a16="http://schemas.microsoft.com/office/drawing/2014/main" id="{BB2D16F7-6F61-4C45-29CF-7C73082AB7A5}"/>
              </a:ext>
            </a:extLst>
          </p:cNvPr>
          <p:cNvSpPr>
            <a:spLocks/>
          </p:cNvSpPr>
          <p:nvPr/>
        </p:nvSpPr>
        <p:spPr bwMode="auto">
          <a:xfrm rot="19856605">
            <a:off x="4702201" y="1927785"/>
            <a:ext cx="223512" cy="62300"/>
          </a:xfrm>
          <a:prstGeom prst="roundRect">
            <a:avLst>
              <a:gd name="adj" fmla="val 50000"/>
            </a:avLst>
          </a:prstGeom>
          <a:solidFill>
            <a:schemeClr val="bg1"/>
          </a:solidFill>
          <a:ln w="0">
            <a:noFill/>
            <a:prstDash val="solid"/>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1357">
            <a:extLst>
              <a:ext uri="{FF2B5EF4-FFF2-40B4-BE49-F238E27FC236}">
                <a16:creationId xmlns:a16="http://schemas.microsoft.com/office/drawing/2014/main" id="{BB77AF8F-466A-AB91-A51A-F71668862E0D}"/>
              </a:ext>
            </a:extLst>
          </p:cNvPr>
          <p:cNvSpPr>
            <a:spLocks/>
          </p:cNvSpPr>
          <p:nvPr/>
        </p:nvSpPr>
        <p:spPr bwMode="auto">
          <a:xfrm>
            <a:off x="4701137" y="2084844"/>
            <a:ext cx="187805" cy="62300"/>
          </a:xfrm>
          <a:prstGeom prst="roundRect">
            <a:avLst>
              <a:gd name="adj" fmla="val 38892"/>
            </a:avLst>
          </a:prstGeom>
          <a:solidFill>
            <a:schemeClr val="bg1"/>
          </a:solidFill>
          <a:ln w="0">
            <a:noFill/>
            <a:prstDash val="solid"/>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1357">
            <a:extLst>
              <a:ext uri="{FF2B5EF4-FFF2-40B4-BE49-F238E27FC236}">
                <a16:creationId xmlns:a16="http://schemas.microsoft.com/office/drawing/2014/main" id="{29847D57-3F55-6A84-A745-1DF3308BA203}"/>
              </a:ext>
            </a:extLst>
          </p:cNvPr>
          <p:cNvSpPr>
            <a:spLocks/>
          </p:cNvSpPr>
          <p:nvPr/>
        </p:nvSpPr>
        <p:spPr bwMode="auto">
          <a:xfrm rot="1860000">
            <a:off x="4701219" y="2241903"/>
            <a:ext cx="223512" cy="62300"/>
          </a:xfrm>
          <a:prstGeom prst="roundRect">
            <a:avLst>
              <a:gd name="adj" fmla="val 38892"/>
            </a:avLst>
          </a:prstGeom>
          <a:solidFill>
            <a:schemeClr val="bg1"/>
          </a:solidFill>
          <a:ln w="0">
            <a:noFill/>
            <a:prstDash val="solid"/>
            <a:round/>
            <a:headEnd/>
            <a:tailEnd/>
          </a:ln>
          <a:effectLst/>
        </p:spPr>
        <p:txBody>
          <a:bodyPr vert="horz" wrap="square" lIns="91440" tIns="45720" rIns="91440" bIns="45720"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300">
            <a:extLst>
              <a:ext uri="{FF2B5EF4-FFF2-40B4-BE49-F238E27FC236}">
                <a16:creationId xmlns:a16="http://schemas.microsoft.com/office/drawing/2014/main" id="{599C41BE-B3A9-75BA-9A30-98169F64E1E3}"/>
              </a:ext>
            </a:extLst>
          </p:cNvPr>
          <p:cNvSpPr/>
          <p:nvPr/>
        </p:nvSpPr>
        <p:spPr>
          <a:xfrm rot="16200000">
            <a:off x="4281939" y="1944383"/>
            <a:ext cx="495940" cy="347239"/>
          </a:xfrm>
          <a:custGeom>
            <a:avLst/>
            <a:gdLst>
              <a:gd name="connsiteX0" fmla="*/ 1507331 w 1507331"/>
              <a:gd name="connsiteY0" fmla="*/ 1055373 h 1055373"/>
              <a:gd name="connsiteX1" fmla="*/ 0 w 1507331"/>
              <a:gd name="connsiteY1" fmla="*/ 1055373 h 1055373"/>
              <a:gd name="connsiteX2" fmla="*/ 368498 w 1507331"/>
              <a:gd name="connsiteY2" fmla="*/ 476728 h 1055373"/>
              <a:gd name="connsiteX3" fmla="*/ 375443 w 1507331"/>
              <a:gd name="connsiteY3" fmla="*/ 476728 h 1055373"/>
              <a:gd name="connsiteX4" fmla="*/ 375443 w 1507331"/>
              <a:gd name="connsiteY4" fmla="*/ 0 h 1055373"/>
              <a:gd name="connsiteX5" fmla="*/ 1134268 w 1507331"/>
              <a:gd name="connsiteY5" fmla="*/ 0 h 1055373"/>
              <a:gd name="connsiteX6" fmla="*/ 1134268 w 1507331"/>
              <a:gd name="connsiteY6" fmla="*/ 476728 h 1055373"/>
              <a:gd name="connsiteX7" fmla="*/ 1138833 w 1507331"/>
              <a:gd name="connsiteY7" fmla="*/ 476728 h 1055373"/>
              <a:gd name="connsiteX0" fmla="*/ 1507331 w 1507331"/>
              <a:gd name="connsiteY0" fmla="*/ 1055373 h 1055373"/>
              <a:gd name="connsiteX1" fmla="*/ 0 w 1507331"/>
              <a:gd name="connsiteY1" fmla="*/ 1055373 h 1055373"/>
              <a:gd name="connsiteX2" fmla="*/ 375443 w 1507331"/>
              <a:gd name="connsiteY2" fmla="*/ 476728 h 1055373"/>
              <a:gd name="connsiteX3" fmla="*/ 375443 w 1507331"/>
              <a:gd name="connsiteY3" fmla="*/ 0 h 1055373"/>
              <a:gd name="connsiteX4" fmla="*/ 1134268 w 1507331"/>
              <a:gd name="connsiteY4" fmla="*/ 0 h 1055373"/>
              <a:gd name="connsiteX5" fmla="*/ 1134268 w 1507331"/>
              <a:gd name="connsiteY5" fmla="*/ 476728 h 1055373"/>
              <a:gd name="connsiteX6" fmla="*/ 1138833 w 1507331"/>
              <a:gd name="connsiteY6" fmla="*/ 476728 h 1055373"/>
              <a:gd name="connsiteX7" fmla="*/ 1507331 w 1507331"/>
              <a:gd name="connsiteY7" fmla="*/ 1055373 h 1055373"/>
              <a:gd name="connsiteX0" fmla="*/ 1507331 w 1507331"/>
              <a:gd name="connsiteY0" fmla="*/ 1055373 h 1055373"/>
              <a:gd name="connsiteX1" fmla="*/ 0 w 1507331"/>
              <a:gd name="connsiteY1" fmla="*/ 1055373 h 1055373"/>
              <a:gd name="connsiteX2" fmla="*/ 375443 w 1507331"/>
              <a:gd name="connsiteY2" fmla="*/ 476728 h 1055373"/>
              <a:gd name="connsiteX3" fmla="*/ 375443 w 1507331"/>
              <a:gd name="connsiteY3" fmla="*/ 0 h 1055373"/>
              <a:gd name="connsiteX4" fmla="*/ 1134268 w 1507331"/>
              <a:gd name="connsiteY4" fmla="*/ 0 h 1055373"/>
              <a:gd name="connsiteX5" fmla="*/ 1134268 w 1507331"/>
              <a:gd name="connsiteY5" fmla="*/ 476728 h 1055373"/>
              <a:gd name="connsiteX6" fmla="*/ 1507331 w 1507331"/>
              <a:gd name="connsiteY6" fmla="*/ 1055373 h 105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7331" h="1055373">
                <a:moveTo>
                  <a:pt x="1507331" y="1055373"/>
                </a:moveTo>
                <a:lnTo>
                  <a:pt x="0" y="1055373"/>
                </a:lnTo>
                <a:lnTo>
                  <a:pt x="375443" y="476728"/>
                </a:lnTo>
                <a:lnTo>
                  <a:pt x="375443" y="0"/>
                </a:lnTo>
                <a:lnTo>
                  <a:pt x="1134268" y="0"/>
                </a:lnTo>
                <a:lnTo>
                  <a:pt x="1134268" y="476728"/>
                </a:lnTo>
                <a:lnTo>
                  <a:pt x="1507331" y="1055373"/>
                </a:lnTo>
                <a:close/>
              </a:path>
            </a:pathLst>
          </a:custGeom>
          <a:solidFill>
            <a:schemeClr val="bg1"/>
          </a:solidFill>
          <a:ln w="12700" cap="flat" cmpd="sng" algn="ctr">
            <a:noFill/>
            <a:prstDash val="solid"/>
            <a:miter lim="800000"/>
          </a:ln>
          <a:effectLst/>
        </p:spPr>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ED290F5B-AC39-8D7A-0899-D09EED300106}"/>
              </a:ext>
            </a:extLst>
          </p:cNvPr>
          <p:cNvSpPr/>
          <p:nvPr/>
        </p:nvSpPr>
        <p:spPr>
          <a:xfrm flipH="1">
            <a:off x="4179948" y="3890965"/>
            <a:ext cx="3059505" cy="1524007"/>
          </a:xfrm>
          <a:prstGeom prst="rect">
            <a:avLst/>
          </a:prstGeom>
          <a:noFill/>
        </p:spPr>
        <p:txBody>
          <a:bodyPr wrap="square">
            <a:spAutoFit/>
          </a:bodyPr>
          <a:lstStyle/>
          <a:p>
            <a:pPr marL="171450" indent="-171450">
              <a:lnSpc>
                <a:spcPct val="150000"/>
              </a:lnSpc>
              <a:buFont typeface="Arial" panose="020B0604020202020204" pitchFamily="34" charset="0"/>
              <a:buChar char="•"/>
            </a:pPr>
            <a:r>
              <a:rPr lang="en-US" sz="1600" kern="0">
                <a:solidFill>
                  <a:prstClr val="black">
                    <a:lumMod val="75000"/>
                    <a:lumOff val="25000"/>
                  </a:prstClr>
                </a:solidFill>
                <a:latin typeface="Arial" panose="020B0604020202020204" pitchFamily="34" charset="0"/>
                <a:cs typeface="Arial" panose="020B0604020202020204" pitchFamily="34" charset="0"/>
              </a:rPr>
              <a:t>Lighting matters</a:t>
            </a:r>
          </a:p>
          <a:p>
            <a:pPr marL="171450" indent="-171450">
              <a:lnSpc>
                <a:spcPct val="150000"/>
              </a:lnSpc>
              <a:buFont typeface="Arial" panose="020B0604020202020204" pitchFamily="34" charset="0"/>
              <a:buChar char="•"/>
            </a:pPr>
            <a:r>
              <a:rPr lang="en-US" sz="1600" kern="0">
                <a:solidFill>
                  <a:prstClr val="black">
                    <a:lumMod val="75000"/>
                    <a:lumOff val="25000"/>
                  </a:prstClr>
                </a:solidFill>
                <a:latin typeface="Arial" panose="020B0604020202020204" pitchFamily="34" charset="0"/>
                <a:cs typeface="Arial" panose="020B0604020202020204" pitchFamily="34" charset="0"/>
              </a:rPr>
              <a:t>Noise/Silence impacts focus</a:t>
            </a:r>
          </a:p>
          <a:p>
            <a:pPr marL="171450" indent="-171450">
              <a:lnSpc>
                <a:spcPct val="150000"/>
              </a:lnSpc>
              <a:buFont typeface="Arial" panose="020B0604020202020204" pitchFamily="34" charset="0"/>
              <a:buChar char="•"/>
            </a:pPr>
            <a:r>
              <a:rPr lang="en-US" sz="1600" kern="0">
                <a:solidFill>
                  <a:prstClr val="black">
                    <a:lumMod val="75000"/>
                    <a:lumOff val="25000"/>
                  </a:prstClr>
                </a:solidFill>
                <a:latin typeface="Arial" panose="020B0604020202020204" pitchFamily="34" charset="0"/>
                <a:cs typeface="Arial" panose="020B0604020202020204" pitchFamily="34" charset="0"/>
              </a:rPr>
              <a:t>Flexibility supports Performance</a:t>
            </a:r>
          </a:p>
        </p:txBody>
      </p:sp>
    </p:spTree>
    <p:extLst>
      <p:ext uri="{BB962C8B-B14F-4D97-AF65-F5344CB8AC3E}">
        <p14:creationId xmlns:p14="http://schemas.microsoft.com/office/powerpoint/2010/main" val="391816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5E605B1-5E4A-799D-2479-6DDDFC63FE4E}"/>
              </a:ext>
            </a:extLst>
          </p:cNvPr>
          <p:cNvPicPr>
            <a:picLocks noChangeAspect="1"/>
          </p:cNvPicPr>
          <p:nvPr/>
        </p:nvPicPr>
        <p:blipFill>
          <a:blip r:embed="rId3"/>
          <a:stretch>
            <a:fillRect/>
          </a:stretch>
        </p:blipFill>
        <p:spPr>
          <a:xfrm>
            <a:off x="-1" y="1272"/>
            <a:ext cx="12192001" cy="6856728"/>
          </a:xfrm>
          <a:prstGeom prst="rect">
            <a:avLst/>
          </a:prstGeom>
        </p:spPr>
      </p:pic>
      <p:sp>
        <p:nvSpPr>
          <p:cNvPr id="2" name="TextBox 1">
            <a:extLst>
              <a:ext uri="{FF2B5EF4-FFF2-40B4-BE49-F238E27FC236}">
                <a16:creationId xmlns:a16="http://schemas.microsoft.com/office/drawing/2014/main" id="{DDB3668D-E838-2CFC-3C9A-FF9B8FED5090}"/>
              </a:ext>
            </a:extLst>
          </p:cNvPr>
          <p:cNvSpPr txBox="1"/>
          <p:nvPr/>
        </p:nvSpPr>
        <p:spPr>
          <a:xfrm>
            <a:off x="178903" y="64604"/>
            <a:ext cx="7096539" cy="440120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AU" sz="2800" b="1" i="0" u="none" strike="noStrike" kern="0" cap="none" spc="0" normalizeH="0" baseline="0" noProof="0" dirty="0">
                <a:ln>
                  <a:noFill/>
                </a:ln>
                <a:solidFill>
                  <a:srgbClr val="20A8E8">
                    <a:lumMod val="50000"/>
                  </a:srgbClr>
                </a:solidFill>
                <a:effectLst/>
                <a:uLnTx/>
                <a:uFillTx/>
              </a:rPr>
              <a:t>Removing Barriers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2800" b="0" i="0" u="none" strike="noStrike" kern="0" cap="none" spc="0" normalizeH="0" baseline="0" noProof="0" dirty="0">
              <a:ln>
                <a:noFill/>
              </a:ln>
              <a:solidFill>
                <a:srgbClr val="20A8E8">
                  <a:lumMod val="50000"/>
                </a:srgbClr>
              </a:solidFill>
              <a:effectLst/>
              <a:uLnTx/>
              <a:uFillTx/>
            </a:endParaRPr>
          </a:p>
          <a:p>
            <a:pPr marL="1077913" marR="0" lvl="0" indent="-3619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0" cap="none" spc="0" normalizeH="0" baseline="0" noProof="0" dirty="0">
                <a:ln>
                  <a:noFill/>
                </a:ln>
                <a:solidFill>
                  <a:srgbClr val="20A8E8">
                    <a:lumMod val="50000"/>
                  </a:srgbClr>
                </a:solidFill>
                <a:effectLst/>
                <a:uLnTx/>
                <a:uFillTx/>
              </a:rPr>
              <a:t>Enables Contribution</a:t>
            </a:r>
          </a:p>
          <a:p>
            <a:pPr marL="1077913" marR="0" lvl="0" indent="-3619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0" cap="none" spc="0" normalizeH="0" baseline="0" noProof="0" dirty="0">
                <a:ln>
                  <a:noFill/>
                </a:ln>
                <a:solidFill>
                  <a:srgbClr val="20A8E8">
                    <a:lumMod val="50000"/>
                  </a:srgbClr>
                </a:solidFill>
                <a:effectLst/>
                <a:uLnTx/>
                <a:uFillTx/>
              </a:rPr>
              <a:t>Improves Focus</a:t>
            </a:r>
          </a:p>
          <a:p>
            <a:pPr marL="1077913" marR="0" lvl="0" indent="-3619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0" cap="none" spc="0" normalizeH="0" baseline="0" noProof="0" dirty="0">
                <a:ln>
                  <a:noFill/>
                </a:ln>
                <a:solidFill>
                  <a:srgbClr val="20A8E8">
                    <a:lumMod val="50000"/>
                  </a:srgbClr>
                </a:solidFill>
                <a:effectLst/>
                <a:uLnTx/>
                <a:uFillTx/>
              </a:rPr>
              <a:t>Unlocks Capability</a:t>
            </a:r>
          </a:p>
          <a:p>
            <a:pPr marL="1077913" marR="0" lvl="0" indent="-3619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0" cap="none" spc="0" normalizeH="0" baseline="0" noProof="0" dirty="0">
                <a:ln>
                  <a:noFill/>
                </a:ln>
                <a:solidFill>
                  <a:srgbClr val="20A8E8">
                    <a:lumMod val="50000"/>
                  </a:srgbClr>
                </a:solidFill>
                <a:effectLst/>
                <a:uLnTx/>
                <a:uFillTx/>
              </a:rPr>
              <a:t>Excellence becomes Achievable</a:t>
            </a:r>
          </a:p>
          <a:p>
            <a:pPr marL="1077913" marR="0" lvl="0" indent="-3619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0" cap="none" spc="0" normalizeH="0" baseline="0" noProof="0" dirty="0">
                <a:ln>
                  <a:noFill/>
                </a:ln>
                <a:solidFill>
                  <a:srgbClr val="20A8E8">
                    <a:lumMod val="50000"/>
                  </a:srgbClr>
                </a:solidFill>
                <a:effectLst/>
                <a:uLnTx/>
                <a:uFillTx/>
              </a:rPr>
              <a:t>Standards remain High</a:t>
            </a:r>
          </a:p>
          <a:p>
            <a:pPr marL="1077913" marR="0" lvl="0" indent="-3619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0" cap="none" spc="0" normalizeH="0" baseline="0" noProof="0" dirty="0">
                <a:ln>
                  <a:noFill/>
                </a:ln>
                <a:solidFill>
                  <a:srgbClr val="20A8E8">
                    <a:lumMod val="50000"/>
                  </a:srgbClr>
                </a:solidFill>
                <a:effectLst/>
                <a:uLnTx/>
                <a:uFillTx/>
              </a:rPr>
              <a:t>Expectations become Clear</a:t>
            </a:r>
          </a:p>
          <a:p>
            <a:pPr marL="1077913" marR="0" lvl="0" indent="-3619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0" cap="none" spc="0" normalizeH="0" baseline="0" noProof="0" dirty="0">
                <a:ln>
                  <a:noFill/>
                </a:ln>
                <a:solidFill>
                  <a:srgbClr val="20A8E8">
                    <a:lumMod val="50000"/>
                  </a:srgbClr>
                </a:solidFill>
                <a:effectLst/>
                <a:uLnTx/>
                <a:uFillTx/>
              </a:rPr>
              <a:t>Delivery becomes Consistent</a:t>
            </a:r>
          </a:p>
          <a:p>
            <a:pPr marL="1077913" marR="0" lvl="0" indent="-3619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800" b="0" i="0" u="none" strike="noStrike" kern="0" cap="none" spc="0" normalizeH="0" baseline="0" noProof="0" dirty="0">
                <a:ln>
                  <a:noFill/>
                </a:ln>
                <a:solidFill>
                  <a:srgbClr val="20A8E8">
                    <a:lumMod val="50000"/>
                  </a:srgbClr>
                </a:solidFill>
                <a:effectLst/>
                <a:uLnTx/>
                <a:uFillTx/>
              </a:rPr>
              <a:t>Measurement becomes clear</a:t>
            </a:r>
          </a:p>
        </p:txBody>
      </p:sp>
    </p:spTree>
    <p:extLst>
      <p:ext uri="{BB962C8B-B14F-4D97-AF65-F5344CB8AC3E}">
        <p14:creationId xmlns:p14="http://schemas.microsoft.com/office/powerpoint/2010/main" val="3015830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038FB-DE2C-7BBF-9F47-70B29D47867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85345ED-63DD-1D27-DCEB-27C54FB7D6F7}"/>
              </a:ext>
            </a:extLst>
          </p:cNvPr>
          <p:cNvSpPr>
            <a:spLocks noGrp="1"/>
          </p:cNvSpPr>
          <p:nvPr>
            <p:ph type="body" sz="quarter" idx="14"/>
          </p:nvPr>
        </p:nvSpPr>
        <p:spPr/>
        <p:txBody>
          <a:bodyPr/>
          <a:lstStyle/>
          <a:p>
            <a:r>
              <a:rPr lang="en-US">
                <a:latin typeface="+mn-lt"/>
              </a:rPr>
              <a:t>Your Development Plan</a:t>
            </a:r>
          </a:p>
        </p:txBody>
      </p:sp>
      <p:sp>
        <p:nvSpPr>
          <p:cNvPr id="4" name="Slide Number Placeholder 3">
            <a:extLst>
              <a:ext uri="{FF2B5EF4-FFF2-40B4-BE49-F238E27FC236}">
                <a16:creationId xmlns:a16="http://schemas.microsoft.com/office/drawing/2014/main" id="{B7160129-BE9C-86EF-A036-17C8662E13A3}"/>
              </a:ext>
            </a:extLst>
          </p:cNvPr>
          <p:cNvSpPr>
            <a:spLocks noGrp="1"/>
          </p:cNvSpPr>
          <p:nvPr>
            <p:ph type="sldNum" sz="quarter" idx="4"/>
          </p:nvPr>
        </p:nvSpPr>
        <p:spPr/>
        <p:txBody>
          <a:bodyPr/>
          <a:lstStyle/>
          <a:p>
            <a:pPr defTabSz="914103"/>
            <a:fld id="{95B7E756-53CD-436E-9922-3A38B2836629}" type="slidenum">
              <a:rPr lang="en-PH">
                <a:solidFill>
                  <a:srgbClr val="000000">
                    <a:tint val="75000"/>
                  </a:srgbClr>
                </a:solidFill>
                <a:latin typeface="Aptos" panose="02110004020202020204"/>
              </a:rPr>
              <a:pPr defTabSz="914103"/>
              <a:t>14</a:t>
            </a:fld>
            <a:endParaRPr lang="en-PH">
              <a:solidFill>
                <a:srgbClr val="000000">
                  <a:tint val="75000"/>
                </a:srgbClr>
              </a:solidFill>
              <a:latin typeface="Aptos" panose="02110004020202020204"/>
            </a:endParaRPr>
          </a:p>
        </p:txBody>
      </p:sp>
      <p:sp>
        <p:nvSpPr>
          <p:cNvPr id="31" name="Text Placeholder 2">
            <a:extLst>
              <a:ext uri="{FF2B5EF4-FFF2-40B4-BE49-F238E27FC236}">
                <a16:creationId xmlns:a16="http://schemas.microsoft.com/office/drawing/2014/main" id="{CA8B7E2D-6BCC-CCDD-FA1F-EE17D1FB4004}"/>
              </a:ext>
            </a:extLst>
          </p:cNvPr>
          <p:cNvSpPr txBox="1">
            <a:spLocks/>
          </p:cNvSpPr>
          <p:nvPr/>
        </p:nvSpPr>
        <p:spPr>
          <a:xfrm>
            <a:off x="571848" y="1286454"/>
            <a:ext cx="3355776" cy="4192106"/>
          </a:xfrm>
          <a:prstGeom prst="roundRect">
            <a:avLst>
              <a:gd name="adj" fmla="val 5911"/>
            </a:avLst>
          </a:prstGeom>
          <a:ln w="19050">
            <a:solidFill>
              <a:schemeClr val="accent2"/>
            </a:solidFill>
          </a:ln>
        </p:spPr>
        <p:txBody>
          <a:bodyPr vert="horz" lIns="287911" tIns="367087" rIns="287911" bIns="365647" rtlCol="0" anchor="t">
            <a:noAutofit/>
          </a:bodyPr>
          <a:lstStyle>
            <a:lvl1pPr marL="0" marR="0"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sz="1999" b="1" kern="1200">
                <a:solidFill>
                  <a:schemeClr val="accent1"/>
                </a:solidFill>
                <a:latin typeface="+mn-lt"/>
                <a:ea typeface="+mn-ea"/>
                <a:cs typeface="+mn-cs"/>
              </a:defRPr>
            </a:lvl1pPr>
            <a:lvl2pPr marL="0" marR="0"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sz="1400" kern="1200">
                <a:solidFill>
                  <a:schemeClr val="tx1"/>
                </a:solidFill>
                <a:latin typeface="+mn-lt"/>
                <a:ea typeface="+mn-ea"/>
                <a:cs typeface="+mn-cs"/>
              </a:defRPr>
            </a:lvl2pPr>
            <a:lvl3pPr marL="0" indent="0" algn="ctr" defTabSz="914103" rtl="0" eaLnBrk="1" latinLnBrk="0" hangingPunct="1">
              <a:lnSpc>
                <a:spcPct val="900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3pPr>
            <a:lvl4pPr marL="0" indent="0" algn="ctr"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4pPr>
            <a:lvl5pPr marL="0" indent="0" algn="ctr"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ctr" defTabSz="913806">
              <a:defRPr/>
            </a:pPr>
            <a:r>
              <a:rPr lang="en-AU" sz="6000">
                <a:solidFill>
                  <a:srgbClr val="20A8E8"/>
                </a:solidFill>
                <a:latin typeface="Aptos" panose="02110004020202020204"/>
              </a:rPr>
              <a:t>ONE</a:t>
            </a:r>
          </a:p>
          <a:p>
            <a:pPr defTabSz="913806">
              <a:defRPr/>
            </a:pPr>
            <a:endParaRPr lang="en-AU" sz="1998" b="0">
              <a:solidFill>
                <a:srgbClr val="0C5164"/>
              </a:solidFill>
              <a:latin typeface="Aptos" panose="02110004020202020204"/>
            </a:endParaRPr>
          </a:p>
          <a:p>
            <a:pPr defTabSz="913806">
              <a:defRPr/>
            </a:pPr>
            <a:endParaRPr lang="en-AU" sz="1998" b="0" i="1">
              <a:solidFill>
                <a:srgbClr val="000000">
                  <a:lumMod val="65000"/>
                  <a:lumOff val="35000"/>
                </a:srgbClr>
              </a:solidFill>
              <a:latin typeface="Aptos" panose="02110004020202020204"/>
            </a:endParaRPr>
          </a:p>
        </p:txBody>
      </p:sp>
      <p:pic>
        <p:nvPicPr>
          <p:cNvPr id="6" name="Picture 5">
            <a:extLst>
              <a:ext uri="{FF2B5EF4-FFF2-40B4-BE49-F238E27FC236}">
                <a16:creationId xmlns:a16="http://schemas.microsoft.com/office/drawing/2014/main" id="{7F1DB467-6695-0ECA-9834-E49B15B00C27}"/>
              </a:ext>
            </a:extLst>
          </p:cNvPr>
          <p:cNvPicPr>
            <a:picLocks noChangeAspect="1"/>
          </p:cNvPicPr>
          <p:nvPr/>
        </p:nvPicPr>
        <p:blipFill>
          <a:blip r:embed="rId3"/>
          <a:stretch>
            <a:fillRect/>
          </a:stretch>
        </p:blipFill>
        <p:spPr>
          <a:xfrm>
            <a:off x="9454192" y="6388326"/>
            <a:ext cx="2639797" cy="445047"/>
          </a:xfrm>
          <a:prstGeom prst="rect">
            <a:avLst/>
          </a:prstGeom>
        </p:spPr>
      </p:pic>
      <p:cxnSp>
        <p:nvCxnSpPr>
          <p:cNvPr id="5" name="Straight Connector 4">
            <a:extLst>
              <a:ext uri="{FF2B5EF4-FFF2-40B4-BE49-F238E27FC236}">
                <a16:creationId xmlns:a16="http://schemas.microsoft.com/office/drawing/2014/main" id="{61664E10-41F0-3FD7-DF79-AEB032FD455B}"/>
              </a:ext>
            </a:extLst>
          </p:cNvPr>
          <p:cNvCxnSpPr/>
          <p:nvPr/>
        </p:nvCxnSpPr>
        <p:spPr>
          <a:xfrm>
            <a:off x="1184424" y="3338481"/>
            <a:ext cx="2092687" cy="0"/>
          </a:xfrm>
          <a:prstGeom prst="line">
            <a:avLst/>
          </a:prstGeom>
          <a:ln w="41275">
            <a:solidFill>
              <a:srgbClr val="00CC99"/>
            </a:solidFill>
          </a:ln>
        </p:spPr>
        <p:style>
          <a:lnRef idx="3">
            <a:schemeClr val="accent5"/>
          </a:lnRef>
          <a:fillRef idx="0">
            <a:schemeClr val="accent5"/>
          </a:fillRef>
          <a:effectRef idx="2">
            <a:schemeClr val="accent5"/>
          </a:effectRef>
          <a:fontRef idx="minor">
            <a:schemeClr val="tx1"/>
          </a:fontRef>
        </p:style>
      </p:cxnSp>
      <p:sp>
        <p:nvSpPr>
          <p:cNvPr id="7" name="TextBox 6">
            <a:extLst>
              <a:ext uri="{FF2B5EF4-FFF2-40B4-BE49-F238E27FC236}">
                <a16:creationId xmlns:a16="http://schemas.microsoft.com/office/drawing/2014/main" id="{78990355-A85C-EE51-FB97-AB56C7269223}"/>
              </a:ext>
            </a:extLst>
          </p:cNvPr>
          <p:cNvSpPr txBox="1"/>
          <p:nvPr/>
        </p:nvSpPr>
        <p:spPr>
          <a:xfrm>
            <a:off x="699608" y="3964446"/>
            <a:ext cx="3154373" cy="584775"/>
          </a:xfrm>
          <a:prstGeom prst="rect">
            <a:avLst/>
          </a:prstGeom>
          <a:noFill/>
        </p:spPr>
        <p:txBody>
          <a:bodyPr wrap="square" rtlCol="0">
            <a:spAutoFit/>
          </a:bodyPr>
          <a:lstStyle/>
          <a:p>
            <a:pPr algn="ctr"/>
            <a:r>
              <a:rPr lang="en-AU" sz="3200" b="1">
                <a:solidFill>
                  <a:srgbClr val="FF0066"/>
                </a:solidFill>
              </a:rPr>
              <a:t>Small Change</a:t>
            </a:r>
          </a:p>
        </p:txBody>
      </p:sp>
      <p:sp>
        <p:nvSpPr>
          <p:cNvPr id="8" name="Text Placeholder 2">
            <a:extLst>
              <a:ext uri="{FF2B5EF4-FFF2-40B4-BE49-F238E27FC236}">
                <a16:creationId xmlns:a16="http://schemas.microsoft.com/office/drawing/2014/main" id="{A1BA7AF0-C616-61AE-2ED5-4F9CC2D8B96C}"/>
              </a:ext>
            </a:extLst>
          </p:cNvPr>
          <p:cNvSpPr txBox="1">
            <a:spLocks/>
          </p:cNvSpPr>
          <p:nvPr/>
        </p:nvSpPr>
        <p:spPr>
          <a:xfrm>
            <a:off x="4306997" y="1286454"/>
            <a:ext cx="3355776" cy="4192106"/>
          </a:xfrm>
          <a:prstGeom prst="roundRect">
            <a:avLst>
              <a:gd name="adj" fmla="val 5911"/>
            </a:avLst>
          </a:prstGeom>
          <a:ln w="19050">
            <a:solidFill>
              <a:schemeClr val="accent2"/>
            </a:solidFill>
          </a:ln>
        </p:spPr>
        <p:txBody>
          <a:bodyPr vert="horz" lIns="287911" tIns="367087" rIns="287911" bIns="365647" rtlCol="0" anchor="t">
            <a:noAutofit/>
          </a:bodyPr>
          <a:lstStyle>
            <a:lvl1pPr marL="0" marR="0"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sz="1999" b="1" kern="1200">
                <a:solidFill>
                  <a:schemeClr val="accent1"/>
                </a:solidFill>
                <a:latin typeface="+mn-lt"/>
                <a:ea typeface="+mn-ea"/>
                <a:cs typeface="+mn-cs"/>
              </a:defRPr>
            </a:lvl1pPr>
            <a:lvl2pPr marL="0" marR="0"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sz="1400" kern="1200">
                <a:solidFill>
                  <a:schemeClr val="tx1"/>
                </a:solidFill>
                <a:latin typeface="+mn-lt"/>
                <a:ea typeface="+mn-ea"/>
                <a:cs typeface="+mn-cs"/>
              </a:defRPr>
            </a:lvl2pPr>
            <a:lvl3pPr marL="0" indent="0" algn="ctr" defTabSz="914103" rtl="0" eaLnBrk="1" latinLnBrk="0" hangingPunct="1">
              <a:lnSpc>
                <a:spcPct val="900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3pPr>
            <a:lvl4pPr marL="0" indent="0" algn="ctr"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4pPr>
            <a:lvl5pPr marL="0" indent="0" algn="ctr"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ctr" defTabSz="913806">
              <a:defRPr/>
            </a:pPr>
            <a:r>
              <a:rPr lang="en-AU" sz="6000">
                <a:solidFill>
                  <a:srgbClr val="20A8E8"/>
                </a:solidFill>
                <a:latin typeface="Aptos" panose="02110004020202020204"/>
              </a:rPr>
              <a:t>ONE</a:t>
            </a:r>
          </a:p>
          <a:p>
            <a:pPr defTabSz="913806">
              <a:defRPr/>
            </a:pPr>
            <a:endParaRPr lang="en-AU" sz="1998" b="0">
              <a:solidFill>
                <a:srgbClr val="0C5164"/>
              </a:solidFill>
              <a:latin typeface="Aptos" panose="02110004020202020204"/>
            </a:endParaRPr>
          </a:p>
          <a:p>
            <a:pPr defTabSz="913806">
              <a:defRPr/>
            </a:pPr>
            <a:endParaRPr lang="en-AU" sz="1998" b="0" i="1">
              <a:solidFill>
                <a:srgbClr val="000000">
                  <a:lumMod val="65000"/>
                  <a:lumOff val="35000"/>
                </a:srgbClr>
              </a:solidFill>
              <a:latin typeface="Aptos" panose="02110004020202020204"/>
            </a:endParaRPr>
          </a:p>
        </p:txBody>
      </p:sp>
      <p:cxnSp>
        <p:nvCxnSpPr>
          <p:cNvPr id="9" name="Straight Connector 8">
            <a:extLst>
              <a:ext uri="{FF2B5EF4-FFF2-40B4-BE49-F238E27FC236}">
                <a16:creationId xmlns:a16="http://schemas.microsoft.com/office/drawing/2014/main" id="{2B5897B1-C362-6667-DD8A-DF6B4C26A6FE}"/>
              </a:ext>
            </a:extLst>
          </p:cNvPr>
          <p:cNvCxnSpPr/>
          <p:nvPr/>
        </p:nvCxnSpPr>
        <p:spPr>
          <a:xfrm>
            <a:off x="4919573" y="3338481"/>
            <a:ext cx="2092687" cy="0"/>
          </a:xfrm>
          <a:prstGeom prst="line">
            <a:avLst/>
          </a:prstGeom>
          <a:ln w="41275">
            <a:solidFill>
              <a:srgbClr val="00CC99"/>
            </a:solidFill>
          </a:ln>
        </p:spPr>
        <p:style>
          <a:lnRef idx="3">
            <a:schemeClr val="accent5"/>
          </a:lnRef>
          <a:fillRef idx="0">
            <a:schemeClr val="accent5"/>
          </a:fillRef>
          <a:effectRef idx="2">
            <a:schemeClr val="accent5"/>
          </a:effectRef>
          <a:fontRef idx="minor">
            <a:schemeClr val="tx1"/>
          </a:fontRef>
        </p:style>
      </p:cxnSp>
      <p:sp>
        <p:nvSpPr>
          <p:cNvPr id="10" name="TextBox 9">
            <a:extLst>
              <a:ext uri="{FF2B5EF4-FFF2-40B4-BE49-F238E27FC236}">
                <a16:creationId xmlns:a16="http://schemas.microsoft.com/office/drawing/2014/main" id="{BA9D8ED9-3DFA-559A-064D-A73AA7BA377C}"/>
              </a:ext>
            </a:extLst>
          </p:cNvPr>
          <p:cNvSpPr txBox="1"/>
          <p:nvPr/>
        </p:nvSpPr>
        <p:spPr>
          <a:xfrm>
            <a:off x="4387893" y="3964446"/>
            <a:ext cx="3203468" cy="584775"/>
          </a:xfrm>
          <a:prstGeom prst="rect">
            <a:avLst/>
          </a:prstGeom>
          <a:noFill/>
        </p:spPr>
        <p:txBody>
          <a:bodyPr wrap="square" rtlCol="0">
            <a:spAutoFit/>
          </a:bodyPr>
          <a:lstStyle/>
          <a:p>
            <a:pPr algn="ctr"/>
            <a:r>
              <a:rPr lang="en-AU" sz="3200" b="1">
                <a:solidFill>
                  <a:srgbClr val="FF0066"/>
                </a:solidFill>
              </a:rPr>
              <a:t>Different Action</a:t>
            </a:r>
          </a:p>
        </p:txBody>
      </p:sp>
      <p:sp>
        <p:nvSpPr>
          <p:cNvPr id="11" name="Text Placeholder 2">
            <a:extLst>
              <a:ext uri="{FF2B5EF4-FFF2-40B4-BE49-F238E27FC236}">
                <a16:creationId xmlns:a16="http://schemas.microsoft.com/office/drawing/2014/main" id="{6882CBA7-4277-729A-5D8B-11D38C081C4D}"/>
              </a:ext>
            </a:extLst>
          </p:cNvPr>
          <p:cNvSpPr txBox="1">
            <a:spLocks/>
          </p:cNvSpPr>
          <p:nvPr/>
        </p:nvSpPr>
        <p:spPr>
          <a:xfrm>
            <a:off x="8042146" y="1286454"/>
            <a:ext cx="3355776" cy="4192106"/>
          </a:xfrm>
          <a:prstGeom prst="roundRect">
            <a:avLst>
              <a:gd name="adj" fmla="val 5911"/>
            </a:avLst>
          </a:prstGeom>
          <a:ln w="19050">
            <a:solidFill>
              <a:schemeClr val="accent2"/>
            </a:solidFill>
          </a:ln>
        </p:spPr>
        <p:txBody>
          <a:bodyPr vert="horz" lIns="287911" tIns="367087" rIns="287911" bIns="365647" rtlCol="0" anchor="t">
            <a:noAutofit/>
          </a:bodyPr>
          <a:lstStyle>
            <a:lvl1pPr marL="0" marR="0"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sz="1999" b="1" kern="1200">
                <a:solidFill>
                  <a:schemeClr val="accent1"/>
                </a:solidFill>
                <a:latin typeface="+mn-lt"/>
                <a:ea typeface="+mn-ea"/>
                <a:cs typeface="+mn-cs"/>
              </a:defRPr>
            </a:lvl1pPr>
            <a:lvl2pPr marL="0" marR="0"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sz="1400" kern="1200">
                <a:solidFill>
                  <a:schemeClr val="tx1"/>
                </a:solidFill>
                <a:latin typeface="+mn-lt"/>
                <a:ea typeface="+mn-ea"/>
                <a:cs typeface="+mn-cs"/>
              </a:defRPr>
            </a:lvl2pPr>
            <a:lvl3pPr marL="0" indent="0" algn="ctr" defTabSz="914103" rtl="0" eaLnBrk="1" latinLnBrk="0" hangingPunct="1">
              <a:lnSpc>
                <a:spcPct val="900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3pPr>
            <a:lvl4pPr marL="0" indent="0" algn="ctr"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4pPr>
            <a:lvl5pPr marL="0" indent="0" algn="ctr"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ctr" defTabSz="913806">
              <a:defRPr/>
            </a:pPr>
            <a:r>
              <a:rPr lang="en-AU" sz="6000">
                <a:solidFill>
                  <a:srgbClr val="20A8E8"/>
                </a:solidFill>
                <a:latin typeface="Aptos" panose="02110004020202020204"/>
              </a:rPr>
              <a:t>ONE</a:t>
            </a:r>
          </a:p>
          <a:p>
            <a:pPr defTabSz="913806">
              <a:defRPr/>
            </a:pPr>
            <a:endParaRPr lang="en-AU" sz="1998" b="0">
              <a:solidFill>
                <a:srgbClr val="0C5164"/>
              </a:solidFill>
              <a:latin typeface="Aptos" panose="02110004020202020204"/>
            </a:endParaRPr>
          </a:p>
          <a:p>
            <a:pPr defTabSz="913806">
              <a:defRPr/>
            </a:pPr>
            <a:endParaRPr lang="en-AU" sz="1998" b="0" i="1">
              <a:solidFill>
                <a:srgbClr val="000000">
                  <a:lumMod val="65000"/>
                  <a:lumOff val="35000"/>
                </a:srgbClr>
              </a:solidFill>
              <a:latin typeface="Aptos" panose="02110004020202020204"/>
            </a:endParaRPr>
          </a:p>
        </p:txBody>
      </p:sp>
      <p:cxnSp>
        <p:nvCxnSpPr>
          <p:cNvPr id="12" name="Straight Connector 11">
            <a:extLst>
              <a:ext uri="{FF2B5EF4-FFF2-40B4-BE49-F238E27FC236}">
                <a16:creationId xmlns:a16="http://schemas.microsoft.com/office/drawing/2014/main" id="{8526B4D3-F317-277D-64F4-6A2F2965E1A2}"/>
              </a:ext>
            </a:extLst>
          </p:cNvPr>
          <p:cNvCxnSpPr/>
          <p:nvPr/>
        </p:nvCxnSpPr>
        <p:spPr>
          <a:xfrm>
            <a:off x="8654722" y="3338481"/>
            <a:ext cx="2092687" cy="0"/>
          </a:xfrm>
          <a:prstGeom prst="line">
            <a:avLst/>
          </a:prstGeom>
          <a:ln w="41275">
            <a:solidFill>
              <a:srgbClr val="00CC99"/>
            </a:solidFill>
          </a:ln>
        </p:spPr>
        <p:style>
          <a:lnRef idx="3">
            <a:schemeClr val="accent5"/>
          </a:lnRef>
          <a:fillRef idx="0">
            <a:schemeClr val="accent5"/>
          </a:fillRef>
          <a:effectRef idx="2">
            <a:schemeClr val="accent5"/>
          </a:effectRef>
          <a:fontRef idx="minor">
            <a:schemeClr val="tx1"/>
          </a:fontRef>
        </p:style>
      </p:cxnSp>
      <p:sp>
        <p:nvSpPr>
          <p:cNvPr id="13" name="TextBox 12">
            <a:extLst>
              <a:ext uri="{FF2B5EF4-FFF2-40B4-BE49-F238E27FC236}">
                <a16:creationId xmlns:a16="http://schemas.microsoft.com/office/drawing/2014/main" id="{F94C1840-4E2E-8A83-6DDB-DAC777634F64}"/>
              </a:ext>
            </a:extLst>
          </p:cNvPr>
          <p:cNvSpPr txBox="1"/>
          <p:nvPr/>
        </p:nvSpPr>
        <p:spPr>
          <a:xfrm>
            <a:off x="8100724" y="3964446"/>
            <a:ext cx="3246427" cy="584775"/>
          </a:xfrm>
          <a:prstGeom prst="rect">
            <a:avLst/>
          </a:prstGeom>
          <a:noFill/>
        </p:spPr>
        <p:txBody>
          <a:bodyPr wrap="square" rtlCol="0">
            <a:spAutoFit/>
          </a:bodyPr>
          <a:lstStyle/>
          <a:p>
            <a:pPr algn="ctr"/>
            <a:r>
              <a:rPr lang="en-AU" sz="3200" b="1">
                <a:solidFill>
                  <a:srgbClr val="FF0066"/>
                </a:solidFill>
              </a:rPr>
              <a:t>Shift in Thinking</a:t>
            </a:r>
          </a:p>
        </p:txBody>
      </p:sp>
    </p:spTree>
    <p:extLst>
      <p:ext uri="{BB962C8B-B14F-4D97-AF65-F5344CB8AC3E}">
        <p14:creationId xmlns:p14="http://schemas.microsoft.com/office/powerpoint/2010/main" val="959144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1000" fill="hold"/>
                                        <p:tgtEl>
                                          <p:spTgt spid="31"/>
                                        </p:tgtEl>
                                        <p:attrNameLst>
                                          <p:attrName>ppt_x</p:attrName>
                                        </p:attrNameLst>
                                      </p:cBhvr>
                                      <p:tavLst>
                                        <p:tav tm="0">
                                          <p:val>
                                            <p:strVal val="#ppt_x"/>
                                          </p:val>
                                        </p:tav>
                                        <p:tav tm="100000">
                                          <p:val>
                                            <p:strVal val="#ppt_x"/>
                                          </p:val>
                                        </p:tav>
                                      </p:tavLst>
                                    </p:anim>
                                    <p:anim calcmode="lin" valueType="num">
                                      <p:cBhvr additive="base">
                                        <p:cTn id="8" dur="10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ppt_x"/>
                                          </p:val>
                                        </p:tav>
                                        <p:tav tm="100000">
                                          <p:val>
                                            <p:strVal val="#ppt_x"/>
                                          </p:val>
                                        </p:tav>
                                      </p:tavLst>
                                    </p:anim>
                                    <p:anim calcmode="lin" valueType="num">
                                      <p:cBhvr additive="base">
                                        <p:cTn id="12" dur="10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75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1000" fill="hold"/>
                                        <p:tgtEl>
                                          <p:spTgt spid="8"/>
                                        </p:tgtEl>
                                        <p:attrNameLst>
                                          <p:attrName>ppt_x</p:attrName>
                                        </p:attrNameLst>
                                      </p:cBhvr>
                                      <p:tavLst>
                                        <p:tav tm="0">
                                          <p:val>
                                            <p:strVal val="#ppt_x"/>
                                          </p:val>
                                        </p:tav>
                                        <p:tav tm="100000">
                                          <p:val>
                                            <p:strVal val="#ppt_x"/>
                                          </p:val>
                                        </p:tav>
                                      </p:tavLst>
                                    </p:anim>
                                    <p:anim calcmode="lin" valueType="num">
                                      <p:cBhvr additive="base">
                                        <p:cTn id="21" dur="1000" fill="hold"/>
                                        <p:tgtEl>
                                          <p:spTgt spid="8"/>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75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1000" fill="hold"/>
                                        <p:tgtEl>
                                          <p:spTgt spid="9"/>
                                        </p:tgtEl>
                                        <p:attrNameLst>
                                          <p:attrName>ppt_x</p:attrName>
                                        </p:attrNameLst>
                                      </p:cBhvr>
                                      <p:tavLst>
                                        <p:tav tm="0">
                                          <p:val>
                                            <p:strVal val="#ppt_x"/>
                                          </p:val>
                                        </p:tav>
                                        <p:tav tm="100000">
                                          <p:val>
                                            <p:strVal val="#ppt_x"/>
                                          </p:val>
                                        </p:tav>
                                      </p:tavLst>
                                    </p:anim>
                                    <p:anim calcmode="lin" valueType="num">
                                      <p:cBhvr additive="base">
                                        <p:cTn id="25" dur="1000" fill="hold"/>
                                        <p:tgtEl>
                                          <p:spTgt spid="9"/>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75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1000" fill="hold"/>
                                        <p:tgtEl>
                                          <p:spTgt spid="10"/>
                                        </p:tgtEl>
                                        <p:attrNameLst>
                                          <p:attrName>ppt_x</p:attrName>
                                        </p:attrNameLst>
                                      </p:cBhvr>
                                      <p:tavLst>
                                        <p:tav tm="0">
                                          <p:val>
                                            <p:strVal val="#ppt_x"/>
                                          </p:val>
                                        </p:tav>
                                        <p:tav tm="100000">
                                          <p:val>
                                            <p:strVal val="#ppt_x"/>
                                          </p:val>
                                        </p:tav>
                                      </p:tavLst>
                                    </p:anim>
                                    <p:anim calcmode="lin" valueType="num">
                                      <p:cBhvr additive="base">
                                        <p:cTn id="29" dur="1000" fill="hold"/>
                                        <p:tgtEl>
                                          <p:spTgt spid="10"/>
                                        </p:tgtEl>
                                        <p:attrNameLst>
                                          <p:attrName>ppt_y</p:attrName>
                                        </p:attrNameLst>
                                      </p:cBhvr>
                                      <p:tavLst>
                                        <p:tav tm="0">
                                          <p:val>
                                            <p:strVal val="1+#ppt_h/2"/>
                                          </p:val>
                                        </p:tav>
                                        <p:tav tm="100000">
                                          <p:val>
                                            <p:strVal val="#ppt_y"/>
                                          </p:val>
                                        </p:tav>
                                      </p:tavLst>
                                    </p:anim>
                                  </p:childTnLst>
                                </p:cTn>
                              </p:par>
                            </p:childTnLst>
                          </p:cTn>
                        </p:par>
                        <p:par>
                          <p:cTn id="30" fill="hold">
                            <p:stCondLst>
                              <p:cond delay="2750"/>
                            </p:stCondLst>
                            <p:childTnLst>
                              <p:par>
                                <p:cTn id="31" presetID="2" presetClass="entr" presetSubtype="4" fill="hold" grpId="0" nodeType="afterEffect">
                                  <p:stCondLst>
                                    <p:cond delay="75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1000" fill="hold"/>
                                        <p:tgtEl>
                                          <p:spTgt spid="11"/>
                                        </p:tgtEl>
                                        <p:attrNameLst>
                                          <p:attrName>ppt_x</p:attrName>
                                        </p:attrNameLst>
                                      </p:cBhvr>
                                      <p:tavLst>
                                        <p:tav tm="0">
                                          <p:val>
                                            <p:strVal val="#ppt_x"/>
                                          </p:val>
                                        </p:tav>
                                        <p:tav tm="100000">
                                          <p:val>
                                            <p:strVal val="#ppt_x"/>
                                          </p:val>
                                        </p:tav>
                                      </p:tavLst>
                                    </p:anim>
                                    <p:anim calcmode="lin" valueType="num">
                                      <p:cBhvr additive="base">
                                        <p:cTn id="34" dur="10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75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1000" fill="hold"/>
                                        <p:tgtEl>
                                          <p:spTgt spid="12"/>
                                        </p:tgtEl>
                                        <p:attrNameLst>
                                          <p:attrName>ppt_x</p:attrName>
                                        </p:attrNameLst>
                                      </p:cBhvr>
                                      <p:tavLst>
                                        <p:tav tm="0">
                                          <p:val>
                                            <p:strVal val="#ppt_x"/>
                                          </p:val>
                                        </p:tav>
                                        <p:tav tm="100000">
                                          <p:val>
                                            <p:strVal val="#ppt_x"/>
                                          </p:val>
                                        </p:tav>
                                      </p:tavLst>
                                    </p:anim>
                                    <p:anim calcmode="lin" valueType="num">
                                      <p:cBhvr additive="base">
                                        <p:cTn id="38" dur="10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75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1000" fill="hold"/>
                                        <p:tgtEl>
                                          <p:spTgt spid="13"/>
                                        </p:tgtEl>
                                        <p:attrNameLst>
                                          <p:attrName>ppt_x</p:attrName>
                                        </p:attrNameLst>
                                      </p:cBhvr>
                                      <p:tavLst>
                                        <p:tav tm="0">
                                          <p:val>
                                            <p:strVal val="#ppt_x"/>
                                          </p:val>
                                        </p:tav>
                                        <p:tav tm="100000">
                                          <p:val>
                                            <p:strVal val="#ppt_x"/>
                                          </p:val>
                                        </p:tav>
                                      </p:tavLst>
                                    </p:anim>
                                    <p:anim calcmode="lin" valueType="num">
                                      <p:cBhvr additive="base">
                                        <p:cTn id="42"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7" grpId="0"/>
      <p:bldP spid="8" grpId="0" animBg="1"/>
      <p:bldP spid="10" grpId="0"/>
      <p:bldP spid="11"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0FDBF-9443-ED61-5DCB-21BC3312A9E8}"/>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6F449CF-1A14-A225-2247-8555C7605AC7}"/>
              </a:ext>
            </a:extLst>
          </p:cNvPr>
          <p:cNvSpPr>
            <a:spLocks noGrp="1"/>
          </p:cNvSpPr>
          <p:nvPr>
            <p:ph type="sldNum" sz="quarter" idx="4"/>
          </p:nvPr>
        </p:nvSpPr>
        <p:spPr/>
        <p:txBody>
          <a:bodyPr/>
          <a:lstStyle/>
          <a:p>
            <a:pPr defTabSz="914103"/>
            <a:fld id="{95B7E756-53CD-436E-9922-3A38B2836629}" type="slidenum">
              <a:rPr lang="en-PH">
                <a:solidFill>
                  <a:srgbClr val="000000">
                    <a:tint val="75000"/>
                  </a:srgbClr>
                </a:solidFill>
                <a:latin typeface="Aptos" panose="02110004020202020204"/>
              </a:rPr>
              <a:pPr defTabSz="914103"/>
              <a:t>15</a:t>
            </a:fld>
            <a:endParaRPr lang="en-PH">
              <a:solidFill>
                <a:srgbClr val="000000">
                  <a:tint val="75000"/>
                </a:srgbClr>
              </a:solidFill>
              <a:latin typeface="Aptos" panose="02110004020202020204"/>
            </a:endParaRPr>
          </a:p>
        </p:txBody>
      </p:sp>
      <p:pic>
        <p:nvPicPr>
          <p:cNvPr id="6" name="Picture 5">
            <a:extLst>
              <a:ext uri="{FF2B5EF4-FFF2-40B4-BE49-F238E27FC236}">
                <a16:creationId xmlns:a16="http://schemas.microsoft.com/office/drawing/2014/main" id="{2067C570-C225-D0F5-1702-77612524F3A7}"/>
              </a:ext>
            </a:extLst>
          </p:cNvPr>
          <p:cNvPicPr>
            <a:picLocks noChangeAspect="1"/>
          </p:cNvPicPr>
          <p:nvPr/>
        </p:nvPicPr>
        <p:blipFill>
          <a:blip r:embed="rId3"/>
          <a:stretch>
            <a:fillRect/>
          </a:stretch>
        </p:blipFill>
        <p:spPr>
          <a:xfrm>
            <a:off x="9454192" y="6388326"/>
            <a:ext cx="2639797" cy="445047"/>
          </a:xfrm>
          <a:prstGeom prst="rect">
            <a:avLst/>
          </a:prstGeom>
        </p:spPr>
      </p:pic>
      <p:sp>
        <p:nvSpPr>
          <p:cNvPr id="15" name="TextBox 14">
            <a:extLst>
              <a:ext uri="{FF2B5EF4-FFF2-40B4-BE49-F238E27FC236}">
                <a16:creationId xmlns:a16="http://schemas.microsoft.com/office/drawing/2014/main" id="{89BC4F18-9823-F594-4F51-3F6A9276F7EE}"/>
              </a:ext>
            </a:extLst>
          </p:cNvPr>
          <p:cNvSpPr txBox="1"/>
          <p:nvPr/>
        </p:nvSpPr>
        <p:spPr>
          <a:xfrm>
            <a:off x="474893" y="884159"/>
            <a:ext cx="11484665" cy="1015663"/>
          </a:xfrm>
          <a:prstGeom prst="rect">
            <a:avLst/>
          </a:prstGeom>
          <a:noFill/>
        </p:spPr>
        <p:txBody>
          <a:bodyPr wrap="square" rtlCol="0">
            <a:spAutoFit/>
          </a:bodyPr>
          <a:lstStyle/>
          <a:p>
            <a:pPr algn="ctr"/>
            <a:r>
              <a:rPr lang="en-AU" sz="6000">
                <a:solidFill>
                  <a:srgbClr val="00CC99"/>
                </a:solidFill>
              </a:rPr>
              <a:t>Inclusion isn’t something you add</a:t>
            </a:r>
          </a:p>
        </p:txBody>
      </p:sp>
      <p:cxnSp>
        <p:nvCxnSpPr>
          <p:cNvPr id="16" name="Straight Connector 15">
            <a:extLst>
              <a:ext uri="{FF2B5EF4-FFF2-40B4-BE49-F238E27FC236}">
                <a16:creationId xmlns:a16="http://schemas.microsoft.com/office/drawing/2014/main" id="{7B71E3F5-CA83-AF90-9D53-3717AC549213}"/>
              </a:ext>
            </a:extLst>
          </p:cNvPr>
          <p:cNvCxnSpPr>
            <a:cxnSpLocks/>
          </p:cNvCxnSpPr>
          <p:nvPr/>
        </p:nvCxnSpPr>
        <p:spPr>
          <a:xfrm>
            <a:off x="810039" y="2289903"/>
            <a:ext cx="10923104" cy="0"/>
          </a:xfrm>
          <a:prstGeom prst="line">
            <a:avLst/>
          </a:prstGeom>
          <a:ln w="41275">
            <a:solidFill>
              <a:srgbClr val="00CC99"/>
            </a:solidFill>
          </a:ln>
        </p:spPr>
        <p:style>
          <a:lnRef idx="3">
            <a:schemeClr val="accent5"/>
          </a:lnRef>
          <a:fillRef idx="0">
            <a:schemeClr val="accent5"/>
          </a:fillRef>
          <a:effectRef idx="2">
            <a:schemeClr val="accent5"/>
          </a:effectRef>
          <a:fontRef idx="minor">
            <a:schemeClr val="tx1"/>
          </a:fontRef>
        </p:style>
      </p:cxnSp>
      <p:sp>
        <p:nvSpPr>
          <p:cNvPr id="19" name="TextBox 18">
            <a:extLst>
              <a:ext uri="{FF2B5EF4-FFF2-40B4-BE49-F238E27FC236}">
                <a16:creationId xmlns:a16="http://schemas.microsoft.com/office/drawing/2014/main" id="{230F2AEF-AD52-DA93-A0D8-6D0ECA3E6073}"/>
              </a:ext>
            </a:extLst>
          </p:cNvPr>
          <p:cNvSpPr txBox="1"/>
          <p:nvPr/>
        </p:nvSpPr>
        <p:spPr>
          <a:xfrm>
            <a:off x="526773" y="2674592"/>
            <a:ext cx="11484665" cy="1015663"/>
          </a:xfrm>
          <a:prstGeom prst="rect">
            <a:avLst/>
          </a:prstGeom>
          <a:noFill/>
        </p:spPr>
        <p:txBody>
          <a:bodyPr wrap="square" rtlCol="0">
            <a:spAutoFit/>
          </a:bodyPr>
          <a:lstStyle/>
          <a:p>
            <a:pPr algn="ctr"/>
            <a:r>
              <a:rPr lang="en-AU" sz="6000" i="1" dirty="0">
                <a:solidFill>
                  <a:srgbClr val="FF0066"/>
                </a:solidFill>
              </a:rPr>
              <a:t>It’s something you design</a:t>
            </a:r>
          </a:p>
        </p:txBody>
      </p:sp>
      <p:sp>
        <p:nvSpPr>
          <p:cNvPr id="20" name="TextBox 19">
            <a:extLst>
              <a:ext uri="{FF2B5EF4-FFF2-40B4-BE49-F238E27FC236}">
                <a16:creationId xmlns:a16="http://schemas.microsoft.com/office/drawing/2014/main" id="{B5FA47F2-C123-5A18-03BA-E6E914CBD046}"/>
              </a:ext>
            </a:extLst>
          </p:cNvPr>
          <p:cNvSpPr txBox="1"/>
          <p:nvPr/>
        </p:nvSpPr>
        <p:spPr>
          <a:xfrm>
            <a:off x="526772" y="3638939"/>
            <a:ext cx="11484665" cy="1015663"/>
          </a:xfrm>
          <a:prstGeom prst="rect">
            <a:avLst/>
          </a:prstGeom>
          <a:noFill/>
        </p:spPr>
        <p:txBody>
          <a:bodyPr wrap="square" rtlCol="0">
            <a:spAutoFit/>
          </a:bodyPr>
          <a:lstStyle/>
          <a:p>
            <a:pPr algn="ctr"/>
            <a:r>
              <a:rPr lang="en-AU" sz="6000" i="1" dirty="0">
                <a:solidFill>
                  <a:srgbClr val="FF0066"/>
                </a:solidFill>
              </a:rPr>
              <a:t>It shows up every day</a:t>
            </a:r>
          </a:p>
        </p:txBody>
      </p:sp>
    </p:spTree>
    <p:extLst>
      <p:ext uri="{BB962C8B-B14F-4D97-AF65-F5344CB8AC3E}">
        <p14:creationId xmlns:p14="http://schemas.microsoft.com/office/powerpoint/2010/main" val="107588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31" presetClass="entr" presetSubtype="0" fill="hold" grpId="0" nodeType="afterEffect">
                                  <p:stCondLst>
                                    <p:cond delay="500"/>
                                  </p:stCondLst>
                                  <p:childTnLst>
                                    <p:set>
                                      <p:cBhvr>
                                        <p:cTn id="13" dur="1" fill="hold">
                                          <p:stCondLst>
                                            <p:cond delay="0"/>
                                          </p:stCondLst>
                                        </p:cTn>
                                        <p:tgtEl>
                                          <p:spTgt spid="20"/>
                                        </p:tgtEl>
                                        <p:attrNameLst>
                                          <p:attrName>style.visibility</p:attrName>
                                        </p:attrNameLst>
                                      </p:cBhvr>
                                      <p:to>
                                        <p:strVal val="visible"/>
                                      </p:to>
                                    </p:set>
                                    <p:anim calcmode="lin" valueType="num">
                                      <p:cBhvr>
                                        <p:cTn id="14" dur="1000" fill="hold"/>
                                        <p:tgtEl>
                                          <p:spTgt spid="20"/>
                                        </p:tgtEl>
                                        <p:attrNameLst>
                                          <p:attrName>ppt_w</p:attrName>
                                        </p:attrNameLst>
                                      </p:cBhvr>
                                      <p:tavLst>
                                        <p:tav tm="0">
                                          <p:val>
                                            <p:fltVal val="0"/>
                                          </p:val>
                                        </p:tav>
                                        <p:tav tm="100000">
                                          <p:val>
                                            <p:strVal val="#ppt_w"/>
                                          </p:val>
                                        </p:tav>
                                      </p:tavLst>
                                    </p:anim>
                                    <p:anim calcmode="lin" valueType="num">
                                      <p:cBhvr>
                                        <p:cTn id="15" dur="1000" fill="hold"/>
                                        <p:tgtEl>
                                          <p:spTgt spid="20"/>
                                        </p:tgtEl>
                                        <p:attrNameLst>
                                          <p:attrName>ppt_h</p:attrName>
                                        </p:attrNameLst>
                                      </p:cBhvr>
                                      <p:tavLst>
                                        <p:tav tm="0">
                                          <p:val>
                                            <p:fltVal val="0"/>
                                          </p:val>
                                        </p:tav>
                                        <p:tav tm="100000">
                                          <p:val>
                                            <p:strVal val="#ppt_h"/>
                                          </p:val>
                                        </p:tav>
                                      </p:tavLst>
                                    </p:anim>
                                    <p:anim calcmode="lin" valueType="num">
                                      <p:cBhvr>
                                        <p:cTn id="16" dur="1000" fill="hold"/>
                                        <p:tgtEl>
                                          <p:spTgt spid="20"/>
                                        </p:tgtEl>
                                        <p:attrNameLst>
                                          <p:attrName>style.rotation</p:attrName>
                                        </p:attrNameLst>
                                      </p:cBhvr>
                                      <p:tavLst>
                                        <p:tav tm="0">
                                          <p:val>
                                            <p:fltVal val="90"/>
                                          </p:val>
                                        </p:tav>
                                        <p:tav tm="100000">
                                          <p:val>
                                            <p:fltVal val="0"/>
                                          </p:val>
                                        </p:tav>
                                      </p:tavLst>
                                    </p:anim>
                                    <p:animEffect transition="in" filter="fade">
                                      <p:cBhvr>
                                        <p:cTn id="17"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8ADC4-3665-9E31-5EC3-20FAFD01CEC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3040C11A-6E17-2E6C-7E7B-2436688F70FF}"/>
              </a:ext>
            </a:extLst>
          </p:cNvPr>
          <p:cNvPicPr>
            <a:picLocks noChangeAspect="1"/>
          </p:cNvPicPr>
          <p:nvPr/>
        </p:nvPicPr>
        <p:blipFill>
          <a:blip r:embed="rId3"/>
          <a:stretch>
            <a:fillRect/>
          </a:stretch>
        </p:blipFill>
        <p:spPr>
          <a:xfrm>
            <a:off x="5072795" y="1426723"/>
            <a:ext cx="7119205" cy="4004553"/>
          </a:xfrm>
          <a:prstGeom prst="rect">
            <a:avLst/>
          </a:prstGeom>
        </p:spPr>
      </p:pic>
      <p:pic>
        <p:nvPicPr>
          <p:cNvPr id="10" name="Picture 9">
            <a:extLst>
              <a:ext uri="{FF2B5EF4-FFF2-40B4-BE49-F238E27FC236}">
                <a16:creationId xmlns:a16="http://schemas.microsoft.com/office/drawing/2014/main" id="{CEB888F2-74A5-4963-EF62-18869BDBF659}"/>
              </a:ext>
            </a:extLst>
          </p:cNvPr>
          <p:cNvPicPr>
            <a:picLocks noChangeAspect="1"/>
          </p:cNvPicPr>
          <p:nvPr/>
        </p:nvPicPr>
        <p:blipFill>
          <a:blip r:embed="rId4"/>
          <a:stretch>
            <a:fillRect/>
          </a:stretch>
        </p:blipFill>
        <p:spPr>
          <a:xfrm>
            <a:off x="9454192" y="6388326"/>
            <a:ext cx="2639797" cy="445047"/>
          </a:xfrm>
          <a:prstGeom prst="rect">
            <a:avLst/>
          </a:prstGeom>
        </p:spPr>
      </p:pic>
      <p:sp>
        <p:nvSpPr>
          <p:cNvPr id="3" name="Text Placeholder 4">
            <a:extLst>
              <a:ext uri="{FF2B5EF4-FFF2-40B4-BE49-F238E27FC236}">
                <a16:creationId xmlns:a16="http://schemas.microsoft.com/office/drawing/2014/main" id="{E0BD7005-33E5-1D3C-427F-C11E36DD392D}"/>
              </a:ext>
            </a:extLst>
          </p:cNvPr>
          <p:cNvSpPr txBox="1">
            <a:spLocks/>
          </p:cNvSpPr>
          <p:nvPr/>
        </p:nvSpPr>
        <p:spPr>
          <a:xfrm>
            <a:off x="0" y="2077639"/>
            <a:ext cx="5069761" cy="1467418"/>
          </a:xfrm>
          <a:prstGeom prst="rect">
            <a:avLst/>
          </a:prstGeom>
        </p:spPr>
        <p:txBody>
          <a:bodyPr vert="horz" lIns="0" tIns="0" rIns="0" bIns="0" rtlCol="0" anchor="t">
            <a:noAutofit/>
          </a:bodyPr>
          <a:lstStyle>
            <a:lvl1pPr marL="0" indent="0" algn="l" defTabSz="685800" rtl="0" eaLnBrk="1" latinLnBrk="0" hangingPunct="1">
              <a:lnSpc>
                <a:spcPct val="90000"/>
              </a:lnSpc>
              <a:spcBef>
                <a:spcPts val="0"/>
              </a:spcBef>
              <a:spcAft>
                <a:spcPts val="225"/>
              </a:spcAft>
              <a:buFont typeface="Arial" panose="020B0604020202020204" pitchFamily="34" charset="0"/>
              <a:buNone/>
              <a:defRPr lang="en-US" sz="2700" kern="1200" dirty="0" smtClean="0">
                <a:solidFill>
                  <a:schemeClr val="accent1"/>
                </a:solidFill>
                <a:latin typeface="+mj-lt"/>
                <a:ea typeface="+mj-ea"/>
                <a:cs typeface="+mj-cs"/>
              </a:defRPr>
            </a:lvl1pPr>
            <a:lvl2pPr marL="0" indent="0" algn="l" defTabSz="685800" rtl="0" eaLnBrk="1" latinLnBrk="0" hangingPunct="1">
              <a:lnSpc>
                <a:spcPct val="90000"/>
              </a:lnSpc>
              <a:spcBef>
                <a:spcPts val="0"/>
              </a:spcBef>
              <a:spcAft>
                <a:spcPts val="225"/>
              </a:spcAft>
              <a:buFont typeface="Arial" panose="020B0604020202020204" pitchFamily="34" charset="0"/>
              <a:buNone/>
              <a:defRPr sz="1500" kern="1200">
                <a:solidFill>
                  <a:schemeClr val="tx1">
                    <a:lumMod val="75000"/>
                    <a:lumOff val="25000"/>
                  </a:schemeClr>
                </a:solidFill>
                <a:latin typeface="+mn-lt"/>
                <a:ea typeface="+mn-ea"/>
                <a:cs typeface="+mn-cs"/>
              </a:defRPr>
            </a:lvl2pPr>
            <a:lvl3pPr marL="0" indent="0" algn="l" defTabSz="685800" rtl="0" eaLnBrk="1" latinLnBrk="0" hangingPunct="1">
              <a:lnSpc>
                <a:spcPct val="90000"/>
              </a:lnSpc>
              <a:spcBef>
                <a:spcPts val="0"/>
              </a:spcBef>
              <a:spcAft>
                <a:spcPts val="225"/>
              </a:spcAft>
              <a:buFont typeface="Arial" panose="020B0604020202020204" pitchFamily="34" charset="0"/>
              <a:buNone/>
              <a:defRPr sz="1050" kern="1200">
                <a:solidFill>
                  <a:schemeClr val="tx1"/>
                </a:solidFill>
                <a:latin typeface="+mn-lt"/>
                <a:ea typeface="+mn-ea"/>
                <a:cs typeface="+mn-cs"/>
              </a:defRPr>
            </a:lvl3pPr>
            <a:lvl4pPr marL="0" indent="0" algn="l" defTabSz="685800" rtl="0" eaLnBrk="1" latinLnBrk="0" hangingPunct="1">
              <a:lnSpc>
                <a:spcPct val="90000"/>
              </a:lnSpc>
              <a:spcBef>
                <a:spcPts val="0"/>
              </a:spcBef>
              <a:spcAft>
                <a:spcPts val="225"/>
              </a:spcAft>
              <a:buFont typeface="Arial" panose="020B0604020202020204" pitchFamily="34" charset="0"/>
              <a:buNone/>
              <a:defRPr sz="900" kern="1200">
                <a:solidFill>
                  <a:schemeClr val="tx1"/>
                </a:solidFill>
                <a:latin typeface="+mn-lt"/>
                <a:ea typeface="+mn-ea"/>
                <a:cs typeface="+mn-cs"/>
              </a:defRPr>
            </a:lvl4pPr>
            <a:lvl5pPr marL="0" indent="0" algn="l" defTabSz="685800" rtl="0" eaLnBrk="1" latinLnBrk="0" hangingPunct="1">
              <a:lnSpc>
                <a:spcPct val="90000"/>
              </a:lnSpc>
              <a:spcBef>
                <a:spcPts val="0"/>
              </a:spcBef>
              <a:spcAft>
                <a:spcPts val="225"/>
              </a:spcAft>
              <a:buFont typeface="Arial" panose="020B0604020202020204" pitchFamily="34" charset="0"/>
              <a:buNone/>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914103">
              <a:spcAft>
                <a:spcPts val="300"/>
              </a:spcAft>
            </a:pPr>
            <a:r>
              <a:rPr lang="en-AU" sz="3599" b="1">
                <a:solidFill>
                  <a:srgbClr val="002060"/>
                </a:solidFill>
                <a:latin typeface="Calibri"/>
              </a:rPr>
              <a:t>Leadership</a:t>
            </a:r>
          </a:p>
          <a:p>
            <a:pPr algn="ctr" defTabSz="914103">
              <a:spcAft>
                <a:spcPts val="300"/>
              </a:spcAft>
            </a:pPr>
            <a:endParaRPr lang="en-AU" sz="3599" b="1">
              <a:solidFill>
                <a:srgbClr val="002060"/>
              </a:solidFill>
              <a:latin typeface="Calibri"/>
            </a:endParaRPr>
          </a:p>
          <a:p>
            <a:pPr algn="ctr" defTabSz="914103">
              <a:spcAft>
                <a:spcPts val="300"/>
              </a:spcAft>
            </a:pPr>
            <a:r>
              <a:rPr lang="en-AU" sz="3599" b="1" i="1">
                <a:solidFill>
                  <a:srgbClr val="002060"/>
                </a:solidFill>
                <a:latin typeface="Calibri"/>
              </a:rPr>
              <a:t>Our</a:t>
            </a:r>
            <a:r>
              <a:rPr lang="en-AU" sz="3599" b="1">
                <a:solidFill>
                  <a:srgbClr val="002060"/>
                </a:solidFill>
                <a:latin typeface="Calibri"/>
              </a:rPr>
              <a:t> Global NREN Community</a:t>
            </a:r>
          </a:p>
        </p:txBody>
      </p:sp>
    </p:spTree>
    <p:extLst>
      <p:ext uri="{BB962C8B-B14F-4D97-AF65-F5344CB8AC3E}">
        <p14:creationId xmlns:p14="http://schemas.microsoft.com/office/powerpoint/2010/main" val="223731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F7DF82-08A3-5FBB-1459-6A85EBA70BD6}"/>
              </a:ext>
            </a:extLst>
          </p:cNvPr>
          <p:cNvPicPr>
            <a:picLocks noChangeAspect="1"/>
          </p:cNvPicPr>
          <p:nvPr/>
        </p:nvPicPr>
        <p:blipFill>
          <a:blip r:embed="rId2"/>
          <a:stretch>
            <a:fillRect/>
          </a:stretch>
        </p:blipFill>
        <p:spPr>
          <a:xfrm>
            <a:off x="4286466" y="1058"/>
            <a:ext cx="7903655" cy="6855884"/>
          </a:xfrm>
          <a:prstGeom prst="rect">
            <a:avLst/>
          </a:prstGeom>
        </p:spPr>
      </p:pic>
      <p:pic>
        <p:nvPicPr>
          <p:cNvPr id="3" name="Picture 2">
            <a:extLst>
              <a:ext uri="{FF2B5EF4-FFF2-40B4-BE49-F238E27FC236}">
                <a16:creationId xmlns:a16="http://schemas.microsoft.com/office/drawing/2014/main" id="{8692A561-275B-EC4B-FEB9-B90920FFF6D2}"/>
              </a:ext>
            </a:extLst>
          </p:cNvPr>
          <p:cNvPicPr>
            <a:picLocks noChangeAspect="1"/>
          </p:cNvPicPr>
          <p:nvPr/>
        </p:nvPicPr>
        <p:blipFill rotWithShape="1">
          <a:blip r:embed="rId3">
            <a:alphaModFix/>
          </a:blip>
          <a:srcRect l="11627"/>
          <a:stretch/>
        </p:blipFill>
        <p:spPr>
          <a:xfrm>
            <a:off x="201656" y="103689"/>
            <a:ext cx="3897392" cy="3662810"/>
          </a:xfrm>
          <a:prstGeom prst="rect">
            <a:avLst/>
          </a:prstGeom>
          <a:solidFill>
            <a:srgbClr val="B2DFF3"/>
          </a:solidFill>
        </p:spPr>
      </p:pic>
      <p:pic>
        <p:nvPicPr>
          <p:cNvPr id="4" name="Picture 3">
            <a:extLst>
              <a:ext uri="{FF2B5EF4-FFF2-40B4-BE49-F238E27FC236}">
                <a16:creationId xmlns:a16="http://schemas.microsoft.com/office/drawing/2014/main" id="{33A4D1F9-AA87-92DB-0AB4-BB3D6869779F}"/>
              </a:ext>
            </a:extLst>
          </p:cNvPr>
          <p:cNvPicPr>
            <a:picLocks noChangeAspect="1"/>
          </p:cNvPicPr>
          <p:nvPr/>
        </p:nvPicPr>
        <p:blipFill>
          <a:blip r:embed="rId4"/>
          <a:stretch>
            <a:fillRect/>
          </a:stretch>
        </p:blipFill>
        <p:spPr>
          <a:xfrm>
            <a:off x="201657" y="5161985"/>
            <a:ext cx="3075625" cy="1171213"/>
          </a:xfrm>
          <a:prstGeom prst="rect">
            <a:avLst/>
          </a:prstGeom>
        </p:spPr>
      </p:pic>
    </p:spTree>
    <p:extLst>
      <p:ext uri="{BB962C8B-B14F-4D97-AF65-F5344CB8AC3E}">
        <p14:creationId xmlns:p14="http://schemas.microsoft.com/office/powerpoint/2010/main" val="2678125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4CBB1-0ED2-BEAA-CD35-649A58FCA43F}"/>
            </a:ext>
          </a:extLst>
        </p:cNvPr>
        <p:cNvGrpSpPr/>
        <p:nvPr/>
      </p:nvGrpSpPr>
      <p:grpSpPr>
        <a:xfrm>
          <a:off x="0" y="0"/>
          <a:ext cx="0" cy="0"/>
          <a:chOff x="0" y="0"/>
          <a:chExt cx="0" cy="0"/>
        </a:xfrm>
      </p:grpSpPr>
      <p:grpSp>
        <p:nvGrpSpPr>
          <p:cNvPr id="28" name="Group 27">
            <a:extLst>
              <a:ext uri="{FF2B5EF4-FFF2-40B4-BE49-F238E27FC236}">
                <a16:creationId xmlns:a16="http://schemas.microsoft.com/office/drawing/2014/main" id="{17C105AE-DBD1-D0EC-C1F6-965FF93057B0}"/>
              </a:ext>
            </a:extLst>
          </p:cNvPr>
          <p:cNvGrpSpPr/>
          <p:nvPr/>
        </p:nvGrpSpPr>
        <p:grpSpPr>
          <a:xfrm>
            <a:off x="384202" y="750564"/>
            <a:ext cx="11650748" cy="7204978"/>
            <a:chOff x="195979" y="-454204"/>
            <a:chExt cx="8740740" cy="5405401"/>
          </a:xfrm>
        </p:grpSpPr>
        <p:pic>
          <p:nvPicPr>
            <p:cNvPr id="10" name="Picture 9">
              <a:extLst>
                <a:ext uri="{FF2B5EF4-FFF2-40B4-BE49-F238E27FC236}">
                  <a16:creationId xmlns:a16="http://schemas.microsoft.com/office/drawing/2014/main" id="{E2DAC6AB-CA64-EB71-095B-E1C3339B4C5F}"/>
                </a:ext>
              </a:extLst>
            </p:cNvPr>
            <p:cNvPicPr>
              <a:picLocks noChangeAspect="1"/>
            </p:cNvPicPr>
            <p:nvPr/>
          </p:nvPicPr>
          <p:blipFill>
            <a:blip r:embed="rId3"/>
            <a:stretch>
              <a:fillRect/>
            </a:stretch>
          </p:blipFill>
          <p:spPr>
            <a:xfrm>
              <a:off x="657822" y="4545487"/>
              <a:ext cx="1584805" cy="405710"/>
            </a:xfrm>
            <a:prstGeom prst="rect">
              <a:avLst/>
            </a:prstGeom>
          </p:spPr>
        </p:pic>
        <p:pic>
          <p:nvPicPr>
            <p:cNvPr id="4" name="Picture 3">
              <a:extLst>
                <a:ext uri="{FF2B5EF4-FFF2-40B4-BE49-F238E27FC236}">
                  <a16:creationId xmlns:a16="http://schemas.microsoft.com/office/drawing/2014/main" id="{1BB124C4-B8CA-BF6E-6539-FD93E1408F06}"/>
                </a:ext>
              </a:extLst>
            </p:cNvPr>
            <p:cNvPicPr>
              <a:picLocks noChangeAspect="1"/>
            </p:cNvPicPr>
            <p:nvPr/>
          </p:nvPicPr>
          <p:blipFill rotWithShape="1">
            <a:blip r:embed="rId4"/>
            <a:srcRect l="7268" r="5864"/>
            <a:stretch/>
          </p:blipFill>
          <p:spPr>
            <a:xfrm>
              <a:off x="6152232" y="2752023"/>
              <a:ext cx="1304742" cy="86327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39191099-86A5-7DD9-5821-8228F505C495}"/>
                </a:ext>
              </a:extLst>
            </p:cNvPr>
            <p:cNvPicPr>
              <a:picLocks noChangeAspect="1"/>
            </p:cNvPicPr>
            <p:nvPr/>
          </p:nvPicPr>
          <p:blipFill>
            <a:blip r:embed="rId5"/>
            <a:stretch>
              <a:fillRect/>
            </a:stretch>
          </p:blipFill>
          <p:spPr>
            <a:xfrm>
              <a:off x="195979" y="-454204"/>
              <a:ext cx="1120074" cy="380580"/>
            </a:xfrm>
            <a:prstGeom prst="rect">
              <a:avLst/>
            </a:prstGeom>
          </p:spPr>
        </p:pic>
        <p:pic>
          <p:nvPicPr>
            <p:cNvPr id="17" name="Picture 16">
              <a:extLst>
                <a:ext uri="{FF2B5EF4-FFF2-40B4-BE49-F238E27FC236}">
                  <a16:creationId xmlns:a16="http://schemas.microsoft.com/office/drawing/2014/main" id="{A1F0B067-1951-3173-CCA9-DF1C994D3B82}"/>
                </a:ext>
              </a:extLst>
            </p:cNvPr>
            <p:cNvPicPr>
              <a:picLocks noChangeAspect="1"/>
            </p:cNvPicPr>
            <p:nvPr/>
          </p:nvPicPr>
          <p:blipFill>
            <a:blip r:embed="rId6"/>
            <a:stretch>
              <a:fillRect/>
            </a:stretch>
          </p:blipFill>
          <p:spPr>
            <a:xfrm>
              <a:off x="3254833" y="242822"/>
              <a:ext cx="1101129" cy="600770"/>
            </a:xfrm>
            <a:prstGeom prst="rect">
              <a:avLst/>
            </a:prstGeom>
          </p:spPr>
        </p:pic>
        <p:pic>
          <p:nvPicPr>
            <p:cNvPr id="18" name="Picture 17">
              <a:extLst>
                <a:ext uri="{FF2B5EF4-FFF2-40B4-BE49-F238E27FC236}">
                  <a16:creationId xmlns:a16="http://schemas.microsoft.com/office/drawing/2014/main" id="{E51965FB-6BE8-6643-7115-64FA2F3B404B}"/>
                </a:ext>
              </a:extLst>
            </p:cNvPr>
            <p:cNvPicPr>
              <a:picLocks noChangeAspect="1"/>
            </p:cNvPicPr>
            <p:nvPr/>
          </p:nvPicPr>
          <p:blipFill>
            <a:blip r:embed="rId7"/>
            <a:stretch>
              <a:fillRect/>
            </a:stretch>
          </p:blipFill>
          <p:spPr>
            <a:xfrm>
              <a:off x="7771240" y="223433"/>
              <a:ext cx="1165479" cy="582741"/>
            </a:xfrm>
            <a:prstGeom prst="rect">
              <a:avLst/>
            </a:prstGeom>
          </p:spPr>
        </p:pic>
        <p:pic>
          <p:nvPicPr>
            <p:cNvPr id="19" name="Picture 18">
              <a:extLst>
                <a:ext uri="{FF2B5EF4-FFF2-40B4-BE49-F238E27FC236}">
                  <a16:creationId xmlns:a16="http://schemas.microsoft.com/office/drawing/2014/main" id="{4848D86A-AFDD-6117-79D4-0A4225EB2928}"/>
                </a:ext>
              </a:extLst>
            </p:cNvPr>
            <p:cNvPicPr>
              <a:picLocks noChangeAspect="1"/>
            </p:cNvPicPr>
            <p:nvPr/>
          </p:nvPicPr>
          <p:blipFill>
            <a:blip r:embed="rId8"/>
            <a:stretch>
              <a:fillRect/>
            </a:stretch>
          </p:blipFill>
          <p:spPr>
            <a:xfrm>
              <a:off x="1824534" y="980509"/>
              <a:ext cx="875233" cy="875233"/>
            </a:xfrm>
            <a:prstGeom prst="rect">
              <a:avLst/>
            </a:prstGeom>
          </p:spPr>
        </p:pic>
        <p:pic>
          <p:nvPicPr>
            <p:cNvPr id="25" name="Picture 24">
              <a:extLst>
                <a:ext uri="{FF2B5EF4-FFF2-40B4-BE49-F238E27FC236}">
                  <a16:creationId xmlns:a16="http://schemas.microsoft.com/office/drawing/2014/main" id="{035810F3-88F7-CAC8-ACC9-C40BADF11842}"/>
                </a:ext>
              </a:extLst>
            </p:cNvPr>
            <p:cNvPicPr>
              <a:picLocks noChangeAspect="1"/>
            </p:cNvPicPr>
            <p:nvPr/>
          </p:nvPicPr>
          <p:blipFill>
            <a:blip r:embed="rId9">
              <a:clrChange>
                <a:clrFrom>
                  <a:srgbClr val="FAFAFA"/>
                </a:clrFrom>
                <a:clrTo>
                  <a:srgbClr val="FAFAFA">
                    <a:alpha val="0"/>
                  </a:srgbClr>
                </a:clrTo>
              </a:clrChange>
            </a:blip>
            <a:stretch>
              <a:fillRect/>
            </a:stretch>
          </p:blipFill>
          <p:spPr>
            <a:xfrm>
              <a:off x="1677325" y="2920633"/>
              <a:ext cx="1173791" cy="475588"/>
            </a:xfrm>
            <a:prstGeom prst="rect">
              <a:avLst/>
            </a:prstGeom>
          </p:spPr>
        </p:pic>
      </p:grpSp>
      <p:sp>
        <p:nvSpPr>
          <p:cNvPr id="30" name="Text Placeholder 5">
            <a:extLst>
              <a:ext uri="{FF2B5EF4-FFF2-40B4-BE49-F238E27FC236}">
                <a16:creationId xmlns:a16="http://schemas.microsoft.com/office/drawing/2014/main" id="{C30EE3E4-1847-2AB8-7659-D9892AD153E8}"/>
              </a:ext>
            </a:extLst>
          </p:cNvPr>
          <p:cNvSpPr txBox="1">
            <a:spLocks/>
          </p:cNvSpPr>
          <p:nvPr/>
        </p:nvSpPr>
        <p:spPr>
          <a:xfrm>
            <a:off x="150052" y="141892"/>
            <a:ext cx="10553588" cy="48043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103"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000" b="0" i="0" u="none" strike="noStrike" kern="1200" cap="none" spc="0" normalizeH="0" baseline="0" noProof="0">
                <a:ln>
                  <a:noFill/>
                </a:ln>
                <a:solidFill>
                  <a:srgbClr val="5486A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rPr>
              <a:t>GLDP Partners</a:t>
            </a:r>
            <a:endParaRPr kumimoji="0" lang="en-AU" sz="2200" b="0" i="1" u="none" strike="noStrike" kern="1200" cap="none" spc="0" normalizeH="0" baseline="0" noProof="0">
              <a:ln>
                <a:noFill/>
              </a:ln>
              <a:solidFill>
                <a:srgbClr val="5486A3"/>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8" name="Picture 7">
            <a:extLst>
              <a:ext uri="{FF2B5EF4-FFF2-40B4-BE49-F238E27FC236}">
                <a16:creationId xmlns:a16="http://schemas.microsoft.com/office/drawing/2014/main" id="{E1DB5BA6-C505-5DA3-DFCB-56FE488F23BB}"/>
              </a:ext>
            </a:extLst>
          </p:cNvPr>
          <p:cNvPicPr>
            <a:picLocks noChangeAspect="1"/>
          </p:cNvPicPr>
          <p:nvPr/>
        </p:nvPicPr>
        <p:blipFill>
          <a:blip r:embed="rId10"/>
          <a:stretch>
            <a:fillRect/>
          </a:stretch>
        </p:blipFill>
        <p:spPr>
          <a:xfrm>
            <a:off x="6397879" y="770380"/>
            <a:ext cx="1332965" cy="408050"/>
          </a:xfrm>
          <a:prstGeom prst="rect">
            <a:avLst/>
          </a:prstGeom>
        </p:spPr>
      </p:pic>
      <p:pic>
        <p:nvPicPr>
          <p:cNvPr id="16" name="Picture 15">
            <a:extLst>
              <a:ext uri="{FF2B5EF4-FFF2-40B4-BE49-F238E27FC236}">
                <a16:creationId xmlns:a16="http://schemas.microsoft.com/office/drawing/2014/main" id="{34D48CCF-5735-EDD2-75FB-839D01A1C70D}"/>
              </a:ext>
            </a:extLst>
          </p:cNvPr>
          <p:cNvPicPr>
            <a:picLocks noChangeAspect="1"/>
          </p:cNvPicPr>
          <p:nvPr/>
        </p:nvPicPr>
        <p:blipFill>
          <a:blip r:embed="rId11"/>
          <a:stretch>
            <a:fillRect/>
          </a:stretch>
        </p:blipFill>
        <p:spPr>
          <a:xfrm>
            <a:off x="2058915" y="669888"/>
            <a:ext cx="2073833" cy="633923"/>
          </a:xfrm>
          <a:prstGeom prst="rect">
            <a:avLst/>
          </a:prstGeom>
        </p:spPr>
      </p:pic>
      <p:pic>
        <p:nvPicPr>
          <p:cNvPr id="31" name="Picture 30">
            <a:extLst>
              <a:ext uri="{FF2B5EF4-FFF2-40B4-BE49-F238E27FC236}">
                <a16:creationId xmlns:a16="http://schemas.microsoft.com/office/drawing/2014/main" id="{9ABB9B7A-4AAC-9451-244F-09110A8F152C}"/>
              </a:ext>
            </a:extLst>
          </p:cNvPr>
          <p:cNvPicPr>
            <a:picLocks noChangeAspect="1"/>
          </p:cNvPicPr>
          <p:nvPr/>
        </p:nvPicPr>
        <p:blipFill>
          <a:blip r:embed="rId12"/>
          <a:stretch>
            <a:fillRect/>
          </a:stretch>
        </p:blipFill>
        <p:spPr>
          <a:xfrm>
            <a:off x="134204" y="2987176"/>
            <a:ext cx="2009816" cy="570881"/>
          </a:xfrm>
          <a:prstGeom prst="rect">
            <a:avLst/>
          </a:prstGeom>
        </p:spPr>
      </p:pic>
      <p:pic>
        <p:nvPicPr>
          <p:cNvPr id="33" name="Picture 32">
            <a:extLst>
              <a:ext uri="{FF2B5EF4-FFF2-40B4-BE49-F238E27FC236}">
                <a16:creationId xmlns:a16="http://schemas.microsoft.com/office/drawing/2014/main" id="{F18F31E3-835F-81CA-A665-8531EFFFA537}"/>
              </a:ext>
            </a:extLst>
          </p:cNvPr>
          <p:cNvPicPr>
            <a:picLocks noChangeAspect="1"/>
          </p:cNvPicPr>
          <p:nvPr/>
        </p:nvPicPr>
        <p:blipFill>
          <a:blip r:embed="rId13"/>
          <a:stretch>
            <a:fillRect/>
          </a:stretch>
        </p:blipFill>
        <p:spPr>
          <a:xfrm>
            <a:off x="6242198" y="3906618"/>
            <a:ext cx="1565189" cy="693951"/>
          </a:xfrm>
          <a:prstGeom prst="rect">
            <a:avLst/>
          </a:prstGeom>
        </p:spPr>
      </p:pic>
      <p:pic>
        <p:nvPicPr>
          <p:cNvPr id="35" name="Picture 34">
            <a:extLst>
              <a:ext uri="{FF2B5EF4-FFF2-40B4-BE49-F238E27FC236}">
                <a16:creationId xmlns:a16="http://schemas.microsoft.com/office/drawing/2014/main" id="{059D5E94-B425-BE21-2535-89A76AD9C590}"/>
              </a:ext>
            </a:extLst>
          </p:cNvPr>
          <p:cNvPicPr>
            <a:picLocks noChangeAspect="1"/>
          </p:cNvPicPr>
          <p:nvPr/>
        </p:nvPicPr>
        <p:blipFill>
          <a:blip r:embed="rId14"/>
          <a:stretch>
            <a:fillRect/>
          </a:stretch>
        </p:blipFill>
        <p:spPr>
          <a:xfrm>
            <a:off x="10035789" y="4097419"/>
            <a:ext cx="2042160" cy="540781"/>
          </a:xfrm>
          <a:prstGeom prst="rect">
            <a:avLst/>
          </a:prstGeom>
        </p:spPr>
      </p:pic>
      <p:pic>
        <p:nvPicPr>
          <p:cNvPr id="37" name="Picture 36">
            <a:extLst>
              <a:ext uri="{FF2B5EF4-FFF2-40B4-BE49-F238E27FC236}">
                <a16:creationId xmlns:a16="http://schemas.microsoft.com/office/drawing/2014/main" id="{62F0AF08-E7A9-5CAF-3FF0-3C7D2F0800AA}"/>
              </a:ext>
            </a:extLst>
          </p:cNvPr>
          <p:cNvPicPr>
            <a:picLocks noChangeAspect="1"/>
          </p:cNvPicPr>
          <p:nvPr/>
        </p:nvPicPr>
        <p:blipFill>
          <a:blip r:embed="rId15"/>
          <a:stretch>
            <a:fillRect/>
          </a:stretch>
        </p:blipFill>
        <p:spPr>
          <a:xfrm>
            <a:off x="476144" y="4980240"/>
            <a:ext cx="1467718" cy="1046293"/>
          </a:xfrm>
          <a:prstGeom prst="rect">
            <a:avLst/>
          </a:prstGeom>
        </p:spPr>
      </p:pic>
      <p:pic>
        <p:nvPicPr>
          <p:cNvPr id="39" name="Picture 38">
            <a:extLst>
              <a:ext uri="{FF2B5EF4-FFF2-40B4-BE49-F238E27FC236}">
                <a16:creationId xmlns:a16="http://schemas.microsoft.com/office/drawing/2014/main" id="{5FF57EFC-F2F6-6588-843C-4873497E5F1B}"/>
              </a:ext>
            </a:extLst>
          </p:cNvPr>
          <p:cNvPicPr>
            <a:picLocks noChangeAspect="1"/>
          </p:cNvPicPr>
          <p:nvPr/>
        </p:nvPicPr>
        <p:blipFill>
          <a:blip r:embed="rId16"/>
          <a:stretch>
            <a:fillRect/>
          </a:stretch>
        </p:blipFill>
        <p:spPr>
          <a:xfrm>
            <a:off x="612415" y="4043430"/>
            <a:ext cx="1050501" cy="653013"/>
          </a:xfrm>
          <a:prstGeom prst="rect">
            <a:avLst/>
          </a:prstGeom>
        </p:spPr>
      </p:pic>
      <p:pic>
        <p:nvPicPr>
          <p:cNvPr id="5" name="Picture 4">
            <a:extLst>
              <a:ext uri="{FF2B5EF4-FFF2-40B4-BE49-F238E27FC236}">
                <a16:creationId xmlns:a16="http://schemas.microsoft.com/office/drawing/2014/main" id="{86D5CDF3-1D26-0A9C-0B9C-453563CBCDBC}"/>
              </a:ext>
            </a:extLst>
          </p:cNvPr>
          <p:cNvPicPr>
            <a:picLocks noChangeAspect="1"/>
          </p:cNvPicPr>
          <p:nvPr/>
        </p:nvPicPr>
        <p:blipFill>
          <a:blip r:embed="rId17"/>
          <a:stretch>
            <a:fillRect/>
          </a:stretch>
        </p:blipFill>
        <p:spPr>
          <a:xfrm>
            <a:off x="2195326" y="1653801"/>
            <a:ext cx="1467723" cy="929558"/>
          </a:xfrm>
          <a:prstGeom prst="rect">
            <a:avLst/>
          </a:prstGeom>
        </p:spPr>
      </p:pic>
      <p:pic>
        <p:nvPicPr>
          <p:cNvPr id="9" name="Picture 8">
            <a:extLst>
              <a:ext uri="{FF2B5EF4-FFF2-40B4-BE49-F238E27FC236}">
                <a16:creationId xmlns:a16="http://schemas.microsoft.com/office/drawing/2014/main" id="{6FADD87F-6944-A293-9E28-8AAC18C7B7BF}"/>
              </a:ext>
            </a:extLst>
          </p:cNvPr>
          <p:cNvPicPr>
            <a:picLocks noChangeAspect="1"/>
          </p:cNvPicPr>
          <p:nvPr/>
        </p:nvPicPr>
        <p:blipFill rotWithShape="1">
          <a:blip r:embed="rId18"/>
          <a:srcRect t="20354" b="21156"/>
          <a:stretch/>
        </p:blipFill>
        <p:spPr>
          <a:xfrm>
            <a:off x="2271928" y="3923593"/>
            <a:ext cx="1647805" cy="907112"/>
          </a:xfrm>
          <a:prstGeom prst="rect">
            <a:avLst/>
          </a:prstGeom>
        </p:spPr>
      </p:pic>
      <p:pic>
        <p:nvPicPr>
          <p:cNvPr id="11" name="Picture 10">
            <a:extLst>
              <a:ext uri="{FF2B5EF4-FFF2-40B4-BE49-F238E27FC236}">
                <a16:creationId xmlns:a16="http://schemas.microsoft.com/office/drawing/2014/main" id="{2C1C0AEC-FC99-6C92-B454-45D131D9EBC9}"/>
              </a:ext>
            </a:extLst>
          </p:cNvPr>
          <p:cNvPicPr>
            <a:picLocks noChangeAspect="1"/>
          </p:cNvPicPr>
          <p:nvPr/>
        </p:nvPicPr>
        <p:blipFill>
          <a:blip r:embed="rId19"/>
          <a:stretch>
            <a:fillRect/>
          </a:stretch>
        </p:blipFill>
        <p:spPr>
          <a:xfrm>
            <a:off x="8104466" y="670301"/>
            <a:ext cx="2177068" cy="700409"/>
          </a:xfrm>
          <a:prstGeom prst="rect">
            <a:avLst/>
          </a:prstGeom>
        </p:spPr>
      </p:pic>
      <p:pic>
        <p:nvPicPr>
          <p:cNvPr id="12" name="Picture 11">
            <a:extLst>
              <a:ext uri="{FF2B5EF4-FFF2-40B4-BE49-F238E27FC236}">
                <a16:creationId xmlns:a16="http://schemas.microsoft.com/office/drawing/2014/main" id="{8422DCBC-E31B-DB79-15E6-6DF5E96C7E2F}"/>
              </a:ext>
            </a:extLst>
          </p:cNvPr>
          <p:cNvPicPr>
            <a:picLocks noChangeAspect="1"/>
          </p:cNvPicPr>
          <p:nvPr/>
        </p:nvPicPr>
        <p:blipFill>
          <a:blip r:embed="rId20"/>
          <a:stretch>
            <a:fillRect/>
          </a:stretch>
        </p:blipFill>
        <p:spPr>
          <a:xfrm>
            <a:off x="297406" y="1695895"/>
            <a:ext cx="1388965" cy="823962"/>
          </a:xfrm>
          <a:prstGeom prst="rect">
            <a:avLst/>
          </a:prstGeom>
        </p:spPr>
      </p:pic>
      <p:pic>
        <p:nvPicPr>
          <p:cNvPr id="21" name="Picture 20">
            <a:extLst>
              <a:ext uri="{FF2B5EF4-FFF2-40B4-BE49-F238E27FC236}">
                <a16:creationId xmlns:a16="http://schemas.microsoft.com/office/drawing/2014/main" id="{421A5670-FA11-D5D6-0E11-1FFF5951FABE}"/>
              </a:ext>
            </a:extLst>
          </p:cNvPr>
          <p:cNvPicPr>
            <a:picLocks noChangeAspect="1"/>
          </p:cNvPicPr>
          <p:nvPr/>
        </p:nvPicPr>
        <p:blipFill>
          <a:blip r:embed="rId21"/>
          <a:stretch>
            <a:fillRect/>
          </a:stretch>
        </p:blipFill>
        <p:spPr>
          <a:xfrm>
            <a:off x="4545306" y="2771534"/>
            <a:ext cx="1246323" cy="822154"/>
          </a:xfrm>
          <a:prstGeom prst="rect">
            <a:avLst/>
          </a:prstGeom>
        </p:spPr>
      </p:pic>
      <p:pic>
        <p:nvPicPr>
          <p:cNvPr id="22" name="Picture 21">
            <a:extLst>
              <a:ext uri="{FF2B5EF4-FFF2-40B4-BE49-F238E27FC236}">
                <a16:creationId xmlns:a16="http://schemas.microsoft.com/office/drawing/2014/main" id="{C01C7236-7ABB-FFFC-3A7A-30D167DFD64A}"/>
              </a:ext>
            </a:extLst>
          </p:cNvPr>
          <p:cNvPicPr>
            <a:picLocks noChangeAspect="1"/>
          </p:cNvPicPr>
          <p:nvPr/>
        </p:nvPicPr>
        <p:blipFill>
          <a:blip r:embed="rId22"/>
          <a:stretch>
            <a:fillRect/>
          </a:stretch>
        </p:blipFill>
        <p:spPr>
          <a:xfrm>
            <a:off x="6298354" y="5052938"/>
            <a:ext cx="1739123" cy="1088319"/>
          </a:xfrm>
          <a:prstGeom prst="rect">
            <a:avLst/>
          </a:prstGeom>
        </p:spPr>
      </p:pic>
      <p:pic>
        <p:nvPicPr>
          <p:cNvPr id="23" name="Picture 22">
            <a:extLst>
              <a:ext uri="{FF2B5EF4-FFF2-40B4-BE49-F238E27FC236}">
                <a16:creationId xmlns:a16="http://schemas.microsoft.com/office/drawing/2014/main" id="{63DA855C-78FF-9606-3D58-F067A032C87E}"/>
              </a:ext>
            </a:extLst>
          </p:cNvPr>
          <p:cNvPicPr>
            <a:picLocks noChangeAspect="1"/>
          </p:cNvPicPr>
          <p:nvPr/>
        </p:nvPicPr>
        <p:blipFill>
          <a:blip r:embed="rId23"/>
          <a:stretch>
            <a:fillRect/>
          </a:stretch>
        </p:blipFill>
        <p:spPr>
          <a:xfrm>
            <a:off x="4288617" y="5104142"/>
            <a:ext cx="1759700" cy="907113"/>
          </a:xfrm>
          <a:prstGeom prst="rect">
            <a:avLst/>
          </a:prstGeom>
        </p:spPr>
      </p:pic>
      <p:pic>
        <p:nvPicPr>
          <p:cNvPr id="3" name="Picture 2">
            <a:extLst>
              <a:ext uri="{FF2B5EF4-FFF2-40B4-BE49-F238E27FC236}">
                <a16:creationId xmlns:a16="http://schemas.microsoft.com/office/drawing/2014/main" id="{7D3CFE61-53B3-9A8B-F56A-3D8926731508}"/>
              </a:ext>
            </a:extLst>
          </p:cNvPr>
          <p:cNvPicPr>
            <a:picLocks noChangeAspect="1"/>
          </p:cNvPicPr>
          <p:nvPr/>
        </p:nvPicPr>
        <p:blipFill>
          <a:blip r:embed="rId24"/>
          <a:stretch>
            <a:fillRect/>
          </a:stretch>
        </p:blipFill>
        <p:spPr>
          <a:xfrm>
            <a:off x="4545306" y="520684"/>
            <a:ext cx="1332965" cy="860952"/>
          </a:xfrm>
          <a:prstGeom prst="rect">
            <a:avLst/>
          </a:prstGeom>
        </p:spPr>
      </p:pic>
      <p:pic>
        <p:nvPicPr>
          <p:cNvPr id="13" name="Picture 12">
            <a:extLst>
              <a:ext uri="{FF2B5EF4-FFF2-40B4-BE49-F238E27FC236}">
                <a16:creationId xmlns:a16="http://schemas.microsoft.com/office/drawing/2014/main" id="{0E184558-4CB2-48DD-6096-CA9C75E7BC95}"/>
              </a:ext>
            </a:extLst>
          </p:cNvPr>
          <p:cNvPicPr>
            <a:picLocks noChangeAspect="1"/>
          </p:cNvPicPr>
          <p:nvPr/>
        </p:nvPicPr>
        <p:blipFill>
          <a:blip r:embed="rId25"/>
          <a:stretch>
            <a:fillRect/>
          </a:stretch>
        </p:blipFill>
        <p:spPr>
          <a:xfrm>
            <a:off x="10693876" y="395459"/>
            <a:ext cx="1135135" cy="1109569"/>
          </a:xfrm>
          <a:prstGeom prst="rect">
            <a:avLst/>
          </a:prstGeom>
        </p:spPr>
      </p:pic>
      <p:pic>
        <p:nvPicPr>
          <p:cNvPr id="14" name="Picture 13">
            <a:extLst>
              <a:ext uri="{FF2B5EF4-FFF2-40B4-BE49-F238E27FC236}">
                <a16:creationId xmlns:a16="http://schemas.microsoft.com/office/drawing/2014/main" id="{209A213C-79AE-021C-332C-521416F44593}"/>
              </a:ext>
            </a:extLst>
          </p:cNvPr>
          <p:cNvPicPr>
            <a:picLocks noChangeAspect="1"/>
          </p:cNvPicPr>
          <p:nvPr/>
        </p:nvPicPr>
        <p:blipFill>
          <a:blip r:embed="rId26"/>
          <a:stretch>
            <a:fillRect/>
          </a:stretch>
        </p:blipFill>
        <p:spPr>
          <a:xfrm>
            <a:off x="6298354" y="1604708"/>
            <a:ext cx="1460999" cy="949649"/>
          </a:xfrm>
          <a:prstGeom prst="rect">
            <a:avLst/>
          </a:prstGeom>
        </p:spPr>
      </p:pic>
      <p:pic>
        <p:nvPicPr>
          <p:cNvPr id="15" name="Picture 14">
            <a:extLst>
              <a:ext uri="{FF2B5EF4-FFF2-40B4-BE49-F238E27FC236}">
                <a16:creationId xmlns:a16="http://schemas.microsoft.com/office/drawing/2014/main" id="{042FA083-9732-9FB0-55C2-D5ACC0E83D02}"/>
              </a:ext>
            </a:extLst>
          </p:cNvPr>
          <p:cNvPicPr>
            <a:picLocks noChangeAspect="1"/>
          </p:cNvPicPr>
          <p:nvPr/>
        </p:nvPicPr>
        <p:blipFill>
          <a:blip r:embed="rId27"/>
          <a:stretch>
            <a:fillRect/>
          </a:stretch>
        </p:blipFill>
        <p:spPr>
          <a:xfrm>
            <a:off x="8068909" y="1721642"/>
            <a:ext cx="1840926" cy="943931"/>
          </a:xfrm>
          <a:prstGeom prst="rect">
            <a:avLst/>
          </a:prstGeom>
        </p:spPr>
      </p:pic>
      <p:pic>
        <p:nvPicPr>
          <p:cNvPr id="20" name="Picture 19">
            <a:extLst>
              <a:ext uri="{FF2B5EF4-FFF2-40B4-BE49-F238E27FC236}">
                <a16:creationId xmlns:a16="http://schemas.microsoft.com/office/drawing/2014/main" id="{40137F88-0B1D-C700-AB6D-4239B2B28C33}"/>
              </a:ext>
            </a:extLst>
          </p:cNvPr>
          <p:cNvPicPr>
            <a:picLocks noChangeAspect="1"/>
          </p:cNvPicPr>
          <p:nvPr/>
        </p:nvPicPr>
        <p:blipFill>
          <a:blip r:embed="rId28"/>
          <a:stretch>
            <a:fillRect/>
          </a:stretch>
        </p:blipFill>
        <p:spPr>
          <a:xfrm>
            <a:off x="8222327" y="3006743"/>
            <a:ext cx="1534089" cy="463286"/>
          </a:xfrm>
          <a:prstGeom prst="rect">
            <a:avLst/>
          </a:prstGeom>
        </p:spPr>
      </p:pic>
      <p:pic>
        <p:nvPicPr>
          <p:cNvPr id="24" name="Picture 23">
            <a:extLst>
              <a:ext uri="{FF2B5EF4-FFF2-40B4-BE49-F238E27FC236}">
                <a16:creationId xmlns:a16="http://schemas.microsoft.com/office/drawing/2014/main" id="{9B712085-ADCA-138A-2673-9E4145DE6211}"/>
              </a:ext>
            </a:extLst>
          </p:cNvPr>
          <p:cNvPicPr>
            <a:picLocks noChangeAspect="1"/>
          </p:cNvPicPr>
          <p:nvPr/>
        </p:nvPicPr>
        <p:blipFill>
          <a:blip r:embed="rId29"/>
          <a:stretch>
            <a:fillRect/>
          </a:stretch>
        </p:blipFill>
        <p:spPr>
          <a:xfrm>
            <a:off x="10592959" y="2339557"/>
            <a:ext cx="1066176" cy="1342971"/>
          </a:xfrm>
          <a:prstGeom prst="rect">
            <a:avLst/>
          </a:prstGeom>
        </p:spPr>
      </p:pic>
      <p:pic>
        <p:nvPicPr>
          <p:cNvPr id="26" name="Picture 25">
            <a:extLst>
              <a:ext uri="{FF2B5EF4-FFF2-40B4-BE49-F238E27FC236}">
                <a16:creationId xmlns:a16="http://schemas.microsoft.com/office/drawing/2014/main" id="{63BE8C47-651B-6F9A-35F6-5F7C04A71DCD}"/>
              </a:ext>
            </a:extLst>
          </p:cNvPr>
          <p:cNvPicPr>
            <a:picLocks noChangeAspect="1"/>
          </p:cNvPicPr>
          <p:nvPr/>
        </p:nvPicPr>
        <p:blipFill>
          <a:blip r:embed="rId30"/>
          <a:stretch>
            <a:fillRect/>
          </a:stretch>
        </p:blipFill>
        <p:spPr>
          <a:xfrm>
            <a:off x="6375178" y="2919755"/>
            <a:ext cx="1300559" cy="689754"/>
          </a:xfrm>
          <a:prstGeom prst="rect">
            <a:avLst/>
          </a:prstGeom>
        </p:spPr>
      </p:pic>
      <p:pic>
        <p:nvPicPr>
          <p:cNvPr id="27" name="Picture 26">
            <a:extLst>
              <a:ext uri="{FF2B5EF4-FFF2-40B4-BE49-F238E27FC236}">
                <a16:creationId xmlns:a16="http://schemas.microsoft.com/office/drawing/2014/main" id="{144404E3-CDD7-38AF-7B60-6A463D140262}"/>
              </a:ext>
            </a:extLst>
          </p:cNvPr>
          <p:cNvPicPr>
            <a:picLocks noChangeAspect="1"/>
          </p:cNvPicPr>
          <p:nvPr/>
        </p:nvPicPr>
        <p:blipFill>
          <a:blip r:embed="rId31"/>
          <a:stretch>
            <a:fillRect/>
          </a:stretch>
        </p:blipFill>
        <p:spPr>
          <a:xfrm>
            <a:off x="4338193" y="3923593"/>
            <a:ext cx="1564576" cy="850644"/>
          </a:xfrm>
          <a:prstGeom prst="rect">
            <a:avLst/>
          </a:prstGeom>
        </p:spPr>
      </p:pic>
      <p:pic>
        <p:nvPicPr>
          <p:cNvPr id="29" name="Picture 28">
            <a:extLst>
              <a:ext uri="{FF2B5EF4-FFF2-40B4-BE49-F238E27FC236}">
                <a16:creationId xmlns:a16="http://schemas.microsoft.com/office/drawing/2014/main" id="{AEE09B0F-78AC-1294-EBF8-E5511C758172}"/>
              </a:ext>
            </a:extLst>
          </p:cNvPr>
          <p:cNvPicPr>
            <a:picLocks noChangeAspect="1"/>
          </p:cNvPicPr>
          <p:nvPr/>
        </p:nvPicPr>
        <p:blipFill>
          <a:blip r:embed="rId32"/>
          <a:stretch>
            <a:fillRect/>
          </a:stretch>
        </p:blipFill>
        <p:spPr>
          <a:xfrm>
            <a:off x="8087699" y="3570481"/>
            <a:ext cx="1553035" cy="1343456"/>
          </a:xfrm>
          <a:prstGeom prst="rect">
            <a:avLst/>
          </a:prstGeom>
        </p:spPr>
      </p:pic>
      <p:pic>
        <p:nvPicPr>
          <p:cNvPr id="32" name="Picture 31">
            <a:extLst>
              <a:ext uri="{FF2B5EF4-FFF2-40B4-BE49-F238E27FC236}">
                <a16:creationId xmlns:a16="http://schemas.microsoft.com/office/drawing/2014/main" id="{85B666AB-DA16-1EB7-A1B3-D2E3DEEB1C19}"/>
              </a:ext>
            </a:extLst>
          </p:cNvPr>
          <p:cNvPicPr>
            <a:picLocks noChangeAspect="1"/>
          </p:cNvPicPr>
          <p:nvPr/>
        </p:nvPicPr>
        <p:blipFill>
          <a:blip r:embed="rId33"/>
          <a:stretch>
            <a:fillRect/>
          </a:stretch>
        </p:blipFill>
        <p:spPr>
          <a:xfrm>
            <a:off x="10291785" y="5010853"/>
            <a:ext cx="1668523" cy="820949"/>
          </a:xfrm>
          <a:prstGeom prst="rect">
            <a:avLst/>
          </a:prstGeom>
        </p:spPr>
      </p:pic>
      <p:pic>
        <p:nvPicPr>
          <p:cNvPr id="34" name="Picture 33">
            <a:extLst>
              <a:ext uri="{FF2B5EF4-FFF2-40B4-BE49-F238E27FC236}">
                <a16:creationId xmlns:a16="http://schemas.microsoft.com/office/drawing/2014/main" id="{B5BDC505-B1E2-61DF-0267-CECB07C74C52}"/>
              </a:ext>
            </a:extLst>
          </p:cNvPr>
          <p:cNvPicPr>
            <a:picLocks noChangeAspect="1"/>
          </p:cNvPicPr>
          <p:nvPr/>
        </p:nvPicPr>
        <p:blipFill rotWithShape="1">
          <a:blip r:embed="rId34"/>
          <a:srcRect l="2790" t="8576" b="4257"/>
          <a:stretch/>
        </p:blipFill>
        <p:spPr>
          <a:xfrm>
            <a:off x="9407532" y="6369615"/>
            <a:ext cx="2635281" cy="448379"/>
          </a:xfrm>
          <a:prstGeom prst="rect">
            <a:avLst/>
          </a:prstGeom>
        </p:spPr>
      </p:pic>
      <p:pic>
        <p:nvPicPr>
          <p:cNvPr id="7" name="Picture 6">
            <a:extLst>
              <a:ext uri="{FF2B5EF4-FFF2-40B4-BE49-F238E27FC236}">
                <a16:creationId xmlns:a16="http://schemas.microsoft.com/office/drawing/2014/main" id="{C3C47B57-068F-E85B-09C5-5848028EF87F}"/>
              </a:ext>
            </a:extLst>
          </p:cNvPr>
          <p:cNvPicPr>
            <a:picLocks noChangeAspect="1"/>
          </p:cNvPicPr>
          <p:nvPr/>
        </p:nvPicPr>
        <p:blipFill>
          <a:blip r:embed="rId35"/>
          <a:stretch>
            <a:fillRect/>
          </a:stretch>
        </p:blipFill>
        <p:spPr>
          <a:xfrm>
            <a:off x="1331460" y="6001227"/>
            <a:ext cx="2054530" cy="713294"/>
          </a:xfrm>
          <a:prstGeom prst="rect">
            <a:avLst/>
          </a:prstGeom>
        </p:spPr>
      </p:pic>
      <p:pic>
        <p:nvPicPr>
          <p:cNvPr id="38" name="Picture 37">
            <a:extLst>
              <a:ext uri="{FF2B5EF4-FFF2-40B4-BE49-F238E27FC236}">
                <a16:creationId xmlns:a16="http://schemas.microsoft.com/office/drawing/2014/main" id="{0A45792A-F48C-B4FF-CAC3-B92EC9BFC62E}"/>
              </a:ext>
            </a:extLst>
          </p:cNvPr>
          <p:cNvPicPr>
            <a:picLocks noChangeAspect="1"/>
          </p:cNvPicPr>
          <p:nvPr/>
        </p:nvPicPr>
        <p:blipFill>
          <a:blip r:embed="rId36"/>
          <a:stretch>
            <a:fillRect/>
          </a:stretch>
        </p:blipFill>
        <p:spPr>
          <a:xfrm>
            <a:off x="4411745" y="6176134"/>
            <a:ext cx="1600086" cy="417670"/>
          </a:xfrm>
          <a:prstGeom prst="rect">
            <a:avLst/>
          </a:prstGeom>
        </p:spPr>
      </p:pic>
      <p:pic>
        <p:nvPicPr>
          <p:cNvPr id="41" name="Picture 40">
            <a:extLst>
              <a:ext uri="{FF2B5EF4-FFF2-40B4-BE49-F238E27FC236}">
                <a16:creationId xmlns:a16="http://schemas.microsoft.com/office/drawing/2014/main" id="{20D9F1FD-59BD-4AA4-D1AC-F19C9EC33BD4}"/>
              </a:ext>
            </a:extLst>
          </p:cNvPr>
          <p:cNvPicPr>
            <a:picLocks noChangeAspect="1"/>
          </p:cNvPicPr>
          <p:nvPr/>
        </p:nvPicPr>
        <p:blipFill>
          <a:blip r:embed="rId37"/>
          <a:stretch>
            <a:fillRect/>
          </a:stretch>
        </p:blipFill>
        <p:spPr>
          <a:xfrm>
            <a:off x="6902052" y="6164779"/>
            <a:ext cx="1810669" cy="530398"/>
          </a:xfrm>
          <a:prstGeom prst="rect">
            <a:avLst/>
          </a:prstGeom>
        </p:spPr>
      </p:pic>
    </p:spTree>
    <p:extLst>
      <p:ext uri="{BB962C8B-B14F-4D97-AF65-F5344CB8AC3E}">
        <p14:creationId xmlns:p14="http://schemas.microsoft.com/office/powerpoint/2010/main" val="249454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Business Growth with solid fill">
            <a:extLst>
              <a:ext uri="{FF2B5EF4-FFF2-40B4-BE49-F238E27FC236}">
                <a16:creationId xmlns:a16="http://schemas.microsoft.com/office/drawing/2014/main" id="{64D22ECF-4488-B690-8BF7-DF85029AA0F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84661" y="-364351"/>
            <a:ext cx="8029815" cy="8029815"/>
          </a:xfrm>
          <a:prstGeom prst="rect">
            <a:avLst/>
          </a:prstGeom>
        </p:spPr>
      </p:pic>
      <p:sp>
        <p:nvSpPr>
          <p:cNvPr id="30" name="Text Placeholder 5">
            <a:extLst>
              <a:ext uri="{FF2B5EF4-FFF2-40B4-BE49-F238E27FC236}">
                <a16:creationId xmlns:a16="http://schemas.microsoft.com/office/drawing/2014/main" id="{10C3D9B4-A533-6632-DB76-52F9BF3BFDC1}"/>
              </a:ext>
            </a:extLst>
          </p:cNvPr>
          <p:cNvSpPr txBox="1">
            <a:spLocks/>
          </p:cNvSpPr>
          <p:nvPr/>
        </p:nvSpPr>
        <p:spPr>
          <a:xfrm>
            <a:off x="337778" y="287911"/>
            <a:ext cx="10169561" cy="48043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103">
              <a:spcBef>
                <a:spcPts val="1000"/>
              </a:spcBef>
              <a:buNone/>
            </a:pPr>
            <a:r>
              <a:rPr lang="en-AU" sz="3599" b="1">
                <a:solidFill>
                  <a:srgbClr val="2B3B51"/>
                </a:solidFill>
                <a:latin typeface="Calibri" panose="020F0502020204030204"/>
              </a:rPr>
              <a:t>GLDP – Curriculum Overview</a:t>
            </a:r>
          </a:p>
        </p:txBody>
      </p:sp>
      <p:sp>
        <p:nvSpPr>
          <p:cNvPr id="3" name="TextBox 2">
            <a:extLst>
              <a:ext uri="{FF2B5EF4-FFF2-40B4-BE49-F238E27FC236}">
                <a16:creationId xmlns:a16="http://schemas.microsoft.com/office/drawing/2014/main" id="{FAFE9927-356E-752A-9F39-5EC9CE48CE25}"/>
              </a:ext>
            </a:extLst>
          </p:cNvPr>
          <p:cNvSpPr txBox="1"/>
          <p:nvPr/>
        </p:nvSpPr>
        <p:spPr>
          <a:xfrm>
            <a:off x="337778" y="1119496"/>
            <a:ext cx="5299442" cy="4832092"/>
          </a:xfrm>
          <a:prstGeom prst="rect">
            <a:avLst/>
          </a:prstGeom>
          <a:noFill/>
        </p:spPr>
        <p:txBody>
          <a:bodyPr wrap="square" rtlCol="0">
            <a:spAutoFit/>
          </a:bodyPr>
          <a:lstStyle/>
          <a:p>
            <a:pPr marL="538163" indent="-538163">
              <a:buClr>
                <a:schemeClr val="accent2"/>
              </a:buClr>
              <a:buFont typeface="Wingdings" panose="05000000000000000000" pitchFamily="2" charset="2"/>
              <a:buChar char="Ø"/>
            </a:pPr>
            <a:r>
              <a:rPr lang="en-AU" sz="2200"/>
              <a:t>Your Leadership Style</a:t>
            </a:r>
          </a:p>
          <a:p>
            <a:pPr marL="538163" indent="-538163">
              <a:buClr>
                <a:schemeClr val="accent2"/>
              </a:buClr>
              <a:buFont typeface="Wingdings" panose="05000000000000000000" pitchFamily="2" charset="2"/>
              <a:buChar char="Ø"/>
            </a:pPr>
            <a:r>
              <a:rPr lang="en-AU" sz="2200"/>
              <a:t>Communication &amp; Influencing Skills</a:t>
            </a:r>
          </a:p>
          <a:p>
            <a:pPr marL="538163" indent="-538163">
              <a:buClr>
                <a:schemeClr val="accent2"/>
              </a:buClr>
              <a:buFont typeface="Wingdings" panose="05000000000000000000" pitchFamily="2" charset="2"/>
              <a:buChar char="Ø"/>
            </a:pPr>
            <a:r>
              <a:rPr lang="en-AU" sz="2200"/>
              <a:t>Negotiating Conflict</a:t>
            </a:r>
          </a:p>
          <a:p>
            <a:pPr marL="538163" indent="-538163">
              <a:buClr>
                <a:schemeClr val="accent2"/>
              </a:buClr>
              <a:buFont typeface="Wingdings" panose="05000000000000000000" pitchFamily="2" charset="2"/>
              <a:buChar char="Ø"/>
            </a:pPr>
            <a:r>
              <a:rPr lang="en-AU" sz="2200"/>
              <a:t>Managing Brand YOU!</a:t>
            </a:r>
          </a:p>
          <a:p>
            <a:pPr marL="538163" indent="-538163">
              <a:buClr>
                <a:schemeClr val="accent2"/>
              </a:buClr>
              <a:buFont typeface="Wingdings" panose="05000000000000000000" pitchFamily="2" charset="2"/>
              <a:buChar char="Ø"/>
            </a:pPr>
            <a:r>
              <a:rPr lang="en-AU" sz="2200"/>
              <a:t>Confidence &amp; Being an Effective Ambassador</a:t>
            </a:r>
          </a:p>
          <a:p>
            <a:pPr marL="538163" indent="-538163">
              <a:buClr>
                <a:schemeClr val="accent2"/>
              </a:buClr>
              <a:buFont typeface="Wingdings" panose="05000000000000000000" pitchFamily="2" charset="2"/>
              <a:buChar char="Ø"/>
            </a:pPr>
            <a:r>
              <a:rPr lang="en-AU" sz="2200"/>
              <a:t>NREN Culture &amp; Diversity</a:t>
            </a:r>
          </a:p>
          <a:p>
            <a:pPr marL="538163" indent="-538163">
              <a:buClr>
                <a:schemeClr val="accent2"/>
              </a:buClr>
              <a:buFont typeface="Wingdings" panose="05000000000000000000" pitchFamily="2" charset="2"/>
              <a:buChar char="Ø"/>
            </a:pPr>
            <a:r>
              <a:rPr lang="en-AU" sz="2200"/>
              <a:t>NREN Financials</a:t>
            </a:r>
          </a:p>
          <a:p>
            <a:pPr marL="538163" indent="-538163">
              <a:buClr>
                <a:schemeClr val="accent2"/>
              </a:buClr>
              <a:buFont typeface="Wingdings" panose="05000000000000000000" pitchFamily="2" charset="2"/>
              <a:buChar char="Ø"/>
            </a:pPr>
            <a:r>
              <a:rPr lang="en-AU" sz="2200"/>
              <a:t>Improving Employee Performance</a:t>
            </a:r>
          </a:p>
          <a:p>
            <a:pPr marL="538163" indent="-538163">
              <a:buClr>
                <a:schemeClr val="accent2"/>
              </a:buClr>
              <a:buFont typeface="Wingdings" panose="05000000000000000000" pitchFamily="2" charset="2"/>
              <a:buChar char="Ø"/>
            </a:pPr>
            <a:r>
              <a:rPr lang="en-AU" sz="2200"/>
              <a:t>Leading in Times of Transformation &amp; Change</a:t>
            </a:r>
          </a:p>
          <a:p>
            <a:pPr marL="538163" indent="-538163">
              <a:buClr>
                <a:schemeClr val="accent2"/>
              </a:buClr>
              <a:buFont typeface="Wingdings" panose="05000000000000000000" pitchFamily="2" charset="2"/>
              <a:buChar char="Ø"/>
            </a:pPr>
            <a:r>
              <a:rPr lang="en-AU" sz="2200"/>
              <a:t>Building Trust &amp; Collaboration in a Dispersed Workforce</a:t>
            </a:r>
          </a:p>
          <a:p>
            <a:pPr marL="538163" indent="-538163">
              <a:buClr>
                <a:schemeClr val="accent2"/>
              </a:buClr>
              <a:buFont typeface="Wingdings" panose="05000000000000000000" pitchFamily="2" charset="2"/>
              <a:buChar char="Ø"/>
            </a:pPr>
            <a:r>
              <a:rPr lang="en-AU" sz="2200"/>
              <a:t>NREN Branding &amp; Marketing</a:t>
            </a:r>
          </a:p>
        </p:txBody>
      </p:sp>
      <p:sp>
        <p:nvSpPr>
          <p:cNvPr id="11" name="TextBox 10">
            <a:extLst>
              <a:ext uri="{FF2B5EF4-FFF2-40B4-BE49-F238E27FC236}">
                <a16:creationId xmlns:a16="http://schemas.microsoft.com/office/drawing/2014/main" id="{6F2B792D-C4C5-A227-C0DC-BFDD28B6C921}"/>
              </a:ext>
            </a:extLst>
          </p:cNvPr>
          <p:cNvSpPr txBox="1"/>
          <p:nvPr/>
        </p:nvSpPr>
        <p:spPr>
          <a:xfrm>
            <a:off x="5999400" y="903650"/>
            <a:ext cx="6094800" cy="5493812"/>
          </a:xfrm>
          <a:prstGeom prst="rect">
            <a:avLst/>
          </a:prstGeom>
          <a:noFill/>
        </p:spPr>
        <p:txBody>
          <a:bodyPr wrap="square">
            <a:spAutoFit/>
          </a:bodyPr>
          <a:lstStyle/>
          <a:p>
            <a:pPr lvl="0">
              <a:spcBef>
                <a:spcPts val="300"/>
              </a:spcBef>
              <a:spcAft>
                <a:spcPts val="600"/>
              </a:spcAft>
              <a:buClr>
                <a:srgbClr val="F79646"/>
              </a:buClr>
            </a:pPr>
            <a:r>
              <a:rPr lang="en-US" sz="1800" i="1">
                <a:effectLst/>
                <a:latin typeface="Calibri Light" panose="020F0302020204030204" pitchFamily="34" charset="0"/>
                <a:ea typeface="Calibri" panose="020F0502020204030204" pitchFamily="34" charset="0"/>
              </a:rPr>
              <a:t>“This was the best "formal" training activity that I've been part of for my career and I am very much looking forward to applying my learnings”</a:t>
            </a:r>
          </a:p>
          <a:p>
            <a:pPr>
              <a:spcBef>
                <a:spcPts val="300"/>
              </a:spcBef>
              <a:spcAft>
                <a:spcPts val="600"/>
              </a:spcAft>
              <a:buClr>
                <a:srgbClr val="F79646"/>
              </a:buClr>
            </a:pPr>
            <a:r>
              <a:rPr lang="en-US" sz="1800" i="1">
                <a:effectLst/>
                <a:latin typeface="Calibri Light" panose="020F0302020204030204" pitchFamily="34" charset="0"/>
                <a:ea typeface="Calibri" panose="020F0502020204030204" pitchFamily="34" charset="0"/>
              </a:rPr>
              <a:t>“The programme was life changing &amp; career changing”</a:t>
            </a:r>
          </a:p>
          <a:p>
            <a:pPr lvl="0">
              <a:spcBef>
                <a:spcPts val="300"/>
              </a:spcBef>
              <a:spcAft>
                <a:spcPts val="600"/>
              </a:spcAft>
              <a:buClr>
                <a:srgbClr val="F79646"/>
              </a:buClr>
            </a:pPr>
            <a:r>
              <a:rPr lang="en-US" sz="1800" i="1">
                <a:effectLst/>
                <a:latin typeface="Calibri Light" panose="020F0302020204030204" pitchFamily="34" charset="0"/>
                <a:ea typeface="Calibri" panose="020F0502020204030204" pitchFamily="34" charset="0"/>
              </a:rPr>
              <a:t>“I have never participated in such a thorough and insightful training programme”</a:t>
            </a:r>
            <a:endParaRPr lang="en-AU" sz="1800">
              <a:effectLst/>
              <a:latin typeface="Arial" panose="020B0604020202020204" pitchFamily="34" charset="0"/>
              <a:ea typeface="Calibri" panose="020F0502020204030204" pitchFamily="34" charset="0"/>
            </a:endParaRPr>
          </a:p>
          <a:p>
            <a:pPr lvl="0">
              <a:spcBef>
                <a:spcPts val="300"/>
              </a:spcBef>
              <a:spcAft>
                <a:spcPts val="600"/>
              </a:spcAft>
              <a:buClr>
                <a:srgbClr val="F79646"/>
              </a:buClr>
            </a:pPr>
            <a:r>
              <a:rPr lang="en-US" sz="1800" i="1">
                <a:effectLst/>
                <a:latin typeface="Calibri Light" panose="020F0302020204030204" pitchFamily="34" charset="0"/>
                <a:ea typeface="Calibri" panose="020F0502020204030204" pitchFamily="34" charset="0"/>
              </a:rPr>
              <a:t>“I have never seen a group make so much positive progress and develop so much in a training programme”</a:t>
            </a:r>
          </a:p>
          <a:p>
            <a:pPr>
              <a:spcBef>
                <a:spcPts val="300"/>
              </a:spcBef>
              <a:spcAft>
                <a:spcPts val="600"/>
              </a:spcAft>
              <a:buClr>
                <a:srgbClr val="F79646"/>
              </a:buClr>
            </a:pPr>
            <a:r>
              <a:rPr lang="en-US" sz="1800" i="1">
                <a:effectLst/>
                <a:latin typeface="Calibri Light" panose="020F0302020204030204" pitchFamily="34" charset="0"/>
                <a:ea typeface="Calibri" panose="020F0502020204030204" pitchFamily="34" charset="0"/>
              </a:rPr>
              <a:t>“The style of this facilitator and the course content is life changing”</a:t>
            </a:r>
          </a:p>
          <a:p>
            <a:pPr>
              <a:spcBef>
                <a:spcPts val="300"/>
              </a:spcBef>
              <a:spcAft>
                <a:spcPts val="600"/>
              </a:spcAft>
              <a:buClr>
                <a:srgbClr val="F79646"/>
              </a:buClr>
            </a:pPr>
            <a:r>
              <a:rPr lang="en-US" sz="1800" i="1">
                <a:effectLst/>
                <a:latin typeface="Calibri Light" panose="020F0302020204030204" pitchFamily="34" charset="0"/>
                <a:ea typeface="Calibri" panose="020F0502020204030204" pitchFamily="34" charset="0"/>
              </a:rPr>
              <a:t>“The GLDP is extremely well presented, engaging and the focus on facilitation meant there were many new ideas and fresh perspectives – extremely valuable training”</a:t>
            </a:r>
          </a:p>
          <a:p>
            <a:pPr>
              <a:spcBef>
                <a:spcPts val="300"/>
              </a:spcBef>
              <a:spcAft>
                <a:spcPts val="600"/>
              </a:spcAft>
              <a:buClr>
                <a:srgbClr val="F79646"/>
              </a:buClr>
            </a:pPr>
            <a:r>
              <a:rPr lang="en-US" sz="1800" i="1">
                <a:effectLst/>
                <a:latin typeface="Calibri Light" panose="020F0302020204030204" pitchFamily="34" charset="0"/>
                <a:ea typeface="Calibri" panose="020F0502020204030204" pitchFamily="34" charset="0"/>
              </a:rPr>
              <a:t>“Teresa is an exceptional leader who brings a great wealth of experience and knowledge to the programme. She is so friendly, transparent, and a great communicator and facilitator. This was an outstanding use of my time”   </a:t>
            </a:r>
            <a:endParaRPr lang="en-AU" sz="1800">
              <a:effectLst/>
              <a:latin typeface="Arial" panose="020B0604020202020204" pitchFamily="34" charset="0"/>
              <a:ea typeface="Calibri" panose="020F0502020204030204" pitchFamily="34" charset="0"/>
            </a:endParaRPr>
          </a:p>
        </p:txBody>
      </p:sp>
      <p:pic>
        <p:nvPicPr>
          <p:cNvPr id="4" name="Picture 3">
            <a:extLst>
              <a:ext uri="{FF2B5EF4-FFF2-40B4-BE49-F238E27FC236}">
                <a16:creationId xmlns:a16="http://schemas.microsoft.com/office/drawing/2014/main" id="{0B9AFA0F-56EB-5CC7-9CA0-48663181530E}"/>
              </a:ext>
            </a:extLst>
          </p:cNvPr>
          <p:cNvPicPr>
            <a:picLocks noChangeAspect="1"/>
          </p:cNvPicPr>
          <p:nvPr/>
        </p:nvPicPr>
        <p:blipFill>
          <a:blip r:embed="rId4"/>
          <a:stretch>
            <a:fillRect/>
          </a:stretch>
        </p:blipFill>
        <p:spPr>
          <a:xfrm>
            <a:off x="9324360" y="6340536"/>
            <a:ext cx="2639797" cy="445047"/>
          </a:xfrm>
          <a:prstGeom prst="rect">
            <a:avLst/>
          </a:prstGeom>
        </p:spPr>
      </p:pic>
    </p:spTree>
    <p:extLst>
      <p:ext uri="{BB962C8B-B14F-4D97-AF65-F5344CB8AC3E}">
        <p14:creationId xmlns:p14="http://schemas.microsoft.com/office/powerpoint/2010/main" val="242279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125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A9B5A7-B132-14C7-2ECA-5E91893B9E8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FA31319-AE8A-0949-C5FA-E8235FD8F3C7}"/>
              </a:ext>
            </a:extLst>
          </p:cNvPr>
          <p:cNvPicPr>
            <a:picLocks noChangeAspect="1"/>
          </p:cNvPicPr>
          <p:nvPr/>
        </p:nvPicPr>
        <p:blipFill>
          <a:blip r:embed="rId3"/>
          <a:stretch>
            <a:fillRect/>
          </a:stretch>
        </p:blipFill>
        <p:spPr>
          <a:xfrm>
            <a:off x="5072795" y="1426723"/>
            <a:ext cx="7119205" cy="4004553"/>
          </a:xfrm>
          <a:prstGeom prst="rect">
            <a:avLst/>
          </a:prstGeom>
        </p:spPr>
      </p:pic>
      <p:pic>
        <p:nvPicPr>
          <p:cNvPr id="10" name="Picture 9">
            <a:extLst>
              <a:ext uri="{FF2B5EF4-FFF2-40B4-BE49-F238E27FC236}">
                <a16:creationId xmlns:a16="http://schemas.microsoft.com/office/drawing/2014/main" id="{9A72CED8-9566-5B69-45E3-EA6F7623A007}"/>
              </a:ext>
            </a:extLst>
          </p:cNvPr>
          <p:cNvPicPr>
            <a:picLocks noChangeAspect="1"/>
          </p:cNvPicPr>
          <p:nvPr/>
        </p:nvPicPr>
        <p:blipFill>
          <a:blip r:embed="rId4"/>
          <a:stretch>
            <a:fillRect/>
          </a:stretch>
        </p:blipFill>
        <p:spPr>
          <a:xfrm>
            <a:off x="9454192" y="6388326"/>
            <a:ext cx="2639797" cy="445047"/>
          </a:xfrm>
          <a:prstGeom prst="rect">
            <a:avLst/>
          </a:prstGeom>
        </p:spPr>
      </p:pic>
      <p:sp>
        <p:nvSpPr>
          <p:cNvPr id="11" name="Text Placeholder 4">
            <a:extLst>
              <a:ext uri="{FF2B5EF4-FFF2-40B4-BE49-F238E27FC236}">
                <a16:creationId xmlns:a16="http://schemas.microsoft.com/office/drawing/2014/main" id="{418A0D89-1EE9-BE67-4EE8-3C1AFA2D7F05}"/>
              </a:ext>
            </a:extLst>
          </p:cNvPr>
          <p:cNvSpPr txBox="1">
            <a:spLocks/>
          </p:cNvSpPr>
          <p:nvPr/>
        </p:nvSpPr>
        <p:spPr>
          <a:xfrm>
            <a:off x="0" y="2605518"/>
            <a:ext cx="4853379" cy="1467418"/>
          </a:xfrm>
          <a:prstGeom prst="rect">
            <a:avLst/>
          </a:prstGeom>
        </p:spPr>
        <p:txBody>
          <a:bodyPr vert="horz" lIns="0" tIns="0" rIns="0" bIns="0" rtlCol="0" anchor="t">
            <a:noAutofit/>
          </a:bodyPr>
          <a:lstStyle>
            <a:lvl1pPr marL="0" indent="0" algn="l" defTabSz="685800" rtl="0" eaLnBrk="1" latinLnBrk="0" hangingPunct="1">
              <a:lnSpc>
                <a:spcPct val="90000"/>
              </a:lnSpc>
              <a:spcBef>
                <a:spcPts val="0"/>
              </a:spcBef>
              <a:spcAft>
                <a:spcPts val="225"/>
              </a:spcAft>
              <a:buFont typeface="Arial" panose="020B0604020202020204" pitchFamily="34" charset="0"/>
              <a:buNone/>
              <a:defRPr lang="en-US" sz="2700" kern="1200" dirty="0" smtClean="0">
                <a:solidFill>
                  <a:schemeClr val="accent1"/>
                </a:solidFill>
                <a:latin typeface="+mj-lt"/>
                <a:ea typeface="+mj-ea"/>
                <a:cs typeface="+mj-cs"/>
              </a:defRPr>
            </a:lvl1pPr>
            <a:lvl2pPr marL="0" indent="0" algn="l" defTabSz="685800" rtl="0" eaLnBrk="1" latinLnBrk="0" hangingPunct="1">
              <a:lnSpc>
                <a:spcPct val="90000"/>
              </a:lnSpc>
              <a:spcBef>
                <a:spcPts val="0"/>
              </a:spcBef>
              <a:spcAft>
                <a:spcPts val="225"/>
              </a:spcAft>
              <a:buFont typeface="Arial" panose="020B0604020202020204" pitchFamily="34" charset="0"/>
              <a:buNone/>
              <a:defRPr sz="1500" kern="1200">
                <a:solidFill>
                  <a:schemeClr val="tx1">
                    <a:lumMod val="75000"/>
                    <a:lumOff val="25000"/>
                  </a:schemeClr>
                </a:solidFill>
                <a:latin typeface="+mn-lt"/>
                <a:ea typeface="+mn-ea"/>
                <a:cs typeface="+mn-cs"/>
              </a:defRPr>
            </a:lvl2pPr>
            <a:lvl3pPr marL="0" indent="0" algn="l" defTabSz="685800" rtl="0" eaLnBrk="1" latinLnBrk="0" hangingPunct="1">
              <a:lnSpc>
                <a:spcPct val="90000"/>
              </a:lnSpc>
              <a:spcBef>
                <a:spcPts val="0"/>
              </a:spcBef>
              <a:spcAft>
                <a:spcPts val="225"/>
              </a:spcAft>
              <a:buFont typeface="Arial" panose="020B0604020202020204" pitchFamily="34" charset="0"/>
              <a:buNone/>
              <a:defRPr sz="1050" kern="1200">
                <a:solidFill>
                  <a:schemeClr val="tx1"/>
                </a:solidFill>
                <a:latin typeface="+mn-lt"/>
                <a:ea typeface="+mn-ea"/>
                <a:cs typeface="+mn-cs"/>
              </a:defRPr>
            </a:lvl3pPr>
            <a:lvl4pPr marL="0" indent="0" algn="l" defTabSz="685800" rtl="0" eaLnBrk="1" latinLnBrk="0" hangingPunct="1">
              <a:lnSpc>
                <a:spcPct val="90000"/>
              </a:lnSpc>
              <a:spcBef>
                <a:spcPts val="0"/>
              </a:spcBef>
              <a:spcAft>
                <a:spcPts val="225"/>
              </a:spcAft>
              <a:buFont typeface="Arial" panose="020B0604020202020204" pitchFamily="34" charset="0"/>
              <a:buNone/>
              <a:defRPr sz="900" kern="1200">
                <a:solidFill>
                  <a:schemeClr val="tx1"/>
                </a:solidFill>
                <a:latin typeface="+mn-lt"/>
                <a:ea typeface="+mn-ea"/>
                <a:cs typeface="+mn-cs"/>
              </a:defRPr>
            </a:lvl4pPr>
            <a:lvl5pPr marL="0" indent="0" algn="l" defTabSz="685800" rtl="0" eaLnBrk="1" latinLnBrk="0" hangingPunct="1">
              <a:lnSpc>
                <a:spcPct val="90000"/>
              </a:lnSpc>
              <a:spcBef>
                <a:spcPts val="0"/>
              </a:spcBef>
              <a:spcAft>
                <a:spcPts val="225"/>
              </a:spcAft>
              <a:buFont typeface="Arial" panose="020B0604020202020204" pitchFamily="34" charset="0"/>
              <a:buNone/>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914103">
              <a:spcAft>
                <a:spcPts val="300"/>
              </a:spcAft>
            </a:pPr>
            <a:r>
              <a:rPr lang="en-AU" sz="3599" b="1">
                <a:solidFill>
                  <a:srgbClr val="002060"/>
                </a:solidFill>
                <a:latin typeface="Calibri"/>
              </a:rPr>
              <a:t>Psychosocial Safety</a:t>
            </a:r>
          </a:p>
          <a:p>
            <a:pPr algn="ctr" defTabSz="914103">
              <a:spcAft>
                <a:spcPts val="300"/>
              </a:spcAft>
            </a:pPr>
            <a:r>
              <a:rPr lang="en-AU" sz="3200" b="1">
                <a:solidFill>
                  <a:srgbClr val="002060"/>
                </a:solidFill>
                <a:latin typeface="Calibri"/>
              </a:rPr>
              <a:t>It’s Not Negotiable</a:t>
            </a:r>
          </a:p>
        </p:txBody>
      </p:sp>
    </p:spTree>
    <p:extLst>
      <p:ext uri="{BB962C8B-B14F-4D97-AF65-F5344CB8AC3E}">
        <p14:creationId xmlns:p14="http://schemas.microsoft.com/office/powerpoint/2010/main" val="114268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E8402C-88F7-E072-FC55-445823903FF4}"/>
              </a:ext>
            </a:extLst>
          </p:cNvPr>
          <p:cNvPicPr>
            <a:picLocks noChangeAspect="1"/>
          </p:cNvPicPr>
          <p:nvPr/>
        </p:nvPicPr>
        <p:blipFill>
          <a:blip r:embed="rId3"/>
          <a:srcRect r="7538"/>
          <a:stretch>
            <a:fillRect/>
          </a:stretch>
        </p:blipFill>
        <p:spPr>
          <a:xfrm>
            <a:off x="20" y="1282"/>
            <a:ext cx="12191980" cy="6856718"/>
          </a:xfrm>
          <a:prstGeom prst="rect">
            <a:avLst/>
          </a:prstGeom>
        </p:spPr>
      </p:pic>
    </p:spTree>
    <p:extLst>
      <p:ext uri="{BB962C8B-B14F-4D97-AF65-F5344CB8AC3E}">
        <p14:creationId xmlns:p14="http://schemas.microsoft.com/office/powerpoint/2010/main" val="3461440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6535B-4B3D-26A9-28C1-434C636A5E5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6D1D721-7D7F-2E55-A94D-0E7F45FEFFED}"/>
              </a:ext>
            </a:extLst>
          </p:cNvPr>
          <p:cNvPicPr>
            <a:picLocks noChangeAspect="1"/>
          </p:cNvPicPr>
          <p:nvPr/>
        </p:nvPicPr>
        <p:blipFill>
          <a:blip r:embed="rId3"/>
          <a:stretch>
            <a:fillRect/>
          </a:stretch>
        </p:blipFill>
        <p:spPr>
          <a:xfrm>
            <a:off x="5072795" y="1426723"/>
            <a:ext cx="7119205" cy="4004553"/>
          </a:xfrm>
          <a:prstGeom prst="rect">
            <a:avLst/>
          </a:prstGeom>
        </p:spPr>
      </p:pic>
      <p:pic>
        <p:nvPicPr>
          <p:cNvPr id="10" name="Picture 9">
            <a:extLst>
              <a:ext uri="{FF2B5EF4-FFF2-40B4-BE49-F238E27FC236}">
                <a16:creationId xmlns:a16="http://schemas.microsoft.com/office/drawing/2014/main" id="{A1C76DE8-C0AB-98FF-30DD-FD819F3EEDE6}"/>
              </a:ext>
            </a:extLst>
          </p:cNvPr>
          <p:cNvPicPr>
            <a:picLocks noChangeAspect="1"/>
          </p:cNvPicPr>
          <p:nvPr/>
        </p:nvPicPr>
        <p:blipFill>
          <a:blip r:embed="rId4"/>
          <a:stretch>
            <a:fillRect/>
          </a:stretch>
        </p:blipFill>
        <p:spPr>
          <a:xfrm>
            <a:off x="9454192" y="6388326"/>
            <a:ext cx="2639797" cy="445047"/>
          </a:xfrm>
          <a:prstGeom prst="rect">
            <a:avLst/>
          </a:prstGeom>
        </p:spPr>
      </p:pic>
      <p:sp>
        <p:nvSpPr>
          <p:cNvPr id="3" name="Text Placeholder 4">
            <a:extLst>
              <a:ext uri="{FF2B5EF4-FFF2-40B4-BE49-F238E27FC236}">
                <a16:creationId xmlns:a16="http://schemas.microsoft.com/office/drawing/2014/main" id="{8C3BBAEB-CDD1-A92E-CFBB-C8D4261898FE}"/>
              </a:ext>
            </a:extLst>
          </p:cNvPr>
          <p:cNvSpPr txBox="1">
            <a:spLocks/>
          </p:cNvSpPr>
          <p:nvPr/>
        </p:nvSpPr>
        <p:spPr>
          <a:xfrm>
            <a:off x="-50289" y="3111122"/>
            <a:ext cx="5069761" cy="1467418"/>
          </a:xfrm>
          <a:prstGeom prst="rect">
            <a:avLst/>
          </a:prstGeom>
        </p:spPr>
        <p:txBody>
          <a:bodyPr vert="horz" lIns="0" tIns="0" rIns="0" bIns="0" rtlCol="0" anchor="t">
            <a:noAutofit/>
          </a:bodyPr>
          <a:lstStyle>
            <a:lvl1pPr marL="0" indent="0" algn="l" defTabSz="685800" rtl="0" eaLnBrk="1" latinLnBrk="0" hangingPunct="1">
              <a:lnSpc>
                <a:spcPct val="90000"/>
              </a:lnSpc>
              <a:spcBef>
                <a:spcPts val="0"/>
              </a:spcBef>
              <a:spcAft>
                <a:spcPts val="225"/>
              </a:spcAft>
              <a:buFont typeface="Arial" panose="020B0604020202020204" pitchFamily="34" charset="0"/>
              <a:buNone/>
              <a:defRPr lang="en-US" sz="2700" kern="1200" dirty="0" smtClean="0">
                <a:solidFill>
                  <a:schemeClr val="accent1"/>
                </a:solidFill>
                <a:latin typeface="+mj-lt"/>
                <a:ea typeface="+mj-ea"/>
                <a:cs typeface="+mj-cs"/>
              </a:defRPr>
            </a:lvl1pPr>
            <a:lvl2pPr marL="0" indent="0" algn="l" defTabSz="685800" rtl="0" eaLnBrk="1" latinLnBrk="0" hangingPunct="1">
              <a:lnSpc>
                <a:spcPct val="90000"/>
              </a:lnSpc>
              <a:spcBef>
                <a:spcPts val="0"/>
              </a:spcBef>
              <a:spcAft>
                <a:spcPts val="225"/>
              </a:spcAft>
              <a:buFont typeface="Arial" panose="020B0604020202020204" pitchFamily="34" charset="0"/>
              <a:buNone/>
              <a:defRPr sz="1500" kern="1200">
                <a:solidFill>
                  <a:schemeClr val="tx1">
                    <a:lumMod val="75000"/>
                    <a:lumOff val="25000"/>
                  </a:schemeClr>
                </a:solidFill>
                <a:latin typeface="+mn-lt"/>
                <a:ea typeface="+mn-ea"/>
                <a:cs typeface="+mn-cs"/>
              </a:defRPr>
            </a:lvl2pPr>
            <a:lvl3pPr marL="0" indent="0" algn="l" defTabSz="685800" rtl="0" eaLnBrk="1" latinLnBrk="0" hangingPunct="1">
              <a:lnSpc>
                <a:spcPct val="90000"/>
              </a:lnSpc>
              <a:spcBef>
                <a:spcPts val="0"/>
              </a:spcBef>
              <a:spcAft>
                <a:spcPts val="225"/>
              </a:spcAft>
              <a:buFont typeface="Arial" panose="020B0604020202020204" pitchFamily="34" charset="0"/>
              <a:buNone/>
              <a:defRPr sz="1050" kern="1200">
                <a:solidFill>
                  <a:schemeClr val="tx1"/>
                </a:solidFill>
                <a:latin typeface="+mn-lt"/>
                <a:ea typeface="+mn-ea"/>
                <a:cs typeface="+mn-cs"/>
              </a:defRPr>
            </a:lvl3pPr>
            <a:lvl4pPr marL="0" indent="0" algn="l" defTabSz="685800" rtl="0" eaLnBrk="1" latinLnBrk="0" hangingPunct="1">
              <a:lnSpc>
                <a:spcPct val="90000"/>
              </a:lnSpc>
              <a:spcBef>
                <a:spcPts val="0"/>
              </a:spcBef>
              <a:spcAft>
                <a:spcPts val="225"/>
              </a:spcAft>
              <a:buFont typeface="Arial" panose="020B0604020202020204" pitchFamily="34" charset="0"/>
              <a:buNone/>
              <a:defRPr sz="900" kern="1200">
                <a:solidFill>
                  <a:schemeClr val="tx1"/>
                </a:solidFill>
                <a:latin typeface="+mn-lt"/>
                <a:ea typeface="+mn-ea"/>
                <a:cs typeface="+mn-cs"/>
              </a:defRPr>
            </a:lvl4pPr>
            <a:lvl5pPr marL="0" indent="0" algn="l" defTabSz="685800" rtl="0" eaLnBrk="1" latinLnBrk="0" hangingPunct="1">
              <a:lnSpc>
                <a:spcPct val="90000"/>
              </a:lnSpc>
              <a:spcBef>
                <a:spcPts val="0"/>
              </a:spcBef>
              <a:spcAft>
                <a:spcPts val="225"/>
              </a:spcAft>
              <a:buFont typeface="Arial" panose="020B0604020202020204" pitchFamily="34" charset="0"/>
              <a:buNone/>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914103">
              <a:spcAft>
                <a:spcPts val="300"/>
              </a:spcAft>
            </a:pPr>
            <a:r>
              <a:rPr lang="en-AU" sz="3599" b="1">
                <a:solidFill>
                  <a:srgbClr val="002060"/>
                </a:solidFill>
                <a:latin typeface="Calibri"/>
              </a:rPr>
              <a:t>Thank You</a:t>
            </a:r>
          </a:p>
        </p:txBody>
      </p:sp>
    </p:spTree>
    <p:extLst>
      <p:ext uri="{BB962C8B-B14F-4D97-AF65-F5344CB8AC3E}">
        <p14:creationId xmlns:p14="http://schemas.microsoft.com/office/powerpoint/2010/main" val="397131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human head with a brain and hands touching it&#10;&#10;AI-generated content may be incorrect.">
            <a:extLst>
              <a:ext uri="{FF2B5EF4-FFF2-40B4-BE49-F238E27FC236}">
                <a16:creationId xmlns:a16="http://schemas.microsoft.com/office/drawing/2014/main" id="{FCB145AB-6E36-3BFC-62F9-5C42316953BD}"/>
              </a:ext>
            </a:extLst>
          </p:cNvPr>
          <p:cNvPicPr>
            <a:picLocks noChangeAspect="1"/>
          </p:cNvPicPr>
          <p:nvPr/>
        </p:nvPicPr>
        <p:blipFill>
          <a:blip r:embed="rId3"/>
          <a:srcRect t="15746"/>
          <a:stretch>
            <a:fillRect/>
          </a:stretch>
        </p:blipFill>
        <p:spPr>
          <a:xfrm>
            <a:off x="1524" y="0"/>
            <a:ext cx="12196337" cy="6856718"/>
          </a:xfrm>
          <a:prstGeom prst="rect">
            <a:avLst/>
          </a:prstGeom>
        </p:spPr>
      </p:pic>
      <p:pic>
        <p:nvPicPr>
          <p:cNvPr id="3" name="Graphic 2" descr="Warning outline">
            <a:extLst>
              <a:ext uri="{FF2B5EF4-FFF2-40B4-BE49-F238E27FC236}">
                <a16:creationId xmlns:a16="http://schemas.microsoft.com/office/drawing/2014/main" id="{5595B4D6-BAAE-05C5-D204-B509B02A71B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483990" y="253219"/>
            <a:ext cx="1588475" cy="1588475"/>
          </a:xfrm>
          <a:prstGeom prst="rect">
            <a:avLst/>
          </a:prstGeom>
        </p:spPr>
      </p:pic>
    </p:spTree>
    <p:extLst>
      <p:ext uri="{BB962C8B-B14F-4D97-AF65-F5344CB8AC3E}">
        <p14:creationId xmlns:p14="http://schemas.microsoft.com/office/powerpoint/2010/main" val="392121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B9D8B85-2A8A-8AB5-2DE2-18E436A73778}"/>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785686B-4725-E906-176A-BA435C4E4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2745525-577D-6306-496E-A8A06B143B9C}"/>
              </a:ext>
            </a:extLst>
          </p:cNvPr>
          <p:cNvSpPr/>
          <p:nvPr/>
        </p:nvSpPr>
        <p:spPr>
          <a:xfrm>
            <a:off x="0" y="-1"/>
            <a:ext cx="4062984" cy="1143000"/>
          </a:xfrm>
          <a:prstGeom prst="rect">
            <a:avLst/>
          </a:prstGeom>
          <a:solidFill>
            <a:srgbClr val="FFF3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Job Demands</a:t>
            </a:r>
          </a:p>
        </p:txBody>
      </p:sp>
      <p:sp>
        <p:nvSpPr>
          <p:cNvPr id="6" name="Rectangle 5">
            <a:extLst>
              <a:ext uri="{FF2B5EF4-FFF2-40B4-BE49-F238E27FC236}">
                <a16:creationId xmlns:a16="http://schemas.microsoft.com/office/drawing/2014/main" id="{A4FA29C0-954C-A917-099F-23D1BE585AE6}"/>
              </a:ext>
            </a:extLst>
          </p:cNvPr>
          <p:cNvSpPr/>
          <p:nvPr/>
        </p:nvSpPr>
        <p:spPr>
          <a:xfrm>
            <a:off x="4062984" y="-2"/>
            <a:ext cx="4062984" cy="1143000"/>
          </a:xfrm>
          <a:prstGeom prst="rect">
            <a:avLst/>
          </a:prstGeom>
          <a:solidFill>
            <a:srgbClr val="FFE7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Fatigue</a:t>
            </a:r>
            <a:endParaRPr kumimoji="0" lang="en-AU"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0C03A05-3D36-6555-AEE7-B6C717B8705B}"/>
              </a:ext>
            </a:extLst>
          </p:cNvPr>
          <p:cNvSpPr/>
          <p:nvPr/>
        </p:nvSpPr>
        <p:spPr>
          <a:xfrm>
            <a:off x="8125968" y="-1"/>
            <a:ext cx="4062984" cy="1143000"/>
          </a:xfrm>
          <a:prstGeom prst="rect">
            <a:avLst/>
          </a:prstGeom>
          <a:solidFill>
            <a:srgbClr val="FFF3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Low Job Control</a:t>
            </a:r>
          </a:p>
        </p:txBody>
      </p:sp>
      <p:sp>
        <p:nvSpPr>
          <p:cNvPr id="26" name="Rectangle 25">
            <a:extLst>
              <a:ext uri="{FF2B5EF4-FFF2-40B4-BE49-F238E27FC236}">
                <a16:creationId xmlns:a16="http://schemas.microsoft.com/office/drawing/2014/main" id="{CD209B5B-D3F4-AF46-5B54-655A3C925E32}"/>
              </a:ext>
            </a:extLst>
          </p:cNvPr>
          <p:cNvSpPr/>
          <p:nvPr/>
        </p:nvSpPr>
        <p:spPr>
          <a:xfrm>
            <a:off x="0" y="1143000"/>
            <a:ext cx="4062984" cy="1143000"/>
          </a:xfrm>
          <a:prstGeom prst="rect">
            <a:avLst/>
          </a:prstGeom>
          <a:solidFill>
            <a:srgbClr val="FFE7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Job Insecurity</a:t>
            </a:r>
          </a:p>
        </p:txBody>
      </p:sp>
      <p:sp>
        <p:nvSpPr>
          <p:cNvPr id="27" name="Rectangle 26">
            <a:extLst>
              <a:ext uri="{FF2B5EF4-FFF2-40B4-BE49-F238E27FC236}">
                <a16:creationId xmlns:a16="http://schemas.microsoft.com/office/drawing/2014/main" id="{3CC9A5D5-2422-2FAC-B0CC-E9BA1880DA97}"/>
              </a:ext>
            </a:extLst>
          </p:cNvPr>
          <p:cNvSpPr/>
          <p:nvPr/>
        </p:nvSpPr>
        <p:spPr>
          <a:xfrm>
            <a:off x="4062984" y="1142999"/>
            <a:ext cx="4062984" cy="1143000"/>
          </a:xfrm>
          <a:prstGeom prst="rect">
            <a:avLst/>
          </a:prstGeom>
          <a:solidFill>
            <a:srgbClr val="FFF3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Lack of Support</a:t>
            </a:r>
          </a:p>
        </p:txBody>
      </p:sp>
      <p:sp>
        <p:nvSpPr>
          <p:cNvPr id="28" name="Rectangle 27">
            <a:extLst>
              <a:ext uri="{FF2B5EF4-FFF2-40B4-BE49-F238E27FC236}">
                <a16:creationId xmlns:a16="http://schemas.microsoft.com/office/drawing/2014/main" id="{79944BCD-5266-88EE-0CD4-609E0F377432}"/>
              </a:ext>
            </a:extLst>
          </p:cNvPr>
          <p:cNvSpPr/>
          <p:nvPr/>
        </p:nvSpPr>
        <p:spPr>
          <a:xfrm>
            <a:off x="8125968" y="1143000"/>
            <a:ext cx="4062984" cy="1143000"/>
          </a:xfrm>
          <a:prstGeom prst="rect">
            <a:avLst/>
          </a:prstGeom>
          <a:solidFill>
            <a:srgbClr val="FFE7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Lack of Role Clarity</a:t>
            </a:r>
          </a:p>
        </p:txBody>
      </p:sp>
      <p:sp>
        <p:nvSpPr>
          <p:cNvPr id="29" name="Rectangle 28">
            <a:extLst>
              <a:ext uri="{FF2B5EF4-FFF2-40B4-BE49-F238E27FC236}">
                <a16:creationId xmlns:a16="http://schemas.microsoft.com/office/drawing/2014/main" id="{93777429-477C-2E1A-3260-B5D3A577FD8F}"/>
              </a:ext>
            </a:extLst>
          </p:cNvPr>
          <p:cNvSpPr/>
          <p:nvPr/>
        </p:nvSpPr>
        <p:spPr>
          <a:xfrm>
            <a:off x="0" y="2285999"/>
            <a:ext cx="4062984" cy="1143000"/>
          </a:xfrm>
          <a:prstGeom prst="rect">
            <a:avLst/>
          </a:prstGeom>
          <a:solidFill>
            <a:srgbClr val="FFF3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Organisational Change</a:t>
            </a:r>
          </a:p>
        </p:txBody>
      </p:sp>
      <p:sp>
        <p:nvSpPr>
          <p:cNvPr id="30" name="Rectangle 29">
            <a:extLst>
              <a:ext uri="{FF2B5EF4-FFF2-40B4-BE49-F238E27FC236}">
                <a16:creationId xmlns:a16="http://schemas.microsoft.com/office/drawing/2014/main" id="{119B95FA-5020-2658-F6A9-1E56A11C66A3}"/>
              </a:ext>
            </a:extLst>
          </p:cNvPr>
          <p:cNvSpPr/>
          <p:nvPr/>
        </p:nvSpPr>
        <p:spPr>
          <a:xfrm>
            <a:off x="4062984" y="2285998"/>
            <a:ext cx="4062984" cy="1143000"/>
          </a:xfrm>
          <a:prstGeom prst="rect">
            <a:avLst/>
          </a:prstGeom>
          <a:solidFill>
            <a:srgbClr val="FFE7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Lack of Reward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&amp; Recognition</a:t>
            </a:r>
          </a:p>
        </p:txBody>
      </p:sp>
      <p:sp>
        <p:nvSpPr>
          <p:cNvPr id="31" name="Rectangle 30">
            <a:extLst>
              <a:ext uri="{FF2B5EF4-FFF2-40B4-BE49-F238E27FC236}">
                <a16:creationId xmlns:a16="http://schemas.microsoft.com/office/drawing/2014/main" id="{8B502E72-2C31-96C6-D87A-97A126067D90}"/>
              </a:ext>
            </a:extLst>
          </p:cNvPr>
          <p:cNvSpPr/>
          <p:nvPr/>
        </p:nvSpPr>
        <p:spPr>
          <a:xfrm>
            <a:off x="8125968" y="2285999"/>
            <a:ext cx="4062984" cy="1143000"/>
          </a:xfrm>
          <a:prstGeom prst="rect">
            <a:avLst/>
          </a:prstGeom>
          <a:solidFill>
            <a:srgbClr val="FFF3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Poor Organisational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Justice</a:t>
            </a:r>
          </a:p>
        </p:txBody>
      </p:sp>
      <p:sp>
        <p:nvSpPr>
          <p:cNvPr id="32" name="Rectangle 31">
            <a:extLst>
              <a:ext uri="{FF2B5EF4-FFF2-40B4-BE49-F238E27FC236}">
                <a16:creationId xmlns:a16="http://schemas.microsoft.com/office/drawing/2014/main" id="{CD3B22BD-9265-24DB-C048-FA1AA2F0FB32}"/>
              </a:ext>
            </a:extLst>
          </p:cNvPr>
          <p:cNvSpPr/>
          <p:nvPr/>
        </p:nvSpPr>
        <p:spPr>
          <a:xfrm>
            <a:off x="0" y="3429000"/>
            <a:ext cx="4062984" cy="1143000"/>
          </a:xfrm>
          <a:prstGeom prst="rect">
            <a:avLst/>
          </a:prstGeom>
          <a:solidFill>
            <a:srgbClr val="FFE7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Traumatic Events</a:t>
            </a:r>
          </a:p>
        </p:txBody>
      </p:sp>
      <p:sp>
        <p:nvSpPr>
          <p:cNvPr id="33" name="Rectangle 32">
            <a:extLst>
              <a:ext uri="{FF2B5EF4-FFF2-40B4-BE49-F238E27FC236}">
                <a16:creationId xmlns:a16="http://schemas.microsoft.com/office/drawing/2014/main" id="{58FC3330-77EB-13D8-5D56-89C703127A09}"/>
              </a:ext>
            </a:extLst>
          </p:cNvPr>
          <p:cNvSpPr/>
          <p:nvPr/>
        </p:nvSpPr>
        <p:spPr>
          <a:xfrm>
            <a:off x="4062984" y="3428999"/>
            <a:ext cx="4062984" cy="1143000"/>
          </a:xfrm>
          <a:prstGeom prst="rect">
            <a:avLst/>
          </a:prstGeom>
          <a:solidFill>
            <a:srgbClr val="FFF3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Remote &amp; Isolated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Work</a:t>
            </a:r>
          </a:p>
        </p:txBody>
      </p:sp>
      <p:sp>
        <p:nvSpPr>
          <p:cNvPr id="34" name="Rectangle 33">
            <a:extLst>
              <a:ext uri="{FF2B5EF4-FFF2-40B4-BE49-F238E27FC236}">
                <a16:creationId xmlns:a16="http://schemas.microsoft.com/office/drawing/2014/main" id="{F09744CD-3D91-FFA1-7709-06615C70DEA4}"/>
              </a:ext>
            </a:extLst>
          </p:cNvPr>
          <p:cNvSpPr/>
          <p:nvPr/>
        </p:nvSpPr>
        <p:spPr>
          <a:xfrm>
            <a:off x="8125968" y="3429000"/>
            <a:ext cx="4062984" cy="1143000"/>
          </a:xfrm>
          <a:prstGeom prst="rect">
            <a:avLst/>
          </a:prstGeom>
          <a:solidFill>
            <a:srgbClr val="FFE7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Poor Physical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Environment</a:t>
            </a:r>
          </a:p>
        </p:txBody>
      </p:sp>
      <p:sp>
        <p:nvSpPr>
          <p:cNvPr id="35" name="Rectangle 34">
            <a:extLst>
              <a:ext uri="{FF2B5EF4-FFF2-40B4-BE49-F238E27FC236}">
                <a16:creationId xmlns:a16="http://schemas.microsoft.com/office/drawing/2014/main" id="{A255ED2A-E55C-51F1-1BA8-2A0E34FDBF85}"/>
              </a:ext>
            </a:extLst>
          </p:cNvPr>
          <p:cNvSpPr/>
          <p:nvPr/>
        </p:nvSpPr>
        <p:spPr>
          <a:xfrm>
            <a:off x="0" y="4571998"/>
            <a:ext cx="4062984" cy="1143000"/>
          </a:xfrm>
          <a:prstGeom prst="rect">
            <a:avLst/>
          </a:prstGeom>
          <a:solidFill>
            <a:srgbClr val="FFF3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Violence &amp; Aggression</a:t>
            </a:r>
          </a:p>
        </p:txBody>
      </p:sp>
      <p:sp>
        <p:nvSpPr>
          <p:cNvPr id="36" name="Rectangle 35">
            <a:extLst>
              <a:ext uri="{FF2B5EF4-FFF2-40B4-BE49-F238E27FC236}">
                <a16:creationId xmlns:a16="http://schemas.microsoft.com/office/drawing/2014/main" id="{82253819-6D56-B001-B696-B19A492F6DA2}"/>
              </a:ext>
            </a:extLst>
          </p:cNvPr>
          <p:cNvSpPr/>
          <p:nvPr/>
        </p:nvSpPr>
        <p:spPr>
          <a:xfrm>
            <a:off x="4062984" y="4571997"/>
            <a:ext cx="4062984" cy="1143000"/>
          </a:xfrm>
          <a:prstGeom prst="rect">
            <a:avLst/>
          </a:prstGeom>
          <a:solidFill>
            <a:srgbClr val="FFE7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Bullying</a:t>
            </a:r>
            <a:endParaRPr kumimoji="0" lang="en-AU"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2577F48A-BCE8-FF2D-7C8E-4072D80F3524}"/>
              </a:ext>
            </a:extLst>
          </p:cNvPr>
          <p:cNvSpPr/>
          <p:nvPr/>
        </p:nvSpPr>
        <p:spPr>
          <a:xfrm>
            <a:off x="8125968" y="4571998"/>
            <a:ext cx="4062984" cy="1143000"/>
          </a:xfrm>
          <a:prstGeom prst="rect">
            <a:avLst/>
          </a:prstGeom>
          <a:solidFill>
            <a:srgbClr val="FFF3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Harassment</a:t>
            </a:r>
            <a:endParaRPr kumimoji="0" lang="en-AU"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C1DE3070-7109-5D96-EA73-AB4FE7C372C4}"/>
              </a:ext>
            </a:extLst>
          </p:cNvPr>
          <p:cNvSpPr/>
          <p:nvPr/>
        </p:nvSpPr>
        <p:spPr>
          <a:xfrm>
            <a:off x="0" y="5714999"/>
            <a:ext cx="4062984" cy="1143000"/>
          </a:xfrm>
          <a:prstGeom prst="rect">
            <a:avLst/>
          </a:prstGeom>
          <a:solidFill>
            <a:srgbClr val="FFE7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Family &amp; Domestic Violence</a:t>
            </a:r>
          </a:p>
        </p:txBody>
      </p:sp>
      <p:sp>
        <p:nvSpPr>
          <p:cNvPr id="39" name="Rectangle 38">
            <a:extLst>
              <a:ext uri="{FF2B5EF4-FFF2-40B4-BE49-F238E27FC236}">
                <a16:creationId xmlns:a16="http://schemas.microsoft.com/office/drawing/2014/main" id="{ED50D351-BCD9-A775-FD75-352C90767819}"/>
              </a:ext>
            </a:extLst>
          </p:cNvPr>
          <p:cNvSpPr/>
          <p:nvPr/>
        </p:nvSpPr>
        <p:spPr>
          <a:xfrm>
            <a:off x="4062984" y="5714998"/>
            <a:ext cx="4062984" cy="1143000"/>
          </a:xfrm>
          <a:prstGeom prst="rect">
            <a:avLst/>
          </a:prstGeom>
          <a:solidFill>
            <a:srgbClr val="FFF3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Intrusive Surveillance</a:t>
            </a:r>
          </a:p>
        </p:txBody>
      </p:sp>
      <p:sp>
        <p:nvSpPr>
          <p:cNvPr id="40" name="Rectangle 39">
            <a:extLst>
              <a:ext uri="{FF2B5EF4-FFF2-40B4-BE49-F238E27FC236}">
                <a16:creationId xmlns:a16="http://schemas.microsoft.com/office/drawing/2014/main" id="{E124D9D7-EF14-90FE-2AB1-CEAE097E638B}"/>
              </a:ext>
            </a:extLst>
          </p:cNvPr>
          <p:cNvSpPr/>
          <p:nvPr/>
        </p:nvSpPr>
        <p:spPr>
          <a:xfrm>
            <a:off x="8125968" y="5714999"/>
            <a:ext cx="4062984" cy="1143000"/>
          </a:xfrm>
          <a:prstGeom prst="rect">
            <a:avLst/>
          </a:prstGeom>
          <a:solidFill>
            <a:srgbClr val="FFE7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Poor Workplace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4472C4"/>
                </a:solidFill>
                <a:effectLst/>
                <a:uLnTx/>
                <a:uFillTx/>
                <a:latin typeface="Calibri" panose="020F0502020204030204"/>
                <a:ea typeface="+mn-ea"/>
                <a:cs typeface="+mn-cs"/>
              </a:rPr>
              <a:t>Relationships</a:t>
            </a:r>
          </a:p>
        </p:txBody>
      </p:sp>
    </p:spTree>
    <p:extLst>
      <p:ext uri="{BB962C8B-B14F-4D97-AF65-F5344CB8AC3E}">
        <p14:creationId xmlns:p14="http://schemas.microsoft.com/office/powerpoint/2010/main" val="272715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1000"/>
                                        <p:tgtEl>
                                          <p:spTgt spid="24"/>
                                        </p:tgtEl>
                                      </p:cBhvr>
                                    </p:animEffect>
                                  </p:childTnLst>
                                </p:cTn>
                              </p:par>
                              <p:par>
                                <p:cTn id="14" presetID="10" presetClass="entr" presetSubtype="0" fill="hold" grpId="0" nodeType="withEffect">
                                  <p:stCondLst>
                                    <p:cond delay="175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00"/>
                                        <p:tgtEl>
                                          <p:spTgt spid="26"/>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childTnLst>
                                </p:cTn>
                              </p:par>
                              <p:par>
                                <p:cTn id="20" presetID="10" presetClass="entr" presetSubtype="0" fill="hold" grpId="0" nodeType="withEffect">
                                  <p:stCondLst>
                                    <p:cond delay="225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childTnLst>
                                </p:cTn>
                              </p:par>
                              <p:par>
                                <p:cTn id="23" presetID="10" presetClass="entr" presetSubtype="0" fill="hold" grpId="0" nodeType="withEffect">
                                  <p:stCondLst>
                                    <p:cond delay="250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1000"/>
                                        <p:tgtEl>
                                          <p:spTgt spid="29"/>
                                        </p:tgtEl>
                                      </p:cBhvr>
                                    </p:animEffect>
                                  </p:childTnLst>
                                </p:cTn>
                              </p:par>
                              <p:par>
                                <p:cTn id="26" presetID="10" presetClass="entr" presetSubtype="0" fill="hold" grpId="0" nodeType="withEffect">
                                  <p:stCondLst>
                                    <p:cond delay="275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1000"/>
                                        <p:tgtEl>
                                          <p:spTgt spid="30"/>
                                        </p:tgtEl>
                                      </p:cBhvr>
                                    </p:animEffect>
                                  </p:childTnLst>
                                </p:cTn>
                              </p:par>
                              <p:par>
                                <p:cTn id="29" presetID="10" presetClass="entr" presetSubtype="0" fill="hold" grpId="0" nodeType="withEffect">
                                  <p:stCondLst>
                                    <p:cond delay="300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childTnLst>
                                </p:cTn>
                              </p:par>
                              <p:par>
                                <p:cTn id="32" presetID="10" presetClass="entr" presetSubtype="0" fill="hold" grpId="0" nodeType="withEffect">
                                  <p:stCondLst>
                                    <p:cond delay="325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childTnLst>
                                </p:cTn>
                              </p:par>
                              <p:par>
                                <p:cTn id="35" presetID="10" presetClass="entr" presetSubtype="0" fill="hold" grpId="0" nodeType="withEffect">
                                  <p:stCondLst>
                                    <p:cond delay="350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childTnLst>
                                </p:cTn>
                              </p:par>
                              <p:par>
                                <p:cTn id="38" presetID="10" presetClass="entr" presetSubtype="0" fill="hold" grpId="0" nodeType="withEffect">
                                  <p:stCondLst>
                                    <p:cond delay="375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1000"/>
                                        <p:tgtEl>
                                          <p:spTgt spid="34"/>
                                        </p:tgtEl>
                                      </p:cBhvr>
                                    </p:animEffect>
                                  </p:childTnLst>
                                </p:cTn>
                              </p:par>
                              <p:par>
                                <p:cTn id="41" presetID="10" presetClass="entr" presetSubtype="0" fill="hold" grpId="0" nodeType="withEffect">
                                  <p:stCondLst>
                                    <p:cond delay="400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1000"/>
                                        <p:tgtEl>
                                          <p:spTgt spid="35"/>
                                        </p:tgtEl>
                                      </p:cBhvr>
                                    </p:animEffect>
                                  </p:childTnLst>
                                </p:cTn>
                              </p:par>
                              <p:par>
                                <p:cTn id="44" presetID="10" presetClass="entr" presetSubtype="0" fill="hold" grpId="0" nodeType="withEffect">
                                  <p:stCondLst>
                                    <p:cond delay="425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childTnLst>
                                </p:cTn>
                              </p:par>
                              <p:par>
                                <p:cTn id="47" presetID="10" presetClass="entr" presetSubtype="0" fill="hold" grpId="0" nodeType="withEffect">
                                  <p:stCondLst>
                                    <p:cond delay="450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1000"/>
                                        <p:tgtEl>
                                          <p:spTgt spid="37"/>
                                        </p:tgtEl>
                                      </p:cBhvr>
                                    </p:animEffect>
                                  </p:childTnLst>
                                </p:cTn>
                              </p:par>
                              <p:par>
                                <p:cTn id="50" presetID="10" presetClass="entr" presetSubtype="0" fill="hold" grpId="0" nodeType="withEffect">
                                  <p:stCondLst>
                                    <p:cond delay="475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1000"/>
                                        <p:tgtEl>
                                          <p:spTgt spid="38"/>
                                        </p:tgtEl>
                                      </p:cBhvr>
                                    </p:animEffect>
                                  </p:childTnLst>
                                </p:cTn>
                              </p:par>
                              <p:par>
                                <p:cTn id="53" presetID="10" presetClass="entr" presetSubtype="0" fill="hold" grpId="0" nodeType="withEffect">
                                  <p:stCondLst>
                                    <p:cond delay="5000"/>
                                  </p:stCondLst>
                                  <p:childTnLst>
                                    <p:set>
                                      <p:cBhvr>
                                        <p:cTn id="54" dur="1" fill="hold">
                                          <p:stCondLst>
                                            <p:cond delay="0"/>
                                          </p:stCondLst>
                                        </p:cTn>
                                        <p:tgtEl>
                                          <p:spTgt spid="39"/>
                                        </p:tgtEl>
                                        <p:attrNameLst>
                                          <p:attrName>style.visibility</p:attrName>
                                        </p:attrNameLst>
                                      </p:cBhvr>
                                      <p:to>
                                        <p:strVal val="visible"/>
                                      </p:to>
                                    </p:set>
                                    <p:animEffect transition="in" filter="fade">
                                      <p:cBhvr>
                                        <p:cTn id="55" dur="1000"/>
                                        <p:tgtEl>
                                          <p:spTgt spid="39"/>
                                        </p:tgtEl>
                                      </p:cBhvr>
                                    </p:animEffect>
                                  </p:childTnLst>
                                </p:cTn>
                              </p:par>
                              <p:par>
                                <p:cTn id="56" presetID="10" presetClass="entr" presetSubtype="0" fill="hold" grpId="0" nodeType="withEffect">
                                  <p:stCondLst>
                                    <p:cond delay="5250"/>
                                  </p:stCondLst>
                                  <p:childTnLst>
                                    <p:set>
                                      <p:cBhvr>
                                        <p:cTn id="57" dur="1" fill="hold">
                                          <p:stCondLst>
                                            <p:cond delay="0"/>
                                          </p:stCondLst>
                                        </p:cTn>
                                        <p:tgtEl>
                                          <p:spTgt spid="40"/>
                                        </p:tgtEl>
                                        <p:attrNameLst>
                                          <p:attrName>style.visibility</p:attrName>
                                        </p:attrNameLst>
                                      </p:cBhvr>
                                      <p:to>
                                        <p:strVal val="visible"/>
                                      </p:to>
                                    </p:set>
                                    <p:animEffect transition="in" filter="fade">
                                      <p:cBhvr>
                                        <p:cTn id="58"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24"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D65530-5810-F4A0-5FBC-E27E1FA4E52A}"/>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6343AF75-E766-1A02-D25A-EB28C9C74975}"/>
              </a:ext>
            </a:extLst>
          </p:cNvPr>
          <p:cNvPicPr>
            <a:picLocks noChangeAspect="1"/>
          </p:cNvPicPr>
          <p:nvPr/>
        </p:nvPicPr>
        <p:blipFill>
          <a:blip r:embed="rId3"/>
          <a:stretch>
            <a:fillRect/>
          </a:stretch>
        </p:blipFill>
        <p:spPr>
          <a:xfrm>
            <a:off x="9454192" y="6388326"/>
            <a:ext cx="2639797" cy="445047"/>
          </a:xfrm>
          <a:prstGeom prst="rect">
            <a:avLst/>
          </a:prstGeom>
        </p:spPr>
      </p:pic>
      <p:grpSp>
        <p:nvGrpSpPr>
          <p:cNvPr id="3" name="Group 2">
            <a:extLst>
              <a:ext uri="{FF2B5EF4-FFF2-40B4-BE49-F238E27FC236}">
                <a16:creationId xmlns:a16="http://schemas.microsoft.com/office/drawing/2014/main" id="{4D61E3E6-7C7C-2FC8-D801-A5A88D59C915}"/>
              </a:ext>
            </a:extLst>
          </p:cNvPr>
          <p:cNvGrpSpPr/>
          <p:nvPr/>
        </p:nvGrpSpPr>
        <p:grpSpPr>
          <a:xfrm>
            <a:off x="260761" y="1089293"/>
            <a:ext cx="2579239" cy="2368001"/>
            <a:chOff x="258960" y="1088571"/>
            <a:chExt cx="2580034" cy="2368732"/>
          </a:xfrm>
          <a:solidFill>
            <a:srgbClr val="71C7F0">
              <a:lumMod val="75000"/>
            </a:srgbClr>
          </a:solidFill>
        </p:grpSpPr>
        <p:sp>
          <p:nvSpPr>
            <p:cNvPr id="4" name="Rectangle 3">
              <a:extLst>
                <a:ext uri="{FF2B5EF4-FFF2-40B4-BE49-F238E27FC236}">
                  <a16:creationId xmlns:a16="http://schemas.microsoft.com/office/drawing/2014/main" id="{58A1913B-D33A-5BBF-AB71-82BF95FFD9BA}"/>
                </a:ext>
              </a:extLst>
            </p:cNvPr>
            <p:cNvSpPr/>
            <p:nvPr/>
          </p:nvSpPr>
          <p:spPr>
            <a:xfrm>
              <a:off x="258960" y="1088571"/>
              <a:ext cx="2580034" cy="2368732"/>
            </a:xfrm>
            <a:prstGeom prst="rect">
              <a:avLst/>
            </a:prstGeom>
            <a:grp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AU" sz="2200" b="0" i="0" u="none" strike="noStrike" kern="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D9695732-682E-6E38-B4F4-E99D7166A768}"/>
                </a:ext>
              </a:extLst>
            </p:cNvPr>
            <p:cNvSpPr txBox="1"/>
            <p:nvPr/>
          </p:nvSpPr>
          <p:spPr>
            <a:xfrm>
              <a:off x="381661" y="1347747"/>
              <a:ext cx="2290354" cy="1847229"/>
            </a:xfrm>
            <a:prstGeom prst="rect">
              <a:avLst/>
            </a:prstGeom>
            <a:grpFill/>
          </p:spPr>
          <p:txBody>
            <a:bodyPr wrap="square" lIns="0" tIns="0" rIns="0" bIns="0"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prstClr val="white"/>
                  </a:solidFill>
                  <a:effectLst/>
                  <a:uLnTx/>
                  <a:uFillTx/>
                  <a:latin typeface="Calibri" panose="020F0502020204030204"/>
                  <a:ea typeface="+mn-ea"/>
                  <a:cs typeface="+mn-cs"/>
                </a:rPr>
                <a:t>Make Psychological Safety a Priority</a:t>
              </a:r>
              <a:endParaRPr kumimoji="0" lang="en-AU" sz="3000" b="1"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a:extLst>
              <a:ext uri="{FF2B5EF4-FFF2-40B4-BE49-F238E27FC236}">
                <a16:creationId xmlns:a16="http://schemas.microsoft.com/office/drawing/2014/main" id="{25D54AE9-C48A-089D-BF50-1CC21BAE55E4}"/>
              </a:ext>
            </a:extLst>
          </p:cNvPr>
          <p:cNvGrpSpPr/>
          <p:nvPr/>
        </p:nvGrpSpPr>
        <p:grpSpPr>
          <a:xfrm>
            <a:off x="3198999" y="1089294"/>
            <a:ext cx="2579239" cy="2368001"/>
            <a:chOff x="258960" y="1088571"/>
            <a:chExt cx="2580034" cy="2368732"/>
          </a:xfrm>
          <a:solidFill>
            <a:srgbClr val="71C7F0">
              <a:lumMod val="75000"/>
            </a:srgbClr>
          </a:solidFill>
        </p:grpSpPr>
        <p:sp>
          <p:nvSpPr>
            <p:cNvPr id="15" name="Rectangle 14">
              <a:extLst>
                <a:ext uri="{FF2B5EF4-FFF2-40B4-BE49-F238E27FC236}">
                  <a16:creationId xmlns:a16="http://schemas.microsoft.com/office/drawing/2014/main" id="{524A4475-093A-1187-84A0-A832EC2886A4}"/>
                </a:ext>
              </a:extLst>
            </p:cNvPr>
            <p:cNvSpPr/>
            <p:nvPr/>
          </p:nvSpPr>
          <p:spPr>
            <a:xfrm>
              <a:off x="258960" y="1088571"/>
              <a:ext cx="2580034" cy="2368732"/>
            </a:xfrm>
            <a:prstGeom prst="rect">
              <a:avLst/>
            </a:prstGeom>
            <a:grp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06BBF180-56EC-BAD9-3C56-AC0A886F78D3}"/>
                </a:ext>
              </a:extLst>
            </p:cNvPr>
            <p:cNvSpPr txBox="1"/>
            <p:nvPr/>
          </p:nvSpPr>
          <p:spPr>
            <a:xfrm>
              <a:off x="403800" y="1489166"/>
              <a:ext cx="2290354" cy="1385423"/>
            </a:xfrm>
            <a:prstGeom prst="rect">
              <a:avLst/>
            </a:prstGeom>
            <a:grpFill/>
          </p:spPr>
          <p:txBody>
            <a:bodyPr wrap="square" lIns="0" tIns="0" rIns="0" bIns="0" rtlCol="0">
              <a:spAutoFit/>
            </a:bodyPr>
            <a:lstStyle>
              <a:defPPr>
                <a:defRPr lang="en-US"/>
              </a:defPPr>
              <a:lvl1pPr marR="0" lvl="0" indent="0" algn="ctr" defTabSz="914103" fontAlgn="auto">
                <a:lnSpc>
                  <a:spcPct val="100000"/>
                </a:lnSpc>
                <a:spcBef>
                  <a:spcPts val="0"/>
                </a:spcBef>
                <a:spcAft>
                  <a:spcPts val="0"/>
                </a:spcAft>
                <a:buClrTx/>
                <a:buSzTx/>
                <a:buFontTx/>
                <a:buNone/>
                <a:tabLst/>
                <a:defRPr kumimoji="0" sz="3000" b="1" i="0" u="none" strike="noStrike" kern="0" cap="none" spc="0" normalizeH="0" baseline="0">
                  <a:ln>
                    <a:noFill/>
                  </a:ln>
                  <a:solidFill>
                    <a:prstClr val="white"/>
                  </a:solidFill>
                  <a:effectLst/>
                  <a:uLnTx/>
                  <a:uFillTx/>
                </a:defRPr>
              </a:lvl1p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prstClr val="white"/>
                  </a:solidFill>
                  <a:effectLst/>
                  <a:uLnTx/>
                  <a:uFillTx/>
                  <a:latin typeface="Calibri" panose="020F0502020204030204"/>
                  <a:ea typeface="+mn-ea"/>
                  <a:cs typeface="+mn-cs"/>
                </a:rPr>
                <a:t>Facilitate Everyone Speaking Up</a:t>
              </a:r>
              <a:endParaRPr kumimoji="0" lang="en-AU" sz="3000" b="1"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oup 16">
            <a:extLst>
              <a:ext uri="{FF2B5EF4-FFF2-40B4-BE49-F238E27FC236}">
                <a16:creationId xmlns:a16="http://schemas.microsoft.com/office/drawing/2014/main" id="{E318320F-14FC-3956-223B-FA09107EFC34}"/>
              </a:ext>
            </a:extLst>
          </p:cNvPr>
          <p:cNvGrpSpPr/>
          <p:nvPr/>
        </p:nvGrpSpPr>
        <p:grpSpPr>
          <a:xfrm>
            <a:off x="6228647" y="1089293"/>
            <a:ext cx="2579239" cy="2368001"/>
            <a:chOff x="258960" y="1088571"/>
            <a:chExt cx="2580034" cy="2368732"/>
          </a:xfrm>
          <a:solidFill>
            <a:srgbClr val="71C7F0">
              <a:lumMod val="75000"/>
            </a:srgbClr>
          </a:solidFill>
        </p:grpSpPr>
        <p:sp>
          <p:nvSpPr>
            <p:cNvPr id="18" name="Rectangle 17">
              <a:extLst>
                <a:ext uri="{FF2B5EF4-FFF2-40B4-BE49-F238E27FC236}">
                  <a16:creationId xmlns:a16="http://schemas.microsoft.com/office/drawing/2014/main" id="{9DC9638F-86F5-36E6-B166-6BE5EFC22F51}"/>
                </a:ext>
              </a:extLst>
            </p:cNvPr>
            <p:cNvSpPr/>
            <p:nvPr/>
          </p:nvSpPr>
          <p:spPr>
            <a:xfrm>
              <a:off x="258960" y="1088571"/>
              <a:ext cx="2580034" cy="2368732"/>
            </a:xfrm>
            <a:prstGeom prst="rect">
              <a:avLst/>
            </a:prstGeom>
            <a:grp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7B2C81D5-2AA9-664A-BFBB-AEE51AC80EC7}"/>
                </a:ext>
              </a:extLst>
            </p:cNvPr>
            <p:cNvSpPr txBox="1"/>
            <p:nvPr/>
          </p:nvSpPr>
          <p:spPr>
            <a:xfrm>
              <a:off x="300444" y="1306616"/>
              <a:ext cx="2503714" cy="1847229"/>
            </a:xfrm>
            <a:prstGeom prst="rect">
              <a:avLst/>
            </a:prstGeom>
            <a:grpFill/>
          </p:spPr>
          <p:txBody>
            <a:bodyPr wrap="square" lIns="0" tIns="0" rIns="0" bIns="0" rtlCol="0">
              <a:spAutoFit/>
            </a:bodyPr>
            <a:lstStyle>
              <a:defPPr>
                <a:defRPr lang="en-US"/>
              </a:defPPr>
              <a:lvl1pPr marR="0" lvl="0" indent="0" algn="ctr" defTabSz="914103" fontAlgn="auto">
                <a:lnSpc>
                  <a:spcPct val="100000"/>
                </a:lnSpc>
                <a:spcBef>
                  <a:spcPts val="0"/>
                </a:spcBef>
                <a:spcAft>
                  <a:spcPts val="0"/>
                </a:spcAft>
                <a:buClrTx/>
                <a:buSzTx/>
                <a:buFontTx/>
                <a:buNone/>
                <a:tabLst/>
                <a:defRPr kumimoji="0" sz="3000" b="1" i="0" u="none" strike="noStrike" kern="0" cap="none" spc="0" normalizeH="0" baseline="0">
                  <a:ln>
                    <a:noFill/>
                  </a:ln>
                  <a:solidFill>
                    <a:prstClr val="white"/>
                  </a:solidFill>
                  <a:effectLst/>
                  <a:uLnTx/>
                  <a:uFillTx/>
                </a:defRPr>
              </a:lvl1p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mn-ea"/>
                  <a:cs typeface="+mn-cs"/>
                </a:rPr>
                <a:t>Establish a Cultural </a:t>
              </a:r>
              <a:r>
                <a:rPr lang="en-US" dirty="0">
                  <a:latin typeface="Calibri" panose="020F0502020204030204"/>
                </a:rPr>
                <a:t>R</a:t>
              </a:r>
              <a:r>
                <a:rPr kumimoji="0" lang="en-US" sz="3000" b="1" i="0" u="none" strike="noStrike" kern="0" cap="none" spc="0" normalizeH="0" baseline="0" noProof="0" dirty="0" err="1">
                  <a:ln>
                    <a:noFill/>
                  </a:ln>
                  <a:solidFill>
                    <a:prstClr val="white"/>
                  </a:solidFill>
                  <a:effectLst/>
                  <a:uLnTx/>
                  <a:uFillTx/>
                  <a:latin typeface="Calibri" panose="020F0502020204030204"/>
                  <a:ea typeface="+mn-ea"/>
                  <a:cs typeface="+mn-cs"/>
                </a:rPr>
                <a:t>esponse</a:t>
              </a:r>
              <a:r>
                <a:rPr kumimoji="0" lang="en-US" sz="3000" b="1" i="0" u="none" strike="noStrike" kern="0" cap="none" spc="0" normalizeH="0" baseline="0" noProof="0" dirty="0">
                  <a:ln>
                    <a:noFill/>
                  </a:ln>
                  <a:solidFill>
                    <a:prstClr val="white"/>
                  </a:solidFill>
                  <a:effectLst/>
                  <a:uLnTx/>
                  <a:uFillTx/>
                  <a:latin typeface="Calibri" panose="020F0502020204030204"/>
                  <a:ea typeface="+mn-ea"/>
                  <a:cs typeface="+mn-cs"/>
                </a:rPr>
                <a:t> to Failure</a:t>
              </a:r>
              <a:endParaRPr kumimoji="0" lang="en-AU" sz="30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B09DD794-A8ED-CA50-3C00-319F23868B53}"/>
              </a:ext>
            </a:extLst>
          </p:cNvPr>
          <p:cNvGrpSpPr/>
          <p:nvPr/>
        </p:nvGrpSpPr>
        <p:grpSpPr>
          <a:xfrm>
            <a:off x="9232175" y="1089294"/>
            <a:ext cx="2579239" cy="2368001"/>
            <a:chOff x="258960" y="1088571"/>
            <a:chExt cx="2580034" cy="2368732"/>
          </a:xfrm>
          <a:solidFill>
            <a:srgbClr val="71C7F0">
              <a:lumMod val="75000"/>
            </a:srgbClr>
          </a:solidFill>
        </p:grpSpPr>
        <p:sp>
          <p:nvSpPr>
            <p:cNvPr id="21" name="Rectangle 20">
              <a:extLst>
                <a:ext uri="{FF2B5EF4-FFF2-40B4-BE49-F238E27FC236}">
                  <a16:creationId xmlns:a16="http://schemas.microsoft.com/office/drawing/2014/main" id="{8CAFE0E0-CC61-1A88-FFDE-B3B9011F181D}"/>
                </a:ext>
              </a:extLst>
            </p:cNvPr>
            <p:cNvSpPr/>
            <p:nvPr/>
          </p:nvSpPr>
          <p:spPr>
            <a:xfrm>
              <a:off x="258960" y="1088571"/>
              <a:ext cx="2580034" cy="2368732"/>
            </a:xfrm>
            <a:prstGeom prst="rect">
              <a:avLst/>
            </a:prstGeom>
            <a:grp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771FD482-8FDB-6E7C-6E1A-CF1C19441EF0}"/>
                </a:ext>
              </a:extLst>
            </p:cNvPr>
            <p:cNvSpPr txBox="1"/>
            <p:nvPr/>
          </p:nvSpPr>
          <p:spPr>
            <a:xfrm>
              <a:off x="303651" y="1489166"/>
              <a:ext cx="2535343" cy="923615"/>
            </a:xfrm>
            <a:prstGeom prst="rect">
              <a:avLst/>
            </a:prstGeom>
            <a:grpFill/>
          </p:spPr>
          <p:txBody>
            <a:bodyPr wrap="square" lIns="0" tIns="0" rIns="0" bIns="0" rtlCol="0">
              <a:spAutoFit/>
            </a:bodyPr>
            <a:lstStyle>
              <a:defPPr>
                <a:defRPr lang="en-US"/>
              </a:defPPr>
              <a:lvl1pPr marR="0" lvl="0" indent="0" algn="ctr" defTabSz="914103" fontAlgn="auto">
                <a:lnSpc>
                  <a:spcPct val="100000"/>
                </a:lnSpc>
                <a:spcBef>
                  <a:spcPts val="0"/>
                </a:spcBef>
                <a:spcAft>
                  <a:spcPts val="0"/>
                </a:spcAft>
                <a:buClrTx/>
                <a:buSzTx/>
                <a:buFontTx/>
                <a:buNone/>
                <a:tabLst/>
                <a:defRPr kumimoji="0" sz="3000" b="1" i="0" u="none" strike="noStrike" kern="0" cap="none" spc="0" normalizeH="0" baseline="0">
                  <a:ln>
                    <a:noFill/>
                  </a:ln>
                  <a:solidFill>
                    <a:prstClr val="white"/>
                  </a:solidFill>
                  <a:effectLst/>
                  <a:uLnTx/>
                  <a:uFillTx/>
                </a:defRPr>
              </a:lvl1p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prstClr val="white"/>
                  </a:solidFill>
                  <a:effectLst/>
                  <a:uLnTx/>
                  <a:uFillTx/>
                  <a:latin typeface="Calibri" panose="020F0502020204030204"/>
                  <a:ea typeface="+mn-ea"/>
                  <a:cs typeface="+mn-cs"/>
                </a:rPr>
                <a:t>Encourage Innovation</a:t>
              </a:r>
              <a:endParaRPr kumimoji="0" lang="en-AU" sz="3000" b="1"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5" name="Group 24">
            <a:extLst>
              <a:ext uri="{FF2B5EF4-FFF2-40B4-BE49-F238E27FC236}">
                <a16:creationId xmlns:a16="http://schemas.microsoft.com/office/drawing/2014/main" id="{C9AD2804-08E4-5623-A16F-BD741F64086E}"/>
              </a:ext>
            </a:extLst>
          </p:cNvPr>
          <p:cNvGrpSpPr/>
          <p:nvPr/>
        </p:nvGrpSpPr>
        <p:grpSpPr>
          <a:xfrm>
            <a:off x="260760" y="3732314"/>
            <a:ext cx="2579239" cy="2368001"/>
            <a:chOff x="258960" y="1088571"/>
            <a:chExt cx="2580034" cy="2368732"/>
          </a:xfrm>
          <a:solidFill>
            <a:srgbClr val="BECDD4">
              <a:lumMod val="50000"/>
            </a:srgbClr>
          </a:solidFill>
        </p:grpSpPr>
        <p:sp>
          <p:nvSpPr>
            <p:cNvPr id="26" name="Rectangle 25">
              <a:extLst>
                <a:ext uri="{FF2B5EF4-FFF2-40B4-BE49-F238E27FC236}">
                  <a16:creationId xmlns:a16="http://schemas.microsoft.com/office/drawing/2014/main" id="{8BCF2CF6-55BD-A148-F367-AF47AF751503}"/>
                </a:ext>
              </a:extLst>
            </p:cNvPr>
            <p:cNvSpPr/>
            <p:nvPr/>
          </p:nvSpPr>
          <p:spPr>
            <a:xfrm>
              <a:off x="258960" y="1088571"/>
              <a:ext cx="2580034" cy="2368732"/>
            </a:xfrm>
            <a:prstGeom prst="rect">
              <a:avLst/>
            </a:prstGeom>
            <a:solidFill>
              <a:srgbClr val="71C7F0">
                <a:lumMod val="75000"/>
              </a:srgbClr>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prstClr val="white"/>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D9B83D36-5E70-1369-2C7C-09833A675519}"/>
                </a:ext>
              </a:extLst>
            </p:cNvPr>
            <p:cNvSpPr txBox="1"/>
            <p:nvPr/>
          </p:nvSpPr>
          <p:spPr>
            <a:xfrm>
              <a:off x="400906" y="1346170"/>
              <a:ext cx="2290354" cy="1847229"/>
            </a:xfrm>
            <a:prstGeom prst="rect">
              <a:avLst/>
            </a:prstGeom>
            <a:solidFill>
              <a:srgbClr val="71C7F0">
                <a:lumMod val="75000"/>
              </a:srgbClr>
            </a:solidFill>
          </p:spPr>
          <p:txBody>
            <a:bodyPr wrap="square" lIns="0" tIns="0" rIns="0" bIns="0"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prstClr val="white"/>
                  </a:solidFill>
                  <a:effectLst/>
                  <a:uLnTx/>
                  <a:uFillTx/>
                  <a:latin typeface="Calibri" panose="020F0502020204030204"/>
                  <a:ea typeface="+mn-ea"/>
                  <a:cs typeface="+mn-cs"/>
                </a:rPr>
                <a:t>Embrace Productive Debate &amp; Challenge</a:t>
              </a:r>
              <a:endParaRPr kumimoji="0" lang="en-AU" sz="3000" b="1"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29" name="Group 28">
            <a:extLst>
              <a:ext uri="{FF2B5EF4-FFF2-40B4-BE49-F238E27FC236}">
                <a16:creationId xmlns:a16="http://schemas.microsoft.com/office/drawing/2014/main" id="{688149B9-BFBF-855D-B0C3-813BD45DD309}"/>
              </a:ext>
            </a:extLst>
          </p:cNvPr>
          <p:cNvGrpSpPr/>
          <p:nvPr/>
        </p:nvGrpSpPr>
        <p:grpSpPr>
          <a:xfrm>
            <a:off x="6227152" y="3736466"/>
            <a:ext cx="2580734" cy="2368001"/>
            <a:chOff x="257466" y="1088571"/>
            <a:chExt cx="2581528" cy="2368732"/>
          </a:xfrm>
          <a:solidFill>
            <a:srgbClr val="71C7F0">
              <a:lumMod val="75000"/>
            </a:srgbClr>
          </a:solidFill>
        </p:grpSpPr>
        <p:sp>
          <p:nvSpPr>
            <p:cNvPr id="30" name="Rectangle 29">
              <a:extLst>
                <a:ext uri="{FF2B5EF4-FFF2-40B4-BE49-F238E27FC236}">
                  <a16:creationId xmlns:a16="http://schemas.microsoft.com/office/drawing/2014/main" id="{E6FBED72-21AE-41BA-B6D7-CB267556E188}"/>
                </a:ext>
              </a:extLst>
            </p:cNvPr>
            <p:cNvSpPr/>
            <p:nvPr/>
          </p:nvSpPr>
          <p:spPr>
            <a:xfrm>
              <a:off x="258960" y="1088571"/>
              <a:ext cx="2580034" cy="2368732"/>
            </a:xfrm>
            <a:prstGeom prst="rect">
              <a:avLst/>
            </a:prstGeom>
            <a:grp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prstClr val="white"/>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61EF0D7E-C14C-0868-4C66-28218BBEA9E1}"/>
                </a:ext>
              </a:extLst>
            </p:cNvPr>
            <p:cNvSpPr txBox="1"/>
            <p:nvPr/>
          </p:nvSpPr>
          <p:spPr>
            <a:xfrm>
              <a:off x="257466" y="1489166"/>
              <a:ext cx="2580034" cy="1385423"/>
            </a:xfrm>
            <a:prstGeom prst="rect">
              <a:avLst/>
            </a:prstGeom>
            <a:grpFill/>
          </p:spPr>
          <p:txBody>
            <a:bodyPr wrap="square" lIns="0" tIns="0" rIns="0" bIns="0"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prstClr val="white"/>
                  </a:solidFill>
                  <a:effectLst/>
                  <a:uLnTx/>
                  <a:uFillTx/>
                  <a:latin typeface="Calibri" panose="020F0502020204030204"/>
                  <a:ea typeface="+mn-ea"/>
                  <a:cs typeface="+mn-cs"/>
                </a:rPr>
                <a:t>Augment Communication Avenues</a:t>
              </a:r>
              <a:endParaRPr kumimoji="0" lang="en-AU" sz="3000" b="1"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4379537B-FFE2-493B-E738-D06B7AA062FA}"/>
              </a:ext>
            </a:extLst>
          </p:cNvPr>
          <p:cNvGrpSpPr/>
          <p:nvPr/>
        </p:nvGrpSpPr>
        <p:grpSpPr>
          <a:xfrm>
            <a:off x="3198998" y="3732313"/>
            <a:ext cx="2579239" cy="2368001"/>
            <a:chOff x="258960" y="1088571"/>
            <a:chExt cx="2580034" cy="2368732"/>
          </a:xfrm>
          <a:solidFill>
            <a:srgbClr val="71C7F0">
              <a:lumMod val="75000"/>
            </a:srgbClr>
          </a:solidFill>
        </p:grpSpPr>
        <p:sp>
          <p:nvSpPr>
            <p:cNvPr id="33" name="Rectangle 32">
              <a:extLst>
                <a:ext uri="{FF2B5EF4-FFF2-40B4-BE49-F238E27FC236}">
                  <a16:creationId xmlns:a16="http://schemas.microsoft.com/office/drawing/2014/main" id="{902A239A-A805-7849-3FF8-4D5B3264EFD3}"/>
                </a:ext>
              </a:extLst>
            </p:cNvPr>
            <p:cNvSpPr/>
            <p:nvPr/>
          </p:nvSpPr>
          <p:spPr>
            <a:xfrm>
              <a:off x="258960" y="1088571"/>
              <a:ext cx="2580034" cy="2368732"/>
            </a:xfrm>
            <a:prstGeom prst="rect">
              <a:avLst/>
            </a:prstGeom>
            <a:grp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prstClr val="white"/>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47833062-1722-14A8-2F92-EFE4FB83D523}"/>
                </a:ext>
              </a:extLst>
            </p:cNvPr>
            <p:cNvSpPr txBox="1"/>
            <p:nvPr/>
          </p:nvSpPr>
          <p:spPr>
            <a:xfrm>
              <a:off x="342837" y="1489166"/>
              <a:ext cx="2461322" cy="1385423"/>
            </a:xfrm>
            <a:prstGeom prst="rect">
              <a:avLst/>
            </a:prstGeom>
            <a:grpFill/>
          </p:spPr>
          <p:txBody>
            <a:bodyPr wrap="square" lIns="0" tIns="0" rIns="0" bIns="0"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prstClr val="white"/>
                  </a:solidFill>
                  <a:effectLst/>
                  <a:uLnTx/>
                  <a:uFillTx/>
                  <a:latin typeface="Calibri" panose="020F0502020204030204"/>
                  <a:ea typeface="+mn-ea"/>
                  <a:cs typeface="+mn-cs"/>
                </a:rPr>
                <a:t>Look for Behavioural Patterns</a:t>
              </a:r>
              <a:endParaRPr kumimoji="0" lang="en-AU" sz="3000" b="1"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id="{B530461B-98A5-EFDA-C6A3-2C746752EC3D}"/>
              </a:ext>
            </a:extLst>
          </p:cNvPr>
          <p:cNvGrpSpPr/>
          <p:nvPr/>
        </p:nvGrpSpPr>
        <p:grpSpPr>
          <a:xfrm>
            <a:off x="9232174" y="3729164"/>
            <a:ext cx="2579239" cy="2368001"/>
            <a:chOff x="258960" y="1088571"/>
            <a:chExt cx="2580034" cy="2368732"/>
          </a:xfrm>
          <a:solidFill>
            <a:srgbClr val="71C7F0">
              <a:lumMod val="75000"/>
            </a:srgbClr>
          </a:solidFill>
        </p:grpSpPr>
        <p:sp>
          <p:nvSpPr>
            <p:cNvPr id="6" name="Rectangle 5">
              <a:extLst>
                <a:ext uri="{FF2B5EF4-FFF2-40B4-BE49-F238E27FC236}">
                  <a16:creationId xmlns:a16="http://schemas.microsoft.com/office/drawing/2014/main" id="{6683D20B-F998-9683-ADF1-2D2F130B3425}"/>
                </a:ext>
              </a:extLst>
            </p:cNvPr>
            <p:cNvSpPr/>
            <p:nvPr/>
          </p:nvSpPr>
          <p:spPr>
            <a:xfrm>
              <a:off x="258960" y="1088571"/>
              <a:ext cx="2580034" cy="2368732"/>
            </a:xfrm>
            <a:prstGeom prst="rect">
              <a:avLst/>
            </a:prstGeom>
            <a:grp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en-AU" sz="1400" b="0" i="0" u="none" strike="noStrike" kern="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117E9097-BF4C-3364-D4C9-6D8EACC40A88}"/>
                </a:ext>
              </a:extLst>
            </p:cNvPr>
            <p:cNvSpPr txBox="1"/>
            <p:nvPr/>
          </p:nvSpPr>
          <p:spPr>
            <a:xfrm>
              <a:off x="342837" y="1489166"/>
              <a:ext cx="2461322" cy="461808"/>
            </a:xfrm>
            <a:prstGeom prst="rect">
              <a:avLst/>
            </a:prstGeom>
            <a:grpFill/>
          </p:spPr>
          <p:txBody>
            <a:bodyPr wrap="square" lIns="0" tIns="0" rIns="0" bIns="0" rtlCol="0">
              <a:sp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prstClr val="white"/>
                  </a:solidFill>
                  <a:effectLst/>
                  <a:uLnTx/>
                  <a:uFillTx/>
                  <a:latin typeface="Calibri" panose="020F0502020204030204"/>
                  <a:ea typeface="+mn-ea"/>
                  <a:cs typeface="+mn-cs"/>
                </a:rPr>
                <a:t>Celebrate Wins</a:t>
              </a:r>
              <a:endParaRPr kumimoji="0" lang="en-AU" sz="3000" b="1"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8" name="Text Placeholder 1">
            <a:extLst>
              <a:ext uri="{FF2B5EF4-FFF2-40B4-BE49-F238E27FC236}">
                <a16:creationId xmlns:a16="http://schemas.microsoft.com/office/drawing/2014/main" id="{7A3B400F-A1A9-A7A1-2599-675D6239DDE0}"/>
              </a:ext>
            </a:extLst>
          </p:cNvPr>
          <p:cNvSpPr>
            <a:spLocks noGrp="1"/>
          </p:cNvSpPr>
          <p:nvPr>
            <p:ph type="body" sz="quarter" idx="14"/>
          </p:nvPr>
        </p:nvSpPr>
        <p:spPr>
          <a:xfrm>
            <a:off x="381001" y="352427"/>
            <a:ext cx="10172700" cy="480437"/>
          </a:xfrm>
        </p:spPr>
        <p:txBody>
          <a:bodyPr/>
          <a:lstStyle/>
          <a:p>
            <a:r>
              <a:rPr lang="en-US">
                <a:latin typeface="+mn-lt"/>
              </a:rPr>
              <a:t>Enhancing Psychological Safety</a:t>
            </a:r>
          </a:p>
        </p:txBody>
      </p:sp>
    </p:spTree>
    <p:extLst>
      <p:ext uri="{BB962C8B-B14F-4D97-AF65-F5344CB8AC3E}">
        <p14:creationId xmlns:p14="http://schemas.microsoft.com/office/powerpoint/2010/main" val="77380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250"/>
                                        <p:tgtEl>
                                          <p:spTgt spid="3"/>
                                        </p:tgtEl>
                                      </p:cBhvr>
                                    </p:animEffect>
                                  </p:childTnLst>
                                </p:cTn>
                              </p:par>
                            </p:childTnLst>
                          </p:cTn>
                        </p:par>
                        <p:par>
                          <p:cTn id="8" fill="hold">
                            <p:stCondLst>
                              <p:cond delay="325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2250"/>
                                        <p:tgtEl>
                                          <p:spTgt spid="14"/>
                                        </p:tgtEl>
                                      </p:cBhvr>
                                    </p:animEffect>
                                  </p:childTnLst>
                                </p:cTn>
                              </p:par>
                            </p:childTnLst>
                          </p:cTn>
                        </p:par>
                        <p:par>
                          <p:cTn id="12" fill="hold">
                            <p:stCondLst>
                              <p:cond delay="5500"/>
                            </p:stCondLst>
                            <p:childTnLst>
                              <p:par>
                                <p:cTn id="13" presetID="22"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2250"/>
                                        <p:tgtEl>
                                          <p:spTgt spid="17"/>
                                        </p:tgtEl>
                                      </p:cBhvr>
                                    </p:animEffect>
                                  </p:childTnLst>
                                </p:cTn>
                              </p:par>
                            </p:childTnLst>
                          </p:cTn>
                        </p:par>
                        <p:par>
                          <p:cTn id="16" fill="hold">
                            <p:stCondLst>
                              <p:cond delay="7750"/>
                            </p:stCondLst>
                            <p:childTnLst>
                              <p:par>
                                <p:cTn id="17" presetID="22" presetClass="entr" presetSubtype="4"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2250"/>
                                        <p:tgtEl>
                                          <p:spTgt spid="20"/>
                                        </p:tgtEl>
                                      </p:cBhvr>
                                    </p:animEffect>
                                  </p:childTnLst>
                                </p:cTn>
                              </p:par>
                            </p:childTnLst>
                          </p:cTn>
                        </p:par>
                        <p:par>
                          <p:cTn id="20" fill="hold">
                            <p:stCondLst>
                              <p:cond delay="10000"/>
                            </p:stCondLst>
                            <p:childTnLst>
                              <p:par>
                                <p:cTn id="21" presetID="22" presetClass="entr" presetSubtype="4" fill="hold"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2250"/>
                                        <p:tgtEl>
                                          <p:spTgt spid="25"/>
                                        </p:tgtEl>
                                      </p:cBhvr>
                                    </p:animEffect>
                                  </p:childTnLst>
                                </p:cTn>
                              </p:par>
                            </p:childTnLst>
                          </p:cTn>
                        </p:par>
                        <p:par>
                          <p:cTn id="24" fill="hold">
                            <p:stCondLst>
                              <p:cond delay="12250"/>
                            </p:stCondLst>
                            <p:childTnLst>
                              <p:par>
                                <p:cTn id="25" presetID="22" presetClass="entr" presetSubtype="4"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2250"/>
                                        <p:tgtEl>
                                          <p:spTgt spid="32"/>
                                        </p:tgtEl>
                                      </p:cBhvr>
                                    </p:animEffect>
                                  </p:childTnLst>
                                </p:cTn>
                              </p:par>
                            </p:childTnLst>
                          </p:cTn>
                        </p:par>
                        <p:par>
                          <p:cTn id="28" fill="hold">
                            <p:stCondLst>
                              <p:cond delay="14500"/>
                            </p:stCondLst>
                            <p:childTnLst>
                              <p:par>
                                <p:cTn id="29" presetID="22" presetClass="entr" presetSubtype="4"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2250"/>
                                        <p:tgtEl>
                                          <p:spTgt spid="29"/>
                                        </p:tgtEl>
                                      </p:cBhvr>
                                    </p:animEffect>
                                  </p:childTnLst>
                                </p:cTn>
                              </p:par>
                            </p:childTnLst>
                          </p:cTn>
                        </p:par>
                        <p:par>
                          <p:cTn id="32" fill="hold">
                            <p:stCondLst>
                              <p:cond delay="16750"/>
                            </p:stCondLst>
                            <p:childTnLst>
                              <p:par>
                                <p:cTn id="33" presetID="22" presetClass="entr" presetSubtype="4" fill="hold"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down)">
                                      <p:cBhvr>
                                        <p:cTn id="35" dur="2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355DC-7CCE-6CE9-A1A1-DC639BC485F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62F27E4-03B0-240A-5887-F52145D5C9A6}"/>
              </a:ext>
            </a:extLst>
          </p:cNvPr>
          <p:cNvPicPr>
            <a:picLocks noChangeAspect="1"/>
          </p:cNvPicPr>
          <p:nvPr/>
        </p:nvPicPr>
        <p:blipFill>
          <a:blip r:embed="rId3"/>
          <a:stretch>
            <a:fillRect/>
          </a:stretch>
        </p:blipFill>
        <p:spPr>
          <a:xfrm>
            <a:off x="5072795" y="1426723"/>
            <a:ext cx="7119205" cy="4004553"/>
          </a:xfrm>
          <a:prstGeom prst="rect">
            <a:avLst/>
          </a:prstGeom>
        </p:spPr>
      </p:pic>
      <p:pic>
        <p:nvPicPr>
          <p:cNvPr id="10" name="Picture 9">
            <a:extLst>
              <a:ext uri="{FF2B5EF4-FFF2-40B4-BE49-F238E27FC236}">
                <a16:creationId xmlns:a16="http://schemas.microsoft.com/office/drawing/2014/main" id="{9528C351-D205-CE34-91A7-E59462C2E6E7}"/>
              </a:ext>
            </a:extLst>
          </p:cNvPr>
          <p:cNvPicPr>
            <a:picLocks noChangeAspect="1"/>
          </p:cNvPicPr>
          <p:nvPr/>
        </p:nvPicPr>
        <p:blipFill>
          <a:blip r:embed="rId4"/>
          <a:stretch>
            <a:fillRect/>
          </a:stretch>
        </p:blipFill>
        <p:spPr>
          <a:xfrm>
            <a:off x="9454192" y="6388326"/>
            <a:ext cx="2639797" cy="445047"/>
          </a:xfrm>
          <a:prstGeom prst="rect">
            <a:avLst/>
          </a:prstGeom>
        </p:spPr>
      </p:pic>
      <p:sp>
        <p:nvSpPr>
          <p:cNvPr id="2" name="Text Placeholder 4">
            <a:extLst>
              <a:ext uri="{FF2B5EF4-FFF2-40B4-BE49-F238E27FC236}">
                <a16:creationId xmlns:a16="http://schemas.microsoft.com/office/drawing/2014/main" id="{1981D9B6-796A-C00C-BA16-6A7EF90FB908}"/>
              </a:ext>
            </a:extLst>
          </p:cNvPr>
          <p:cNvSpPr txBox="1">
            <a:spLocks/>
          </p:cNvSpPr>
          <p:nvPr/>
        </p:nvSpPr>
        <p:spPr>
          <a:xfrm>
            <a:off x="-58482" y="1810480"/>
            <a:ext cx="4883402" cy="1467418"/>
          </a:xfrm>
          <a:prstGeom prst="rect">
            <a:avLst/>
          </a:prstGeom>
        </p:spPr>
        <p:txBody>
          <a:bodyPr vert="horz" lIns="0" tIns="0" rIns="0" bIns="0" rtlCol="0" anchor="t">
            <a:noAutofit/>
          </a:bodyPr>
          <a:lstStyle>
            <a:lvl1pPr marL="0" indent="0" algn="l" defTabSz="685800" rtl="0" eaLnBrk="1" latinLnBrk="0" hangingPunct="1">
              <a:lnSpc>
                <a:spcPct val="90000"/>
              </a:lnSpc>
              <a:spcBef>
                <a:spcPts val="0"/>
              </a:spcBef>
              <a:spcAft>
                <a:spcPts val="225"/>
              </a:spcAft>
              <a:buFont typeface="Arial" panose="020B0604020202020204" pitchFamily="34" charset="0"/>
              <a:buNone/>
              <a:defRPr lang="en-US" sz="2700" kern="1200" dirty="0" smtClean="0">
                <a:solidFill>
                  <a:schemeClr val="accent1"/>
                </a:solidFill>
                <a:latin typeface="+mj-lt"/>
                <a:ea typeface="+mj-ea"/>
                <a:cs typeface="+mj-cs"/>
              </a:defRPr>
            </a:lvl1pPr>
            <a:lvl2pPr marL="0" indent="0" algn="l" defTabSz="685800" rtl="0" eaLnBrk="1" latinLnBrk="0" hangingPunct="1">
              <a:lnSpc>
                <a:spcPct val="90000"/>
              </a:lnSpc>
              <a:spcBef>
                <a:spcPts val="0"/>
              </a:spcBef>
              <a:spcAft>
                <a:spcPts val="225"/>
              </a:spcAft>
              <a:buFont typeface="Arial" panose="020B0604020202020204" pitchFamily="34" charset="0"/>
              <a:buNone/>
              <a:defRPr sz="1500" kern="1200">
                <a:solidFill>
                  <a:schemeClr val="tx1">
                    <a:lumMod val="75000"/>
                    <a:lumOff val="25000"/>
                  </a:schemeClr>
                </a:solidFill>
                <a:latin typeface="+mn-lt"/>
                <a:ea typeface="+mn-ea"/>
                <a:cs typeface="+mn-cs"/>
              </a:defRPr>
            </a:lvl2pPr>
            <a:lvl3pPr marL="0" indent="0" algn="l" defTabSz="685800" rtl="0" eaLnBrk="1" latinLnBrk="0" hangingPunct="1">
              <a:lnSpc>
                <a:spcPct val="90000"/>
              </a:lnSpc>
              <a:spcBef>
                <a:spcPts val="0"/>
              </a:spcBef>
              <a:spcAft>
                <a:spcPts val="225"/>
              </a:spcAft>
              <a:buFont typeface="Arial" panose="020B0604020202020204" pitchFamily="34" charset="0"/>
              <a:buNone/>
              <a:defRPr sz="1050" kern="1200">
                <a:solidFill>
                  <a:schemeClr val="tx1"/>
                </a:solidFill>
                <a:latin typeface="+mn-lt"/>
                <a:ea typeface="+mn-ea"/>
                <a:cs typeface="+mn-cs"/>
              </a:defRPr>
            </a:lvl3pPr>
            <a:lvl4pPr marL="0" indent="0" algn="l" defTabSz="685800" rtl="0" eaLnBrk="1" latinLnBrk="0" hangingPunct="1">
              <a:lnSpc>
                <a:spcPct val="90000"/>
              </a:lnSpc>
              <a:spcBef>
                <a:spcPts val="0"/>
              </a:spcBef>
              <a:spcAft>
                <a:spcPts val="225"/>
              </a:spcAft>
              <a:buFont typeface="Arial" panose="020B0604020202020204" pitchFamily="34" charset="0"/>
              <a:buNone/>
              <a:defRPr sz="900" kern="1200">
                <a:solidFill>
                  <a:schemeClr val="tx1"/>
                </a:solidFill>
                <a:latin typeface="+mn-lt"/>
                <a:ea typeface="+mn-ea"/>
                <a:cs typeface="+mn-cs"/>
              </a:defRPr>
            </a:lvl4pPr>
            <a:lvl5pPr marL="0" indent="0" algn="l" defTabSz="685800" rtl="0" eaLnBrk="1" latinLnBrk="0" hangingPunct="1">
              <a:lnSpc>
                <a:spcPct val="90000"/>
              </a:lnSpc>
              <a:spcBef>
                <a:spcPts val="0"/>
              </a:spcBef>
              <a:spcAft>
                <a:spcPts val="225"/>
              </a:spcAft>
              <a:buFont typeface="Arial" panose="020B0604020202020204" pitchFamily="34" charset="0"/>
              <a:buNone/>
              <a:defRPr sz="9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914103">
              <a:spcAft>
                <a:spcPts val="300"/>
              </a:spcAft>
            </a:pPr>
            <a:endParaRPr lang="en-AU" sz="3599" b="1" dirty="0">
              <a:solidFill>
                <a:srgbClr val="002060"/>
              </a:solidFill>
              <a:latin typeface="Calibri"/>
            </a:endParaRPr>
          </a:p>
          <a:p>
            <a:pPr algn="ctr" defTabSz="914103">
              <a:spcAft>
                <a:spcPts val="300"/>
              </a:spcAft>
            </a:pPr>
            <a:r>
              <a:rPr lang="en-AU" sz="3599" b="1" dirty="0">
                <a:solidFill>
                  <a:srgbClr val="002060"/>
                </a:solidFill>
                <a:latin typeface="Calibri"/>
              </a:rPr>
              <a:t>Embracing Neurodiversity</a:t>
            </a:r>
          </a:p>
          <a:p>
            <a:pPr algn="ctr" defTabSz="914103">
              <a:spcAft>
                <a:spcPts val="300"/>
              </a:spcAft>
            </a:pPr>
            <a:r>
              <a:rPr lang="en-AU" sz="3599" b="1" dirty="0">
                <a:solidFill>
                  <a:srgbClr val="002060"/>
                </a:solidFill>
                <a:latin typeface="Calibri"/>
              </a:rPr>
              <a:t>&amp;</a:t>
            </a:r>
          </a:p>
          <a:p>
            <a:pPr algn="ctr" defTabSz="914103">
              <a:spcAft>
                <a:spcPts val="300"/>
              </a:spcAft>
            </a:pPr>
            <a:r>
              <a:rPr lang="en-AU" sz="3599" b="1" dirty="0">
                <a:solidFill>
                  <a:srgbClr val="002060"/>
                </a:solidFill>
                <a:latin typeface="Calibri"/>
              </a:rPr>
              <a:t>Inclusion</a:t>
            </a:r>
            <a:endParaRPr lang="en-AU" sz="3200" b="1" dirty="0">
              <a:solidFill>
                <a:srgbClr val="002060"/>
              </a:solidFill>
              <a:latin typeface="Calibri"/>
            </a:endParaRPr>
          </a:p>
        </p:txBody>
      </p:sp>
    </p:spTree>
    <p:extLst>
      <p:ext uri="{BB962C8B-B14F-4D97-AF65-F5344CB8AC3E}">
        <p14:creationId xmlns:p14="http://schemas.microsoft.com/office/powerpoint/2010/main" val="611090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9C8EF9-BB37-3097-6AB0-2E9505B89538}"/>
              </a:ext>
            </a:extLst>
          </p:cNvPr>
          <p:cNvPicPr>
            <a:picLocks noChangeAspect="1"/>
          </p:cNvPicPr>
          <p:nvPr/>
        </p:nvPicPr>
        <p:blipFill>
          <a:blip r:embed="rId3"/>
          <a:srcRect t="6854" r="4518" b="12584"/>
          <a:stretch/>
        </p:blipFill>
        <p:spPr>
          <a:xfrm>
            <a:off x="1" y="0"/>
            <a:ext cx="12191999" cy="6858000"/>
          </a:xfrm>
          <a:prstGeom prst="rect">
            <a:avLst/>
          </a:prstGeom>
        </p:spPr>
      </p:pic>
    </p:spTree>
    <p:extLst>
      <p:ext uri="{BB962C8B-B14F-4D97-AF65-F5344CB8AC3E}">
        <p14:creationId xmlns:p14="http://schemas.microsoft.com/office/powerpoint/2010/main" val="21661466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F4D69-71E5-D4D6-F437-5598F1B45B2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25434EC-2A39-E5D3-B79B-F5ED391BE24E}"/>
              </a:ext>
            </a:extLst>
          </p:cNvPr>
          <p:cNvSpPr>
            <a:spLocks noGrp="1"/>
          </p:cNvSpPr>
          <p:nvPr>
            <p:ph type="body" sz="quarter" idx="14"/>
          </p:nvPr>
        </p:nvSpPr>
        <p:spPr/>
        <p:txBody>
          <a:bodyPr/>
          <a:lstStyle/>
          <a:p>
            <a:r>
              <a:rPr lang="en-US">
                <a:latin typeface="+mn-lt"/>
              </a:rPr>
              <a:t>Neurodiversity @Work</a:t>
            </a:r>
          </a:p>
        </p:txBody>
      </p:sp>
      <p:sp>
        <p:nvSpPr>
          <p:cNvPr id="4" name="Slide Number Placeholder 3">
            <a:extLst>
              <a:ext uri="{FF2B5EF4-FFF2-40B4-BE49-F238E27FC236}">
                <a16:creationId xmlns:a16="http://schemas.microsoft.com/office/drawing/2014/main" id="{10918267-A079-ECCD-CA23-DF887BDB9F23}"/>
              </a:ext>
            </a:extLst>
          </p:cNvPr>
          <p:cNvSpPr>
            <a:spLocks noGrp="1"/>
          </p:cNvSpPr>
          <p:nvPr>
            <p:ph type="sldNum" sz="quarter" idx="4"/>
          </p:nvPr>
        </p:nvSpPr>
        <p:spPr/>
        <p:txBody>
          <a:bodyPr/>
          <a:lstStyle/>
          <a:p>
            <a:pPr defTabSz="914103"/>
            <a:fld id="{95B7E756-53CD-436E-9922-3A38B2836629}" type="slidenum">
              <a:rPr lang="en-PH">
                <a:solidFill>
                  <a:srgbClr val="000000">
                    <a:tint val="75000"/>
                  </a:srgbClr>
                </a:solidFill>
                <a:latin typeface="Aptos" panose="02110004020202020204"/>
              </a:rPr>
              <a:pPr defTabSz="914103"/>
              <a:t>8</a:t>
            </a:fld>
            <a:endParaRPr lang="en-PH">
              <a:solidFill>
                <a:srgbClr val="000000">
                  <a:tint val="75000"/>
                </a:srgbClr>
              </a:solidFill>
              <a:latin typeface="Aptos" panose="02110004020202020204"/>
            </a:endParaRPr>
          </a:p>
        </p:txBody>
      </p:sp>
      <p:sp>
        <p:nvSpPr>
          <p:cNvPr id="31" name="Text Placeholder 2">
            <a:extLst>
              <a:ext uri="{FF2B5EF4-FFF2-40B4-BE49-F238E27FC236}">
                <a16:creationId xmlns:a16="http://schemas.microsoft.com/office/drawing/2014/main" id="{27A91570-7691-DC44-F536-F84F30A06453}"/>
              </a:ext>
            </a:extLst>
          </p:cNvPr>
          <p:cNvSpPr txBox="1">
            <a:spLocks/>
          </p:cNvSpPr>
          <p:nvPr/>
        </p:nvSpPr>
        <p:spPr>
          <a:xfrm>
            <a:off x="571847" y="1286454"/>
            <a:ext cx="4518961" cy="4192106"/>
          </a:xfrm>
          <a:prstGeom prst="roundRect">
            <a:avLst>
              <a:gd name="adj" fmla="val 5911"/>
            </a:avLst>
          </a:prstGeom>
          <a:ln w="19050">
            <a:solidFill>
              <a:schemeClr val="accent2"/>
            </a:solidFill>
          </a:ln>
        </p:spPr>
        <p:txBody>
          <a:bodyPr vert="horz" lIns="287911" tIns="367087" rIns="287911" bIns="365647" rtlCol="0" anchor="t">
            <a:noAutofit/>
          </a:bodyPr>
          <a:lstStyle>
            <a:lvl1pPr marL="0" marR="0"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sz="1999" b="1" kern="1200">
                <a:solidFill>
                  <a:schemeClr val="accent1"/>
                </a:solidFill>
                <a:latin typeface="+mn-lt"/>
                <a:ea typeface="+mn-ea"/>
                <a:cs typeface="+mn-cs"/>
              </a:defRPr>
            </a:lvl1pPr>
            <a:lvl2pPr marL="0" marR="0"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sz="1400" kern="1200">
                <a:solidFill>
                  <a:schemeClr val="tx1"/>
                </a:solidFill>
                <a:latin typeface="+mn-lt"/>
                <a:ea typeface="+mn-ea"/>
                <a:cs typeface="+mn-cs"/>
              </a:defRPr>
            </a:lvl2pPr>
            <a:lvl3pPr marL="0" indent="0" algn="ctr" defTabSz="914103" rtl="0" eaLnBrk="1" latinLnBrk="0" hangingPunct="1">
              <a:lnSpc>
                <a:spcPct val="900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3pPr>
            <a:lvl4pPr marL="0" indent="0" algn="ctr"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4pPr>
            <a:lvl5pPr marL="0" indent="0" algn="ctr"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ctr" defTabSz="913806">
              <a:defRPr/>
            </a:pPr>
            <a:r>
              <a:rPr lang="en-AU" sz="4200" dirty="0">
                <a:solidFill>
                  <a:srgbClr val="20A8E8"/>
                </a:solidFill>
                <a:latin typeface="Aptos" panose="02110004020202020204"/>
              </a:rPr>
              <a:t>Awareness is increasing</a:t>
            </a:r>
          </a:p>
          <a:p>
            <a:pPr defTabSz="913806">
              <a:defRPr/>
            </a:pPr>
            <a:endParaRPr lang="en-AU" sz="1998" b="0" dirty="0">
              <a:solidFill>
                <a:srgbClr val="0C5164"/>
              </a:solidFill>
              <a:latin typeface="Aptos" panose="02110004020202020204"/>
            </a:endParaRPr>
          </a:p>
          <a:p>
            <a:pPr defTabSz="913806">
              <a:defRPr/>
            </a:pPr>
            <a:endParaRPr lang="en-AU" sz="1998" b="0" i="1" dirty="0">
              <a:solidFill>
                <a:srgbClr val="000000">
                  <a:lumMod val="65000"/>
                  <a:lumOff val="35000"/>
                </a:srgbClr>
              </a:solidFill>
              <a:latin typeface="Aptos" panose="02110004020202020204"/>
            </a:endParaRPr>
          </a:p>
        </p:txBody>
      </p:sp>
      <p:pic>
        <p:nvPicPr>
          <p:cNvPr id="6" name="Picture 5">
            <a:extLst>
              <a:ext uri="{FF2B5EF4-FFF2-40B4-BE49-F238E27FC236}">
                <a16:creationId xmlns:a16="http://schemas.microsoft.com/office/drawing/2014/main" id="{66065CFB-9746-A793-B2EC-C96FADB42451}"/>
              </a:ext>
            </a:extLst>
          </p:cNvPr>
          <p:cNvPicPr>
            <a:picLocks noChangeAspect="1"/>
          </p:cNvPicPr>
          <p:nvPr/>
        </p:nvPicPr>
        <p:blipFill>
          <a:blip r:embed="rId3"/>
          <a:stretch>
            <a:fillRect/>
          </a:stretch>
        </p:blipFill>
        <p:spPr>
          <a:xfrm>
            <a:off x="9454192" y="6388326"/>
            <a:ext cx="2639797" cy="445047"/>
          </a:xfrm>
          <a:prstGeom prst="rect">
            <a:avLst/>
          </a:prstGeom>
        </p:spPr>
      </p:pic>
      <p:sp>
        <p:nvSpPr>
          <p:cNvPr id="7" name="TextBox 6">
            <a:extLst>
              <a:ext uri="{FF2B5EF4-FFF2-40B4-BE49-F238E27FC236}">
                <a16:creationId xmlns:a16="http://schemas.microsoft.com/office/drawing/2014/main" id="{06B78E64-B036-22BC-D2B2-EA4F2DFBE709}"/>
              </a:ext>
            </a:extLst>
          </p:cNvPr>
          <p:cNvSpPr txBox="1"/>
          <p:nvPr/>
        </p:nvSpPr>
        <p:spPr>
          <a:xfrm>
            <a:off x="621787" y="3259264"/>
            <a:ext cx="4404170" cy="2246769"/>
          </a:xfrm>
          <a:prstGeom prst="rect">
            <a:avLst/>
          </a:prstGeom>
          <a:noFill/>
        </p:spPr>
        <p:txBody>
          <a:bodyPr wrap="square" rtlCol="0">
            <a:spAutoFit/>
          </a:bodyPr>
          <a:lstStyle/>
          <a:p>
            <a:pPr algn="ctr">
              <a:buFont typeface="Arial" panose="020B0604020202020204" pitchFamily="34" charset="0"/>
              <a:buChar char="•"/>
            </a:pPr>
            <a:r>
              <a:rPr lang="en-AU" sz="2800" b="1" dirty="0">
                <a:solidFill>
                  <a:schemeClr val="accent5"/>
                </a:solidFill>
              </a:rPr>
              <a:t> More Intent</a:t>
            </a:r>
          </a:p>
          <a:p>
            <a:pPr algn="ctr">
              <a:buFont typeface="Arial" panose="020B0604020202020204" pitchFamily="34" charset="0"/>
              <a:buChar char="•"/>
            </a:pPr>
            <a:r>
              <a:rPr lang="en-AU" sz="2800" b="1" dirty="0">
                <a:solidFill>
                  <a:schemeClr val="accent5"/>
                </a:solidFill>
              </a:rPr>
              <a:t> More Conversations</a:t>
            </a:r>
          </a:p>
          <a:p>
            <a:pPr algn="ctr">
              <a:buFont typeface="Arial" panose="020B0604020202020204" pitchFamily="34" charset="0"/>
              <a:buChar char="•"/>
            </a:pPr>
            <a:r>
              <a:rPr lang="en-AU" sz="2800" b="1" dirty="0">
                <a:solidFill>
                  <a:schemeClr val="accent5"/>
                </a:solidFill>
              </a:rPr>
              <a:t> More Visibility</a:t>
            </a:r>
          </a:p>
          <a:p>
            <a:pPr algn="ctr">
              <a:buFont typeface="Arial" panose="020B0604020202020204" pitchFamily="34" charset="0"/>
              <a:buChar char="•"/>
            </a:pPr>
            <a:r>
              <a:rPr lang="en-AU" sz="2800" b="1" dirty="0">
                <a:solidFill>
                  <a:schemeClr val="accent5"/>
                </a:solidFill>
              </a:rPr>
              <a:t> More Training</a:t>
            </a:r>
          </a:p>
          <a:p>
            <a:pPr algn="ctr">
              <a:buFont typeface="Arial" panose="020B0604020202020204" pitchFamily="34" charset="0"/>
              <a:buChar char="•"/>
            </a:pPr>
            <a:endParaRPr lang="en-AU" sz="2800" b="1" dirty="0">
              <a:solidFill>
                <a:schemeClr val="accent5"/>
              </a:solidFill>
            </a:endParaRPr>
          </a:p>
        </p:txBody>
      </p:sp>
      <p:sp>
        <p:nvSpPr>
          <p:cNvPr id="3" name="TextBox 2">
            <a:extLst>
              <a:ext uri="{FF2B5EF4-FFF2-40B4-BE49-F238E27FC236}">
                <a16:creationId xmlns:a16="http://schemas.microsoft.com/office/drawing/2014/main" id="{7230DD23-5F9D-334F-B05D-74E3F74534F7}"/>
              </a:ext>
            </a:extLst>
          </p:cNvPr>
          <p:cNvSpPr txBox="1"/>
          <p:nvPr/>
        </p:nvSpPr>
        <p:spPr>
          <a:xfrm>
            <a:off x="5380309" y="3258497"/>
            <a:ext cx="1288243" cy="461665"/>
          </a:xfrm>
          <a:prstGeom prst="rect">
            <a:avLst/>
          </a:prstGeom>
          <a:noFill/>
        </p:spPr>
        <p:txBody>
          <a:bodyPr wrap="square" rtlCol="0">
            <a:spAutoFit/>
          </a:bodyPr>
          <a:lstStyle/>
          <a:p>
            <a:pPr algn="ctr"/>
            <a:r>
              <a:rPr lang="en-AU" sz="2400" b="1" i="1" dirty="0">
                <a:solidFill>
                  <a:srgbClr val="0070C0"/>
                </a:solidFill>
              </a:rPr>
              <a:t>But</a:t>
            </a:r>
          </a:p>
        </p:txBody>
      </p:sp>
      <p:sp>
        <p:nvSpPr>
          <p:cNvPr id="14" name="Text Placeholder 2">
            <a:extLst>
              <a:ext uri="{FF2B5EF4-FFF2-40B4-BE49-F238E27FC236}">
                <a16:creationId xmlns:a16="http://schemas.microsoft.com/office/drawing/2014/main" id="{21AC7316-2F75-C0B0-74E7-6C5988A4451E}"/>
              </a:ext>
            </a:extLst>
          </p:cNvPr>
          <p:cNvSpPr txBox="1">
            <a:spLocks/>
          </p:cNvSpPr>
          <p:nvPr/>
        </p:nvSpPr>
        <p:spPr>
          <a:xfrm>
            <a:off x="6958053" y="1286454"/>
            <a:ext cx="4518961" cy="4192106"/>
          </a:xfrm>
          <a:prstGeom prst="roundRect">
            <a:avLst>
              <a:gd name="adj" fmla="val 5911"/>
            </a:avLst>
          </a:prstGeom>
          <a:ln w="19050">
            <a:solidFill>
              <a:schemeClr val="accent2"/>
            </a:solidFill>
          </a:ln>
        </p:spPr>
        <p:txBody>
          <a:bodyPr vert="horz" lIns="287911" tIns="367087" rIns="287911" bIns="365647" rtlCol="0" anchor="t">
            <a:noAutofit/>
          </a:bodyPr>
          <a:lstStyle>
            <a:lvl1pPr marL="0" marR="0"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sz="1999" b="1" kern="1200">
                <a:solidFill>
                  <a:schemeClr val="accent1"/>
                </a:solidFill>
                <a:latin typeface="+mn-lt"/>
                <a:ea typeface="+mn-ea"/>
                <a:cs typeface="+mn-cs"/>
              </a:defRPr>
            </a:lvl1pPr>
            <a:lvl2pPr marL="0" marR="0" indent="0" algn="l" defTabSz="914103" rtl="0" eaLnBrk="1" fontAlgn="auto" latinLnBrk="0" hangingPunct="1">
              <a:lnSpc>
                <a:spcPct val="90000"/>
              </a:lnSpc>
              <a:spcBef>
                <a:spcPts val="0"/>
              </a:spcBef>
              <a:spcAft>
                <a:spcPts val="300"/>
              </a:spcAft>
              <a:buClrTx/>
              <a:buSzTx/>
              <a:buFont typeface="Arial" panose="020B0604020202020204" pitchFamily="34" charset="0"/>
              <a:buNone/>
              <a:tabLst/>
              <a:defRPr sz="1400" kern="1200">
                <a:solidFill>
                  <a:schemeClr val="tx1"/>
                </a:solidFill>
                <a:latin typeface="+mn-lt"/>
                <a:ea typeface="+mn-ea"/>
                <a:cs typeface="+mn-cs"/>
              </a:defRPr>
            </a:lvl2pPr>
            <a:lvl3pPr marL="0" indent="0" algn="ctr" defTabSz="914103" rtl="0" eaLnBrk="1" latinLnBrk="0" hangingPunct="1">
              <a:lnSpc>
                <a:spcPct val="90000"/>
              </a:lnSpc>
              <a:spcBef>
                <a:spcPts val="0"/>
              </a:spcBef>
              <a:spcAft>
                <a:spcPts val="300"/>
              </a:spcAft>
              <a:buFont typeface="Arial" panose="020B0604020202020204" pitchFamily="34" charset="0"/>
              <a:buNone/>
              <a:defRPr sz="1400" kern="1200">
                <a:solidFill>
                  <a:schemeClr val="tx1"/>
                </a:solidFill>
                <a:latin typeface="+mn-lt"/>
                <a:ea typeface="+mn-ea"/>
                <a:cs typeface="+mn-cs"/>
              </a:defRPr>
            </a:lvl3pPr>
            <a:lvl4pPr marL="0" indent="0" algn="ctr"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4pPr>
            <a:lvl5pPr marL="0" indent="0" algn="ctr" defTabSz="914103" rtl="0" eaLnBrk="1" latinLnBrk="0" hangingPunct="1">
              <a:lnSpc>
                <a:spcPct val="90000"/>
              </a:lnSpc>
              <a:spcBef>
                <a:spcPts val="0"/>
              </a:spcBef>
              <a:spcAft>
                <a:spcPts val="300"/>
              </a:spcAft>
              <a:buFont typeface="Arial" panose="020B0604020202020204" pitchFamily="34" charset="0"/>
              <a:buNone/>
              <a:defRPr sz="1200"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a:lstStyle>
          <a:p>
            <a:pPr algn="ctr" defTabSz="913806">
              <a:defRPr/>
            </a:pPr>
            <a:r>
              <a:rPr lang="en-AU" sz="4200">
                <a:solidFill>
                  <a:srgbClr val="20A8E8"/>
                </a:solidFill>
                <a:latin typeface="Aptos" panose="02110004020202020204"/>
              </a:rPr>
              <a:t>Employee Experience is not Changing</a:t>
            </a:r>
          </a:p>
          <a:p>
            <a:pPr algn="ctr" defTabSz="913806">
              <a:defRPr/>
            </a:pPr>
            <a:endParaRPr lang="en-AU" sz="4200">
              <a:solidFill>
                <a:srgbClr val="20A8E8"/>
              </a:solidFill>
              <a:latin typeface="Aptos" panose="02110004020202020204"/>
            </a:endParaRPr>
          </a:p>
          <a:p>
            <a:pPr defTabSz="913806">
              <a:defRPr/>
            </a:pPr>
            <a:endParaRPr lang="en-AU" sz="1998" b="0">
              <a:solidFill>
                <a:srgbClr val="0C5164"/>
              </a:solidFill>
              <a:latin typeface="Aptos" panose="02110004020202020204"/>
            </a:endParaRPr>
          </a:p>
          <a:p>
            <a:pPr defTabSz="913806">
              <a:defRPr/>
            </a:pPr>
            <a:endParaRPr lang="en-AU" sz="1998" b="0" i="1">
              <a:solidFill>
                <a:srgbClr val="000000">
                  <a:lumMod val="65000"/>
                  <a:lumOff val="35000"/>
                </a:srgbClr>
              </a:solidFill>
              <a:latin typeface="Aptos" panose="02110004020202020204"/>
            </a:endParaRPr>
          </a:p>
        </p:txBody>
      </p:sp>
      <p:sp>
        <p:nvSpPr>
          <p:cNvPr id="15" name="TextBox 14">
            <a:extLst>
              <a:ext uri="{FF2B5EF4-FFF2-40B4-BE49-F238E27FC236}">
                <a16:creationId xmlns:a16="http://schemas.microsoft.com/office/drawing/2014/main" id="{8E145A9F-908B-3DDD-987D-178DD12A5BB6}"/>
              </a:ext>
            </a:extLst>
          </p:cNvPr>
          <p:cNvSpPr txBox="1"/>
          <p:nvPr/>
        </p:nvSpPr>
        <p:spPr>
          <a:xfrm>
            <a:off x="7007993" y="3382507"/>
            <a:ext cx="4404170" cy="2246769"/>
          </a:xfrm>
          <a:prstGeom prst="rect">
            <a:avLst/>
          </a:prstGeom>
          <a:noFill/>
        </p:spPr>
        <p:txBody>
          <a:bodyPr wrap="square" rtlCol="0">
            <a:spAutoFit/>
          </a:bodyPr>
          <a:lstStyle/>
          <a:p>
            <a:pPr algn="ctr">
              <a:buFont typeface="Arial" panose="020B0604020202020204" pitchFamily="34" charset="0"/>
              <a:buChar char="•"/>
            </a:pPr>
            <a:r>
              <a:rPr lang="en-AU" sz="2800" b="1">
                <a:solidFill>
                  <a:schemeClr val="accent5"/>
                </a:solidFill>
              </a:rPr>
              <a:t>  Systems remain the same </a:t>
            </a:r>
          </a:p>
          <a:p>
            <a:pPr algn="ctr">
              <a:buFont typeface="Arial" panose="020B0604020202020204" pitchFamily="34" charset="0"/>
              <a:buChar char="•"/>
            </a:pPr>
            <a:r>
              <a:rPr lang="en-AU" sz="2800" b="1">
                <a:solidFill>
                  <a:schemeClr val="accent5"/>
                </a:solidFill>
              </a:rPr>
              <a:t>Workplaces still need to be navigated</a:t>
            </a:r>
          </a:p>
          <a:p>
            <a:pPr algn="ctr">
              <a:buFont typeface="Arial" panose="020B0604020202020204" pitchFamily="34" charset="0"/>
              <a:buChar char="•"/>
            </a:pPr>
            <a:endParaRPr lang="en-AU" sz="2800" b="1">
              <a:solidFill>
                <a:schemeClr val="accent5"/>
              </a:solidFill>
            </a:endParaRPr>
          </a:p>
        </p:txBody>
      </p:sp>
    </p:spTree>
    <p:extLst>
      <p:ext uri="{BB962C8B-B14F-4D97-AF65-F5344CB8AC3E}">
        <p14:creationId xmlns:p14="http://schemas.microsoft.com/office/powerpoint/2010/main" val="17319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1250"/>
                                        <p:tgtEl>
                                          <p:spTgt spid="3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1250"/>
                                        <p:tgtEl>
                                          <p:spTgt spid="7"/>
                                        </p:tgtEl>
                                      </p:cBhvr>
                                    </p:animEffect>
                                  </p:childTnLst>
                                </p:cTn>
                              </p:par>
                            </p:childTnLst>
                          </p:cTn>
                        </p:par>
                        <p:par>
                          <p:cTn id="11" fill="hold">
                            <p:stCondLst>
                              <p:cond delay="1250"/>
                            </p:stCondLst>
                            <p:childTnLst>
                              <p:par>
                                <p:cTn id="12" presetID="45" presetClass="entr" presetSubtype="0" fill="hold" grpId="0" nodeType="after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childTnLst>
                          </p:cTn>
                        </p:par>
                        <p:par>
                          <p:cTn id="17" fill="hold">
                            <p:stCondLst>
                              <p:cond delay="4250"/>
                            </p:stCondLst>
                            <p:childTnLst>
                              <p:par>
                                <p:cTn id="18" presetID="22" presetClass="entr" presetSubtype="4" fill="hold" grpId="0" nodeType="afterEffect">
                                  <p:stCondLst>
                                    <p:cond delay="75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125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1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7" grpId="0"/>
      <p:bldP spid="3" grpId="0"/>
      <p:bldP spid="1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3A825-5D13-E7DF-DE10-1087E59A09C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A732A5A-772F-F9EE-5D68-90B7278E8BF8}"/>
              </a:ext>
            </a:extLst>
          </p:cNvPr>
          <p:cNvSpPr>
            <a:spLocks noGrp="1"/>
          </p:cNvSpPr>
          <p:nvPr>
            <p:ph type="sldNum" sz="quarter" idx="4"/>
          </p:nvPr>
        </p:nvSpPr>
        <p:spPr/>
        <p:txBody>
          <a:bodyPr/>
          <a:lstStyle/>
          <a:p>
            <a:fld id="{95B7E756-53CD-436E-9922-3A38B2836629}" type="slidenum">
              <a:rPr lang="en-PH" smtClean="0">
                <a:latin typeface="+mn-lt"/>
              </a:rPr>
              <a:pPr/>
              <a:t>9</a:t>
            </a:fld>
            <a:endParaRPr lang="en-PH">
              <a:latin typeface="+mn-lt"/>
            </a:endParaRPr>
          </a:p>
        </p:txBody>
      </p:sp>
      <p:pic>
        <p:nvPicPr>
          <p:cNvPr id="5" name="Picture 4">
            <a:extLst>
              <a:ext uri="{FF2B5EF4-FFF2-40B4-BE49-F238E27FC236}">
                <a16:creationId xmlns:a16="http://schemas.microsoft.com/office/drawing/2014/main" id="{501A912C-4C5B-EE85-7577-8C741F615983}"/>
              </a:ext>
            </a:extLst>
          </p:cNvPr>
          <p:cNvPicPr>
            <a:picLocks noChangeAspect="1"/>
          </p:cNvPicPr>
          <p:nvPr/>
        </p:nvPicPr>
        <p:blipFill>
          <a:blip r:embed="rId3"/>
          <a:stretch>
            <a:fillRect/>
          </a:stretch>
        </p:blipFill>
        <p:spPr>
          <a:xfrm>
            <a:off x="9454192" y="6388326"/>
            <a:ext cx="2639797" cy="445047"/>
          </a:xfrm>
          <a:prstGeom prst="rect">
            <a:avLst/>
          </a:prstGeom>
        </p:spPr>
      </p:pic>
      <p:pic>
        <p:nvPicPr>
          <p:cNvPr id="23" name="Picture 22">
            <a:extLst>
              <a:ext uri="{FF2B5EF4-FFF2-40B4-BE49-F238E27FC236}">
                <a16:creationId xmlns:a16="http://schemas.microsoft.com/office/drawing/2014/main" id="{DAD3E0E0-809A-F25C-DEED-E7567A195A3C}"/>
              </a:ext>
            </a:extLst>
          </p:cNvPr>
          <p:cNvPicPr>
            <a:picLocks noChangeAspect="1"/>
          </p:cNvPicPr>
          <p:nvPr/>
        </p:nvPicPr>
        <p:blipFill>
          <a:blip r:embed="rId4"/>
          <a:srcRect l="15462" t="9697" r="18060" b="4478"/>
          <a:stretch>
            <a:fillRect/>
          </a:stretch>
        </p:blipFill>
        <p:spPr>
          <a:xfrm>
            <a:off x="3381437" y="206157"/>
            <a:ext cx="5013859" cy="6472955"/>
          </a:xfrm>
          <a:prstGeom prst="rect">
            <a:avLst/>
          </a:prstGeom>
        </p:spPr>
      </p:pic>
      <p:sp>
        <p:nvSpPr>
          <p:cNvPr id="27" name="TextBox 26">
            <a:extLst>
              <a:ext uri="{FF2B5EF4-FFF2-40B4-BE49-F238E27FC236}">
                <a16:creationId xmlns:a16="http://schemas.microsoft.com/office/drawing/2014/main" id="{1E4EBD9D-6F87-DF93-E3CD-EC477A986D24}"/>
              </a:ext>
            </a:extLst>
          </p:cNvPr>
          <p:cNvSpPr txBox="1"/>
          <p:nvPr/>
        </p:nvSpPr>
        <p:spPr>
          <a:xfrm>
            <a:off x="270024" y="1018728"/>
            <a:ext cx="3234153" cy="1323439"/>
          </a:xfrm>
          <a:prstGeom prst="rect">
            <a:avLst/>
          </a:prstGeom>
          <a:noFill/>
        </p:spPr>
        <p:txBody>
          <a:bodyPr wrap="square" rtlCol="0">
            <a:spAutoFit/>
          </a:bodyPr>
          <a:lstStyle/>
          <a:p>
            <a:pPr algn="ctr"/>
            <a:r>
              <a:rPr lang="en-AU" sz="4000" i="1">
                <a:solidFill>
                  <a:srgbClr val="00CC99"/>
                </a:solidFill>
              </a:rPr>
              <a:t>Where is the barrier?</a:t>
            </a:r>
          </a:p>
        </p:txBody>
      </p:sp>
      <p:sp>
        <p:nvSpPr>
          <p:cNvPr id="28" name="TextBox 27">
            <a:extLst>
              <a:ext uri="{FF2B5EF4-FFF2-40B4-BE49-F238E27FC236}">
                <a16:creationId xmlns:a16="http://schemas.microsoft.com/office/drawing/2014/main" id="{AD40E76A-276F-88CB-16AA-550C7D860BC5}"/>
              </a:ext>
            </a:extLst>
          </p:cNvPr>
          <p:cNvSpPr txBox="1"/>
          <p:nvPr/>
        </p:nvSpPr>
        <p:spPr>
          <a:xfrm>
            <a:off x="422424" y="3925120"/>
            <a:ext cx="3234153" cy="1323439"/>
          </a:xfrm>
          <a:prstGeom prst="rect">
            <a:avLst/>
          </a:prstGeom>
          <a:noFill/>
        </p:spPr>
        <p:txBody>
          <a:bodyPr wrap="square" rtlCol="0">
            <a:spAutoFit/>
          </a:bodyPr>
          <a:lstStyle/>
          <a:p>
            <a:pPr algn="ctr"/>
            <a:r>
              <a:rPr lang="en-AU" sz="4000" i="1">
                <a:solidFill>
                  <a:srgbClr val="00CC99"/>
                </a:solidFill>
              </a:rPr>
              <a:t>Is it the Individual?</a:t>
            </a:r>
          </a:p>
        </p:txBody>
      </p:sp>
      <p:sp>
        <p:nvSpPr>
          <p:cNvPr id="29" name="TextBox 28">
            <a:extLst>
              <a:ext uri="{FF2B5EF4-FFF2-40B4-BE49-F238E27FC236}">
                <a16:creationId xmlns:a16="http://schemas.microsoft.com/office/drawing/2014/main" id="{B5997C78-8811-6C9A-AEF6-9DD3C96662A6}"/>
              </a:ext>
            </a:extLst>
          </p:cNvPr>
          <p:cNvSpPr txBox="1"/>
          <p:nvPr/>
        </p:nvSpPr>
        <p:spPr>
          <a:xfrm>
            <a:off x="8503715" y="923147"/>
            <a:ext cx="3234153" cy="1938992"/>
          </a:xfrm>
          <a:prstGeom prst="rect">
            <a:avLst/>
          </a:prstGeom>
          <a:noFill/>
        </p:spPr>
        <p:txBody>
          <a:bodyPr wrap="square" rtlCol="0">
            <a:spAutoFit/>
          </a:bodyPr>
          <a:lstStyle/>
          <a:p>
            <a:pPr algn="ctr"/>
            <a:r>
              <a:rPr lang="en-AU" sz="4000" i="1">
                <a:solidFill>
                  <a:srgbClr val="00CC99"/>
                </a:solidFill>
              </a:rPr>
              <a:t>What is making work harder?</a:t>
            </a:r>
          </a:p>
        </p:txBody>
      </p:sp>
      <p:sp>
        <p:nvSpPr>
          <p:cNvPr id="30" name="TextBox 29">
            <a:extLst>
              <a:ext uri="{FF2B5EF4-FFF2-40B4-BE49-F238E27FC236}">
                <a16:creationId xmlns:a16="http://schemas.microsoft.com/office/drawing/2014/main" id="{F676BC78-5988-F9D2-EC63-F0166FCF22AD}"/>
              </a:ext>
            </a:extLst>
          </p:cNvPr>
          <p:cNvSpPr txBox="1"/>
          <p:nvPr/>
        </p:nvSpPr>
        <p:spPr>
          <a:xfrm>
            <a:off x="8438254" y="3925120"/>
            <a:ext cx="3234153" cy="1323439"/>
          </a:xfrm>
          <a:prstGeom prst="rect">
            <a:avLst/>
          </a:prstGeom>
          <a:noFill/>
        </p:spPr>
        <p:txBody>
          <a:bodyPr wrap="square" rtlCol="0">
            <a:spAutoFit/>
          </a:bodyPr>
          <a:lstStyle/>
          <a:p>
            <a:pPr algn="ctr"/>
            <a:r>
              <a:rPr lang="en-AU" sz="4000" i="1">
                <a:solidFill>
                  <a:srgbClr val="00CC99"/>
                </a:solidFill>
              </a:rPr>
              <a:t>Is it the system?</a:t>
            </a:r>
          </a:p>
        </p:txBody>
      </p:sp>
    </p:spTree>
    <p:extLst>
      <p:ext uri="{BB962C8B-B14F-4D97-AF65-F5344CB8AC3E}">
        <p14:creationId xmlns:p14="http://schemas.microsoft.com/office/powerpoint/2010/main" val="45456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0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childTnLst>
                          </p:cTn>
                        </p:par>
                        <p:par>
                          <p:cTn id="11" fill="hold">
                            <p:stCondLst>
                              <p:cond delay="1500"/>
                            </p:stCondLst>
                            <p:childTnLst>
                              <p:par>
                                <p:cTn id="12" presetID="31" presetClass="entr" presetSubtype="0" fill="hold" grpId="0" nodeType="afterEffect">
                                  <p:stCondLst>
                                    <p:cond delay="500"/>
                                  </p:stCondLst>
                                  <p:childTnLst>
                                    <p:set>
                                      <p:cBhvr>
                                        <p:cTn id="13" dur="1" fill="hold">
                                          <p:stCondLst>
                                            <p:cond delay="0"/>
                                          </p:stCondLst>
                                        </p:cTn>
                                        <p:tgtEl>
                                          <p:spTgt spid="29"/>
                                        </p:tgtEl>
                                        <p:attrNameLst>
                                          <p:attrName>style.visibility</p:attrName>
                                        </p:attrNameLst>
                                      </p:cBhvr>
                                      <p:to>
                                        <p:strVal val="visible"/>
                                      </p:to>
                                    </p:set>
                                    <p:anim calcmode="lin" valueType="num">
                                      <p:cBhvr>
                                        <p:cTn id="14" dur="1000" fill="hold"/>
                                        <p:tgtEl>
                                          <p:spTgt spid="29"/>
                                        </p:tgtEl>
                                        <p:attrNameLst>
                                          <p:attrName>ppt_w</p:attrName>
                                        </p:attrNameLst>
                                      </p:cBhvr>
                                      <p:tavLst>
                                        <p:tav tm="0">
                                          <p:val>
                                            <p:fltVal val="0"/>
                                          </p:val>
                                        </p:tav>
                                        <p:tav tm="100000">
                                          <p:val>
                                            <p:strVal val="#ppt_w"/>
                                          </p:val>
                                        </p:tav>
                                      </p:tavLst>
                                    </p:anim>
                                    <p:anim calcmode="lin" valueType="num">
                                      <p:cBhvr>
                                        <p:cTn id="15" dur="1000" fill="hold"/>
                                        <p:tgtEl>
                                          <p:spTgt spid="29"/>
                                        </p:tgtEl>
                                        <p:attrNameLst>
                                          <p:attrName>ppt_h</p:attrName>
                                        </p:attrNameLst>
                                      </p:cBhvr>
                                      <p:tavLst>
                                        <p:tav tm="0">
                                          <p:val>
                                            <p:fltVal val="0"/>
                                          </p:val>
                                        </p:tav>
                                        <p:tav tm="100000">
                                          <p:val>
                                            <p:strVal val="#ppt_h"/>
                                          </p:val>
                                        </p:tav>
                                      </p:tavLst>
                                    </p:anim>
                                    <p:anim calcmode="lin" valueType="num">
                                      <p:cBhvr>
                                        <p:cTn id="16" dur="1000" fill="hold"/>
                                        <p:tgtEl>
                                          <p:spTgt spid="29"/>
                                        </p:tgtEl>
                                        <p:attrNameLst>
                                          <p:attrName>style.rotation</p:attrName>
                                        </p:attrNameLst>
                                      </p:cBhvr>
                                      <p:tavLst>
                                        <p:tav tm="0">
                                          <p:val>
                                            <p:fltVal val="90"/>
                                          </p:val>
                                        </p:tav>
                                        <p:tav tm="100000">
                                          <p:val>
                                            <p:fltVal val="0"/>
                                          </p:val>
                                        </p:tav>
                                      </p:tavLst>
                                    </p:anim>
                                    <p:animEffect transition="in" filter="fade">
                                      <p:cBhvr>
                                        <p:cTn id="17" dur="1000"/>
                                        <p:tgtEl>
                                          <p:spTgt spid="29"/>
                                        </p:tgtEl>
                                      </p:cBhvr>
                                    </p:animEffect>
                                  </p:childTnLst>
                                </p:cTn>
                              </p:par>
                            </p:childTnLst>
                          </p:cTn>
                        </p:par>
                        <p:par>
                          <p:cTn id="18" fill="hold">
                            <p:stCondLst>
                              <p:cond delay="3000"/>
                            </p:stCondLst>
                            <p:childTnLst>
                              <p:par>
                                <p:cTn id="19" presetID="31" presetClass="entr" presetSubtype="0" fill="hold" grpId="0" nodeType="afterEffect">
                                  <p:stCondLst>
                                    <p:cond delay="500"/>
                                  </p:stCondLst>
                                  <p:childTnLst>
                                    <p:set>
                                      <p:cBhvr>
                                        <p:cTn id="20" dur="1" fill="hold">
                                          <p:stCondLst>
                                            <p:cond delay="0"/>
                                          </p:stCondLst>
                                        </p:cTn>
                                        <p:tgtEl>
                                          <p:spTgt spid="28"/>
                                        </p:tgtEl>
                                        <p:attrNameLst>
                                          <p:attrName>style.visibility</p:attrName>
                                        </p:attrNameLst>
                                      </p:cBhvr>
                                      <p:to>
                                        <p:strVal val="visible"/>
                                      </p:to>
                                    </p:set>
                                    <p:anim calcmode="lin" valueType="num">
                                      <p:cBhvr>
                                        <p:cTn id="21" dur="1000" fill="hold"/>
                                        <p:tgtEl>
                                          <p:spTgt spid="28"/>
                                        </p:tgtEl>
                                        <p:attrNameLst>
                                          <p:attrName>ppt_w</p:attrName>
                                        </p:attrNameLst>
                                      </p:cBhvr>
                                      <p:tavLst>
                                        <p:tav tm="0">
                                          <p:val>
                                            <p:fltVal val="0"/>
                                          </p:val>
                                        </p:tav>
                                        <p:tav tm="100000">
                                          <p:val>
                                            <p:strVal val="#ppt_w"/>
                                          </p:val>
                                        </p:tav>
                                      </p:tavLst>
                                    </p:anim>
                                    <p:anim calcmode="lin" valueType="num">
                                      <p:cBhvr>
                                        <p:cTn id="22" dur="1000" fill="hold"/>
                                        <p:tgtEl>
                                          <p:spTgt spid="28"/>
                                        </p:tgtEl>
                                        <p:attrNameLst>
                                          <p:attrName>ppt_h</p:attrName>
                                        </p:attrNameLst>
                                      </p:cBhvr>
                                      <p:tavLst>
                                        <p:tav tm="0">
                                          <p:val>
                                            <p:fltVal val="0"/>
                                          </p:val>
                                        </p:tav>
                                        <p:tav tm="100000">
                                          <p:val>
                                            <p:strVal val="#ppt_h"/>
                                          </p:val>
                                        </p:tav>
                                      </p:tavLst>
                                    </p:anim>
                                    <p:anim calcmode="lin" valueType="num">
                                      <p:cBhvr>
                                        <p:cTn id="23" dur="1000" fill="hold"/>
                                        <p:tgtEl>
                                          <p:spTgt spid="28"/>
                                        </p:tgtEl>
                                        <p:attrNameLst>
                                          <p:attrName>style.rotation</p:attrName>
                                        </p:attrNameLst>
                                      </p:cBhvr>
                                      <p:tavLst>
                                        <p:tav tm="0">
                                          <p:val>
                                            <p:fltVal val="90"/>
                                          </p:val>
                                        </p:tav>
                                        <p:tav tm="100000">
                                          <p:val>
                                            <p:fltVal val="0"/>
                                          </p:val>
                                        </p:tav>
                                      </p:tavLst>
                                    </p:anim>
                                    <p:animEffect transition="in" filter="fade">
                                      <p:cBhvr>
                                        <p:cTn id="24" dur="1000"/>
                                        <p:tgtEl>
                                          <p:spTgt spid="28"/>
                                        </p:tgtEl>
                                      </p:cBhvr>
                                    </p:animEffect>
                                  </p:childTnLst>
                                </p:cTn>
                              </p:par>
                            </p:childTnLst>
                          </p:cTn>
                        </p:par>
                        <p:par>
                          <p:cTn id="25" fill="hold">
                            <p:stCondLst>
                              <p:cond delay="4500"/>
                            </p:stCondLst>
                            <p:childTnLst>
                              <p:par>
                                <p:cTn id="26" presetID="31" presetClass="entr" presetSubtype="0" fill="hold" grpId="0" nodeType="afterEffect">
                                  <p:stCondLst>
                                    <p:cond delay="500"/>
                                  </p:stCondLst>
                                  <p:childTnLst>
                                    <p:set>
                                      <p:cBhvr>
                                        <p:cTn id="27" dur="1" fill="hold">
                                          <p:stCondLst>
                                            <p:cond delay="0"/>
                                          </p:stCondLst>
                                        </p:cTn>
                                        <p:tgtEl>
                                          <p:spTgt spid="30"/>
                                        </p:tgtEl>
                                        <p:attrNameLst>
                                          <p:attrName>style.visibility</p:attrName>
                                        </p:attrNameLst>
                                      </p:cBhvr>
                                      <p:to>
                                        <p:strVal val="visible"/>
                                      </p:to>
                                    </p:set>
                                    <p:anim calcmode="lin" valueType="num">
                                      <p:cBhvr>
                                        <p:cTn id="28" dur="1000" fill="hold"/>
                                        <p:tgtEl>
                                          <p:spTgt spid="30"/>
                                        </p:tgtEl>
                                        <p:attrNameLst>
                                          <p:attrName>ppt_w</p:attrName>
                                        </p:attrNameLst>
                                      </p:cBhvr>
                                      <p:tavLst>
                                        <p:tav tm="0">
                                          <p:val>
                                            <p:fltVal val="0"/>
                                          </p:val>
                                        </p:tav>
                                        <p:tav tm="100000">
                                          <p:val>
                                            <p:strVal val="#ppt_w"/>
                                          </p:val>
                                        </p:tav>
                                      </p:tavLst>
                                    </p:anim>
                                    <p:anim calcmode="lin" valueType="num">
                                      <p:cBhvr>
                                        <p:cTn id="29" dur="1000" fill="hold"/>
                                        <p:tgtEl>
                                          <p:spTgt spid="30"/>
                                        </p:tgtEl>
                                        <p:attrNameLst>
                                          <p:attrName>ppt_h</p:attrName>
                                        </p:attrNameLst>
                                      </p:cBhvr>
                                      <p:tavLst>
                                        <p:tav tm="0">
                                          <p:val>
                                            <p:fltVal val="0"/>
                                          </p:val>
                                        </p:tav>
                                        <p:tav tm="100000">
                                          <p:val>
                                            <p:strVal val="#ppt_h"/>
                                          </p:val>
                                        </p:tav>
                                      </p:tavLst>
                                    </p:anim>
                                    <p:anim calcmode="lin" valueType="num">
                                      <p:cBhvr>
                                        <p:cTn id="30" dur="1000" fill="hold"/>
                                        <p:tgtEl>
                                          <p:spTgt spid="30"/>
                                        </p:tgtEl>
                                        <p:attrNameLst>
                                          <p:attrName>style.rotation</p:attrName>
                                        </p:attrNameLst>
                                      </p:cBhvr>
                                      <p:tavLst>
                                        <p:tav tm="0">
                                          <p:val>
                                            <p:fltVal val="90"/>
                                          </p:val>
                                        </p:tav>
                                        <p:tav tm="100000">
                                          <p:val>
                                            <p:fltVal val="0"/>
                                          </p:val>
                                        </p:tav>
                                      </p:tavLst>
                                    </p:anim>
                                    <p:animEffect transition="in" filter="fade">
                                      <p:cBhvr>
                                        <p:cTn id="31"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836E761-057E-884A-B7B8-71532DB9DE7B}" vid="{46DED1FB-15BC-BA48-A5C6-EEECFCE6482A}"/>
    </a:ext>
  </a:extLst>
</a:theme>
</file>

<file path=ppt/theme/theme10.xml><?xml version="1.0" encoding="utf-8"?>
<a:theme xmlns:a="http://schemas.openxmlformats.org/drawingml/2006/main" name="1_Content">
  <a:themeElements>
    <a:clrScheme name="AARNet OCT25">
      <a:dk1>
        <a:srgbClr val="000000"/>
      </a:dk1>
      <a:lt1>
        <a:srgbClr val="FFFFFF"/>
      </a:lt1>
      <a:dk2>
        <a:srgbClr val="69747A"/>
      </a:dk2>
      <a:lt2>
        <a:srgbClr val="BECDD4"/>
      </a:lt2>
      <a:accent1>
        <a:srgbClr val="0C5164"/>
      </a:accent1>
      <a:accent2>
        <a:srgbClr val="20A8E8"/>
      </a:accent2>
      <a:accent3>
        <a:srgbClr val="887EBB"/>
      </a:accent3>
      <a:accent4>
        <a:srgbClr val="92D050"/>
      </a:accent4>
      <a:accent5>
        <a:srgbClr val="F7941D"/>
      </a:accent5>
      <a:accent6>
        <a:srgbClr val="7BAE92"/>
      </a:accent6>
      <a:hlink>
        <a:srgbClr val="0C5164"/>
      </a:hlink>
      <a:folHlink>
        <a:srgbClr val="0C5164"/>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4" id="{03697CEE-6913-4646-B05A-7ADB5C58CF8E}" vid="{C2018CF5-B905-9A45-B6DD-9444F8EF4EED}"/>
    </a:ext>
  </a:ext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parators">
  <a:themeElements>
    <a:clrScheme name="AARNet">
      <a:dk1>
        <a:sysClr val="windowText" lastClr="000000"/>
      </a:dk1>
      <a:lt1>
        <a:sysClr val="window" lastClr="FFFFFF"/>
      </a:lt1>
      <a:dk2>
        <a:srgbClr val="69747A"/>
      </a:dk2>
      <a:lt2>
        <a:srgbClr val="BECDD4"/>
      </a:lt2>
      <a:accent1>
        <a:srgbClr val="0C5164"/>
      </a:accent1>
      <a:accent2>
        <a:srgbClr val="71C7F0"/>
      </a:accent2>
      <a:accent3>
        <a:srgbClr val="887EBB"/>
      </a:accent3>
      <a:accent4>
        <a:srgbClr val="A3D17C"/>
      </a:accent4>
      <a:accent5>
        <a:srgbClr val="F7941D"/>
      </a:accent5>
      <a:accent6>
        <a:srgbClr val="7BAE92"/>
      </a:accent6>
      <a:hlink>
        <a:srgbClr val="0C5164"/>
      </a:hlink>
      <a:folHlink>
        <a:srgbClr val="0C5164"/>
      </a:folHlink>
    </a:clrScheme>
    <a:fontScheme name="AARNe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RNet PowerPoint Template_Oct 22 [Read-Only]" id="{CEBE3517-1219-468C-AA5E-699C3B1D939B}" vid="{C65E5D5D-2B74-4A37-81C7-A5739946FE2C}"/>
    </a:ext>
  </a:extLst>
</a:theme>
</file>

<file path=ppt/theme/theme3.xml><?xml version="1.0" encoding="utf-8"?>
<a:theme xmlns:a="http://schemas.openxmlformats.org/drawingml/2006/main" name="AARNet Template">
  <a:themeElements>
    <a:clrScheme name="AARNet">
      <a:dk1>
        <a:sysClr val="windowText" lastClr="000000"/>
      </a:dk1>
      <a:lt1>
        <a:sysClr val="window" lastClr="FFFFFF"/>
      </a:lt1>
      <a:dk2>
        <a:srgbClr val="393939"/>
      </a:dk2>
      <a:lt2>
        <a:srgbClr val="F7F7F7"/>
      </a:lt2>
      <a:accent1>
        <a:srgbClr val="F7941E"/>
      </a:accent1>
      <a:accent2>
        <a:srgbClr val="8A8C8E"/>
      </a:accent2>
      <a:accent3>
        <a:srgbClr val="000000"/>
      </a:accent3>
      <a:accent4>
        <a:srgbClr val="B9B9B9"/>
      </a:accent4>
      <a:accent5>
        <a:srgbClr val="393939"/>
      </a:accent5>
      <a:accent6>
        <a:srgbClr val="7C7C7C"/>
      </a:accent6>
      <a:hlink>
        <a:srgbClr val="F7941E"/>
      </a:hlink>
      <a:folHlink>
        <a:srgbClr val="B9B9B9"/>
      </a:folHlink>
    </a:clrScheme>
    <a:fontScheme name="AARN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defRPr sz="14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400" dirty="0" err="1" smtClean="0">
            <a:solidFill>
              <a:schemeClr val="tx2"/>
            </a:solidFill>
          </a:defRPr>
        </a:defPPr>
      </a:lstStyle>
    </a:txDef>
  </a:objectDefaults>
  <a:extraClrSchemeLst/>
  <a:custClrLst>
    <a:custClr name="Custom Color 1">
      <a:srgbClr val="74D0F6"/>
    </a:custClr>
    <a:custClr name="Custom Color 2">
      <a:srgbClr val="867FB7"/>
    </a:custClr>
    <a:custClr name="Custom Color 3">
      <a:srgbClr val="174F62"/>
    </a:custClr>
    <a:custClr name="Custom Color 4">
      <a:srgbClr val="7BAE92"/>
    </a:custClr>
    <a:custClr name="Custom Color 5">
      <a:srgbClr val="EBDED3"/>
    </a:custClr>
  </a:custClrLst>
  <a:extLst>
    <a:ext uri="{05A4C25C-085E-4340-85A3-A5531E510DB2}">
      <thm15:themeFamily xmlns:thm15="http://schemas.microsoft.com/office/thememl/2012/main" name="AAR_004_AARNet PowerPoint Template_V1.potx" id="{EEB50E55-6224-4ACB-A6B5-ACB238BF16F2}" vid="{94845C9E-4830-4C1F-9BEA-DD7F89892737}"/>
    </a:ext>
  </a:extLst>
</a:theme>
</file>

<file path=ppt/theme/theme4.xml><?xml version="1.0" encoding="utf-8"?>
<a:theme xmlns:a="http://schemas.openxmlformats.org/drawingml/2006/main" name="Icons">
  <a:themeElements>
    <a:clrScheme name="AARNet">
      <a:dk1>
        <a:sysClr val="windowText" lastClr="000000"/>
      </a:dk1>
      <a:lt1>
        <a:sysClr val="window" lastClr="FFFFFF"/>
      </a:lt1>
      <a:dk2>
        <a:srgbClr val="69747A"/>
      </a:dk2>
      <a:lt2>
        <a:srgbClr val="BECDD4"/>
      </a:lt2>
      <a:accent1>
        <a:srgbClr val="0C5164"/>
      </a:accent1>
      <a:accent2>
        <a:srgbClr val="71C7F0"/>
      </a:accent2>
      <a:accent3>
        <a:srgbClr val="887EBB"/>
      </a:accent3>
      <a:accent4>
        <a:srgbClr val="A3D17C"/>
      </a:accent4>
      <a:accent5>
        <a:srgbClr val="F7941D"/>
      </a:accent5>
      <a:accent6>
        <a:srgbClr val="7BAE92"/>
      </a:accent6>
      <a:hlink>
        <a:srgbClr val="0C5164"/>
      </a:hlink>
      <a:folHlink>
        <a:srgbClr val="0C5164"/>
      </a:folHlink>
    </a:clrScheme>
    <a:fontScheme name="AARNe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XED Diversity EEO AARNetx 122022" id="{E6534CFC-9478-4696-84A5-DDC806D969DF}" vid="{4945A861-9F75-4E35-885E-7FCCD7E5471C}"/>
    </a:ext>
  </a:extLst>
</a:theme>
</file>

<file path=ppt/theme/theme5.xml><?xml version="1.0" encoding="utf-8"?>
<a:theme xmlns:a="http://schemas.openxmlformats.org/drawingml/2006/main" name="1_Separators">
  <a:themeElements>
    <a:clrScheme name="AARNet">
      <a:dk1>
        <a:sysClr val="windowText" lastClr="000000"/>
      </a:dk1>
      <a:lt1>
        <a:sysClr val="window" lastClr="FFFFFF"/>
      </a:lt1>
      <a:dk2>
        <a:srgbClr val="69747A"/>
      </a:dk2>
      <a:lt2>
        <a:srgbClr val="BECDD4"/>
      </a:lt2>
      <a:accent1>
        <a:srgbClr val="0C5164"/>
      </a:accent1>
      <a:accent2>
        <a:srgbClr val="71C7F0"/>
      </a:accent2>
      <a:accent3>
        <a:srgbClr val="887EBB"/>
      </a:accent3>
      <a:accent4>
        <a:srgbClr val="A3D17C"/>
      </a:accent4>
      <a:accent5>
        <a:srgbClr val="F7941D"/>
      </a:accent5>
      <a:accent6>
        <a:srgbClr val="7BAE92"/>
      </a:accent6>
      <a:hlink>
        <a:srgbClr val="0C5164"/>
      </a:hlink>
      <a:folHlink>
        <a:srgbClr val="0C5164"/>
      </a:folHlink>
    </a:clrScheme>
    <a:fontScheme name="AARNe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XED Diversity EEO AARNetx 122022" id="{E6534CFC-9478-4696-84A5-DDC806D969DF}" vid="{F1BDBEC6-11B1-40E3-AD73-E14446104230}"/>
    </a:ext>
  </a:extLst>
</a:theme>
</file>

<file path=ppt/theme/theme6.xml><?xml version="1.0" encoding="utf-8"?>
<a:theme xmlns:a="http://schemas.openxmlformats.org/drawingml/2006/main" name="1_AARNet Template">
  <a:themeElements>
    <a:clrScheme name="AARNet">
      <a:dk1>
        <a:sysClr val="windowText" lastClr="000000"/>
      </a:dk1>
      <a:lt1>
        <a:sysClr val="window" lastClr="FFFFFF"/>
      </a:lt1>
      <a:dk2>
        <a:srgbClr val="393939"/>
      </a:dk2>
      <a:lt2>
        <a:srgbClr val="F7F7F7"/>
      </a:lt2>
      <a:accent1>
        <a:srgbClr val="F7941E"/>
      </a:accent1>
      <a:accent2>
        <a:srgbClr val="8A8C8E"/>
      </a:accent2>
      <a:accent3>
        <a:srgbClr val="000000"/>
      </a:accent3>
      <a:accent4>
        <a:srgbClr val="B9B9B9"/>
      </a:accent4>
      <a:accent5>
        <a:srgbClr val="393939"/>
      </a:accent5>
      <a:accent6>
        <a:srgbClr val="7C7C7C"/>
      </a:accent6>
      <a:hlink>
        <a:srgbClr val="F7941E"/>
      </a:hlink>
      <a:folHlink>
        <a:srgbClr val="B9B9B9"/>
      </a:folHlink>
    </a:clrScheme>
    <a:fontScheme name="AARNet">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defRPr sz="14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400" dirty="0" err="1" smtClean="0">
            <a:solidFill>
              <a:schemeClr val="tx2"/>
            </a:solidFill>
          </a:defRPr>
        </a:defPPr>
      </a:lstStyle>
    </a:txDef>
  </a:objectDefaults>
  <a:extraClrSchemeLst/>
  <a:custClrLst>
    <a:custClr name="Custom Color 1">
      <a:srgbClr val="74D0F6"/>
    </a:custClr>
    <a:custClr name="Custom Color 2">
      <a:srgbClr val="867FB7"/>
    </a:custClr>
    <a:custClr name="Custom Color 3">
      <a:srgbClr val="174F62"/>
    </a:custClr>
    <a:custClr name="Custom Color 4">
      <a:srgbClr val="7BAE92"/>
    </a:custClr>
    <a:custClr name="Custom Color 5">
      <a:srgbClr val="EBDED3"/>
    </a:custClr>
  </a:custClrLst>
  <a:extLst>
    <a:ext uri="{05A4C25C-085E-4340-85A3-A5531E510DB2}">
      <thm15:themeFamily xmlns:thm15="http://schemas.microsoft.com/office/thememl/2012/main" name="AAR_004_AARNet PowerPoint Template_V1.potx" id="{EEB50E55-6224-4ACB-A6B5-ACB238BF16F2}" vid="{94845C9E-4830-4C1F-9BEA-DD7F89892737}"/>
    </a:ext>
  </a:extLst>
</a:theme>
</file>

<file path=ppt/theme/theme7.xml><?xml version="1.0" encoding="utf-8"?>
<a:theme xmlns:a="http://schemas.openxmlformats.org/drawingml/2006/main" name="Text points">
  <a:themeElements>
    <a:clrScheme name="AARNet">
      <a:dk1>
        <a:sysClr val="windowText" lastClr="000000"/>
      </a:dk1>
      <a:lt1>
        <a:sysClr val="window" lastClr="FFFFFF"/>
      </a:lt1>
      <a:dk2>
        <a:srgbClr val="69747A"/>
      </a:dk2>
      <a:lt2>
        <a:srgbClr val="BECDD4"/>
      </a:lt2>
      <a:accent1>
        <a:srgbClr val="0C5164"/>
      </a:accent1>
      <a:accent2>
        <a:srgbClr val="71C7F0"/>
      </a:accent2>
      <a:accent3>
        <a:srgbClr val="887EBB"/>
      </a:accent3>
      <a:accent4>
        <a:srgbClr val="A3D17C"/>
      </a:accent4>
      <a:accent5>
        <a:srgbClr val="F7941D"/>
      </a:accent5>
      <a:accent6>
        <a:srgbClr val="7BAE92"/>
      </a:accent6>
      <a:hlink>
        <a:srgbClr val="0C5164"/>
      </a:hlink>
      <a:folHlink>
        <a:srgbClr val="0C5164"/>
      </a:folHlink>
    </a:clrScheme>
    <a:fontScheme name="AARNe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RNet PowerPoint Template_Oct 22 [Read-Only]" id="{CEBE3517-1219-468C-AA5E-699C3B1D939B}" vid="{F6592EC4-F548-4610-8C7C-7FFAB73F3987}"/>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836E761-057E-884A-B7B8-71532DB9DE7B}" vid="{46DED1FB-15BC-BA48-A5C6-EEECFCE6482A}"/>
    </a:ext>
  </a:extLst>
</a:theme>
</file>

<file path=ppt/theme/theme9.xml><?xml version="1.0" encoding="utf-8"?>
<a:theme xmlns:a="http://schemas.openxmlformats.org/drawingml/2006/main" name="Content">
  <a:themeElements>
    <a:clrScheme name="AARNet">
      <a:dk1>
        <a:sysClr val="windowText" lastClr="000000"/>
      </a:dk1>
      <a:lt1>
        <a:sysClr val="window" lastClr="FFFFFF"/>
      </a:lt1>
      <a:dk2>
        <a:srgbClr val="69747A"/>
      </a:dk2>
      <a:lt2>
        <a:srgbClr val="BECDD4"/>
      </a:lt2>
      <a:accent1>
        <a:srgbClr val="0C5164"/>
      </a:accent1>
      <a:accent2>
        <a:srgbClr val="71C7F0"/>
      </a:accent2>
      <a:accent3>
        <a:srgbClr val="887EBB"/>
      </a:accent3>
      <a:accent4>
        <a:srgbClr val="A3D17C"/>
      </a:accent4>
      <a:accent5>
        <a:srgbClr val="F7941D"/>
      </a:accent5>
      <a:accent6>
        <a:srgbClr val="7BAE92"/>
      </a:accent6>
      <a:hlink>
        <a:srgbClr val="0C5164"/>
      </a:hlink>
      <a:folHlink>
        <a:srgbClr val="0C5164"/>
      </a:folHlink>
    </a:clrScheme>
    <a:fontScheme name="AARNe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ARNet PowerPoint Template_Oct 22 [Read-Only]" id="{CEBE3517-1219-468C-AA5E-699C3B1D939B}" vid="{DC1E150A-5A4F-4F95-A7DA-173F6AD0B0E9}"/>
    </a:ext>
  </a:extLst>
</a:theme>
</file>

<file path=docProps/app.xml><?xml version="1.0" encoding="utf-8"?>
<Properties xmlns="http://schemas.openxmlformats.org/officeDocument/2006/extended-properties" xmlns:vt="http://schemas.openxmlformats.org/officeDocument/2006/docPropsVTypes">
  <Template/>
  <TotalTime>223</TotalTime>
  <Words>1786</Words>
  <Application>Microsoft Office PowerPoint</Application>
  <PresentationFormat>Widescreen</PresentationFormat>
  <Paragraphs>249</Paragraphs>
  <Slides>21</Slides>
  <Notes>19</Notes>
  <HiddenSlides>0</HiddenSlides>
  <MMClips>0</MMClips>
  <ScaleCrop>false</ScaleCrop>
  <HeadingPairs>
    <vt:vector size="6" baseType="variant">
      <vt:variant>
        <vt:lpstr>Fonts Used</vt:lpstr>
      </vt:variant>
      <vt:variant>
        <vt:i4>12</vt:i4>
      </vt:variant>
      <vt:variant>
        <vt:lpstr>Theme</vt:lpstr>
      </vt:variant>
      <vt:variant>
        <vt:i4>11</vt:i4>
      </vt:variant>
      <vt:variant>
        <vt:lpstr>Slide Titles</vt:lpstr>
      </vt:variant>
      <vt:variant>
        <vt:i4>21</vt:i4>
      </vt:variant>
    </vt:vector>
  </HeadingPairs>
  <TitlesOfParts>
    <vt:vector size="44" baseType="lpstr">
      <vt:lpstr>Aptos</vt:lpstr>
      <vt:lpstr>Aptos Display</vt:lpstr>
      <vt:lpstr>Arial</vt:lpstr>
      <vt:lpstr>Avant guard</vt:lpstr>
      <vt:lpstr>Calibri</vt:lpstr>
      <vt:lpstr>Calibri Light</vt:lpstr>
      <vt:lpstr>Helvetica</vt:lpstr>
      <vt:lpstr>Microsoft Sans Serif</vt:lpstr>
      <vt:lpstr>Montserrat</vt:lpstr>
      <vt:lpstr>Noto Sans</vt:lpstr>
      <vt:lpstr>Roboto</vt:lpstr>
      <vt:lpstr>Wingdings</vt:lpstr>
      <vt:lpstr>Office Theme</vt:lpstr>
      <vt:lpstr>Separators</vt:lpstr>
      <vt:lpstr>AARNet Template</vt:lpstr>
      <vt:lpstr>Icons</vt:lpstr>
      <vt:lpstr>1_Separators</vt:lpstr>
      <vt:lpstr>1_AARNet Template</vt:lpstr>
      <vt:lpstr>Text points</vt:lpstr>
      <vt:lpstr>1_Office Theme</vt:lpstr>
      <vt:lpstr>Content</vt:lpstr>
      <vt:lpstr>1_Content</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GLDP PowerPoint Presentation</dc:title>
  <dc:subject/>
  <dc:creator>Jane Gifford</dc:creator>
  <cp:keywords/>
  <dc:description/>
  <cp:lastModifiedBy>Teresa Grove</cp:lastModifiedBy>
  <cp:revision>49</cp:revision>
  <cp:lastPrinted>2022-12-29T08:54:57Z</cp:lastPrinted>
  <dcterms:created xsi:type="dcterms:W3CDTF">2020-02-12T23:51:30Z</dcterms:created>
  <dcterms:modified xsi:type="dcterms:W3CDTF">2026-06-04T09:10:57Z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c713348-33f0-4b05-a883-a0f2b1f01896_Enabled">
    <vt:lpwstr>true</vt:lpwstr>
  </property>
  <property fmtid="{D5CDD505-2E9C-101B-9397-08002B2CF9AE}" pid="3" name="MSIP_Label_8c713348-33f0-4b05-a883-a0f2b1f01896_SetDate">
    <vt:lpwstr>2026-06-03T20:00:39Z</vt:lpwstr>
  </property>
  <property fmtid="{D5CDD505-2E9C-101B-9397-08002B2CF9AE}" pid="4" name="MSIP_Label_8c713348-33f0-4b05-a883-a0f2b1f01896_Method">
    <vt:lpwstr>Privileged</vt:lpwstr>
  </property>
  <property fmtid="{D5CDD505-2E9C-101B-9397-08002B2CF9AE}" pid="5" name="MSIP_Label_8c713348-33f0-4b05-a883-a0f2b1f01896_Name">
    <vt:lpwstr>Public</vt:lpwstr>
  </property>
  <property fmtid="{D5CDD505-2E9C-101B-9397-08002B2CF9AE}" pid="6" name="MSIP_Label_8c713348-33f0-4b05-a883-a0f2b1f01896_SiteId">
    <vt:lpwstr>4795f4d0-a4b8-47c4-af19-8dd47da5d8d4</vt:lpwstr>
  </property>
  <property fmtid="{D5CDD505-2E9C-101B-9397-08002B2CF9AE}" pid="7" name="MSIP_Label_8c713348-33f0-4b05-a883-a0f2b1f01896_ActionId">
    <vt:lpwstr>fd95cba9-7eb0-4f43-9b07-8dcdee526156</vt:lpwstr>
  </property>
  <property fmtid="{D5CDD505-2E9C-101B-9397-08002B2CF9AE}" pid="8" name="MSIP_Label_8c713348-33f0-4b05-a883-a0f2b1f01896_ContentBits">
    <vt:lpwstr>2</vt:lpwstr>
  </property>
  <property fmtid="{D5CDD505-2E9C-101B-9397-08002B2CF9AE}" pid="9" name="MSIP_Label_8c713348-33f0-4b05-a883-a0f2b1f01896_Tag">
    <vt:lpwstr>10, 0, 1, 1</vt:lpwstr>
  </property>
  <property fmtid="{D5CDD505-2E9C-101B-9397-08002B2CF9AE}" pid="10" name="ClassificationContentMarkingFooterLocations">
    <vt:lpwstr>Office Theme:8\Separators:5\AARNet Template:5\Icons:5\1_Separators:5\1_AARNet Template:5\Text points:5\1_Office Theme:8\Content:5\1_Content:5\2_Office Theme:8</vt:lpwstr>
  </property>
  <property fmtid="{D5CDD505-2E9C-101B-9397-08002B2CF9AE}" pid="11" name="ClassificationContentMarkingFooterText">
    <vt:lpwstr>© AARNet Pty Ltd | Public</vt:lpwstr>
  </property>
</Properties>
</file>